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ppt/ink/ink4247.xml" ContentType="application/inkml+xml"/>
  <Override PartName="/ppt/ink/ink4248.xml" ContentType="application/inkml+xml"/>
  <Override PartName="/ppt/ink/ink4249.xml" ContentType="application/inkml+xml"/>
  <Override PartName="/ppt/ink/ink4250.xml" ContentType="application/inkml+xml"/>
  <Override PartName="/ppt/ink/ink4251.xml" ContentType="application/inkml+xml"/>
  <Override PartName="/ppt/ink/ink4252.xml" ContentType="application/inkml+xml"/>
  <Override PartName="/ppt/ink/ink4253.xml" ContentType="application/inkml+xml"/>
  <Override PartName="/ppt/ink/ink4254.xml" ContentType="application/inkml+xml"/>
  <Override PartName="/ppt/ink/ink4255.xml" ContentType="application/inkml+xml"/>
  <Override PartName="/ppt/ink/ink4256.xml" ContentType="application/inkml+xml"/>
  <Override PartName="/ppt/ink/ink4257.xml" ContentType="application/inkml+xml"/>
  <Override PartName="/ppt/ink/ink4258.xml" ContentType="application/inkml+xml"/>
  <Override PartName="/ppt/ink/ink4259.xml" ContentType="application/inkml+xml"/>
  <Override PartName="/ppt/ink/ink4260.xml" ContentType="application/inkml+xml"/>
  <Override PartName="/ppt/ink/ink4261.xml" ContentType="application/inkml+xml"/>
  <Override PartName="/ppt/ink/ink4262.xml" ContentType="application/inkml+xml"/>
  <Override PartName="/ppt/ink/ink4263.xml" ContentType="application/inkml+xml"/>
  <Override PartName="/ppt/ink/ink4264.xml" ContentType="application/inkml+xml"/>
  <Override PartName="/ppt/ink/ink4265.xml" ContentType="application/inkml+xml"/>
  <Override PartName="/ppt/ink/ink4266.xml" ContentType="application/inkml+xml"/>
  <Override PartName="/ppt/ink/ink4267.xml" ContentType="application/inkml+xml"/>
  <Override PartName="/ppt/ink/ink4268.xml" ContentType="application/inkml+xml"/>
  <Override PartName="/ppt/ink/ink4269.xml" ContentType="application/inkml+xml"/>
  <Override PartName="/ppt/ink/ink4270.xml" ContentType="application/inkml+xml"/>
  <Override PartName="/ppt/ink/ink4271.xml" ContentType="application/inkml+xml"/>
  <Override PartName="/ppt/ink/ink4272.xml" ContentType="application/inkml+xml"/>
  <Override PartName="/ppt/ink/ink4273.xml" ContentType="application/inkml+xml"/>
  <Override PartName="/ppt/ink/ink4274.xml" ContentType="application/inkml+xml"/>
  <Override PartName="/ppt/ink/ink4275.xml" ContentType="application/inkml+xml"/>
  <Override PartName="/ppt/ink/ink4276.xml" ContentType="application/inkml+xml"/>
  <Override PartName="/ppt/ink/ink4277.xml" ContentType="application/inkml+xml"/>
  <Override PartName="/ppt/ink/ink4278.xml" ContentType="application/inkml+xml"/>
  <Override PartName="/ppt/ink/ink4279.xml" ContentType="application/inkml+xml"/>
  <Override PartName="/ppt/ink/ink4280.xml" ContentType="application/inkml+xml"/>
  <Override PartName="/ppt/ink/ink4281.xml" ContentType="application/inkml+xml"/>
  <Override PartName="/ppt/ink/ink4282.xml" ContentType="application/inkml+xml"/>
  <Override PartName="/ppt/ink/ink4283.xml" ContentType="application/inkml+xml"/>
  <Override PartName="/ppt/ink/ink4284.xml" ContentType="application/inkml+xml"/>
  <Override PartName="/ppt/ink/ink4285.xml" ContentType="application/inkml+xml"/>
  <Override PartName="/ppt/ink/ink4286.xml" ContentType="application/inkml+xml"/>
  <Override PartName="/ppt/ink/ink4287.xml" ContentType="application/inkml+xml"/>
  <Override PartName="/ppt/ink/ink4288.xml" ContentType="application/inkml+xml"/>
  <Override PartName="/ppt/ink/ink4289.xml" ContentType="application/inkml+xml"/>
  <Override PartName="/ppt/ink/ink4290.xml" ContentType="application/inkml+xml"/>
  <Override PartName="/ppt/ink/ink4291.xml" ContentType="application/inkml+xml"/>
  <Override PartName="/ppt/ink/ink4292.xml" ContentType="application/inkml+xml"/>
  <Override PartName="/ppt/ink/ink4293.xml" ContentType="application/inkml+xml"/>
  <Override PartName="/ppt/ink/ink4294.xml" ContentType="application/inkml+xml"/>
  <Override PartName="/ppt/ink/ink4295.xml" ContentType="application/inkml+xml"/>
  <Override PartName="/ppt/ink/ink4296.xml" ContentType="application/inkml+xml"/>
  <Override PartName="/ppt/ink/ink4297.xml" ContentType="application/inkml+xml"/>
  <Override PartName="/ppt/ink/ink4298.xml" ContentType="application/inkml+xml"/>
  <Override PartName="/ppt/ink/ink4299.xml" ContentType="application/inkml+xml"/>
  <Override PartName="/ppt/ink/ink4300.xml" ContentType="application/inkml+xml"/>
  <Override PartName="/ppt/ink/ink4301.xml" ContentType="application/inkml+xml"/>
  <Override PartName="/ppt/ink/ink4302.xml" ContentType="application/inkml+xml"/>
  <Override PartName="/ppt/ink/ink4303.xml" ContentType="application/inkml+xml"/>
  <Override PartName="/ppt/ink/ink4304.xml" ContentType="application/inkml+xml"/>
  <Override PartName="/ppt/ink/ink4305.xml" ContentType="application/inkml+xml"/>
  <Override PartName="/ppt/ink/ink4306.xml" ContentType="application/inkml+xml"/>
  <Override PartName="/ppt/ink/ink4307.xml" ContentType="application/inkml+xml"/>
  <Override PartName="/ppt/ink/ink4308.xml" ContentType="application/inkml+xml"/>
  <Override PartName="/ppt/ink/ink4309.xml" ContentType="application/inkml+xml"/>
  <Override PartName="/ppt/ink/ink4310.xml" ContentType="application/inkml+xml"/>
  <Override PartName="/ppt/ink/ink4311.xml" ContentType="application/inkml+xml"/>
  <Override PartName="/ppt/ink/ink4312.xml" ContentType="application/inkml+xml"/>
  <Override PartName="/ppt/ink/ink4313.xml" ContentType="application/inkml+xml"/>
  <Override PartName="/ppt/ink/ink4314.xml" ContentType="application/inkml+xml"/>
  <Override PartName="/ppt/ink/ink4315.xml" ContentType="application/inkml+xml"/>
  <Override PartName="/ppt/ink/ink4316.xml" ContentType="application/inkml+xml"/>
  <Override PartName="/ppt/ink/ink4317.xml" ContentType="application/inkml+xml"/>
  <Override PartName="/ppt/ink/ink4318.xml" ContentType="application/inkml+xml"/>
  <Override PartName="/ppt/ink/ink4319.xml" ContentType="application/inkml+xml"/>
  <Override PartName="/ppt/ink/ink43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60" r:id="rId7"/>
    <p:sldId id="261" r:id="rId8"/>
    <p:sldId id="262" r:id="rId9"/>
    <p:sldId id="284" r:id="rId10"/>
    <p:sldId id="265" r:id="rId11"/>
    <p:sldId id="263" r:id="rId12"/>
    <p:sldId id="285" r:id="rId13"/>
    <p:sldId id="264" r:id="rId14"/>
    <p:sldId id="282" r:id="rId15"/>
    <p:sldId id="283" r:id="rId16"/>
    <p:sldId id="286" r:id="rId17"/>
    <p:sldId id="288" r:id="rId18"/>
    <p:sldId id="272" r:id="rId19"/>
    <p:sldId id="267" r:id="rId20"/>
    <p:sldId id="289" r:id="rId21"/>
    <p:sldId id="294" r:id="rId22"/>
    <p:sldId id="280" r:id="rId23"/>
    <p:sldId id="270" r:id="rId24"/>
    <p:sldId id="269" r:id="rId25"/>
    <p:sldId id="273" r:id="rId26"/>
    <p:sldId id="275" r:id="rId27"/>
    <p:sldId id="276" r:id="rId28"/>
    <p:sldId id="290" r:id="rId29"/>
    <p:sldId id="291" r:id="rId30"/>
    <p:sldId id="277" r:id="rId31"/>
    <p:sldId id="278" r:id="rId32"/>
    <p:sldId id="279" r:id="rId33"/>
    <p:sldId id="292" r:id="rId34"/>
    <p:sldId id="29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4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9:40.306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3BE1ECF-CEB6-412E-A114-908027DF0277}" emma:medium="tactile" emma:mode="ink">
          <msink:context xmlns:msink="http://schemas.microsoft.com/ink/2010/main" type="inkDrawing" rotatedBoundingBox="6835,2270 8425,2600 8177,3796 6586,3466" hotPoints="8385,3030 7506,3640 6618,3044 7497,2434" semanticType="underline" shapeName="Ellipse">
            <msink:destinationLink direction="with" ref="{0BD4DA08-B055-4F88-83F9-E8ABC090274C}"/>
          </msink:context>
        </emma:interpretation>
      </emma:emma>
    </inkml:annotationXML>
    <inkml:trace contextRef="#ctx0" brushRef="#br0">625 23 23 0,'0'0'136'16,"0"0"2"-1,0 0-60-15,0 0-14 0,0 0 45 16,0 0-8 0,0 0-2-16,-40-2-24 0,36-1-22 15,-1 2-15 1,0-3-14-16,-1 1 4 0,-4 2-17 15,-2-3-11 1,2 4 10-16,-1-1-4 0,0-2 11 16,1 3-7-16,1 0-7 0,1 0 6 15,6 0 24 1,-1 0-10-16,-1 0 7 0,2 0-19 16,-1 0 6-1,1 0 5-15,-3 0-22 0,-1 0 25 16,-5 0-21-1,-5 0-1-15,-7 8 2 0,-3 6-5 16,-2 6 0-16,-4 2 1 16,3 1 8-16,1 3-10 15,4-5 1-15,5-3 0 16,5-1 0-16,3-5 2 16,3 2-2-16,-3 3 0 15,1 3 0-15,-4 2 4 16,0 4-4-16,0 0 0 15,-2 3 4-15,3 0-4 0,2 4 0 16,0-5 0 0,-2 4-2-16,2-2 2 0,-1-1 0 15,0-2 0 1,3-6 0-16,2-4 0 0,0-2 0 16,5-2-15-1,2-2-28-15,0 4 43 0,0 3 1 16,0 1 0-1,0 1 11-15,2 1-12 0,5 2-1 16,-2 6 1-16,0 0 0 0,3 3 20 16,-3 3-20-1,7-4 0-15,-2-2 0 0,1 1-7 16,6-6 7 0,1-1 0-16,4-5-22 0,3 0 16 15,1-6 6 1,5 0-14-16,1-5 13 0,4 2 1 15,-1 3 1-15,3-3-1 16,-1 0 2-16,1 0-3 16,-2 4 1-16,-1-3 0 15,-2 0 5-15,-1 0-4 16,1-1 7-16,0-1-8 16,-1-6 1-16,1 1 18 15,-1-1-2-15,0-2-16 16,1 0 4-1,0 0-4-15,0 0-1 0,2 0 0 16,-2 0 1-16,-7 0 2 0,-1 0-3 16,-3 0 0-1,-1 0 0-15,-2 0 2 0,-3 0-4 16,3 0 1 0,-2 0-3-16,-1 0 3 0,3 0 1 15,0-5 0 1,3-2 0-16,0-4-1 0,-1 2 1 15,3 0-26-15,1-1-13 16,-1 1 38-16,-1-2-13 16,-4 4 14-16,-3 2-9 15,-1-2 8-15,-3 3 1 16,-1-1 0-16,-6-2 0 16,4 6 6-16,-4-4-6 15,0 0 0-15,6-3 20 16,-1-4-20-16,9 0 7 15,1-3-7-15,4-2 0 16,-2 0 0-16,3 0 0 0,-4 3 1 16,-2-1-1-1,-5 0 6-15,-4 6-6 0,-4-2 0 16,-3 5 9 0,-1-4-8-16,-2 0 1 0,3-3 12 15,-3-3 9 1,0-4-23-16,2-2 1 0,5 1-1 15,-2-4 0-15,0 3 0 0,1-3 0 16,-1 2 0 0,-2 4 9-16,2-2-3 0,-5-2-6 15,0 4 0 1,0-3 1-16,0 2 28 0,0-1-19 16,-3-4-2-1,-4 1 32-15,-7 0-17 0,2-4-11 16,2 2-12-1,-1-1 1-15,0 2 9 0,3 3-8 16,3 5 13-16,-1 3 15 16,1-1-28-16,0 2-2 15,-2 2 1-15,2 0 5 16,-2 2 25-16,-2-1-11 16,-1 0 5-16,-4-2 3 15,-5 0-27-15,-3-3 5 16,0-2-6-16,1 0 1 15,-1 0 48-15,0 0-18 0,3 0-14 16,-3 1-9 0,3 3-7-16,-4 0-1 0,-3 6 0 15,2 0 7 1,-3 3-7-16,3 4 0 0,2 0-1 16,-5 0-2-1,-1 4-58-15,-7 13 4 0,-3 1 8 16,-7 8-76-1,-4 0-20-15,-17 11-85 0,14-8-105 16,6-5-57-16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08.6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1924 194 144,'0'0'3761,"11"-25"714,-11 22-4341,-1 0-1,1-1 1,-1 1-1,0 0 1,0 0-1,-1 0 1,1 0-1,-1 0 1,1 0-1,-1 0 1,0 0 0,0 1-1,0-1 1,-1 1-1,1-1 1,-1 1-1,1 0 1,-1 0-1,0 0 1,-3-2-1,-12-7 24,0 1 0,-24-9 0,16 8-198,4 1 107,-1 2-1,0 1 1,0 0-1,0 2 0,-43-5 1,-122 4 163,113 4-129,46 0-88,0 1 1,0 1-1,0 2 1,0 1-1,-55 13 1,-62 26-9,53-16 6,-176 73 0,-34 62-46,280-144 31,2 0 1,0 1-1,-21 25 1,1-3-6,6-8-40,19-20 50,2 2 0,-1-1 0,2 2 0,0-1 0,0 2 0,1 0 0,-11 22 0,21-30-12,0 0 0,1 1-1,1-1 1,-1 0-1,1 1 1,1-1 0,1 10-1,0 12-14,-2-20 29,-1-1 15,0-1 0,1 1 0,0-1 0,1 1 0,0-1 0,0 1 0,1-1 0,0 0 0,0 1 0,1-1 0,0 0 0,1-1 0,0 1 0,7 12 0,9 5 173,1 0-1,1-2 1,0 0 0,44 33-1,-16-16 123,-38-29-289,1 0 1,0-1-1,1 0 1,0-1-1,0-1 1,1 0-1,0-1 0,31 10 1,51 1 88,173 10 0,-223-25-123,0-2-1,-1-2 1,1-3-1,75-14 1,5-1-18,-94 17 0,1-3 0,-1-1-1,43-13 1,124-58-211,-145 60 20,99-35-325,-132 43 386,-12 5 130,0 1 0,0-1 0,-1-1 0,0 0 1,0 0-1,0-1 0,-1 0 0,11-10 0,-11 8 20,0 0 1,0 0-1,-1-1 1,0 0-1,-1-1 1,0 1-1,0-1 1,-1 0-1,0-1 1,-1 1-1,0-1 1,-1 0-1,0 0 1,-1 0-1,0 0 0,-1-1 1,0 1-1,-1 0 1,-1-13-1,3-49 122,0 25 66,-8-86 0,4 121-170,0 0 0,0 0 0,-1 1-1,-1-1 1,0 1 0,-1 0 0,-1 0-1,1 0 1,-2 1 0,0 0 0,-11-15-1,16 25-144,1-1-1,-1 0 0,0 1 0,0-1 1,-1 1-1,1 0 0,0-1 0,0 1 0,-1 0 1,1 0-1,0 1 0,-1-1 0,1 0 0,-1 1 1,1 0-1,-1-1 0,1 1 0,-1 0 1,0 0-1,1 1 0,-1-1 0,1 0 0,-1 1 1,1-1-1,0 1 0,-1 0 0,1 0 0,-1 0 1,-3 3-1,-9 6-3436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5:30.222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A1191CFE-951D-4525-AA18-65FF372BFB1B}" emma:medium="tactile" emma:mode="ink">
          <msink:context xmlns:msink="http://schemas.microsoft.com/ink/2010/main" type="writingRegion" rotatedBoundingBox="19909,7901 20732,10498 19878,10769 19056,8171">
            <msink:destinationLink direction="with" ref="{C12AEDAA-5162-4070-A565-858EC50689E8}"/>
          </msink:context>
        </emma:interpretation>
      </emma:emma>
    </inkml:annotationXML>
    <inkml:traceGroup>
      <inkml:annotationXML>
        <emma:emma xmlns:emma="http://www.w3.org/2003/04/emma" version="1.0">
          <emma:interpretation id="{059EB058-016B-4FAB-8F73-D466B9F15F98}" emma:medium="tactile" emma:mode="ink">
            <msink:context xmlns:msink="http://schemas.microsoft.com/ink/2010/main" type="paragraph" rotatedBoundingBox="19909,7901 20732,10498 19878,10769 19056,81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6C0EC09-FDFA-47C0-9182-A6D3E586A4B4}" emma:medium="tactile" emma:mode="ink">
              <msink:context xmlns:msink="http://schemas.microsoft.com/ink/2010/main" type="line" rotatedBoundingBox="19909,7901 20732,10498 19878,10769 19056,8171"/>
            </emma:interpretation>
          </emma:emma>
        </inkml:annotationXML>
        <inkml:traceGroup>
          <inkml:annotationXML>
            <emma:emma xmlns:emma="http://www.w3.org/2003/04/emma" version="1.0">
              <emma:interpretation id="{06833788-C220-4D39-AEE9-A2B9A727F318}" emma:medium="tactile" emma:mode="ink">
                <msink:context xmlns:msink="http://schemas.microsoft.com/ink/2010/main" type="inkWord" rotatedBoundingBox="19863,7916 19990,8317 19675,8416 19548,8015"/>
              </emma:interpretation>
              <emma:one-of disjunction-type="recognition" id="oneOf0">
                <emma:interpretation id="interp0" emma:lang="en-US" emma:confidence="0.5">
                  <emma:literal>\</emma:literal>
                </emma:interpretation>
                <emma:interpretation id="interp1" emma:lang="en-US" emma:confidence="0">
                  <emma:literal>.</emma:literal>
                </emma:interpretation>
                <emma:interpretation id="interp2" emma:lang="en-US" emma:confidence="0">
                  <emma:literal>`</emma:literal>
                </emma:interpretation>
                <emma:interpretation id="interp3" emma:lang="en-US" emma:confidence="0">
                  <emma:literal>,</emma:literal>
                </emma:interpretation>
                <emma:interpretation id="interp4" emma:lang="en-US" emma:confidence="0">
                  <emma:literal>)</emma:literal>
                </emma:interpretation>
              </emma:one-of>
            </emma:emma>
          </inkml:annotationXML>
          <inkml:trace contextRef="#ctx0" brushRef="#br0">11924 6780 114 0,'0'0'349'16,"0"0"-249"-1,0 0-76-15,0 0 1 0,0 0 1 16,0 0-15-1,0 0 24-15,0 44-3 0,-2-29-9 16,-2 2-12-16,-1 0 7 16,3-1 18-16,-3 2 7 15,-4-2-1-15,4 0 7 16,-4 1-23-16,1 2 3 16,-1-2-12-16,2 3-16 15,-1-1 17-15,2-2-18 16,1 0 1-16,0 1 7 15,1-4-8-15,-1 0 0 16,0-3 0-16,0-4 0 16,1 0 1-16,-3 0 5 0,2 1 9 15,-4-1 16-15,-1 3-7 16,1 0 2 0,-2 3-26-16,3-1 1 0,3 2-1 15,-1-1 0 1,3-1 0-16,3-2 0 0,0-1 7 15,0-1-8 1,0-4 1-16,0-1 0 0,-2-1 0 16,2-2 1-16,0 0-1 15,0 3 5-15,0-3-5 16,0 0 0-16,0 0 1 16,0 0-1-16,0 0 11 15,0 0-11-15,0 0 0 16,0 0-18-16,0 0-37 15,0 0-49-15,0 0-103 0,0 0-128 16</inkml:trace>
        </inkml:traceGroup>
        <inkml:traceGroup>
          <inkml:annotationXML>
            <emma:emma xmlns:emma="http://www.w3.org/2003/04/emma" version="1.0">
              <emma:interpretation id="{C62CF058-1B26-4FF8-BCE7-A7E3D84C4045}" emma:medium="tactile" emma:mode="ink">
                <msink:context xmlns:msink="http://schemas.microsoft.com/ink/2010/main" type="inkWord" rotatedBoundingBox="20459,9636 20732,10498 19878,10769 19605,9907"/>
              </emma:interpretation>
              <emma:one-of disjunction-type="recognition" id="oneOf1">
                <emma:interpretation id="interp5" emma:lang="en-US" emma:confidence="0.5">
                  <emma:literal>A</emma:literal>
                </emma:interpretation>
                <emma:interpretation id="interp6" emma:lang="en-US" emma:confidence="0">
                  <emma:literal>L</emma:literal>
                </emma:interpretation>
                <emma:interpretation id="interp7" emma:lang="en-US" emma:confidence="0">
                  <emma:literal>F</emma:literal>
                </emma:interpretation>
                <emma:interpretation id="interp8" emma:lang="en-US" emma:confidence="0">
                  <emma:literal>k</emma:literal>
                </emma:interpretation>
                <emma:interpretation id="interp9" emma:lang="en-US" emma:confidence="0">
                  <emma:literal>a</emma:literal>
                </emma:interpretation>
              </emma:one-of>
            </emma:emma>
          </inkml:annotationXML>
          <inkml:trace contextRef="#ctx0" brushRef="#br0" timeOffset="59160.21">12500 9081 340 0,'0'0'136'0,"0"0"-129"0,0 0-7 15,0 0 32 1,0 0-9-16,0 0 0 0,0 0-17 15,80-42 7 1,-68 40 17-16,-1 2-15 0,-1 0 11 16,-1 0 13-16,-1 0-29 0,0 0 12 15,0 0-9 1,1 0-3-16,-4 0 3 0,0 0-13 16,1 7 23-1,-1 1-3-15,-2 2-10 0,-3-1 29 16,0 1-19-1,0 0 5-15,0 3 4 0,0-2-21 16,0 2 21 0,-3-1 0-16,-2-3-16 0,-1 1 9 15,1-5-21-15,0 3 1 16,1-6 4-16,4 3-5 16,-3-4-1-16,3 3 0 15,0-1 0-15,0-3-1 16,0 1 1-16,0-1-21 15,0 4-19-15,0 0-5 16,0-1 23-16,9 1 2 16,1-1 16-16,4 2-3 0,3 2 5 15,-4-1 2 1,4 2-1-16,-7 0-5 0,1 2 6 16,-2 0-2-1,-4 0 2-15,0 2 5 0,-2-2-4 16,0-1-1-1,-3 0 13-15,0 2-12 0,0-2 13 16,0 1 0 0,0-1-1-16,-3-1 29 0,-8 3-1 15,-5-5 3-15,0 1 33 0,-1 1-16 16,-2-6 1 0,3 0 6-16,0 1-29 0,-1-3 8 15,4 0-15 1,-1 0-3-16,4 0 10 0,1 0-38 15,4-3 15 1,0-4-11-16,2-2-4 0,-1 0 1 16,4 1-2-16,0 2-1 15,0 4 0-15,0 2-35 16,0 0 3-16,0 0-53 16,-5 0-75-1,3 0-142-15,-1 0-360 0</inkml:trace>
          <inkml:trace contextRef="#ctx0" brushRef="#br0" timeOffset="57400.25">11819 8791 416 0,'0'0'212'0,"0"0"-144"0,0 0-43 15,0 0 45 1,0 0-16-16,0 0-41 0,0 0-12 15,47-79-1 1,-24 69 1-16,-1 3-2 0,-4 0 1 16,-1 3 0-16,-1 0 0 15,-2 1-8-15,0 3 7 16,-2 0-5-16,0 0 0 16,-1 0 6-16,-3 0 0 15,-1 0 10-15,0 0 3 16,-2 7-12-16,3-3 21 15,-3 3-9-15,-2 3-5 16,2 1 13-16,-5 2-5 16,0 2 7-16,0 0 1 15,0 2-22-15,0-2 11 0,0-4-13 16,0 2 1 0,-5-3 12-16,0-5-1 0,-4 2 8 15,2-2 2 1,-5 3-6-16,-2-4 10 0,-5 4-5 15,1-4-15 1,-4 4 9-16,3-3-7 0,0 0 21 16,3 0-3-16,0-4-20 0,-1-1 16 15,6 3-14 1,1-3-7-16,1 0 7 0,4 0-7 16,0 0-1-1,1 0 2-15,4 0 0 0,0 0-2 16,0 0 0-1,0 0-7-15,0 3 7 0,0 4-12 16,0 0 12 0,0 6 0-16,0-1 1 0,0 2 5 15,12 3-6-15,4-1 0 16,3-3 6-16,6 2-6 16,-1-3 1-16,0-2 1 15,-5 0 5-15,1-3-5 16,-5 1-2-16,-4 0 0 15,1-3-1-15,-2-1 2 16,-4-2-1-16,-1-2 0 16,0 3 2-16,-5-3 0 0,0 0-2 15,0 0 0 1,0 0-1-16,0 0-5 16,0 0-83-16,-7-9-449 0</inkml:trace>
          <inkml:trace contextRef="#ctx0" brushRef="#br0" timeOffset="58140.21">12439 8815 348 0,'0'0'137'0,"0"0"-55"0,0 0 52 15,0 0 5 1,0 0-38-16,0 0-47 0,0 0 3 16,0 0-23-1,0 0-20-15,0 0 0 0,-2 5-13 16,-6 5 6-1,-3 0 6-15,0 4-13 16,-2 1 23-16,-1 5-17 16,-2-1 0-16,-1 2 15 0,1 7-20 15,-5-2 8-15,2 3-9 16,-3 3 2-16,0 3 1 16,3-4-3-16,-3 3 0 15,4-1 2-15,1-2-2 16,6-4 0-16,3-2 0 15,-1-3-3-15,7-5 3 16,-1-3 0-16,3-4-2 16,0 0 1-16,0-5-37 0,-2-3 5 15,2 1-19 1,-3-3-29-16,-3 0-68 0,4 0-127 0</inkml:trace>
          <inkml:trace contextRef="#ctx0" brushRef="#br0" timeOffset="56635.85">11861 8759 398 0,'0'0'115'15,"0"0"-89"1,0 0-25-16,0 0 31 0,0 0 16 15,0 0-5 1,0 0 9-16,-5 54-33 0,0-35 14 16,-3 1 29-1,3 2-23-15,-2 0-12 0,5 5 1 16,-3-1-27-16,2 1 13 0,-2 2-13 16,-1-2-1-1,1-2 7-15,0-3-6 0,-4-4-1 16,4-2 4-1,2-6-3-15,1-3-2 0,2-5 1 16,0-2-10 0,0 0 9-16,0 0-54 0,0 0-41 15,0 0-9-15,2-2-10 16,3-8-100-16</inkml:trace>
        </inkml:traceGroup>
      </inkml:traceGroup>
    </inkml:traceGroup>
  </inkml:traceGroup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22.8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265 66 904,'0'0'6767,"0"-6"-6386,6-54 3719,-7 92-4296,-10-8 241,-1 0 1,-1-1-1,-32 42 0,27-40 9,1 1 0,-22 43 0,7 25-98,11-29 104,19-60-70,-22 2-1582,8-1-406,-4-2-1548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23.35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157 0 1664,'0'0'4895,"-16"22"-4733,-7 35 533,11-31-552,1 1 0,1 0 0,1 1 0,2 0 0,-6 38 0,12-61-375,-1 1 0,1-1 0,-1 0 0,0 0 0,0-1 0,-1 1 0,1 0 0,-1-1 0,0 1 0,-1-1 0,1 0 0,-1 0 0,0 0 0,-6 5 0,1-1-2498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13.9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0 186 2665,'0'0'1089,"9"0"-865,41-3 5583,-30-8-4695,465-155-1089,-449 160-1242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14.4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1 183 3241,'0'0'2574,"27"-13"-391,-8 1-1940,0 1 1,1 1 0,0 1-1,1 1 1,-1 0 0,2 2-1,22-5 1,21-7-258,-13 3-216,6-2-725,60-27-1,-122 45 762,0 0 0,0-1 0,0 0 0,-1 1-1,1-1 1,0-1 0,-8 0 0,-6 0-921,-28 1-3777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33.0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218 0 1584,'0'0'1322,"-4"2"-1153,-31 15 2660,-9 5 1362,15-2-4565,18-9 543,1 0 1,0 1-1,0 1 1,1-1 0,1 1-1,0 1 1,-8 18-1,12-23-135,0 0 0,1 1-1,0-1 1,0 1 0,1 0 0,0 0-1,1-1 1,0 1 0,1 0 0,0 0-1,0 0 1,3 16 0,-2-23-82,0 0 0,0 0 0,0 0 0,0 0 0,1 0 0,-1 0 1,1 0-1,-1 0 0,1-1 0,0 1 0,0-1 0,0 1 0,1-1 0,-1 0 0,1 0 0,-1 0 1,1 0-1,-1 0 0,1-1 0,0 1 0,0-1 0,0 0 0,4 2 0,5-1-730,0 0-1,-1 0 1,1-1-1,24-2 1,-19 1-155,12 0-1103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33.9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133 1 1560,'0'0'5548,"-7"2"-5402,2-1-110,1 1 1,0-1 0,-1 1 0,1 0 0,0 1 0,0-1 0,0 1 0,1-1 0,-1 1 0,0 1 0,1-1 0,0 0-1,0 1 1,0-1 0,0 1 0,1 0 0,-1 0 0,1 0 0,0 0 0,0 1 0,-2 8 0,-6 16 167,1-8-51,2 0-1,0 0 0,2 1 0,0-1 0,-2 39 0,8-59-164,0 0 0,0 0-1,0 0 1,0 0-1,1 0 1,-1 0 0,0 0-1,1 0 1,-1 0 0,1-1-1,-1 1 1,1 0 0,-1-1-1,1 0 1,-1 1-1,1-1 1,0 0 0,-1 0-1,1 0 1,-1 0 0,3 0-1,40 3-399,-40-3 387,1 0 1,-1 0-1,0-1 0,1 1 1,-1-1-1,1 0 0,-1 0 0,0 0 1,1-1-1,-1 1 0,0-1 0,6-4 1,-4 1 43,-1 0-1,1-1 1,-1 1 0,0-1 0,-1 0 0,8-12 0,-6 8 15,-1 1 0,1-2 0,-1 1 1,-1 0-1,4-14 0,-1-32 4754,-11 54-4540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35.3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215 1 1480,'0'0'1991,"9"11"975,-9-5-2720,-1 0 1,0 0-1,0 0 0,0 0 0,-1-1 0,1 1 0,-1 0 0,-1-1 0,1 1 0,-1-1 1,0 0-1,0 0 0,-1 0 0,0 0 0,1-1 0,-2 1 0,1-1 0,0 0 1,-8 5-1,5-4-100,0 0 1,-1 0-1,0-1 1,0 0-1,0-1 1,-1 1-1,1-2 1,-1 1-1,0-1 1,1 0-1,-1-1 1,-14 0-1,23-1-141,-2 1 11,0-1 0,0 0 0,0 0 0,-1 0 0,1 0 0,0 0 0,0-1-1,0 1 1,0-1 0,0 1 0,0-1 0,0 0 0,1 0 0,-1 1 0,0-1-1,0-1 1,1 1 0,-1 0 0,-2-2 0,2 2-39,1 1-94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35.97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62 0 6313,'0'0'1839,"0"15"-2065,1 18 116,-1 72-564,-1-92 651,0 0-1,0-1 0,-2 1 0,1-1 1,-2 0-1,-6 17 0,2-13 65,5-12-37,1 0-1,0 0 1,0 1 0,0-1 0,0 0 0,1 1-1,-1-1 1,1 1 0,0 6 0,-6-24-4333,-1-3 3315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36.3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0 107 1032,'0'0'2769,"162"-106"-6570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36.7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170 1 880,'0'0'5363,"-5"23"-4446,-5 16-689,-1 2-189,-7 56 1,18-95-61,0 0 1,-1-1-1,1 1 1,-1 0-1,1-1 0,-1 1 1,1-1-1,-1 1 1,0-1-1,0 1 1,0-1-1,0 0 0,0 1 1,0-1-1,0 0 1,-1 0-1,1 0 1,0 1-1,-1-2 0,1 1 1,0 0-1,-1 0 1,1 0-1,-1-1 1,0 1-1,1-1 0,-1 1 1,-2 0-1,-6 0 335,1 0 1,0 0-1,-1-1 0,-11-2 1,-2 1 737,23 1-1070,-1 0-1,1 0 1,-1 0-1,1 0 1,-1 0-1,1-1 0,-1 1 1,1 0-1,0 0 1,-1-1-1,1 1 1,-1 0-1,1-1 1,0 1-1,-1 0 1,1-1-1,-1 1 1,1-1-1,0 1 1,0-1-1,-1 1 1,1 0-1,0-1 1,0 1-1,0-1 1,-1 1-1,1-1 1,0 1-1,0-1 1,0 0-1,0 1 1,0-1-1,0 1 1,0-1-1,0 1 1,0-1-1,0 1 1,0-1-1,1 1 1,-1-2-1,0-1-830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6:50.689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4F83B4EE-3253-4F20-91BC-0C03AB347E5B}" emma:medium="tactile" emma:mode="ink">
          <msink:context xmlns:msink="http://schemas.microsoft.com/ink/2010/main" type="writingRegion" rotatedBoundingBox="25494,6727 29526,13231 28398,13931 24365,7427"/>
        </emma:interpretation>
      </emma:emma>
    </inkml:annotationXML>
    <inkml:traceGroup>
      <inkml:annotationXML>
        <emma:emma xmlns:emma="http://www.w3.org/2003/04/emma" version="1.0">
          <emma:interpretation id="{0279E7B5-58A3-4531-AA0B-E22D1E87B5CD}" emma:medium="tactile" emma:mode="ink">
            <msink:context xmlns:msink="http://schemas.microsoft.com/ink/2010/main" type="paragraph" rotatedBoundingBox="25494,6727 29526,13231 28398,13931 24365,74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F603CA-5CFF-4E93-85EC-B79719FB2ECB}" emma:medium="tactile" emma:mode="ink">
              <msink:context xmlns:msink="http://schemas.microsoft.com/ink/2010/main" type="line" rotatedBoundingBox="25494,6727 29526,13231 28398,13931 24365,7427"/>
            </emma:interpretation>
          </emma:emma>
        </inkml:annotationXML>
        <inkml:traceGroup>
          <inkml:annotationXML>
            <emma:emma xmlns:emma="http://www.w3.org/2003/04/emma" version="1.0">
              <emma:interpretation id="{7909AE3C-AE75-4240-9DB2-D5F27EE22D3E}" emma:medium="tactile" emma:mode="ink">
                <msink:context xmlns:msink="http://schemas.microsoft.com/ink/2010/main" type="inkWord" rotatedBoundingBox="25106,6968 25441,7508 25032,7761 24697,7221"/>
              </emma:interpretation>
              <emma:one-of disjunction-type="recognition" id="oneOf0">
                <emma:interpretation id="interp0" emma:lang="en-US" emma:confidence="0.5">
                  <emma:literal>is</emma:literal>
                </emma:interpretation>
                <emma:interpretation id="interp1" emma:lang="en-US" emma:confidence="0">
                  <emma:literal>as</emma:literal>
                </emma:interpretation>
                <emma:interpretation id="interp2" emma:lang="en-US" emma:confidence="0">
                  <emma:literal>a</emma:literal>
                </emma:interpretation>
                <emma:interpretation id="interp3" emma:lang="en-US" emma:confidence="0">
                  <emma:literal>As</emma:literal>
                </emma:interpretation>
                <emma:interpretation id="interp4" emma:lang="en-US" emma:confidence="0">
                  <emma:literal>A</emma:literal>
                </emma:interpretation>
              </emma:one-of>
            </emma:emma>
          </inkml:annotationXML>
          <inkml:trace contextRef="#ctx0" brushRef="#br0">16918 5987 538 0,'0'0'243'16,"0"0"-200"-16,0 0-43 0,0 0 0 15,0 0 1-15,0 0-1 0,0 0 10 16,136-35-9 0,-95 35-1-16,-2 0 6 0,-8 0 0 15,-3 0-3 1,-9 0-3-16,-6 0 0 0,-1 0 11 15,-7 1-2 1,-3 6 7-16,-2-1 7 0,0 2-22 16,-5 5 32-1,-17 5 18-15,-5 5-11 0,-8-1-1 16,2 2-23-16,3-4-6 16,11-3-4-16,5-6-5 15,9-3-2-15,3 0 1 16,2-6-20-16,0 3 20 15,0 0-21-15,0-3 8 16,0 3 13-16,0-1-12 16,2 4 12-16,7 0-1 15,1 4 0-15,6-1-8 16,3 4 10-16,9 0-1 16,7 0 4-16,3-1-1 15,2 1-3-15,2-3 0 0,-2 4 1 16,-5-5 1-1,-4 1-2-15,-7-3 0 0,-8 2 0 16,-2-1 0 0,-9-3 0-16,-3 0-1 0,-2 4 1 15,0 0 8 1,-7 2 13-16,-18 2 23 0,-4-1 8 16,-9 3-35-16,-4-3 35 0,2 2 15 15,2-4-47 1,6-5 5-16,4-3-24 0,4 0 5 15,5-4-6 1,-6 0-14-16,3-20-123 0,4-3-606 0</inkml:trace>
          <inkml:trace contextRef="#ctx0" brushRef="#br0" timeOffset="-555.99">17005 6130 163 0,'0'0'540'0,"0"0"-460"16,0 0-30-1,0 0 92-15,0 0 23 0,0 0-29 16,0 0-62-16,0-22-57 0,0 22 7 16,0 0-24-1,3 0 0-15,3 0 0 0,-1 8-10 16,-3 9 10-1,1 5 0-15,-3 7-2 0,0 6-6 16,0 1 8 0,0 3-1-16,-5 0-7 0,-3-5-14 15,0-5-4-15,5-6 3 16,1-4-12-16,2-7 22 16,0-3-9-16,0-4 6 15,0 1-11-15,0-4-50 16,0-2-13-16,0 0-12 15,0 0-35-15,0-8-71 16,-3-6-291-16</inkml:trace>
        </inkml:traceGroup>
        <inkml:traceGroup>
          <inkml:annotationXML>
            <emma:emma xmlns:emma="http://www.w3.org/2003/04/emma" version="1.0">
              <emma:interpretation id="{BE33E662-D0EB-4535-920F-7F2467CD4527}" emma:medium="tactile" emma:mode="ink">
                <msink:context xmlns:msink="http://schemas.microsoft.com/ink/2010/main" type="inkWord" rotatedBoundingBox="27152,10254 27802,10392 27712,10817 27061,10679"/>
              </emma:interpretation>
              <emma:one-of disjunction-type="recognition" id="oneOf1">
                <emma:interpretation id="interp5" emma:lang="en-US" emma:confidence="0.5">
                  <emma:literal>T</emma:literal>
                </emma:interpretation>
                <emma:interpretation id="interp6" emma:lang="en-US" emma:confidence="0">
                  <emma:literal>.</emma:literal>
                </emma:interpretation>
                <emma:interpretation id="interp7" emma:lang="en-US" emma:confidence="0">
                  <emma:literal>F</emma:literal>
                </emma:interpretation>
                <emma:interpretation id="interp8" emma:lang="en-US" emma:confidence="0">
                  <emma:literal>f</emma:literal>
                </emma:interpretation>
                <emma:interpretation id="interp9" emma:lang="en-US" emma:confidence="0">
                  <emma:literal>J</emma:literal>
                </emma:interpretation>
              </emma:one-of>
            </emma:emma>
          </inkml:annotationXML>
          <inkml:trace contextRef="#ctx0" brushRef="#br0" timeOffset="39332.01">19210 9235 430 0,'0'0'228'16,"0"0"-135"-1,0 0 32-15,0 0 44 0,0 0-19 16,0 0-25-1,0 0-50-15,7-32-7 0,-7 32-10 16,0 0-36-16,0 0 0 16,0 0-18-1,0 0 2-15,0 0-10 0,0 0 4 16,0 3-12 0,0 12 11-16,0 4 2 0,0 3 4 15,-7 5-5 1,-2 0 0-16,-1 2 1 0,-1-2-1 15,-3 2 3-15,4-5-2 0,1 3 5 16,1-5-6 0,2 0 0-16,4-5 0 0,-1-4-2 15,3-2 2 1,0-8-1-16,0 0 0 0,0-1-28 16,0-2 20-1,0 0-10-15,0 0-13 0,0 0 10 16,0 0-24-1,0-2-6-15,5-19-54 0,9-5-33 16,5-8 12-16,0-8 8 16,0-4-5-16,1 0 81 15,-1 2 43-15,-3 5 67 16,-3 5 65-16,-2 3 12 16,-6 13 8-16,1 5-13 15,-3 8-10-15,-3 2-23 16,2 3-53-16,-2 0-27 15,5 0-26-15,9 0-2 0,8 13 2 16,10 12 0 0,9 4-1-16,5 8 1 0,3 0 0 15,-6-1-7 1,-8-2-15-16,-7-2-23 0,-12-3 0 16,-8-2-18-1,-5-2 20-15,-3-7 37 0,0 3-2 16,0-9 8-1,0 1 7-15,0-5-6 0,-3-2 3 16,0-4-4-16,3 3-2 0,0-5-8 16,0 0-26-1,0 3-8-15,0-3-1 0,0 0-5 16,-5 0-20 0,-3 0-80-16,-11 0-70 0,2-3-87 31</inkml:trace>
          <inkml:trace contextRef="#ctx0" brushRef="#br0" timeOffset="39631.99">19307 9393 426 0,'0'0'264'0,"0"0"-151"16,0 0-24-16,0 0 65 15,0 0 3-15,0 0-74 16,0 0-56-16,11-24-17 0,6 23-10 16,1-3 0-1,4 4 1-15,-1 0-1 0,4 0 20 16,-3 0-19 0,3 0 6-16,-1 0 16 0,6 0-21 15,-1 0 12 1,6 5-8-16,4 3-3 0,-1-4-6 15,-3 4 0-15,-2-1-45 0,-4 1-47 16,1-4-99 0,-6 0-92-16,-7-4-90 0</inkml:trace>
        </inkml:traceGroup>
        <inkml:traceGroup>
          <inkml:annotationXML>
            <emma:emma xmlns:emma="http://www.w3.org/2003/04/emma" version="1.0">
              <emma:interpretation id="{AF4FD8FD-FA75-4D85-9655-CC1334D9CD5F}" emma:medium="tactile" emma:mode="ink">
                <msink:context xmlns:msink="http://schemas.microsoft.com/ink/2010/main" type="inkWord" rotatedBoundingBox="28930,12270 29526,13231 28398,13931 27802,12970"/>
              </emma:interpretation>
              <emma:one-of disjunction-type="recognition" id="oneOf2">
                <emma:interpretation id="interp10" emma:lang="en-US" emma:confidence="0.5">
                  <emma:literal>$</emma:literal>
                </emma:interpretation>
                <emma:interpretation id="interp11" emma:lang="en-US" emma:confidence="0">
                  <emma:literal>1</emma:literal>
                </emma:interpretation>
                <emma:interpretation id="interp12" emma:lang="en-US" emma:confidence="0">
                  <emma:literal>#</emma:literal>
                </emma:interpretation>
                <emma:interpretation id="interp13" emma:lang="en-US" emma:confidence="0">
                  <emma:literal>I</emma:literal>
                </emma:interpretation>
                <emma:interpretation id="interp14" emma:lang="en-US" emma:confidence="0">
                  <emma:literal>%</emma:literal>
                </emma:interpretation>
              </emma:one-of>
            </emma:emma>
          </inkml:annotationXML>
          <inkml:trace contextRef="#ctx0" brushRef="#br0" timeOffset="58825.75">21112 11343 652 0,'0'0'189'15,"0"0"-134"-15,0 0-46 0,0 0 46 16,0 0 17-16,0 0-33 15,0 0-30-15,3-10-9 16,-3 30 0-16,0 9 0 16,0 13 6-16,-3 2 17 15,-10 7-6-15,-4-3-1 16,1 2 4-16,0-1-18 16,-3 0 11-16,0-1-10 15,-3 4 5-15,1-2-4 0,-2 5-3 16,2-4 5-1,2-2-1-15,3-5-4 0,-1-2-1 16,1-8 0 0,6-5 0-16,1-5-1 0,1-6 1 15,2-6-14 1,1-3-6-16,3-4-14 0,-1-2-9 16,3-1-53-1,0-2-42-15,0 0-69 0,-2 0-187 0</inkml:trace>
          <inkml:trace contextRef="#ctx0" brushRef="#br0" timeOffset="59605.64">19950 11826 398 0,'0'0'359'0,"0"0"-207"0,0 0-116 16,0 0-7-1,0 0 45-15,0 0-47 0,0 0 57 16,25 52-19 0,-17-26-20-16,3 9-3 0,-3 5-20 15,6-1-12-15,-3 2 9 0,2-2-18 16,3-2-1-1,-2-5 8-15,5-3-2 16,2-2 19-16,7 0-24 16,2-1 12-16,5-1 12 15,3 2-23-15,2-5 10 16,2 0-12-16,3-2 3 16,-1-3 6-16,6 0-9 15,-3-5 0-15,5-2 10 16,6 0-9-16,1-9-1 0,7-1 6 15,4 0-6 1,1 0 17-16,-1-11-17 0,-4-9 0 16,-7-2 29-1,-10-4-7-15,-9-4 6 0,-7-2 5 16,-5-2-11 0,-10 4 10-16,-5 3-22 0,-7 6 0 15,-3 6-5-15,-3 5-5 0,0 5-16 16,0 5-22-1,0 0-89-15,0 0-73 0,-14 3-209 16,-2 4-160-16</inkml:trace>
          <inkml:trace contextRef="#ctx0" brushRef="#br0" timeOffset="58195.73">20727 11343 719 0,'0'0'164'0,"0"0"-63"16,0 0-8-16,0 0 20 16,0 0-2-16,0 0-16 15,0 0-20-15,22-58-34 0,-22 58-9 16,0 0-6-1,0 0-26-15,0 0 0 0,0 0-2 16,0 19-3 0,0 8 4-16,-5 7 1 0,-4 6 0 15,1 2 0 1,-1 2 9-16,-1 1-11 0,-1 4 2 16,0 3-45-1,-4-1 35-15,-2 3-1 0,-3-6 0 16,1-1 10-16,3-6-16 0,1-2 17 15,1-5-9 1,2-4-7-16,5-5 10 0,1-11-27 16,3 0 4-1,3-6 3-15,0 0-28 0,0-3-4 16,0-1-39 0,0-1-47-16,0-3 40 0,5 0-28 15,4 0-81-15</inkml:trace>
        </inkml:traceGroup>
      </inkml:traceGroup>
    </inkml:traceGroup>
  </inkml:traceGroup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37.1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88 1 6689,'0'0'2332,"-8"2"-2238,4-1-59,1 0 0,-1 0 0,1 1-1,0-1 1,-1 1 0,1-1 0,0 1 0,0 0-1,0 1 1,0-1 0,0 0 0,0 1-1,1 0 1,-1 0 0,1-1 0,0 1 0,0 1-1,0-1 1,0 0 0,1 0 0,-1 1 0,1-1-1,-2 7 1,-10 35 812,12-43-956,1-1 0,0 1 0,-1-1-1,1 1 1,0 0 0,0-1 0,0 1 0,0-1-1,0 1 1,0 0 0,0-1 0,1 1 0,-1-1-1,0 1 1,1 0 0,0-1 0,-1 1 0,1-1-1,0 0 1,0 1 0,-1-1 0,1 1-1,0-1 1,3 2 0,14 7-352,1 0 324,-1 0 1,0 1 0,0 1-1,-1 1 1,-1 0-1,20 22 1,-35-35 174,0 1 1,0 0-1,-1 0 1,1 0 0,0 0-1,-1 0 1,1 0-1,-1 0 1,1 0-1,-1 0 1,0 0-1,1 0 1,-1 0 0,0 0-1,0 0 1,1 0-1,-1 0 1,0 0-1,0 0 1,0 0 0,-1 0-1,1 0 1,0 1-1,0-1 1,0 0-1,-1 0 1,1 0-1,-1 0 1,1 0 0,-1 0-1,1 0 1,-1 0-1,1-1 1,-1 1-1,0 0 1,1 0 0,-1 0-1,0-1 1,0 1-1,0 0 1,0-1-1,0 1 1,0 0-1,0-1 1,0 1 0,0-1-1,0 0 1,0 1-1,-1-1 1,-9 4 289,0 0 0,0-1 1,-20 4-1,19-5-93,-1 1 150,-1-2 0,0 0 0,-16 0 0,22-1-371,8-1-134,0 1-1,0 0 1,-1 0-1,-2-5-1807,3 5 1808,0 0-1,0-1 1,0 1-1,0 0 0,0-1 1,0 1-1,0 0 1,0-1-1,0 1 1,0 0-1,0-1 1,0 1-1,1 0 1,-1-1-1,0-2-819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37.4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38 1 4641,'0'0'839,"1"11"-1577,0 8 902,0 128 2112,-1-146-2339,0 0 0,0 0 1,0 0-1,0 0 1,0 0-1,0 0 0,0 0 1,0 1-1,-1-1 1,1 0-1,0 0 0,-1 0 1,1 0-1,-1 0 1,1 0-1,-1 0 0,0 0 1,1-1-1,-1 1 1,0 0-1,1 0 1,-1 0-1,0-1 0,0 1 1,0 0-1,0-1 1,0 1-1,0-1 0,0 1 1,0-1-1,0 1 1,0-1-1,0 0 0,0 1 1,0-1-1,0 0 1,0 0-1,0 0 0,0 0 1,-1 0-1,1 0 1,0 0-1,0 0 1,-1-1-1,-7-3-2742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37.8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157 144 6121,'-130'-67'1951,"106"50"-225,24 17-1719,-1 0 1,1 0-1,0 0 0,0-1 0,0 1 0,0 0 0,-1 0 0,1 0 0,0 0 0,0-1 0,0 1 0,0 0 0,0 0 0,0-1 0,0 1 0,0 0 0,-1 0 0,1 0 0,0-1 0,0 1 0,0 0 0,0 0 0,0-1 0,0 1 0,0 0 0,0 0 0,1 0 0,-1-1 0,0 1 0,0 0 0,0 0 0,0-1 0,0 1 0,0 0 0,0 0 0,0 0 0,0-1 0,1 1 1,-1 0-1,0 0 0,0 0 0,16-4-587,31-7-781,78-9-1,-49 17-2266,-83-3 2673,-6-1-181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38.2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3833,'0'0'3597,"2"15"-3115,3 41-27,-3-16-238,2-1 0,9 41 0,5-34 1611,-9-70-1061,33-126-2224,-42 149 1297,0 1 0,0 0 1,0-1-1,1 1 1,-1-1-1,0 1 1,6-4-2554,-5 4 2554,-1 0-1,1 0 1,-1 0-1,1 0 1,-1 0-1,1 0 0,-1 0 1,0 0-1,1 0 1,0 1-1,2-1-386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38.6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7538,'0'0'3483,"3"21"-3496,20 137-542,-22-72 260,-1-50 204,3-35 57,0 0-1,1 0 0,-1-1 1,1 1-1,-1-1 0,1 0 1,-1 0-1,6-1 0,-7 1 26,23 1-603,-19 0 213,0 0 0,-1-1-1,1 1 1,0-1 0,0-1 0,0 1 0,-1-1-1,1 0 1,0 0 0,-1-1 0,1 1 0,-1-1-1,1-1 1,9-5 0,-9 1-1747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39.00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61 3473,'0'0'5289,"138"-34"-6105,-99 20-681,-10 6 273,-8 6-272,-10-1 640,-8 3 472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39.4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85 1072,'0'0'6570,"129"-85"-11972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39.7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72 1 7098,'0'0'3496,"-71"148"-4496,77-116 80,11-6-552,-2-2 655,3-8-79,-6-3 152,-4-2 440,-2-8-16</inkml:trace>
  <inkml:trace contextRef="#ctx0" brushRef="#br0" timeOffset="1">27 25 4185,'0'0'5721,"71"74"-5993,-47-64-1048,-4 1-153,-2-3 249,-9 3 200,-6-3-280,-3-3-761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0.18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41 7114,'168'-40'2280,"-174"40"-1560,3 0-432,-3 3-24,1 13 24,5 7-288,0 4 0,0 5-304,0 2-432,0 1-232,8-6 48,1 0 144,-3-5 223,-3-6-223,-3-5 72,0-5 104,0-2-744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0.5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 0 5393,'0'0'4680,"-2"13"-4648,0-4-26,-1 6-150,0 1 0,0 0 0,2 0 0,0 0-1,0 0 1,4 23 0,-3-38 136,0 1 0,1 0 0,-1-1-1,0 1 1,1 0 0,0-1 0,-1 1 0,1-1 0,0 1 0,0-1 0,0 1 0,0-1-1,0 0 1,0 0 0,0 1 0,0-1 0,1 0 0,-1 0 0,0 0 0,1 0-1,-1 0 1,1 0 0,-1-1 0,1 1 0,-1 0 0,1-1 0,0 0 0,-1 1 0,1-1-1,0 0 1,-1 1 0,1-1 0,0 0 0,-1 0 0,1 0 0,0-1 0,-1 1-1,1 0 1,0-1 0,-1 1 0,4-2 0,2-1-239,0 1 0,0-2 0,0 1 0,0-1-1,-1 0 1,0 0 0,8-7 0,15-16-1548,-5 3-593</inkml:trace>
  <inkml:trace contextRef="#ctx0" brushRef="#br0" timeOffset="1">16 0 8602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8:14.720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2A5C9B34-059F-4F08-AF0F-ED420528E019}" emma:medium="tactile" emma:mode="ink">
          <msink:context xmlns:msink="http://schemas.microsoft.com/ink/2010/main" type="writingRegion" rotatedBoundingBox="20492,15154 28468,14736 28535,16024 20560,16442"/>
        </emma:interpretation>
      </emma:emma>
    </inkml:annotationXML>
    <inkml:traceGroup>
      <inkml:annotationXML>
        <emma:emma xmlns:emma="http://www.w3.org/2003/04/emma" version="1.0">
          <emma:interpretation id="{A08BB96D-E8A3-4393-86CB-C51931269B62}" emma:medium="tactile" emma:mode="ink">
            <msink:context xmlns:msink="http://schemas.microsoft.com/ink/2010/main" type="paragraph" rotatedBoundingBox="20492,15154 28468,14736 28535,16024 20560,164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F3A86FD-4EEB-4C0F-A0BE-68CF8057275F}" emma:medium="tactile" emma:mode="ink">
              <msink:context xmlns:msink="http://schemas.microsoft.com/ink/2010/main" type="line" rotatedBoundingBox="20492,15154 28468,14736 28535,16024 20560,16442"/>
            </emma:interpretation>
          </emma:emma>
        </inkml:annotationXML>
        <inkml:traceGroup>
          <inkml:annotationXML>
            <emma:emma xmlns:emma="http://www.w3.org/2003/04/emma" version="1.0">
              <emma:interpretation id="{6C8A1665-22CA-459B-9FA4-DFEFDF383E5C}" emma:medium="tactile" emma:mode="ink">
                <msink:context xmlns:msink="http://schemas.microsoft.com/ink/2010/main" type="inkWord" rotatedBoundingBox="20492,15154 22012,15074 22070,16182 20550,16261"/>
              </emma:interpretation>
              <emma:one-of disjunction-type="recognition" id="oneOf0">
                <emma:interpretation id="interp0" emma:lang="en-US" emma:confidence="0.5">
                  <emma:literal>E</emma:literal>
                </emma:interpretation>
                <emma:interpretation id="interp1" emma:lang="en-US" emma:confidence="0">
                  <emma:literal>€</emma:literal>
                </emma:interpretation>
                <emma:interpretation id="interp2" emma:lang="en-US" emma:confidence="0">
                  <emma:literal>[</emma:literal>
                </emma:interpretation>
                <emma:interpretation id="interp3" emma:lang="en-US" emma:confidence="0">
                  <emma:literal>£</emma:literal>
                </emma:interpretation>
                <emma:interpretation id="interp4" emma:lang="en-US" emma:confidence="0">
                  <emma:literal>A</emma:literal>
                </emma:interpretation>
              </emma:one-of>
            </emma:emma>
          </inkml:annotationXML>
          <inkml:trace contextRef="#ctx0" brushRef="#br0">-2019-875 400 0,'0'0'565'0,"0"0"-462"0,0 0-64 16,0 0 43-1,0 0 47-15,0 0-26 0,0 0-45 16,-3-5-17 0,3 0-28-16,0 5 10 0,5 0-23 15,7-2 1 1,3-1-5-16,5 3 4 0,4 0 0 15,2 0 0-15,7 0-7 0,2 0 7 16,7 0 0 0,3 5-19-16,4 0 19 15,0 0-20-15,0-3-9 16,-3 1 7-16,-2-1-17 16,-4 3 14-16,-7-1-1 15,-5-4 7-15,-10 0 18 0,-1 5-22 16,-10-5 1-16,5 0 20 15,-7 0-7-15,0 0 8 16,4 0-5-16,-4 0-35 16,0 0-45-16,4-5-104 15,-4-4-83-15,1 2-297 0</inkml:trace>
          <inkml:trace contextRef="#ctx0" brushRef="#br0" timeOffset="521.4">-2136-1186 204 0,'0'0'242'16,"0"0"-179"-16,0 0-44 15,0 0 108-15,0 0 39 16,0 0-20-16,0 0-29 16,131 5-39-16,-91-5-15 0,-2 0-26 15,6 0-9 1,-4 0-2-16,0 0-19 0,7 0 3 16,-2 0 0-16,2 0-10 15,-1 0 2-15,-3 0-2 16,-1 0 4-1,-4 0-4-15,-3 2 0 0,-2-2 0 16,-7 3 1-16,-5-3-1 0,-4 0 8 16,-3 0-8-1,-6 0 1-15,-5 0-2 0,-3 0 1 16,0 0-39 0,-9-10-210-16,-10-2-350 0</inkml:trace>
          <inkml:trace contextRef="#ctx0" brushRef="#br0" timeOffset="1571.34">-2003-1728 614 0,'0'0'293'16,"0"0"-216"-16,0 0-77 0,0 0 23 15,0 0 15 1,0 0-14-16,0 0-6 0,-9 10-1 15,-7 4 29 1,-8 4-5-16,-6 3-15 16,-10 9 14-16,-7-1-19 0,-10 7 2 15,-6 6 4 1,-5-6-15-16,-2 7 23 0,-1-3-13 16,3-2-20-1,7 1 48-15,6-7-21 0,9 0-13 16,8-4-5-1,8-6-5-15,11-5-6 0,3-2 0 16,8-5 1-16,2-3 9 0,3-2-10 16,3-3 1-1,-2 1 8-15,2-1-2 0,0 4-7 16,-3 3 0 0,1-2 1-16,2 8 10 15,0 7-10-15,0-2-1 16,0 9 6-16,16-1-5 0,8 4-1 15,6 1 0 1,5-1 0-16,1-3 0 0,-1-2 0 16,3-3 0-16,-3 0 3 15,3-4-2-15,0 2-1 16,3-5 7-16,2 5-6 16,4-8 19-16,-5 4-14 15,5-2-3-15,-3-3 6 16,-1 2-3-16,-3-10-6 15,-5 2 0-15,-4-3 0 16,-4 3 3-16,-8-2-2 0,-5-5-1 16,-4 0 4-1,-5 1 4-15,-1-1-8 0,-4 0 0 16,0 0 0 0,0 0 4-16,0 0-4 0,0 0 0 15,0 0-1 1,0 3-18-16,0 2-36 0,-14 2-120 15,-7-2-224 1,-5-5-350-16</inkml:trace>
        </inkml:traceGroup>
        <inkml:traceGroup>
          <inkml:annotationXML>
            <emma:emma xmlns:emma="http://www.w3.org/2003/04/emma" version="1.0">
              <emma:interpretation id="{B0182BB9-DD88-4307-BCBE-3FE8F2353F39}" emma:medium="tactile" emma:mode="ink">
                <msink:context xmlns:msink="http://schemas.microsoft.com/ink/2010/main" type="inkWord" rotatedBoundingBox="24033,15020 28471,14787 28535,16024 24098,16257">
                  <msink:destinationLink direction="with" ref="{21011F75-884E-4A0D-A5E4-E127CC06FD17}"/>
                </msink:context>
              </emma:interpretation>
              <emma:one-of disjunction-type="recognition" id="oneOf1">
                <emma:interpretation id="interp5" emma:lang="en-US" emma:confidence="0.5">
                  <emma:literal>1-2-45</emma:literal>
                </emma:interpretation>
                <emma:interpretation id="interp6" emma:lang="en-US" emma:confidence="0">
                  <emma:literal>1-9-27</emma:literal>
                </emma:interpretation>
                <emma:interpretation id="interp7" emma:lang="en-US" emma:confidence="0">
                  <emma:literal>1-9-97</emma:literal>
                </emma:interpretation>
                <emma:interpretation id="interp8" emma:lang="en-US" emma:confidence="0">
                  <emma:literal>1-9-2'</emma:literal>
                </emma:interpretation>
                <emma:interpretation id="interp9" emma:lang="en-US" emma:confidence="0">
                  <emma:literal>1-5-45</emma:literal>
                </emma:interpretation>
              </emma:one-of>
            </emma:emma>
          </inkml:annotationXML>
          <inkml:trace contextRef="#ctx0" brushRef="#br0" timeOffset="-19456.38">1894-1801 624 0,'0'0'217'16,"0"0"-138"-16,0 0-25 0,0 0 57 15,0 0 1 1,0 0-66-16,0 0-29 0,0-5-17 16,0 5-10-1,0 0 9-15,0 10 2 0,0 3-1 16,-5 3 5 0,-4 3 1-16,-1 1-3 0,-1 4-2 15,3 1 0-15,2-3 12 16,4 0-13-16,2 0 0 15,0-5 4-15,0-3-3 16,0-2-1-16,0 1 0 16,0-1-13-16,2 1 13 15,7-4-7-15,-4 1 7 16,4 2 0-16,-2-4 0 16,5 0-1-16,2 0 1 0,-2 0-1 15,11-1 0 1,1-2 1-16,6-1 0 0,5 1 0 15,3-2 1 1,0-3-2-16,-3 4-4 0,-2-4-3 16,-6 1 7-1,0 2 1-15,-2-1 0 0,-3 3-1 16,-1-3 1 0,-2 1 0-16,-3-1 0 0,3 1-1 15,-3-1 1-15,1 1-10 0,2-2-6 16,-3-1 8-1,0 5-43-15,1-5-3 0,-3 0-8 16,-4 0-10 0,-1 0-8-16,-7 0-41 0,1 0-38 15,-3 0-149-15</inkml:trace>
          <inkml:trace contextRef="#ctx0" brushRef="#br0" timeOffset="-18746.41">1987-1885 38 0,'0'0'498'0,"0"0"-389"0,0 0-47 16,0 0 69-16,0 0-20 0,0 0-46 15,0 0-39 1,27-2-3-16,-2 2 31 0,7 0-27 15,3 0-3 1,0 0 3-16,0 0-17 0,1 0 5 16,0 2-15-1,-1 3 7-15,-3 1-4 0,3 2-3 16,-5-2 0-16,3 1 0 16,-3 1 0-16,-3-1 1 15,0-3-1-15,4 0 1 16,-7-1 2-16,-1-2-3 15,0-1 0-15,-4 0 8 16,0 0-7-16,-3 0-1 16,-2 0 0-16,-1 0 1 15,-2 0 1-15,-3 0-2 16,-2 0 0-16,-4 0 1 16,-2 0 0-16,0 0 0 0,0 0 9 15,0 0-3 1,0 0 25-16,0 0-18 0,0 0-12 15,0 8 1 1,0 1 3-16,0 5-4 0,-5 7 6 16,-6 2-7-1,0 5 13-15,1 4-6 0,-2-1 0 16,1 1 5-16,1 0-12 0,-1-6-1 16,3 1 0-1,-1-2 1-15,4-6 16 0,-4-4-15 16,4-3 5-1,0-2 9-15,3-5-15 0,2-1 9 16,-3 0-10 0,-1-3-5-16,2-1 3 0,-17 0-45 15,0 0-88 1,0 0-248-16</inkml:trace>
          <inkml:trace contextRef="#ctx0" brushRef="#br0" timeOffset="-14475.07">2737-1472 202 0,'0'0'183'0,"0"0"-128"0,0 0 30 16,0 0 29-1,0 0-13-15,0 0-7 0,0 0-32 16,51-5 21-16,-38 5-14 0,-2 0-26 16,6 0 15-1,1 0-20-15,4 0-15 16,6 0 5-16,4 0-20 16,4 0 11-16,4 3-6 15,6 2-12-15,2 0 17 16,4 2-17-16,0-3 7 0,-1 1-3 15,1 3-3 1,-6 2-2-16,1-8 0 0,-7 3-2 16,-7 0 2-1,-4-2 0-15,-6-2 2 0,-4 4 1 16,-3-5-2 0,-2 0-1-16,-4 0 0 0,1 3 0 15,-1-3 1 1,-1 0-1-16,-4 0 0 0,-2 0 0 15,-1 4-9-15,-2-4 9 0,0 0-1 16,0 0-6 0,0 1-2-16,0-1 3 0,0 3-18 15,0-3 1 1,0 2-47-16,-2 1-72 0,-8-1-48 16,-4-2-132-16</inkml:trace>
          <inkml:trace contextRef="#ctx0" brushRef="#br0" timeOffset="-13305.65">3876-1565 235 0,'0'0'410'0,"0"0"-279"0,0 0-103 15,0 0 27 1,0 0 44-16,0 0-18 0,0 0-27 16,17-9-37-1,-17 9 6-15,0 0-8 0,0 0-15 16,0 0 19 0,0 0-18-16,0 7 22 0,0 10 25 15,0-3-28 1,-5 9 6-16,-2-2-6 0,5 7-10 15,-3 1 11-15,-2 0-20 0,5 1 6 16,-6 2-3 0,-1 2 5-16,2-5-9 0,-4 0 0 15,1-2 0 1,-2-5 8-16,5-5-8 0,0 0 14 16,2-10 18-1,0 1-30-15,5-4 5 0,0 0-7 16,0-4 1-16,0 4 1 15,0-4-2-15,0 0 0 16,0 0 0-16,0 0 1 16,0 0 5-16,0 0-4 15,0 0 5-15,3 0 31 16,4 0-3-16,7 0-5 16,0 0 7-16,2 0-29 15,3 0 7-15,0 0-15 16,5 0 0-16,6 0 1 15,1 0-1-15,4 0 0 0,3 0 0 16,2 5 5 0,1 2-5-16,5 3 0 0,3-5 0 15,2 3 9 1,4 1-9-16,1-4 1 0,2 2 2 16,-1 1 3-1,-3-2-5-15,-2 2-1 0,-1 2-3 16,-4 0 2-16,-4-5 1 0,-2 2 0 15,-6 4 0 1,-6-10 1-16,-1 4-1 0,-9 0 0 16,-3-2 0-1,-6-3-2-15,-1 0 2 0,-6 2-1 16,-3-2-8 0,0 0-14-16,0 0 5 0,0 5-24 15,0-5-35-15,0 0-1 16,-3 0-50-16,-13 0-128 15,-3 0-106-15</inkml:trace>
          <inkml:trace contextRef="#ctx0" brushRef="#br0" timeOffset="-12505.69">4064-1523 459 0,'0'0'169'16,"0"0"-106"-16,0 0 27 0,0 0 73 15,0 0-17 1,0 0-68-16,0 0-19 0,0-5-12 16,0 5 1-1,0 0 5-15,0 0-22 0,5 0-7 16,9 0-11-16,10 0-11 15,11 0 2-15,9 7-4 16,8 3 0-16,2 0 6 16,5-2-6-16,4 0 0 15,-1-2-1-15,1-1 7 16,-4 0-6 0,-1-5 0-16,-7 2 0 0,-3-2 0 15,-6 0 0-15,-5 0 0 0,-1 0 0 16,-4 0 2-1,-1 0-3-15,-7 0 1 0,-1 0 0 16,0 0 0 0,-1 0 0-16,-6 0 1 0,-2 0-1 15,-2 0 1 1,0 0 0-16,-1 0-1 0,-1 0-5 16,-1 0 4-1,-4 0-5-15,-3 10 5 0,1-2 0 16,0 4-14-16,-3 5 14 15,0 1 1-15,0 3 0 16,0-3 5-16,0 3-4 16,0 2-1-16,0 1 0 15,-6 0 3-15,1 0 0 16,3 1-3-16,-7-1 0 16,4 5 16-16,-4-10-10 15,2 6 7-15,-5-4-3 0,5-3-10 16,-2-4 8-1,1 2-8-15,3-4 0 0,-1-5 0 16,4-2-5 0,-6-1-12-16,-11-4-64 0,-1 0-86 15,1 0-238-15</inkml:trace>
          <inkml:trace contextRef="#ctx0" brushRef="#br0" timeOffset="-21103.92">964-1469 576 0,'0'0'214'16,"0"0"-101"-16,0 0 5 0,0 0 21 16,0 0-28-1,0 0-40-15,0 0-40 0,0-32 1 16,0 32-26-1,0 0-6-15,0 0 0 0,0 0-5 16,0 0 5-16,0 0-1 16,0 13 1-16,0 1 5 15,0 7-4-15,-5 4 9 16,-4 2 12-16,4 4-21 16,-1 7-1-16,-2 6 0 15,0 4 1-15,-3 4 1 16,-3 4-2-16,-2 0 0 15,0 4 0-15,-3-5-2 0,-3-1 2 16,3-6 0 0,0-4 0-16,1-7 2 0,4-5-2 15,5-8 0 1,1-4 0-16,3-4 1 0,2-9-1 16,3-1 0-1,0-1-10-15,0-5 9 0,0 5-5 16,-3-5 6-1,3 7-1-15,-2 2-1 0,-1 3 0 16,0-1 1-16,1-1-24 0,2 0 7 16,0 2-35-1,0-5-12-15,0-2-4 0,0-5-70 16,10 0-22 0,4 0-55-16</inkml:trace>
          <inkml:trace contextRef="#ctx0" brushRef="#br0" timeOffset="-20206.31">1110-1633 552 0,'0'0'108'0,"0"0"-79"15,0 0 3 1,0 0 80-16,0 0 4 0,0 0-50 16,0 0-22-1,68-27 2-15,-52 22-23 0,3 1 12 16,0-1-2-1,0 0 5-15,4 3-2 0,-2-1-23 16,0 3-7-16,7 0 2 16,1 0-7-16,1 0-1 15,3 0 0-15,0 0 1 16,-1 0 1-16,-3 0-2 16,2 0 0-16,-6 0 0 15,-6 3-8-15,0-1 8 16,-7-2-1-16,-1 3 1 15,-5-3-1-15,-3 0 1 0,0 0 0 16,-3 0 0 0,0 0 7-16,0 0-8 0,0 0 1 15,2 2-17 1,1-2-7-16,2 0-36 0,4 5-27 16,1-5-32-16,-4 0-53 0,-1 0-62 15,-5 0-350-15</inkml:trace>
        </inkml:traceGroup>
      </inkml:traceGroup>
    </inkml:traceGroup>
  </inkml:traceGroup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0.89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0 196 8602,'77'-159'2160,"-77"157"-1400,0-1-7,0-2-185,0 0-344,0 2-224,18-5-1096,14 3 135,3-1-295,1 6-560,-7 0-89,-11 0-431</inkml:trace>
  <inkml:trace contextRef="#ctx0" brushRef="#br0" timeOffset="1">101 122 5577,'0'0'4873,"111"24"-11634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1.8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229 55 1800,'0'0'7950,"0"-5"-7605,0 3-293,0-1-1,-1 1 0,1 0 0,0 0 0,-1 0 0,1 0 0,-1 0 0,0 0 0,0 0 0,0 0 0,0 0 0,0 0 0,0 0 0,-1 1 0,1-1 0,0 1 0,-1-1 0,1 1 0,-1-1 0,0 1 0,0 0 0,1-1 0,-1 1 0,0 0 0,0 0 0,0 0 0,0 1 0,0-1 0,0 0 0,0 1 0,0 0 0,-1-1 0,1 1 0,0 0 0,0 0 0,0 0 0,0 0 0,-3 1 0,-1-1-40,0 0-1,0 0 1,0 1-1,0 0 1,0 0-1,0 1 1,0-1-1,1 1 1,-1 1 0,1-1-1,-1 1 1,1 0-1,0 0 1,0 0-1,-7 6 1,6-3-57,1 0 1,0 1 0,0-1 0,0 1-1,1 0 1,0 0 0,0 0-1,1 1 1,0-1 0,-2 10 0,-2 15-166,1-1 0,2 2 0,1-1 0,2 50 0,1-73 208,-1 19-37,0-18 36,0 1 0,1-1 0,1 1 0,0-1 0,3 15 0,-4-23 16,1 0-1,0 1 0,-1-1 1,1 0-1,0 0 0,0 0 1,1-1-1,-1 1 1,0 0-1,1 0 0,-1-1 1,1 1-1,-1-1 0,1 1 1,0-1-1,-1 0 0,1 1 1,0-1-1,0 0 0,0 0 1,0 0-1,0-1 0,0 1 1,0 0-1,1-1 1,-1 1-1,0-1 0,0 0 1,0 0-1,5 0 0,14 0-293,-1-1 0,1 0 0,0-2 0,-1 0 0,0-2 0,0 0-1,24-10 1,-38 13 266,0-1 0,0 0 1,0 0-1,0 0 0,-1-1 0,1 0 0,-1 0 0,0-1 0,0 1 0,-1-1 0,1 0 0,-1 0 0,0-1 0,0 1 0,-1-1 0,0 0 0,0 0 1,0 0-1,-1 0 0,0-1 0,0 1 0,0 0 0,-1-1 0,0 0 0,0 1 0,-1-10 0,-3-4 2065,3 20-2023,0 0-1,0 0 0,-1 0 1,1 0-1,0 0 1,0-1-1,0 1 0,0 0 1,0 0-1,-1 0 0,1 0 1,0 0-1,0 0 1,0 0-1,-1 0 0,1 0 1,0 0-1,0 0 0,0 0 1,0 0-1,-1 0 0,1 0 1,0 0-1,0 0 1,0 0-1,0 0 0,-1 0 1,1 0-1,0 0 0,0 0 1,0 0-1,0 1 1,-1-1-1,1 0 0,0 0 1,0 0-1,0 0 0,0 0 1,0 0-1,-1 1 0,1-1 1,0 0-1,0 0 1,0 0-1,0 1 0,-2 1-138,1 0-1,0 0 1,0 1 0,0-1-1,0 1 1,0-1-1,0 1 1,1-1-1,-1 1 1,1-1 0,0 5-1,0 18-3581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2.2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53 3329,'0'0'7241,"188"-21"-7961,-109 5-2080,-17 0 63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2.6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69 59 5673,'0'0'3821,"-1"27"-3537,0 92-345,1-110-126,1 0 0,-1 0 1,2 0-1,-1 0 0,1 0 1,1 0-1,-1-1 0,2 1 1,-1-1-1,1 0 0,10 16 1,-10-17-140,0-1 0,0 1 1,-1 0-1,0 1 0,0-1 1,3 15-1,-6-21 388,-1-1 1,1 1-1,-1 0 1,1 0-1,-1 0 0,1-1 1,-1 1-1,1 0 0,-1-1 1,1 1-1,-1 0 1,0-1-1,1 1 0,-1-1 1,0 1-1,0-1 0,0 0 1,1 1-1,-1-1 0,0 0 1,0 1-1,0-1 1,0 0-1,1 0 0,-1 0 1,0 1-1,0-1 0,0 0 1,0 0-1,0-1 0,0 1 1,0 0-1,1 0 1,-2-1-1,-38-1-1421,39 2 1317,-2 0-45,0-1 1,1 1-1,-1-1 0,0 0 1,0 0-1,1-1 1,-1 1-1,1 0 1,-1-1-1,1 0 1,-1 1-1,1-1 1,0 0-1,0 0 0,0 0 1,0-1-1,0 1 1,0 0-1,1-1 1,-1 1-1,1-1 1,0 1-1,0-1 1,0 0-1,0 0 0,0 1 1,0-1-1,0-4 1,-2-10-172,1 0-1,1-1 1,1-29 0,1 25 771,-1 15-441,0-19 463,5-46-1,-4 64-225,1 1-1,0-1 1,0 1-1,0 0 0,1 0 1,0 0-1,0 0 1,1 1-1,0-1 1,9-11-1,-10 15-285,0 1 1,0 0-1,0-1 0,1 1 1,-1 0-1,0 1 1,1-1-1,0 0 0,-1 1 1,1 0-1,0 0 1,0 0-1,0 1 0,-1-1 1,1 1-1,0 0 1,0 0-1,0 0 0,0 0 1,5 2-1,-3-1-211,0 0 1,0 0-1,0 1 0,-1 0 0,1 0 0,0 0 1,-1 1-1,0 0 0,1 0 0,-1 0 1,0 1-1,5 4 0,-7-5 162,0 1 0,0-1 0,-1 1 0,0 0 0,1 0 0,-1 0 0,0 0 1,-1 0-1,1 0 0,-1 0 0,0 1 0,2 7 0,-3-7 261,0 0 0,0 0 0,0 0 0,0 1 0,-1-1-1,0 0 1,0 0 0,0 0 0,-1 0 0,0 0 0,0 0 0,0 0 0,0-1 0,-1 1 0,1-1 0,-5 5 0,6-8-241,0 0 0,0 0 0,0 0 0,0 1 0,0-1 0,1 0 0,-1 0 0,0 1 0,1-1 0,-1 0-1,1 1 1,-1-1 0,1 0 0,0 1 0,0-1 0,-1 1 0,1-1 0,0 1 0,0 1 0,1-2-16,-1 0 0,1 0 0,-1-1-1,1 1 1,0 0 0,-1 0 0,1 0 0,0 0-1,-1-1 1,1 1 0,0 0 0,0-1 0,0 1-1,0 0 1,0-1 0,-1 1 0,1-1 0,0 0-1,0 1 1,2-1 0,7 3-150,0-1 1,0-1-1,1 0 1,14 0-1,-5 0 229,49 4-2415,-58-5 531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2.99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57 0 7642,'0'0'3370,"0"18"-3814,0-3 382,-1 7-65,2 0 0,1 0-1,4 23 1,-2-21-39,-1 0 0,-1 1 0,-1-1 1,-1 1-1,-5 42 0,4-64 161,0 0 0,0 0-1,0 0 1,0-1 0,0 1 0,0 0 0,-1 0 0,1-1 0,-1 1-1,0-1 1,0 1 0,0-1 0,0 0 0,-4 3 0,-25 9-3559,19-13-1461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3.4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7586,'0'0'4878,"5"3"-4941,8 5-179,0 0-1,-1 1 1,0 1-1,-1 0 0,0 0 1,15 19-1,2 5-891,26 42 0,-18-3 1109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3.8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1 247 5801,'0'0'2257,"170"-37"-3506,-131 37-1455,-13 0-1401</inkml:trace>
  <inkml:trace contextRef="#ctx0" brushRef="#br0" timeOffset="1">448 1 6489,'0'0'6482,"-50"98"-6722,47-61-264,3-3-433,0-2-575,0-6-416,0-2 559,0-5 449,-6-3-88,-6-6-528,1-4-473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4.1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 2897,'0'0'9571,"0"0"-9597,0 0 0,0 0 0,0 0 0,0-1 0,0 1 0,0 0 0,0 0 0,0-1 0,0 1 0,0 0-1,0 0 1,1 0 0,-1 0 0,0-1 0,0 1 0,0 0 0,0 0 0,0 0 0,0 0 0,1-1 0,-1 1 0,0 0 0,0 0 0,0 0 0,1 0 0,-1 0 0,0 0 0,0 0 0,0 0 0,1 0 0,-1 0 0,0-1-1,0 1 1,0 0 0,1 0 0,-1 0 0,0 0 0,0 0 0,0 0 0,1 1 0,-1-1 0,0 0 0,0 0 0,1 0 0,-1 0 0,0 0 0,0 0 0,1 0 0,8 6-365,0 1 0,0-1 0,-1 1 0,0 1 0,0-1 0,11 16 0,2-1-1041,-10-10 604,1-1-189,-1 1 1,0 0 0,-1 1 0,11 17 0,-20-27 758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4.59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1 8186,'0'0'4489,"-2"9"-4559,1 8-547,0 0-1,2 0 1,0 1 0,0-1-1,2 0 1,8 32-1,-7-35-177,-1 1 0,0 0-1,-2-1 1,1 1 0,-2 28-1,-1-42 716,1 0 0,0 1 0,0-1 0,-1 0 0,1 0-1,-1 0 1,1 0 0,-1 1 0,1-1 0,-1 0 0,0 0 0,0 0-1,1 0 1,-1 0 0,0-1 0,0 1 0,0 0 0,0 0 0,0-1-1,0 1 1,0 0 0,0-1 0,-2 2 0,2-2 2,-14 9-1248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4.9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0 210 4977,'0'0'5421,"1"7"-5359,1 202 91,-1-207-189,-1 0 1,1 0-1,-1 0 1,1 0-1,-1 0 1,1 0-1,0 0 1,0 0-1,0 0 1,0-1-1,0 1 1,1 0-1,-1-1 0,1 1 1,-1-1-1,1 1 1,-1-1-1,1 0 1,-1 0-1,1 1 1,0-1-1,0 0 1,0-1-1,0 1 1,0 0-1,0 0 0,0-1 1,0 1-1,0-1 1,4 0-1,7 2-390,0-2-1,-1 0 0,25-2 0,-24 1 55,-9-1 148,1 1-1,-1-1 1,0 0-1,0 0 1,0-1-1,0 1 1,0-1-1,-1 0 1,1 0-1,-1 0 0,0 0 1,0 0-1,0-1 1,0 0-1,0 1 1,-1-1-1,4-7 1,-4 8-33,7-13-1805</inkml:trace>
  <inkml:trace contextRef="#ctx0" brushRef="#br0" timeOffset="1">85 75 9050,'0'0'3065,"150"-66"-5818,-105 60-320,-16 4-183,-8 2 223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8:20.054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871C8E2A-4700-458E-8373-E4151F2761F1}" emma:medium="tactile" emma:mode="ink">
          <msink:context xmlns:msink="http://schemas.microsoft.com/ink/2010/main" type="writingRegion" rotatedBoundingBox="11374,14828 14642,15151 14566,15928 11297,15605">
            <msink:destinationLink direction="with" ref="{033989A0-8E1E-4D1C-A8F2-C1F1A5E527B9}"/>
          </msink:context>
        </emma:interpretation>
      </emma:emma>
    </inkml:annotationXML>
    <inkml:traceGroup>
      <inkml:annotationXML>
        <emma:emma xmlns:emma="http://www.w3.org/2003/04/emma" version="1.0">
          <emma:interpretation id="{968D763D-2657-4276-A5E1-02D609B5BF8E}" emma:medium="tactile" emma:mode="ink">
            <msink:context xmlns:msink="http://schemas.microsoft.com/ink/2010/main" type="paragraph" rotatedBoundingBox="11374,14828 14642,15151 14566,15928 11297,156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9248DE-3E76-428E-A944-687575C89D59}" emma:medium="tactile" emma:mode="ink">
              <msink:context xmlns:msink="http://schemas.microsoft.com/ink/2010/main" type="line" rotatedBoundingBox="11374,14828 14642,15151 14566,15928 11297,15605"/>
            </emma:interpretation>
          </emma:emma>
        </inkml:annotationXML>
        <inkml:traceGroup>
          <inkml:annotationXML>
            <emma:emma xmlns:emma="http://www.w3.org/2003/04/emma" version="1.0">
              <emma:interpretation id="{816CD269-026F-4C90-A216-7D2A308E935D}" emma:medium="tactile" emma:mode="ink">
                <msink:context xmlns:msink="http://schemas.microsoft.com/ink/2010/main" type="inkWord" rotatedBoundingBox="11374,14828 14642,15151 14566,15928 11297,15605"/>
              </emma:interpretation>
              <emma:one-of disjunction-type="recognition" id="oneOf0">
                <emma:interpretation id="interp0" emma:lang="en-US" emma:confidence="0.5">
                  <emma:literal>-the</emma:literal>
                </emma:interpretation>
                <emma:interpretation id="interp1" emma:lang="en-US" emma:confidence="0">
                  <emma:literal>-The</emma:literal>
                </emma:interpretation>
                <emma:interpretation id="interp2" emma:lang="en-US" emma:confidence="0">
                  <emma:literal>-an</emma:literal>
                </emma:interpretation>
                <emma:interpretation id="interp3" emma:lang="en-US" emma:confidence="0">
                  <emma:literal>-n.</emma:literal>
                </emma:interpretation>
                <emma:interpretation id="interp4" emma:lang="en-US" emma:confidence="0">
                  <emma:literal>-n</emma:literal>
                </emma:interpretation>
              </emma:one-of>
            </emma:emma>
          </inkml:annotationXML>
          <inkml:trace contextRef="#ctx0" brushRef="#br0">8574-6 87 0,'0'0'336'16,"0"0"-147"-16,0 0-85 0,0 0 17 15,0 0-1 1,0 0-61-16,0 0-8 0,0-18-28 16,0 16 4-16,0-1 1 15,4-2-21-15,1 3 24 16,2 0-11-16,0-3 0 15,0 3 8-15,4-1-20 16,-1 3 11-16,4-3-4 16,3 3-14-1,2 0 11-15,8 0-12 0,6 0 0 16,5 0 3 0,5 0-1-16,3 0-2 0,-6 0 0 15,0 0 0-15,-9 0 0 0,-1 8 0 16,-6-1 0-1,1 0 11-15,-6-2-10 0,0 0-1 16,3 2 6 0,0-1-5-16,0-1 11 0,-1 1-12 15,3-1 1 1,1 0 3-16,-3 2-2 0,-1-2-2 16,2 0 0-16,-7 1 0 0,-1-2 1 15,-1-2-1 1,-3 1 0-16,3-1 1 15,-1 1 0-15,1-1-1 16,2-2 0-16,3 3 1 16,2-3 3-16,2 0-4 15,-2 0 0-15,-2 0-1 16,-5 0-4-16,-4 0 4 16,-4 0 1-16,-6 0-20 0,0 0 19 15,0 2-23-15,0 1-21 16,-8-1-7-1,-21 3-30-15,1-3-160 0,6-2-171 0</inkml:trace>
          <inkml:trace contextRef="#ctx0" brushRef="#br0" timeOffset="839.95">9701-116 461 0,'0'0'239'0,"0"0"-142"0,0 0-52 15,0 0 79-15,0 0 28 16,0 0-61-16,0 0-34 16,2-5-7-16,-2 5-25 15,0 0 0-15,0 0-24 16,0 0 9-16,3 0-9 16,-3 15 0-16,4 7-1 15,-4 4 10-15,0 6-9 0,0 2-1 16,0 5 0-1,0 0 1-15,-7 0 2 0,-3 4-2 16,1-7-1 0,2-2 7-16,-2-2-1 0,2-8-4 15,-2-4-1 1,6-4-1-16,-2-8 14 0,3-3-14 16,2-3 1-16,0 1 21 0,0-3-22 15,0 0 16 1,0 0-15-16,0 0-1 0,0 0 22 15,0 0-9 1,0 0 2-16,0 0 8 0,0 0-23 16,0 0 16-1,0 0-16-15,0 0 1 0,0 0-9 16,16 0 7 0,3 0 1-16,7 4 1 0,5 1 0 15,1 0-1-15,4 2 0 16,4 4 0-16,1-2 7 15,2 3-7-15,4-5 2 16,4 4 14-16,1-2-15 16,5 1 7-16,2 2-5 15,4-4-3-15,2 0 16 16,0-2-16-16,0-1 1 16,0 0 2-16,3 0-2 0,0 0-1 15,0 1 0 1,-8-1 0-16,-6 2-6 0,-10-3 6 15,-9 3-2 1,-13-2 1-16,-9-3-22 0,-5 1 4 16,-8-3-6-1,0 0-2-15,0 2 19 0,0-2-15 16,0 0 7 0,-3 3-3-16,-13-1-52 0,-19-2-43 15,5 0-212-15,-3 0-208 0</inkml:trace>
          <inkml:trace contextRef="#ctx0" brushRef="#br0" timeOffset="4076.96">11178 299 309 0,'0'0'84'0,"0"0"-48"16,0 0 40 0,0 0 34-16,0 0-38 0,0 0-40 15,0 0 10 1,5 0-9-16,-5-2 29 0,0-4 27 15,2 1-42-15,-2 1 2 0,0 4-7 16,0-5-18 0,3 5 8-16,-3-2-22 0,0 2 2 15,0 0-3 1,0 0-7-16,0 0-4 0,0 0 2 16,0 0-24-1,0 0 17-15,0 0-26 0,0 0 10 16,0 8 23-1,-5 11-8-15,-3 2 8 0,-1 1 0 16,4 2 0-16,0 3 7 16,-1-3-6-16,1 1 0 15,3-3 7-15,-1-2-6 16,-1-4-2 0,-1 2 0-16,3-1 0 0,-3-1 3 15,2-5-3 1,-3-1 1-16,3-4 4 0,1 1 1 15,-1-7 4-15,3 5 8 0,-2-5-11 16,2 0 26 0,-4 0-15-16,4 0-2 0,0 0 4 15,0 0-20 1,0 0 10-16,0 0-10 0,0 0-17 16,0 0-16-1,0 0-97-15,0 0-268 0</inkml:trace>
          <inkml:trace contextRef="#ctx0" brushRef="#br0" timeOffset="73798.85">9997-231 95 0,'0'0'129'0,"0"0"-50"16,0 0 13-1,0 0-2-15,0 0-12 0,0 0-33 16,0-17-12 0,0 14-20-16,0 3 4 0,0 0 9 15,0 0-17-15,0 0 18 0,0 0-17 16,0 0-9-1,0 0-2-15,0 0-14 0,-3 0-42 16,-8 0-20 0,1 0 9-16,-4 0 2 0,3 0 20 15,3 0 10 1,2 0 30-16,1 0 5 0,2 0 1 16,3 0 40-16,0 0 35 15,0 0 3-15,0 0-34 16,0 0-17-16,0 0 9 15,0 0-4-15,0 0 11 16,0 0-1-16,0 0-16 16,0 0 17-16,-2 0-15 15,2 0-4-15,-3 0 27 16,1 0-16-16,-2 0-1 16,-1 0-6-16,2 0-11 15,1 0 15-15,2 0-21 0,0 0 11 16,0 0 14-1,0 0-26-15,0-1-10 0,0 1-15 16,0-4-17 0,0 4 26-16,0-1 6 0,0 1-3 15,0 0 3 1,0 0-12-16,2 0 10 0,3 0-7 16,4 0 9-16,8 0 8 0,1 0-8 15,4 0 1 1,8 0 7-16,3 1-2 0,5 3-3 15,-1-3-3 1,1 2-4-16,-3-1-9 0,1-2 13 16,-4 2 0-1,1-2-6-15,-6 0 5 0,0 0 1 16,-3 0 0 0,-1 0-2-16,-4 0 1 15,0 0 1-15,2 0 0 0,0 0-2 16,5 3-1-1,3-3 3-15,1 0 0 0,3 2-10 16,-3-2 8 0,-4 3-33-16,-1 2 9 0,-6-3 24 15,-2 2-21 1,-4 1 23-16,0-2 0 0,1 2-3 16,2 0 2-16,-2-2 2 0,5-1-1 15,-3 3 0 1,3 0 0-16,-2 0 0 0,-1 0 0 15,-6 3-1 1,4-4 0-16,-3 1 1 0,-1-3 0 16,2 3 0-1,2-2 0-15,-1-1 0 0,4 3 0 16,2-5 0-16,0 0 3 16,-7 0-3-16,2 2 0 15,-5-2-7-15,-2 0-21 16,-4 3 22-16,3-3-1 15,-1 1-4-15,-2 3 2 16,-1 0 6-16,1-1-1 16,1 0-2-16,1-1-6 15,0 0 12-15,1 1 0 16,-1-3 0-16,2 0 6 0,5 2-6 16,-5-2 0-1,2 0-1-15,-4 3-22 0,0-3 10 16,-5 0-3-1,4 0 7-15,-4 0 3 0,0 2 6 16,0-2 0 0,0 0-1-16,3 0-6 0,2 0 6 15,3 0 0-15,2 0 1 0,2 0 0 16,-2 0 1 0,1 0-1-16,-2 0 7 0,-4 0 0 15,-5 0-7 1,0 0 7-16,0 0-5 0,0 0 27 15,0 0-16 1,0 0-6-16,3 0-7 0,-3 0-6 16,0 0 5-1,2 0-25-15,-2 0-33 0,0 0 46 16,0 0 5-16,0 0 8 16,0 0 24-16,0 0-23 15,0 0 30-15,0 0 17 16,0 0-18-16,0 0 25 15,0 0-36-15,0 0-12 16,0 0-7-16,0 0-17 16,0 0 8-16,0 0-10 15,0 0 0-15,0 0 18 0,0 5 2 16,0 5-1 0,0-6 16-16,0 7-7 0,-5-2-5 15,-4 3-4 1,4 3 10-16,-2 4-3 0,0-2-6 15,2 5-1 1,0 0 4-16,3 0-3 0,-2 2-1 16,1-1 0-1,-2-3 1-15,0-1 4 0,-1-3-5 16,1 0 0-16,0 1-1 0,-1-6 8 16,3 5-7-1,1 1 0-15,2-6-3 0,0 5-3 16,0-4 6-1,0-1 0-15,0 0 0 0,0-3 5 16,0-1-7 0,0-2 2-16,0-3-3 0,0 0 2 15,0-2 1-15,0 3 0 16,0-3-1-16,0 0-1 16,0 0 0-16,0 0-8 15,0 0-1-15,0 0 2 16,0 0 5-16,0 0 4 15,0 0-1-15,0 0-2 16,0 2 1-16,0-2-22 16,0 0-19-16,0 0 14 15,2 0-86-15,-2 0-106 16,0 0-118-16</inkml:trace>
          <inkml:trace contextRef="#ctx0" brushRef="#br0" timeOffset="74698.85">11251 309 127 0,'0'0'224'0,"0"0"-67"15,0 0-40-15,0 0 0 16,0 0-10-16,0 0-90 16,0 0-7-16,0-10 22 15,5 8-32-15,1-1 17 0,-1 3-16 16,7-3 12 0,-2 1 12-16,8-1-24 0,1 3 14 15,7-3-4 1,0 3-4-16,2 0-5 0,2 0-2 15,1 0 0 1,0 0-3-16,-4 0 3 0,2 0 0 16,-1 0 0-1,0 0 6-15,-2 0-7 0,-1 3 1 16,2 2 0-16,-6-5 3 0,4 0-2 16,-3 0-1-1,-1 0 7-15,1 0-1 0,-2 0-6 16,-8 0 0-1,-3-2 0-15,-6 2 5 0,-3 0-5 16,0 0-10 0,0 0 9-16,0 0 1 0,0 0 41 15,0 0-41-15,0 0-15 16,-3 0-25-16,-11 0-79 16,0 8-48-16,1-3-153 0</inkml:trace>
        </inkml:traceGroup>
      </inkml:traceGroup>
    </inkml:traceGroup>
  </inkml:traceGroup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5.2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14 1664,'0'0'7442,"115"-8"-7570,-106 2-952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6.42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56 0 5081,'0'0'4758,"-2"18"-4740,-17 258-1612,20-247 1565,-2 0 0,-2-1 0,0 1 0,-2-1 0,-16 54-1,19-77-1619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6.8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173 19 6409,'0'0'2122,"2"-4"-2267,0-10 35,-11 23 304,-13 14 134,-27 15 415,31-25-545,0 2 1,1 0-1,-21 22 0,37-36-241,1 0-1,-1 0 0,0 1 1,1-1-1,-1 0 0,1 0 1,-1 1-1,1-1 1,0 0-1,0 1 0,-1-1 1,1 0-1,0 1 0,0-1 1,0 0-1,0 1 0,0-1 1,1 0-1,-1 1 1,0-1-1,2 3 0,14 30-221,-3-8 397,-11-23-85,0 1 1,0-1-1,0 0 1,0 1 0,1-1-1,-1 0 1,1 0-1,-1-1 1,1 1-1,0-1 1,0 1 0,1-1-1,-1 0 1,0 0-1,1 0 1,-1-1-1,1 1 1,0-1 0,-1 0-1,1 0 1,0 0-1,0 0 1,0-1-1,4 1 1,8 0-209,0-1 0,0 0 1,-1 0-1,31-6 0,-3-8-1130,-5-4-875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7.3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 75 8346,'0'0'3461,"-2"11"-3610,-1-5-10,1 1 0,1-1 0,0 0 0,0 1 0,0 0 0,0-1-1,1 1 1,0-1 0,1 1 0,-1 0 0,1-1 0,1 1 0,-1-1-1,1 0 1,0 1 0,0-1 0,6 9 0,0-2-559,1-2 0,0 1 1,18 16-1,-23-25 647,-1 0 0,1 1 0,0-1 0,0-1 1,0 1-1,0-1 0,1 0 0,-1 0 0,1 0 0,-1 0 0,1-1 0,0 0 0,-1 0 1,8 1-1,-10-2 603,-2-43 2560,-2 20-2414,-1 1 0,0 0 0,-2-1 0,-9-25-1,-3-19-122,-1 23-388,2 29-670,15 15 438,0 0 0,1 0 1,-1 0-1,0 0 0,1 0 0,-1 0 1,0 1-1,1-1 0,-1 0 0,0 0 1,1 1-1,-1-1 0,0 0 0,1 1 1,-1-1-1,1 1 0,-1-1 0,1 1 1,-1-1-1,1 1 0,-1-1 0,1 1 1,-1-1-1,1 1 0,0 0 1,-1-1-1,1 1 0,0 0 0,0-1 1,-1 2-1,-43 90-4099,24-62 355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8.1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5921,'0'0'4769,"0"28"-4538,0 189-1050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8.5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7522,'0'0'2121,"7"-1"-2101,-4 2-63,1-1 0,-1 0 0,1 1-1,-1-1 1,1 1 0,-1 0 0,0 0 0,1 0-1,-1 1 1,0-1 0,0 1 0,0 0-1,0 0 1,0 0 0,0 0 0,-1 0 0,1 1-1,0-1 1,-1 1 0,0-1 0,0 1-1,0 0 1,0 0 0,0 0 0,-1 0-1,1 1 1,-1-1 0,2 6 0,-2-7 39,0 0 1,-1 0-1,1 0 1,0 0 0,0-1-1,1 1 1,-1 0-1,0 0 1,1-1-1,-1 1 1,0-1-1,1 1 1,0-1 0,-1 0-1,1 0 1,2 2-1,13 0-3249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48.9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4241,'0'0'6007,"0"10"-5957,1 14-82,2-1 0,5 25 0,-4-23 145,0 0-1,0 27 1,-1-20-5124,-3-22 3051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50.45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1280,'0'0'9257,"0"7"-8648,0 201 725,0-167-9641,0-67 4646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50.8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86 83 7009</inkml:trace>
  <inkml:trace contextRef="#ctx0" brushRef="#br0" timeOffset="1">86 83 7009,'-67'-38'1988,"49"23"182,18 15-2173,0 0 0,0 0 0,0-1 1,0 1-1,0 0 0,0 0 1,0-1-1,0 1 0,0 0 0,0 0 1,0-1-1,0 1 0,0 0 1,0 0-1,0-1 0,0 1 1,0 0-1,0 0 0,0-1 0,1 1 1,-1 0-1,0 0 0,0 0 1,0-1-1,0 1 0,0 0 0,1 0 1,-1 0-1,0 0 0,0-1 1,0 1-1,1 0 0,-1 0 1,0 0-1,0 0 0,1 0 0,-1 0 1,1 0-1,23-4-1027,-23 4 1092,121 0-1788,-116-4-462,-3-10 378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52.1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1 3513,'0'0'7801,"0"85"-7092,-1-66-584,1-12-133,0 0 0,0 0 0,0 0 0,1 0 0,0 0 1,2 8-1,-2-13-46,0 1 1,0-1-1,1 1 1,-1-1-1,1 0 1,-1 0-1,1 0 0,0 0 1,0 0-1,0 0 1,0 0-1,0 0 1,0-1-1,1 1 1,-1-1-1,0 0 1,1 0-1,-1 0 1,5 2-1,6 2-220,-12-4 142,0 0 1,0-1-1,1 1 0,-1-1 0,0 1 1,0-1-1,1 1 0,-1-1 0,0 1 1,1-1-1,-1 0 0,0 0 0,1 0 0,-1 0 1,0 0-1,1 0 0,-1 0 0,0 0 1,1 0-1,-1-1 0,0 1 0,1-1 1,-1 1-1,0-1 0,0 1 0,1-1 0,-1 0 1,0 1-1,0-1 0,0 0 0,0 0 1,0 0-1,2-2 0,0 0-200,0 0 0,0-1 0,-1 1 0,1-1 0,-1 0 0,1 0 0,-1 0 0,0 0 0,-1 0 1,3-7-1,-3 9 468,-1 0 1,0 0-1,0 1 1,0-1-1,0 0 1,0 0-1,0 0 1,0 0 0,0 0-1,-1 1 1,1-1-1,-1 0 1,0 0-1,1 1 1,-1-1-1,0 0 1,0 1 0,0-1-1,0 1 1,0-1-1,0 1 1,-1-1-1,1 1 1,0 0-1,-1 0 1,1 0-1,-3-2 1,-8-4 897,9 5-829,0 0 1,0 0 0,0 0-1,0 0 1,1 0 0,-1-1-1,0 1 1,1-1-1,-3-3 1,5 4-319,-1 1 0,0-1 0,0 0 1,1 0-1,-1 0 0,1 0 0,0 1 0,-1-1 0,1 0 0,0 0 0,0 0 0,0 0 1,1-2-1,1-9-2092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8:35.301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2AA9997B-CF82-4C1B-BC1E-7755B0234AC7}" emma:medium="tactile" emma:mode="ink">
          <msink:context xmlns:msink="http://schemas.microsoft.com/ink/2010/main" type="writingRegion" rotatedBoundingBox="2791,14870 11398,15382 11289,17205 2682,16693"/>
        </emma:interpretation>
      </emma:emma>
    </inkml:annotationXML>
    <inkml:traceGroup>
      <inkml:annotationXML>
        <emma:emma xmlns:emma="http://www.w3.org/2003/04/emma" version="1.0">
          <emma:interpretation id="{25E8156C-4677-408A-88FE-1AF17FC7EC55}" emma:medium="tactile" emma:mode="ink">
            <msink:context xmlns:msink="http://schemas.microsoft.com/ink/2010/main" type="paragraph" rotatedBoundingBox="2791,14870 11398,15382 11289,17205 2682,166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48BE17-FC65-47F3-887C-2666E3D7F1C0}" emma:medium="tactile" emma:mode="ink">
              <msink:context xmlns:msink="http://schemas.microsoft.com/ink/2010/main" type="line" rotatedBoundingBox="2791,14870 11398,15382 11289,17205 2682,16693"/>
            </emma:interpretation>
          </emma:emma>
        </inkml:annotationXML>
        <inkml:traceGroup>
          <inkml:annotationXML>
            <emma:emma xmlns:emma="http://www.w3.org/2003/04/emma" version="1.0">
              <emma:interpretation id="{37DB443D-EE61-488D-BB21-C3FB9CEB46F6}" emma:medium="tactile" emma:mode="ink">
                <msink:context xmlns:msink="http://schemas.microsoft.com/ink/2010/main" type="inkWord" rotatedBoundingBox="2757,15272 6495,15189 6520,16348 2782,16431"/>
              </emma:interpretation>
              <emma:one-of disjunction-type="recognition" id="oneOf0">
                <emma:interpretation id="interp0" emma:lang="en-US" emma:confidence="0.5">
                  <emma:literal>RABR</emma:literal>
                </emma:interpretation>
                <emma:interpretation id="interp1" emma:lang="en-US" emma:confidence="0">
                  <emma:literal>RABAR</emma:literal>
                </emma:interpretation>
                <emma:interpretation id="interp2" emma:lang="en-US" emma:confidence="0">
                  <emma:literal>RABRR</emma:literal>
                </emma:interpretation>
                <emma:interpretation id="interp3" emma:lang="en-US" emma:confidence="0">
                  <emma:literal>RABRBR</emma:literal>
                </emma:interpretation>
                <emma:interpretation id="interp4" emma:lang="en-US" emma:confidence="0">
                  <emma:literal>RABB-R</emma:literal>
                </emma:interpretation>
              </emma:one-of>
            </emma:emma>
          </inkml:annotationXML>
          <inkml:trace contextRef="#ctx0" brushRef="#br0">-20621-1440 324 0,'0'0'78'15,"0"0"-47"1,0 0-23-16,0 0 55 0,0 0 34 16,0 0-19-1,158-88-25-15,-121 73 11 0,-1 3-18 16,-4 5 41-1,1-1-21-15,-1 7-10 0,0 1-15 16,6 0 2-16,-3 0-1 16,1 0-17-16,-6 14-25 15,-2 5 18-15,-7 6-5 16,-5 3-12-16,-4 0 11 16,-7 1-12-16,-5 3 1 15,0 1-1-15,-5-2 2 16,-21 3-3-16,-9 3 1 15,-5-5 0-15,-7-1 0 0,-2-2 0 16,-2-2 9 0,3-5-3-16,-1 0 7 0,7-7 30 15,7-4-14 1,8 1-7-16,11-8 3 0,7 3-12 16,7-7 0-1,2 5-13-15,0-3 7 0,0 6 6 16,9 5-10-1,4-2-2 1,6 9 7-16,0 2-7 0,3 4-1 0,-1 2 0 16,0-4 1-16,5-2 4 15,0-5-5-15,4-5 0 0,3-2 7 16,0-5-6 0,4-3-1-16,-1 0 0 0,-1-2-12 15,-5 0-7 1,-6 0-49-16,1 0-39 0,-3 0-50 15,-8 0-145-15,-4-7-274 0</inkml:trace>
          <inkml:trace contextRef="#ctx0" brushRef="#br0" timeOffset="-659.95">-20575-1396 778 0,'0'0'84'0,"0"0"-84"16,0 0-21-1,0 0 21-15,0 0 38 0,0 0-8 16,0 0 6 0,56 130-15-16,-56-93-4 0,0 2 25 15,0-3-3 1,-2 6-6-16,-8-2-1 0,-4 3-25 15,0 4 8-15,6-2-15 16,0 5 0-16,8-4-1 16,0-2 0-16,0-3 0 15,0-10-9-15,0-3-16 16,6-10 0-16,-1-2-16 16,0-9-36-16,0-2-37 15,-1-5-33-15,-2 0 34 16,-2 0-62-16</inkml:trace>
          <inkml:trace contextRef="#ctx0" brushRef="#br0" timeOffset="679.95">-19869-890 654 0,'0'0'188'0,"0"0"-110"0,0 0 14 16,0 0 14 0,0 0-25-16,0 0-14 0,0 0-36 15,120 31 19 1,-89-3-13-16,2 3-22 0,2 8 5 16,-2-3-19-1,-3 3 1-15,-6-1 12 0,-5-4-13 16,-5-5-1-1,-3-1 0-15,-6-4 1 0,0-3-10 16,-5-1 9-16,0-6-22 0,0 2-10 16,0-4-46-1,0-5-61-15,-10 0-104 0,-4 1-72 16,0-8-285-16</inkml:trace>
          <inkml:trace contextRef="#ctx0" brushRef="#br0" timeOffset="350">-19810-875 690 0,'0'0'288'16,"0"0"-206"-16,0 0-70 0,0 0 38 15,0 0 27 1,0 0-3-16,0 0-12 0,-21 48-36 15,18-25-7-15,1-2-19 0,-5 6 7 16,-3 4 1 0,-6 3-8-16,-3 6 7 0,-4-1-1 15,-1-2-5 1,6-5-1-16,-1-6 0 0,5-3-19 16,3-7-19-1,5-5-75-15,6-11-116 0,0 0-77 16,0 0-31-16</inkml:trace>
          <inkml:trace contextRef="#ctx0" brushRef="#br0" timeOffset="906.56">-19739-702 512 0,'0'0'202'0,"0"0"-162"15,0 0-22-15,0 0-11 16,0 0 51-16,0 0-27 15,0 0-2-15,141-24-28 16,-109 20 11-16,-10 4-12 16,-6 0-20-16,-4 4-136 15,-10 4-129-15</inkml:trace>
          <inkml:trace contextRef="#ctx0" brushRef="#br0" timeOffset="1225.02">-19272-739 375 0,'0'0'216'16,"0"0"-203"-16,0 0-3 0,0 0 13 15,0 0 29-15,0 0 12 16,0 0-34-16,7 131-8 16,-7-100-16-16,0-2 11 15,0-7 23-15,0 0-15 16,0-5 7-16,-2-3 5 16,-8-1-35-16,-2-3-2 15,5-3-9-15,-2-5-88 16,2-2-109-16,0 0-94 15</inkml:trace>
          <inkml:trace contextRef="#ctx0" brushRef="#br0" timeOffset="1815.04">-19289-815 214 0,'0'0'210'0,"0"0"-84"15,0 0-45-15,0 0 5 0,0 0-21 16,0 0-30 0,0 0-28-16,158-107 39 0,-125 105-4 15,-3 2-4 1,-6 0 4-16,-3 0-26 0,-10 0 2 16,-3 17-16-1,-4-5 12-15,-4 8 22 0,0-8-15 16,0 5 8-1,-9-2 5-15,-7-1-16 0,2 1-2 16,-3-1-15-16,5-4-1 16,3 0 7-16,4-3-7 15,2-2-10-15,3 2 1 16,0-2-24-16,0 0 22 16,5 2-1-16,12 0 3 15,-1 6 9-15,6-3 1 16,-4 1 0-16,1 6-1 15,-2-4 6-15,-3 1-5 0,-3 2-1 16,-1 1-8 0,-1-6 8-16,-2 5 1 0,2-4 0 15,-4 3 9 1,0 2-10-16,-2-7 0 0,-3 6 0 16,0-5 0-1,0 1 28-15,-10-2-8 0,-15 1 0 16,-4 0-2-1,-7-4-12-15,-3 3 28 0,1-6 4 16,1-1 36-16,4-3-22 0,7 0-34 16,9 0-4-1,6 0-8-15,8-7-6 16,3-3-38-16,0 0-84 16,14 2-265-16</inkml:trace>
          <inkml:trace contextRef="#ctx0" brushRef="#br0" timeOffset="2164.96">-18452-859 755 0,'0'0'216'16,"0"0"-175"-1,0 0-28-15,0 0 66 0,0 0-3 16,0 0-49 0,141 0 1-16,-106 11-28 0,0 1 1 15,-2 0 1 1,0 3 5-16,-3-8-7 0,-4 7 0 15,-7-9-1-15,-3 5 1 16,-2-2 0-16,-6 1-38 16,-8-9-89-16,0 0-188 15,0 0-247-15</inkml:trace>
          <inkml:trace contextRef="#ctx0" brushRef="#br0" timeOffset="2384.95">-18390-1044 755 0,'0'0'173'16,"0"0"-128"-16,0 0-25 0,0 0 15 15,0 0-19 1,0 0-6-16,0 0-10 0,144-42-13 15,-104 42-45-15,7 0-35 0,-12 0-75 16,-11 0-109-16</inkml:trace>
          <inkml:trace contextRef="#ctx0" brushRef="#br0" timeOffset="2754.93">-17679-1234 773 0,'0'0'237'0,"0"0"-181"15,0 0-48-15,0 0-1 0,0 0 9 16,0 0-9 0,25 156 10-16,-18-115-17 0,-4 6 0 15,-3-3 1 1,0 0-1-16,0-1 6 0,0-1 12 16,-8-1-18-1,-3 1 18-15,1-5-18 0,-1-3 0 16,-1-2-6-1,7-4-69-15,-2-2-89 0,0-9-90 16,7-5-59-16</inkml:trace>
          <inkml:trace contextRef="#ctx0" brushRef="#br0" timeOffset="3514.89">-17701-1125 129 0,'0'0'116'0,"0"0"-69"16,0 0 32-16,0 0-13 15,0 0-7-15,47-129-14 16,-31 107-10-16,1 5-19 15,1 0-5-15,4 1 1 16,-1 5 4-16,4-1-15 0,-1 3-1 16,4 1 7-1,-1 0-7-15,0 3 0 0,2 3 0 16,-1 2 0 0,0 0 5-16,-2 0-5 0,2 0 9 15,1 0 8 1,1 0-16-16,0 10 12 0,-1 7 8 15,-4 5-1-15,-1 2 24 0,-7 3-37 16,-4 2-6 0,-8-2 18-16,-5 2-8 0,0-2 27 15,0-4 18 1,-10-4 6-16,-12 4-4 0,-7-5-9 16,-7 1 15-1,-8 4-9-15,-1-8-44 0,-7 4 11 16,3-4-10-1,0-2-5-15,9-4 12 0,5-7-6 16,7-2-7-16,12 0 12 16,8 0-2-16,6-6 3 15,2-12-18-15,0 1 0 16,0 0-1-16,12 2 0 16,7 5 0-16,0 5-7 15,1 5 1-15,1 0 6 16,1 0-1-16,-1 20 1 15,4 4 20-15,-1 6 12 32,4 4-9-32,-1-5 8 31,0 3-10-31,0 4 19 0,0-9-4 0,-5-2-16 0,3-6 2 0,-4-1-15 0,3-7-5 16,4-3 8-1,-2-1-10-15,0-7 0 0,0 0-13 16,-3 0-13-1,1 0 7-15,0 0-26 0,-2-7-32 16,7-12-14-16,-4 4-99 0,-3-5-193 16</inkml:trace>
        </inkml:traceGroup>
        <inkml:traceGroup>
          <inkml:annotationXML>
            <emma:emma xmlns:emma="http://www.w3.org/2003/04/emma" version="1.0">
              <emma:interpretation id="{49409A9A-2E7F-4CF2-89DE-F70534A8637E}" emma:medium="tactile" emma:mode="ink">
                <msink:context xmlns:msink="http://schemas.microsoft.com/ink/2010/main" type="inkWord" rotatedBoundingBox="11007,15358 11398,15382 11289,17205 10898,17181"/>
              </emma:interpretation>
              <emma:one-of disjunction-type="recognition" id="oneOf1">
                <emma:interpretation id="interp5" emma:lang="en-US" emma:confidence="0.5">
                  <emma:literal>EA</emma:literal>
                </emma:interpretation>
                <emma:interpretation id="interp6" emma:lang="en-US" emma:confidence="0">
                  <emma:literal>Eat</emma:literal>
                </emma:interpretation>
                <emma:interpretation id="interp7" emma:lang="en-US" emma:confidence="0">
                  <emma:literal>IA</emma:literal>
                </emma:interpretation>
                <emma:interpretation id="interp8" emma:lang="en-US" emma:confidence="0">
                  <emma:literal>In</emma:literal>
                </emma:interpretation>
                <emma:interpretation id="interp9" emma:lang="en-US" emma:confidence="0">
                  <emma:literal>Ear</emma:literal>
                </emma:interpretation>
              </emma:one-of>
            </emma:emma>
          </inkml:annotationXML>
          <inkml:trace contextRef="#ctx0" brushRef="#br0" timeOffset="-7098.81">-12299 109 523 0,'0'0'302'16,"0"0"-168"-16,0 0-54 16,0 0 18-16,0 0 9 15,0 0-44-15,0 0-24 16,-8-5-9-16,5 5-24 15,3 0 13-15,-3 0-10 16,-2 0-8-16,-6 0 7 16,-2 11-8-16,-3 10 19 0,-4 1 2 15,1 0-20 1,2-5 8-16,5 5-9 0,-2-7-1 16,3 1 0-1,3 2 0-15,-1-8-10 0,4 1-13 16,3 0-38-1,-1-9-15-15,3 3-34 0,-2 0-79 16,2-5-58 0,0 0-2-16,0 0-125 0</inkml:trace>
          <inkml:trace contextRef="#ctx0" brushRef="#br0" timeOffset="-6808.83">-12400 104 436 0,'0'0'281'0,"0"0"-109"16,0 0-26-16,0 0 6 0,0 0-48 16,0 0-43-16,0 0-51 15,33-42-3-15,-19 42-7 16,7 0-11-16,7 8 10 16,-2 14-3-16,2 6 4 15,-4 5 10-15,-8-4-9 16,-2 8-1-16,-2-6 0 15,-7-3-1-15,0-6 1 16,0 0 0-16,-2-11 0 16,0 0 0-16,-3-2-63 15,3-1-35-15,-3-4-77 0,0-4-40 16,0 0 7 0,0 0-98-16</inkml:trace>
          <inkml:trace contextRef="#ctx0" brushRef="#br0" timeOffset="-6568.81">-12364 289 846 0,'0'0'173'16,"0"0"-119"-16,0 0-27 15,0 0 31-15,0 0-6 16,0 0-39-16,0 0-13 15,63-16 1-15,-28 11-1 16,3 5 3-16,-6 0-3 16,-5 0 1-16,-5 0-2 15,-5 0-47-15,2 0-117 0,-3 0-57 16,-6 0-77-16</inkml:trace>
          <inkml:trace contextRef="#ctx0" brushRef="#br0" timeOffset="-16366.95">-12153-1464 90 0,'0'0'248'0,"0"0"-140"16,0 0-46 0,0 0 19-16,0 0 18 0,0 0 8 15,0 0-42 1,0 0-14-16,0 0-17 0,0 0-19 16,0 0 11-16,0 0-12 15,0 2 14 1,0 7 17-16,4 4-24 0,-4 2-5 15,2 1 9 1,-2 5-14-16,0 4 8 0,0 1-10 16,0 3-9-1,0 3 16-15,0 4-7 0,0 1 1 16,-2 2 9 0,-7 0-12-16,4 0 13 0,-4 3-1 15,4-5-1-15,0 2-4 0,3-5-14 16,-5 1 12-1,5-4-6-15,-1-2-4 0,1-5-2 16,-1 3 0 0,3-4 0-16,-4 3 11 0,2 1-11 15,-1 3 8 1,1-4 5-16,-1 4-13 0,1-4 7 16,-1 4-7-16,3-8 0 15,0-2 9-15,0-5-8 16,0-1-1-16,0-2 1 15,0-3 0-15,0 2 4 16,0-2-5-16,0-1-4 16,0 1 4-16,0 4 0 15,0-8 7-15,0 2-7 16,0-2 1-16,0-1-2 16,0 1 1-16,0 0-1 15,0-5 1-15,0 0-18 0,0 0-14 16,3 0-15-1,2 0-3-15,6 0 3 0,-1 0-128 16,-1-5-164-16</inkml:trace>
          <inkml:trace contextRef="#ctx0" brushRef="#br0" timeOffset="-4181.71">-13748-730 909 0,'0'0'0'16,"0"0"-127"-16,0 0 127 16,0 0 21-16,0 0 78 15,0 0-40-15,0 0 0 16,0 0-8-16,122 5 7 16,-89-5-12-16,2 0-11 15,3 0-9-15,2-1-18 0,-2-3 17 16,-3 4-25-1,-2 0 0-15,-3 0 7 0,-6 0-7 16,-4 0-14 0,-5 0-21-16,-4 0-20 0,-6 0-17 15,-1 0-35-15,-4 0 4 16,0 0 5-16,0 0-64 16,-6-9-468-16</inkml:trace>
          <inkml:trace contextRef="#ctx0" brushRef="#br0" timeOffset="-3585.71">-13962-1103 603 0,'0'0'235'16,"0"0"-193"-16,0 0-41 0,0 0 15 15,0 0 52-15,0 0 0 16,0 0-53 0,7 5 5-16,7-5 39 0,5 5 31 15,2-5-13 1,1 0-28-16,5 0-7 0,4 2-16 16,6 1-19-1,4 2 12-15,5 0-12 0,6 1-6 16,-3-2 6-16,-1 0-7 0,1 1 0 15,-5-2 0 1,-9-3 6-16,-8 2-13 0,-8-2 4 16,-10 0-29-1,-9 0 12-15,0 0-11 0,-22 0-27 16,-13 0-145 0,-4 0-544-16</inkml:trace>
          <inkml:trace contextRef="#ctx0" brushRef="#br0" timeOffset="-1799.9">-13857-1358 28 0,'0'0'177'0,"0"0"-102"0,0 0 32 15,0 0 2 1,0 0-13-16,0 0 9 0,0 0-44 15,-51 65-28-15,37-48-10 0,0 5 16 16,-2 0 27 0,-3 5-19-16,-5 2 19 0,-4 5-7 15,-5-3-21 1,-2 8 7-16,-3 1-28 0,-4 3-5 16,-2 4 33-1,-3 3-24-15,2 1 1 0,1-3 13 16,3 1 4-1,6-5-3-15,5-7-30 32,6-5-4-32,8-9 7 0,4-2-8 0,5-11-1 15,4-3 12-15,-1-2-11 16,4-5 14-16,0 0 5 0,0 0-2 16,0 0 15-16,0 0-20 15,0 0-4-15,0 0-9 16,7 0-6-16,6 0 6 15,6 1 0-15,3 7 0 0,2 5 0 16,8-3 0 0,4 6 0-16,1 2-2 0,5-6 2 15,1 8 0 1,6-11-1-16,5 6 1 0,0 0 3 16,0-3-1-1,-2 2-1-15,-5-4 2 0,-7 2-3 16,-2 0 0-1,-6-2 0-15,1 0 0 0,-8-5 1 16,-3 1-1-16,-6-5 0 16,-8 4 0-16,-2-5-2 15,-6 5 1-15,0-5-7 0,0 0-22 16,0 5-11 0,0 0-46-16,-6 2-99 0,-11-3-210 0</inkml:trace>
        </inkml:traceGroup>
      </inkml:traceGroup>
    </inkml:traceGroup>
  </inkml:traceGroup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52.93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48 744,'0'0'10656,"16"19"-10602,-6-5 153,-4-7-447,0 0-1,-1 0 0,0 1 0,0 0 1,-1 0-1,0 0 0,0 0 1,-1 1-1,0-1 0,-1 1 0,0 0 1,0 0-1,1 16 0,-4-24 289,1-1 0,0 0 0,-1 1 0,1-1 0,0 0 0,-1 0 0,1 0 0,-1 1 0,1-1-1,-1 0 1,1 0 0,-1 0 0,1 0 0,0 0 0,-1 0 0,1 0 0,-1 0 0,1 0 0,-1 0 0,1 0 0,-1 0 0,1 0 0,-1 0 0,1 0-1,-1 0 1,1-1 0,0 1 0,-1 0 0,1 0 0,-1 0 0,1-1 0,0 1 0,-1 0 0,1-1 0,0 1 0,-1 0 0,1-1 0,0 1 0,-1 0 0,1-1-1,0 1 1,0-1 0,0 1 0,-1-1 0,1 1 0,0 0 0,0-1 0,0 1 0,0-1 0,0 1 0,0-1 0,0 0 0,-4-143-1359,5 86-2866,22 62-698,-19 16 8521,-3-17-3440,-1 0 0,1 0 0,-1 0 0,1 0 0,0 0 0,0 0-1,1 0 1,-1 0 0,1 0 0,-1 0 0,1-1 0,3 5 0,1-1-86,-1 0-1,1 1 1,-1-1-1,0 1 1,-1 1-1,0-1 1,0 1-1,0 0 1,-1-1-1,0 1 1,-1 1-1,0-1 1,0 0-1,0 1 1,-1-1-1,-1 1 1,0 12-1,0-21-161,1 1 0,-1-1 0,0 1 0,0-1 0,1 1 0,-1 0 0,0-1 0,1 0 0,-1 1 0,0-1 0,1 1 0,-1-1 0,1 1 0,-1-1 0,1 0 0,-1 1 0,1-1 0,-1 0 0,1 0 0,-1 1 0,1-1 0,-1 0 0,1 0 0,0 0 0,-1 1 0,1-1 0,-1 0 0,1 0 0,0 0 0,-1 0 0,1 0 0,-1 0 0,1-1 0,0 1 0,0 0 0,25-5-2245,-5-7-192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03.0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27 3505,'0'0'4589,"0"-6"-3869,0-13-274,0 17-134,0 16-146,15 318 632,-14-274-555,0-12-847,2-18-2822,-5-39-666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04.0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148 37 416,'6'-1'5181,"-21"20"-4323,1 0 1,-16 29-1,22-33-580,0-1 0,-1 0 0,-1-1 0,0 0 1,-1 0-1,0-1 0,-16 13 0,32-34-39,31-49-1203,-32 51 883,-1 0-1,0 1 0,0-1 1,0-1-1,-1 1 1,0 0-1,-1-1 0,2-8 1,-3 12 70,1 0 1,1 0-1,-1 0 0,0 0 1,1 0-1,0 1 0,0-1 1,0 1-1,0-1 1,0 1-1,1 0 0,0-1 1,-1 1-1,1 1 0,0-1 1,1 0-1,-1 1 0,0 0 1,1-1-1,-1 1 0,1 0 1,5-1-1,1-2-86,-1 1 1,1 0-1,0 0 0,1 1 0,-1 1 1,1 0-1,19-2 0,-28 7 128,0 1 0,-1-1 0,1 0 0,-1 1 1,0-1-1,0 1 0,0-1 0,0 1 0,-1-1 0,1 1 0,-1 0 0,0 4 0,1-2 25,2 10 6,1-1 0,0 1-1,8 17 1,-7-22 36,-1 1 1,0 0-1,-1 0 1,0 0-1,-1 0 1,1 20 737,-7-33-597,1 0 0,-1 1 0,0-1 0,0 1 0,0 0 0,0 0 0,0 1 0,-4 0 0,-3 0 30,-53-4 377,64 3-766,3 50-3969,5-28-116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00.8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1 112 864,'0'0'9785,"1"-1"-9751,0 0 0,0 0-1,1 0 1,-1 1 0,0-1 0,1 0 0,-1 1 0,1-1-1,-1 1 1,1 0 0,-1-1 0,1 1 0,-1 0-1,1 0 1,-1 0 0,3 0 0,3-1-101,152-39-1293,-3-9-4260,-122 36 3371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02.0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 41 1776,'0'0'1325,"4"7"-1788,-4-5 479,6 10 147,0 0 0,-1 0 0,-1 1 0,0 0 0,-1 0 0,0 0 0,1 17 0,-6-10 430,0 0-1,-1-1 1,-1 1-1,-1-1 0,-10 26 1,8-25-515,0 0 1,2 1-1,0 0 0,-2 31 0,7 46-1217,0-98 1137,0 0 0,0-1 0,0 1 0,0 0 0,0 0 0,1 0 0,-1 0 0,0 0-1,0 0 1,0-1 0,0 1 0,1 0 0,-1 0 0,0 0 0,0 0 0,0 0-1,0 0 1,1 0 0,-1 0 0,0 0 0,0 0 0,0 0 0,1 0 0,-1 0 0,0 0-1,0 0 1,0 0 0,0 0 0,1 0 0,-1 0 0,0 0 0,0 0 0,0 0 0,1 0-1,-1 0 1,0 1 0,0-1 0,0 0 0,0 0 0,0 0 0,1 0 0,-1 0 0,0 0-1,0 1 1,0-1 0,0 0 0,0 0 0,0 0 0,0 0 0,0 1 0,1-1-1,-1 0 1,0 0 0,0 0 0,0 1 0,0-1 0,0 0 0,0 0 0,0 0 0,0 1-1,9-18 354,-2-24 128,-2-1 0,-2 0 0,-2 1 0,-4-45 0,2 49-284,-11-201 199,12 237-482,27 8-281,-19-1 343,-1 0 0,0 1 0,0 0 0,-1 0 0,0 0 0,0 1 0,0-1 0,-1 2 0,0-1 0,-1 0 0,0 1 1,-1 0-1,1 0 0,2 15 0,19 41 287,-23-62-254,-1 0 1,0-1-1,1 1 0,0 0 1,0-1-1,0 1 0,0-1 1,0 1-1,0-1 0,1 0 1,-1 0-1,1 0 0,-1 0 1,1-1-1,0 1 0,-1-1 1,1 1-1,0-1 0,0 0 1,7 1-1,-5-1-157,0-1 0,1 0 0,-1 0 0,1-1 0,-1 0-1,0 0 1,1 0 0,-1 0 0,0-1 0,0 0 0,7-3 0,2-2-532,-1-1 1,-1 0 0,1-1 0,-1 0-1,-1-1 1,0 0 0,0 0-1,10-15 1,-20 25 784,-1 0 1,1-1-1,-1 1 1,1-1-1,-1 1 1,0-1-1,1 1 0,-1-1 1,1 1-1,-1-1 1,0 1-1,1-1 1,-1 0-1,0 1 1,0-1-1,0 1 0,1-1 1,-1 0-1,0 1 1,0-1-1,0 0 1,0 1-1,0-1 0,0 0 1,0 1-1,0-1 1,-1 1-1,1-1 1,0 0-1,0 1 0,0-1 1,-1 1-1,1-2 1,-1 2-47,0 0-1,0 0 1,0 0 0,0 1 0,1-1-1,-1 0 1,0 0 0,0 1 0,0-1-1,1 0 1,-1 1 0,0-1 0,1 1 0,-1-1-1,0 1 1,1-1 0,-1 1 0,0-1-1,1 1 1,-1 0 0,1-1 0,-1 1 0,1 0-1,0 0 1,-1-1 0,1 1 0,-1 1-1,-6 11-35,1 1-1,0-1 0,1 1 0,0 1 0,1-1 0,1 1 0,0-1 0,1 1 0,1 0 1,0 0-1,1 0 0,4 30 0,-4-43-156,0 0 1,1 0 0,-1 0-1,1 0 1,-1 0 0,1 0-1,0 0 1,0 0 0,0 0-1,0 0 1,0 0 0,1 0-1,-1-1 1,0 1 0,1 0-1,-1-1 1,1 1 0,0-1-1,0 0 1,-1 0 0,1 1-1,0-1 1,0 0 0,0 0-1,0-1 1,0 1 0,0 0-1,0-1 1,1 1 0,-1-1-1,0 0 1,3 0 0,2 0-2374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02.36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26 0 5721,'0'0'3370,"-5"18"-3484,-13 56 16,18-70 102,-1 0 0,0 0 0,1 0 0,0 1 0,0-1 0,0 0 0,1 0 0,-1 0 0,1 0 0,0 0 0,0 0 0,0 0 0,1 0 0,-1-1 0,1 1 0,0 0 0,0-1 0,0 1 0,1-1 0,-1 0 0,1 1 0,0-1 0,3 2 0,-2-1-58,0-1 0,1 1 1,0-1-1,-1-1 0,1 1 0,0-1 0,1 1 1,-1-1-1,0-1 0,1 1 0,-1-1 0,0 0 1,12 1-1,-9-2-226,1-1 1,-1 1-1,1-1 1,-1-1-1,1 1 1,-1-1 0,0-1-1,0 0 1,0 0-1,13-7 1,15-9-2252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02.75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3 264,'0'0'5505,"144"-2"-6313,-121 2-704,-8 0-73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03.1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7466,'56'85'3560,"-48"-85"-3560,4 0-16,3 3-560,3 2-896,-1-2-1129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03.5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 91 5737,'0'0'3745,"29"133"-5609,-2-104 815,-6-3-135,-4-5-72,-8-5 808,-9-5 168,0-1 280,0-2 24,-18 0-24,-2-2-440,-4-4-1761</inkml:trace>
  <inkml:trace contextRef="#ctx0" brushRef="#br0" timeOffset="1">0 9 6369,'0'0'4011,"14"-1"-4155,9-1 303,85-4-1353,-93 6 801,0 0 1,0 1-1,0 1 1,0 0-1,17 5 0,-29-6 400,0 0-1,-1 0 0,1 0 1,0 0-1,0 0 0,-1 0 1,1 1-1,-1-1 0,1 1 1,-1 0-1,0 0 0,0 0 0,0 0 1,0 0-1,0 0 0,0 0 1,0 1-1,-1-1 0,1 1 1,-1-1-1,1 1 0,-1 0 1,0-1-1,0 1 0,-1 0 0,1 0 1,0 0-1,-1 0 0,0 0 1,0-1-1,0 1 0,0 0 1,0 0-1,0 0 0,-1 0 1,1 0-1,-2 3 0,-3 9 371,-1 0 0,-1-1 0,0 0 0,0-1 0,-15 20 0,18-27-358,-9 13 38,7-7-403,-2-1-1,0-1 1,0 1 0,0-1 0,-15 12 0,8-11-1543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03.9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56 5417,'0'0'2913,"159"-19"-3201,-106 1-1553,-6-1-847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7:28.701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46332279-5FF0-4738-B66E-BAA47742FB7F}" emma:medium="tactile" emma:mode="ink">
          <msink:context xmlns:msink="http://schemas.microsoft.com/ink/2010/main" type="writingRegion" rotatedBoundingBox="32949,7561 32723,9930 31357,9799 31584,7431">
            <msink:destinationLink direction="with" ref="{4F433828-0129-4DFB-B295-3B079E072D07}"/>
          </msink:context>
        </emma:interpretation>
      </emma:emma>
    </inkml:annotationXML>
    <inkml:traceGroup>
      <inkml:annotationXML>
        <emma:emma xmlns:emma="http://www.w3.org/2003/04/emma" version="1.0">
          <emma:interpretation id="{009DE8B1-8832-41E8-A897-44033CFB7F8D}" emma:medium="tactile" emma:mode="ink">
            <msink:context xmlns:msink="http://schemas.microsoft.com/ink/2010/main" type="paragraph" rotatedBoundingBox="32786,8488 32985,9892 32350,9982 32152,85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0FE01DC-46C3-44A2-8355-AA6F9BB79859}" emma:medium="tactile" emma:mode="ink">
              <msink:context xmlns:msink="http://schemas.microsoft.com/ink/2010/main" type="line" rotatedBoundingBox="32786,8488 32985,9892 32350,9982 32152,8578"/>
            </emma:interpretation>
          </emma:emma>
        </inkml:annotationXML>
        <inkml:traceGroup>
          <inkml:annotationXML>
            <emma:emma xmlns:emma="http://www.w3.org/2003/04/emma" version="1.0">
              <emma:interpretation id="{EE712BC0-D6EE-4DC4-8DB5-A766AAD49ACF}" emma:medium="tactile" emma:mode="ink">
                <msink:context xmlns:msink="http://schemas.microsoft.com/ink/2010/main" type="inkWord" rotatedBoundingBox="32786,8488 32985,9892 32350,9982 32152,8578"/>
              </emma:interpretation>
              <emma:one-of disjunction-type="recognition" id="oneOf0">
                <emma:interpretation id="interp0" emma:lang="en-US" emma:confidence="0.5">
                  <emma:literal>~</emma:literal>
                </emma:interpretation>
                <emma:interpretation id="interp1" emma:lang="en-US" emma:confidence="0">
                  <emma:literal>.</emma:literal>
                </emma:interpretation>
                <emma:interpretation id="interp2" emma:lang="en-US" emma:confidence="0">
                  <emma:literal>r</emma:literal>
                </emma:interpretation>
                <emma:interpretation id="interp3" emma:lang="en-US" emma:confidence="0">
                  <emma:literal>-</emma:literal>
                </emma:interpretation>
                <emma:interpretation id="interp4" emma:lang="en-US" emma:confidence="0">
                  <emma:literal>n</emma:literal>
                </emma:interpretation>
              </emma:one-of>
            </emma:emma>
          </inkml:annotationXML>
          <inkml:trace contextRef="#ctx0" brushRef="#br0">562 1144 354 0,'0'0'186'15,"0"0"-90"1,0 0-19-16,0 0-1 0,0 0 7 16,0 0-21-1,0 0 19-15,0 0 1 0,5 0-27 16,-3 0-1-1,7 0-24-15,-4 0-29 0,9 0 21 16,0 0-21-16,1 0 1 0,1 0 8 16,7 3-4-1,-2-2-6-15,6 4 0 0,3-2 0 16,3-1 0 0,-1 1 0-16,-1-1 1 0,-2 1 3 15,-4 2-4 1,-4-3 0-16,-2 0 0 0,-3 1 0 15,1-1 1-15,-3 1-1 16,-4-3 0-16,-4 0 1 16,2 0 0-16,-3 0-2 15,6 0 1-15,0 0-7 16,-1 0 6-16,2 0-4 16,-1 0-1-16,-1 0 5 15,-1 0-4-15,-4 0 5 16,-3 0 0-16,1 0 0 15,-3 0 4-15,2 0-3 16,2 0 14-16,-4 0-5 0,3 0-9 16,-1 0-1-1,3 0 0-15,0 0 0 0,2 0 0 16,-2 0 0 0,0 0 0-16,-2 0 1 0,0 0 1 15,-1 0-3 1,-2 0 1-16,3 0 0 0,-3 0 9 15,0 0-3-15,0 0 5 0,0 0-8 16,0 0-2 0,0 0-2-16,3 0 1 0,5 0 0 15,-3 0 1 1,3 4-1-16,3 0 0 31,-2-3-1-31,-1 2 0 0,-3-1 1 0,-3 1-1 0,-2-3-2 16,4 2 3-1,-4-2 0-15,0 0 1 0,0 0 19 16,0 0-3-16,0 0 12 16,0 0-24-16,0 0 2 15,0 0-3-15,0 0-4 16,0 0-10-16,0 0 9 16,2 0-21-16,1 0 21 15,2 3 1-15,-5-3 0 16,3 0-1-16,-3 2 2 15,0-2 7-15,0 0 21 0,0 0-12 16,0 0 4 0,0 0-21-16,0 0 2 0,0 5-9 15,0 0 6 1,0 4 1-16,0 4-1 0,0-1 2 16,0 1-1-1,0 1 0-15,0-1 2 0,0 1 8 16,0-2-10-1,0 1 7-15,0 1 11 0,0-1-16 16,0 4 20-16,-3-2-10 0,-2 4-11 16,0-2 15-1,1 5-16-15,2 0 0 0,-1 5 3 16,3-1-1 0,-2 1-2-16,-1 4 0 0,3-8 0 15,-2-2 3 1,2-5-3-16,0-5 0 0,-3 2 0 15,3 2 3-15,0-4-3 16,0 6 0-16,0-1 0 16,-4-1 1-16,4 4-1 15,0 1 0-15,-2 0 3 16,2-1-1-16,0-2-2 16,0 2 0-16,0-1 0 15,-3 1 5-15,3-5 2 16,-2 1-6-16,2-3 18 15,-3 0-18-15,1-1 12 16,2 2-8-16,0-2-4 0,0 4 6 16,0 2-7-1,0 2 0-15,0 6 1 0,0 2 1 16,0 2-2 0,-4-2 0-16,-1-1 0 0,0-3 1 15,2-3-1 1,-3-1 0-16,1-2 0 0,2 0 0 15,1 0 0-15,-1 3 0 0,0 1 0 16,3 2 1 0,0-2-1-16,0-2 0 0,0 1 0 15,0-2 1 1,0-5-1-16,0-2 0 0,0-1 0 16,0-5-1-1,0 0 1-15,0-1 0 0,0 1-1 16,0 0-13-1,0 0-1-15,0 0-30 0,0 3-35 16,0-5-27-16,0-3-119 16,0 0-131-16,0 0-245 0</inkml:trace>
        </inkml:traceGroup>
      </inkml:traceGroup>
    </inkml:traceGroup>
    <inkml:traceGroup>
      <inkml:annotationXML>
        <emma:emma xmlns:emma="http://www.w3.org/2003/04/emma" version="1.0">
          <emma:interpretation id="{4750DE7C-9E31-4A41-982D-872B1EC996C6}" emma:medium="tactile" emma:mode="ink">
            <msink:context xmlns:msink="http://schemas.microsoft.com/ink/2010/main" type="paragraph" rotatedBoundingBox="32205,7490 32004,9591 31383,9532 31584,74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23218A-010B-4421-8517-6FC10A8065F4}" emma:medium="tactile" emma:mode="ink">
              <msink:context xmlns:msink="http://schemas.microsoft.com/ink/2010/main" type="line" rotatedBoundingBox="32205,7490 32004,9591 31383,9532 31584,7431"/>
            </emma:interpretation>
          </emma:emma>
        </inkml:annotationXML>
        <inkml:traceGroup>
          <inkml:annotationXML>
            <emma:emma xmlns:emma="http://www.w3.org/2003/04/emma" version="1.0">
              <emma:interpretation id="{589EEEB5-CF42-4B7D-8695-8720DC11920F}" emma:medium="tactile" emma:mode="ink">
                <msink:context xmlns:msink="http://schemas.microsoft.com/ink/2010/main" type="inkWord" rotatedBoundingBox="32205,7490 32004,9591 31383,9532 31584,7431"/>
              </emma:interpretation>
              <emma:one-of disjunction-type="recognition" id="oneOf1">
                <emma:interpretation id="interp5" emma:lang="en-US" emma:confidence="0.5">
                  <emma:literal>~</emma:literal>
                </emma:interpretation>
                <emma:interpretation id="interp6" emma:lang="en-US" emma:confidence="0">
                  <emma:literal>m</emma:literal>
                </emma:interpretation>
                <emma:interpretation id="interp7" emma:lang="en-US" emma:confidence="0">
                  <emma:literal>.</emma:literal>
                </emma:interpretation>
                <emma:interpretation id="interp8" emma:lang="en-US" emma:confidence="0">
                  <emma:literal>-</emma:literal>
                </emma:interpretation>
                <emma:interpretation id="interp9" emma:lang="en-US" emma:confidence="0">
                  <emma:literal>n</emma:literal>
                </emma:interpretation>
              </emma:one-of>
            </emma:emma>
          </inkml:annotationXML>
          <inkml:trace contextRef="#ctx0" brushRef="#br0" timeOffset="-2169.92">-6 4 398 0,'0'0'206'16,"0"0"-161"-1,0 0-29-15,0 0 8 0,0 0 50 16,0 0-5 0,0 0-46-16,0-4-2 0,0 4 38 15,0 0 16 1,0 0 19-16,0 0-20 0,0 0-31 16,0 0-2-1,0 0-20-15,0 0-9 0,2 0-8 16,10 0-3-16,4 0-1 0,3 10 0 15,0-2 0 1,5-1 3-16,-2 0-3 16,0-4 0-16,2 1 1 15,-2 0 6-15,-3-4-5 16,0 1-2-16,-3-1 1 16,1 0 7-16,-1 0-8 15,0 3 0-15,6-1 2 0,-1 1 0 16,7-1-2-1,1 3 0-15,1 0 1 0,-2-2-4 16,-4-1 3 0,-5 0 0-16,-3 1 0 0,-5-3-5 15,-6 0 5 1,-2 1 0-16,-1-1 0 0,1 0 3 16,1 0-3-1,1 0 0-15,5 0 0 0,1 0 1 16,3 0-1-16,0 0 0 0,-7 0 0 15,2 0 0 1,-4 0 0-16,0 4 0 0,-5-4 0 16,0 0 1-1,0 0-1-15,0 0 10 0,0 0 6 16,0 0 16 0,0 0-12-16,0 0-4 0,0 0-5 15,0 0-10-15,0 0-2 16,0 4-5-16,0 3-9 15,0-1 14-15,0 6 1 16,0 1 0-16,0 4 0 16,0 0 7-16,0 2-7 15,-2 1 0-15,-6 2 0 16,2 2-1-16,-2 1 1 16,6-2 0-16,-7 5-2 15,4 2 5-15,0-2-3 16,-1 4 0-16,3 0 0 0,-2 1 2 15,3-1-2 1,-5 1 0-16,0-4 0 0,2 0 2 16,-4 1-1-1,1-1-1-15,-3-5-1 0,4 1 1 16,0 0 0 0,2-4 0-16,3 2 0 0,2-2 3 15,0-3-5-15,0-2 2 0,0-1-1 16,0 2 0-1,0-2 1-15,0 1 0 0,0 4-1 16,0-2 2 0,0 1 4-16,0 1-5 0,0-1 0 15,-3 1-1 1,-1 0 1-16,2-3 0 16,-1-1-1-16,1 2 1 15,-1-4-1-15,1 1 1 0,-2 2-2 16,1 0 1-16,-2 2 1 15,0 1 0-15,3-1-1 16,-4 1 2-16,3-2-1 16,-2-2 0-16,3 2 0 15,-5-4 0-15,5 1 0 16,-1-4 0-16,1 2 0 16,-1 0-5-16,1-1 5 15,-2 5 0-15,1 0 0 0,-2 2 0 16,3 4 0-1,-5-4 3-15,5 1 0 0,-1-3-2 16,1-2-1 0,2-6 0-16,-3 1 0 0,3-1 2 15,-2-1-2 1,-1 1 0-16,0 1 0 0,0 0 1 16,-2-1-1-1,3 4 0-15,-1-1 0 0,-1 3 3 16,-1 1-3-16,3-3 0 0,-3 5 0 15,1-4 1 1,1-2-1-16,1 2 0 0,2 2-2 16,-3-4 1-1,3 3 2-15,-2-3-1 0,2 0 0 16,-3-1 0 0,1 1 0-16,2-3 0 0,-4-2 0 15,4 1 0-15,-3-3 0 16,3 2 0-1,-2 3 0-15,2-3 1 0,0 3-1 16,0-3 0-16,0 2 0 16,0-1-1-16,0 2 2 15,-3-3-1-15,3 0 0 16,-2 0 1-16,2 1-2 16,-3-1 1-16,3 0 0 15,0-2 0-15,0 3 0 16,0-4 1-16,0 1-1 0,-3 2 1 15,3 0-1 1,0-1 0-16,-3 1 0 0,3 1-1 16,-2 2 2-1,-1-1-1-15,1 1 0 0,-1 0 2 16,0-3-2 0,0-3 0-16,0 1-6 0,3 2 6 15,0-6 0-15,0-1 2 0,0 0 3 16,0 0-3-1,0 0-3-15,0 0 1 0,0 0 0 16,0 0-1 0,-2 3 0-16,2-3-1 0,0 0 2 15,-3 2-8 1,3 1 7-16,-2 2-7 0,2-3-6 16,-3 0 6-1,3-2-9-15,-4 3 5 0,4-3 4 16,0 2-13-16,0-2 21 15,-2 3-1-15,2-3-14 16,-3 2 14-16,1 1-16 16,-3 2 15-16,2-1 1 15,-1 1-11-15,-1 0 12 16,3 3 0-16,-3-3-7 16,-1-1 6-16,1 0 0 15,-1 1 0-15,3-2-11 0,-2 1 0 16,2-4 12-1,1 0 1-15,-3 0-1 0,1 0 12 16,1 0-11 0,3 0 9-16,-2 0-10 0,-1 0 9 15,-2 0-8 1,-1 0-1-16,3 0 0 0,-2 0-1 16,-3 0 1-1,3 0 0-15,0 0 0 0,-2 0 1 16,2 0-6-1,3 0 6-15,-1 0-1 0,-3 0 1 16,1 0-1-16,2 0 2 0,-2 0-2 16,-1 0 1-1,3 0 5-15,3 0-6 0,-2 0 0 16,2 0 5 0,0 0-5-16,0 0 0 0,0 0-21 15,0 0-86 1,0 0-141-16,0 0-69 0,0 0-281 0</inkml:trace>
        </inkml:traceGroup>
      </inkml:traceGroup>
    </inkml:traceGroup>
  </inkml:traceGroup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04.2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28 19 5049,'0'0'4692,"-5"23"-4471,-14 75-489,18-96 169,1 1 1,-1-1-1,1 1 1,-1 0-1,1-1 0,0 1 1,0 0-1,0-1 1,0 1-1,1-1 0,-1 1 1,1 0-1,-1-1 1,1 1-1,0-1 1,0 0-1,0 1 0,1-1 1,-1 0-1,0 1 1,1-1-1,-1 0 0,1 0 1,0 0-1,0 0 1,0-1-1,0 1 0,0 0 1,0-1-1,0 0 1,1 1-1,-1-1 0,3 1 1,4 1-171,0-1 1,0-1-1,0 1 1,1-1-1,-1-1 1,18-1-1,-13 1 488,-12-2-66,0 0 1,0 0-1,-1 0 0,1 0 0,-1-1 1,0 1-1,1 0 0,-1-1 1,0 1-1,0-1 0,-1 1 0,2-6 1,2-3 71,25-43 387,-23 45-382,-1 1 0,0-1 0,0 0 0,-1-1 0,0 1 1,0-1-1,-1 1 0,-1-1 0,0 0 0,2-19 0,-4 28-94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04.7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116 22 4673,'0'0'7250,"-12"-4"-7030,-1-1-146,8 2-55,0 1 1,0 1-1,1-1 0,-1 1 1,0 0-1,-1 0 1,1 0-1,0 0 0,-8 1 1,12 1-22,1-1 0,-1 1 0,0-1 0,0 1 0,1-1 0,-1 1 0,0-1 0,1 1 0,-1 0 0,1-1 0,-1 1 1,1 0-1,-1-1 0,1 1 0,0 0 0,-1 0 0,1-1 0,0 1 0,-1 0 0,1 0 0,0 0 0,0 0 0,0-1 0,0 1 0,0 0 1,0 1-1,-3 34-24,3-25 65,-9 22 42,7-29-170,1-1-1,-1 1 1,1 0-1,0 0 1,0-1-1,0 1 0,1 0 1,-1 0-1,1 0 1,0 0-1,0 0 1,2 7-1,0-9 2,1 1-1,0-1 0,0 0 1,0 0-1,0 0 1,0 0-1,0 0 0,1-1 1,-1 1-1,0-1 1,1 0-1,6 1 1,4 3-125,-14-5 196,13 5-359,0 0 0,-1 1-1,0 1 1,11 8 0,-20-13 310,0 0 1,0 0 0,-1 1-1,1-1 1,-1 1 0,0 0-1,1 0 1,-1 0 0,-1 0-1,1 0 1,0 0 0,-1 0-1,0 1 1,1-1 0,-1 1-1,-1-1 1,1 1 0,0-1-1,-1 1 1,0 3 0,0-5 134,0 0 1,-1 0 0,1 0-1,-1 0 1,1 0 0,-1 0-1,0 0 1,0 0 0,0 0 0,0 0-1,0-1 1,-1 1 0,1 0-1,0-1 1,-1 1 0,1-1-1,-1 1 1,0-1 0,1 0-1,-1 0 1,0 0 0,0 0-1,0 0 1,0 0 0,0 0-1,0-1 1,0 1 0,0-1-1,0 1 1,0-1 0,-2 0-1,-7 2 495,0-1 0,-1 0-1,1-1 1,-21-2 0,31 2-538,-1 0 1,1-1-1,0 1 1,-1 0-1,1-1 1,0 1-1,0-1 0,0 0 1,0 1-1,0-1 1,0 0-1,0 0 1,0 0-1,0 0 1,0 0-1,0 0 1,0 0-1,0 0 1,1 0-1,-1 0 1,-1-2-1,-4-18-2438,3 13-444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05.1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6529,'0'0'1813,"5"10"-2328,18 25 909,43 50 0,-65-84-399,0 0-1,1 0 1,-1 0-1,0-1 1,1 1 0,-1 0-1,1-1 1,-1 1-1,1-1 1,-1 0-1,1 1 1,-1-1-1,1 0 1,-1 0 0,1 0-1,-1 0 1,1 0-1,-1 0 1,1-1-1,-1 1 1,1 0 0,-1-1-1,1 1 1,-1-1-1,0 1 1,3-3-1,34-20-1951,-16-1-769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05.5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22 7210,'0'0'4585,"100"-16"-5330,-68 11 129,-8 5-1088,-9 0-1249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05.8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5761,'112'127'7058,"-106"-127"-6882,0 0-176,5 0-448,1 5-745,0 1-1591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09.13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183 72 880,'0'0'8387,"-12"-2"-7612,-38-7-348,38 7 408,-6 5-64,12 2-707,0 1 1,0 1 0,1-1 0,0 1 0,0 0-1,0 0 1,-6 15 0,-21 59 87,30-77-176,0 1-1,1 0 0,0 0 1,0 0-1,0 0 0,0 0 1,1 0-1,-1 0 0,1 0 0,1 1 1,0 5-1,0-8 3,0-1-1,0 1 1,0-1-1,1 0 1,-1 0-1,1 1 1,-1-1-1,1 0 1,0 0-1,0 0 1,0 0-1,0-1 1,0 1-1,0-1 1,1 1-1,-1-1 1,0 0-1,1 1 1,-1-1 0,1-1-1,4 2 1,19 8-208,1-2 0,0-1 1,0-1-1,1-1 1,30 1-1,-56-6 237,-1-1 0,0 1 1,1-1-1,-1 1 0,0-1 1,0 0-1,1 0 0,-1 1 0,0-1 1,0 0-1,0 0 0,0 0 0,0-1 1,0 1-1,0 0 0,0 0 1,-1 0-1,1-1 0,0 1 0,-1 0 1,1-1-1,0 0 0,12-37 104,-12 34-124,9-33 493,-3 0 1,-1-1-1,-1 0 0,-3-73 0,-1 112-489,-1-1-1,0 0 1,0 0 0,0 0 0,0 0-1,0 0 1,0 0 0,-1 0 0,1 0-1,0 1 1,0-1 0,-1 0 0,1 0-1,0 0 1,-1 0 0,1 1 0,-1-1 0,1 0-1,-1 0 1,1 1 0,-1-1 0,0 0-1,1 1 1,-1-1 0,0 1 0,1-1-1,-1 0 1,0 1 0,0 0 0,0-1-1,0 1 1,1 0 0,-1-1 0,0 1-1,0 0 1,0 0 0,0 0 0,0 0-1,0-1 1,0 1 0,-1 1 0,-4 48-3333,2-20 1469,-1-4-1014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0.0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 89 4745,'0'0'5358,"0"10"-5029,19 204 139,-16-178-493,-3-35-41,-1-1 0,1 1 0,0 0 0,0 0 1,-1-1-1,1 1 0,0 0 0,-1-1 0,1 1 0,-1 0 0,1-1 0,-1 1 0,1 0 0,-1-1 1,1 1-1,-1-1 0,1 1 0,-1-1 0,0 1 0,1-1 0,-1 0 0,0 1 0,0-1 0,1 0 1,-1 1-1,0-1 0,0 0 0,1 0 0,-1 0 0,0 0 0,0 0 0,0 0 0,1 0 0,-2 0 0,1 0-53,0 0 0,0-1-1,0 1 1,1 0 0,-1-1-1,0 1 1,0-1 0,1 1-1,-1-1 1,0 1-1,0-1 1,1 1 0,-1-1-1,1 0 1,-1 1 0,1-1-1,-1 0 1,1 1 0,-1-1-1,1 0 1,-1 0-1,1 0 1,0 1 0,0-1-1,-1 0 1,1 0 0,0 0-1,0 0 1,0 0-1,0 1 1,0-3 0,0-36-1618,0 28 1303,0-51-302,0-155 6022,0 216-5292,1 0 1,-1 1-1,0-1 0,1 0 0,-1 1 1,1-1-1,-1 0 0,1 1 0,-1-1 0,1 1 1,-1-1-1,1 1 0,-1-1 0,1 1 1,0 0-1,-1-1 0,1 1 0,0 0 1,0-1-1,-1 1 0,1 0 0,0 0 0,-1 0 1,1 0-1,0 0 0,0-1 0,-1 1 1,1 0-1,1 1 0,27-2-39,-24 1 28,0 0 140,3 0-211,1 0 1,-1 0 0,1 1 0,-1 0-1,0 0 1,14 5 0,-20-6 178,-1 1 0,1 0-1,0 1 1,0-1 0,-1 0 0,1 0 0,-1 1 0,1-1 0,-1 1-1,1-1 1,-1 1 0,0-1 0,0 1 0,0 0 0,0 0 0,0 0-1,0 0 1,0-1 0,0 1 0,-1 0 0,1 0 0,-1 0 0,0 1-1,0-1 1,1 0 0,-1 0 0,0 0 0,-1 0 0,1 0 0,0 0-1,-1 0 1,1 0 0,-1 2 0,0-2 25,0-1 1,0 1-1,0-1 1,0 1-1,0-1 1,0 1-1,0-1 1,0 0-1,0 1 1,-1-1-1,1 0 1,0 0-1,-1 0 0,1 0 1,-1 0-1,-2 1 1,2-1-135,0-1 1,1 1-1,-1 0 1,1 0-1,-1 0 1,1 0-1,-1 0 0,1 0 1,0 1-1,-1-1 1,1 0-1,0 1 1,0-1-1,0 1 1,0-1-1,0 1 1,0-1-1,1 1 1,-1 0-1,1-1 0,-1 1 1,0 3-1,2-4-21,0 0 0,0 0 0,0-1 0,0 1-1,0 0 1,0 0 0,1-1 0,-1 1 0,0 0-1,0-1 1,1 1 0,-1-1 0,0 0 0,0 1-1,1-1 1,-1 0 0,1 0 0,-1 0 0,0 0-1,1 0 1,1 0 0,4 1-48,0-1-6,0 1 1,1 1-1,-1 0 1,0 0 0,0 0-1,0 0 1,0 1-1,8 6 1,-12-7 70,-1 0 0,1 0 0,-1 1 0,0-1 1,0 1-1,0 0 0,-1 0 0,1-1 0,0 1 0,-1 0 0,0 0 1,0 1-1,0-1 0,0 0 0,0 0 0,-1 0 0,1 1 0,-1-1 1,0 0-1,-1 7 0,2-6 77,-1 0 0,-1-1 0,1 1 0,-1 0 0,1 0 0,-1 0 1,0-1-1,-1 1 0,1 0 0,0-1 0,-1 1 0,0-1 0,0 1 0,0-1 0,0 0 0,-1 0 0,1 0 1,-1 0-1,0 0 0,0-1 0,0 1 0,0-1 0,0 0 0,0 0 0,-6 3 0,-1-1 92,0-1-1,-1 1 1,1-2-1,-1 0 1,1 0 0,-1-1-1,0 0 1,-11-1-1,7 5-3348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0.4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7330,'0'0'1985,"2"9"-1846,3 12-179,1 5 831,-1 1 0,4 49 0,-9-75-786,0-1 1,0 1-1,0-1 1,0 1-1,0 0 1,0-1 0,-1 1-1,1 0 1,0-1-1,0 1 1,0-1-1,0 1 1,-1-1 0,1 1-1,0-1 1,-1 1-1,1-1 1,0 1 0,-1-1-1,1 1 1,-1-1-1,1 1 1,-1-1-1,0 1 1,-7 1-2307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0.79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0 112 8186,'47'-29'3881,"-47"31"-4017,18 11 80,2 3 56,4 3 136,3-1-136,-4 1-625,-2-3 169,-7-3-40,-2-2 144,-6-3-248,-6 0-544,0 0 232</inkml:trace>
  <inkml:trace contextRef="#ctx0" brushRef="#br0" timeOffset="1">300 0 9418,'0'0'3673,"0"98"-3825,6-66-312,6 0-144,-3-8-201,0-3-447,-6-5 280,-3 2 368,-3-7-713,-15 0-391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1.1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88 1 8754,'0'0'2482,"-15"25"-2090,-44 81-355,57-102-97,0 0-1,0 0 1,1-1-1,-1 1 1,1 0-1,0 0 1,0 0 0,0 1-1,1-1 1,-1 0-1,1 0 1,0 0-1,0 0 1,1 1-1,-1-1 1,1 0-1,2 7 1,-1-8-4,0 0 0,0 1 1,0-1-1,0-1 0,0 1 0,1 0 0,-1 0 0,1-1 1,0 0-1,0 1 0,0-1 0,0 0 0,0 0 1,1-1-1,5 3 0,6 1-275,1-1-1,0 0 1,-1-1-1,1-1 1,0-1 0,22 0-1,-38-1 322,1 0 0,-1 0-1,0 0 1,1 0 0,-1 0-1,1 0 1,-1 0 0,0 0 0,1 0-1,-1 0 1,1 0 0,-1 0-1,1 0 1,-1 0 0,0 0 0,1-1-1,-1 1 1,0 0 0,1 0-1,-1 0 1,1-1 0,-1 1-1,0 0 1,0 0 0,1-1 0,-1 1-1,0 0 1,1-1 0,-1 1-1,0 0 1,0-1 0,0 1 0,1-1-1,-1 1 1,0 0 0,0-1-1,0 1 1,0-1 0,0 1 0,0 0-1,0-1 1,0 1 0,0-1-1,0 1 1,0-1 0,0 1-1,0 0 1,0-1 0,0 1 0,0-1-1,-1 0 1,1 1-3,0-15-1898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7:04.507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ED4DB0D7-BE18-4B05-9637-B50065C61C4E}" emma:medium="tactile" emma:mode="ink">
          <msink:context xmlns:msink="http://schemas.microsoft.com/ink/2010/main" type="writingRegion" rotatedBoundingBox="25909,8631 27513,8631 27513,9919 25909,9919"/>
        </emma:interpretation>
      </emma:emma>
    </inkml:annotationXML>
    <inkml:traceGroup>
      <inkml:annotationXML>
        <emma:emma xmlns:emma="http://www.w3.org/2003/04/emma" version="1.0">
          <emma:interpretation id="{F9077C88-6622-4348-A78B-5CA5E2B1CDAA}" emma:medium="tactile" emma:mode="ink">
            <msink:context xmlns:msink="http://schemas.microsoft.com/ink/2010/main" type="paragraph" rotatedBoundingBox="25909,8631 27513,8631 27513,9919 25909,99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55021B-3B70-48AD-A018-61F81B7842C1}" emma:medium="tactile" emma:mode="ink">
              <msink:context xmlns:msink="http://schemas.microsoft.com/ink/2010/main" type="line" rotatedBoundingBox="25909,8631 27513,8631 27513,9919 25909,9919"/>
            </emma:interpretation>
          </emma:emma>
        </inkml:annotationXML>
        <inkml:traceGroup>
          <inkml:annotationXML>
            <emma:emma xmlns:emma="http://www.w3.org/2003/04/emma" version="1.0">
              <emma:interpretation id="{CB63D087-4313-420B-B243-A252B11DCDD5}" emma:medium="tactile" emma:mode="ink">
                <msink:context xmlns:msink="http://schemas.microsoft.com/ink/2010/main" type="inkWord" rotatedBoundingBox="26319,8024 27996,9111 27463,9932 25786,8846"/>
              </emma:interpretation>
              <emma:one-of disjunction-type="recognition" id="oneOf0">
                <emma:interpretation id="interp0" emma:lang="en-US" emma:confidence="0.5">
                  <emma:literal>=1</emma:literal>
                </emma:interpretation>
                <emma:interpretation id="interp1" emma:lang="en-US" emma:confidence="0.5">
                  <emma:literal>= ,</emma:literal>
                </emma:interpretation>
                <emma:interpretation id="interp2" emma:lang="en-US" emma:confidence="0">
                  <emma:literal>= .</emma:literal>
                </emma:interpretation>
                <emma:interpretation id="interp3" emma:lang="en-US" emma:confidence="0">
                  <emma:literal>= l</emma:literal>
                </emma:interpretation>
                <emma:interpretation id="interp4" emma:lang="en-US" emma:confidence="0">
                  <emma:literal>= |</emma:literal>
                </emma:interpretation>
              </emma:one-of>
            </emma:emma>
          </inkml:annotationXML>
          <inkml:trace contextRef="#ctx0" brushRef="#br0">18078 7726 327 0,'0'0'208'0,"0"0"-137"16,0 0-24-16,0 0 33 0,0 0 24 15,0 0-28 1,0 0-21-16,0-17 19 15,0 17-16-15,0 0 15 16,0 0-5-16,0 0-11 16,0 0 23-16,0 0-22 0,0 0-16 15,0 0-6 1,0-3-26-16,0 3 6 0,0 0-16 16,0 0-9-1,0 0 9-15,0 0-13 0,0 0-3 16,5 0 9-1,4 0-13-15,3 0 19 0,0-2 1 16,2 2 0-16,-1 0-3 0,0 0 3 16,3 0 0-1,3 0 0-15,4 0-2 0,1 0 2 16,6 0 0 0,-1 0 1-16,4 0-8 0,2 0-5 15,-2 0-17 1,-3 0 7-1,-4 0-18-15,0 0 17 0,-5 0 1 16,0 0-4-16,-7 0 26 0,-2 0-6 16,-7 0 6-16,-3 0-2 15,-2 0 5-15,0 0-4 16,0 0 1-16,0 0-11 16,-24 0-25-16,-1 0-194 15,-1 0-316-15</inkml:trace>
          <inkml:trace contextRef="#ctx0" brushRef="#br0" timeOffset="499.97">17970 7522 393 0,'0'0'173'0,"0"0"-127"16,0 0-25-1,0 0 51-15,0 0 16 0,0 0-46 16,0 0-16-16,35-2 18 16,-23 2-5-16,2-2 11 15,0-1 0-15,0 1 7 16,-1-1 8-16,0-2-32 16,10 3-10-16,1-1-11 15,6 3-5-15,2 0-4 16,0 0-3-16,4 0 0 15,-4 0-2-15,1 0-2 16,-5 0 4-16,-7 0 9 16,-4-2-9-16,-10 2 17 0,0-3 5 15,-7 3 7 1,0 0 13-16,0 0-25 0,0 0-17 16,-19 0-72-1,-4 0-186-15,4 0-145 0</inkml:trace>
          <inkml:trace contextRef="#ctx0" brushRef="#br0" timeOffset="3379.83">19574 7662 61 0,'0'0'200'0,"0"0"-107"16,0 0 0-16,0 0 53 16,0 0-15-16,0 0-32 0,0 0-46 15,-4 0-34 1,4 0 2-16,0 2-21 0,0 3-2 16,0 5-4-1,0 1 12-15,-2 8-2 0,2 5 5 16,-3 5 4-1,0 3 30-15,1 2-22 0,-3 2-11 16,-1 1 7-16,1 2-16 0,0 0 12 16,-2 1-13-1,5-1 2-15,-3 0 22 0,2 0-23 16,3 0 1 0,-4 2 8-16,4 2-9 0,-2-3-1 15,2 4 0 1,-3-1 1-16,3-3 6 0,0-1-6 15,-2-1-1 1,2-4 1-16,-3-8 1 0,3-2-2 16,-2-2 0-16,2-2 0 15,-3-1 0-15,3-1 0 16,-3 1 1-16,3-2-1 16,0 1 7-16,0-6-7 15,0 0 0-15,0-2 0 16,0-5 4-16,0-1-4 15,0 1 0-15,0-2 0 16,0-3 1-16,0 0-1 0,0 2 0 16,0-2 0-1,0 0 2-15,0 3-2 0,0-3 0 16,0 2-1 0,0 1-38-16,8-1-29 0,6-2-52 15,-1-2-104 1</inkml:trace>
        </inkml:traceGroup>
      </inkml:traceGroup>
    </inkml:traceGroup>
  </inkml:traceGroup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1.4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91 7434,'0'0'4248,"32"-5"-4568,-2-3 168,8-3-232,0-2-1320,1-8 296,-13 2-457,-11 6-2072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1.86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8226,'0'0'3873,"142"69"-4282,-107-50-1647,-17-3-3329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3.1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300 91 3137,'0'0'5965,"-13"-10"-4954,-1-1-721,-2-1 384,0 0 0,0 1 0,-35-17 0,48 26-632,0 1 1,0 0-1,-1 1 0,1-1 1,-1 0-1,1 1 1,-1 0-1,1 0 0,0 0 1,-1 0-1,1 0 1,-1 1-1,1-1 0,-1 1 1,1 0-1,0 0 1,0 1-1,-1-1 0,1 0 1,0 1-1,0 0 1,0 0-1,1 0 0,-1 0 1,0 0-1,1 1 1,-1-1-1,1 1 0,0-1 1,0 1-1,0 0 1,-2 4-1,-5 9-71,0 1 0,1-1 0,1 1 1,-8 30-1,8-24-94,2 0 1,0 0-1,2 0 1,1 1-1,0-1 1,2 1-1,3 27 1,-3-50 106,0 0 1,0 0-1,1 0 1,-1 0 0,1 0-1,-1 0 1,1 0 0,-1 0-1,1 0 1,-1 0 0,1-1-1,0 1 1,-1 0-1,1 0 1,0-1 0,0 1-1,0 0 1,0-1 0,-1 1-1,1-1 1,0 1 0,0-1-1,0 1 1,2-1 0,34 5-374,-23-6 128,-1 0 0,0-1 0,19-4 0,9-11-1016,0-1-1,-1-3 1,-1 0-1,52-40 1,-40 27-120,-36 25 1212,-9 6 309,-1 0 1,0 0 0,0 0-1,0-1 1,0 0-1,-1 0 1,1 0-1,7-10 2839,-15 14-2781,1 0-1,0 0 1,-1 0 0,1 0 0,0 0-1,-1 0 1,1 1 0,0-1 0,-1 1-1,1 0 1,0-1 0,0 1 0,0 0-1,0 0 1,-1 1 0,2-1 0,-1 0-1,0 1 1,0-1 0,-3 4 0,3-1-207,1-1 0,-1 1 0,1 0 0,0 0 0,0 0 0,0 0 0,0 0 0,1 0 0,-1 0 0,1 1 0,1 5 0,-2-5-85,1 0 0,1 0 1,-1 1-1,1-1 1,0 0-1,0 0 0,0 0 1,0 0-1,4 7 1,-4-10-55,1 0 0,-1 0 1,1-1-1,-1 1 1,1-1-1,0 1 0,-1-1 1,1 1-1,0-1 1,0 0-1,0 0 0,0 0 1,0 0-1,0 0 1,0 0-1,0-1 0,1 1 1,-1-1-1,0 1 1,0-1-1,1 0 0,-1 0 1,4 0-1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3.4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0 122 3393,'0'0'6473,"191"-24"-6465,-126 19-8,0-6-216,-9 1-64,-6-6-752,-3-6 200,-15 4-521,-14 2-1807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3.8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80 1 4721,'0'0'4084,"-5"22"-4127,-12 74-297,17-91 300,0 0-1,0 0 1,0 0 0,1 0 0,0 0-1,0-1 1,0 1 0,1 0 0,-1 0-1,1-1 1,0 1 0,0-1 0,1 0-1,-1 0 1,1 0 0,6 7 0,-6-8 43,-1 0 0,1 0 1,-1 0-1,0 0 1,0 0-1,-1 0 0,1 1 1,-1-1-1,1 1 0,-1-1 1,0 1-1,0-1 1,-1 1-1,1 3 0,-1-6 16,-1 0 0,0 0-1,1 0 1,-1 0-1,0 0 1,1-1 0,-1 1-1,0 0 1,0-1-1,1 1 1,-1 0-1,0-1 1,0 1 0,0-1-1,0 1 1,0-1-1,0 0 1,0 1 0,0-1-1,0 0 1,0 0-1,-2 0 1,-31 6-534,28-6 236,-23 5-1470,7-4-1251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4.2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0 139 6865,'0'0'2596,"26"-18"-2858,85-57-152,-100 69 262,1 0 0,-1 0 1,1 1-1,1 0 1,-1 1-1,1 1 1,-1 0-1,1 1 1,0 0-1,0 1 1,17 0-1,-6 1-275,-18-1 678,13 0-895,-19 1 704,0 0 1,-1 0 0,1 0 0,-1 2 668,0-2-669,1 0 1,0 0 0,0 0 0,0 0-1,0 0 1,0 1 0,0-1 0,0 0-1,0 0 1,0 0 0,0 1 0,0-1-1,0 0 1,0 0 0,0 0 0,0 0-1,0 1 1,0-1 0,0 0 0,0 0-1,0 0 1,0 0 0,0 1 0,1 0 668,-1-1-669,1 0 1,-1 1 0,0-1 0,0 0-1,0 0 1,0 0 0,0 0 0,1 0-1,-1 0 1,0 0 0,-24 19 192,0 1 1,1 2-1,1 0 0,1 1 1,1 1-1,-26 40 1,46-63-266,-1 0 1,1-1-1,-1 1 1,1 0-1,0 0 1,0-1-1,-1 1 1,1 0 0,0 0-1,0 0 1,0-1-1,0 1 1,-1 0-1,1 0 1,1 0-1,-1 0 1,0-1 0,0 1-1,0 0 1,0 0-1,0 0 1,1-1-1,-1 1 1,0 0-1,1 0 1,-1-1 0,1 1-1,-1 0 1,1-1-1,-1 1 1,1 0-1,-1-1 1,1 1-1,-1-1 1,1 1 0,0-1-1,-1 1 1,2 0-1,40 14-942,-37-14 844,-1 0 0,1 0 0,-1 0 1,1 1-1,-1 0 0,0 0 0,0 0 0,5 4 0,28 37-3922,-26-36 1372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4.6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83 0 7642,'0'0'4425,"-10"13"-4360,-32 44-205,40-52 71,0 1 1,0 0-1,0 0 1,0 0-1,1 0 1,0 0-1,1 0 1,-1 1-1,1-1 1,0 0-1,1 0 1,-1 0-1,1 0 1,0 0-1,1 0 1,0 0-1,0 0 1,0 0-1,0 0 1,5 7-1,-4-6 81,-2-6-113,-1 0 1,1 1-1,-1-1 0,1 0 1,-1 1-1,0-1 1,1 1-1,-1-1 0,0 0 1,0 1-1,0-1 1,0 1-1,0-1 0,-1 0 1,1 1-1,0-1 1,-1 1-1,1-1 0,-1 0 1,1 1-1,-1-1 1,1 0-1,-1 0 0,0 1 1,0-1-1,0 0 1,0 0-1,0 0 0,0 0 1,0 0-1,0 0 0,0 0 1,0-1-1,0 1 1,-1 0-1,1-1 0,0 1 1,-1 0-1,1-1 1,-3 1-1,-14 5-3634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5.0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5265,'0'0'3349,"4"18"-3261,18 55 5,-20-68-39,1 0-1,-1 0 1,1-1-1,0 1 1,1-1-1,-1 0 1,1 1-1,0-2 1,0 1-1,0 0 1,0-1-1,1 0 1,0 0-1,8 4 1,14 11 266,-19-12-274,0 2-1,0-1 1,-1 1-1,-1 0 1,1 0-1,-1 1 0,-1 0 1,6 10-1,-10-15-447,1 0-1,-1 0 0,1 1 0,-1-1 1,-1 0-1,1 1 0,0 5 1</inkml:trace>
  <inkml:trace contextRef="#ctx0" brushRef="#br0" timeOffset="1">36 213 8058,'0'0'2672,"153"-19"-4120,-94 1-744,-12 2-881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5.34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80 0 7362,'0'0'3664,"-7"22"-3570,-20 72-198,25-87 29,1 0 1,-1-1 0,1 1 0,1 0-1,-1 0 1,1 0 0,1 0-1,-1 0 1,1 0 0,0 0 0,1-1-1,2 10 1,5 32 232,-10-47-192,1 0 0,-1 1 0,1-1 0,-1 0 0,0 0 1,1 0-1,-1 0 0,0-1 0,0 1 0,0 0 0,1 0 1,-1 0-1,0-1 0,0 1 0,0 0 0,0-1 0,-1 1 1,1-1-1,0 1 0,0-1 0,0 0 0,0 1 0,0-1 1,-1 0-1,1 0 0,0 0 0,0 0 0,0 0 0,-1 0 1,1 0-1,0 0 0,0-1 0,0 1 0,-2-1 0,-2 1-647,-10 0-1828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5.76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0 3241,'0'0'7325,"-3"9"-7243,2-6-84,0-1 0,0 0 0,0 1 0,1-1 0,-1 1 0,1 0 0,-1-1 0,1 1 0,0-1 0,0 1 0,0 0 0,0-1 0,1 1 0,-1-1 0,1 1 0,-1-1 0,1 1 0,0-1 0,0 1 0,0-1 0,0 1 0,0-1 0,1 0 0,-1 0 0,1 0 1,0 0-1,-1 0 0,1 0 0,0 0 0,0 0 0,0-1 0,0 1 0,0-1 0,1 1 0,-1-1 0,0 0 0,4 1 0,10 5 38,20 13 175,-34-19-205,-1-1-1,0 1 1,1 1 0,-1-1 0,0 0-1,0 0 1,0 0 0,0 1 0,0-1 0,0 0-1,0 1 1,0-1 0,0 1 0,-1-1-1,1 1 1,-1-1 0,1 1 0,-1-1-1,0 1 1,1 2 0,-3 13-821,-5-9-1581</inkml:trace>
  <inkml:trace contextRef="#ctx0" brushRef="#br0" timeOffset="1">10 0 6065,'139'8'6107,"-140"-7"-6093,0-1 0,0 0 0,0 0 1,0 1-1,0-1 0,0 0 0,0 1 0,1-1 0,-1 1 1,0 0-1,0-1 0,1 1 0,-1-1 0,0 1 0,1 0 1,-1 0-1,0-1 0,1 1 0,-1 0 0,1 0 1,-1 0-1,1 0 0,0-1 0,-1 1 0,1 0 0,0 0 1,0 0-1,-1 0 0,1 0 0,0 0 0,0 0 0,0 1 1,0 40-75,0-31-1,2 9-241,0 1 0,8 37 0,-6-43 167,-1 1 0,0 0-1,-1 0 1,-1 1 0,-2 24 0,1-40 46,0 0 0,0 0-1,0 1 1,-1-1 0,1 0-1,0 0 1,-1 0-1,1 0 1,-1 0 0,0 0-1,1 0 1,-1 0 0,0 0-1,1-1 1,-1 1 0,0 0-1,0 0 1,0 0 0,0-1-1,0 1 1,0-1 0,0 1-1,0-1 1,-1 2-1,-15 2-2357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9:03.05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F433828-0129-4DFB-B295-3B079E072D07}" emma:medium="tactile" emma:mode="ink">
          <msink:context xmlns:msink="http://schemas.microsoft.com/ink/2010/main" type="inkDrawing" rotatedBoundingBox="28104,11144 30436,4355 34700,5819 32369,12608" hotPoints="31914,5232 33208,9290 30314,12414 29020,8356" semanticType="enclosure" shapeName="Ellipse">
            <msink:sourceLink direction="with" ref="{74F3E694-407D-4BB1-8151-9F89AF73E13C}"/>
            <msink:sourceLink direction="with" ref="{6053C346-BC5D-4486-935F-BC922C328191}"/>
            <msink:sourceLink direction="with" ref="{46332279-5FF0-4738-B66E-BAA47742FB7F}"/>
            <msink:sourceLink direction="with" ref="{A6C115A4-970D-4801-A855-E09B62369078}"/>
          </msink:context>
        </emma:interpretation>
      </emma:emma>
    </inkml:annotationXML>
    <inkml:trace contextRef="#ctx0" brushRef="#br0">3396 290 64 0,'0'0'324'0,"0"0"-229"16,0 0-35-1,0 0 61-15,0 0 12 0,0 0-28 16,5-84-27-16,-5 70 23 15,0 2-63-15,0-3-28 16,0 0 20-16,0 2-21 16,0 1 16-16,0 0-18 15,0 2-1-15,0-1 5 16,-5 0-11-16,-9 2 1 16,1-1-2-16,-7 2-12 15,-4-1 13-15,-2-1 0 0,-7 3-9 16,-2-1 8-1,-7 3 1-15,2 4 0 0,-4 1 0 16,6 0 5 0,-2 0-7-16,2 0 2 0,0 0-2 15,-3 1 1 1,-2 7 1-16,-4-1 0 0,7 0 0 16,5 3-2-1,-1-3 1-15,6 3 1 0,0 0 0 16,-5 0 0-16,2 3 0 0,-5-4 0 15,0 3-1 1,3-1-1-16,-3 5 1 0,1-1 1 16,1 0-4-1,1-1 4-15,2-2 0 0,3 2 0 16,0-2 0 0,6-1 3-16,3-4-3 0,2 2 0 15,2-1-3-15,-2 2 2 16,-1 0 1-16,-1 0 0 15,-6 2 0-15,2 1 4 16,-1-4-5-16,-2 3 1 16,4 0-3-16,-4-2 2 15,2 2 2-15,-4 3-1 16,2-2 0-16,2-2 0 16,4 1 0-1,0-1 0-15,3-2 0 0,2 1-1 16,5-1 2-16,-5 1-1 0,1 0 0 15,0 2 7 1,-3 1-7-16,0 2 0 0,-6-1 0 16,-2 1 0-1,-3-1 0-15,0 3 0 0,0-3 4 16,3 4-4 0,2-3 0-16,1 0 0 0,-2-1 1 15,0 4 15-15,0 1-16 0,1-2 7 16,3 5-5-1,1-3-1-15,-2 6-1 0,2-1 0 16,2 3 0 0,-2 3 1-16,2-4 0 0,2 1 8 15,1-2-5 1,-3-1-2-16,3 1-3 16,-3 4 1-16,0 0 0 15,0 3 1-15,-1 4-1 16,-1 1 1-16,-3 0 2 0,2-1-2 15,0 1-1-15,0-3 0 16,3 0 1-16,0-4 6 16,3-1-7-16,-3-1 7 15,3-4 0-15,-3 3-7 16,2-5 11-16,1 2-1 16,2-3-10-16,-2 2 7 15,3 1-7-15,-3 3 0 0,0 2 7 16,-3 5-6-1,-4 1-1-15,-1 4 0 0,0-5-3 16,-1 3 1 0,1-5 4-16,1-4-2 0,8 2 1 15,-1-5 0 1,0 1-2-16,4-1 1 0,-2 2 0 16,4 2 2-1,-4 3-2-15,1-1 0 0,-4 0 0 16,3 2 1-16,-2-1 0 0,3-3-1 15,0 2 0 1,1-3 0-16,2-1 0 0,-1-3 0 16,-1 0 0-1,2-2 1-15,2 0-1 0,-2 3 0 16,1-3 0 0,-1 1-1-16,1 0 1 0,1 0 0 15,-1-2 0-15,-1 2 2 16,2-2-2-16,0 1 0 15,-1 0-1-15,2 3 1 16,-2-3 0-16,-1 2 0 16,1-3 0-16,1 3 1 15,0-1-1-15,0 2 0 16,-1 1-1-16,2 1 1 16,0 3-1-16,0 3 1 15,2-5 0-15,-4-1-1 16,4-2 1-16,0-4 0 0,-1-2 0 15,3 2-1 1,1-4 1-16,-1-2 0 0,0 1 0 16,1 1 1-1,-2 3-1-15,-1-1 0 0,3 6 0 16,-3 0 0 0,1 1 0-16,-1 3 0 0,2 0 2 15,1 1-1-15,-1-1-1 0,-1 2 7 16,4-8 1-1,-2-3 0-15,2-3-8 0,0-2 0 16,0-5 0 0,0-1 1-16,0-1-1 0,0-1 0 15,0-5 0 1,0 1-1-16,0-1 1 0,0 0 0 16,0 1 1-1,0 2 0-15,0 0 4 0,0 2-5 16,0 3-7-16,0-3 7 15,0 3 0-15,0-1 0 16,0 1 1-16,0 0-1 16,0 0 2-16,0-1-2 15,0 4 0-15,0-1-1 16,0 1 0 0,0-2 1-16,0-1 0 0,0 2 2 15,0-1-2 1,0 0 0-16,0 2 0 0,0 2 3 15,0 2-3 1,0 0 0-16,0 0 0 0,0 0 1 16,0 1-2-16,0 1 1 0,0-2-6 15,0 2 6 1,0 1 0-16,0 2 8 0,0-3-8 16,0 1 1-1,0 1 0-15,0-1-1 0,0 2 0 16,0 2-1-1,0 1 1-15,0-3 0 0,0 3 0 16,0-1 1-16,0 0-7 16,0 1 6-16,0 4 0 15,0 0 4-15,0 4-3 16,-3-4-1-16,1 2 0 16,-3 1 1-16,2 2 0 15,0-2-1-15,0 0 0 16,3-4-1-16,-2 0 1 15,2-5 0-15,0-2 0 16,0 1 1-16,0 0-1 16,0 0 0-16,0 0 0 0,0 3 0 15,0-2 0 1,0 2 0-16,0 0 0 0,0-1 2 16,0 0-4-1,0 1 2-15,0-1 0 0,0 2-6 16,2-3 8-1,1-2-2-15,0 2 0 0,0-4 3 16,-3-1-5-16,2 2 2 0,-2-3 0 16,3 0-1-1,-1-1 2-15,1 4-1 0,-1-1 0 16,2 1 1 0,-1-1-1-16,-1 1 0 0,1 0 0 15,-3 2 0 1,2 0 0-16,-2 2 1 0,3-3-1 15,1 5 1 1,-2-5 6-16,3 2-7 0,0-2 0 16,1 2 18-16,2-2-18 15,1-1 7-15,-2 2-7 16,5 3 0-16,-5-1 0 16,2 0 0-16,-1 3 0 15,0 0 0-15,-2-3 0 16,1 2 0-16,-1-3 0 15,-1 2 1-15,0-3 3 16,2 0-4-16,-5 0 0 0,3 2-1 16,0-1 1-1,2 1 0-15,-2-2 0 0,2 2 2 16,2-2 1 0,2 3-3-16,-1-4 0 0,2 1 3 15,-2 3 0 1,1-1-3-16,1 1 0 0,-2 0 1 15,1-1 3 1,3 0-4-16,2 3 0 0,-3 0-1 16,1 1 2-16,-1 0-1 0,-1 2 0 15,0-4 1 1,0 4 5-16,2-4-6 0,-1-1 0 16,0-1 7-1,1 0-7-15,2 1 0 0,1-3 0 16,-4 2 0-1,4-4 2-15,-1 2-2 0,1-5 0 16,-2 3 2-16,5-1-1 16,-1-1-1-16,-3 0 0 15,0 0 0-15,3-1 0 16,-2 1 0-16,-2-1 0 16,1-3 1-16,1 3-1 15,-1-2 0-15,0-1 0 16,3 3-1-16,0-2 0 15,4-1 1-15,1 4 0 16,0-4 2-16,3 1-2 16,-3-3 0-16,4 3 0 0,-4-3-1 15,-2 0 0 1,2-2 1-16,4 0 0 0,-1 1 0 16,3-5-1-1,0 4 1-15,-1-3 0 0,-1 1 0 16,-2-3-1-1,-1 3 1-15,-1-4 0 0,-2 1-1 16,3 0 2-16,-1 2-1 0,-3-2 0 16,2 1 0-1,-2 1 1-15,1-1-1 0,3 2 0 16,-1 2-1 0,6-3 1-16,-1 2 0 0,6-1 0 15,2-1-6 1,0 1 5-16,4-1 1 0,-4-2 0 15,1 2-2 1,1 1 1-16,-7-4 1 0,0 4 0 16,-1-1 0-16,1-2 0 15,1 0 0-15,2 2 0 16,3-2 0-16,0 0-11 16,6-1 0-16,-4 1-1 15,3-2-5-15,-4-1 16 0,-4-2 1 16,-2 0 0-1,-4 0-1-15,-4 0-12 0,-3 0 13 16,-3 0 0-16,-3 0 0 16,-2-7 1-1,-4 0-1-15,4-3 1 0,2 0 23 16,1 0-16 0,4-4 12-16,0-2-20 0,7 0 6 15,0-4 0 1,3 1-6-16,2-1 0 0,0-4 1 15,-1 0 1-15,1-1-2 16,0-2 9-16,-7 0 0 16,5 0 26-16,-8-2-6 0,5 3 10 15,0-4-7 1,-4-2-31-16,4 3 36 0,0-3-16 16,3-2-20-1,1-3 14-15,4 1-8 0,-1-2 2 16,0 3 17-1,-2-3-20-15,2 2 22 0,-2-3-15 16,2 0-10-16,-2 0 10 16,-4-2-12-16,-1 4 7 15,-2-2 0-15,-1 5 0 16,-3-2-8-16,-1 0 0 16,4 4 1-16,-6-2 1 15,5 3-2-15,1-4 0 16,2 1 2-16,3 0-1 15,0-2-1-15,-1-3 0 16,1 1 0-16,0-1 1 16,-6 0-1-16,0 0 0 0,2 0 3 15,0 0 6 1,-1 3-9-16,-1-1 0 0,1 1 0 16,-3-2-1-1,2-1 2-15,-2 0-1 0,2 0 3 16,-2 0-2-1,-1 0-1-15,2 0 0 0,-4 3 1 16,-3 2 8-16,0 0-9 0,-3-1 1 16,1 1 6-1,-3-3-6-15,3 0-1 0,5-2 0 16,-9 0 0 0,4 0-1-16,0 0 1 0,-4 3 0 15,3-1 0 1,-1 5 1-16,-5 1-1 0,5-2 0 15,-1 2 0 1,-3-3 0-16,3-3 0 0,-4-2 0 16,2-5-1-16,1-3-7 15,-1 1 8-15,1 0 0 16,-1-1 1-16,1-2 2 16,-1 2-3-16,5 2 0 15,-7 0 1-15,2 4 0 16,-1 5-1-16,3 4 0 15,-3 0 0-15,0 3-1 16,-3-1 2-16,3 1-1 0,1 0 0 16,-2-5 1-1,5-2-1-15,-1-5 0 0,2-3 0 16,1-4 0 0,-3-6 0-16,-1-2 0 0,-4-3 0 15,-3-2-2 1,-3 0 2-16,0 5 0 0,0 5 1 15,0 4 4 1,0 6-4-16,0 4-1 0,0 2 0 16,0 4 1-16,0 2-1 0,0-3 0 15,0 1-15 1,7-4 15-16,2 3 0 0,-1-2 0 16,-2-1 0-1,-1 2 5-15,-5-4-7 16,0 1 2-16,0-4-3 15,0-1 2-15,0-1 1 16,-3-2 0-16,-8 2 0 0,4 1-2 16,-2 2 2-1,4 3 0-15,0 2 0 0,5-1 0 16,-4 3 0 0,1 1 0-16,3-1 0 0,-2 2 5 15,2 1-7 1,-3-3 2-16,-2 3-1 0,-3-3 0 15,0-2 1 1,-6 3 0-16,0-7-1 0,0 3-2 16,2-8 3-16,0 3 0 0,1-7-8 15,4 3 8 1,4 2 0-16,-6 3 0 0,4 2 0 16,0 1 3-1,-1 4-10-15,1-1 4 0,0 5 0 16,-1-1 2-1,-2 2 1-15,-1 2-13 0,-1-2 12 16,-1 1-19-16,-3-2 7 16,-2-1-6-16,3-3 4 15,-10-1 9-15,2-4-8 16,-3 3-2-16,-4-3 15 16,4 3-18-16,-3 3 19 15,0 3 0-15,2 4-2 16,4 2 1-16,2 5 1 15,2 2 0-15,3 0-1 16,-2 6 1-16,4-2-1 16,-2 4 1-16,2 0-2 0,2-3 2 15,-1 0 0 1,0-2 0-16,1 0 3 0,-2 0-2 16,-2-3-1-1,4 1 0-15,-4 2-1 0,3 1-6 16,1 2 4-1,-4-1-6-15,0 1 7 0,3-2-22 16,-2 3 23 0,2 2-5-16,3 1 4 0,2 0 1 15,-1 0 1-15,-2 3 0 16,-1 0-2-16,-2-4-2 16,-1 5 4-16,-4-2-25 15,1 3-28-15,-3-4 18 0,-2 4-22 16,-3 0-17-1,-2 0-20-15,-16 0-82 0,6 8-50 16,4 5-34-16</inkml:trace>
  </inkml:traceGroup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6.57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46 3 5393,'0'0'4428,"0"-2"-4102,0 3-117,-1 7-63,0-1 0,-1 1 0,0-1 0,0 0 0,0 0 0,-1 0 0,-6 11 0,5-9 21,0 0 1,0 0 0,1 0 0,-4 17 0,7-23-171,-1 0 1,1 0 0,-1 0-1,1 0 1,0 0-1,0 0 1,0 0 0,1 0-1,-1 0 1,1 0 0,0 0-1,-1 0 1,1-1 0,0 1-1,1 0 1,-1 0-1,0-1 1,1 1 0,0-1-1,3 5 1,-2-5-4,1 1-1,-1-1 1,1 0-1,0-1 1,0 1 0,0-1-1,0 1 1,0-1 0,0 0-1,0 0 1,0-1-1,0 0 1,1 1 0,6-2-1,9 2 16,-16-1-148,1 1-1,-1-1 1,1 1 0,-1-1 0,1 0 0,-1-1 0,1 1 0,-1-1-1,1 0 1,-1 0 0,0 0 0,0-1 0,1 0 0,-1 1 0,0-2-1,0 1 1,0 0 0,-1-1 0,1 1 0,-1-1 0,1 0 0,-1 0-1,0-1 1,3-3 0,22-46-3056,-18 29 1108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6.91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1 130 5393</inkml:trace>
  <inkml:trace contextRef="#ctx0" brushRef="#br0" timeOffset="1">1 130 5393,'32'-95'1817,"-11"95"-1625,5 0-64,9-8 64,1-3-192,-4 6 0,-5 0 24,-10 0-24,-5 5-208,-9 0-288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17.2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7986,'0'0'3592,"153"21"-5032,-141-19-592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35.6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195 0 4481,'0'0'5118,"14"16"-3844,-11-4 3241,-4 11-4615,-1-7 121,-3 82-591,-6 1 0,-25 111 1,30-180 428,3-15-36,-13 54 63,15-66 69,1 0 0,-1-1-1,-1 1 1,1 0-1,0-1 1,-1 1-1,0 0 1,1-1 0,-1 0-1,0 1 1,0-1-1,0 0 1,0 0-1,-1 0 1,1 0 0,-1-1-1,1 1 1,-1-1-1,-3 2 1,-56 4-4963,32-7-580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35.9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0 133 8994,'0'0'3797,"5"-3"-3931,14-9 183,-1 1-1,2 1 0,-1 1 1,2 0-1,-1 2 1,1 0-1,0 2 0,0 0 1,0 1-1,25-1 0,7 6-66,-29 1-308,-1-1 1,1-2 0,29-4-1,-50 5 57,-1-1 1,0 0-1,1 0 0,-1 1 0,0-1 1,0-1-1,1 1 0,-1 0 0,0 0 1,0-1-1,0 1 0,0-1 0,-1 0 1,1 0-1,0 1 0,2-5 0,3-12-4222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36.36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53 7258,'0'0'4757,"20"-4"-4452,-12 3-283,40-8 47,56-4 0,18 1 112,69-2-1628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37.0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2 253 1696,'0'0'9026,"0"-35"-5656,-1 22-3314,0-1-1,2 0 1,0 1-1,0-1 1,1 0 0,1 1-1,0 0 1,1 0-1,0 0 1,11-21-1,-9 19-147,-5 11 63,1 1-1,-1 0 1,1-1 0,-1 1-1,1 0 1,0 0 0,1 0-1,3-5 1,-5 8 62,-1 15-7,0-15-27,-1 25-25,1 0-1,2 0 0,0 0 0,12 45 0,-13-66-91,0 0 1,0 0-1,0 1 0,-1-1 1,1 0-1,-1 1 0,0-1 0,0 0 1,-1 0-1,1 1 0,-1-1 1,0 0-1,0 0 0,-3 7 0,-1-2-436,0 1 0,-1-1 0,0 1 0,-9 8 0,0 1-1318,0 3-2590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37.47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 7722,'0'0'3523,"47"0"-3758,-46 0 223,0 1-1,0-1 1,0 1-1,0-1 1,0 1-1,0 0 1,0-1-1,0 1 1,-1 0-1,1 0 1,0 0-1,0 0 1,-1 0-1,1 0 1,-1 0-1,2 1 1,-2 0 6,1-1 0,0 1 1,0-1-1,0 1 0,0-1 1,0 0-1,0 0 0,1 1 1,-1-1-1,0 0 0,1 0 1,-1 0-1,3 1 0,2-1-249,0 0 0,0-1 0,0 0 0,0 0 0,0 0-1,0-1 1,0 1 0,0-2 0,0 1 0,0-1 0,0 0 0,-1 0-1,1 0 1,-1-1 0,9-5 0,13-12-2732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37.8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 3017,'0'0'6921,"12"-8"-6993,9 11 72,5 2-16,1 0-552,-4 1 224,1-6-312,-6 0-120,-1 0 23,-2 0-335,-6 0-552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38.21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1560,'0'0'11148,"0"6"-11075,1 10-47,1-1 0,0 1 0,1 0-1,1-1 1,1 0 0,7 18-1,-9-21-12,0 1 1,-1-1-1,-1 1 0,0-1 0,-1 1 0,0 0 0,-2 16 0,0 13 1,2 12-926,0-19-2610,0-15-1699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6:40.919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41C3D74B-F301-412F-8527-EC6E8B323358}" emma:medium="tactile" emma:mode="ink">
          <msink:context xmlns:msink="http://schemas.microsoft.com/ink/2010/main" type="writingRegion" rotatedBoundingBox="21488,10403 23751,7858 24096,8164 21833,10709">
            <msink:destinationLink direction="with" ref="{0932ABD5-85D7-44FB-BED3-3E86AD14691C}"/>
            <msink:destinationLink direction="with" ref="{C12AEDAA-5162-4070-A565-858EC50689E8}"/>
          </msink:context>
        </emma:interpretation>
      </emma:emma>
    </inkml:annotationXML>
    <inkml:traceGroup>
      <inkml:annotationXML>
        <emma:emma xmlns:emma="http://www.w3.org/2003/04/emma" version="1.0">
          <emma:interpretation id="{E6EC8595-16AC-4A6C-B100-D6BC514C1490}" emma:medium="tactile" emma:mode="ink">
            <msink:context xmlns:msink="http://schemas.microsoft.com/ink/2010/main" type="paragraph" rotatedBoundingBox="21488,10403 23751,7858 24096,8164 21833,107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CB762D-883C-4AC8-8A8C-18714B2A83D1}" emma:medium="tactile" emma:mode="ink">
              <msink:context xmlns:msink="http://schemas.microsoft.com/ink/2010/main" type="line" rotatedBoundingBox="21488,10403 23751,7858 24096,8164 21833,10709"/>
            </emma:interpretation>
          </emma:emma>
        </inkml:annotationXML>
        <inkml:traceGroup>
          <inkml:annotationXML>
            <emma:emma xmlns:emma="http://www.w3.org/2003/04/emma" version="1.0">
              <emma:interpretation id="{3E43E2D3-AC0F-4AFE-AD5C-ADC5AE077A21}" emma:medium="tactile" emma:mode="ink">
                <msink:context xmlns:msink="http://schemas.microsoft.com/ink/2010/main" type="inkWord" rotatedBoundingBox="21488,10403 23751,7858 24096,8164 21833,10709"/>
              </emma:interpretation>
              <emma:one-of disjunction-type="recognition" id="oneOf0">
                <emma:interpretation id="interp0" emma:lang="en-US" emma:confidence="0.5">
                  <emma:literal>TIF.</emma:literal>
                </emma:interpretation>
                <emma:interpretation id="interp1" emma:lang="en-US" emma:confidence="0">
                  <emma:literal>+70:</emma:literal>
                </emma:interpretation>
                <emma:interpretation id="interp2" emma:lang="en-US" emma:confidence="0">
                  <emma:literal>-IF.</emma:literal>
                </emma:interpretation>
                <emma:interpretation id="interp3" emma:lang="en-US" emma:confidence="0">
                  <emma:literal>+7"☹</emma:literal>
                </emma:interpretation>
                <emma:interpretation id="interp4" emma:lang="en-US" emma:confidence="0">
                  <emma:literal>#on</emma:literal>
                </emma:interpretation>
              </emma:one-of>
            </emma:emma>
          </inkml:annotationXML>
          <inkml:trace contextRef="#ctx0" brushRef="#br0">13670 9374 22 0,'0'0'89'0,"0"0"-27"0,0 0 57 15,0 0 19 1,0 0-24-16,0 0-3 0,0 0-29 16,2 0-27-1,-2-2-23-15,3-2-31 0,-1-4 1 16,4 0 5-16,2-1-6 0,1 1 12 16,-2-4-4-1,5 2 7-15,-2 1 7 0,-1-3-17 16,1 2 20-1,1-1-2-15,-2 5-5 0,-2-4 16 16,5 0-21 0,0 0-5-16,7-1-5 0,1-2-3 15,4-2-1 1,0-2 0-16,4-3 1 0,2-3 1 16,-1 2-1-16,1-3 5 15,0-1 13-15,3-2-18 16,-4 0-1-16,1 1 0 15,-2 4 0-15,-4 2 3 16,-5 5-3-16,0 1 0 16,-5 2 3-16,0-2-2 15,2-1-1-15,-4-5 0 16,9 3 0-16,-6-5 14 0,1 1-6 16,0 3 0-1,-2-3 15-15,3 3-22 0,-1-7 7 16,3 1-8-1,-3-1 0-15,3-4 29 0,0 2-22 16,0-2 0 0,0-1-1-16,0 6-5 0,-3 3-1 15,-2 6 0 1,-3 0 0-16,-6 7 4 0,0 0-3 16,-1 5 7-16,-1-2 13 0,2-3-20 31,0-1-1-31,1-2 0 0,2-1 1 0,0-2 3 15,0 1-4 1,1 4 0-16,-4-1 4 0,0 0-3 16,0 5-1-1,-1 0 0-15,-2 4 0 0,-2 1 3 16,0 0-3-16,0 0 0 16,0 0 14-16,0 0-13 15,0 0 11-15,0 0-6 16,0 0-5-16,0 0 6 15,0 0-7-15,0 0 1 16,0 0-1-16,0 0 0 16,0 0 0-16,0 0-1 15,0 0 0-15,0 0 0 16,0 0 2-16,0 0-1 16,0 0 1-16,0 0 0 0,0 0-2 15,0 0-5 1,0 0-16-16,0 0-4 0,-9 4-65 15,-1 6-69 1,-4-1-144-16</inkml:trace>
          <inkml:trace contextRef="#ctx0" brushRef="#br0" timeOffset="1240.45">14484 8309 10 0,'0'0'44'0,"0"0"-44"16,0 0 0-16,0 0 59 16,0 0 36-16,0 0 2 15,0 0-22-15,0 0 20 16,0 0 12-16,0 0 0 15,0 0 21-15,0 0-19 16,0 0-33-16,0 0-14 16,0-2-25-16,0 2-6 15,0 0 14-15,0 0-27 16,0 0 3-16,0 0-12 16,0 0-9-16,0 0 35 0,0 0-3 15,0 0 7 1,0 0 3-16,0 0-33 0,0 0 2 15,0 0-11 1,0 2 0-16,5 10-1 0,3 2 1 16,3-1 0-1,1 2 3-15,-2 0 4 0,3-3-7 16,-1 3 0-16,-2-2 0 0,4 5 4 16,0 0-2-1,-1-1 15-15,4 0 14 0,-5-1-24 16,5-3 10-1,-3-1-16-15,2 0 0 0,-2-5 16 16,-4 1-17 0,1-1 7-16,1-2-6 0,-7 0 1 15,0-3-2 1,-3 1 0-16,-2-3 0 0,4 0 2 16,-4 2-2-16,0-2 0 15,0 0 1-15,0 0 0 16,0 0-1-16,0 0 0 15,0 0 0 1,0 0 1-16,0 0 0 0,0 0-1 16,0 0 3-16,0 0 0 15,0 0-3-15,0 0 0 16,0 0 0-16,0 0 0 16,0 0 0-16,0 0 1 15,0 0-1-15,0 0 1 0,0 0-2 16,0 0 1-1,0 0-14-15,0 0 12 0,0 0-38 16,0 0-18 0,0 0-34-16,0 0-96 0,-6 0-221 0</inkml:trace>
          <inkml:trace contextRef="#ctx0" brushRef="#br0" timeOffset="1870.42">14769 8522 230 0,'0'0'359'16,"0"0"-237"0,0 0-94-16,0 0 70 0,0 0 41 15,0 0-64 1,0 0-20-16,2 0-6 0,1 0 5 16,-1 0-25-16,2-5-29 0,-1-2 17 15,-1 0 4 1,3-1-20-16,2-2 10 0,0 3-10 15,4-6 9 1,0 4-6-16,2-3-2 0,1-3-2 16,3-2 0-1,1 0 0-15,4 0-1 0,-3-1 2 16,-3 1-1 0,3 3 1-16,-3-1 0 0,-2 4-1 15,3-2 0-15,-4 0 0 16,4 0 0-16,2-6 0 15,2-3 0-15,1-2 0 16,3-2 6-16,-1-1-7 16,0 0 1-16,-2 3 0 15,2 4-1-15,-5 0 1 16,-3 5 0-16,-4 3-2 16,-7 5 8-16,0 0-6 0,-5 2 0 15,2-3 0 1,2 0 4-16,-1 2-4 0,-1-2 0 15,3-1 0 1,0 1 1-16,-1 0-1 0,1 3 0 16,-2 4 0-1,-3-2 0-15,0 3 0 0,0 0-1 16,0 0 1 0,0 0-25-16,0 0 3 0,0 0-14 15,-14 0-49-15,-3 4-8 0,-23 9-67 16,7-3-97-1,-2 0-379-15</inkml:trace>
          <inkml:trace contextRef="#ctx0" brushRef="#br0" timeOffset="3270.34">14548 8194 418 0,'0'0'92'0,"0"0"-71"15,0 0 9 1,0 0 80-16,0 0-11 0,0 0-32 15,0 0-31 1,36-48 4-16,-27 40 14 0,-2-1-21 16,2 1-4-1,-2 1 7-15,0 0-14 0,0-1 5 16,1 4-7 0,-2-4-7-16,2-3 13 0,3 3-24 15,0-7 5-15,-1 1 16 16,2-2-8-16,-2-1 6 15,1-2-13-15,-3-1-7 16,3 1 11-16,0 1-11 16,0-2-1-16,2 4 1 15,4 1 0-15,-1-2-1 16,3 0 0-16,0 0 0 16,2 0 0-16,2 0 0 0,-2 2 0 15,1-2 1 1,-1 5 0-16,-4-1-1 0,-4 2 0 15,-1 3 0 1,-2 1 0-16,-4 0 2 0,-1 1-2 16,0 2 3-1,-2 0 3-15,-3 4-7 0,3-1 1 16,0 1-5 0,-1 0 4-16,6-2 1 0,1-3 0 15,-2 2-1-15,5-2 2 0,-7 0-2 16,4 3 1-1,-7-1 0-15,3 1 0 0,0-1 0 16,-1-1 1 0,1 0-1-16,3 0 1 0,0-1-1 15,4 1 0 1,0-4 5-16,0 3-11 0,-5 0 6 16,-1 0 0-16,0 2 0 15,-6 3 8-15,0 0-8 16,0 0 7-16,0 0 10 15,0 0 25-15,0 0-16 16,0 0-11-16,0 0-15 16,0 0-1-16,0 0 0 15,0 0 1-15,0 0-18 16,5 0 18-16,1 0 0 16,-4 0 1-16,1 0 3 15,-1 0 2-15,-2 0-8 0,3 0 2 16,-3 3 0-1,0-3 0-15,0 4 1 0,0 0 0 16,6 3 14 0,2 5-14-16,1 4 13 0,1 3-5 15,1 2-8 1,3 2 16-16,-2-2-17 0,0 1 1 16,-1-2 2-16,-1-6 4 0,-5 1-1 15,2-5-6 1,-7-1 1-16,2-4 25 0,-2 0-20 15,0 0 9 1,0 0-15-16,3 0 1 0,2 0 1 16,1 3-2-1,-1-4 0-15,-3 1-1 0,5 0 2 16,-5 0 0 0,-2-3-1-16,3-2 5 0,-3 3-5 15,0-3 0-15,0 2 0 16,0-2-1-16,0 3 1 15,0 1 0-15,0 2 0 16,0-1 1-16,0-1 0 16,0 1-1-16,0-2 0 15,0-1 0-15,0 0 0 16,2-2-2-16,-2 3-8 16,3-3 4-16,-3 0 5 0,0 0 1 15,0 0 0 1,0 0 0-16,0 0 0 0,0 0-3 15,0 0-46 1,-14 0-95-16,-7 0-177 0,-1 0-629 0</inkml:trace>
          <inkml:trace contextRef="#ctx0" brushRef="#br0" timeOffset="4190.29">15380 7740 90 0,'0'0'56'0,"0"0"28"15,0 0 70-15,0 0 10 0,0 0-9 16,0 0-28-1,0 0-33-15,-3 0 8 0,3 0-28 16,0 0-13 0,0 0-12-16,0 0-21 0,0 0-5 15,0 0-3 1,0 0-11-16,0 0 21 0,0 0-7 16,0 0 3-16,0 0 6 15,0 0-16-15,0 0 8 16,0-3-24-16,0-4-5 15,0-2 5-15,8-1-13 16,3-3 13-16,3-1-1 16,-2 2-13-16,2-5 14 15,3 0-1-15,-4-2 0 16,1-4-1-16,3-5 2 16,-1 2 0-16,0-3-3 15,1-3 4-15,-5 1-1 0,5-2 0 16,-3 2 1-1,-3 1-1-15,1 1 0 0,2 3 0 16,3-5 0 0,-1 5-1-16,0-3 1 0,3 1 0 15,-2 2 1 1,-1 4 0-16,-2 0-1 0,-4 5 0 16,1 0 3-16,-3 3-3 0,1-2 0 15,-2 2 0 1,2-3 0-16,-1 2 0 0,0-4 0 15,0 2 0 1,1-3 0-16,-2 3 1 0,2 2-1 16,-4 3 0-1,0 2 0-15,-2 2-1 0,1 3 1 16,-4 1 0 0,2 2 0-16,-2-1-1 0,0 3 1 15,0 0 0-15,3 0 1 16,-3 0-1-16,0 0 0 15,0 0 0-15,0 0 1 16,0 0-1-16,0 0 0 16,0 0-2-16,0 0-33 15,0 0 5-15,0 0-54 16,-9 0-58-16,-8 9-117 16,-4-4-63-16</inkml:trace>
          <inkml:trace contextRef="#ctx0" brushRef="#br0" timeOffset="5220.22">15901 6829 224 0,'0'0'169'16,"0"0"-90"-16,0 0 15 16,0 0 46-16,0 0-9 0,0 0-31 15,0 0-31 1,0-16-31-16,0 16 5 0,0 0-8 15,0 0-24 1,0 0 26-16,0 0-16 0,0 0 1 16,0 0 4-1,0 0-24-15,0 0 4 0,0 0-6 16,0 0-2 0,0 0 1-16,0 0 1 0,0 0 0 15,0 0 0-15,0 0-1 0,0 0 1 16,0 0-1-1,0 0-3-15,0 0-2 0,0 0 6 16,0 0 0 0,0 0-1-16,5 0-6 0,-3 0-15 15,2 0-26 1,-4 0-36-16,3 0-3 0,-3 0-24 16,0 0 16-16,0 0-3 15,0 1-140-15</inkml:trace>
        </inkml:traceGroup>
      </inkml:traceGroup>
    </inkml:traceGroup>
  </inkml:traceGroup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38.6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0 149 3593,'0'0'8620,"0"-1"-8561,1 0-1,-1 0 1,0 0-1,0 0 0,0 0 1,1 0-1,-1 0 1,0 0-1,1 1 0,-1-1 1,1 0-1,-1 0 1,1 0-1,0 0 0,-1 1 1,1-1-1,0 0 1,-1 0-1,2 0 1,5-3-46,0 1 1,0 0 0,1 0-1,-1 1 1,0 0 0,1 0-1,0 1 1,-1 0 0,1 0-1,0 1 1,-1 0 0,11 1 0,-5 0-265,0-1 0,0-1 0,21-4 0,-30 4-20,-1-1 0,1 0 1,0 0-1,-1 0 0,1-1 0,-1 1 1,0-1-1,0 0 0,0 0 0,0 0 0,0 0 1,-1-1-1,0 1 0,1-1 0,-1 1 1,0-1-1,-1 0 0,1 0 0,-1 0 0,0 0 1,1 0-1,-2 0 0,2-5 0,2-15-4394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38.9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99 80,'0'0'9271,"7"0"-8655,18 0-398,1 0 0,-1-2-1,0 0 1,0-2-1,0-1 1,-1 0-1,44-18 1,-32 5-252,-26 12-5,-1 1 1,1 0 0,0 0-1,1 1 1,-1 0 0,1 1 0,-1 0-1,17-1 1,-32 19-3693,-8-4-634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54.53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44 5 496,'0'-4'9886,"0"249"-8049,-8-194-1204,-1 2-3527,9-53 2738,-1 1 0,1-1 0,0 1 0,0-1-1,-1 1 1,1-1 0,0 1 0,0-1 0,-1 1 0,1-1-1,-1 1 1,1-1 0,0 0 0,-1 1 0,1-1 0,-1 1 0,1-1-1,-1 0 1,1 0 0,-1 1 0,1-1 0,-1 0 0,1 0-1,-1 0 1,0 1 0,1-1 0,-1 0 0,1 0 0,-1 0-1,0 0 1,1 0 0,-2 0 0,-9 0-4353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54.92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4 103 3345,'0'0'7679,"-4"0"-7267,10 0-458,31-1 134,1-1 0,-1-3 0,0 0 0,0-3 0,57-19 0,-65 17-2710,53-29 1,-74 33 264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7:55.26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98 3937,'0'0'4551,"31"-7"-4397,9-4-91,143-29 255,-166 37-281,-7 2 0,0 0 0,0-1 0,0-1 0,0 1 0,-1-2 0,11-4 0,-17-4-881,-3 9 205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05.18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83 19 1296,'0'0'4176,"0"-19"2287,1 65-6444,-2 0 1,-3 0 0,-1-1 0,-2 1 0,-2-1 0,-3-1-1,-27 72 1,38-113-28,-5 6-3523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05.55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0 106 5825,'0'0'2121,"12"0"-1889,159-29 1406,-71 10-1161,-85 17-508,0-1 0,0 0 0,0-2 0,-1 0 1,0 0-1,15-8 0,-29 12-48,1 1 0,-1 0 0,0-1 0,1 1 0,-1 0 0,0-1 0,0 1 0,1 0 0,-1-1 0,0 1 0,0-1 0,0 1-1,1 0 1,-1-1 0,0 1 0,0-1 0,0 1 0,0-1 0,0 1 0,0 0 0,0-1 0,0 1 0,0-1 0,0 1 0,0-1 0,0 1 0,0-1 0,-1 1 0,1 0 0,0-1 0,0 1 0,0-1 0,-1 1 0,1 0 0,0-1 0,0 1 0,-1 0 0,1-1 0,-15-4-4459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05.96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9 154 912,'0'0'9662,"-2"-10"-9280,1 3-337,0 5-38,0 0-1,0 0 1,1 1 0,-1-1-1,1 0 1,-1 0 0,1 0-1,0 0 1,0 0-1,0 0 1,0 0 0,0 0-1,0 0 1,0 0 0,1 0-1,-1 0 1,1 0-1,0 0 1,-1 0 0,1 0-1,0 0 1,0 1-1,0-1 1,0 0 0,0 1-1,1-1 1,-1 1 0,0-1-1,1 1 1,-1 0-1,4-3 1,22-9 80,1 0 0,0 2 0,1 1 0,0 2 0,34-6 0,31 7-6522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06.7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216 162 968,'0'0'10585,"0"-13"-10409,0-72-114,1 82-59,0-1 1,1 0 0,-1 1 0,1-1-1,0 1 1,0 0 0,0-1 0,0 1 0,1 0-1,-1 0 1,1 1 0,0-1 0,0 0-1,0 1 1,0 0 0,0-1 0,1 1 0,-1 1-1,0-1 1,1 0 0,0 1 0,-1 0-1,6-1 1,-7 1-41,0 1-1,0 0 1,0 0 0,1 0-1,-1 1 1,0-1 0,0 0-1,0 1 1,0-1 0,1 1-1,-1 0 1,0 0 0,0 0-1,0 0 1,-1 0 0,1 0-1,0 0 1,2 2-1,-3 0 16,1 0 0,-1 0-1,1 0 1,-1 0-1,0 0 1,0 0-1,-1 0 1,1 0-1,0 0 1,-1 0 0,0 1-1,0 3 1,1 7 38,-2 0 0,1 1 1,-2-1-1,0 0 0,-1-1 1,0 1-1,-1 0 0,0-1 1,-1 0-1,-8 16 0,1-8 166,-1 0 0,-1-1 0,0-1 0,-2 0 0,-20 20 0,9-14 23,-1-1 0,-1-1 1,-1-1-1,-37 19 0,53-36-368,20-14-488,18-13-5,-17 17 586,0 0 0,1 1 0,-1-1 1,1 1-1,0 1 0,0 0 0,0 0 1,0 0-1,0 1 0,1 0 0,-1 1 1,1 0-1,16 0 0,1 2 154,1 2 0,28 6 0,-28-4-88,0-1 0,30 0 0,-55-4-151,-1 0-1,1 0 0,-1 0 1,1 0-1,-1-1 0,1 1 1,-1 0-1,1-1 1,-1 0-1,1 1 0,-1-1 1,0 0-1,1 1 0,-1-1 1,0 0-1,0 0 0,1 0 1,-1 0-1,0 0 0,0-1 1,0 1-1,0 0 1,1-3-1,4-9-2590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07.1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62 2529,'0'0'6481,"85"-3"-6241,-67 0-8,-1 1 112,1-4-224,0 4-48,-4-4-64,1 4-8,-6-1-8,-3-8-856,-3 1-1457,-3-3-2400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7:58.431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E52A3B98-D796-40D8-81ED-6A3231DD0B1F}" emma:medium="tactile" emma:mode="ink">
          <msink:context xmlns:msink="http://schemas.microsoft.com/ink/2010/main" type="writingRegion" rotatedBoundingBox="25778,13642 26733,13642 26733,14456 25778,14456"/>
        </emma:interpretation>
      </emma:emma>
    </inkml:annotationXML>
    <inkml:traceGroup>
      <inkml:annotationXML>
        <emma:emma xmlns:emma="http://www.w3.org/2003/04/emma" version="1.0">
          <emma:interpretation id="{3FB1651A-A15B-461C-8A30-A65BEF0B358A}" emma:medium="tactile" emma:mode="ink">
            <msink:context xmlns:msink="http://schemas.microsoft.com/ink/2010/main" type="paragraph" rotatedBoundingBox="25778,13642 26733,13642 26733,14456 25778,144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BDA7BF-25F7-4E00-B297-0F9483085A47}" emma:medium="tactile" emma:mode="ink">
              <msink:context xmlns:msink="http://schemas.microsoft.com/ink/2010/main" type="line" rotatedBoundingBox="25778,13642 26733,13642 26733,14456 25778,14456"/>
            </emma:interpretation>
          </emma:emma>
        </inkml:annotationXML>
        <inkml:traceGroup>
          <inkml:annotationXML>
            <emma:emma xmlns:emma="http://www.w3.org/2003/04/emma" version="1.0">
              <emma:interpretation id="{BA2A4665-24BB-443B-870A-C40846432F3E}" emma:medium="tactile" emma:mode="ink">
                <msink:context xmlns:msink="http://schemas.microsoft.com/ink/2010/main" type="inkWord" rotatedBoundingBox="25778,13642 26733,13642 26733,14456 25778,14456"/>
              </emma:interpretation>
              <emma:one-of disjunction-type="recognition" id="oneOf0">
                <emma:interpretation id="interp0" emma:lang="en-US" emma:confidence="0.5">
                  <emma:literal>RCs</emma:literal>
                </emma:interpretation>
                <emma:interpretation id="interp1" emma:lang="en-US" emma:confidence="0.5">
                  <emma:literal>R 13</emma:literal>
                </emma:interpretation>
                <emma:interpretation id="interp2" emma:lang="en-US" emma:confidence="0">
                  <emma:literal>Res</emma:literal>
                </emma:interpretation>
                <emma:interpretation id="interp3" emma:lang="en-US" emma:confidence="0">
                  <emma:literal>2/3</emma:literal>
                </emma:interpretation>
                <emma:interpretation id="interp4" emma:lang="en-US" emma:confidence="0">
                  <emma:literal>R [3</emma:literal>
                </emma:interpretation>
              </emma:one-of>
            </emma:emma>
          </inkml:annotationXML>
          <inkml:trace contextRef="#ctx0" brushRef="#br0">-3436 3520 39 0,'0'0'133'0,"0"0"-64"0,0 0-18 16,0 0-15-16,0 0-9 15,0 0-4-15,0 0 10 16,-16 0 32-16,11 0-6 15,-4 0-2-15,2 0 19 16,-2 3-12-16,-1 2 9 16,-4-1 1-16,-3 3-29 15,1 0 2-15,-5 6-23 16,-2 1-6-16,-3 6 29 16,-7 4-20-16,0 4-4 0,-5 1 12 15,-2 5-5 1,-4 3 9-16,4-1-18 0,-4-2-5 15,3 0 8 1,6-2-12-16,5-4 5 16,6-7 0-16,5-3-16 15,8-7 7-15,3-1-8 16,6-5 0-16,-2 0 3 16,4-5-3-16,0 1 0 15,0-1 0-15,0 0-3 0,0 4 3 16,0-4-29-1,0 3-30-15,-3 2-63 0,3-2-76 16,0-2-79-16</inkml:trace>
          <inkml:trace contextRef="#ctx0" brushRef="#br0" timeOffset="-807.52">-4351 3484 530 0,'0'0'143'0,"0"0"-107"15,0 0-33-15,0 0 14 16,0 0-16-16,0 0 10 0,0 0-9 16,103-50-2-1,-78 50 0-15,-3 0 0 0,-3 0-5 16,-3 0 5-1,-2 0 0-15,0 0 0 0,-2 0 3 16,2 3-2 0,0 5-1-16,0 1 6 0,-1 0-6 15,-2 1 11 1,0 2-10-16,-6-2-1 0,-2 2 12 16,-3 1-11-16,0-1 8 0,0 0-8 15,0 3 1 1,-17-1 24-16,-4-1-12 0,-3 0 6 15,-4 0 8 1,-2 0 1-16,1-3 11 0,-4-3-14 16,1 1 19-1,1-5-5-15,1-2-9 0,6-1 3 16,5 4 8-16,6-4-29 16,2 0 5-16,5 0-2 15,4 0-6-15,2 0 7 16,0 0-17-16,0 0 1 15,0 0-1-15,0 0-1 16,0 0 0-16,0 3-4 16,0 5-3-16,0 2-1 15,0 1 9-15,0 5 0 16,11 1-1-16,8 2-2 16,5-2 3-16,6-2 0 0,0 0 0 15,-3-3 0 1,-2-3 0-16,-4-1 1 0,-2 0-1 15,-7-7 3 1,-5 2-4-16,-2-1 1 0,-2-2 0 16,0 0-1-1,-3 3 1-15,3-3 0 0,-1 0 0 16,1 0 0-16,2 0-53 16,1 0-153-16,-3 0-178 0</inkml:trace>
          <inkml:trace contextRef="#ctx0" brushRef="#br0" timeOffset="-1517.46">-4326 3612 740 0,'0'0'136'0,"0"0"-64"15,0 0-3-15,0 0 6 0,0 0 9 16,0 0-29-1,0 0-24-15,0-31 1 0,0 31-21 16,0 0 5 0,0 0 8-16,0 0-23 0,0 0 4 15,0 0-5 1,0 0-6-16,0 5 4 0,0 12 2 16,0 2 0-16,0 9 2 15,0 1-1-15,-5 0-2 16,1 5 1-16,2-2-19 15,-1 0 17-15,1-6-11 16,-1-1 13-16,1-8-3 16,-2-5-2-1,4-2 5-15,-3-5 0 0,3-3-9 16,-2 0 9-16,2-2 0 0,0 0 0 16,0 0 0-1,-3 0-4-15,3 0-25 0,-2-4-60 16,-1-11-226-1,3-1-220-15</inkml:trace>
          <inkml:trace contextRef="#ctx0" brushRef="#br0" timeOffset="899.92">-3588 3888 494 0,'0'0'130'0,"0"0"-46"0,0 0 74 15,0 0-13 1,0 0-38-16,0 0-55 0,0 0-45 16,28-23 9-1,-21 23-7-15,5 0 4 0,-2 0 3 16,4 0-10-1,2 0 4-15,-2 0-10 0,0 0 0 16,-2 0 1-16,0 5-1 16,-4 3 0-16,-3 2-1 15,-5 0 1-15,0 2 0 16,0 3 0-16,-5-3 0 16,-15 3 18-16,-1-3-6 15,-3 0-2-15,-1-1 19 16,3-3-23-16,8-5 10 15,7 2-16-15,2-2 7 0,5-1-9 16,0 3 2 0,0 3-30-16,2-2 5 0,12 7 11 15,5 2 14 1,0 1 0-16,2 2-1 0,-4-1 0 16,-3-2 1-1,-7 0 0-15,-2-2-1 0,-5 0-5 16,4 0 6-1,-4-4 0-15,0 4 0 0,0-3 0 16,0-1 0-16,0-2 1 0,0-2 6 16,-11 2-6-1,-1-4 8-15,-7 2 9 0,-2-3-11 16,-3 1 26 0,-4-3-15-16,-2 0 12 0,4 0 20 15,-2 0-30 1,4 0 2-16,-1 0-18 15,6-5 5-15,6-3-4 0,0 1-5 16,1 2-13-16,2 3-44 16,-4-1-125-16,0 3-330 15,3 0-223-15</inkml:trace>
        </inkml:traceGroup>
      </inkml:traceGroup>
    </inkml:traceGroup>
  </inkml:traceGroup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07.5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1 197 312,'17'-178'10202,"-17"175"-9170,0 1-1024,18 2-8,14-3 136,7-2-136,-1 2-24,0 1-624,-8 2-136,-10 0-504,-8 0-1233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10.07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 1 1032,'0'0'5632,"0"34"-1680,-15 196-3846,15-197-582,0 16-818,0-18-3262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10.46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0 101 1120,'0'0'8957,"1"0"-8872,20-2-144,-1 0 0,1-2 0,-1 0 1,0-2-1,0 0 0,-1-1 0,1-1 0,27-15 0,26-10-4972,-63 27 2486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10.8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69 1792,'0'0'6642,"14"-7"-5911,-9 5-654,6-5 25,1 2 1,0-1-1,1 1 0,-1 1 0,1 0 1,0 1-1,0 0 0,22-1 0,-23 4-169,4 1-697,-1-2-1,1 0 1,-1 0 0,23-6-1,-11-2-1915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11.3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 0 5945,'0'0'2709,"0"21"-3264,0 3 1217,-2 0 1,-7 34-1,8-14-1471,1-28-2115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11.7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1 5153,'0'0'4246,"0"-1"-4068,-2 198 2657,2-195-2928,0 1 0,1-1 0,-1 1 0,1-1 0,0 1 1,0-1-1,0 1 0,0-1 0,0 0 0,1 0 0,-1 1 0,2 1 0,-1-2-244,0 1 0,0-1 0,-1 1 0,1-1 0,-1 1-1,0-1 1,0 1 0,0 0 0,0 0 0,0 0 0,-1 0 0,1 4-1,-1 0-1930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12.1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0 133 1032,'0'0'9393,"56"-23"-8330,-19 15-477,-12 4-548,-1-2 0,1 0-1,-1-2 1,35-16 0,-57 23-143,0 0 0,-1 0 0,1 0 0,0-1-1,-1 1 1,1 0 0,-1-1 0,1 1 0,-1-1 0,0 0 0,1 1 0,0-3 0,3-16-3776,-4 7-534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12.48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1 104 3753,'0'0'10090,"171"-74"-9914,-113 61-152,-2 2 32,-11 6-112,-10 5-152,-15 0-672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22.53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74 1 760,'0'0'9310,"-9"11"-8080,3-3-1259,0 1 0,0-1 0,1 1 0,1 0 1,0 0-1,0 1 0,0-1 0,1 1 0,1 0 0,-1 0 1,2 0-1,-1 0 0,2 0 0,-1 0 0,1 0 0,1 0 0,0 0 1,0 1-1,1-2 0,0 1 0,1 0 0,0 0 0,5 12 1,-5-17-84,-1 0 1,0 0-1,0 0 1,0 0 0,-1 0-1,0 1 1,0-1 0,0 6-1,-1-9 15,0 1 0,0-1 1,0 1-1,-1-1 0,1 1 0,-1-1 0,0 1 0,0-1 1,0 0-1,0 0 0,0 1 0,0-1 0,-1 0 0,1 0 1,0 0-1,-1 0 0,0 0 0,0-1 0,-1 3 0,-25 17-1762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22.9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9 128 4217,'0'0'5078,"-1"0"-5076,1 0 0,-1 0 0,1 0-1,0 0 1,-1 0 0,1 0 0,0 0 0,-1 0-1,1 0 1,0-1 0,-1 1 0,1 0 0,0 0-1,0 0 1,-1 0 0,1-1 0,0 1 0,-1 0-1,1 0 1,0-1 0,0 1 0,-1 0 0,1 0-1,0-1 1,0 1 0,0 0 0,0-1 0,-1 1-1,13-6 47,-1 2-1,1 0 0,0 0 0,1 1 0,16-2 1,-17 2 24,51-8-24,-40 8-213,1-1 1,-1-2-1,31-11 1,-16 1-1010,-27 10 814,0 0 0,1 1 1,0 1-1,0 0 0,0 1 1,0 0-1,24-2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11.6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 1168,'0'0'4206,"0"0"-4159,0 0 0,0-1 0,0 1 0,0 0 0,0 0 0,0-1 0,1 1 0,-1 0 0,0 0-1,0 0 1,0-1 0,0 1 0,0 0 0,0 0 0,1 0 0,-1-1 0,0 1 0,0 0-1,0 0 1,0 0 0,1 0 0,-1-1 0,0 1 0,0 0 0,1 0 0,-1 0 0,0 0-1,0 0 1,0 0 0,1 0 0,-1 0 0,0 0 0,0 0 0,1 0 0,-1 0 0,0 0 0,33 318 1517,-5-20-172,-19-224-1186,0 94 0,-2-9 0,2-91-189,-4-41 1,1 45 0,-5-63-27,1 22 2409,36-31-2373,58 0-35,167-22 0,-153 5-105,192-37-178,-47 17-50,-195 31 366,49-8-38,-11 1-15,101 1-1,1753 12 223,-1779 18-1755,-197-25-2115,-2 1 555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9:07.26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1011F75-884E-4A0D-A5E4-E127CC06FD17}" emma:medium="tactile" emma:mode="ink">
          <msink:context xmlns:msink="http://schemas.microsoft.com/ink/2010/main" type="inkDrawing" rotatedBoundingBox="26356,14090 29286,13161 30091,15700 27161,16628" hotPoints="29622,14952 28206,16368 26791,14952 28206,13537" semanticType="enclosure" shapeName="Circle">
            <msink:sourceLink direction="with" ref="{B0182BB9-DD88-4307-BCBE-3FE8F2353F39}"/>
            <msink:sourceLink direction="with" ref="{95A3AB28-C726-4848-845F-5260572390FF}"/>
            <msink:sourceLink direction="with" ref="{00CBCA1E-CE4D-4E9C-AE68-ACF1AC3524D1}"/>
          </msink:context>
        </emma:interpretation>
      </emma:emma>
    </inkml:annotationXML>
    <inkml:trace contextRef="#ctx0" brushRef="#br0">1412 127 16 0,'0'0'369'0,"0"0"-245"0,0 0-30 15,0 0 20-15,0 0 29 16,0 0-27-16,3-31-47 15,0 26 3-15,-3 0-9 16,3 0 9-16,2-3 16 16,-2 1-24-16,-3 0 13 15,2 2-22-15,-2 0-18 16,0 0 12-16,0 3-25 16,0-1-7-16,0 1-1 0,0 0-14 15,0 2-2 1,0 0 0-16,0 0-14 0,-5-3 13 31,-6 3-11-31,-2-2 12 0,-3-1-7 0,-7-2 4 16,2 3 3-1,-3 0 0-15,-1-1 0 0,1-2 1 16,-4 2 0 0,7 1-1-16,-1 0 1 0,3 2 2 15,0 0-3-15,3 0 0 0,2 0 0 16,-5 0-3-1,3 0 3-15,-3 0 0 0,-2 0 0 16,2 0-4 0,-1 7 4-16,-2 1 0 0,1 1 0 15,-3 1-1 1,-6 0 1-16,-3 2 0 0,0 2 0 16,-5 1 7-16,1-2-7 15,-1 1 0-15,3 1-3 16,-1-4 2-16,6 5 1 15,2-2 0-15,2 2 0 16,3-2-2-16,2 3 2 16,2-1 0-16,5-3 0 15,2 2-6-15,0-3 6 16,1 3 0-16,1-3 0 16,-4 3-8-1,3 2 8-15,-6 3 0 0,5 1-1 0,-7 4 0 16,2-1 2-1,1 4-1-15,0-5 0 0,-1 2 1 16,1-1-1 0,2 1 0-16,3-4 0 0,-2 2 2 15,-1 1-2 1,3 1 0-16,1-1 0 0,-1 2-2 16,-1 2 2-16,5 1 0 15,-5 1 1-15,2-1 3 16,-1 0-4-16,-3-2 0 15,0 2-1-15,2-5 6 16,0 1-6-16,-2 2 1 16,4-2 0-16,-3-1-8 15,-1 4 8-15,0-1 0 16,4 4 2-16,1-2 0 16,1-2-4-16,2 2 2 15,1 0 0-15,3-2 0 0,-1 0 2 16,3-2-1-1,0 1-1-15,0-5 5 0,0 0-6 16,0 2 1 0,0-5-2-16,0 4 2 0,0 3 1 15,-3-1-1 1,1 3 0-16,-2-2 1 0,2-4-1 16,2 1 0-16,0-5 1 0,0 0 3 15,0 0-4 1,0-1 0-16,0-2-1 0,0-2 1 15,0 5 0 1,0-5 0-16,0 3 0 0,0-2 1 16,0-2-1-1,0 2 0-15,0 2 0 0,0-3 0 16,2 2 0 0,4 3 0-16,0 1 0 0,-1-1-1 15,3 2 2-15,0 1-1 16,1 2 0-16,-2-7 7 15,2 4-10-15,-1 1 3 16,0-1 0-16,0 5-1 16,1-7 1-16,-2 5 0 15,-2 1-1-15,4-2-2 16,1 2 3-16,2-4 0 16,2 1 1-16,2-1 5 0,0-2-5 15,3-1 4 1,3 0-5-16,-1 2 6 0,-2-2-7 15,4 0 1 1,-5 5-3-16,-1-4 3 0,-1 0 0 16,-1-2 1-1,2 0-1-15,5-1 1 0,0 1 0 16,4-1-1 0,2 4 0-16,2-2-1 0,3-4 2 15,-2 8-1-15,5-10 6 0,3 4-5 16,-4 0 4-1,0-3-5-15,0 1 0 0,-2 1-4 16,2 1 4 0,-6-4 0-16,1 0 0 0,-2 3 9 15,-4-7-15 1,0 4 6-16,1-3 0 0,2 1 6 16,0-4-6-16,4 4 0 15,-5-3 1-15,4-5-1 16,0 2 8-16,-1-2-8 15,2 0 0-15,1 0 0 16,1 0 1-16,2 0-1 16,-2 0 0-16,2 0 0 15,1-2-1-15,-1-3 1 16,-2 5-8-16,-1-4 8 16,4 0-4-16,-5 1 4 15,2-2 0-15,0 1-2 0,-1-3-4 16,1-3 6-1,2 4-2-15,-4-7 1 0,0 3 1 16,-3 0 0 0,2-1 0-16,-4-1 3 0,2 3-3 15,-1-1 0 1,0-2 0-16,1 0-2 0,1-5 4 16,1-2-2-16,0 1 0 0,-1-3 1 15,2-1 0 1,-6 2-1-16,-1 1 0 0,-6-1 6 15,-1 3-5 1,2-5 6-16,-3 1 1 16,0 3-7-16,1-3 8 0,-1 3-9 15,1-3 0-15,1 5 3 16,4-7-2-16,-1 2-1 16,2-2 0-16,1-1 1 15,0 2-1-15,1-2 0 16,-4 2 0-16,1 0-1 15,-1 3 2-15,-1 2-1 16,-5-9 0-16,6 8 1 16,-5-4 0-16,-1 0-1 15,5 0 1-15,-5 0 23 16,2-3-23-16,-1 2 19 0,-2 0-2 16,0-5-16-1,0 4 15-15,-2 0-10 0,0-3 1 16,1 0 14-1,1 0-21-15,3 1 16 0,-5-1-12 16,2 0 1 0,-3 0 6-16,-1-1-10 0,4 2-2 15,-2-3 3-15,-5 2-2 16,2-5-1-16,-1 0 0 16,-6 0 1-16,4 1 8 15,-1 2-7-15,-2-1 5 16,-1 4-1-16,-2-1 0 15,0-2-6-15,3 2 0 16,-3-3 0-16,0 3 9 16,0 1-9-16,0-2 0 15,0 4 8-15,0 2 0 16,0 0-7-16,0 0 2 0,0 2-3 16,-8 1 18-1,3 2-15-15,-3 2 3 0,3-1 4 16,-4 1-8-1,4-2-2-15,-3-4 0 0,-1 3 1 16,-1-2-1 0,1 0 0-16,2 3 0 0,-2 0 5 15,2 2-5-15,-2 0 0 0,-1 1-1 16,-2 2-6 0,1-2 7-16,-2-2 0 0,0 4 0 15,-1-3-1 1,0-2 4-16,0 3-5 0,1-1 2 15,2-2 0 1,0 1 0-16,1-5 0 0,1 4 2 16,1 3-1-1,3 2 0-15,-1 2-1 0,1 3 0 16,0-1-3-16,-1 1-3 16,-4-3 6-16,-2 3 0 15,-2-5 0-15,-2 2-6 16,-3-2 5-16,0-3-7 15,-2 0 3-15,-3-2 5 16,1 2 0-16,2 0 0 16,4 4-2-16,1 3-15 15,2 1 1-15,4 4-20 0,1 1-32 16,-5 2-4 0,-1 0-75-16,-12 17-125 0,3 9-120 15,-1-5-315-15</inkml:trace>
  </inkml:traceGroup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23.3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0 271 6177,'0'0'2958,"24"-19"-2654,77-57-238,-87 66 27,1 1 0,-1 0 0,2 1 0,19-8 1,11-7 813,-23 11-860,1 1-1,37-13 1,8-2-649,-56 20-5,0 1 1,0 0-1,0 1 0,16-2 1,-16 5-1408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24.2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104 86 7882,'0'0'2715,"5"-10"-2651,-1 2-53,1-1-1,0 1 1,1 0-1,11-13 1,-15 20 5,-1-1 0,1 0 0,-1 1 1,1-1-1,0 1 0,-1-1 0,1 1 0,0 0 1,0-1-1,0 1 0,0 0 0,0 1 0,0-1 1,0 0-1,0 0 0,1 1 0,-1-1 0,0 1 1,0 0-1,1 0 0,-1 0 0,0 0 1,0 0-1,1 0 0,-1 1 0,0-1 0,0 1 1,0-1-1,0 1 0,1 0 0,-1 0 0,0 0 1,0 0-1,2 2 0,-1 1-2,1 0 1,-1 0-1,-1 1 0,1-1 0,0 1 1,-1 0-1,0 0 0,0 0 0,-1 0 1,1 0-1,-1 0 0,0 0 0,-1 0 1,1 1-1,-1-1 0,0 7 0,0-1-24,0 0 0,-1 0 0,0 0 0,0 0 0,-2 0 0,1-1 0,-5 13-1,-2-7 38,0-1-1,-1 0 0,0-1 1,-1 0-1,0 0 0,-21 17 0,78-88 85,-45 57-126,0-1 0,0 0 0,-1 1 0,1-1 0,0 1 0,0 0-1,0-1 1,0 1 0,0 0 0,-1 0 0,1-1 0,0 1 0,0 0 0,0 0 0,0 0 0,0 0-1,0 0 1,0 0 0,0 0 0,0 0 0,0 1 0,-1-1 0,1 0 0,0 1 0,0-1-1,0 0 1,0 1 0,1 0 0,26 26-89,-24-22 94,0 1-1,-1 0 1,1-1-1,-1 1 0,-1 0 1,1 1-1,-1-1 0,0 0 1,2 13-1,-4-13 22,-1 0-1,0 0 1,0-1-1,-1 1 1,0 0 0,0-1-1,0 1 1,0-1 0,-1 0-1,0 0 1,0 0-1,0 0 1,-1 0 0,0-1-1,-8 9 1,-2 0 311,-1-1 1,0 0 0,-28 16-1,42-27-286,0 0-1,0-1 0,0 1 1,0 0-1,0 0 0,0-1 1,-1 1-1,1-1 1,0 1-1,-1-1 0,1 1 1,0-1-1,-1 0 0,1 1 1,0-1-1,-1 0 0,1 0 1,0 0-1,-1 0 0,1-1 1,0 1-1,-1 0 1,1 0-1,-2-1 0,1-1-25,1 1 0,0-1 0,0 0 0,0 1 0,0-1 0,0 0 0,0 0 0,0 1 0,1-1 0,-1 0 0,1 0 0,-1-2 0,1 2-114,-1 0 1,1 0-1,0 0 1,-1 0-1,1 0 1,-1 0-1,0 0 1,0 1 0,0-1-1,0 0 1,0 1-1,0-1 1,0 0-1,0 1 1,0-1-1,-1 1 1,1 0-1,-1 0 1,1-1 0,-1 1-1,0 0 1,1 0-1,-4-1 1,-40-4-4994,22 6 314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24.7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35 4993,'0'0'6884,"3"-4"-6628,-1 2-227,0-1 0,1 1 0,-1 0-1,1 0 1,-1 0 0,1 0 0,0 0-1,0 0 1,0 1 0,0-1 0,0 1-1,0 0 1,0 0 0,1 0 0,-1 0 0,5 0-1,62-2-3465,-49 4-21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25.0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51 5353,'0'0'4929,"91"-18"-5321,-35 4-1232,-9 6-737,-14-2-743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25.43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7618,'0'0'3199,"12"21"-3080,41 67-185,-48-80-67,-1 0-1,0 0 0,-1 1 1,0-1-1,0 1 0,-1 0 1,0-1-1,-1 1 0,1 0 1,-2 0-1,1 0 1,-1 0-1,-3 15 0,2 12-410,0-26 258,0-1 0,-1 1 0,0-1-1,-1 1 1,0-1 0,0 0 0,-1 0 0,0 0 0,-7 11-1,5-8-496,-1 4-1170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25.8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91 4641,'0'0'6460,"5"-2"-6335,20-11-80,-6 4-87,-1 0 0,39-11 0,-39 17-363,-14 2 33,0 1 0,1-1-1,-1 0 1,0-1 0,0 1 0,0-1-1,0 0 1,0 1 0,0-2 0,0 1 0,3-4-1,8-6-2307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26.1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72 3513,'0'0'6809,"71"-66"-6593,-54 66-216,4 0 16,-3 0-16,-1 0-176,1 0-88,0 0-664,8 0-616,-5-3-745,-1 1-2368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26.5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30 1 5777,'0'0'6276,"0"-1"-6158,-9 200-84,-6-115-3879,9-69 1406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26.9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3625,'0'0'3729,"4"9"-3572,2 9 41,-1 1 0,0 0 0,-2 0 0,0 0 0,-1 1 0,-1 32 0,0-35-451,-1-7-403,0 0 0,0 0-1,-1 0 1,0 0 0,-1 0 0,-3 11-1,-1 0-2465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27.3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3753,'0'0'6298,"3"6"-6214,3 13-210,-1 0-1,-1 1 0,-1-1 0,0 1 0,-1 0 0,-2 0 0,-2 33 0,2-11-3037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9:13.06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033989A0-8E1E-4D1C-A8F2-C1F1A5E527B9}" emma:medium="tactile" emma:mode="ink">
          <msink:context xmlns:msink="http://schemas.microsoft.com/ink/2010/main" type="inkDrawing" rotatedBoundingBox="13904,12329 16572,15779 13667,18026 10999,14575" hotPoints="15032,14692 13255,16469 11478,14692 13255,12915" semanticType="enclosure" shapeName="Circle">
            <msink:sourceLink direction="with" ref="{9AD3D331-1EAB-4A68-AE7E-E5FB29E8DF74}"/>
            <msink:sourceLink direction="with" ref="{871C8E2A-4700-458E-8373-E4151F2761F1}"/>
          </msink:context>
        </emma:interpretation>
      </emma:emma>
    </inkml:annotationXML>
    <inkml:trace contextRef="#ctx0" brushRef="#br0">1952 186 182 0,'0'0'235'0,"0"0"-147"0,0 0-19 16,0 0 31-16,0 0 10 16,0 0-28-16,5-53-24 15,-3 45-3-15,3-1-26 0,-1 1 17 16,-1 3-14 0,-3 1 4-16,2 1 7 0,-2 3-23 15,0 0-4 1,0 0-7-16,0 0-6 0,0 0 4 15,0-2-7 1,0 2 1-16,0-3 3 0,0 1-4 16,-2-1-7-1,-7-1-3-15,-1-1-16 0,-1 0 24 16,-6 0-17-16,3 2 11 0,-5-4 7 16,-2 2 2-1,0-2-1-15,-7 0 0 0,1 0 1 16,-3 1-2-1,3-1 1-15,0 2 0 0,2 0 0 16,1 3 0 0,-4 2 1-16,2 0-1 15,-4 0-2-15,-1 0-4 0,0 0 6 16,-4 7-1 0,2 3 1-16,-2-3-8 0,-1 2 8 15,1-1 0 1,2-3-2-16,-2 2 2 0,0-2 0 15,2 0 0 1,0 0-1-16,6 3 2 0,3-4-1 16,2 4 0-1,4 1-10-15,-5 4 4 0,-1-1 6 16,-9 5 0-16,-2-1-1 0,-3 4 0 16,-2-1 1-1,-2 1 0-15,5-3 0 0,4 1 0 16,3-2 0-1,6 2 0-15,2-4 0 0,3 3-5 16,3 4 5 0,2 3 0-16,-2 0 0 0,-1 7 3 15,-4 2-3-15,0 1 0 16,-7 0 7-16,-2 0-6 16,1-3 7-16,4-1-8 15,6-2 0-15,2-10 4 16,3 3-3-16,4-5-1 0,2 4 10 15,0-1-2 1,-1 4-8-16,2 3 0 16,-5 1 0-16,0 4 4 15,-2 4-4-15,-3-1 0 16,1 0 3-16,0 0-1 0,-3 3-2 16,-3 0 0-1,4 2 1-15,-1 3 12 0,2-1-13 16,1 3 6-1,2-1 1-15,3 1-6 0,3-2-1 16,-1-3 0-16,4 0 0 16,-2 1 0-16,1-1 0 15,-2 2 6-15,-1 6 14 0,-1-1-19 16,-1 2-1 0,-6-1 0-16,4-3 2 0,0-2 2 15,2-6-3 1,2-1 1-16,1-6 5 0,6 2 2 15,-1-3-8 1,3 1 5-16,0-2-6 0,0 3 16 16,0-1-15-1,0 3 9-15,0 1 1 0,3-1-5 16,-1 2 1-16,1 3 1 0,-3-3-8 16,0 2 24-1,2 3-12-15,1-1 15 16,1 1 5-16,3 0-32 15,7 2 7-15,0 3-7 16,5-7 3-16,5 4 1 16,1 1-4-16,1-3 1 15,2-2 3-15,-2 2 5 0,5 0-6 16,-5-3 10-16,4 3-2 16,0-2 24-16,1-3-19 15,-2 3-3-15,1-4 7 16,3-5-19-16,2 4 4 15,3 0-5 1,2-5 2-16,4 0 3 0,-4 2-5 16,2-4 0-16,-2-1 2 15,-2 3-1-15,0-8-1 16,-1 3 0-16,3 0 0 16,-5-2 3-16,3-1-3 15,-1-2 0-15,4-5 6 0,0 3-5 16,-1-3-1-1,5-3 0-15,-3 2 1 0,5-4-1 16,-2 3 0-16,4-5 1 16,3 0 6-1,0 0-5-15,-1-2-2 0,3 2 0 16,-2-5 0-16,-3 0-1 16,3 0 1-16,-1 0 0 15,1-12 1-15,2 6 1 16,0-4-2-16,3 0 0 15,-5 4 0-15,2-6 0 0,-3 3 0 16,1 2 0 0,0-4-1-16,-3-1-2 0,-3 1 2 15,-5 1 1 1,-1 0 0-16,-5 1-1 0,-5-4 1 16,3 3 0-1,-6-2 0-15,3-3 2 0,0 1-2 16,0 0 0-1,-1-8 0-15,-1 2-6 0,-2-4 12 16,-3 0-6-16,-2-1 1 0,-2-2 6 16,-2 0-7-1,2-5 0-15,-3 3 0 0,3 0-2 16,-3-1 2 0,3 3 0-16,0-2 5 0,0 0 1 15,-3-1 2 1,3 3-8-16,0-4 1 0,0-3 14 15,-3 2 3-15,4-7-2 16,-1 1-7-16,0-1-8 16,-2 2 5-16,1-1-6 15,-4-4 1-15,1 4 27 16,-1-1-16-16,0-3 2 16,-3 3 10-1,-1-5-24-15,4 2 13 0,-2-2-13 16,0 0 0-16,0 0 3 15,1 0-2-15,-3 6-1 16,2-1 0-16,-3 2 6 0,-4 3-7 16,0-1 1-1,0 4 0-15,-1-1 5 0,-4 2-5 16,0 3 0 0,2-2 0-16,-2 0 8 0,3-2-7 15,-3-1 0 1,2-5 5-16,1 0 7 0,-3-2-13 15,0 3 10-15,0 1-5 0,0 3 2 16,0 1-5 0,-3-1-2-16,-4 1 3 0,-5-4 17 15,5-4-20 1,0-5 2-16,2-2-1 0,3-2 8 16,-5-3-10-1,5 4 1-15,-1 4 0 0,-2-1 16 16,3 0-16-1,-7 2 9-15,4 2-7 16,-6-2 6-16,1 2-3 0,-2 1-5 16,-4 0 0-1,0 3 5-15,-1-1-5 0,1 0 0 16,-3 1 0 0,0 1 7-16,0 4-4 0,-2 0-3 15,2 1 0 1,-6 0 7-16,3 2-1 0,-2 1 1 15,-1-1-7-15,-1 2 1 0,1 1 1 16,1 3-2 0,-2 0 0-16,3 5-6 0,-1 3 6 15,-2 1 0 1,2 3-7-16,-3 3-23 0,-2 2 22 16,-6 1-9-1,-1 1-7-15,-3 3 16 0,4 0-18 16,0 0-3-1,2 0-24-15,2 0-37 0,3 0-44 16,-7 17-94-16,11 2-184 16,1-4-343-16</inkml:trace>
    <inkml:trace contextRef="#ctx0" brushRef="#br1" timeOffset="-47634.98">2622 2490 10 0,'0'0'256'15,"0"0"-171"-15,0 0-56 0,0 0 47 16,0 0 5 0,0 0-16-16,0 0-9 0,147-2-7 15,-107 2 25 1,6 0-1-16,5 0-28 0,5 0 17 15,-5 2 5-15,4 3-27 0,-4 0-18 16,-6-1-15 0,2-1 13-16,-7 0-19 0,-4-1-1 15,-6-2 11 1,-6 3-11-16,-8-3 10 0,-2 0 3 16,-5 0-13-1,-4 0 22-15,-5 0-15 0,2 0-7 16,1 0 0-1,-1 2-5-15,5 3-15 0,-2-1-5 16,2 4-21-16,5-1 11 16,-4 0 11-16,0 1 9 15,0-4-31-15,-2 1 10 16,-4 0 27-16,-2 0 9 16,0-5-7-16,0 5 7 15,0-3 16-15,0 6 28 16,0 4 26-16,-5 0-17 15,-6 3 5-15,3 7-13 0,-3-1-36 16,0 2 2 0,1 5-10-16,1 3 6 0,-1 3 8 15,-2 0-1 1,4 3 4-16,0 0-5 0,-3 2-6 16,1-3 16-1,-2 3 3-15,-4 4 5 0,2 1 5 16,-2 7 16-1,1 2-2-15,1-9-23 0,0 5-14 16,3-10 11-16,3-1-8 16,-1-1-10-16,4 1 15 15,3-7-15-15,-1-2 3 0,3-1-8 16,0-2 7 0,0-4-9-16,0-5 1 0,0-3 0 15,0 4 1 1,0-3-1-16,-2 2 1 0,-5 5-1 15,5-1 7-15,-3 6-8 16,-4-3 1-16,4 4 0 16,0-4 1-16,-1 0-1 15,3-4 0-15,1 3-1 16,-1-12-5-16,3 4 5 16,0-2 1-16,-2-9-13 15,2 3 12-15,0-4-19 16,-3-3-5-16,3 2 3 15,0-2-39-15,-9 0-29 16,4 0-97-16,-4-12-460 0</inkml:trace>
  </inkml:traceGroup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27.7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59 2961,'0'0'8588,"10"-6"-8232,-2 1-404,0 0 1,1 1-1,0 0 0,0 0 0,0 1 1,0 0-1,0 1 0,1 0 0,-1 0 1,19 0-1,-17 2-618,-8 0 274,1 1-1,-1-1 1,0 0-1,1-1 1,-1 1-1,1 0 1,-1-1-1,0 0 1,1 0-1,-1 0 1,0 0-1,4-2 1,3-5-2451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28.0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0 133 3001,'0'0'9002,"174"-103"-8890,-148 92 248,-2 1-352,-3 4 56,-7 4-64,-2 2-136,-6 0-376,-15 24-7474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1:59.29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61 656,'0'0'4827,"-9"-15"-1359,9 14-3412,0-1-21,1 0 0,-1 0-1,1 0 1,0 0 0,0 1-1,0-1 1,0 0 0,0 0 0,0 0-1,0 1 1,0-1 0,1 1-1,-1-1 1,1 1 0,-1-1-1,1 1 1,0 0 0,0 0 0,-1 0-1,1 0 1,0 0 0,0 0-1,0 0 1,0 1 0,0-1 0,0 1-1,0-1 1,0 1 0,3 0-1,67-7-209,-31 34 96,-34-26 81,-1 1 0,1 1 0,0-1 0,-1 1 0,1 0 0,-1 0 0,0 1 0,0 0 0,9 8 0,7 4 7,-18-14-9,0 0 1,0 0 0,-1 1 0,1-1-1,-1 1 1,0-1 0,0 1 0,0 0-1,0 1 1,0-1 0,-1 0 0,1 1-1,-1 0 1,0-1 0,0 1 0,0 0-1,-1 0 1,3 7 0,-3 4 51,1 0 0,0 0 0,9 27 1,-7-26 21,0-1 1,-1 1 0,2 30 0,-19 179 954,11-172-1018,2-32 48,-1 1 0,-5 23 0,5-23-55,2-18-7,-1 1 1,1-1-1,0 0 0,-1 0 0,0 1 1,0-1-1,0 0 0,0 0 0,-1 0 1,0 0-1,0 0 0,-3 5 0,3-5-1594,2-4 1397,0 1 0,0-1 1,0 1-1,0-1 0,0 1 0,0-1 1,0 1-1,0-1 0,1 1 1,-1-1-1,0 1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01.26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 18 520,'0'0'6771,"-12"-17"-5144,12 31-1564,-1-3-40,1-1-1,0 1 1,1 0-1,0-1 1,1 1-1,0-1 0,0 1 1,1-1-1,7 17 1,-5-18 119,-1 0-1,0 0 1,-1 1 0,0 0 0,0 0-1,-1 0 1,-1 0 0,0 0 0,0 0-1,-1 12 1,0-22-162,1 0-12,-1 1 16,1-1 0,-1 0 0,0 1 0,1-1 1,-1 0-1,1 0 0,-1 0 0,1 1 0,-1-1 0,1 0 0,-1 0 0,1 0 0,-1 0 1,1 0-1,-1 0 0,1 0 0,-1 0 0,1 0 0,-1 0 0,1 0 0,0 0 0,-1-1 0,1 1 1,-1 0-1,0 0 0,1 0 0,-1-1 0,1 1 0,-1 0 0,1-1 0,-1 1 0,1-1 1,15-8-508,-11 2 525,-1 0 1,1 0-1,-1-1 0,0 1 1,-1-1-1,1 0 0,-2 0 0,4-14 1,13-32 12,1 22-127,-17 28 192,1 0 0,-1-1 1,0 0-1,0 1 0,-1-1 1,1 0-1,-1 0 0,0 0 0,-1-1 1,3-9 296,-37 15-118,22 0 337,-9 1-2547,38 6-1614,-5-4 1937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36.8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41 323 2833,'0'0'4023,"-12"-10"-3221,15-2 3099,-5-20-2435,2 17-1356,0 8-114,2 1 0,-1-1-1,1 1 1,0 0 0,0 0 0,1 0 0,-1 0 0,2 1 0,-1-1-1,0 1 1,7-8 0,-5 7-2,-1 1 0,-1 0 0,1-1 0,-1 0 0,0 0 0,0 0 0,-1 0-1,1 0 1,-1 0 0,-1-1 0,2-10 0,-3 11 7,0 0 0,0 0 0,1 0 0,0 0 0,0 1 0,0-1 0,1 0 0,0 1 0,0-1 0,0 1 0,1-1 0,-1 1 0,1 0 0,7-8 0,-8 12-40,-1 1 3,2 45-33,-2-41 73,-1-1-1,1 0 1,1 0 0,-1 1 0,0-1-1,1 0 1,-1 0 0,1 0 0,0 0 0,0-1-1,0 1 1,0 0 0,4 3 0,-3-4-1,0 1 1,-1-1 0,0 1 0,1 0-1,-1 0 1,0 0 0,-1 0 0,1 1-1,0-1 1,-1 0 0,0 1 0,0-1-1,1 5 1,-1 24 17,-1-27-9,0-1 0,0 1 0,0 0 0,0 0 1,1 0-1,0-1 0,0 1 0,0 0 0,0-1 0,1 1 0,0-1 1,0 1-1,4 6 0,-5-9 24,1 0 1,-1 0 0,0 0-1,0 1 1,-1-1-1,1 0 1,0 1-1,-1-1 1,1 0 0,-1 1-1,0-1 1,0 1-1,0 3 1,-44-6 235,26 0-86,1 0-76,1 0 1,0 0 0,0 2-1,-30 6 1,26-7 202,20-1-334,-1 0 1,1-1-1,-1 1 1,0 0 0,1 0-1,-1 0 1,0 0-1,1 0 1,-1-1-1,0 1 1,1 0 0,-1 0-1,0 1 1,1-1-1,-1 0 1,1 0-1,-1 0 1,0 0 0,1 0-1,-1 1 1,0-1-1,1 0 1,-1 1-1,1-1 1,-1 0 0,1 1-1,-1-1 1,1 1-1,-1-1 1,1 1-1,-1-1 1,1 1 0,0-1-1,-1 1 1,1-1-1,0 1 1,-1-1-1,1 1 1,0 0 0,0-1-1,-1 1 1,1 0-1,1 0-41,0 0 0,0 0 0,0 0-1,0 0 1,0 0 0,0 0 0,0 0 0,1-1-1,-1 1 1,0 0 0,1-1 0,-1 1-1,0-1 1,1 1 0,-1-1 0,0 0 0,1 0-1,-1 1 1,0-1 0,3 0 0,36 4-1494,-37-4 1204,32 1-3665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43.2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47 9 824,'0'0'2713,"-47"-8"-3465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43.83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16 2713,'0'0'8780,"1"-5"-8607,-1 5-172,-1-1-1,1 1 0,0 0 1,0-1-1,0 1 0,0 0 0,0-1 1,0 1-1,0 0 0,0-1 1,0 1-1,0 0 0,1-1 0,-1 1 1,0 0-1,0-1 0,0 1 0,0 0 1,0-1-1,1 1 0,-1 0 1,0 0-1,0-1 0,0 1 0,1 0 1,-1-1-1,0 1 0,0 0 0,1 0 1,-1 0-1,0-1 0,1 1 1,-1 0-1,0 0 0,1 0 0,-1 0 1,0 0-1,1 0 0,-1 0 0,0-1 1,1 1-1,-1 0 0,0 0 1,1 0-1,-1 0 0,0 1 0,1-1 1,-1 0-1,0 0 0,1 0 0,-1 0 1,0 0-1,1 0 0,-1 0 1,0 1-1,1-1 0,-1 0 0,0 0 1,1 1-1,19 29 77,-13-14 0,0 0 0,8 33 0,-8 9 189,-3 1 1,-2-1-1,-8 83 1,0 9-192,9-101-129,11 68 0,-7-67-454,2 70 0,-30-146-10756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44.7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222 185 3881,'0'0'3253,"-1"7"-3167,-1 3 0,0 1-1,-1 0 0,-1-1 1,0 1-1,0-1 1,-1 0-1,0-1 1,-9 14-1,-1-3 724,-1 0 0,-35 32 0,-43 43 311,94-95-1080,-1-3-71,1 0 31,0 0-1,0-1 1,0 1 0,0 0-1,0 0 1,1 0 0,0-1 0,-1 1-1,1 0 1,0 0 0,1 0-1,-1 0 1,0 1 0,1-1 0,2-3-1,3-8-69,3-20-192,-1-1-1,-1 1 1,-2-1-1,-1-1 1,-2 1-1,-2-38 1,2-1 552,-3 72-259,-1 0-1,1-1 0,0 1 0,1 0 1,-1 0-1,0-1 0,1 1 1,-1 0-1,1 0 0,-1 0 0,1-1 1,0 1-1,0 0 0,0 0 0,0 0 1,0 1-1,1-1 0,-1 0 0,1 0 1,-1 1-1,1-1 0,0 0 0,-1 1 1,1 0-1,0-1 0,0 1 0,0 0 1,0 0-1,0 0 0,0 0 1,0 1-1,0-1 0,0 0 0,1 1 1,-1 0-1,0-1 0,0 1 0,1 0 1,-1 0-1,0 0 0,5 1 0,-1 0-52,1 1 0,-1 0 0,1 0 0,-1 1 0,1 0-1,-1 0 1,0 0 0,0 0 0,-1 1 0,1 0 0,-1 1-1,9 8 1,1 6 27,0 1-1,-2 1 1,0 0-1,10 26 1,-12-24 15,1-1 1,1 0 0,1-1 0,16 20 0,-32-39 112,0-1-1,0 0 1,0 0-1,0 0 1,0 0-1,-1 0 1,1-1-1,0 1 1,-1-1 0,1 0-1,0 1 1,-1-1-1,1 0 1,-1 0-1,-3-1 1,-62 3 1493,68-2-1691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45.20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109 0 6177,'0'0'5902,"-1"7"-6006,0-2 102,0 0 0,1 0 1,0-1-1,0 1 0,1 0 1,-1 0-1,1 0 0,0 0 1,0-1-1,1 1 1,-1 0-1,1-1 0,0 0 1,1 1-1,2 4 0,8 20-39,-10-23 35,-1-1 0,0 0 1,0 1-1,-1-1 1,0 1-1,0-1 1,0 1-1,0-1 0,-1 1 1,0 0-1,0-1 1,-1 1-1,0 0 1,0-1-1,-2 8 1,0-7-44,0 0 0,0 0 0,-1 0 0,0 0 0,0-1 1,0 1-1,-1-1 0,0 0 0,0 0 0,0-1 1,-10 7-1,-55 37-4764,55-40 1819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45.56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56 120 2937,'0'0'9703,"-9"-1"-8853,-29-3-481,29 3-228,27 1-71,7-1-122,0-1 0,0-1 0,0-2 0,0 0 0,-1-2 1,0-1-1,26-11 0,-44 15-366,-1 1-1,1-1 1,-1 0-1,0 0 1,0-1-1,0 1 1,-1-1 0,6-8-1,-8 11 137,10-13-2492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5:03.262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6BE0F15E-FCB8-4E53-A5D4-F36BA1AFD190}" emma:medium="tactile" emma:mode="ink">
          <msink:context xmlns:msink="http://schemas.microsoft.com/ink/2010/main" type="inkDrawing" rotatedBoundingBox="17006,8279 17236,8247 17389,9315 17159,9348" semanticType="callout" shapeName="Other">
            <msink:sourceLink direction="with" ref="{C12AEDAA-5162-4070-A565-858EC50689E8}"/>
            <msink:sourceLink direction="with" ref="{8D1EA7E4-B59F-41E3-BE76-1B2CB54D2A31}"/>
          </msink:context>
        </emma:interpretation>
      </emma:emma>
    </inkml:annotationXML>
    <inkml:trace contextRef="#ctx0" brushRef="#br0">9297 7114 41 0,'0'0'49'0,"0"0"-42"15,0 0-6-15,0 0 11 0,0 0-12 16,0 0 2 0,0 0-2-16,0-2 0 0,0 2 39 15,0 0 46-15,0 0 28 16,0 0-9-16,0 0-28 16,0 0 2-16,0 0 3 15,0 0 1-15,0 0-14 16,0 0-20-16,0 0-6 15,0 0 10-15,0 0-9 16,0 0 5-16,0 0-2 16,0 0-14-16,0 0 16 0,0 0-1 15,0 0-3 1,0-1-9-16,0 1-18 0,0 0-5 16,0 0-12-1,0 0-1-15,0 0 1 0,0 0 0 16,0 11 0-1,0 6 0-15,0 2 9 0,0 4-9 16,0 1 0 0,0 1 0-16,0 1 0 0,0 1 1 15,-3 3 0-15,-2-1 6 0,1 0-6 16,-1 0 4 0,0 0-5-16,-1 1 0 0,3 1 4 15,1-1-3 1,2-1-1-16,0 2 0 0,-3-8 1 15,3 2-1 1,0-3 0-16,-2 0 0 0,-1-4 0 16,1 3 0-16,-2-2 1 15,-1-1-1 1,2-4 2-16,-2 3-2 0,2-4 0 16,0 1 0-1,3 0 0-15,0 1 0 0,0 2 0 16,0 1 0-1,0 3 1-15,0-2-1 0,0 1 0 16,0-2 0 0,-2-4 0-16,2-4 0 0,0 0 0 15,0 0 0-15,0 3 1 0,0-4-2 16,0 5 1 0,0 2 0-16,0-2 1 0,0-2-1 15,0 1 0 1,0-1 0-16,0 0 1 0,0-2-1 15,0-1 0 1,0-1 0-16,0-1 1 0,0-2-1 16,0-1 0-16,0-1 0 15,0 2-1-15,0-1 1 16,0 2 0-16,0-1 0 16,0 2 0-16,0 0 0 15,0-2 1-15,0 0-1 16,-3-1 1-16,3 1-2 15,0-2 1-15,0 0 0 16,0-3-1-16,0 0 2 16,0 0-1-16,0 0 0 15,0 0-1-15,0 0-6 0,0 0 7 16,0 0-7 0,0 0 0-16,-2-6-40 0,-1-8-150 15,-3-5-427-15</inkml:trace>
  </inkml:traceGroup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45.8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96 5905,'0'0'5549,"15"-2"-5338,-7 2-211,111-14-517,137-33-1,-254 47 428,-1 0 0,1-1 0,-1 1 0,1 0 0,-1 0 0,0-1 0,1 1 0,-1-1 0,1 1 0,-1-1 0,0 0 0,0 1 0,1-1 0,-1 0 0,0 0 0,0 0 0,0 0 0,0 0 0,0 0 0,0 0 0,0 0 0,0 0 0,0-1 0,-1 1 0,1 0 0,0 0 0,-1-1 0,1 1 0,-1 0 0,0-1 0,1 1 0,-1-1 0,0-1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46.2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0 7762,'0'0'3555,"0"11"-3049,0 10-335,-1-2-96,0-1 0,2 1 0,0 0 0,2-1 0,6 30 0,-2-12-245,-5-19-4496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46.63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25 10 1584,'0'0'8996,"-20"-9"-8186,18 19-642,1 0 1,0 0-1,1 0 0,0 0 0,0 0 0,3 15 0,-2-17-94,9 33 235,0-5-1488,-11-9-4065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47.03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62 7314,'0'0'5850,"4"-1"-5550,35-14 218,-30 11-513,1 0-1,0 0 1,1 1-1,-1 0 1,1 1 0,-1 0-1,15 0 1,20 4-353,-28-1-444,0 0 0,-1-1-1,1-1 1,25-4 0,-40 5 420,1-1 1,-1 0-1,0 0 0,0 0 1,0 0-1,1-1 0,-1 1 1,-1 0-1,1-1 0,0 0 1,0 1-1,2-4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47.3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51 4241,'0'0'8168,"17"-6"-7806,17-5-323,1 1 1,1 3 0,-1 0 0,68-2-1,-79 10-91,8 0-362,-13-4-3176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50.5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0 800,'-1'3'10296,"-1"19"-10364,2 38 746,14 345-305,-13-399-1295,-1 0 0,1 0 0,-1-1 0,0 1 0,-1 0 0,-1 6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51.0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1 656,'0'0'7692,"-5"15"-3419,7-14-4253,0 1 0,0-1 1,0 0-1,1 0 0,-1 0 0,0 0 0,0 0 0,1-1 0,-1 1 0,1-1 0,-1 0 0,1 1 0,-1-1 0,1 0 0,-1 0 0,1-1 0,-1 1 1,3-1-1,4 0 50,82-3 173,-47 0-3976,-62 23 2561,14-17 798,1-1 1,-1 0-1,1 0 0,-1 0 1,0 0-1,0-1 0,1 1 0,-6-1 1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52.1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59 576,'0'0'9753,"1"-11"-8520,-1 11-1197,0 0 1,0 0 0,0 0-1,0 0 1,0-1 0,0 1-1,0 0 1,0 0 0,0 0-1,0-1 1,0 1 0,0 0-1,0 0 1,0 0 0,0 0-1,0-1 1,0 1 0,0 0-1,0 0 1,0 0-1,0 0 1,0-1 0,0 1-1,0 0 1,0 0 0,1 0-1,-1 0 1,0 0 0,0-1-1,0 1 1,0 0 0,0 0-1,1 0 1,-1 0 0,0 0-1,0 0 1,0 0 0,0 0-1,1 0 1,-1-1 0,0 1-1,0 0 1,0 0-1,0 0 1,1 0 0,-1 0-1,0 0 1,0 0 0,0 0-1,1 0 1,-1 0 0,0 1-1,0-1 1,0 0 0,0 0-1,1 0 1,-1 0 0,0 0-1,31 33 122,-2 0 1,-1 2-1,-2 2 0,29 50 0,-52-79-93,0 1 0,0 0 0,-1 0-1,0 0 1,0 0 0,-1 0 0,0 17 0,6 30 184,-7-51-214,1 17 6,-1-21-41,0-1 1,0 0 0,0 0 0,-1 1 0,1-1-1,0 0 1,0 0 0,0 1 0,0-1 0,0 0-1,0 0 1,0 1 0,0-1 0,0 0 0,0 0-1,0 1 1,0-1 0,0 0 0,0 0 0,1 1-1,-1-1 1,0 0 0,0 0 0,0 1 0,0-1-1,0 0 1,1 0 0,-1 0 0,0 1 0,0-1-1,0 0 1,0 0 0,1 0 0,-1 0 0,0 1-1,0-1 1,1 0 0,-1 0 0,0 0 0,0 0-1,1 0 1,-1 0 0,0 0 0,0 0 0,1 0-1,-1 0 1,0 0 0,0 0 0,1 0-1,-1 0 1,0 0 0,0 0 0,1 0 0,-1 0-1,0 0 1,3-5 0,-1-1 0,0 1 0,-1 0 0,1-1 0,-1 0 0,0 1 0,0-1 0,-1-7-1,2-1 0,4-64 120,-6 66-220,0 0 1,0 0-1,1 1 0,1-1 0,0 0 0,0 1 0,2-1 0,-1 1 0,1 0 0,11-20 0,-11 25 110,0 0-1,0-1 0,-1 1 0,0-1 0,0 1 0,-1-1 1,0 0-1,0 0 0,0 0 0,-1-1 0,0 1 1,-1 0-1,1 0 0,-1-1 0,-1 1 0,-1-13 0,1 18-12,0 1-1,0-1 0,0 1 1,0 0-1,-1-1 1,1 1-1,0 0 0,-1 0 1,1 0-1,-1 0 0,1 0 1,-1 0-1,1 0 0,-1 0 1,0 0-1,1 1 0,-1-1 1,0 1-1,1 0 0,-1-1 1,0 1-1,0 0 0,0 0 1,1 0-1,-3 0 0,-54 3 140,51-3-94,-1 1-25,0 0 0,0 0 0,0 1 0,0 0 0,1 0 0,-1 0 0,1 1 0,-1 1 0,1-1 0,0 1 0,-10 7 0,16-10-52,1-1-1,0 0 1,-1 1 0,1-1-1,0 0 1,0 1 0,-1-1-1,1 1 1,0-1 0,0 0-1,0 1 1,-1-1 0,1 1-1,0-1 1,0 0 0,0 1-1,0-1 1,0 1 0,0-1-1,0 1 1,0-1 0,0 1-1,0-1 1,0 0 0,0 1-1,0-1 1,0 1 0,0-1-1,1 1 1,-1-1-1,0 0 1,0 1 0,0-1-1,1 1 1,-1-1 0,0 0-1,1 1 1,-1-1 0,0 0-1,1 1 1,-1-1 0,0 0-1,1 0 1,-1 1 0,0-1-1,1 0 1,-1 0 0,1 0-1,-1 0 1,0 1 0,1-1-1,-1 0 1,1 0 0,-1 0-1,1 0 1,0 0-1,24 3-5496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52.6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1 4889,'0'0'3916,"-1"20"-3682,2 166 1569,1-157-1540,0 2-669,0-11-2789,1-12 524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53.03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1 104 3473,'0'0'5489,"8"0"-5077,22 0-58,-11 1 22,0-1 0,0 0 0,0-2 0,24-5 0,-37 6-513,-1 0 0,1-1 0,-1 0 0,0-1 0,0 1 0,0-1 1,0 0-1,0 0 0,-1 0 0,1-1 0,-1 1 0,0-1 0,0 0 0,0-1 0,0 1 0,-1-1 1,0 1-1,0-1 0,4-8 0,0-8-2732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5:12.975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8014B11B-AABA-423C-A785-7547D1917B55}" emma:medium="tactile" emma:mode="ink">
          <msink:context xmlns:msink="http://schemas.microsoft.com/ink/2010/main" type="writingRegion" rotatedBoundingBox="16446,7963 19631,8262 19594,8658 16409,8359">
            <msink:destinationLink direction="with" ref="{C12AEDAA-5162-4070-A565-858EC50689E8}"/>
          </msink:context>
        </emma:interpretation>
      </emma:emma>
    </inkml:annotationXML>
    <inkml:traceGroup>
      <inkml:annotationXML>
        <emma:emma xmlns:emma="http://www.w3.org/2003/04/emma" version="1.0">
          <emma:interpretation id="{1A8E338C-1917-4664-9649-9E1207719205}" emma:medium="tactile" emma:mode="ink">
            <msink:context xmlns:msink="http://schemas.microsoft.com/ink/2010/main" type="paragraph" rotatedBoundingBox="16446,7963 19631,8262 19594,8658 16409,83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1432BC-58C0-4DD2-ACB0-256B391A6648}" emma:medium="tactile" emma:mode="ink">
              <msink:context xmlns:msink="http://schemas.microsoft.com/ink/2010/main" type="line" rotatedBoundingBox="16446,7963 19631,8262 19594,8658 16409,8359"/>
            </emma:interpretation>
          </emma:emma>
        </inkml:annotationXML>
        <inkml:traceGroup>
          <inkml:annotationXML>
            <emma:emma xmlns:emma="http://www.w3.org/2003/04/emma" version="1.0">
              <emma:interpretation id="{012F8720-9606-4C3F-B6C6-EA075B7C201F}" emma:medium="tactile" emma:mode="ink">
                <msink:context xmlns:msink="http://schemas.microsoft.com/ink/2010/main" type="inkWord" rotatedBoundingBox="16442,8004 16734,8031 16701,8375 16410,8347"/>
              </emma:interpretation>
              <emma:one-of disjunction-type="recognition" id="oneOf0">
                <emma:interpretation id="interp0" emma:lang="en-US" emma:confidence="0.5">
                  <emma:literal>*</emma:literal>
                </emma:interpretation>
                <emma:interpretation id="interp1" emma:lang="en-US" emma:confidence="0">
                  <emma:literal>a</emma:literal>
                </emma:interpretation>
                <emma:interpretation id="interp2" emma:lang="en-US" emma:confidence="0">
                  <emma:literal>A</emma:literal>
                </emma:interpretation>
                <emma:interpretation id="interp3" emma:lang="en-US" emma:confidence="0">
                  <emma:literal>t</emma:literal>
                </emma:interpretation>
                <emma:interpretation id="interp4" emma:lang="en-US" emma:confidence="0">
                  <emma:literal>+</emma:literal>
                </emma:interpretation>
              </emma:one-of>
            </emma:emma>
          </inkml:annotationXML>
          <inkml:trace contextRef="#ctx0" brushRef="#br0">8547 7090 139 0,'0'0'239'0,"0"0"-170"16,0 0-53-1,0 0 32-15,0 0 23 0,0 0-34 16,0 0 1 0,106-39 29-16,-78 31 13 0,-7 4-28 15,-4 1-9 1,-4 1-8-16,-5-1-16 0,-3 3-12 15,-1 0-6-15,-2 0 2 16,-2 0 4-16,0 0-7 16,3-2 0-16,-1 2-30 15,7-7-42-15,1-1-120 16,-5 1-162-16</inkml:trace>
          <inkml:trace contextRef="#ctx0" brushRef="#br0" timeOffset="-329.98">8596 6931 424 0,'0'0'123'0,"0"0"-18"0,0 0 40 16,0 0-37 0,0 0 38-16,0 0-74 0,0 0-47 15,0-53-19-15,0 53-6 0,3 0 0 16,-1 0-16-1,7 0 10-15,1 17 6 0,4 3 0 16,0 1 1 0,-4 1 5-16,1 3-4 0,-5-3 3 15,0-2-5 1,-1-2 1-16,0-1 6 0,1 1-7 16,-1-4 0-1,0 2 7-15,2-2-6 0,0-2 4 16,1 2-5-16,0-1 0 15,-2-1 5-15,0-2-5 16,-1 1 0-16,-3-6 0 16,1-1 0-16,-1 0-2 15,-2-1-15-15,0-1-14 16,4-2 5-16,-4 3-16 16,0-3-17-16,0 0-18 15,0 0-40-15,0 0-14 0,0 0-198 0</inkml:trace>
          <inkml:trace contextRef="#ctx0" brushRef="#br0" timeOffset="-739.96">8607 6942 183 0,'0'0'140'15,"0"0"-102"1,0 0-11-16,0 0 76 0,0 0-25 16,0 0-35-1,0 0-4-15,0-6-2 0,0 6-8 16,0 0-7-16,0 0-5 0,-3 0 21 15,-2 10 14 1,-3 5-19-16,0 2-11 0,-4 2-9 16,5 3 1-1,-5 2 6-15,2 2-11 0,1-3 1 16,-1 2-7 0,2-6-3-16,0 1 7 0,-3-5-7 15,6 0 1-15,-2-6 6 16,2 1-6-16,3-8-1 15,2 1 0-15,0-1 0 16,0-2 4-16,0 0-4 16,0 0 0-16,0 0-1 15,0 0-35-15,-3 0-29 16,3-5-68-16,0-3-100 16,0-5-18-16</inkml:trace>
        </inkml:traceGroup>
        <inkml:traceGroup>
          <inkml:annotationXML>
            <emma:emma xmlns:emma="http://www.w3.org/2003/04/emma" version="1.0">
              <emma:interpretation id="{8D1EA7E4-B59F-41E3-BE76-1B2CB54D2A31}" emma:medium="tactile" emma:mode="ink">
                <msink:context xmlns:msink="http://schemas.microsoft.com/ink/2010/main" type="inkWord" rotatedBoundingBox="17306,8043 19631,8262 19594,8658 17269,8440">
                  <msink:destinationLink direction="with" ref="{6BE0F15E-FCB8-4E53-A5D4-F36BA1AFD190}"/>
                </msink:context>
              </emma:interpretation>
              <emma:one-of disjunction-type="recognition" id="oneOf1">
                <emma:interpretation id="interp5" emma:lang="en-US" emma:confidence="0.5">
                  <emma:literal>0-27:</emma:literal>
                </emma:interpretation>
                <emma:interpretation id="interp6" emma:lang="en-US" emma:confidence="0">
                  <emma:literal>0-27.</emma:literal>
                </emma:interpretation>
                <emma:interpretation id="interp7" emma:lang="en-US" emma:confidence="0">
                  <emma:literal>0-27m.</emma:literal>
                </emma:interpretation>
                <emma:interpretation id="interp8" emma:lang="en-US" emma:confidence="0">
                  <emma:literal>#74</emma:literal>
                </emma:interpretation>
                <emma:interpretation id="interp9" emma:lang="en-US" emma:confidence="0">
                  <emma:literal>0-17m.</emma:literal>
                </emma:interpretation>
              </emma:one-of>
            </emma:emma>
          </inkml:annotationXML>
          <inkml:trace contextRef="#ctx0" brushRef="#br0" timeOffset="-1609.91">9451 7007 71 0,'0'0'164'16,"0"0"-61"-1,0 0-4-15,0 0 18 0,0 0-23 16,0 0-31-1,0 0-26-15,-2 0-17 0,-1 0 4 16,0 0-15 0,-2 0-2-16,0 0 13 0,-2 0-5 15,2 0 21-15,-2 2-4 0,0 3-12 16,2 0 12 0,-2 1-9-16,0-2-9 0,0 1 12 15,-2 2-17 1,2-2 8-16,1 0-10 0,3-3-6 15,3 3 10 1,0-3-11-16,-3 3 0 0,3 0 0 16,0 3-3-16,0 1 3 15,0 1 1-15,0 1-1 16,0-2 11-16,0 3-10 16,0-5-1-16,0 4 3 15,9-3-3-15,-1-2 0 16,3-1 0-16,-1 2-3 15,4-4 2-15,0-1 1 16,0 1 0-16,-1-3-1 16,-3 0-11-16,2 0 11 15,-5 0 1-15,2 0-6 0,1 0 5 16,2-5-4 0,-1-3 5-16,-1-4-1 0,4 3 1 15,-5-4-1 1,1-2-9-16,-1-1 1 0,-2-2 9 15,-2-3 1 1,-1 0-1-16,-4 3 20 0,0-2-5 16,0 1 4-16,0 0 11 0,0 8-3 15,0-1 21 1,0 4-28-16,-6 3 5 0,1 2 3 16,2 2-20-1,1 1 5-15,-2 0-12 0,-1 0 0 16,-3 0 8-1,-3 0-9-15,3 0 0 16,-3 0 0-16,0 1-1 0,-2 5-1 16,2-1-5-1,-1 2-26-15,2-2-25 0,-6 5-75 16,2-5-124 0,0 0-245-16</inkml:trace>
          <inkml:trace contextRef="#ctx0" brushRef="#br0" timeOffset="11294.97">9628 7203 561 0,'0'0'135'0,"0"0"-102"15,0 0 7-15,0 0 74 16,0 0-43-16,0 0-46 16,0 0-25-16,59-12 12 15,-45 8-5-15,0 3-6 16,2 1 20-16,3-3-7 16,0 3 3-16,6 0-7 15,-4 0-8-15,3 0-1 16,-2 0-1-16,0 0 0 0,-3 0 1 15,-2 3-1 1,-1 2 1-16,-3-2-1 0,0-2 0 16,1-1 0-1,-2 4 0-15,-5-4-7 0,2 0 6 16,-2 0-12 0,1 0-16-16,-2 0-40 0,-3 0-55 15,-3 0-18-15,0 0-165 0</inkml:trace>
          <inkml:trace contextRef="#ctx0" brushRef="#br0" timeOffset="12034.92">10152 7085 179 0,'0'0'160'16,"0"0"-124"-16,0 0-16 0,0 0 60 15,0 0-14 1,0 0-17-16,0 0-13 0,16 63-5 31,-14-53 19-31,-2 3-11 0,0-3-7 16,0 4-3-16,0 1-12 0,0 1 0 0,0 5-4 15,0-3-13 1,0 5 13-16,0-2-13 0,0 0 0 16,0-4 0-1,0-5 1-15,0-2 0 0,0-3-1 16,0-5 0 0,0 1 1-16,0-3-1 0,0 2 0 15,0-2 10-15,0 0-9 16,0 0 25-1,0 0 0-15,0 0-17 0,0 0 8 16,5 0-16 0,9 0-1-16,9 0 13 0,6 3-13 15,4-3 2 1,2 0-2-16,0 0 1 0,-2 0 3 16,0 0-4-1,-3 0 0-15,-1 0 0 0,-1 0-5 16,-5 0-2-16,-4 0 6 0,0 0-9 15,-5 0 8 1,0 0-5-16,0 0 6 0,-4 0 0 16,4 0-24-1,2 0 1-15,3 0-17 0,0 0-12 16,-3-5 5 0,1 2-15-16,-4 1 1 0,-5 0-49 15,-4 2-126-15</inkml:trace>
          <inkml:trace contextRef="#ctx0" brushRef="#br0" timeOffset="10205.09">11680 7261 91 0,'0'0'133'0,"0"0"-74"15,0 0 35-15,0 0 18 16,0 0-1 0,0 0-15-16,0 0-17 0,-6 0 19 15,6 0-23 1,-3 0-20-16,3 0 19 0,0 0-6 15,0 0-19 1,0 0-5-16,0 0-30 0,0 0 15 16,0 0-7-1,-2-2-14-15,-1 2 10 0,1-3 2 16,-3 3 0-16,1 0-3 0,1 0-16 16,1 0 5-1,2 0-6-15,0 0 1 0,0-2 6 16,0 2-7-1,0 0 2-15,0-2 17 0,0 2-18 16,0 0 19 0,0-3 0-16,0 3 4 0,0 0 12 15,0 0-17-15,0 0 0 16,0 0 8-16,-3 0-14 16,3 0 5-16,-2 0-18 15,2 0-7-15,0 0 7 16,0 0-34-16,0 0-46 15,-3 10-23-15,0 7-78 16,0-5-306-16</inkml:trace>
          <inkml:trace contextRef="#ctx0" brushRef="#br0" timeOffset="12934.87">10243 7143 88 0,'0'0'169'0,"0"0"-104"15,0 0-19-15,0 0 52 0,0 0 12 16,0 0-24 0,0 0 11-16,94-29 11 0,-87 27-14 15,2 1-13 1,1-6-37-16,1 6 3 0,3-2 5 16,3 0-37-1,4 3-6-15,0-2-9 0,3-1 1 16,4 1 9-16,-7 2-10 15,2 0 0-15,-4 0 5 16,-3 0-3-16,3 0-2 16,-2 0 0-16,2 0 1 15,2 0-1-15,0 0 1 16,5 0 0-16,-5 0 5 16,0 0-6-16,1 0-1 15,-6 0 1-15,3 2-2 0,-5-2 1 16,2 3 1-1,-4-3 0-15,-5 0-1 0,2 0 2 16,-7 0-1 0,-2 0 0-16,0 0 0 0,0 0 6 15,0 0-5 1,0 0 16-16,0 0 3 0,0 0-13 16,0 2 4-1,0 1-11-15,0 1-8 0,0 4 8 16,0 4 0-16,0 4 0 0,0 5 0 15,0-1-6 1,0-1 5-16,0-2-6 0,0 4 1 16,-2-5 6-1,-2 0 0-15,-1 2 0 0,3 2 0 16,-3-1 1 0,1 1-1-16,1 0 0 0,3-4 0 15,0-1-1-15,0-1 1 16,0-4 0-16,0-3 0 15,0-2 0-15,0-5 0 16,0 0-1-16,0 0 1 16,0 0 0-16,0 0 12 15,0 0 8-15,-2 0 3 16,-3 0-23-16,0 0 1 16,1 0-1-16,1 0-14 15,1 0-17-15,2 0-66 16,0-7-82-16,0 2-104 15,0-2-416-15</inkml:trace>
          <inkml:trace contextRef="#ctx0" brushRef="#br0" timeOffset="13654.83">10776 7369 388 0,'0'0'136'0,"0"0"-104"0,0 0 9 16,0 0 53 0,0 0-50-16,0 0-27 0,0 0-3 15,54-17-13 1,-40 12 0-16,-4 2 0 0,1 3 0 16,1 0-1-1,-2 0 0-15,4 0 0 0,0 0 10 16,4 0-1-16,1 0 4 15,9 0 1-15,-2 0-2 16,5 0 56-16,1 0-48 16,-3 0-8-16,-1 0-4 15,0 0-6-15,-4-4-2 16,-3-1 0 0,1 2 0-16,0-2 6 0,-5 1-5 15,-1-2-1-15,-1 2 0 0,-1-1 0 16,-3 2 0-1,1 3 0-15,-2 0-5 0,-2 0 4 16,0 0 1 0,-3 0-12-16,4 0 11 0,-7 0-10 15,3 0 11 1,2 0 0-16,-2 0-1 0,-3 0 1 16,3 0 0-1,-5 0 1-15,4 0 9 0,-4 0-10 16,0 0 11-16,0 0 5 0,0 0 16 15,0 0 13 1,0 0-22-16,0 0-10 0,0 0-1 16,0 0-12-1,0 0 0-15,0 0-2 0,8 0-21 16,-1 0 1 0,10 0-10-16,3-4-1 0,-1-1-9 15,-1 2 18-15,-1-2-25 16,-5 3 15-16,-3-3 24 15,-4 2 10-15,0 1 0 16,-1-1 6-16,-4 0 37 16,3-2-21-16,-3 4-9 15,2-4-11-15,1 2-2 16,-3-1 0 0,2-1-10-16,-2 2-22 15,6-7-42-15,-3 6-133 0</inkml:trace>
        </inkml:traceGroup>
      </inkml:traceGroup>
    </inkml:traceGroup>
  </inkml:traceGroup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53.4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24 112 3409,'0'0'8362,"-4"-5"-8057,1 1-331,2 3-10,-1 0 0,1 0 0,0-1 0,-1 1 0,1 0 0,0-1 0,0 1 0,0-1 0,0 0 0,0 1 0,1-1-1,-1 0 1,0 0 0,1 1 0,-1-1 0,1-2 0,50-10-47,30-16 46,-28 5-3381,-40 20 872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53.8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2881,'0'0'2584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54.4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103 11 656,'-76'6'1795,"49"-22"8850,28 53-10556,24 50-127,-24-47-457,-1-22-4499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54.7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96 1176,'0'0'8089,"10"0"-3739,42 0-4353,-41 0 39,-2 1-100,-1-1 1,1 0 0,0 0-1,0-1 1,-1 0 0,1 0 0,-1-1-1,1 0 1,-1-1 0,0 0-1,12-6 1,-19 7-21,0 0 0,0 0 1,0 0-1,0 0 0,-1 0 0,1 0 0,-1 0 0,0 0 0,1 0 0,-1 0 1,0 0-1,0 0 0,0 0 0,-1 0 0,0-4 0,-5-17-4138,-6 8-934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8:55.1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88 1408,'0'0'9894,"0"0"-9863,0-1-1,0 0 1,-1 0-1,1 0 0,0 0 1,1 0-1,-1 0 0,0 1 1,0-1-1,0 0 0,0 0 1,1 0-1,-1 0 1,0 1-1,1-1 0,-1 0 1,1 0-1,-1 1 0,1-1 1,-1 0-1,1 0 1,30 1 10,0-1 0,0-2 0,0-1 0,-1-1 0,0-2 1,0-1-1,29-11 0,-48 11-237,-18 2-696,-24 1-1867,29 5 2370,-38-3-4610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1.3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 3 6553,'0'0'6488,"0"0"-6456,0 0 0,0 0 0,0 0-1,0-1 1,0 1 0,0 0 0,0 0-1,-1 0 1,1 0 0,0 0-1,0-1 1,0 1 0,0 0 0,0 0-1,-1 0 1,1 0 0,0 0 0,0 0-1,0 0 1,-1-1 0,1 1 0,0 0-1,0 0 1,0 0 0,-1 0-1,1 0 1,0 0 0,0 0 0,0 0-1,-1 0 1,1 0 0,0 0 0,0 0-1,0 0 1,-1 0 0,1 1-1,0-1 1,0 0 0,0 0 0,-1 0-1,1 0 1,0 0 0,0 0 0,0 0-1,0 1 1,-1-1 0,1 0 0,0 0-1,0 0 1,0 0 0,0 1-1,0-1 1,-3 245-261,9-216-370,-1-5-5576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1.7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60 4625,'0'0'8859,"11"0"-8541,61 0-146,-13 2-314,1-3 0,90-13 0,-124 9-61,49-6-579,-75-19-3303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2.17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1 109 4457,'0'0'4800,"10"-1"-4394,40-4 0,-26 4-104,0-1 0,0-1 0,-1-1-1,1-1 1,-1-1 0,34-14-1,-29 5-597,46-21 846,-68 33-1412,0 1-1,0 1 1,1-1-1,-1 1 1,13 0-1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2.67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1768,'0'0'11160,"0"14"-11085,12 115 46,-12-128-117,1 1 0,-1-1-1,1 1 1,-1 0 0,1-1-1,-1 1 1,1-1 0,0 0-1,0 1 1,0-1 0,0 0-1,0 1 1,0-1 0,0 0-1,0 0 1,0 0 0,1 0-1,-1 0 1,0 0 0,1 0 0,-1 0-1,1-1 1,-1 1 0,1 0-1,-1-1 1,1 1 0,-1-1-1,1 0 1,-1 0 0,1 1-1,0-1 1,2 0 0,64 0 122,-50-1-111,-15 1-22,0 1-111,-1-1 1,1 0-1,-1 0 0,1 0 0,0 0 1,-1-1-1,1 1 0,-1-1 0,1 1 1,-1-1-1,4-1 0,-5 0-54,0 1 0,0-1 0,0 1 0,-1-1 0,1 0 0,0 1 0,0-1 0,-1 0 0,0 1 0,1-1 0,-1 0 0,0 0 0,1 0 0,-1 1 0,0-1 0,-1 0 0,1-3 0,0-12-4586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3.0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6385,'0'0'8720,"1"6"-8626,59 185-713,-58-185 482,-1 1-1,0-1 0,0 0 1,0 1-1,-1-1 0,0 1 0,-1-1 1,1 0-1,-1 1 0,0-1 0,-3 9 1,2-10-318,0 0 0,-1 0 0,1-1 0,-1 1 0,0-1 0,0 0 0,0 0 0,-6 6 0,-6 4-2609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0-10-25T17:48:54.654"/>
    </inkml:context>
    <inkml:brush xml:id="br0">
      <inkml:brushProperty name="width" value="0.53333" units="cm"/>
      <inkml:brushProperty name="height" value="1.06667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149 15 0,'0'15'171,"0"0"-155,0 0 0,0 0 31,0 0-32,-15-15 1,15 15-16,0 14 15,0-14 1,0 0 0,-15 0 109,0 0-78,15 0-32,-14-15-15,14 15 16,-30-15-16,30 15 31,-15 15-31,15-15 31,-15 0-31,15 0 0,-15 0 32,0 0-17,15 0 298,15-15-282,0 0-15,0 0-16,15 0 15,-15 0 48,-1 0-63,1-15 15,0 15 48,0 0-48,0-15-15,15 15 16,-15-15 0,0 15-16,-15-15 0,15 15 15,0-15 1,0-15-16,0 30 16,0-15 140,15 0-78,-15 0-47,-1 15-31,16-15 16,0 15-16,-15 0 0,0-15 15,0 15 1,0 0 78,-15-15 93,45 15-187,-30 0 0,0-30 16,0 30 46,0-14 188,0-1-218,-15 0-32,0 0 15,0 0 1,0 0-16,0-15 78,-15 30-62,15-15-1,15 15 485,-1 0-500,1 0 94,15 0 0,-15 0-94,0 0 47,0 0 0,-15 30-47,15-30 0,-15 15 15,0 0 48,15-15-63,0 15 109,-15 0-31,0 0-62,30-15 46,-30 15-46,0 14 0,15-29-1,-15 15 63,15 0-78,-15 0 16,0 0 0,15-15-1,-15 15 1,0 0-1,0 15 17,15-15-1,0 0-15,-15 0 77,0 0-61,0 0-32,0 0 15,0 0 16,0 14-31,0-14 32,0 0-32,0 0 31,0 0-15,0 0 15,0 0 0,0 15-31,0-15 109,0 0-109,0 0 63,0 0-16,0 0-16,0 0-15,0 14 31,0-14-47,0 0 15,0 0 1,0 0-1,0 0 1,0 0 0,0 15-16,0-15 0,0 0 15,0 0 1,0 0-16,0 0 47,0 0-47,0 0 15,0 14 1,0-14-16,0 0 0,0 0 16,0 0-1,0 0-15,0 0 0,0 15 32,0-15 14,0 0-14,0 0-17,0 0 1,0 0-16,0 0 16,0 15-1,0-16-15,0 1 16,0 0 15,0 0 0,0 0-31,0 0 78,0 15-78,14-15 32,-14 0 30,0 0-62,0 0 16,0 0-16,0 0 15,0 0 1,0 15 15,0-16 1,0 1-17,0 0 16,0 0-31,0 0 32,0 0-32,0 15 31,0-15-15,0 0-16,0 0 15,0 0 1,0 0-16,0 0 15,0 15 1,0-15 0,0-1-1,0 1 1,0 0 0,0 0-1,0 0 1,0 15-16,0-15 15,0 0 1,0 0 0,0 0 15,0 0-31,0 0 31,0 0-15,0 15-1,0-15-15,0-1 16,0 1-16,0 0 31,0 0-31,0 0 32,0 15-17,0-15 1,0 0-1,0 0 1,0 0 31,0 0-47,0 0 16,0 15 15,0-15 16,0 0-32,0-1 17,0 1-17,0 0 1,0 0 15,0 0-15,0 15 15,0-15-15,0 0-16,0 0 15,0 0 1,0 0-16,0 0 15,0 15-15,0-15 16,0 0 0,0-1-16,0 1 0,0 0 15,0 0 32,0 15-47,0-15 31,0 0-31,0 0 16,0 0 0,0 0-1,0 0-15,0 15 32,0-15-1,0 0-31,0 0 15,0-1 17,0 1-32,0 0 47,-14 0-32,14 15 1,0-15-1,-15 0 64,0-15-64,0 15 1,0 0 78,-15-15-48,30 15-46,-15-15 47,0 15 63,0-15-63,0 30-16,15-15-31,-15 0 31,15 0 157,-15-1-188,15 1 31,-30 0-31,30 15 47,-15-30-47,15 15 31,-15 0-31,1 0 391,-1-15-376,0 0 1,0 0-1,0 0 1,-15 0 31,15 0-16,0 0-15,0 0-1,0 0-15,0 0 47,0 0 16,-15 0-63,15 0 859,0 0-859,1 0 328,-1 0-328,0 0 32,0 0-17,-15-15 1,15 15-1,15-15 17,-15 15-32,0 0 250,15-30-188,0 15-62,-15 15 0,15-15 16,0 0 46,0 1 95,0-1-142,0 0 1,0-15 15,0 15-15,0 0-1,0 0 17,0 0-17,0 0 1,0 0-1,-15-15-15,15 15 16,0 0 0,-15 15-16,15-15 31,0 0 47,-30 15 31,30-14-93,0-1 0,0 0-16,0-15 15,0 15 1,-15 0 0,15 0 46,0 0-62,0 0 31,0 0 219,0-15-234,0 15 0,0 0 15,0 0-31,0 0 15,0 1-15,0-1 16,0-15 0,0 15 31,0 0-32,0 0 1,0 0 15,0 0-31,0 0 31,0-15-31,0 15 32,0 0-1,0 0 16,0 0 15,0 0-62,0 1 16,0-1-16,0-15 15,0 15 1,0 0 0,0 0-16,0 0 31,0 0-15,0 0-16,0-15 15,0 15 1,0 0-16,0 0 0,0 0 15,0 0 1,0 1 0,0-16-1,0 15 79,0 0-31,0 0-48,0 0 1,0 0-1,-15 0 1,15 0 0,0-15 46,0 15-31,0 0-15,0 0 15,0 0-31,0 0 0,0 1 16,0-16 0,0 15-1,-15 0 1,15 0-16,-14 15 15,14-15-15,0 0 32,0 0-32,0-15 31,0 15 0,0 0 63,0 0-78,0 0 15,0 0-31,0 0 15,0-14 1,0 14 0,0 0-1,0 0 48,0 0-48,0 0 1,0 0 265,0 30-156,0 0-109,0 0 0,0 0-1,0 0-15,0 15 16,0-16-16,0 1 31,0 0-31,0 0 16,0 0-1,0 0 1,0 15 0,0-15-1,0 0 1,0 0-1,0 0 17,0 0 46,0 0-63,0 15 1,0-15 0,0-1-1,0 1-15,0 0 16,0 0 0,0 0-16,-15 15 15,15-15-15,0 0 16,0 0-1,0 0 17,0 0-17,0 0-15,-15 0 16,15 15 0,-15-15 15,15-1-31,0 1 15,0 0 142,0 0-126,0 0 16,0 15-32,0-15 1,0 0 15,0 0-31,0 0 16,0 0 31,0 0-16,0 15 63,0-15-63,0 0-15,0-1-1,0 1 17,0 0-17,0 0 1,0 0-1,0 15-15,0-15 16,0 0 0,0 0-1,0 0-15,0 0 63,0 0-32,0 15 0,0-15 47,0 0-78,0-30 313,0-15-313,0 15 16,0 0-1,0 0-15,15 0 16,0 0-1,-15 0 1,0-15 0,15 30-1,-15-15-15,14 15 16,-14-15 0,15 0-16,0 15 15,-15-15 1,30 0-1,-15 1-15,0 14 16,-15-15 0,15-15-16,0 15 15,0 15 1,-15-15-16,15 0 31,15 0-15,-15 15 15,-15-15-31,15 15 16,0-15-1,0-15 17,-1 30-32,1-15 15,15 0-15,-15 0 31,0 0 1,-15 0-17,15 1 1,0-16-16,-15 15 0,15 15 16,-15-15-1,0 0-15,15 0 0,15 0 16,-30 0-16,15 0 15,0-30-15,0 0 16,-15 30-16,15 1 16,-15-1-1,0 0-15,0 0 0,0-15 32,0 15-32,0 0 15,0 0 16,0 0-31,0 0 0,0 0 16,0-15 0,0 15-16,0 0 0,0 0 15,0 1 1,0-1-16,0 0 16,0 0-16,0-15 15,0 15-15,0 0 16,0 0-16,0 0 0,0 0 15,0 0 1,0-15 0,0 15-16,0 0 15,0 0-15,0 1 16,0-1 0,0 0-16,0-15 0,0 15 15,0 0 1,0 0-16,0 0 15,0 0-15,0 0 0,0-15 16,0 15-16,0 0 16,0 0 31,0 0-32,0 30 173,0 0-173,0 0-15,0 15 0,0 0 16,0 15-16,0-30 16,0 15-1,0 15-15,0-31 0,0 1 16,0 15-1,0 0-15,0-15 0,0 15 16,0-15 0,0 0-16,0 30 15,-15-30-15,15 0 16,-15 0 0,15-1-16,0 31 0,0-30 15,0 0 1,0 0-16,0 0 15,0 30-15,0-30 16,0 15 0,0-15-1,0 29-15,0-29 16,0 0 0,0 0-1,0 0 1,0 15-1,0-15-15,0 0 0,0 0 16,0 0 0,0 0-16,-15 0 0,0 0 15,15 15-15,-45-1 16,45-14 0,-15 30-1,0-30 1,15 15-1,-15 0 1,-15-15-16,30 0 16,-15-15-1,15 30-15,-15-15 16,0 0-16,15 14 0,-29-14 16,29 0-1,-30 0 1,15 0-1,15 30 17,-15-30-32,0 0 15,0 0 17,15 0-17,-15 30 1,15-30-1,0 0 1,-30-1-16,30 1 0,-15-15 16,15 15-1,0 15-15,-15-30 16,15 15-16,0 0 0,-15 0 31,15 0 0,-15 0-15,15 0 15,0 15 16,-15-30-47,15 15 16,0 0 249,0 0-233,0 0 61,0-1 95,0 1-188,0 15 47,0-15-32,0 0 173,0 0-172,0 0-1,0 0 1,0 0-1,0 0 32,0 15-15,-15-15-17,15 0 32,-14 0 31,14 0-31,0-1-16,0 1 1,-30-15 186,30 30-171,0-15-31,0 0-1,15 0 79,-15 0-78,15-15-1,-1 15 32,1-15-15,-15 15-1,15-15-31,-15 30 15,15-30 17,0 0-17,0 0 48,15 0-16,-15 0-32,0 0 95,0 0-110,0 0 15,0 0 1,0 0 0,15-15 15,-15 0 141,-1 15 625,-14-15-782,15 0-15,-15 0 16,0 0-1,0 0-15,0-15 0,0 15 16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3.4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83 7178,'0'0'8147,"4"0"-7655,35 1-458,-18 0-60,0-1 0,-1 0 0,1-2 0,24-4 0,-44 5-107,0 0 1,0 0-1,1 0 1,-1 0-1,0-1 1,0 1-1,0 0 1,-1 0-1,1-1 1,0 1-1,0-1 1,-1 1-1,1 0 1,-1-1 0,1 1-1,-1-1 1,1 0-1,-1 1 1,0-1-1,0 1 1,0-1-1,0 1 1,0-1-1,0 0 1,0 1-1,-1-1 1,1 1-1,-1-3 1,0-8-2837,1-9-5309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3.78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19 48 9402,'0'0'6481,"-18"-24"-6785,30 19-216,14 0 160,9 0-112,-2-1 128,2 4-1312,-11 2-1281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6.15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0 904,'0'0'13175,"0"0"-13184,1 1 0,0-1 0,0 0 0,-1 0 0,1 0 0,0 1 0,0-1 1,-1 0-1,1 1 0,0-1 0,-1 1 0,1-1 0,0 1 0,-1-1 0,1 1 0,-1-1 0,1 1 0,-1 0 0,2 1 0,2 14 15,-1 1-1,0 0 1,-1 0-1,-1 0 1,-1 0-1,0 0 1,-1 0-1,-1 0 1,-1 0 0,-5 18-1,3-5-2823,-3 57 1,8-73-188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6.5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0 168 5129,'0'0'7823,"56"-8"-7530,-36 8-335,1-1 0,-1 0 0,1-2 0,-1 0 0,0-2 0,0 0 0,-1-1 0,0-1 0,0 0 0,0-2-1,-1 0 1,0-1 0,-1-1 0,0 0 0,18-17 0,-34 27-95,0 0 1,0 0-1,0 0 0,0 0 0,-1 0 1,1-1-1,0 1 0,-1 0 1,1 0-1,-1 0 0,1-1 0,-1 1 1,0 0-1,1 0 0,-1-1 0,0 1 1,0 0-1,0-1 0,0 1 1,0-3-1,0 0-674,0-7-2814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6.9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0 184 1872,'0'0'8526,"11"-14"-8268,37-45-100,-43 54-149,0 1 0,0-1 0,1 1 0,0 0-1,0 1 1,0-1 0,0 1 0,1 0 0,-1 1-1,1-1 1,0 1 0,-1 1 0,12-2 0,7-3-1,170-36-324,-112 29-4435,-67 10 776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7.3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7514,'0'0'5917,"3"4"-5737,3 7-147,0 0 0,-1 0 0,0 1 0,-1 0-1,-1 0 1,1 0 0,1 19 0,-1 6-1932,-2 50-1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7.67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 6329,'0'0'7269,"0"-4"-7032,0-1-205,1 17-6,9 120 28,-2-107-490,5 26-1908,-13-48 2143,1-1 1,-1 0-1,0 0 1,0 0-1,0 1 0,0-1 1,0 0-1,-1 0 1,1 0-1,-1 1 1,1-1-1,-1 0 1,0 0-1,1 0 0,-1 0 1,0 0-1,-1 0 1,-1 2-1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8.0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96 5113,'0'0'6533,"4"-3"-6278,6-2-146,0 1-1,0 1 1,1-1-1,-1 1 1,1 1-1,-1 0 1,1 1-1,0 0 1,16 0 0,34-4 13,-18-1-182,-31 6-110,0-2-1,0 1 1,0-1 0,0-1 0,-1 0 0,1-1 0,16-8 0,-26 11 44,-1 0 0,0 0 0,1 0 0,-1 0 0,0-1 0,0 1 0,0 0 0,0-1 0,0 1 0,0 0 0,0-1 0,-1 1-1,2-3 1,-1-4-2171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8.4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1 109 2593,'0'0'6793,"100"-27"-6385,-82 27-144,5 0-208,4 0 224,5 0-272,3 0-8,4-2 0,2-12-24,6-10-368,-6 1-760,-14 4-1353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8.8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64 6241,'0'0'7219,"18"-8"-7043,-4 1-201,1-1-55,1 0 0,0 2-1,1 0 1,0 0-1,0 2 1,0 0 0,30-3-1,-14 12-2785,-19-4 214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0-10-25T17:49:24.910"/>
    </inkml:context>
    <inkml:brush xml:id="br0">
      <inkml:brushProperty name="width" value="0.53333" units="cm"/>
      <inkml:brushProperty name="height" value="1.06667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732 661 0,'0'-15'422,"15"0"-406,45-15-1,-45 30-15,29-15 16,-29 15 0,0-15-16,0 15 31,30-14-16,-30 14-15,0-15 16,0 15 0,0 0-16,30 0 0,-30-15 15,15 15 1,14-30-16,-14 30 16,15-15-16,-30 15 62,0-15-31,15 15-31,-15 0 16,0 0-16,0 0 16,0 0-16,0 0 78,-1 0-63,16 0 1,-15 0-16,0 0 31,0 0 16,0 0-47,0 0 16,0 0-16,15 0 15,-15 0-15,0 0 16,0 0-16,0 0 31,0 0-31,0 0 16,14 0-1,-14 0-15,0 0 32,0 0-32,0 0 0,0 0 31,0 0-15,0 0 15,15 0-31,-15 0 15,0 0 1,0 0-16,0 0 16,0 15-16,0-15 0,14 15 31,-14 0-15,0 0-1,0 15-15,0-16 16,-15 1-16,15 0 15,0 0 1,15 0-16,-15 0 0,0-15 31,0 15-15,0 15 0,0-15-1,-15 0-15,0 0 0,15-15 16,-15 15-1,0 0-15,15 0 16,-15 15-16,0-16 47,29 1-47,-29 0 16,0 0-1,0 0-15,0 0 0,0 15 16,0-15-16,-29 0 31,14 0-31,-30 0 31,15 30-31,-15-15 16,30-16-16,0 1 16,-15-15-16,15 15 15,-15 30-15,-14-30 0,29 0 16,-30 0-1,15 15-15,15-15 16,-45 0 0,15 0-16,-29 30 15,44-16 1,-15-14-16,0 15 16,30-30-1,0 15-15,0 0 16,0 0-16,1-15 15,-16 15-15,15 0 16,0-15 0,0 15-1,0-15-15,-30 30 0,30-15 16,-15 0 0,-15-15-16,1 15 15,-16 14 1,0-14 15,15 15-15,0-15 15,1 0-31,29 15 16,0-15-16,0 0 15,0-15-15,0 15 16,-30 0-16,30 0 15,-15-15 1,30 15 0,-15 15-16,-15-15 15,30-1 17,0 1-32,0 0 15,0 0-15,0 0 16,0 15 15,0-15-15,0 0-16,0 0 15,0 0 1,0 0-16,15 0 16,0 15-16,-15-15 15,30-15-15,-30 15 16,15-15-16,0 14 0,15 1 15,-15 0 1,15 0-16,15 15 16,-1-15-16,16 15 15,0-15-15,45 15 16,-16 15 0,1-15-16,-15-16 0,14 16 15,-29-30-15,0 0 16,-15 0-16,-31 0 15,1 0 17,0 0-32,0 0 31,15 0-31,-15 0 0,0 0 16,15 0-1,-15-15-15,30 15 16,0-15-16,-16 1 0,16 14 15,-30-15 1,0 15-16,0 0 0,0 0 16,30 0-1,-30 0 1,0 0-16,0 0 16,0 0-16,29 0 15,-29 0-15,15 0 0,0 0 16,0 0-1,-15 0 32,0 0-31,0 0-16,0 0 16,15 15-1,-15-15-15,0 14 16,-1 1 15,1 0 0,0 0-15,-15 0 0,0 15-16,0-15 0,0 0 15,0 0-15,0 15 16,0 0-1,0-15-15,0 0 16,0 0 0,0-1 15,-15 1-15,0 30-16,1-30 15,-31 0-15,30 0 16,0 0-16,-30 15 0,30-15 15,0-15 1,0 15-16,0-15 16,-30 15-16,16 15 15,-1-15-15,0-15 16,-15 14 0,15 1-16,-15 15 0,0-30 15,16 15-15,-16 15 16,-30-15-16,45 30 15,-45-30-15,31 15 16,14-30 0,-15 15-16,30-15 0,0 0 15,0 15 1,-30-15-16,30 15 16,-15-15-16,-14 29 15,-1-29 1,30 15-16,0 0 15,0 0 1,-15 0-16,0-15 31,-30 45-15,31-30 0,14 15-16,-30-15 15,30 0 1,0 0 15,15 0-15,-15 0-16,0-1 31,15 16-15,-30-30-1,30 15 1,0 0 15,0 0 0,0 0 16,0 0-16,0 0-31,15 15 32,0-15-17,0-15 1,-15 15 0,0 0-1,15 0 1,-15 0-1,15-15 1,0 0-16,0 0 47,15 0-31,-15 0-1,-1 0-15,1 0 16,0 0-1,0 0-15,0 0 0,0 0 16,15 0 0,-15 0-16,0 0 15,0 0-15,0 0 16,30 0-16,-30 0 16,14 0-16,-14 0 0,30 0 15,-30 0 1,0 0-1,0 0 1,0 0-16,0 0 16,15 0-1,-15 0-15,0 0 0,0 0 16,0 0 0,0 0-16,-1 0 0,1 0 15,15 0-15,-15 0 16,0 0-1,0 0-15,0 0 0,0 0 16,0 15 0,30-15-16,-30 29 15,15-29 95,-30 15-110,0 0 15,29-15 1,-29 15 0,0 0 15,0 0-16,0 0-15,0 0 16,0 15 0,0-15-16,0 15 0,0-15 15,0 0 1,0 14 62,0-14-78,0 0 16,0 0-16,0 0 0,-14 0 31,-1-15-15,0 45-1,0-45 1,-30 15-1,30 30-15,0-45 16,-30 15 0,30 0-16,0 0 15,-15 14-15,1-29 32,-1 15-17,15 0 1,-30 0-16,30-15 15,-15 15 1,15-15-16,-15 0 0,15 30 16,0-30 46,-15 0-15,16 0-31,-16 0-16,15 0 15,0 0-15,0 0 16,0 0 0,0-15-1,0 15-15,-15 0 47,15 0-31,0-15-16,15 0 62,-15 0-46,0 15-1,15-15 251,0 0-266,0 1 31,-15 14-31,15-30 16,-15 30 15,15-15-31,-29 15 31,29-15-31,0 0 16,-15 15 0,15-15-1,-15 15 17,15-15 30,-15 0-62,15 0 94,-15-15-79,0 15 1,0 0 0,15 0-16,-15 15 0,15-15 31,-30 15-31,15-15 31,15 1-15,-15 14-16,0 0 15,0-30 1,0 15 0,15 0 15,-15 15-31,-14 0 16,29-15 30,-15 15-14,15-15-17,-15 15 1,15-15-16,-15 15 16,0 0-1,0 0 1,15-15-16,-15-15 156,-15 30-140,30-15-16,-15 15 15,0 0 1,15-15-16,-15 15 16,15-15-1,-15 15 79,0 0-63,15-15-15,-15 15 109,0 0-110,-14 0 1,14-15-16,0 0 16,15-14-1,-15 29-15,15-15 47,-15 15-47,15-15 16,-15 15-1,15-15 1,-15 0 0,-15 15-1,30-15-15,-15 15 16,0-15 0,0 15 15,15-15-16,-15 15 1,15-30 0,0 15-16,-15 15 0,15-15 15,0 0 17,-15 15-17,15-15-15,-29 15 16,29-15-1,0 0 1,-15 15 0,0-29 31,15 14-47,-15 15 15,15-15-15,0 0 16,0 0-1,-15 0 1,15 0-16,0-15 31,0 15-31,0 0 32,-15 15-17,15-15 1,0 0-1,-15 15 32,15-15-31,0 0 15,0-14-15,0 14 15,0 0-31,0 0 31,0 0-31,0 0 16,0 0 0,0 0-1,0-15 1,0 15-16,0 0 15,0 0-15,0 0 32,0 0-32,0 0 31,0-14-31,0 14 0,0 0 31,0 0-31,0 0 16,0 0-1,0 0 1,0-15-16,0 15 0,0 0 16,0 0-1,0 0 1,0 0-16,0 0 16,0 0-1,0-14 1,0 14-1,0 0 1,0 0-16,0 0 16,0 0-16,0 0 15,0-15 1,0 15-16,0 0 0,0 0 31,0 0-31,0 0 31,0 0-31,0-15 16,0 16-16,0-1 16,0 0-1,0 0-15,0 0 16,0 0 0,0-15-16,0 15 15,0 0 1,0 0-16,0 0 15,0 0-15,0 0 0,0 0 16,0-15 0,0 16-1,0-1 1,0 0-16,0 0 16,0 0-1,0 0-15,0-15 0,0 15 16,0 0-1,0-15-15,0 15 0,0-30 16,0 30-16,0-14 16,0-1-1,0 0-15,0 15 16,0-30-16,0 30 0,0-15 16,0 15-1,0-30-15,0 31 0,0-16 16,0 15-1,0 0-15,0-15 16,0 15-16,0 0 16,0 0-16,0 0 15,0-30-15,0 30 16,0 0 0,0 0-16,15 1 15,-15-31-15,0 30 16,15 0-1,-15 0 1,0 0-16,0 0 0,0 0 31,15 0-15,-15-15 0,15 15 77,0 15-30,-15 30 15,0-15-62,0 0-16,0 0 15,0 0 16,0 0-15,0 0 0,0 0-1,0 15 1,0-15 0,0 0-16,0-1 0,0 1 15,-15 0 1,15 0-16,0 15 15,-15-30 1,15 15 0,0 0-1,-15 0 1,15 0-16,0 0 0,-15 0 31,15 15-15,-15-15-16,15 0 31,-30 0-15,30-1-16,0 1 31,0 0-15,-15-15-16,0 30 31,15-15 0,-15 0 0,15 0-31,-15-15 47,15 15-47,0 0 16,-15 0-1,15 0 79,-15 15-78,15-15-1,0 0 1,0 0 62,0-1 47,0 1-109,0 0-16,0 15 15,0-15 1,-15 0-16,15 0 31,-29 0-31,29 0 0,-15 0 16,15 15-16,0-15 16,0 0-16,0 0 15,-15 0-15,15-1 16,-15 1-1,15 15-15,-15-15 16,15 0 0,0 0-16,0 0 15,-15 0 17,15 0 343,0 0-360,-15-15 1,15 30-1,0-15-15,0 0 79,15 0 30,0 0-78,-15-1-15,15-14-1,-15 15-15,0 15 0,15-30 16,-15 15 0,15 0-16,-15 0 15,29 0-15,-14 0 0,-15 0 16,15-15 0,-15 30-16,15-15 0,0 0 15,0 0 1,-15 0-16,0 0 15,15-15-15,-15 14 16,15 1 15,15 15-15,-30-15-16,0 0 16,15-15-16,-15 15 31,15-15-16,-15 15-15,0 0 32,0 0-32,0 15 15,15-30-15,-15 15 16,0 0 31,0 0-16,0 0-31,15-15 16,-15 15-16,15-15 15,-15 14-15,15 16 16,-15-15-16,29-15 0,-29 15 16,15 0-1,-15 0 16,15-15-31,-15 15 16,15 0 0,0 15-16,0-30 0,0 15 15,15-15-15,-15 15 16,0 0 0,0-15-1,-15 15 1,15-15-16,0 0 78,-15 15-78,15-15 0,-15 15 16,30-15-1,-16 0 1,-14 14-1,15-14 1,0 0 0,0 0-1,0 0-15,0 0 16,0 0 0,15 0-16,-15 0 0,0 0 0,0 0 15,0 0 1,0 0-16,30 0 15,-31 0-15,1 0 16,0 0-16,30 0 16,-30 0-1,15 0-15,-15 0 0,30 0 16,-30 30 0,15-30-16,14 0 0,-14 0 15,15 0-15,-30 0 16,15 0-1,0 0-15,-15 0 0,0 0 16,0 0 0,0 0-16,0 0 0,-1 0 15,31 0 1,-15 0-16,0 0 16,0 0-16,-15 0 0,0 0 15,-15 15 1,15-15-1,0 15 1,15-15-16,-15 0 16,-1 0-16,1 0 15,-15 15-15,15-15 16,0 0 0,0 0-1,-15 15 1,30-15-16,-15 15 15,15-15-15,15 0 16,-30 0 0,15 30-16,14-15 0,-29-15 47,0 15-16,0-15-31,15 0 0,-15 0 15,0 0 48,0 15-47,0-15-1,0 0-15,0 0 0,15 0 16,-15 0-1,0 0 1,-1 0-16,1 0 16,0 0-1,0 0 1,15-15-16,-15 15 0,-15-15 16,15 15-16,0 0 15,0 0-15,0 0 16,0 0-1,15 0 1,-15 0 15,0 0-31,0 0 16,14 0 0,-14 0 77,15-15-93,-30 0 0,15 15 16,0 0 359,0 0-344,-15 15 16,0 0-31,0 0-16,0 0 15,0 0 1,0 0 0,0 15-1,0-16 1,0 1-16,0 0 31,0 0-15,0 0-1,0 0 1,0 15-16,0-15 16,0 0-1,0 0-15,0 0 16,-15 0-16,15 0 15,-15 15-15,15-15 16,-30-1 0,30 1 15,-15 0-31,15 0 47,-15-15-47,15 15 15,-15 15 1,15-15 0,-14-15 15,-1 15-31,0 0 16,0-15-1,-15 15 1,15-15-16,0 0 15,0 15-15,0-15 32,0 0-32,0 0 31,-15 15 16,15-15-47,15 15 31,-15-15-31,0 30 16,1-30-1,-1 15-15,-30-1 16,30 1 0,-15-15-1,-15 30-15,30-15 16,-30-15-1,30 0-15,-14 0 16,14 0 0,0 0-16,-15 0 15,0 0-15,15 0 16,0 0 0,0 0-16,-15 15 0,0-15 15,-15 15 1,31-15-16,-16 15 15,15-15 17,-15 0-1,15 0 0,0 0-31,0 0 16,0 0 31,0 0-32,0 0 17,-15 0-17,15 0 1,0 0-16,0 0 15,1 0 1,-1 0 15,0 30 63,-15-30-78,15 0 31,0 0 15,0 0 16,0 0 0,0 0-78,0 0 16,-15 0 0,15 0-16,-15 0 15,15 0-15,-29 0 16,29 0-16,0-15 15,0 15 1,0 0 0,-30 0-1,30 0-15,0 0 16,0 0 0,0 0-1,0 0 220,0-15-220,-14 15 63,14-15-46,0 15-32,15-15 15,-15 15 1,15-15-1,-15 15 1,0-15-16,15 0 16,-15 15-16,15-30 15,-30 30-15,15-14 16,15-1 15,-15 15-15,15-15-16,-15 15 15,15-15 267,-15 15-282,0-15 15,0 0 1,15-15 0,0 15 46,-15 15-62,15-15 16,0 0 15,0 0-15,-29 0-1,29 0 1,-15 15-1,15-15-15,-15 15 16,15-30 0,0 16-1,0-1 1,0 0 0,-15 0-16,15 0 0,-15 0 31,15-15-16,0 15 1,0 0-16,-15 15 16,15-15-1,0 0-15,-15 15 0,15-15 16,-30 0 0,15-15-1,15 15-15,-15 15 16,15-14-1,-15-1-15,15 0 0,0 0 32,-15 0-32,0-15 47,15 15-16,-15 15-31,15-15 0,-30 15 15,30-15 1,-14 0 31,14 0 0,-15 0 0,15 0-47,-15-15 15,15 15 1,-15 15 0,15-14-1,-15-1 1,15 0 62,0 0-47,-15 0 94,15-15-109,0 15-16,-30 15 15,30-15 1,0 0-16,0 0 0,0 0 31,-15 0-31,15-15 0,-15 15 16,15 0 0,-15 15-1,15-14-15,0-1 0,0 0 16,-15 15-1,15-15-15,0-15 0,0 15 16,-15 15 0,15-15-16,0 0 15,-15 0-15,15 0 16,0 0-16,0 0 16,0-15-16,0 15 0,0 0 15,0 1 1,-15-1-16,15 0 15,0 0-15,0-15 16,0 15-16,0-15 16,0 15-1,0 0-15,0-15 0,0 15 16,0 0-16,0 0 16,0 0-16,0-29 15,0 29-15,0 0 16,0-15-1,0 15-15,0 0 0,0-15 16,0 0 0,0 15-16,0 0 15,0-29 1,0 29-16,0 0 16,0 0-16,0-30 0,0 30 15,0 0 1,0 0-16,0 0 0,0-30 15,0 15 1,0 15-16,0-29 16,0 14-16,0 15 15,0 0-15,0-30 16,0 30-16,0 0 0,0 0 31,0 0-31,0-15 16,0 15-16,0-14 15,0 14 1,0 0 0,0-15-1,0 15 1,0 0-16,0 0 16,0 0 15,0 0-16,0 0-15,0-15 16,0 15 15,0 0-31,0 0 16,0 1-16,0-1 0,0 0 31,0 0-31,15-15 16,-15 15-1,15 0 1,-15 0 0,15 0-16,-15 0 15,15 0 1,-15-15-16,0 15 16,15-15-16,15 16 15,-30-16-15,30 0 16,-30 15-16,15 0 15,0 0 1,15-15-16,-30 15 16,15 0-1,-1 0-15,-14-15 0,15 30 16,-15-30-16,15 16 16,0 14-1,-15-15-15,0 0 0,0 0 16,15 15-1,-15-15-15,30 0 0,-15-15 16,-15 15 0,15 0-16,0-15 15,0 30-15,-15-15 16,0-15-16,15 15 16,0 0-16,-15 1 15,30-1 1,-15 0-1,-15 0-15,15 15 16,-15-30-16,14 30 31,-14-15-31,0 0 0,15 0 16,0 15 15,15-30-15,-15 30-1,-15-30 1,15 15 0,0 0-1,0 0 17,0 0-17,0 1 1,15-1 31,-15-15-47,0 30 15,0-15 1,0 0 0,-1 0 46,1 0-46,0 0-16,15 0 15,-15-15 1,0 15-16,0 0 78,0 0-47,0 15-15,30-15 15,-30 15-15,15-15 15,14-14 32,-29 29-48,0-15 1,15 15 62,-15 0-78,0 0 0,0 0 16,0 0-1,0 0 1,0 0-16,15 0 78,-15 0-62,0 0-1,0 0 32,-1 0-31,1 0 15,0 0-15,15 0-1,-15 0-15,0 0 16,0 0-16,0 0 15,0 0 1,0 0 15,15 0-15,-15 0 15,0 0 79,0 0-48,0 0-46,-1 0-1,1 0-15,0 0 16,15 0-16,-15 0 16,0 15-1,0 0 16,0-15-15,-15 29 0,15-29 15,-15 15 16,15-15-32,-15 15 1,30-15-16,-30 15 16,15-15-1,-15 15-15,15 0 16,0 0 0,-15 15 15,15-30-31,-15 15 15,14 0 1,1 0 0,15-15 31,-30 15-47,15 0 0,0 0 15,-15 14 16,15-29-31,-15 15 32,15-15-1,-15 15-15,15 0-16,0 0 31,-15 0-31,30-15 31,-30 15-15,15-15 15,0 0 0,-15 15-15,15-15-1,-15 30-15,15-30 16,-15 15 0,15-15-16,-15 15 15,14-15 1,-14 15-16,15-15 0,-15 15 62,30-15-46,-15 0 15,-15 15-31,15-15 16,-15 15-16,15-15 16,-15 29-16,15-29 15,0 0-15,-15 15 16,15 0-1,-15 0 32,30 0 63,-30 0-95,0 0 1,15 15 0,-15-15-1,15-15-15,-15 15 31,15-15-31,-15 15 16,15 0 0,-15 0-16,15-15 31,-15 15-31,14-15 16,-14 15-16,0 14 109,30-14-62,-30 0 15,0 0-46,15-15 0,-15 15-16,15 0 15,0 0 1,-15 15-1,0-15-15,15 0 16,-15 0 15,15-15-31,-15 15 0,0 0 16,15-15 15,-15 15-15,0 15-16,0-16 15,15 1 1,-15 0 0,30-15-16,-30 15 15,15-15 1,-15 15-16,0 0 0,0 15 16,0-15-1,0 0 32,15 0 0,-15 0-31,15-15-1,-15 15 1,0 0-1,0 0 17,0 15-17,0-16 1,0 1-16,0 0 0,0 0 16,0 0-16,15 30 15,-15-30-15,0 0 16,0 0-16,0 0 15,0 15 1,0-15-16,0 0 31,0 0-31,15-1 0,-15 1 32,29-15-17,-29 15-15,0 0 0,0 15 31,0-15-31,0 0 32,0 0-17,0 0 1,0 0 0,0 0 15,0 15 47,0-15-78,0 0 16,0 0-1,15-1 1,-15 1-1,0 0 1,0 15 0,0-15 31,15 0-32,-15 0 1,15-15-16,-15 15 15,0 0 32,0 0 0,0 15-16,0-15-15,0 0-16,0 0 31,15 0-31,-15-1 32,0 1-32,0 0 31,0 15-31,0-15 15,0 0-15,0 0 16,0 0 0,0 0-16,0 0 0,0 15 47,0-15-32,0 0 16,0 0 1,0 0-17,0-1 48,0 1-48,0 15 1,0-15 0,0 0-16,0 0 62,0 0-46,0 0-1,0 0 1,0 15 0,0-15-1,0 0-15,0 0 32,0 0-1,0 0 0,0-1-15,0 1 15,0 15 94,0-15-109,0 0-1,0 0 1,0 0-16,0 0 15,0 0 17,0 15-17,0-15-15,0 0 16,0 0 0,0 0 15,0 0 0,0-1-15,0 16-1,0-15-15,0 0 16,-15 0 0,15 0 202,0 0-202,-15-15 0,15 15-16,0 15 31,0-15-31,-15 0 15,15 0-15,-30 0 16,30 0 0,0 0-16,-14-1 15,14 16 1,-15-15-16,15 0 0,-15 0 16,0 0-1,15 0 1,-15 0-16,15 15 0,-15-15 15,-15 0 1,15 0 15,15 15-31,-15-1 16,0-14 0,0 0 15,15 0-31,-15 0 31,0 0-15,0 0-16,15 30 31,-30-30-31,16 0 0,-1 0 31,15 0-31,-15 0 0,0 15 16,15-16-16,-15 1 15,15 0 1,-15 0-16,-15 0 0,15-15 16,15 15-1,-15 15 1,15-15 15,-15 0-15,0 0 15,15 0-15,-15 0 15,0-15 16,-15 15 0,15 15-32,-14-1 17,14-14-32,-30 0 31,30 15-16,-30-15 17,30 0-32,-15 0 31,0 30-15,15-45-16,-14 15 15,14 0 1,-30 15 15,45-15-15,-15-15-16,0 15 47,0-15-16,0 14 0,-15 1 16,15-15-47,0 15 31,0-15-15,0 15-16,0 15 31,0-30-31,1 15 16,-16-15 15,15 15-31,15 0 16,-15-15-1,0 15 1,0-15-1,0 15-15,0-15 16,15 15 47,-30-15-17,30 30-30,-15-30 15,0 0 1,0 0-32,0 0 109,0 0-62,0 0-32,15-15 17,-29 0-17,29 0 1,-15 15 0,0 0 15,15-15-31,0 0 15,0 0 17,-15 15-32,0-15 15,15-15 1,-15 30 31,15-15-47,-15 15 47,15-15-32,0 0 17,0 0-32,-30 15 234,15 0-203,0 0-15,0 0-1,0 0 1,0 0 15,15-14-15,-15 14 187,0 0-187,-14 0-16,14 0 0,0 0 15,0 0 1,0 0 0,0 0-16,0 0 15,-15 0 1,15 0-1,0 0 48,0 0-47,15-15-16,0 0 15,0-15 1,0 15-1,0 0 1,0 0-16,0 0 16,0 0-16,0 0 0,0-30 15,15 30 1,30-29-16,-30 29 0,0-15 16,15-15-1,-15 30 1,0 0 31,0 0-47,-15-15 15,0 15-15,15 0 16,-15 0-16,29-29 16,-29 29-16,15-15 15,-15 15 1,15-30-16,-15 30 0,15-15 15,0 0 1,-15 0-16,30 15 0,-30-29 16,30 14-16,0-15 15,15 0 1,-1-15-16,-29-14 0,60 14 16,-30-15-1,0 15-15,-30 16 0,30-1 16,-31-15-1,16 15-15,-15 0 16,30 0-16,-30 16 16,15-16-16,-15 0 15,0 30-15,0-30 16,15 15 0,-15-44-16,14 44 15,-14-45-15,0 30 0,15-15 16,-15 16-16,-15-16 15,30 0-15,-15 15 16,0 0-16,-15-14 16,0 44-1,0-30-15,0 15 0,0 15 16,0-30-16,0 30 16,0 0-1,0 0-15,0 0 31,0 1 16,0-16-31,0 15 0,30 15 155,-45 0 17,0 0-188,-15 0 0,-15 0 16,-44 0-1,-1 0-15,0 0 16,31 0-16,29 0 15,-15 0-15,30 0 16,0 0 0,0 30-1,-15-30 1,15 0-16,-15 0 0,15 15 16,-44-15-16,14 14 15,0 1 1,-15-15-16,0 30 0,-29-15 15,-16 15 1,45-15-16,-29 15 0,44 15 16,15-45-1,0 15 1,30 0 62,0 0 266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9.2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8890,'0'0'5161,"0"4"-5270,12 182 47,-12-64 141,0-70-2717,-1-44-481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9.6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1 130 3793,'0'0'10663,"8"-8"-10597,-3 3-70,1-1 0,0 1 0,0 0-1,0 0 1,1 0 0,-1 1 0,1 0 0,0 1 0,1-1 0,-1 1 0,0 1 0,1-1 0,0 1 0,-1 1 0,1-1 0,13 1-1,-1 1-202,-14 0 67,1 1 1,-1-2-1,0 1 1,0-1-1,12-2 1,-15 2-105,-1 0 0,1 0 0,-1-1 0,1 1 1,-1-1-1,1 0 0,-1 0 0,0 0 1,0 0-1,0 0 0,0 0 0,0 0 1,0-1-1,-1 1 0,3-5 0,8-16-4030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09.98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0 102 8146,'0'0'5513,"112"-96"-5417,-77 91-40,-2 5-56,-4 0-8,-5 0-96,-4 0 104,-2 0-224,-6 0-640,2 0-809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10.4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39 11 8346,'0'0'6744,"0"-10"-6537,-17 74-217,12-46-51,0 0 0,1 0 0,1 0 0,-1 28 0,7 2-4447,0-37 259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10.8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1 207 3593,'0'0'9945,"7"-11"-9709,-4 5-221,0 1 0,1 0 0,0 0 1,-1 0-1,1 0 0,1 0 0,-1 1 1,1 0-1,0 0 0,0 0 0,0 0 1,0 1-1,1 0 0,-1 0 0,1 1 1,0-1-1,0 1 0,0 0 0,0 1 1,0-1-1,0 1 0,12 0 0,-14 1-69,-1-1-1,1 1 0,-1-1 0,0 0 1,1 1-1,-1-2 0,0 1 0,0 0 1,1-1-1,-1 1 0,0-1 0,-1 0 1,1 0-1,0 0 0,-1 0 0,4-4 1,34-47-3532,-37 49 3117,15-30-4245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11.2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90 7890,'0'0'3344,"173"-61"-3344,-96 51-416,-18-1-760,-18 3-1633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14.9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1320,'0'0'12314,"45"1"-12308,12 5 28,60 0-1,300-13-26,-252 1-281,-184 6-4389,6 0 407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16.0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0 157 160,'0'0'11616,"32"-21"-11723,-16 11 145,0 1 0,1 1 0,0 0 0,0 1 0,1 1 0,32-7 0,-13 2-16,-19 5-10,0 0-1,-1-2 1,18-10 0,13-7 11,-81 25-5282,10 0-109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17.13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1 217 232,'0'0'12064,"35"11"-10834,96 95-452,-77-64-607,-44-34-74,7 3 517,-17-11-601,1-1 1,-1 1 0,1-1-1,-1 1 1,1-1 0,-1 1-1,1-1 1,-1 1 0,1-1-1,-1 1 1,0-1 0,1 0-1,-1 1 1,0-1 0,0 0-1,0 1 1,1-1 0,-1 0-1,0 1 1,0-1-1,0 0 1,0 0 0,0 1-1,0-1 1,0 0 0,0 1-1,-1-1 1,1 0 0,0 0-1,-21-297-45,21 221-41,0 76-30,0 5-96,-1-1 71,1 1 0,0-1-1,0 1 1,0-1 0,0 1-1,1-1 1,0 1 0,-1-1 0,1 1-1,2 2 1,-2 0-243,5 19-2118,3-5-1763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0.26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1 124 2601,'0'0'5694,"30"0"-3043,348-11-214,3 0-2711,357-39-1633,-730 49 1883,13 0 1,0-2 1,0 0 0,-1-1-1,1-1 1,-1-1-1,36-16 1,-53 19-98,1-1 122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5:39:30.977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4474D4A-B36B-42EC-8C95-9FCA6C135440}" emma:medium="tactile" emma:mode="ink">
          <msink:context xmlns:msink="http://schemas.microsoft.com/ink/2010/main" type="writingRegion" rotatedBoundingBox="14493,2035 17221,2777 16903,3945 14175,3203"/>
        </emma:interpretation>
      </emma:emma>
    </inkml:annotationXML>
    <inkml:traceGroup>
      <inkml:annotationXML>
        <emma:emma xmlns:emma="http://www.w3.org/2003/04/emma" version="1.0">
          <emma:interpretation id="{0AE3DA23-141A-4440-B2D3-B8D862E00FE2}" emma:medium="tactile" emma:mode="ink">
            <msink:context xmlns:msink="http://schemas.microsoft.com/ink/2010/main" type="paragraph" rotatedBoundingBox="14493,2035 17221,2777 16903,3945 14175,32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56B747-F2D0-465F-B4B5-7CEDAF487281}" emma:medium="tactile" emma:mode="ink">
              <msink:context xmlns:msink="http://schemas.microsoft.com/ink/2010/main" type="line" rotatedBoundingBox="14493,2035 17221,2777 16903,3945 14175,3203"/>
            </emma:interpretation>
          </emma:emma>
        </inkml:annotationXML>
        <inkml:traceGroup>
          <inkml:annotationXML>
            <emma:emma xmlns:emma="http://www.w3.org/2003/04/emma" version="1.0">
              <emma:interpretation id="{3D85C73A-8A63-431D-B179-7D396A94DF21}" emma:medium="tactile" emma:mode="ink">
                <msink:context xmlns:msink="http://schemas.microsoft.com/ink/2010/main" type="inkWord" rotatedBoundingBox="14493,2035 16117,2477 15799,3645 14175,3203"/>
              </emma:interpretation>
              <emma:one-of disjunction-type="recognition" id="oneOf0">
                <emma:interpretation id="interp0" emma:lang="en-US" emma:confidence="1">
                  <emma:literal>(Ig,</emma:literal>
                </emma:interpretation>
                <emma:interpretation id="interp1" emma:lang="en-US" emma:confidence="0">
                  <emma:literal>(Ig.</emma:literal>
                </emma:interpretation>
                <emma:interpretation id="interp2" emma:lang="en-US" emma:confidence="0">
                  <emma:literal>(Ig'</emma:literal>
                </emma:interpretation>
                <emma:interpretation id="interp3" emma:lang="en-US" emma:confidence="0">
                  <emma:literal>(ty,</emma:literal>
                </emma:interpretation>
                <emma:interpretation id="interp4" emma:lang="en-US" emma:confidence="0">
                  <emma:literal>'(Ig,</emma:literal>
                </emma:interpretation>
              </emma:one-of>
            </emma:emma>
          </inkml:annotationXML>
          <inkml:trace contextRef="#ctx0" brushRef="#br0">-566-2645 18 0,'0'0'34'15,"0"0"-14"-15,0 0-20 16,0 0 0-16,0 0-2 16,0 0-38-16,0 0 10 15</inkml:trace>
        </inkml:traceGroup>
      </inkml:traceGroup>
    </inkml:traceGroup>
  </inkml:traceGroup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0.6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 7242,'0'0'4208,"15"-1"-4233,-14 1 25,16-2-75,0 1-1,-1 1 1,1 0 0,0 2-1,0 0 1,0 0 0,19 7-1,-17-2-174,0 0-1,0 1 0,-1 2 0,-1 0 1,1 0-1,28 25 0,-44-33 302,0 1 0,0-1 0,-1 0 1,0 1-1,1-1 0,-1 0 0,0 1 0,0 0 0,0-1 0,-1 1 0,1 0 0,0-1 0,-1 1 0,0 0 0,0 0 0,0-1 0,0 1 1,0 0-1,0 0 0,-1-1 0,1 1 0,-2 4 0,-1 1 147,1 0 1,-1 0 0,0 0-1,-1-1 1,0 1-1,-5 7 1,-11 12 155,-2 0 0,-1-1 0,-27 24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1.1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 1 5553,'0'0'7076,"0"7"-6985,2 68 23,-1 53-954,-7-46-2807,3-62 1900,-3-4-1004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1.5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48 6617,'0'0'5694,"22"0"-6214,-7 0 465,6 1-412,0-1 1,0-2-1,0 0 0,26-6 0,-44 7 97,1-1-1,-1 1 1,1-1-1,-1 0 1,0 0-1,1-1 1,-1 1-1,5-6 1,-5 5-215,9-7-1977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1.92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72 4609,'0'0'6369,"77"-69"-6369,-54 66-8,-5 3-56,-1 0-56,-2 0-8,0 0-80,-3 0-472,-1 0-32,4 0-360,-3 5-545,-3-2-751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2.2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7114,'0'0'4443,"2"7"-4314,0 0-118,4 14-10,0-1-1,-2 1 0,0 0 0,1 23 0,-5 53-5529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2.6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7258,'0'0'6433,"0"17"-6758,4 98 338,0-45-1694,-3-23-3436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3.0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7258,'0'0'3976,"1"8"-3577,3 74-103,-4-47-1031,8 57 1,-6-81-3567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3.36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59 600,'0'0'12491,"21"0"-13347,3-2 828,-1 0 1,28-8-1,-23 5-595,-22 4 116,0-1 1,1 0-1,-1 0 0,0-1 0,0 0 0,-1 0 1,1 0-1,8-7 0,0 0-1460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3.7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88 3449,'0'0'5538,"7"-11"-5259,25-34-147,-32 45-120,1-1-1,-1 0 1,1 1 0,0-1-1,-1 0 1,1 1-1,0-1 1,-1 1 0,1-1-1,0 1 1,0-1 0,0 1-1,-1-1 1,1 1-1,0 0 1,0 0 0,0-1-1,0 1 1,0 0 0,0 0-1,0 0 1,0 0 0,0 0-1,-1 0 1,1 0-1,0 0 1,0 0 0,0 1-1,0-1 1,0 0 0,0 1-1,0-1 1,21 19 338,-16-13-204,0-2-110,0 0 0,0 0 0,0-1 0,0 0 1,1 0-1,-1 0 0,1-1 0,0 0 0,-1 0 0,1-1 0,0 0 0,0 0 0,0-1 0,0 0 0,0 0 0,1 0 0,-1-1 0,-1 0 0,15-4 0,-14 3-305,0-1 0,0 0-1,0 0 1,0 0-1,0-1 1,-1 0-1,1 0 1,-1-1-1,0 1 1,-1-1-1,7-7 1,4-12-4824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5.0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0 225 4609,'0'0'11074,"7"0"-10995,19-3-69,-1 0 1,1-2-1,0-1 0,-1-1 1,33-14-1,61-16-16,-36 24-77,98-4 0,56-9-190,144-58-519,-380 83 687,0 1 1,1-1-1,-1 1 0,0 0 0,1 0 1,-1 0-1,0 0 0,1 0 0,-1 0 1,1 0-1,-1 0 0,0 0 0,1 1 1,-1-1-1,0 0 0,0 1 0,1-1 0,-1 1 1,0 0-1,0-1 0,0 1 0,1 0 1,-1 0-1,1 1 0,-1-1-481,0 1 0,0-1-1,-1 1 1,1-1 0,0 1 0,-1 0-1,0-1 1,1 1 0,-1-1 0,0 1 0,1 0-1,-1-1 1,-1 3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5:39:16.007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205B464-D69A-430A-9A56-D32732CAE3EF}" emma:medium="tactile" emma:mode="ink">
          <msink:context xmlns:msink="http://schemas.microsoft.com/ink/2010/main" type="writingRegion" rotatedBoundingBox="3190,1743 4179,7246 2421,7562 1432,2059"/>
        </emma:interpretation>
      </emma:emma>
    </inkml:annotationXML>
    <inkml:traceGroup>
      <inkml:annotationXML>
        <emma:emma xmlns:emma="http://www.w3.org/2003/04/emma" version="1.0">
          <emma:interpretation id="{4CB24BEA-7F0E-4D2D-A0FA-59B33C352A4C}" emma:medium="tactile" emma:mode="ink">
            <msink:context xmlns:msink="http://schemas.microsoft.com/ink/2010/main" type="paragraph" rotatedBoundingBox="3190,1743 4179,7246 2421,7562 1432,20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6C8D675-C6E8-46DC-8ECC-0330454743A5}" emma:medium="tactile" emma:mode="ink">
              <msink:context xmlns:msink="http://schemas.microsoft.com/ink/2010/main" type="line" rotatedBoundingBox="3190,1743 4179,7246 2421,7562 1432,2059"/>
            </emma:interpretation>
          </emma:emma>
        </inkml:annotationXML>
        <inkml:traceGroup>
          <inkml:annotationXML>
            <emma:emma xmlns:emma="http://www.w3.org/2003/04/emma" version="1.0">
              <emma:interpretation id="{2457C5F6-B9CD-47E9-976C-3C127F371463}" emma:medium="tactile" emma:mode="ink">
                <msink:context xmlns:msink="http://schemas.microsoft.com/ink/2010/main" type="inkWord" rotatedBoundingBox="3588,3956 4179,7246 2926,7472 2335,4181"/>
              </emma:interpretation>
              <emma:one-of disjunction-type="recognition" id="oneOf0">
                <emma:interpretation id="interp0" emma:lang="en-US" emma:confidence="0">
                  <emma:literal>total</emma:literal>
                </emma:interpretation>
                <emma:interpretation id="interp1" emma:lang="en-US" emma:confidence="0">
                  <emma:literal>triad</emma:literal>
                </emma:interpretation>
                <emma:interpretation id="interp2" emma:lang="en-US" emma:confidence="0">
                  <emma:literal>to-tad</emma:literal>
                </emma:interpretation>
                <emma:interpretation id="interp3" emma:lang="en-US" emma:confidence="0">
                  <emma:literal>tat-had</emma:literal>
                </emma:interpretation>
                <emma:interpretation id="interp4" emma:lang="en-US" emma:confidence="0">
                  <emma:literal>tad</emma:literal>
                </emma:interpretation>
              </emma:one-of>
            </emma:emma>
          </inkml:annotationXML>
          <inkml:trace contextRef="#ctx0" brushRef="#br0">-391-1703 29 0,'0'0'0'16,"0"0"-19"-16</inkml:trace>
        </inkml:traceGroup>
      </inkml:traceGroup>
    </inkml:traceGroup>
  </inkml:traceGroup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6.1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367 0 4993,'0'0'4166,"-5"6"-3964,-31 29 652,-1-1 0,-2-2 0,-1-2 0,-65 37 0,94-59-798,-1 1 1,1 0-1,1 1 1,0 0-1,0 1 0,1 0 1,0 0-1,1 1 1,-7 13-1,15-25-58,0 0-1,0 1 1,0-1-1,0 0 1,0 0-1,0 1 1,0-1 0,0 0-1,0 0 1,1 0-1,-1 1 1,0-1-1,0 0 1,0 0 0,0 1-1,0-1 1,0 0-1,0 0 1,1 0-1,-1 0 1,0 1-1,0-1 1,0 0 0,0 0-1,1 0 1,-1 0-1,0 0 1,0 1-1,0-1 1,1 0 0,-1 0-1,0 0 1,0 0-1,1 0 1,-1 0-1,0 0 1,0 0 0,1 0-1,-1 0 1,0 0-1,0 0 1,0 0-1,1 0 1,-1 0 0,0 0-1,1 0 1,16 0 17,-13 0-19,396 0-141,-468 2-870,48-7-1843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6.6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38 4297,'0'0'6701,"2"-8"-6011,5-22-279,-8 53-382,1 0 1,4 32-1,-4-47 5,2 8-20,1-1 0,1 1-1,5 18 1,7 23-697,-15-31-3198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6.98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0 111 4233,'0'0'8306,"3"0"-9057,43-5 380,-18 2 715,-1-1 1,38-10-1,-59 13-603,1-1 1,-1-1-1,0 1 1,0-1 0,0 0-1,0 0 1,0-1-1,-1 0 1,1 0 0,-1 0-1,0-1 1,-1 1-1,1-1 1,-1 0 0,5-7-1,1-9-3959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7.3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96 4865,'0'0'7762,"62"-72"-7762,-35 67 0,5-1 0,3 1-24,-2 3 16,-4 2-376,1 0-8,-7 0-201,1-3-1295,-7 0-697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7.7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7282,'0'0'2713,"0"24"-2247,1 78-425,0-94-38,-1 1 0,2 0-1,-1-1 1,1 1 0,0-1 0,1 1-1,3 7 1,-4-12 9,0 1 0,0-1-1,-1 1 1,0-1 0,0 1 0,0 0 0,0-1-1,-1 7 1,-1-6-1348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8.0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18 3897,'0'0'8286,"0"-17"-7368,1 26-849,1-1 0,-1 1 0,1 0 0,1-1 0,0 0 0,0 1 0,1-1 0,7 13 0,-6-13-188,0 0 0,-1 1 0,-1-1-1,1 1 1,-2 0 0,1-1 0,-1 1 0,2 18-1,-5 1-3520,-4-21 880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8.48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0 114 4993,'0'0'8337,"11"0"-8251,29 1-17,-23 0 2,1-1-1,-1 0 1,29-5-1,-40 4-161,-1 0-1,0-1 1,0 0-1,-1 0 0,1 0 1,0 0-1,-1-1 1,1 1-1,-1-1 1,0 0-1,0-1 0,0 1 1,0-1-1,0 0 1,-1 1-1,5-9 1,8-17-2326,-4 0-1864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28.84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45 7402,'0'0'5185,"168"-45"-5033,-116 45-88,-4 0-64,-7 13-312,-6 11 0,-17 8-913,-9-3-1399,-9-5-2497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46.7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68 1040,'0'0'12708,"24"0"-12366,140-27-346,-127 19-64,0 1-1,0 2 0,0 1 1,74 3-1,-51 16-116,-50-12 162,0 1 0,0-2 0,0 1 0,0-2 0,16 2 0,1-4-290,1-2-1,-1-1 1,0 0 0,-1-2-1,48-18 1,-65 20-362,-31 7 637,-7 0-1668,18-3-774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48.03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277 0 360,'0'0'8731,"-36"1"-6133,12 12-2499,0 1 0,1 0-1,0 2 1,2 1 0,-22 20 0,26-22 132,-26 26 259,41-39-470,-1 1 0,1 0 0,0 0 0,0 0 0,0 0 0,1 1 0,-1-1 0,1 0 0,-1 1 0,1-1 0,0 1 0,0 0 0,0 6 535,1-10-489,0 3-107,1 0-1,-1-1 0,1 1 0,-1-1 1,1 1-1,0-1 0,0 1 0,0-1 1,0 0-1,0 0 0,1 1 1,-1-1-1,1 0 0,-1 0 0,1 0 1,0 0-1,0 0 0,0-1 0,0 1 1,0-1-1,0 1 0,0-1 0,1 0 1,-1 0-1,0 0 0,1 0 1,-1 0-1,1 0 0,-1-1 0,1 1 1,5 0-1,11 1 93,1 0 1,0-1 0,27-2-1,-20 1 87,44 5 411,-78-11 212,0-1-741,0 1 0,0 0 0,1-1 1,0-1-1,0 1 0,0-1 0,1 0 0,1 0 0,-1 0 0,1-1 1,1 1-1,-1-1 0,2 0 0,-1 0 0,1 0 0,0-1 0,1 1 1,0-17-1,-1 0 2,1 19-15,1 0 0,-1 0 1,1-1-1,1 1 0,-1 0 1,3-11-1,35 56-2851,-30-30-28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5:40:43.278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D0D3B86-3036-4242-BE05-724F61C80041}" emma:medium="tactile" emma:mode="ink">
          <msink:context xmlns:msink="http://schemas.microsoft.com/ink/2010/main" type="writingRegion" rotatedBoundingBox="3808,5377 7057,9235 6352,9829 3103,5971"/>
        </emma:interpretation>
      </emma:emma>
    </inkml:annotationXML>
    <inkml:traceGroup>
      <inkml:annotationXML>
        <emma:emma xmlns:emma="http://www.w3.org/2003/04/emma" version="1.0">
          <emma:interpretation id="{12699E40-58E4-4890-9826-2E864706C972}" emma:medium="tactile" emma:mode="ink">
            <msink:context xmlns:msink="http://schemas.microsoft.com/ink/2010/main" type="paragraph" rotatedBoundingBox="3808,5377 7057,9235 6352,9829 3103,59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12E34A7-8883-4DEC-85A6-BB5A335C0677}" emma:medium="tactile" emma:mode="ink">
              <msink:context xmlns:msink="http://schemas.microsoft.com/ink/2010/main" type="line" rotatedBoundingBox="3808,5377 7057,9235 6352,9829 3103,5971"/>
            </emma:interpretation>
          </emma:emma>
        </inkml:annotationXML>
        <inkml:traceGroup>
          <inkml:annotationXML>
            <emma:emma xmlns:emma="http://www.w3.org/2003/04/emma" version="1.0">
              <emma:interpretation id="{455B94B9-6F91-4022-838C-E8CE6AE8FB3B}" emma:medium="tactile" emma:mode="ink">
                <msink:context xmlns:msink="http://schemas.microsoft.com/ink/2010/main" type="inkWord" rotatedBoundingBox="3690,5476 5003,7037 4423,7526 3109,5965"/>
              </emma:interpretation>
              <emma:one-of disjunction-type="recognition" id="oneOf0">
                <emma:interpretation id="interp0" emma:lang="en-US" emma:confidence="0">
                  <emma:literal>tsp</emma:literal>
                </emma:interpretation>
                <emma:interpretation id="interp1" emma:lang="en-US" emma:confidence="0">
                  <emma:literal>...is</emma:literal>
                </emma:interpretation>
                <emma:interpretation id="interp2" emma:lang="en-US" emma:confidence="0">
                  <emma:literal>$rt.</emma:literal>
                </emma:interpretation>
                <emma:interpretation id="interp3" emma:lang="en-US" emma:confidence="0">
                  <emma:literal>$tt.</emma:literal>
                </emma:interpretation>
                <emma:interpretation id="interp4" emma:lang="en-US" emma:confidence="0">
                  <emma:literal>$nt.</emma:literal>
                </emma:interpretation>
              </emma:one-of>
            </emma:emma>
          </inkml:annotationXML>
          <inkml:trace contextRef="#ctx0" brushRef="#br0">707 1415 392 0</inkml:trace>
          <inkml:trace contextRef="#ctx0" brushRef="#br0" timeOffset="-646.21">813 1757 35 0,'0'0'55'16,"0"0"-21"-16,0 0-5 15,0 0 26-15,0 0 14 16,0 0-11-16,0 0 0 0,-5-12-37 15,5 10-20-15,-2 2 18 16,2-3-19-16,0 3 1 16,0 0-1-16,0 0-15 15,0 0-28-15,0 0-35 16,0 0-48-16,0 0-47 0</inkml:trace>
        </inkml:traceGroup>
      </inkml:traceGroup>
    </inkml:traceGroup>
  </inkml:traceGroup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3.47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29 3881,'0'0'3747,"0"-28"2180,-2 89-6358,0-39 265,0 0 0,2 0 0,1 0 0,1 0 1,0 0-1,10 35 0,-11-52 9,0 1 0,0 0 1,-1-1-1,0 1 1,0-1-1,-1 12 1,0 1-4311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3.8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 72 2713,'0'0'10027,"-1"0"-9754,-3 0-251,47 2-159,-30 0 94,0-1 0,1-1-1,-1 0 1,1-1 0,20-4 0,-32 4-97,1-1-1,-1 0 1,0 0 0,1 0 0,-1 0 0,0-1-1,0 1 1,0 0 0,-1-1 0,1 1 0,0-1-1,-1 0 1,0 1 0,2-4 0,2-5-1266,7-11-2443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4.23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0 112 7538,'0'0'2516,"23"-14"-2312,-3 3-148,6-6-10,1 2 1,1 1-1,0 2 1,31-10-1,-50 19-107,0 2-1,0 0 0,0 0 1,17 0-1,-19 1-83,-7 2 30,1-1 1,0 1-1,-1-1 1,1 1 0,-1-1-1,0 1 1,1-1-1,-1 1 1,0-1-1,0 1 1,0-1-1,0 1 1,0-1 0,-1 4-1,1-2-273,0 8-1535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4.6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47 6 5097,'0'0'8710,"-3"-3"-8630,3 3-85,-1 0-1,1 0 1,0-1 0,0 1-1,-1 0 1,1 0 0,0-1-1,0 1 1,-1 0 0,1 0-1,0 0 1,-1 0 0,1 0-1,0-1 1,0 1 0,-1 0 0,1 0-1,0 0 1,-1 0 0,1 0-1,0 0 1,-1 0 0,1 0-1,0 0 1,-1 0 0,1 0-1,0 0 1,-1 0 0,1 1-1,0-1 1,-1 0 0,1 0-1,0 0 1,0 0 0,-1 0-1,1 1 1,0-1 0,-1 0-1,1 0 1,0 1 0,0-1 0,0 0-1,-1 0 1,1 1 0,0-1-1,0 0 1,0 1 0,0 24-56,18 52 106,-11-48-150,-5-25 106,0-1 1,0 1 0,0 0-1,0 0 1,0-1-1,1 0 1,-1 1-1,1-1 1,0 0-1,0 0 1,3 2-1,-3-3 13,0 0-1,-1 1 0,1-1 0,-1 0 0,0 1 1,1 0-1,-1-1 0,-1 1 0,1 0 0,0 0 0,-1 0 1,1 0-1,-1 0 0,0 0 0,0 1 0,1 3 1,-32-1 987,24-5-1091,-39 2 258,44-2-353,-1-1-1,1 0 1,-1 0-1,0-1 1,1 1-1,-1 0 1,1 0-1,-1-1 1,1 1-1,-1-1 1,1 0-1,-1 1 0,1-1 1,0 0-1,-1 0 1,1 0-1,0 0 1,-1 0-1,1 0 1,0 0-1,0 0 1,-2-3-1,-3-13-6083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5.0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8 147 3817</inkml:trace>
  <inkml:trace contextRef="#ctx0" brushRef="#br0" timeOffset="1">8 147 3817,'-4'-25'1898,"3"20"-1428,0 0 0,0 0-1,1 0 1,-1 0-1,1 0 1,0 0 0,0 0-1,1 0 1,1-5 0,-1 6-335,0 1 1,1-1 0,0 1-1,-1 0 1,1 0 0,1 0 0,-1 0-1,0 0 1,1 0 0,-1 0-1,1 1 1,0 0 0,0-1 0,0 1-1,0 0 1,0 0 0,0 0-1,1 1 1,-1-1 0,0 1 0,1 0-1,0 0 1,-1 0 0,7 0-1,45-6-1498,-6 6-3335,-41 1 3359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5.40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0 149 6281,'0'0'5129,"88"16"-5777,-64-11-224,-1 1-216,-2-4-448,-6-2-209,-6 0-1119</inkml:trace>
  <inkml:trace contextRef="#ctx0" brushRef="#br0" timeOffset="1">0 149 8058,'94'-143'3608,"-94"141"-2639,0-1-257,27 3-5369,-7 0 2912,-2 0-2239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5.7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2865,'0'0'9716,"4"8"-9528,9 19-270,-1 0-1,-2 1 0,-1 0 1,-1 1-1,-1 0 0,-2 0 1,4 57-1,-9-82-52,1 0 0,-1 0 0,0 0 0,0 1 1,0-1-1,-1 0 0,1 0 0,-1 0 0,0 0 0,0 1 0,-1-1 0,1-1 1,-1 1-1,0 0 0,0 0 0,0-1 0,-1 1 0,1-1 0,-1 1 1,1-1-1,-1 0 0,-5 3 0,-10 6-2534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6.1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40 4561,'0'0'9315,"74"8"-9840,-69-7 272,1 0 0,0-1 0,-1 0 0,1 1 0,-1-2 0,1 1 0,-1-1 0,1 0 0,-1 0 0,1 0 0,-1-1 1,0 0-1,1 0 0,-1 0 0,0 0 0,0-1 0,8-7 0,8-12-2784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6.49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0 213 4425,'0'0'9041,"11"-26"-9052,37-81-54,-44 101 8,0 0 1,1 1 0,0-1 0,0 1 0,0-1 0,1 2 0,-1-1 0,1 0 0,0 1 0,0 0 0,1 1 0,-1-1 0,1 1 0,0 1-1,0-1 1,0 1 0,0 0 0,0 1 0,1 0 0,-1 0 0,15 0 0,-21 1 17,0 0-1,0 0 1,0 1 0,0-1-1,1 0 1,-1 0 0,0 1-1,0-1 1,0 1 0,0-1 0,0 1-1,0 0 1,0-1 0,0 1-1,0 0 1,-1-1 0,1 1-1,0 0 1,0 0 0,-1 0-1,1 0 1,0 0 0,-1 0 0,1 0-1,-1 0 1,1 2 0,1 1 29,-1 1-1,1 0 1,-1 0 0,-1 0 0,1 0 0,-1 9 0,0-5-228,0 0 0,-1 0 0,0 1 0,-1-1 0,0 0 0,0-1 1,-5 12-1,-5-1-2090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6.9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51 1 9338,'0'0'4168,"-8"9"-3702,4-5-480,0 0 0,0 0 0,0 1-1,1 0 1,0 0 0,0 0 0,0 0 0,1 0-1,-1 0 1,1 1 0,1-1 0,-1 1 0,1 0-1,0 0 1,0-1 0,0 1 0,1 0 0,0 0-1,0 0 1,1-1 0,-1 1 0,1 0 0,0 0-1,1-1 1,3 9 0,8 11-19,-9-20-235,-1-1 0,0 1 1,-1 0-1,1 0 0,-1 1 1,0-1-1,0 0 0,-1 1 1,1 5-1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5:41:17.494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9724B84-4908-4314-A67F-5088A60173A3}" emma:medium="tactile" emma:mode="ink">
          <msink:context xmlns:msink="http://schemas.microsoft.com/ink/2010/main" type="inkDrawing" rotatedBoundingBox="7396,11707 7411,11707 7411,11722 7396,11722" shapeName="Other"/>
        </emma:interpretation>
      </emma:emma>
    </inkml:annotationXML>
    <inkml:trace contextRef="#ctx0" brushRef="#br0">0 0 29 0,'0'0'0'0</inkml:trace>
  </inkml:traceGroup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7.2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1 3745,'0'0'10642,"1"0"-10643,-1 0 1,0 0-1,0 0 0,0 0 1,0 1-1,0-1 0,0 0 1,1 0-1,-1 0 0,0 0 1,0 0-1,0 1 0,0-1 0,0 0 1,0 0-1,0 0 0,0 0 1,0 1-1,0-1 0,0 0 1,0 0-1,0 0 0,0 0 1,0 1-1,0-1 0,0 0 1,0 0-1,0 0 0,0 0 0,0 1 1,0-1-1,0 0 0,0 0 1,0 0-1,0 0 0,0 1 1,-1-1-1,1 0 0,0 0 1,0 0-1,0 0 0,0 0 1,0 0-1,0 1 0,-1-1 0,1 0 1,0 0-1,0 0 0,0 0 1,0 0-1,-1 0 0,1 0 1,0 0-1,0 0 0,0 0 1,0 0-1,-1 0 0,1 0 1,0 0-1,0 0 0,0 0 1,0 0-1,-1 0 0,1 0 0,0 0 1,0 0-1,-1 0 0,29 53-211,-23-47 60,-1 0 0,-1 0 0,1 1-1,-1-1 1,0 1 0,0-1 0,-1 1 0,0 0 0,0 0-1,-1 0 1,1 0 0,-2 0 0,1 1 0,-1-1-1,-1 12 1,-5-4-2454,-7-6-2088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7.6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47 694 7378,'0'0'7341,"7"-8"-7238,23-24-83,-27 30-58,0 1-1,0-1 1,0 1 0,0-1-1,0 1 1,0 0 0,0 0 0,0 0-1,0 1 1,1-1 0,-1 1-1,0-1 1,1 1 0,-1 0 0,0 1-1,0-1 1,1 0 0,-1 1-1,0 0 1,0 0 0,0 0 0,0 0-1,1 0 1,-2 1 0,5 2-1,19 5-1056,-23-9 829,1 1 1,-1-1 0,1 1-1,-1-1 1,1 0 0,-1 0-1,1-1 1,-1 1 0,0-1-1,1 0 1,-1 0 0,0 0 0,1 0-1,-1 0 1,0-1 0,0 1-1,0-1 1,0 0 0,3-3-1,16-17-4833</inkml:trace>
  <inkml:trace contextRef="#ctx0" brushRef="#br0" timeOffset="1">0 53 6665,'0'0'7658,"0"-10"-7530,3 10-208,12 0-16,0 8 88,5-6-160,4-2-16,5 0-448,24-8-360,-9-13-2089,-5-3-5017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8.0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48 8554,'0'0'5953,"41"-45"-6393,-17 43 216,-1 2-360,-2 0-208,-3 0 320,-4 0-425,-5 8-111,3 8-440,-3-6-713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8.4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5761,'0'0'5249,"0"122"-5249,0-75 0,3-2 8,3 0 32,-6-5 32,0-5-72,0-6 0,0-5-720,0-11-768,0-8-288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8.8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0 125 5641,'0'0'9392,"1"-7"-9004,-1 5-381,0-1 1,0 1 0,0 0 0,1 0 0,-1-1-1,1 1 1,0 0 0,-1 0 0,1 0-1,0 0 1,0 0 0,0 0 0,1 0 0,-1 0-1,0 0 1,3-2 0,-1 2-23,0 0 0,0 0-1,0 1 1,0-1 0,1 1 0,-1 0-1,1 0 1,-1 0 0,0 0 0,1 0 0,0 1-1,6 0 1,26-2-411,-30 3 107,0-1 0,0 0 0,0 0 0,0 0-1,0-1 1,0 0 0,0 0 0,0-1 0,-1 1 0,1-1 0,0 0 0,-1-1 0,1 0-1,-1 0 1,0 0 0,0 0 0,0-1 0,8-7 0,6-12-4482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9.2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54 6065,'0'0'6074,"88"-53"-6074,-53 53-88,-5 0 80,-7 0-16,-2 0-24,-6 0-273,-6 3-167,-1 2-40,-5 0-1088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9.5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5641,'0'0'5691,"5"0"-5637,-4 0-56,1 0 0,0 0-1,-1 0 1,1 0-1,0 1 1,-1-1-1,1 1 1,0-1-1,-1 1 1,1 0-1,-1-1 1,1 1-1,-1 0 1,1 0-1,-1 0 1,0 0 0,1 0-1,-1 1 1,0-1-1,0 0 1,1 2-1,0 1 6,0-1 1,0 1-1,0 0 0,-1 0 0,0-1 0,0 1 0,0 0 0,0 0 1,0 8-1,-2 29 281,-1-34-598,2 0-1,-1 0 1,1 0-1,0 0 1,1 0-1,-1 0 1,2 0-1,1 7 1</inkml:trace>
  <inkml:trace contextRef="#ctx0" brushRef="#br0" timeOffset="1">1 1 8194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39.9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70 8194,'107'-67'3479,"-106"66"-3426,0 1 0,0 0-1,-1-1 1,1 1 0,0 0 0,0 0 0,0-1-1,0 1 1,0 0 0,0 0 0,0 0-1,0 0 1,-1 0 0,1 0 0,0 0-1,0 1 1,0-1 0,0 0 0,0 0 0,0 1-1,-1-1 1,1 1 0,0-1 0,0 1-1,0-1 1,-1 1 0,1-1 0,0 1 0,-1-1-1,1 1 1,0 0 0,-1-1 0,1 1-1,-1 0 1,1 0 0,-1 0 0,0-1-1,1 3 1,17 39-571,-14-33 687,0 2-272,-1 0 1,0-1-1,0 1 1,1 16 0,-4-23 54,1 1 1,-1 0-1,0-1 1,-1 1-1,1-1 0,-1 1 1,0 0-1,0-1 1,0 0-1,0 1 1,-1-1-1,0 0 1,-4 8-1,-5 1-1058,0-2 1,-24 21-1,10-10-2868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40.3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6369,'0'0'6860,"5"9"-6749,6 9-95,-2 1 1,0 1-1,-1 0 0,-1 0 0,6 27 1,-6-17 113,4 25-1308,-13-18-2690,-3-23 779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40.6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77 5521,'0'0'9804,"11"0"-9940,27 0-221,75-11 0,-97 8-521,0 0 1,-1-1 0,1-1-1,-1 0 1,0-1 0,-1-1 0,22-13-1,-20 7-3945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13.8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10 784,'0'0'5157,"9"-2"-4446,30-2-50,1 1 1,0 3-1,50 4 0,130 25 148,-46-5-199,73 8-217,-91-10 143,195 3 0,87-36-372,-187 3-58,-1-5-100,73 0 4,-44 15-9,204-2-8,-311-11-26,35-1 62,175 12-547,-201-19 566,-136 19-212,-45 40 312,0 8-110,1-12 196,-1-1 1,-10 60-1,6-52-37,1 0 1,5 81-1,0-34 157,4 407 576,-6-496-930,0 0-20,0 1-1,0-1 0,0 1 1,0-1-1,-1 1 0,1-1 0,0 1 1,-1-1-1,1 1 0,-1-1 1,0 0-1,1 1 0,-1-1 0,-1 3 1,-53 6-54,0-2 0,-86 2 0,34-4 128,-29 9 32,-108 4 89,118-19-5213,114 0 610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3:03.75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4D5E48E-461E-416F-B49C-D1369BB160C1}" emma:medium="tactile" emma:mode="ink">
          <msink:context xmlns:msink="http://schemas.microsoft.com/ink/2010/main" type="writingRegion" rotatedBoundingBox="2971,767 31624,1258 31365,16358 2712,15867"/>
        </emma:interpretation>
      </emma:emma>
    </inkml:annotationXML>
    <inkml:traceGroup>
      <inkml:annotationXML>
        <emma:emma xmlns:emma="http://www.w3.org/2003/04/emma" version="1.0">
          <emma:interpretation id="{D795179A-C6A9-41C7-88C3-16AFCBCC998A}" emma:medium="tactile" emma:mode="ink">
            <msink:context xmlns:msink="http://schemas.microsoft.com/ink/2010/main" type="paragraph" rotatedBoundingBox="2967,822 26024,1032 26017,1774 2961,15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22ECAA-991E-4B1C-861E-571A957406D8}" emma:medium="tactile" emma:mode="ink">
              <msink:context xmlns:msink="http://schemas.microsoft.com/ink/2010/main" type="line" rotatedBoundingBox="2967,822 26024,1032 26017,1774 2961,1563"/>
            </emma:interpretation>
          </emma:emma>
        </inkml:annotationXML>
        <inkml:traceGroup>
          <inkml:annotationXML>
            <emma:emma xmlns:emma="http://www.w3.org/2003/04/emma" version="1.0">
              <emma:interpretation id="{926169A6-52CE-49DE-BA09-36A335BC995C}" emma:medium="tactile" emma:mode="ink">
                <msink:context xmlns:msink="http://schemas.microsoft.com/ink/2010/main" type="inkWord" rotatedBoundingBox="2965,1098 3351,1101 3347,1449 2962,1446"/>
              </emma:interpretation>
              <emma:one-of disjunction-type="recognition" id="oneOf0">
                <emma:interpretation id="interp0" emma:lang="en-US" emma:confidence="0.5">
                  <emma:literal>Z</emma:literal>
                </emma:interpretation>
                <emma:interpretation id="interp1" emma:lang="en-US" emma:confidence="0">
                  <emma:literal>z</emma:literal>
                </emma:interpretation>
                <emma:interpretation id="interp2" emma:lang="en-US" emma:confidence="0">
                  <emma:literal>2</emma:literal>
                </emma:interpretation>
                <emma:interpretation id="interp3" emma:lang="en-US" emma:confidence="0">
                  <emma:literal>?</emma:literal>
                </emma:interpretation>
                <emma:interpretation id="interp4" emma:lang="en-US" emma:confidence="0">
                  <emma:literal>.</emma:literal>
                </emma:interpretation>
              </emma:one-of>
            </emma:emma>
          </inkml:annotationXML>
          <inkml:trace contextRef="#ctx0" brushRef="#br0">0 36 314 0,'0'0'119'0,"0"0"-9"15,0 0 14 1,0 0-40-16,0 0-5 0,0 0-14 15,4-25-47 1,-1 25 3-16,-3 0-8 0,0 0-12 16,2 0 13-1,-2 0-12-15,0 0 9 0,0 0 5 16,3 0-14 0,-1 0 18-16,7 0-13 0,4 0-7 15,3-2 11-15,3-1-11 0,6 3 0 16,2-1 0-1,3 1 0-15,3 0 0 16,-3 0-11-16,-1 0-10 16,-2 0 5-16,-3 0-10 15,-1 4 5-15,-4 3 8 16,-6-2-13-16,-2 0 1 16,-6 2 9-16,-1-4-2 0,-4 1 16 15,0 4-9 1,0-1 11-16,-4 5-1 0,-15 4 8 15,-10 3-7 1,-4 1 1-16,-2-1-1 0,2-1 6 16,6 6-4-1,0-6 14-15,5 3-5 0,-2-2-3 16,5 1 9 0,2-6-11-16,3 0-5 0,4-3-1 15,4-2 0-15,1-1 0 0,3-1 2 16,2 0-1-1,0-2-2-15,0-2 1 0,0 0-9 16,0-2 9 0,0 3 0-16,7-3 1 0,9 2 4 15,3-3-5 1,4 0 0-16,-2 0 0 0,1 0-14 16,3 0 13-16,-1 0-5 15,-3 0 4-15,1 0 1 16,3 0-14-16,-6 0 14 15,0 0-9-15,-3 0 5 16,0 0 4-16,-5 0 1 16,-3 0-1-16,0 0 1 15,-4 0-8-15,1 0 8 16,-5 0-16-16,2 0-47 16,-2 0-2-16,3 0-20 15,-1 0-34-15,-2 0-146 0</inkml:trace>
        </inkml:traceGroup>
        <inkml:traceGroup>
          <inkml:annotationXML>
            <emma:emma xmlns:emma="http://www.w3.org/2003/04/emma" version="1.0">
              <emma:interpretation id="{DF17CDCB-9424-4B8D-8FB0-00291F36C013}" emma:medium="tactile" emma:mode="ink">
                <msink:context xmlns:msink="http://schemas.microsoft.com/ink/2010/main" type="inkWord" rotatedBoundingBox="3642,1151 4052,1155 4048,1545 3638,1541"/>
              </emma:interpretation>
              <emma:one-of disjunction-type="recognition" id="oneOf1">
                <emma:interpretation id="interp5" emma:lang="en-US" emma:confidence="0.5">
                  <emma:literal>A</emma:literal>
                </emma:interpretation>
                <emma:interpretation id="interp6" emma:lang="en-US" emma:confidence="0">
                  <emma:literal>a</emma:literal>
                </emma:interpretation>
                <emma:interpretation id="interp7" emma:lang="en-US" emma:confidence="0">
                  <emma:literal>H</emma:literal>
                </emma:interpretation>
                <emma:interpretation id="interp8" emma:lang="en-US" emma:confidence="0">
                  <emma:literal>,</emma:literal>
                </emma:interpretation>
                <emma:interpretation id="interp9" emma:lang="en-US" emma:confidence="0">
                  <emma:literal>t</emma:literal>
                </emma:interpretation>
              </emma:one-of>
            </emma:emma>
          </inkml:annotationXML>
          <inkml:trace contextRef="#ctx0" brushRef="#br0" timeOffset="659.92">886 92 59 0,'0'0'83'0,"0"0"-59"0,0 0 19 16,0 0 25 0,0 0 26-16,0 0-19 0,0 0-32 15,-24 35-15-15,15-21-10 0,-1 1-5 16,-1-1-1-1,-3 3-2-15,0 2 20 0,1-1-25 16,-1 2-4 0,-2-1 17-16,0 1-17 0,2 2 5 15,0-1 4 1,1 1-10-16,2 0-1 0,3-2-1 16,2-3-7-16,4-3 8 15,-1-4-12-15,3 0-7 16,0-5-15-16,0-5-50 15,0 0-57-15,0 0-13 0</inkml:trace>
          <inkml:trace contextRef="#ctx0" brushRef="#br0" timeOffset="1084.08">832 58 365 0,'0'0'71'0,"0"0"-59"0,0 0-11 16,0 0 8-16,0 0-7 0,0 0 4 31,0 0-5-31,81 0 0 0,-68 12-1 15,1 1 0-15,-5 1 0 16,-2 3 9-16,-1 4 14 16,2-3 5-16,-3 3 3 0,-2 0-22 15,3 1 10-15,-1 0 5 16,0 0-12 0,1-3 1-16,-1 1-12 0,0 2-1 15,4-2 3 1,-6-2-2-16,2 0-1 0,-3-6 0 15,2 0-8 1,-4-2 7-16,0-3-14 0,0-1-8 16,0-2-3-1,0-2-34-15,0 1-30 0,0-3-105 0</inkml:trace>
          <inkml:trace contextRef="#ctx0" brushRef="#br0" timeOffset="1374.06">804 317 446 0,'0'0'65'0,"0"0"-52"16,0 0-2-16,0 0 2 15,0 0-7-15,0 0 4 16,0 0-8-16,155-33-2 16,-130 33-5-16,-6 0-8 15,-3 0-1-15,-2 0 1 16,-4 0-10-16,1 0-10 0,-3 0-24 16,3 0-16-1,-6-1-14-15,2-2-87 0</inkml:trace>
        </inkml:traceGroup>
        <inkml:traceGroup>
          <inkml:annotationXML>
            <emma:emma xmlns:emma="http://www.w3.org/2003/04/emma" version="1.0">
              <emma:interpretation id="{D560A1C1-7209-4510-B73A-A63D98ED0264}" emma:medium="tactile" emma:mode="ink">
                <msink:context xmlns:msink="http://schemas.microsoft.com/ink/2010/main" type="inkWord" rotatedBoundingBox="5480,1049 8184,1074 8180,1485 5477,1460"/>
              </emma:interpretation>
              <emma:one-of disjunction-type="recognition" id="oneOf2">
                <emma:interpretation id="interp10" emma:lang="en-US" emma:confidence="0.5">
                  <emma:literal>REAL</emma:literal>
                </emma:interpretation>
                <emma:interpretation id="interp11" emma:lang="en-US" emma:confidence="0.5">
                  <emma:literal>RE A L</emma:literal>
                </emma:interpretation>
                <emma:interpretation id="interp12" emma:lang="en-US" emma:confidence="0">
                  <emma:literal>RE A .</emma:literal>
                </emma:interpretation>
                <emma:interpretation id="interp13" emma:lang="en-US" emma:confidence="0">
                  <emma:literal>RE A ,</emma:literal>
                </emma:interpretation>
                <emma:interpretation id="interp14" emma:lang="en-US" emma:confidence="0">
                  <emma:literal>RE A &lt;</emma:literal>
                </emma:interpretation>
              </emma:one-of>
            </emma:emma>
          </inkml:annotationXML>
          <inkml:trace contextRef="#ctx0" brushRef="#br0" timeOffset="3026.72">2515 50 309 0,'0'0'133'0,"0"0"-89"0,0 0-36 16,0 0 0 0,0 0 4-16,0 0-12 0,146-83 2 15,-113 78-2 1,-3 4 1-16,-1-3 1 0,-1 4 0 15,-7 0-2 1,-2 0 7-16,2 0-5 0,2 0-2 16,-2 0 0-1,3 0 1-15,-5 4 10 0,1 2-11 16,-1 1 1-16,-2 3-1 0,-5 0 0 16,2 1-1-1,-3-2-4-15,-3 0-4 0,-5 1 9 16,-3-3 0-1,0 1 21-15,0-1 21 0,-13 3-7 16,-10 0 15 0,-3 3-8-16,1-2-1 0,-2-1-11 15,2 0-21-15,4-2 2 16,-1-4 1-16,1 1-12 16,2-3 0-16,3 1 0 15,-1-3 0-15,3 0 10 16,0 0-9-16,4 0 1 15,2 0 32-15,3 0-9 16,-2 0-9-16,5 0-16 16,2 0 1-16,0 0-2 15,0 0-3-15,0 0-9 16,0 0-7-16,0 0-18 0,0 0 12 16,0 2 25-16,0 6 0 15,2 0 1 1,12 3 0-16,2 2 9 0,3-4 4 15,3 0-7-15,0 4 8 16,2-3-6 0,-2 0-7-16,3 0 6 0,-4-1-5 15,1 1-1 1,0-2 7-16,0 1-8 0,-3-1 0 16,-5-1-6-1,-4-2-20-15,-2 2-11 0,-2-5-35 16,1 3-14-16,-3 0-28 0,1-2-96 0</inkml:trace>
          <inkml:trace contextRef="#ctx0" brushRef="#br0" timeOffset="2264.06">2558 75 484 0,'0'0'124'0,"0"0"-124"0,0 0-29 16,0 0 16-16,0 0 13 0,0 0 9 16,0 0 2-1,24 56 4-15,-24-39-14 0,0 2 15 16,0-1 4-1,0-3-20-15,0-3 12 0,0 0-12 16,0-2 0 0,0 1 7-16,-3 0-7 0,3-1 0 15,-2 2-1-15,2-6-22 0,0 5 1 16,0-3-21 0,0-2-32-16,0-1-39 0,-3 3 22 15,1-2-6 1,-1-3-54-16</inkml:trace>
          <inkml:trace contextRef="#ctx0" brushRef="#br0" timeOffset="3426.64">3286 190 408 0,'0'0'202'0,"0"0"-145"15,0 0-56-15,0 0 0 16,0 0-1-16,0 0 0 0,0 0 0 15,0 34 0 1,5-13 1-16,0 0 5 0,-2-3-6 16,0 1 1-16,0-5 10 15,2-3 4-15,1 0 1 16,1-2-9 0,5 1-6-16,4-3 10 0,6-2 5 15,4-2-1 1,7-3-15-16,-1 0-52 0,4 0 11 15,-1 0-70-15,3 0-9 0,-8-10-28 16,-6 0-31-16</inkml:trace>
          <inkml:trace contextRef="#ctx0" brushRef="#br0" timeOffset="3746.68">3389 38 205 0,'0'0'395'0,"0"0"-278"15,0 0-53-15,0 0 9 16,0 0 5-16,0 0-47 15,0 0-31-15,35-37-1 0,-18 37 1 16,-1 0 8 0,0 0-8-16,-6 0 1 0,2 0-2 15,-5 0-1 1,2 0-21-16,1 0-12 0,-1 0-8 16,1 0-44-1,-4 0-69-15,-1 0-125 0</inkml:trace>
          <inkml:trace contextRef="#ctx0" brushRef="#br0" timeOffset="3979.79">3389 38 451 0,'-66'64'115'0,"83"-64"-82"16,7 0-20-16,6 0 48 15,5 0-28-15,0 0-17 16,-2 0-16-16,-5 0-8 16,-9 0-6-16,-7 0-24 15,-3 0 14-15,-6 0-2 16,-3 0-88-16,0 0-123 0</inkml:trace>
          <inkml:trace contextRef="#ctx0" brushRef="#br0" timeOffset="4799.81">4162 38 606 0,'0'0'118'0,"0"0"-118"15,0 0 3 1,0 0-3-16,0 0 0 0,0 0-13 15,0 0 13 1,-54 54 0-16,51-42 1 0,-5 3 18 16,2 1-11-1,-1-3 14-15,-7 5 7 0,0-1 18 16,0 0-3-16,-2 0-34 0,3 2-4 16,0 1-6-1,-1-1-5-15,2 1-19 0,5-1-11 16,-2-5-53-1,7-3-17-15,-1-3-14 0,3-7-9 16,0-1-100-16</inkml:trace>
          <inkml:trace contextRef="#ctx0" brushRef="#br0" timeOffset="5615.44">4051 289 55 0,'0'0'62'0,"0"0"-42"15,0 0 2 1,0 0 60-16,0 0 6 0,0 0-19 15,0 0 14 1,87-14-11-16,-74 10-2 0,1 1-19 16,2-2-25-1,3 3-6-15,0-3-7 0,3 2-13 16,0 1 0 0,13-4-7-16,-9 5-80 0,-3-4-135 0</inkml:trace>
          <inkml:trace contextRef="#ctx0" brushRef="#br0" timeOffset="5129.78">4141 40 548 0,'0'0'244'0,"0"0"-109"0,0 0-8 16,0 0-23-16,0 0-55 0,0 0-49 16,0 0-16-1,10 10-5-15,4 12 19 0,-1 3-5 16,4 1-2-1,2 2-17-15,-6-4 20 0,4 1 5 16,-3-3-9 0,-2-5-12-16,0 0-4 0,-7-2-12 15,3-3 21 1,-2-6 0-16,-4 2-8 0,4 0 2 16,-3-6-58-16,-3 0-33 0,0-2-50 15,0 0-105-15</inkml:trace>
          <inkml:trace contextRef="#ctx0" brushRef="#br0" timeOffset="6265.46">4941-3 730 0,'0'0'172'0,"0"0"-119"0,0 0 5 16,0 0 29-1,0 0-74-15,0 0-12 0,0 0-2 16,0 34 2 0,0-7-1-16,0-1 0 0,-2 4-2 15,-7-1-4 1,2-2 6-16,-2-2-8 0,-1-1 7 16,-2-4 2-16,1-3-1 15,3-2 0 1,3-6 2-16,-1 0 7 0,6-1-9 15,-2-5 0-15,2 0-1 16,0-3 1-16,0 0 0 16,0 0 6-16,0 0-6 15,0 0 25-15,0 0-14 16,0 0 14-16,0 0 4 16,0 0-29-16,0 0 1 15,8 2-1-15,11-2 0 0,3 2 4 16,4 0-3-1,7 1-1-15,0-3 0 0,2 2 8 16,3-2-15 0,-6 0 7-16,-1 0-9 0,-7 0 1 15,-4 0-11 1,-5 0 0-16,-6 0 7 0,-2 0-35 16,-3 0-5-16,-4 0-39 0,0 0-60 15,0 0-75 1,0 0-146-16</inkml:trace>
        </inkml:traceGroup>
        <inkml:traceGroup>
          <inkml:annotationXML>
            <emma:emma xmlns:emma="http://www.w3.org/2003/04/emma" version="1.0">
              <emma:interpretation id="{B8028389-9A32-46FA-AD04-C5C58FB03A4A}" emma:medium="tactile" emma:mode="ink">
                <msink:context xmlns:msink="http://schemas.microsoft.com/ink/2010/main" type="inkWord" rotatedBoundingBox="8573,1056 9064,1061 9060,1482 8569,1478"/>
              </emma:interpretation>
              <emma:one-of disjunction-type="recognition" id="oneOf3">
                <emma:interpretation id="interp15" emma:lang="en-US" emma:confidence="0.5">
                  <emma:literal>"</emma:literal>
                </emma:interpretation>
                <emma:interpretation id="interp16" emma:lang="en-US" emma:confidence="0">
                  <emma:literal>M</emma:literal>
                </emma:interpretation>
                <emma:interpretation id="interp17" emma:lang="en-US" emma:confidence="0">
                  <emma:literal>,</emma:literal>
                </emma:interpretation>
                <emma:interpretation id="interp18" emma:lang="en-US" emma:confidence="0">
                  <emma:literal>7</emma:literal>
                </emma:interpretation>
                <emma:interpretation id="interp19" emma:lang="en-US" emma:confidence="0">
                  <emma:literal>)</emma:literal>
                </emma:interpretation>
              </emma:one-of>
            </emma:emma>
          </inkml:annotationXML>
          <inkml:trace contextRef="#ctx0" brushRef="#br0" timeOffset="6735.38">5636 67 557 0,'0'0'116'16,"0"0"-82"-16,0 0 45 0,0 0 25 16,0 0-66-1,0 0-38-15,0 0-19 0,0 3 8 16,0 11 11 0,0 1 2-16,0 1-2 0,0 4 11 15,0-7-10-15,0 1 0 0,0 2 9 16,0-2-10-1,-6-1 0-15,1-1-1 0,0-2-5 16,-1-1 5 0,3-4-53-16,1-2-106 0,2-2 23 15,0 3 18 1,0-4-75-16,-3 0-57 0</inkml:trace>
          <inkml:trace contextRef="#ctx0" brushRef="#br0" timeOffset="7025.35">5663 58 730 0,'0'0'156'15,"0"0"-114"-15,0 0-6 0,0 0 28 16,0 0-54 0,0 0-9-16,0 0 0 0,65 34-1 15,-43-12-8 1,3 0-40-16,-4-2-24 0,-4-1-31 16,-3-4-4-16,-7-4-5 0,-2 0 9 15,-1-6 1 1,-4-3-45-16,0-2-32 0</inkml:trace>
          <inkml:trace contextRef="#ctx0" brushRef="#br0" timeOffset="7395.33">6081-35 529 0,'0'0'180'0,"0"0"-128"0,0 0-17 16,0 0 40-16,0 0-52 0,0 0-22 15,0 0-1 1,9 29 1-16,-4-7-1 0,-5 2 6 15,2 1-6 1,-2-1 0-16,0 1 0 0,0-1-5 16,0 0 4-1,0-1 1-15,-5-3-1 0,-6 2 1 16,3-4 0 0,-3 3 2-16,0 1-2 0,3-1-14 15,3 1-58-15,5 3-26 0,0-8-38 16,0-4-27-16</inkml:trace>
        </inkml:traceGroup>
        <inkml:traceGroup>
          <inkml:annotationXML>
            <emma:emma xmlns:emma="http://www.w3.org/2003/04/emma" version="1.0">
              <emma:interpretation id="{15763B9A-5D24-4BF8-8FA0-C32158D87F51}" emma:medium="tactile" emma:mode="ink">
                <msink:context xmlns:msink="http://schemas.microsoft.com/ink/2010/main" type="inkWord" rotatedBoundingBox="9572,882 9815,885 9809,1476 9566,1473"/>
              </emma:interpretation>
              <emma:one-of disjunction-type="recognition" id="oneOf4">
                <emma:interpretation id="interp20" emma:lang="en-US" emma:confidence="0.5">
                  <emma:literal>i</emma:literal>
                </emma:interpretation>
                <emma:interpretation id="interp21" emma:lang="en-US" emma:confidence="0">
                  <emma:literal>;</emma:literal>
                </emma:interpretation>
                <emma:interpretation id="interp22" emma:lang="en-US" emma:confidence="0">
                  <emma:literal>"</emma:literal>
                </emma:interpretation>
                <emma:interpretation id="interp23" emma:lang="en-US" emma:confidence="0">
                  <emma:literal>,</emma:literal>
                </emma:interpretation>
                <emma:interpretation id="interp24" emma:lang="en-US" emma:confidence="0">
                  <emma:literal>\</emma:literal>
                </emma:interpretation>
              </emma:one-of>
            </emma:emma>
          </inkml:annotationXML>
          <inkml:trace contextRef="#ctx0" brushRef="#br0" timeOffset="7825.31">6689 111 335 0,'0'0'107'0,"0"0"-59"16,0 0 54 0,0 0-5-16,0 0-58 0,0 0-16 15,0 0-17 1,30 27 12-16,-41-3-13 0,-5 1 1 16,-1 2-1-16,-2 0-5 15,3 0 0-15,6-3 0 16,-1-2-1-16,3-2 1 15,2-3 0-15,3-5-11 16,3-2 11-16,0-5-26 16,0-5-52-16,0 0-83 15,5 0-227-15</inkml:trace>
          <inkml:trace contextRef="#ctx0" brushRef="#br0" timeOffset="8028.77">6835-211 503 0,'0'0'0'0,"0"0"-168"15,0 0-42-15</inkml:trace>
        </inkml:traceGroup>
        <inkml:traceGroup>
          <inkml:annotationXML>
            <emma:emma xmlns:emma="http://www.w3.org/2003/04/emma" version="1.0">
              <emma:interpretation id="{13C9458D-D1DF-4614-8035-1245C3BF9045}" emma:medium="tactile" emma:mode="ink">
                <msink:context xmlns:msink="http://schemas.microsoft.com/ink/2010/main" type="inkWord" rotatedBoundingBox="11761,1075 14402,1099 14398,1507 11757,1483"/>
              </emma:interpretation>
              <emma:one-of disjunction-type="recognition" id="oneOf5">
                <emma:interpretation id="interp25" emma:lang="en-US" emma:confidence="0.5">
                  <emma:literal>NAPO</emma:literal>
                </emma:interpretation>
                <emma:interpretation id="interp26" emma:lang="en-US" emma:confidence="0.5">
                  <emma:literal>N APO</emma:literal>
                </emma:interpretation>
                <emma:interpretation id="interp27" emma:lang="en-US" emma:confidence="0">
                  <emma:literal>M APO</emma:literal>
                </emma:interpretation>
                <emma:interpretation id="interp28" emma:lang="en-US" emma:confidence="0">
                  <emma:literal>n APO</emma:literal>
                </emma:interpretation>
                <emma:interpretation id="interp29" emma:lang="en-US" emma:confidence="0">
                  <emma:literal>NAPD</emma:literal>
                </emma:interpretation>
              </emma:one-of>
            </emma:emma>
          </inkml:annotationXML>
          <inkml:trace contextRef="#ctx0" brushRef="#br0" timeOffset="9240.29">8869 127 576 0,'0'0'129'0,"0"0"-96"16,0 0-17 0,0 0 47-16,0 0 20 0,0 0-26 15,0 0-28 1,0-5-7-16,0 5 29 0,0 0-15 16,0 0 9-16,0 0 4 15,0 0-33-15,0 0-8 16,0 0-8-16,0 5-13 15,0 9 13-15,0 7 0 16,0 2-7-16,0 2-8 16,-3 1-34-16,-2-1 16 15,3-2 1-15,-5 0-20 16,2-4-38-16,-3-3-54 16,-9 0-2-16,2-6-20 15,1-3-112-15</inkml:trace>
          <inkml:trace contextRef="#ctx0" brushRef="#br0" timeOffset="9550.34">8929 89 557 0,'0'0'95'0,"0"0"-16"0,0 0 34 15,0 0 18 1,0 0-51-16,0 0-74 0,0 0-6 16,64-34 0-1,-41 54-15-15,-4 2 15 0,0 3-25 16,-3-1 10 0,-6-3 14-16,2 2-11 0,-5-7 3 15,-1 0-8-15,0-7-17 16,-1-1 16-16,-3-3-23 15,2-5-2-15,-2 1-15 16,6-1-55-16,-2 0-63 16</inkml:trace>
          <inkml:trace contextRef="#ctx0" brushRef="#br0" timeOffset="9902.67">9287 70 358 0,'0'0'285'15,"0"0"-216"-15,0 0-69 0,0 0-17 16,0 0 2-1,0 0 15-15,0 0-7 0,-5 34 7 16,2-15-2 0,-1 4 0-16,2-2 2 0,-1 2 0 15,-2-1 0 1,0-3 9-16,-3 3-9 16,0-2 0-16,-3-1 6 15,-3 1-6-15,4-1 0 16,-4-3-34-16,3-3-67 15,0-3-39-15,5-2-169 0</inkml:trace>
          <inkml:trace contextRef="#ctx0" brushRef="#br0" timeOffset="10322.63">9808 48 46 0,'0'0'71'16,"0"0"-46"-16,0 0 29 0,0 0 21 16,0 0-37-1,0 0-11-15,0 0 27 0,8 5 47 16,-13 7-25 0,-9 2-38-16,-3 4-8 0,-2 0-17 15,3 5-6 1,0-2-4-16,1 5-1 0,1 1-2 15,0-3 0 1,3 1-15-16,-2-3-37 0,-1-2-80 16,-7-9 7-16,4-1-4 0</inkml:trace>
          <inkml:trace contextRef="#ctx0" brushRef="#br0" timeOffset="10912.65">9710 256 552 0,'0'0'43'0,"0"0"-43"0,0 0-16 16,0 0 16-16,0 0 0 15,166 0-71-15,-114 0-151 16,-9 0 20-16</inkml:trace>
          <inkml:trace contextRef="#ctx0" brushRef="#br0" timeOffset="10682.61">9765 31 64 0,'0'0'414'15,"0"0"-282"-15,0 0-68 16,0 0-12-16,0 0-25 15,0 0-14 1,0 0 10-16,81 36-17 0,-60-14-5 16,-1 3 5-16,-4-4-6 15,-5-3-1-15,-6 3 1 16,1-5 0-16,-3 4 1 0,-1-1-1 16,3 3 2-1,2 2 3-15,0 1-5 0,4-1-1 16,3 0-21-1,1-2-21-15,6-6-24 0,0-7-9 16,-5-5-21-16,-3-4-106 0</inkml:trace>
          <inkml:trace contextRef="#ctx0" brushRef="#br0" timeOffset="11672.55">10376 58 689 0,'0'0'92'15,"0"0"-51"-15,0 0-14 0,0 0 9 16,0 0-36-16,0 0-15 16,144-61-34-16,-93 61-11 15,-6 0-50-15,-3 0 36 16,-7 0-18-16,-6 9 79 16,-6 1 1-16,-9 0 1 15,-4 0 4-15,-8-2 7 16,-2 1 7-16,0 1 36 15,0-3 9-15,0-1 20 16,0 2-5-16,0-3-26 16,-7 3-13-16,2-3-28 0,-7 2 1 15,-1-2 15 1,-4 3-15-16,-4-3 14 0,-1-1-7 16,-3 3-2-1,-1-2 0-15,-2 0-6 0,4-2-7 16,-1 2-28-1,1-3-39-15,3-1-30 0,7 2-118 16,2-3-117-16</inkml:trace>
          <inkml:trace contextRef="#ctx0" brushRef="#br0" timeOffset="11252.58">10421 119 62 0,'0'0'62'15,"0"0"-36"-15,0 0 9 16,0 0 7-16,0 0-2 0,0 0-15 16,25 134-2-1,-25-112 3-15,0 0-12 0,0-5 12 16,0-5-4 0,0 1-22-16,-8-5 0 0,3-4-29 15,0-4-194-15</inkml:trace>
          <inkml:trace contextRef="#ctx0" brushRef="#br0" timeOffset="12242.52">11140 122 568 0,'0'0'121'0,"0"0"-113"16,0 0 9-16,0 0-17 0,0 0-12 16,0 0-41-1,0 0 33-15,-7 24 20 0,7-8 0 16,0 2 1 0,0-1 6-16,0 0-6 0,0 0 10 15,0-3 4 1,0 4-15-16,5-3 0 0,9-1 0 15,4-3 0 1,1-2 7-16,7-4-7 0,-3-3 0 16,5-2-11-16,-6 0 0 0,-1 0 11 31,-2-2-14-31,-3-8 14 0,-2 0 0 0,0-4 1 31,-1-1-1-31,0-2 9 0,-1-3 4 0,-1 1 15 16,-3-1 4-1,-3-2 14-15,-3 5 27 0,-2-1-13 16,0-2 24-16,0 7-19 16,0-1-39-16,-12 1 0 15,-7 5-26-15,-6 6-10 16,-6 2-62-16,-17 2-110 16,7 15-51-16,6 1-103 0</inkml:trace>
        </inkml:traceGroup>
        <inkml:traceGroup>
          <inkml:annotationXML>
            <emma:emma xmlns:emma="http://www.w3.org/2003/04/emma" version="1.0">
              <emma:interpretation id="{22FE4FA9-D7BE-41CE-B6CB-019D2831C5CC}" emma:medium="tactile" emma:mode="ink">
                <msink:context xmlns:msink="http://schemas.microsoft.com/ink/2010/main" type="inkWord" rotatedBoundingBox="14892,1156 15340,1161 15336,1552 14889,1548"/>
              </emma:interpretation>
              <emma:one-of disjunction-type="recognition" id="oneOf6">
                <emma:interpretation id="interp30" emma:lang="en-US" emma:confidence="0.5">
                  <emma:literal>N</emma:literal>
                </emma:interpretation>
                <emma:interpretation id="interp31" emma:lang="en-US" emma:confidence="0">
                  <emma:literal>M</emma:literal>
                </emma:interpretation>
                <emma:interpretation id="interp32" emma:lang="en-US" emma:confidence="0">
                  <emma:literal>H</emma:literal>
                </emma:interpretation>
                <emma:interpretation id="interp33" emma:lang="en-US" emma:confidence="0">
                  <emma:literal>n</emma:literal>
                </emma:interpretation>
                <emma:interpretation id="interp34" emma:lang="en-US" emma:confidence="0">
                  <emma:literal>"</emma:literal>
                </emma:interpretation>
              </emma:one-of>
            </emma:emma>
          </inkml:annotationXML>
          <inkml:trace contextRef="#ctx0" brushRef="#br0" timeOffset="13000.34">12004 119 189 0,'0'0'335'0,"0"0"-211"0,0 0-27 15,0 0 24 1,0 0-20-16,0 0-47 0,0 0-36 16,0-12-18-16,0 12 0 15,0 0-15 1,0 8 8-16,0 12 7 0,0 1 0 15,0 3 0 1,0 1 1-16,0 1 1 0,-8-1-2 16,-3-1 0-1,-3-1 0-15,4-4 3 0,-1-5-3 16,2-2-36 0,4-4-28-16,0-6-40 0,3-2-49 15,-2 0-132-15</inkml:trace>
          <inkml:trace contextRef="#ctx0" brushRef="#br0" timeOffset="13280.32">11999 104 595 0,'0'0'138'0,"0"0"-87"0,0 0 18 15,0 0 0-15,0 0-55 16,0 0-14-16,0 0 0 16,57 31-3-16,-30-10 2 15,0 1 1-15,-3 1 0 16,1-2-1-16,-4-4-8 16,-2-5 9-16,-2 0 0 15,-4-4-1-15,-1-4-9 0,-2-4-64 16,1 0-76-1,-6 0-182-15</inkml:trace>
          <inkml:trace contextRef="#ctx0" brushRef="#br0" timeOffset="13580.3">12368 65 333 0,'0'0'397'0,"0"0"-293"0,0 0-58 16,0 0 19-1,0 0-49-15,0 0-16 0,0 0-40 16,-5 39 40 0,5-8 0-16,5 1-48 0,-3 2 25 15,1-1-35-15,-3-4 32 16,0-4 11-16,0-1 1 15,0-5 14-15,-3 3 0 16,-4-2 0 0,-4-3 5-16,-1 2-5 0,0 3-2 15,3-7-112 1,4-5-236-16</inkml:trace>
        </inkml:traceGroup>
        <inkml:traceGroup>
          <inkml:annotationXML>
            <emma:emma xmlns:emma="http://www.w3.org/2003/04/emma" version="1.0">
              <emma:interpretation id="{0F28D12A-A511-4E0A-BA6B-F78A4707B6FE}" emma:medium="tactile" emma:mode="ink">
                <msink:context xmlns:msink="http://schemas.microsoft.com/ink/2010/main" type="inkWord" rotatedBoundingBox="15860,1071 17651,1088 17647,1567 15856,1550"/>
              </emma:interpretation>
              <emma:one-of disjunction-type="recognition" id="oneOf7">
                <emma:interpretation id="interp35" emma:lang="en-US" emma:confidence="0.5">
                  <emma:literal>ski</emma:literal>
                </emma:interpretation>
                <emma:interpretation id="interp36" emma:lang="en-US" emma:confidence="0">
                  <emma:literal>Ski</emma:literal>
                </emma:interpretation>
                <emma:interpretation id="interp37" emma:lang="en-US" emma:confidence="0">
                  <emma:literal>skin</emma:literal>
                </emma:interpretation>
                <emma:interpretation id="interp38" emma:lang="en-US" emma:confidence="0">
                  <emma:literal>sic;</emma:literal>
                </emma:interpretation>
                <emma:interpretation id="interp39" emma:lang="en-US" emma:confidence="0">
                  <emma:literal>sci</emma:literal>
                </emma:interpretation>
              </emma:one-of>
            </emma:emma>
          </inkml:annotationXML>
          <inkml:trace contextRef="#ctx0" brushRef="#br0" timeOffset="14573.08">13183 102 393 0,'0'0'91'15,"0"0"-7"1,0 0 24-16,0 0 6 0,0 0-49 16,0 0 1-16,0 0-1 15,-71-27-31-15,51 27-16 16,1 0-9-16,0 0-9 15,0 0 7-15,0 0-7 16,1 0 0-16,1 8 0 16,1-2-12-16,-1 4 12 15,4 0 0-15,0 0 0 0,-1 1 1 16,5-6-1 0,4-2 0-16,5 2-1 0,0-2-23 15,0-3-15 1,0 2 7-16,0 3 6 0,0 0 19 15,14-1-1 1,10 4 8-16,6 2-16 0,6-3-16 16,1 3-23-16,1 3 2 15,-5-4-5-15,-3 3 11 16,-6-2 8-16,-5 2 24 16,-5 1 8-16,-5-4 3 15,-4 4 3-15,0-4 1 16,-3-1 0-16,-2 1 0 15,0 1 1-15,0-3-1 16,0 1 13-16,-2 1 9 16,-8 1 18-16,-4 0 5 0,-3-3-2 15,1 4 21-15,-5-5-9 16,-1-1 20-16,-6 0 7 16,-2-5-28-16,1 0 11 15,-1 0-10-15,5 0 1 16,6 0-17-16,6 0-27 15,2 0 1-15,6-3-6 16,-1-1 0-16,3-1-14 16,3-5-51-16,-2 0-126 0,2 3-180 0</inkml:trace>
          <inkml:trace contextRef="#ctx0" brushRef="#br0" timeOffset="15033.05">13725 102 100 0,'0'0'210'16,"0"0"-170"-16,0 0-39 15,0 0 11-15,0 0 37 16,0 0 33-16,0 0-26 15,-37 57-17-15,20-36 7 16,1 0-31-16,2 0 8 16,3-2 12-16,6-4-34 15,0 0 9-15,5-3-10 0,0 0 1 16,0 0-1 0,-4-2 0-16,4 1 7 0,-5 0-4 15,0-2-3 1,0 3-1-16,-7-2-45 0,4-2-116 15,0-4-197-15</inkml:trace>
          <inkml:trace contextRef="#ctx0" brushRef="#br0" timeOffset="15493.07">13963 146 411 0,'0'0'98'0,"0"0"-70"0,0 0-11 16,0 0-8-16,0 0-9 16,0 0-38-16,4 5 18 15,-4 6 14-15,-9 2 6 16,-7 2 0-16,-6-4 16 15,-1 2 7 1,-5 0 3-16,0-4-3 0,2 0-22 16,4 2 14-16,6-6-5 0,5 0 6 15,6-3 10 1,2 1-10-16,-1-1-1 0,4 0-9 16,0 6-5-1,-2 1-1-15,2 2 0 0,0 0-10 16,0 1 10-1,14 4 9-15,10-5 11 0,8-1 3 16,4 0-14 0,-1-1 2-16,-5-1-11 0,-2-1 1 15,-4-2-2-15,0 0 0 16,-2-3 0-16,2-2-15 16,9 0-88-16,-3 0-43 15,-6 0-74-15</inkml:trace>
          <inkml:trace contextRef="#ctx0" brushRef="#br0" timeOffset="15813.07">14571 200 884 0,'0'0'248'16,"0"0"-188"-16,0 0-10 0,0 0 68 15,0 0-70-15,0 0-48 0,0 0-52 16,0 0 9 0,0 45 42-16,-12-12 0 0,-2 1-1 15,0 1 2 1,0-4-16-16,0-5 3 0,4-4-9 15,2-2-36 1,3-8-29-16,-3-5-72 0,2-3-95 16,3-4-157-16</inkml:trace>
          <inkml:trace contextRef="#ctx0" brushRef="#br0" timeOffset="16013">14661 38 773 0,'0'0'189'16,"0"0"-112"0,0 0-19-16,0 0-5 0,0 0-53 15,0 0-16 1,0 0-270-16,25-46-320 0</inkml:trace>
        </inkml:traceGroup>
        <inkml:traceGroup>
          <inkml:annotationXML>
            <emma:emma xmlns:emma="http://www.w3.org/2003/04/emma" version="1.0">
              <emma:interpretation id="{5A693722-D570-4916-B994-29A27C430C95}" emma:medium="tactile" emma:mode="ink">
                <msink:context xmlns:msink="http://schemas.microsoft.com/ink/2010/main" type="inkWord" rotatedBoundingBox="19060,1179 24919,1232 24915,1731 19056,1678"/>
              </emma:interpretation>
              <emma:one-of disjunction-type="recognition" id="oneOf8">
                <emma:interpretation id="interp40" emma:lang="en-US" emma:confidence="0.5">
                  <emma:literal>GENERATO</emma:literal>
                </emma:interpretation>
                <emma:interpretation id="interp41" emma:lang="en-US" emma:confidence="0.5">
                  <emma:literal>GE NERATO</emma:literal>
                </emma:interpretation>
                <emma:interpretation id="interp42" emma:lang="en-US" emma:confidence="0">
                  <emma:literal>EENERATO</emma:literal>
                </emma:interpretation>
                <emma:interpretation id="interp43" emma:lang="en-US" emma:confidence="0">
                  <emma:literal>FENERATO</emma:literal>
                </emma:interpretation>
                <emma:interpretation id="interp44" emma:lang="en-US" emma:confidence="0">
                  <emma:literal>CENERATO</emma:literal>
                </emma:interpretation>
              </emma:one-of>
            </emma:emma>
          </inkml:annotationXML>
          <inkml:trace contextRef="#ctx0" brushRef="#br0" timeOffset="21138.71">19545 258 165 0,'0'0'290'0,"0"0"-185"16,0 0-70-1,0 0-35-15,0 0 0 0,0 0 13 16,0 0-13-1,3 110 2-15,-3-79 8 0,0 1-8 16,0-5-4 0,0-2 2-16,0-7 0 0,0-2 3 15,-3-6-3-15,-6-5 0 0,4-3 8 16,-4-2-8 0,-1 0-31-16,4 0-32 0,4-15-14 15,2-4-70 1,0 2-166-16</inkml:trace>
          <inkml:trace contextRef="#ctx0" brushRef="#br0" timeOffset="21828.67">19541 342 2 0,'0'0'93'15,"0"0"-3"-15,0 0-50 0,0 0 40 16,0 0-53-16,82-142-16 16,-54 127-11-16,5 4-6 15,4-4-9-15,6 9-3 16,4-1 0-16,-1-1-16 15,-3 5 5-15,-5-2 27 16,-8-2 1-16,-6 6 1 16,-10-2 17-16,-3 3 38 15,-8 0 13-15,-3 0 8 0,0 0-24 16,0 0-32 0,0 0-14-16,-14 3 45 0,-2 10-4 15,-3 3-29 1,2-1-7-16,4 2-2 0,2 0-8 15,0 0-1 1,4 0 2-16,-5-2-2 0,1-1 23 16,-5-4 8-1,-3 0 28-15,-5-5 29 0,-6-4-14 16,-3-1-17-16,0 0-35 0,4 0-2 16,8 0 1-1,7 0-13-15,5 0 1 16,4 0-6-16,0 0-3 15,2 0 0-15,0 0-7 16,-2 0-15-16,2 0 3 16,-6 3-8-16,4 0 21 15,0-1 5-15,-1 1 2 0,1 0-1 16,2-3 0 0,1 2 0-16,2-2 7 31,0 0-7-31,0 0 1 0,0 0 22 0,0 0-13 0,0 0 4 15,0 0-13 1,0 2-1-16,0 0 10 0,5 3-9 16,11 3 6-1,1 1 5-15,1 3-11 0,-1 3 7 16,-1 2 4-16,3 0-11 0,-3 0 16 31,3-1-15-31,0 0 5 0,0-4 12 16,6 4 11-16,4-7 2 15,4 1-19-15,9-2-13 0,-2 0-47 16,3-3-16 0,-2 2-32-16,5-6-106 0,-11-1-5 15,-10 0-132-15</inkml:trace>
          <inkml:trace contextRef="#ctx0" brushRef="#br0" timeOffset="22178.71">20457 263 55 0,'0'0'303'0,"0"0"-160"16,0 0-15 0,0 0-9-16,0 0-62 0,0 0-57 15,0 0-20-15,2 5 20 0,-2 11 6 16,-2 7-6 0,-12 4 7-16,-5-1 4 0,-5 4-10 15,-4-1 6 1,2 0 3-16,1-4 5 0,3-5-15 15,6-5-28 1,2-6-77-16,4-7-80 0,4-2-190 0</inkml:trace>
          <inkml:trace contextRef="#ctx0" brushRef="#br0" timeOffset="22518.62">20464 201 484 0,'0'0'173'0,"0"0"-7"16,0 0-21 0,0 0-54-16,0 0-68 0,0 0-23 15,0 0-15 1,52 11 15-16,-29 8 0 0,3 6-10 15,-5-3 10 1,-2 3-1-16,-5-6 0 0,0 1 1 16,-3-6 0-1,-1 0 1-15,2 2-1 0,-1-5 7 16,-1 1-9-16,2 0 2 0,-2 1-3 16,3-1-4-1,4 0-25-15,8 3-91 0,-6-3-79 16,-3-4-82-16</inkml:trace>
          <inkml:trace contextRef="#ctx0" brushRef="#br0" timeOffset="22748.62">20473 382 155 0,'0'0'490'16,"0"0"-445"-16,0 0-19 15,0 0-9-15,0 0 9 16,0 0-26-16,160 0-51 0,-89 13-65 16,-15-4-34-1,-9-1-91-15</inkml:trace>
          <inkml:trace contextRef="#ctx0" brushRef="#br0" timeOffset="23718.56">21030 185 561 0,'0'0'127'0,"0"0"13"15,0 0 19-15,0 0-60 0,0 0-49 16,0 0-50-16,0 0-29 0,14-10-4 16,15 10 24-1,8 0-18-15,7 0-70 0,-3 5 15 16,0 2 33-1,-3-2-32-15,0 0 55 16,0-1-22 0,-1 0 6-16,5-4 41 0,1 0 0 0,-3 0-10 15,4 0 4-15,-1 0-40 16,1 0 13-16,-6 0 22 16,-6 0 11-16,-8 0 1 15,-7 0 14-15,-8 0 34 16,-9 0 56-16,0 0 30 15,0 0-27-15,0 0-58 16,-12 0-26-16,-4 0-1 16,-6 1-22-16,1 15 0 0,2-2 0 15,5 6-12 1,5-1 4-16,9 1 7 0,0-1-12 16,0 1 13-1,0-1 1-15,4-2 6 0,9-1-7 16,3-3 0-1,3 0 3-15,6 0 15 0,-1-4-16 16,1-2 3 0,-1-2-5-16,-2-5 0 0,3 0 0 15,-6 0 11-15,2 0-9 0,-2-2 1 16,-3-16-3 0,-2-1-57-16,-6-6 53 0,-2-1 4 15,-3-2 30 1,-3 0-15-16,0-1 18 0,0-1-16 15,0 6 8 1,-9 2-6-16,-1 5-3 0,-7 6-16 16,-5 10-5-1,-2 1-18-15,-25 9-48 0,6 17-121 16,1 2-82-16</inkml:trace>
          <inkml:trace contextRef="#ctx0" brushRef="#br0" timeOffset="23038.6">21236 261 183 0,'0'0'293'15,"0"0"-203"1,0 0-53-16,0 0 17 0,0 0-14 16,0 0-21-1,0 0 0-15,-90 75-9 0,82-51-3 16,5 2-6-16,3-5 1 16,0-2-2-16,0-1 9 15,0-6-9-15,0-4-1 16,0 0-33-16,0-8-30 15,-5 0-37-15,-3 0-46 0</inkml:trace>
          <inkml:trace contextRef="#ctx0" brushRef="#br0" timeOffset="17584.32">16436 275 303 0,'0'0'140'0,"0"0"-71"0,0 0 74 16,0 0 85-1,0 0-77-15,0 0-60 0,0 0-26 16,23-34-49-1,-23 27 42-15,0 2-5 0,0-2 15 16,0-1-24 0,0 0-27-16,-11 3 11 0,-6-1-22 15,-7 3 0-15,-3 1-12 16,-4 2 6-16,2 0-13 16,-1 0 12-16,0 7 0 15,-3 10 1-15,4 3 0 16,-1 2-13-16,5 2 11 15,4-1 1-15,4 0 0 16,10-1 1-16,2 0-7 16,5-2 1-16,0 2 4 0,5 0-12 15,19-3 14 1,8 0 0-16,6-3-19 0,6-3 16 16,-1 2-13-1,1-7-6-15,-1 0-4 0,-5-3 6 16,-6 0 19-1,-7-5-13-15,-6 0 7 0,-9 0 6 16,-3 0 2-16,-5 0 0 0,-2 0-1 16,0 0 0-1,0-8-1-15,0 3 1 0,0-2 0 16,0 4-16 0,0 1 16-16,0 2 0 0,0 0-10 15,0 0-19 1,0 2-16-16,-5 13 10 15,1-1-20-15,2-1-29 16,2-1 26-16,0-4 14 16,0-3 9-16,0-5-43 15,0 0 39-15,0 0-30 0,0-5-151 0</inkml:trace>
          <inkml:trace contextRef="#ctx0" brushRef="#br0" timeOffset="17862">16385 360 386 0,'0'0'263'0,"0"0"-166"16,0 0 24-16,0 0-10 0,0 0-33 15,0 0-47 1,0 0-31-16,-8-12-22 0,32 12 22 15,9 8 0 1,5-1 1-16,-1 0-8 0,-4-2 1 16,-5 0-5-1,-12-3-4-15,-8 2-83 0,-6-3-28 16,-2-1 1-16,0 0-28 0,-5 0-250 0</inkml:trace>
          <inkml:trace contextRef="#ctx0" brushRef="#br0" timeOffset="18422.03">17096 183 22 0,'0'0'58'0,"0"0"30"15,0 0 64-15,0 0-62 16,0 0-51-16,0 0-9 16,0 0 42-16,5 34 19 15,-17-15-4-15,-7 3-18 16,2 3-5-16,1-1 6 15,2 3-49-15,5-1-21 0,7 0 5 16,2-3-5 0,0-1 0-16,0 0 10 0,9-2-8 15,4-3 3 1,-3-3-5-16,2-2 0 0,-2-6 1 16,-1-1-1-1,5-5 1-15,7 0 19 0,9 0-4 16,8 0-6-1,11 0-10-15,5-11-31 0,8-15-50 16,-13 5-136-16,-16-4-89 0</inkml:trace>
          <inkml:trace contextRef="#ctx0" brushRef="#br0" timeOffset="18701.95">17023 153 403 0,'0'0'87'0,"0"0"-69"16,0 0 0-16,0 0 15 16,0 0 35-16,0 0-3 15,149-2-44-15,-119 2-5 16,0 0-15-16,3 0-1 15,2 0 1-15,0 0-1 16,-8 0 0-16,-5 0-5 0,-17 0-77 16,-5 0-56-1,0 0-230-15</inkml:trace>
          <inkml:trace contextRef="#ctx0" brushRef="#br0" timeOffset="18901.94">17091 266 204 0,'0'0'119'0,"0"0"-74"15,0 0 68 1,0 0-18-16,0 0-48 0,0 0-21 16,144 0-26-1,-100 0 0-15,-4-3-16 0,-2-7-82 16,-11 1 36-1,-10 1-266-15</inkml:trace>
          <inkml:trace contextRef="#ctx0" brushRef="#br0" timeOffset="19311.94">18085 222 212 0,'0'0'253'15,"0"0"-145"-15,0 0-20 0,0 0-6 16,0 0-20-16,0 0-53 0,0 0-8 16,2 5 0-1,-2 9 0-15,-8 6 11 0,-5 2-1 16,-6 4-9 0,0 4 15-16,-6 1-15 0,3 3 5 15,1-2 0 1,-2 1-7-16,4-7 0 0,3-2-1 15,0-1-10-15,6-5-18 16,7-10-80-16,3 0-65 16,0-8-122-16</inkml:trace>
          <inkml:trace contextRef="#ctx0" brushRef="#br0" timeOffset="19591.96">17989 236 532 0,'0'0'134'16,"0"0"-85"-16,0 0-10 0,0 0-11 15,0 0-28 1,0 0-1-16,0 0 0 0,147 59-18 15,-118-32 18-15,-4-1-13 0,-6-1-5 16,-5-1 6 0,-4-7 2-16,-4-2 10 0,-6-8-33 15,0-4-112 1,-6-3-179-16</inkml:trace>
          <inkml:trace contextRef="#ctx0" brushRef="#br0" timeOffset="19891.94">18378 217 733 0,'0'0'96'0,"0"0"-74"0,0 0 10 15,0 0-32-15,0 0-33 0,0 0 33 16,0 0 0 0,-14 102-6-16,14-63-23 0,0-5 12 15,0-1 17 1,-5-10 0-16,-1 1 0 0,-2-8 0 16,-1-8 1-1,2 4-2-15,-10-11-5 0,4 2-104 16,-1-3-167-16</inkml:trace>
          <inkml:trace contextRef="#ctx0" brushRef="#br0" timeOffset="20231.86">18703 334 201 0,'0'0'209'0,"0"0"-153"16,0 0-46-16,0 0-10 16,0 0 1-1,0 0 8-15,0 0-9 0,0 91 6 16,0-63-6-16,0-3 7 15,0-3 8-15,0 0-1 16,0-5 19-16,0 0-8 16,2-2-5-16,10-3 5 15,1-1-12-15,11-5-5 0,7-3-8 16,32-3-16 0,-9 0-55-16,-6-16-73 0</inkml:trace>
          <inkml:trace contextRef="#ctx0" brushRef="#br0" timeOffset="20511.91">18752 245 355 0,'0'0'91'16,"0"0"-62"-16,0 0-5 16,0 0-12-16,0 0-11 15,0 0 5-15,0 0-6 16,162-6 0-16,-136 6 0 16,-3 0-16-16,-6 0-1 15,-1 0-25-15,-7 0-62 16,-7 0-106-16</inkml:trace>
          <inkml:trace contextRef="#ctx0" brushRef="#br0" timeOffset="20731.9">18709 370 114 0,'0'0'156'0,"0"0"-75"0,0 0 7 16,0 0 14-16,168 0-37 16,-127 0-30-16,-6 0-23 15,-6-2-11-15,2-1-2 16,1 1-17-16,-5-3-62 16,-5 3-89-16</inkml:trace>
        </inkml:traceGroup>
        <inkml:traceGroup>
          <inkml:annotationXML>
            <emma:emma xmlns:emma="http://www.w3.org/2003/04/emma" version="1.0">
              <emma:interpretation id="{B8E83D25-99C2-4770-9D65-4CCA05D7CE76}" emma:medium="tactile" emma:mode="ink">
                <msink:context xmlns:msink="http://schemas.microsoft.com/ink/2010/main" type="inkWord" rotatedBoundingBox="25529,1304 26022,1308 26017,1774 25525,1769"/>
              </emma:interpretation>
              <emma:one-of disjunction-type="recognition" id="oneOf9">
                <emma:interpretation id="interp45" emma:lang="en-US" emma:confidence="0.5">
                  <emma:literal>R</emma:literal>
                </emma:interpretation>
                <emma:interpretation id="interp46" emma:lang="en-US" emma:confidence="0.5">
                  <emma:literal>( Q</emma:literal>
                </emma:interpretation>
                <emma:interpretation id="interp47" emma:lang="en-US" emma:confidence="0">
                  <emma:literal>F</emma:literal>
                </emma:interpretation>
                <emma:interpretation id="interp48" emma:lang="en-US" emma:confidence="0">
                  <emma:literal>( 2</emma:literal>
                </emma:interpretation>
                <emma:interpretation id="interp49" emma:lang="en-US" emma:confidence="0">
                  <emma:literal>. Q</emma:literal>
                </emma:interpretation>
              </emma:one-of>
            </emma:emma>
          </inkml:annotationXML>
          <inkml:trace contextRef="#ctx0" brushRef="#br0" timeOffset="24418.53">22623 339 443 0,'0'0'122'15,"0"0"14"1,0 0-6-16,0 0 10 0,0 0-43 16,0 0-26-1,0 0-31-15,0 0-30 0,2-34-10 16,-2 34 0-1,0 0-1-15,0 2 1 0,0 13-7 16,0 2 8 0,-5 7-2-16,-6 5 1 0,-2 4 0 15,-1 0-8-15,3 5 8 16,3-2-26-16,6-2 8 16,2-5-24-16,0-2 5 15,2-7-36-15,12-3 35 16,-1-7-41-16,1-5 22 15,7-5-9-15,-2 0-109 16,-5-9-112-16</inkml:trace>
          <inkml:trace contextRef="#ctx0" brushRef="#br0" timeOffset="24808.5">22631 370 95 0,'0'0'163'16,"0"0"57"-1,0 0-46-15,0 0-63 0,0 0 14 16,0 0-16 0,0 0-59-16,-11-125-26 0,25 116-24 15,7 2-23-15,10 2 3 0,6 0-28 16,6 0-33 0,4 3 51-16,-3 2-15 0,-4 0-1 15,-5 0 29 1,-8 0 16-16,-5 2-5 0,-5 8 6 15,-7 0-7 1,-1 1 7-16,-4 5 3 0,-3-2-3 16,-2 0 18-16,0 4-8 15,0-3-9-15,0-1 4 16,0-2 2-16,0-2-4 16,-16-3 10-16,-3-4-2 15,-11-1 11-15,-2-2-13 16,-7 0-1-16,1 0-7 15,3 0-1-15,-3-12-68 16,8 2-169-16,9 1-316 16</inkml:trace>
          <inkml:trace contextRef="#ctx0" brushRef="#br0" timeOffset="28809.12">22696 461 41 0,'0'0'85'0,"0"0"-9"16,0 0-12-1,0 0 38-15,0 0 34 0,0 0-12 16,0 0 11 0,18-30 8-16,-18 25-14 0,0 0-12 15,0 1-37-15,0 1-25 0,0 3-26 16,0 0-18 0,0 0 5-16,0 0-15 0,0 0-2 15,0 0 0 1,0 0-3-16,0 0 3 15,4 0 2-15,-1 0-1 16,-1 0 4-16,3 0-4 16,4 0 0-16,1 0 0 15,7 7-1-15,-1 3 0 16,3 3 1-16,6-1 0 0,-1 1 1 16,4-4-1-1,1 3 0-15,1-2-81 0,3-1 50 16,-3 1 30-1,-4 0-9-15,-7-2-50 0,-8-3 0 16,-11 0-60 0,0-5-101-16,0 0-95 0</inkml:trace>
        </inkml:traceGroup>
      </inkml:traceGroup>
    </inkml:traceGroup>
    <inkml:traceGroup>
      <inkml:annotationXML>
        <emma:emma xmlns:emma="http://www.w3.org/2003/04/emma" version="1.0">
          <emma:interpretation id="{9E92F980-A2AD-4192-A6C8-2828CD6E02AC}" emma:medium="tactile" emma:mode="ink">
            <msink:context xmlns:msink="http://schemas.microsoft.com/ink/2010/main" type="paragraph" rotatedBoundingBox="3146,2129 31600,2617 31586,3458 3132,29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A683DA-8E4F-416F-900A-C6B8844A1920}" emma:medium="tactile" emma:mode="ink">
              <msink:context xmlns:msink="http://schemas.microsoft.com/ink/2010/main" type="line" rotatedBoundingBox="3146,2129 31600,2617 31586,3458 3132,2970"/>
            </emma:interpretation>
          </emma:emma>
        </inkml:annotationXML>
        <inkml:traceGroup>
          <inkml:annotationXML>
            <emma:emma xmlns:emma="http://www.w3.org/2003/04/emma" version="1.0">
              <emma:interpretation id="{3BDC883C-B1EC-4E16-81F5-06BAC20A38F0}" emma:medium="tactile" emma:mode="ink">
                <msink:context xmlns:msink="http://schemas.microsoft.com/ink/2010/main" type="inkWord" rotatedBoundingBox="3144,2289 3520,2296 3510,2850 3134,2843"/>
              </emma:interpretation>
              <emma:one-of disjunction-type="recognition" id="oneOf10">
                <emma:interpretation id="interp50" emma:lang="en-US" emma:confidence="0.5">
                  <emma:literal>p</emma:literal>
                </emma:interpretation>
                <emma:interpretation id="interp51" emma:lang="en-US" emma:confidence="0">
                  <emma:literal>P</emma:literal>
                </emma:interpretation>
                <emma:interpretation id="interp52" emma:lang="en-US" emma:confidence="0">
                  <emma:literal>F</emma:literal>
                </emma:interpretation>
                <emma:interpretation id="interp53" emma:lang="en-US" emma:confidence="0">
                  <emma:literal>PM</emma:literal>
                </emma:interpretation>
                <emma:interpretation id="interp54" emma:lang="en-US" emma:confidence="0">
                  <emma:literal>PA</emma:literal>
                </emma:interpretation>
              </emma:one-of>
            </emma:emma>
          </inkml:annotationXML>
          <inkml:trace contextRef="#ctx0" brushRef="#br0" timeOffset="30819.42">210 1404 67 0,'0'0'57'15,"0"0"-38"1,0 0 105-16,0 0-30 0,0 0-25 16,0 0-5-1,0 0 5-15,-22 115 4 0,17-94-34 16,0 1-30-16,1 0 1 0,2 0-10 16,2 0 1-1,0 1 5-15,0-1-6 0,0-4 0 16,0 0 0-1,0-3 0-15,0-4-1 0,0-3-4 16,0-3-44 0,0-5-67-16,0 0-105 0</inkml:trace>
          <inkml:trace contextRef="#ctx0" brushRef="#br0" timeOffset="31349.38">204 1349 108 0,'0'0'127'16,"0"0"-89"-1,0 0 4-15,0 0-2 0,0 0 25 16,0 0 3 0,0 0-22-16,109-129-13 0,-95 122-10 15,2 0-8 1,-2 2 18-16,0 2 4 0,-2 3-18 16,2 0-17-16,2 0 5 0,1 0-7 15,-1 5 0 1,3 8 0-16,0 2 2 0,0-1-1 15,0 3-1 1,-5 0 1-16,-3 0-1 0,-6 2 7 16,-5-1-1-1,0 2 8-15,0-3 3 0,0-5-15 16,-11-1 12-16,-2 0-1 16,2-6-3-16,-6 0 25 15,1 0 4-15,-3-3 12 16,-5 1-20-16,2-1-23 15,-2 1 2-15,2-3-7 16,6 0 4-16,2 0-14 16,0 0 4-16,7 0-33 15,-2-5-70-15,1-3-30 16,-1 3-6-16,4-2-104 0</inkml:trace>
        </inkml:traceGroup>
        <inkml:traceGroup>
          <inkml:annotationXML>
            <emma:emma xmlns:emma="http://www.w3.org/2003/04/emma" version="1.0">
              <emma:interpretation id="{59049DD2-03F9-4168-8090-8FE14EBD4504}" emma:medium="tactile" emma:mode="ink">
                <msink:context xmlns:msink="http://schemas.microsoft.com/ink/2010/main" type="inkWord" rotatedBoundingBox="3853,2241 4806,2257 4796,2841 3843,2824"/>
              </emma:interpretation>
              <emma:one-of disjunction-type="recognition" id="oneOf11">
                <emma:interpretation id="interp55" emma:lang="en-US" emma:confidence="0.5">
                  <emma:literal>R;</emma:literal>
                </emma:interpretation>
                <emma:interpretation id="interp56" emma:lang="en-US" emma:confidence="0">
                  <emma:literal>R,</emma:literal>
                </emma:interpretation>
                <emma:interpretation id="interp57" emma:lang="en-US" emma:confidence="0">
                  <emma:literal>r;</emma:literal>
                </emma:interpretation>
                <emma:interpretation id="interp58" emma:lang="en-US" emma:confidence="0">
                  <emma:literal>R';</emma:literal>
                </emma:interpretation>
                <emma:interpretation id="interp59" emma:lang="en-US" emma:confidence="0">
                  <emma:literal>R;'</emma:literal>
                </emma:interpretation>
              </emma:one-of>
            </emma:emma>
          </inkml:annotationXML>
          <inkml:trace contextRef="#ctx0" brushRef="#br0" timeOffset="32039.35">923 1389 390 0,'0'0'109'0,"0"0"-91"16,0 0-17-16,0 0-1 0,0 0 3 15,0 0 7 1,0 0-9-16,0 59 1 0,0-32 10 15,0 0 8 1,-2 2-5-16,-1 0 15 0,-2-5-1 16,-1 1-8-1,1-3-15-15,0-2-6 0,2-1 11 16,0-4-5-16,0-4-4 16,3 2 6-16,0-5-8 15,0-4-12-15,0 1-33 16,0-2-30-16,0-3-8 15,6 0-33-15,-3 0-83 0</inkml:trace>
          <inkml:trace contextRef="#ctx0" brushRef="#br0" timeOffset="32699.31">886 1270 434 0,'0'0'101'0,"0"0"-62"16,0 0-37-1,0 0-2-15,0 0 17 0,138-39 6 16,-91 33-11-16,2 4-5 0,-6-1-7 16,-3 3 5-1,-5 0-4-15,-5 0 7 0,-4 0 25 16,-7 0 12-1,-7 3-18-15,-1 1-2 0,-3 4-18 16,-2-1 6 0,-6 1 0-16,3 2 0 0,-3 0 10 15,0-1-10 1,0 3 0-16,0 1-1 0,-3-2-11 16,-11 5 15-16,1-4 1 15,-4 2-6-15,-2-1-3 16,-2-1 16-16,-12 3 1 15,-7-1 2-15,-2 1-12 16,5-5 8-16,8-3-13 16,6-5-9-16,9 1 39 15,4-3-6-15,5 0-11 16,1 0-12-16,2 0-11 0,2 0 0 16,0 0-5-1,0 0-30-15,0 0 10 0,0 0 2 16,0 3 12-1,0 4 11-15,6 3-6 0,9-1 6 16,8 1 1 0,3 0 16-16,9-3 8 0,5 0-17 15,0-2 8 1,3 0 26-16,-2 3-26 0,-3-1-6 16,-5 0-10-16,-7 0 0 0,-3 0 0 15,-11 3 0 1,-3 2-1-16,-1 1 0 0,-6-1-29 15,2 1 6 1,-4-2-2-16,0 2-14 0,0-2-21 16,0-3-104-1,0-4-129-15</inkml:trace>
          <inkml:trace contextRef="#ctx0" brushRef="#br0" timeOffset="33049.28">1787 1400 844 0,'0'0'208'16,"0"0"-153"-16,0 0-30 0,0 0 101 15,0 0-26 1,0 0-67-16,0 0-24 0,8-7-8 16,-2 25-1-1,-1 7 0-15,0 2 2 0,-5 2 2 16,0-2-4-16,0-1 0 16,0-1 0-16,0-3 0 15,0-8 0-15,0 1-20 16,0-5-32-16,-2-3-12 15,-15 1-68-15,3-3-131 16,2-4-291-16</inkml:trace>
          <inkml:trace contextRef="#ctx0" brushRef="#br0" timeOffset="33249.34">1809 1211 713 0,'0'0'221'15,"0"0"-153"-15,0 0-24 0,0 0-15 16,0 0 17-16,0 0-46 0,0 0-62 16,24-47-209-1,-16 45-364-15</inkml:trace>
        </inkml:traceGroup>
        <inkml:traceGroup>
          <inkml:annotationXML>
            <emma:emma xmlns:emma="http://www.w3.org/2003/04/emma" version="1.0">
              <emma:interpretation id="{1052B218-C36D-49E6-9987-4ACCCD29BCBA}" emma:medium="tactile" emma:mode="ink">
                <msink:context xmlns:msink="http://schemas.microsoft.com/ink/2010/main" type="inkWord" rotatedBoundingBox="5281,2323 8320,2375 8311,2892 5272,2840"/>
              </emma:interpretation>
              <emma:one-of disjunction-type="recognition" id="oneOf12">
                <emma:interpretation id="interp60" emma:lang="en-US" emma:confidence="0.5">
                  <emma:literal>KAZA</emma:literal>
                </emma:interpretation>
                <emma:interpretation id="interp61" emma:lang="en-US" emma:confidence="0">
                  <emma:literal>KAZZA</emma:literal>
                </emma:interpretation>
                <emma:interpretation id="interp62" emma:lang="en-US" emma:confidence="0">
                  <emma:literal>KAAZA</emma:literal>
                </emma:interpretation>
                <emma:interpretation id="interp63" emma:lang="en-US" emma:confidence="0">
                  <emma:literal>KAZAA</emma:literal>
                </emma:interpretation>
                <emma:interpretation id="interp64" emma:lang="en-US" emma:confidence="0">
                  <emma:literal>KAZAN</emma:literal>
                </emma:interpretation>
              </emma:one-of>
            </emma:emma>
          </inkml:annotationXML>
          <inkml:trace contextRef="#ctx0" brushRef="#br0" timeOffset="34819.18">3213 1361 517 0,'0'0'108'0,"0"0"-83"0,0 0-9 16,0 0 46-1,0 0 1-15,0 0 17 0,0 0-37 16,12 28-4-16,-12-13-4 0,0 2-19 16,0-1 23-1,-7 5-15-15,-7 0 12 0,0-1-14 16,-2 0-15-1,-1-3-14-15,2 2 6 0,-5 0-86 16,-1 1-75 0,7-5-109-16,4-7-132 0</inkml:trace>
          <inkml:trace contextRef="#ctx0" brushRef="#br0" timeOffset="35149.18">3182 1279 532 0,'0'0'228'0,"0"0"-73"0,0 0-57 16,0 0-7-1,0 0-14-15,0 0-63 0,0 0-12 16,47 12-2-1,-23 15 2-15,2 8-2 0,2 4 9 16,-4 5-9 0,-1-1 0-16,-4 4 2 0,-3-6-2 15,0-2-9-15,1-9-19 16,-1-6-6-16,-3-7 6 16,3-4-1-16,0-8-1 15,3-4-28-15,9-1-53 16,-4 0-70-16,-5-5-63 0</inkml:trace>
          <inkml:trace contextRef="#ctx0" brushRef="#br0" timeOffset="35409.15">3264 1574 675 0,'0'0'106'0,"0"0"-92"0,0 0 25 15,0 0 13-15,0 0-30 0,0 0-5 16,149-17-16 0,-116 17-1-16,-1 0-1 0,-1 0-9 15,-3 0 0 1,8 0-61-16,-6 0-56 0,-6 0-112 0</inkml:trace>
          <inkml:trace contextRef="#ctx0" brushRef="#br0" timeOffset="33959.24">2368 1348 51 0,'0'0'366'0,"0"0"-315"16,0 0-43-16,0 0-7 16,0 0-1-16,0 127 9 0,0-96-8 15,0 3-1 1,-3 0 0-16,-8-4-4 0,1-6 4 15,1-6 2 1,-1-4-1-16,1-6 21 0,4-1-21 16,3 0-1-1,2-2-11-15,0-1-77 0,0 0-118 0</inkml:trace>
          <inkml:trace contextRef="#ctx0" brushRef="#br0" timeOffset="34469.21">2689 1385 25 0,'0'0'627'0,"0"0"-531"16,0 0-69-16,0 0-27 15,0 0 8-15,0 0 21 16,0 0-16-16,-98 44-3 0,74-28 0 16,-2 2 29-1,3-6-12-15,4 0 17 0,2-4 26 16,3-1-28-1,6-3-19-15,5-1-5 0,1-3-17 16,2 2 17 0,0-2-5-16,0 0-12 0,0 0 9 15,0 0-10-15,0 3-18 0,16 2 18 16,5 2-2 0,5 5 0-16,-5 0 0 0,0 3-4 15,1 2 5 1,-2-2 1-16,-8 0-1 15,2-6 1-15,-2 1 0 16,-2-3 0-16,1 1-23 0,0-6-32 16,2 2 0-1,6 0-56-15,14-4-29 0,-3 0-57 16,0 0-166-16</inkml:trace>
          <inkml:trace contextRef="#ctx0" brushRef="#br0" timeOffset="36236.01">4037 1279 768 0,'0'0'133'0,"0"0"-92"16,0 0-41 0,0 0 0-16,0 0 20 0,0 0-14 15,0 0-6-15,99-4 2 0,-78 4-2 16,-2 0 10-1,-3 0 23-15,3 0 8 0,3 8 20 16,-1-4 4 0,7 0-26-16,2 4-19 0,-1 2-10 15,1-4 2 1,-2 5-12 0,-7-1 1-16,-2-1 1 0,-5 0-2 15,-9 2-9-15,-5 1-3 0,0 0-14 31,-8 6 25-31,-22 1 1 0,-14 6 0 16,-4-1 2-16,-3 5-1 0,1-4-1 16,15 1 22-16,8-7-22 15,8 1 2 17,9-5-2-32,3 1 0 0,5-3 5 0,2 1-5 0,0 2 0 15,0 3 0-15,11 1 0 0,5-3 0 16,3 1 0-1,0-7-1-15,0 2 0 0,0-6 1 16,2-6 0 0,7 3-1-16,5-4 1 0,5 0-1 15,2 0 1 1,7 0-14-16,-2-5-47 0,27-17-62 16,-16 2-76-1,-4-4-86-15</inkml:trace>
          <inkml:trace contextRef="#ctx0" brushRef="#br0" timeOffset="36646.06">5113 1340 82 0,'0'0'721'16,"0"0"-629"-16,0 0-37 0,0 0 61 16,0 0-2-1,0 0-69-15,0 0-29 0,0-12-16 16,0 15-7-16,-9 11 6 0,1 8 1 15,-6 0 0 1,3 0 3-16,-3 3-3 0,-1-3 0 16,-1 2-1-1,-1 0 1-15,-1 1 1 0,-1-1-1 16,-2-2-2 0,9-2-54-16,-2-4-30 0,5-1-13 15,2-5-66-15,2 0-26 16,1-6 41-16,1 0-75 15</inkml:trace>
          <inkml:trace contextRef="#ctx0" brushRef="#br0" timeOffset="36965.98">5074 1275 523 0,'0'0'176'0,"0"0"-79"0,0 0-22 16,0 0 0-1,0 0-28-15,0 0-33 0,0 0 12 16,65 61-6 0,-40-30-20-16,-1 2 6 0,0-4-6 15,-1 0 1-15,-4-3 9 0,-7 1-9 16,0 0 6-1,-4 0-1-15,0-3-5 0,-3-1-1 16,1-4 0 0,2 1-39-16,1-3-29 0,1-5-26 15,-1-2-19 1,-4-5-41-16,-3-5-115 0</inkml:trace>
          <inkml:trace contextRef="#ctx0" brushRef="#br0" timeOffset="37226.03">5085 1534 228 0,'0'0'517'15,"0"0"-505"-15,0 0-12 0,0 0-15 16,0 0 14 0,0 0-1-16,0 0-15 0,106-15-59 15,-74 15-41 1,11 0 26-16,-10 2-61 0,-3 0-106 0</inkml:trace>
        </inkml:traceGroup>
        <inkml:traceGroup>
          <inkml:annotationXML>
            <emma:emma xmlns:emma="http://www.w3.org/2003/04/emma" version="1.0">
              <emma:interpretation id="{D781A847-C561-443D-BD13-B0B5349AED03}" emma:medium="tactile" emma:mode="ink">
                <msink:context xmlns:msink="http://schemas.microsoft.com/ink/2010/main" type="inkWord" rotatedBoundingBox="8763,2366 9225,2374 9217,2817 8756,2810"/>
              </emma:interpretation>
              <emma:one-of disjunction-type="recognition" id="oneOf13">
                <emma:interpretation id="interp65" emma:lang="en-US" emma:confidence="0.5">
                  <emma:literal>N</emma:literal>
                </emma:interpretation>
                <emma:interpretation id="interp66" emma:lang="en-US" emma:confidence="0">
                  <emma:literal>M</emma:literal>
                </emma:interpretation>
                <emma:interpretation id="interp67" emma:lang="en-US" emma:confidence="0">
                  <emma:literal>H</emma:literal>
                </emma:interpretation>
                <emma:interpretation id="interp68" emma:lang="en-US" emma:confidence="0">
                  <emma:literal>a</emma:literal>
                </emma:interpretation>
                <emma:interpretation id="interp69" emma:lang="en-US" emma:confidence="0">
                  <emma:literal>"</emma:literal>
                </emma:interpretation>
              </emma:one-of>
            </emma:emma>
          </inkml:annotationXML>
          <inkml:trace contextRef="#ctx0" brushRef="#br0" timeOffset="37545.96">5864 1397 537 0,'0'0'208'0,"0"0"-185"16,0 0-23-16,0 0 2 15,0 0-1-15,0 0-2 16,0 0 2-16,0 73-1 16,-6-41 13-16,-1 2-12 15,-1-3 11-15,-3 1-12 16,-1-3 0-16,5-1-1 0,-2-9-57 15,4 1-40 1,0-8-33-16,2-5-146 0</inkml:trace>
          <inkml:trace contextRef="#ctx0" brushRef="#br0" timeOffset="37845.93">5853 1340 396 0,'0'0'115'0,"0"0"-115"16,0 0 0-1,0 0 0-15,0 0 0 0,0 0 18 16,0 0-18-16,115 125 2 15,-96-100 5-15,-6-6-7 16,-3-5 0-16,-5-3 0 16,2-5 0-16,-5-3 8 15,-2-3-8-15,8 0 0 16,1 0-43-16,1-3-224 0</inkml:trace>
          <inkml:trace contextRef="#ctx0" brushRef="#br0" timeOffset="38175.91">6260 1283 620 0,'0'0'128'0,"0"0"-27"0,0 0 20 16,0 0-11-16,0 0-34 0,0 0-65 15,0 0-11 1,-5-5-12-16,2 21 10 0,3 8 2 16,-5 6 1-1,3 4-1-15,-5 0-1 0,2-2-13 16,0-1 14 0,-1 1-2-16,-2-3-22 0,3-2-4 15,-3-5-28-15,5-5-2 16,1-2-23-16,-1-3-65 15,3-2 3-15,0-2-57 16,0-3-135-16</inkml:trace>
        </inkml:traceGroup>
        <inkml:traceGroup>
          <inkml:annotationXML>
            <emma:emma xmlns:emma="http://www.w3.org/2003/04/emma" version="1.0">
              <emma:interpretation id="{079C6F64-5575-4DBE-B169-603E99883333}" emma:medium="tactile" emma:mode="ink">
                <msink:context xmlns:msink="http://schemas.microsoft.com/ink/2010/main" type="inkWord" rotatedBoundingBox="10432,2439 11883,2464 11875,2964 10424,2939"/>
              </emma:interpretation>
              <emma:one-of disjunction-type="recognition" id="oneOf14">
                <emma:interpretation id="interp70" emma:lang="en-US" emma:confidence="0.5">
                  <emma:literal>NA</emma:literal>
                </emma:interpretation>
                <emma:interpretation id="interp71" emma:lang="en-US" emma:confidence="0">
                  <emma:literal>NAN</emma:literal>
                </emma:interpretation>
                <emma:interpretation id="interp72" emma:lang="en-US" emma:confidence="0">
                  <emma:literal>NAI</emma:literal>
                </emma:interpretation>
                <emma:interpretation id="interp73" emma:lang="en-US" emma:confidence="0">
                  <emma:literal>NAH</emma:literal>
                </emma:interpretation>
                <emma:interpretation id="interp74" emma:lang="en-US" emma:confidence="0">
                  <emma:literal>NAA</emma:literal>
                </emma:interpretation>
              </emma:one-of>
            </emma:emma>
          </inkml:annotationXML>
          <inkml:trace contextRef="#ctx0" brushRef="#br0" timeOffset="39140.33">7596 1362 481 0,'0'0'280'0,"0"0"-236"15,0 0-44-15,0 0 0 0,0 0 16 16,0 0 51-1,0 0-41-15,-12 75 7 0,2-44 48 16,-1-2-35 0,1 0-3-16,-1 0-31 0,-1 3 8 15,2 2 10 1,-4 4-29-16,0-1 8 0,1 2-9 16,3-4-24-16,1-3-46 15,9-9-71-15,0-7-79 16,0-13-86-16</inkml:trace>
          <inkml:trace contextRef="#ctx0" brushRef="#br0" timeOffset="39410.38">7680 1407 902 0,'0'0'191'15,"0"0"-136"-15,0 0-13 0,0 0 10 16,0 0-4 0,0 0-48-16,0 0-2 0,33 4 1 15,-9 16 2 1,3 4-2-16,2 0 1 0,2 3-7 16,-6 1 6-16,-4-5 1 0,-4 2-15 15,-4-3-5 1,0-5-47-16,-2 3-31 0,-3-5-96 15,-4-7-119-15</inkml:trace>
          <inkml:trace contextRef="#ctx0" brushRef="#br0" timeOffset="39730.31">8082 1416 889 0,'0'0'130'15,"0"0"-30"-15,0 0 6 16,0 0-24-16,0 0-31 16,0 0-51-16,0 0-12 0,0 3-7 15,0 21 3 1,0 8 16-16,0 7 0 0,-12 2 1 15,0 1 2 1,-5-3-3-16,-1-5 0 0,1-8 0 16,3-1 6-1,1-7-12-15,1-1-17 0,2-3-54 16,-1 2-55 0,3-5-168-16,2-6-219 0</inkml:trace>
          <inkml:trace contextRef="#ctx0" brushRef="#br0" timeOffset="40090.32">8589 1475 682 0,'0'0'286'16,"0"0"-204"-16,0 0-58 15,0 0 25-15,0 0 14 16,0 0-57-16,0 0-4 16,0 15-3-16,-7 11 1 15,-2 6 0-15,-5-1 0 0,4 2 0 16,-6-4 9-1,2-2-9-15,-5 0 1 0,2-8 0 16,1 1 0 0,0-6-2-16,-1 1-43 0,1-4-132 15,6-3-111 1,1-4-232-16</inkml:trace>
          <inkml:trace contextRef="#ctx0" brushRef="#br0" timeOffset="40670.24">8505 1687 675 0,'0'0'64'0,"0"0"-64"15,0 0 0-15,0 0 59 16,0 0-3-16,0 0-17 16,0 0-31-16,174 30-7 0,-128-26 9 15,-6 1-9 1,-2-2-1-16,-2-3 0 0,-4 0-54 15,-7 0-128 1,-8-12-328-16</inkml:trace>
          <inkml:trace contextRef="#ctx0" brushRef="#br0" timeOffset="40390.32">8563 1362 208 0,'0'0'717'16,"0"0"-634"-16,0 0-5 15,0 0 17-15,0 0-28 0,0 0-46 16,0 0-20-1,26 38 0-15,4-1-1 0,1 8-5 16,0 2 5 0,2-2-24-16,-5-2 7 0,-7-8 17 15,-2-5-40 1,-5-3 4-16,-7-5 4 0,2-2-2 16,-4-5 19-16,0 0-48 0,-1-3-59 15,6 0-35 1,-1-2-39-16,1-7-73 0</inkml:trace>
        </inkml:traceGroup>
        <inkml:traceGroup>
          <inkml:annotationXML>
            <emma:emma xmlns:emma="http://www.w3.org/2003/04/emma" version="1.0">
              <emma:interpretation id="{665E77D3-D0BD-4B18-9CED-D393C9FE63D5}" emma:medium="tactile" emma:mode="ink">
                <msink:context xmlns:msink="http://schemas.microsoft.com/ink/2010/main" type="inkWord" rotatedBoundingBox="13376,2340 16137,2387 16123,3190 13362,3143"/>
              </emma:interpretation>
              <emma:one-of disjunction-type="recognition" id="oneOf15">
                <emma:interpretation id="interp75" emma:lang="en-US" emma:confidence="0.5">
                  <emma:literal>sic;</emma:literal>
                </emma:interpretation>
                <emma:interpretation id="interp76" emma:lang="en-US" emma:confidence="0">
                  <emma:literal>Sic;</emma:literal>
                </emma:interpretation>
                <emma:interpretation id="interp77" emma:lang="en-US" emma:confidence="0">
                  <emma:literal>said;</emma:literal>
                </emma:interpretation>
                <emma:interpretation id="interp78" emma:lang="en-US" emma:confidence="0">
                  <emma:literal>Siri</emma:literal>
                </emma:interpretation>
                <emma:interpretation id="interp79" emma:lang="en-US" emma:confidence="0">
                  <emma:literal>Sidi</emma:literal>
                </emma:interpretation>
              </emma:one-of>
            </emma:emma>
          </inkml:annotationXML>
          <inkml:trace contextRef="#ctx0" brushRef="#br0" timeOffset="41900.17">10745 1565 396 0,'0'0'194'0,"0"0"-116"15,0 0 33 1,0 0 35-16,0 0-34 16,0 0-49-16,0 0-11 15,-61-46-38-15,45 46-1 0,-5 0-4 16,-1 0-8 0,-5 0-2-16,-2 2 1 0,-4 8 0 15,0 2 1-15,5 0-1 0,5 0 1 16,4 0 1-1,5-2-2-15,6 0-1 0,2 0-22 16,6 1-5 0,0 0 12-16,0 1-16 0,0 1 5 15,14-1-25 1,13 0-3-16,5-1 38 0,10 1-31 16,0-1-8-16,5 1 27 15,-7 1 3-15,-2-1 11 16,-5 3 5-16,-8-3-2 15,-4 3 11-15,-4-1-6 16,-3 4-1-16,-4-4 8 16,-4 3-2-16,-4 0 1 15,-2-2-7-15,0-1 6 16,0-1 2-16,0-2 10 16,-6-1 2-16,-4 0 17 15,-6-2 8-15,-6 1 7 0,-3-2-7 16,-8 1-14-1,-4-1-2-15,-4 1-3 0,-3-3 16 16,1-1 2 0,8 0 7-16,5-4 34 0,9 0-28 15,4 0-33 1,6 0 7-16,6 0 5 0,5 0-15 16,0 0-13-16,0-8-21 0,0-5-60 15,19-7-72 1,0 1-88-16,-3 4-245 0</inkml:trace>
          <inkml:trace contextRef="#ctx0" brushRef="#br0" timeOffset="42560.18">11260 1540 595 0,'0'0'161'16,"0"0"-145"0,0 0-16-16,0 0-7 0,0 0-12 15,0 0 16-15,0 0 3 0,0 80 10 16,0-54 12-1,-8 1 8-15,-3 3-11 0,-3 1 39 16,2 3-2 0,-7 3-8-16,-4-3-3 0,4 0-34 15,-2-5 4 1,-1-2 31-16,6 0-46 0,5-8 9 16,6-1-9-16,5-4-14 15,0-4 13-15,0-5-11 16,0 0 12-16,11 0 2 15,1-5-2-15,5 0 10 16,2 0-3-16,0 0-6 16,6 0 9-16,1 0-10 15,4 0 0-15,6 0 4 16,2 0-3 0,-1 0-1-16,2 0 0 0,-1 0 0 15,-3 0 4-15,-4 1-4 0,-2 3-6 16,-4-4 5-1,-6 0-26-15,-3 0-8 0,-8 0-4 16,-8 0 6 0,0-15-139-16,0 0-324 0</inkml:trace>
          <inkml:trace contextRef="#ctx0" brushRef="#br0" timeOffset="42986.53">11866 1687 307 0,'0'0'653'16,"0"0"-569"-1,0 0-2-15,0 0 63 0,0 0-12 16,0 0-54 0,0 0-65-16,2-23-14 0,-2 23-38 15,0 13-33 1,0 13 61-16,0 5 4 0,0 5 1 16,0 4 3-16,0-4-2 0,-2 1-2 15,-12-3 3 1,-3-8-17-16,1-1 19 15,3-8-6-15,2-1 2 0,3-3 4 16,2 0-11 0,1-3-14-16,5-1-20 0,0 1-28 31,0-3 17-31,0 1-13 0,0-8-65 0,0 0-57 16,0 0-109-16</inkml:trace>
          <inkml:trace contextRef="#ctx0" brushRef="#br0" timeOffset="43286.52">11990 1318 1113 0,'0'0'149'15,"0"0"-116"-15,0 0 16 16,0 0 40-16,0 0-54 16,0 0-35-16,0 0-27 15,22-9-23-15,-11 23 36 16,-2 3-69-16,-4 10-63 0,-3-5-35 15,-2-4-155-15</inkml:trace>
          <inkml:trace contextRef="#ctx0" brushRef="#br0" timeOffset="43866.5">12479 1787 616 0,'0'0'108'0,"0"0"-82"16,0 0 45 0,0 0 30-16,0 0-11 0,0 0-42 15,0 0-30 1,0-21 17-16,0 18 45 0,0-4-43 15,-10 2-9-15,-7-3 14 0,-5 4-26 16,-2 0 0 0,0 3-16-16,1 1 8 0,4 0-5 15,7 0-1 1,-2 9-3-16,2 9 1 0,5 2-18 16,1 6 18-1,1 1 0-15,2 2 0 0,3 0-2 16,0-2-15-16,0-5 15 15,0-1-11-15,0-5-10 16,8-1 11-16,8-2-24 16,7-5-4-16,6 2 27 15,8-5-3-15,5-2-31 16,1-3-81-16,17 0-31 16,-12 0-42-16,-4-13-132 0</inkml:trace>
          <inkml:trace contextRef="#ctx0" brushRef="#br0" timeOffset="44176.52">13033 1751 403 0,'0'0'409'16,"0"0"-284"-16,0 0-47 0,0 0 57 15,0 0-28 1,0 0-75-16,0 0-32 0,0-4-1 16,0 13-26-1,0 13 27-15,0 7 0 0,0 1 1 16,0 1 8 0,-3-2-9-16,-8-4 0 0,3-4 5 15,-3-2-4 1,1-6-1-16,1-1 0 0,4-5-7 15,-1 0-6-15,-2-7-111 16,-1 0-135-16,2 0-242 0</inkml:trace>
          <inkml:trace contextRef="#ctx0" brushRef="#br0" timeOffset="44402.17">13136 1326 1058 0,'0'0'150'0,"0"0"-17"16,0 0 7-16,0 0-21 16,0 0-48-16,0 0-71 15,0 0-56-15,3-35-94 16,10 59-28-1,-3 1-23-15,-1 0-299 0</inkml:trace>
        </inkml:traceGroup>
        <inkml:traceGroup>
          <inkml:annotationXML>
            <emma:emma xmlns:emma="http://www.w3.org/2003/04/emma" version="1.0">
              <emma:interpretation id="{0EB92C59-586A-4C0F-AC98-17192F82A07D}" emma:medium="tactile" emma:mode="ink">
                <msink:context xmlns:msink="http://schemas.microsoft.com/ink/2010/main" type="inkWord" rotatedBoundingBox="17469,2606 21390,2673 21380,3283 17459,3215"/>
              </emma:interpretation>
              <emma:one-of disjunction-type="recognition" id="oneOf16">
                <emma:interpretation id="interp80" emma:lang="en-US" emma:confidence="0.5">
                  <emma:literal>ODRED;</emma:literal>
                </emma:interpretation>
                <emma:interpretation id="interp81" emma:lang="en-US" emma:confidence="0">
                  <emma:literal>ODREP;</emma:literal>
                </emma:interpretation>
                <emma:interpretation id="interp82" emma:lang="en-US" emma:confidence="0">
                  <emma:literal>ODREB;</emma:literal>
                </emma:interpretation>
                <emma:interpretation id="interp83" emma:lang="en-US" emma:confidence="0">
                  <emma:literal>ODRRED;</emma:literal>
                </emma:interpretation>
                <emma:interpretation id="interp84" emma:lang="en-US" emma:confidence="0">
                  <emma:literal>ODREPP;</emma:literal>
                </emma:interpretation>
              </emma:one-of>
            </emma:emma>
          </inkml:annotationXML>
          <inkml:trace contextRef="#ctx0" brushRef="#br0" timeOffset="48323.23">16203 1743 202 0,'0'0'144'16,"0"0"-100"0,0 0-35-16,0 0-9 0,0 0 0 15,0 0 1-15,0 0 0 0,0 78 4 16,0-53-5 0,0 0 0-16,0-6-1 0,3-5-31 15,-1 1-11 1,1-5 18-16,-3-3 15 0,0-2-15 15,4 0-2 1,-4 0 11-16,0-2 0 0,0-1-8 16,0 5-8-16,-14 0-21 15</inkml:trace>
          <inkml:trace contextRef="#ctx0" brushRef="#br0" timeOffset="49093.18">16211 1582 563 0,'0'0'100'0,"0"0"-71"15,0 0-12-15,0 0 3 16,0 0 4-16,0 0-24 0,0 0-10 16,109-39 9-1,-85 39-9-15,-2 0 3 16,-1 0-2-16,-1 0-4 15,2 0 13-15,2 7-2 16,1 3-5-16,1 3 7 16,2-4-6-16,-4 1 5 15,-3-1-8-15,-2 2-4 0,-7-2 13 16,-4 3-11 0,-5-2 1-16,-3 3 10 0,0 1 8 15,-3 1 14 1,-22 4 20-16,-5 1 37 0,-8-1 12 15,0-1-20 1,1-5-26-16,4 0 24 0,5-3-7 16,7-5-8-16,7 0-19 15,6-2-15-15,6-1 12 16,-1-2-19-16,3 0-3 0,0 0 2 16,0 0-12-1,0 0 12-15,0 0-4 0,0 0-6 16,0 0 7-1,-2 0-9-15,-4 0 0 0,3 0 3 16,0 3-3 0,1-3 0-16,2 0-7 0,0 2-13 15,0-1 18 1,0 10-24-16,0 1 26 0,10 3 4 16,9 5-4-16,4-1-1 15,3 1 1 1,2-4 0-16,-4-1 0 0,-3 1 0 31,-1-3-13-31,-7-1 12 0,1 3-21 0,-6 0-26 16,-2-3-17-16,-1 4-25 31,1-5 8-31,-1 1-42 0,2 1-32 0,2-5-46 0</inkml:trace>
          <inkml:trace contextRef="#ctx0" brushRef="#br0" timeOffset="49483.16">16800 1888 468 0,'0'0'520'16,"0"0"-449"-16,0 0-55 0,0 0 9 16,0 0-1-16,0 0-24 15,0 0 0-15,0 27-4 16,0-6 5-16,0 2-1 16,0-4 0-16,0 1 0 15,0-4 5-15,0-1-4 16,3 1-1-16,6-5 4 15,4 1-3 1,2-3-1 0,11 3 0-16,4-8-4 0,1 1-4 0,8-5-6 15,2 0-34-15,-1 0-49 0,7-5-57 16,-12-11-43 0,-7 2-146-16</inkml:trace>
          <inkml:trace contextRef="#ctx0" brushRef="#br0" timeOffset="50013.15">16822 1890 137 0,'0'0'341'0,"0"0"-256"0,0 0-48 16,0 0 80 0,0 0 13-16,0 0-59 0,0 0-55 15,117 17-2-15,-90-12-14 0,2-2 0 16,-1-1-1 0,-1 0-48-16,12 1-44 15,-11-1-50-15,0-2-106 0</inkml:trace>
          <inkml:trace contextRef="#ctx0" brushRef="#br0" timeOffset="49763.21">16915 1793 537 0,'0'0'205'0,"0"0"-129"15,0 0 37-15,0 0-10 0,0 0-25 16,0 0-35 0,0 0-43-16,29-25 0 0,-7 25-6 15,5 0-25-15,3 0 20 16,0 0-22-16,-1 0-14 16,-1 0-16-16,-2 0-54 15,7-2-26-15,-8-1-13 16,-6 1-102-16</inkml:trace>
          <inkml:trace contextRef="#ctx0" brushRef="#br0" timeOffset="50633.13">17672 1849 590 0,'0'0'235'16,"0"0"-135"-16,0 0-19 16,0 0 17-16,0 0-14 15,0 0-68-15,0 0-16 16,2 0-9-16,-2 22 8 15,0 2 1-15,-5 5 8 16,0 1-8-16,-1-1 1 16,1-3-1-16,0-3 0 0,2-4 0 15,-1-2-9 1,4-4-18-16,0-4-18 0,0-4-36 16,0 0-28-1,-2-5-64-15,-1 0-29 0,1 0-89 0</inkml:trace>
          <inkml:trace contextRef="#ctx0" brushRef="#br0" timeOffset="51073.1">17661 1768 598 0,'0'0'146'15,"0"0"-138"-15,0 0 1 16,0 0-9-16,0 0 17 0,0 0-11 16,0 0 3-16,168-5-9 15,-133 5 0 1,-5 3-7-16,-3 4-13 0,-7 1 19 16,-7 4-10-1,-2 2 9-15,0 4 2 0,-3 3-7 16,1 4 7-1,-4 1 0-15,0 1 0 0,-5 0 8 16,0 0-8 0,0-4 1-16,0-2 0 0,0-5-1 15,-10 0 1-15,-7-7 19 0,-8 0 36 16,-5-4 28 0,-8 2-2-16,-2-2-21 0,-1-4-3 15,2 2-19 1,13-1 4-16,7-2-19 0,8 0-24 15,6 0 14 1,5 0-14-16,0 0-18 0,0 0-83 16,19 0-158-16,2-5-395 0</inkml:trace>
          <inkml:trace contextRef="#ctx0" brushRef="#br0" timeOffset="51403.05">18418 1922 757 0,'0'0'161'16,"0"0"-122"-16,0 0-30 0,0 0 37 15,0 0-37 1,0 0-2-16,0 0-1 0,0 41 1 16,0-21-7-16,0 3 1 0,0-5-1 15,-5 4 16 1,-6 0-8-16,0 0 5 0,0-2 6 16,-2-2-19-1,-4-7 10-15,3 2-10 0,2-6-20 16,-2-7-113-1,5 0-156-15,4 0-272 0</inkml:trace>
          <inkml:trace contextRef="#ctx0" brushRef="#br0" timeOffset="51623.04">18404 1677 869 0,'0'0'88'16,"0"0"-86"-16,0 0-3 0,0 0 1 31,0 0-31-31,0 0-225 0,0 0-354 0</inkml:trace>
          <inkml:trace contextRef="#ctx0" brushRef="#br0" timeOffset="46452.03">14705 1675 390 0,'0'0'183'16,"0"0"-114"0,0 0 11-16,0 0 60 0,0 0-16 15,0 0-72 1,0 0-30-16,0-2 11 0,0 2-14 15,0 0 17-15,0 0-1 16,0 0-4-16,0 0 10 16,0 0-32-16,-16 0-2 15,-6 0 6-15,-6 7-12 16,-2 8-1-16,4 4 0 16,-2 6-9-16,9 2 8 15,3 4 1-15,6 1 0 16,1 0-1-16,6-3-7 15,3-2-17-15,0-5-1 16,0-2-6-16,12-6 22 0,9-2-3 16,7-3 12-1,1 3 0-15,4-9-7 0,-1 2 7 16,-1-5-8 0,1 0-7-16,-5 0-2 0,0 0-11 15,0 0-2 1,-2 0 9-16,-4 0-7 0,1-5 23 15,-1-3 5-15,2-8 1 0,-4 1 5 16,0-7-5 0,-3-4 13-16,0-6 11 0,-3-2-2 15,-4-5 34 1,-7-4-38-16,-2 4 24 0,0 0 14 16,-13 2-47-1,-11-1 1-15,-4 9 19 0,1 7-29 16,-3 12 0-1,0 10-11-15,4 0-8 0,0 7-7 16,2 15-41-16,6 6-43 16,-1 19-34-16,5-12-115 15,3 0-90-15</inkml:trace>
          <inkml:trace contextRef="#ctx0" brushRef="#br0" timeOffset="46912.01">15473 1719 628 0,'0'0'290'15,"0"0"-200"-15,0 0-43 0,0 0 52 16,0 0-11 0,0 0-87-16,0 0-1 0,0 10-29 15,-8 22 29 1,-3 9-7-16,-3 3 4 0,-2 2-18 16,0 1-7-1,-3-6-62-15,-3-2 22 0,3-7-33 16,3-7-73-1,7-11-10-15,4-6 34 0,5-8-153 0</inkml:trace>
          <inkml:trace contextRef="#ctx0" brushRef="#br0" timeOffset="47381.98">15311 1677 560 0,'0'0'183'16,"0"0"-154"-16,0 0-28 15,0 0-1-15,0 0-6 16,0 0 5-16,173-21 0 31,-121 21-16-31,-12 0 16 0,-7 8-11 0,-12 3 11 16,-7 1 1-16,-4 5-5 15,2 0 5-15,-3 4 1 16,-4 0-1-16,0 3 24 0,0 4-5 16,-5 3 0-1,0 3 10-15,0 1-15 0,0-4-4 16,-3 3-10 0,-7-5 0-16,-4-1 12 0,-5-4-11 15,-2-4 0 1,-4-6 41-16,-2-2 1 0,-5-3 14 15,-1-1-5-15,0-3-26 0,-2-2 17 16,2-1-21 0,7-2-3-16,0 0 24 0,5 0-18 15,5 0 1 1,-1-6-26-16,3-7-7 0,1-2-82 16,8 0-87-1,-1 1-29-15,6 1-35 0,-2 6-145 0</inkml:trace>
        </inkml:traceGroup>
        <inkml:traceGroup>
          <inkml:annotationXML>
            <emma:emma xmlns:emma="http://www.w3.org/2003/04/emma" version="1.0">
              <emma:interpretation id="{6889E7A6-B126-40F6-A874-FD8670F05825}" emma:medium="tactile" emma:mode="ink">
                <msink:context xmlns:msink="http://schemas.microsoft.com/ink/2010/main" type="inkWord" rotatedBoundingBox="21759,2724 22497,2737 22487,3282 21749,3269"/>
              </emma:interpretation>
              <emma:one-of disjunction-type="recognition" id="oneOf17">
                <emma:interpretation id="interp85" emma:lang="en-US" emma:confidence="0.5">
                  <emma:literal>T;</emma:literal>
                </emma:interpretation>
                <emma:interpretation id="interp86" emma:lang="en-US" emma:confidence="0">
                  <emma:literal>t;</emma:literal>
                </emma:interpretation>
                <emma:interpretation id="interp87" emma:lang="en-US" emma:confidence="0">
                  <emma:literal>s;</emma:literal>
                </emma:interpretation>
                <emma:interpretation id="interp88" emma:lang="en-US" emma:confidence="0">
                  <emma:literal>i;</emma:literal>
                </emma:interpretation>
                <emma:interpretation id="interp89" emma:lang="en-US" emma:confidence="0">
                  <emma:literal>J;</emma:literal>
                </emma:interpretation>
              </emma:one-of>
            </emma:emma>
          </inkml:annotationXML>
          <inkml:trace contextRef="#ctx0" brushRef="#br0" timeOffset="52133.01">18858 1987 491 0,'0'0'306'0,"0"0"-201"15,0 0-23 1,0 0 14-16,0 0-59 0,0 0-37 15,0 0-50 1,6 6 35-16,-4 10 14 0,-2 2 1 16,0 1 0-16,0 1 0 15,0-1 0-15,-2 1 2 16,-7-2-2-16,-2-4 0 0,3-2-30 16,-11-1-64-1,6-3-107-15,-4-2-146 0</inkml:trace>
          <inkml:trace contextRef="#ctx0" brushRef="#br0" timeOffset="52393.06">18790 1868 603 0,'0'0'131'0,"0"0"-98"0,0 0-20 16,0 0 32-16,0 0-15 0,0 0-30 15,173-19 7 1,-131 19-7-16,-7 0-51 0,0 0-17 16,-8 0-13-1,-2 0-5-15,2 2-2 0,-9 1-33 16,-4-3-74-16</inkml:trace>
          <inkml:trace contextRef="#ctx0" brushRef="#br0" timeOffset="52743.04">19454 1873 590 0,'0'0'242'0,"0"0"-161"16,0 0 33-16,0 0 5 15,0 0-89-15,0 0-30 16,0 0-1-16,0 34 1 15,0-10 7-15,0 7-7 16,0-6 7-16,0 0 3 0,-5-4-8 16,0-3-2-1,-3-3 0-15,0-4 1 0,-1 1-1 16,-1-8-10 0,-11-4-74-16,4 0-169 0,-1 0-362 0</inkml:trace>
          <inkml:trace contextRef="#ctx0" brushRef="#br0" timeOffset="52952.97">19522 1677 945 0,'0'0'168'16,"0"0"-109"-16,0 0 99 15,0 0 6-15,0 0-89 16,0 0-75-16,0 0-40 0,4-36-81 16,-1 55-131-1,-1 3-4-15,-2-1-245 0</inkml:trace>
        </inkml:traceGroup>
        <inkml:traceGroup>
          <inkml:annotationXML>
            <emma:emma xmlns:emma="http://www.w3.org/2003/04/emma" version="1.0">
              <emma:interpretation id="{B07FD7B1-BC2A-4F91-A181-3D7FA4720AA3}" emma:medium="tactile" emma:mode="ink">
                <msink:context xmlns:msink="http://schemas.microsoft.com/ink/2010/main" type="inkWord" rotatedBoundingBox="23455,2636 24684,2657 24675,3169 23447,3148"/>
              </emma:interpretation>
              <emma:one-of disjunction-type="recognition" id="oneOf18">
                <emma:interpretation id="interp90" emma:lang="en-US" emma:confidence="0.5">
                  <emma:literal>EKC</emma:literal>
                </emma:interpretation>
                <emma:interpretation id="interp91" emma:lang="en-US" emma:confidence="0">
                  <emma:literal>EK</emma:literal>
                </emma:interpretation>
                <emma:interpretation id="interp92" emma:lang="en-US" emma:confidence="0">
                  <emma:literal>EIC</emma:literal>
                </emma:interpretation>
                <emma:interpretation id="interp93" emma:lang="en-US" emma:confidence="0">
                  <emma:literal>ERC</emma:literal>
                </emma:interpretation>
                <emma:interpretation id="interp94" emma:lang="en-US" emma:confidence="0">
                  <emma:literal>Eid</emma:literal>
                </emma:interpretation>
              </emma:one-of>
            </emma:emma>
          </inkml:annotationXML>
          <inkml:trace contextRef="#ctx0" brushRef="#br0" timeOffset="55374.45">20487 1761 354 0,'0'0'181'0,"0"0"-136"15,0 0-35 1,0 0 54-16,0 0 1 0,149 26-31 16,-95-20-11-1,-3-4-22-15,-2-2 5 0,-8 0 6 16,-11 2-12-16,-11-2-1 0,-10 0-52 16,-7 0-116-1,-2 0-195-15</inkml:trace>
          <inkml:trace contextRef="#ctx0" brushRef="#br0" timeOffset="54824.43">20593 1734 580 0,'0'0'145'16,"0"0"-98"-16,0 0 13 31,0 0 73-31,0 0-46 0,0 0-71 0,0 0-16 0,0-3-8 16,0 19 2-1,0 3 6-15,-7 5 0 0,-5 4 2 16,1 0 9 0,-1-1-11-16,2 0 0 0,4-1 0 15,3-1 6 1,3-6-7-16,0 1 1 0,0-4 0 16,3-3 12-16,13-3-5 15,9-1 7-15,4-1 7 16,8-3-20-16,1 0 16 15,2-5-17-15,-2 0-3 16,3 0-19-16,-3 0-80 16,11 0-105-16,-11-10-40 15,-9-4-251-15</inkml:trace>
          <inkml:trace contextRef="#ctx0" brushRef="#br0" timeOffset="55154.41">20563 1555 462 0,'0'0'112'15,"0"0"-111"1,0 0 21-16,0 0 58 0,0 0 41 15,0 0-44 1,146-7-40-16,-105 7 15 0,-3 0 9 31,-5 0-39-31,-1 0 5 0,-3 0-11 16,-3 0-9-16,-8 0 0 0,-1 0-7 16,-7 0-20-16,-4 2-75 15,-3 1-125-15,-3-1-73 16</inkml:trace>
          <inkml:trace contextRef="#ctx0" brushRef="#br0" timeOffset="55834.39">21336 1685 561 0,'0'0'119'0,"0"0"-119"0,0 0-68 15,0 0 29 1,0 0 29-16,0 0 9 0,0 0 1 16,0 89 3-16,0-56-2 0,0-3 10 15,0-2 5 1,0-1-6-16,-8-4 19 0,-1-4 4 15,-1-2-8 1,-1-3-2-16,-3-1-22 0,1-1 12 16,0 0-13-1,1 0-129-15,5-7-158 0</inkml:trace>
          <inkml:trace contextRef="#ctx0" brushRef="#br0" timeOffset="56363.92">21692 1721 307 0,'0'0'509'15,"0"0"-418"1,0 0-43-16,0 0 43 0,0 0-12 15,0 0-51 1,0 0-27-16,-42 0 7 0,21 13-3 16,-3 1 2-1,-1-4-7-15,4 0 0 0,-1 0 0 16,1-1 12-16,-2-1 4 16,2-1 3-16,2 1-7 15,2-3-6-15,7-2-4 16,-1 4-2-16,2-3-7 15,4 4 6-15,0-1-4 16,-1 3 5-16,1 1-1 16,0 4 1-16,2-3 0 15,-3 3 0-15,3-3-5 0,3-2 5 16,0-3 0 0,0 0 0-16,0 4 7 0,9-2-7 15,13 1 12 1,5 4-11-16,5 0 0 0,3-3 8 15,0 1-9 1,1-3 0-16,-4 3 0 0,1-6-14 16,-5-1 8-1,-7 0-13-15,-4-3-30 0,-6-2 4 16,-6 0-54-16,-5 0-33 0,0 0-14 16,0-2-369-16</inkml:trace>
        </inkml:traceGroup>
        <inkml:traceGroup>
          <inkml:annotationXML>
            <emma:emma xmlns:emma="http://www.w3.org/2003/04/emma" version="1.0">
              <emma:interpretation id="{A215EDA8-46AE-4068-AF2D-8A7E6093991D}" emma:medium="tactile" emma:mode="ink">
                <msink:context xmlns:msink="http://schemas.microsoft.com/ink/2010/main" type="inkWord" rotatedBoundingBox="25012,2647 27356,2687 27346,3265 25002,3225"/>
              </emma:interpretation>
              <emma:one-of disjunction-type="recognition" id="oneOf19">
                <emma:interpretation id="interp95" emma:lang="en-US" emma:confidence="0.5">
                  <emma:literal>viva</emma:literal>
                </emma:interpretation>
                <emma:interpretation id="interp96" emma:lang="en-US" emma:confidence="0">
                  <emma:literal>vina</emma:literal>
                </emma:interpretation>
                <emma:interpretation id="interp97" emma:lang="en-US" emma:confidence="0">
                  <emma:literal>vivas</emma:literal>
                </emma:interpretation>
                <emma:interpretation id="interp98" emma:lang="en-US" emma:confidence="0">
                  <emma:literal>Viva</emma:literal>
                </emma:interpretation>
                <emma:interpretation id="interp99" emma:lang="en-US" emma:confidence="0">
                  <emma:literal>via</emma:literal>
                </emma:interpretation>
              </emma:one-of>
            </emma:emma>
          </inkml:annotationXML>
          <inkml:trace contextRef="#ctx0" brushRef="#br0" timeOffset="57213.84">22045 1721 373 0,'0'0'220'15,"0"0"-163"1,0 0-6-16,0 0 92 0,0 0 4 16,0 0-63-1,0 0-62-15,16-18-21 0,-14 22-1 16,1 20-6-16,0 6 6 16,-3 9 0-16,3 0 1 15,0 0 7-15,-1-2-6 16,3-9-1-16,2-3-1 15,-5-6 6-15,3-4-7 16,-2-3 1-16,-3-4 0 16,2-3 2-16,-2 0-1 15,3 0-1-15,1-1 0 0,-4 0 1 16,0-3 0 0,2-1-1-16,-2 3 0 15,3-3 4-15,-3 0-3 16,2 0-1-16,1 0 0 15,-1 0 1-15,2 0 14 16,1 0-1-16,3 0 33 16,8 0-5-16,0-12-35 15,9-3 7 1,-1-5 5-16,7-2-19 0,1-2 9 0,0-3-9 0,-2 0 0 16,0 3 2-1,-6 2-2 16,-5 5 0-31,-5-1 0 0,0 7 1 0,-7 1 0 0,5 0-1 0,-5 2 0 16,-1 0-1 0,0 7-11-16,-4-4-7 0,-2 5-33 15,0 0-71-15,0 0-120 16,0 0-142-16</inkml:trace>
          <inkml:trace contextRef="#ctx0" brushRef="#br0" timeOffset="57693.82">22837 1805 552 0,'0'0'134'0,"0"0"-105"0,0 0-15 15,0 0 74 1,0 0-46-16,0 0-32 0,0 0-10 16,0 29 0-1,0-5 27-15,0 3-1 0,0 0-3 32,-5 2 2-32,0-2-24 0,-4-2 18 0,6-1-11 15,-2 0-7-15,0-2 11 16,5-1-12-16,-6-5 1 15,3-1 5-15,1-6-6 16,-1 1-1 0,-6-5-59-16,2-2-93 15,-4-3-86-15</inkml:trace>
          <inkml:trace contextRef="#ctx0" brushRef="#br0" timeOffset="57933.85">22944 1597 778 0,'0'0'169'0,"0"0"-43"16,0 0-9-1,0 0-14-15,0 0-60 0,0 0-43 16,0 0-58-1,21-30-52-15,-7 45 46 0,-2 9-113 16,-3-2-145 0,-4-7-85-16</inkml:trace>
          <inkml:trace contextRef="#ctx0" brushRef="#br0" timeOffset="58529.95">23268 1793 529 0,'0'0'96'16,"0"0"-68"0,0 0-21-16,0 0 0 0,0 0 4 15,0 0-10-15,0 0-1 16,63 92 9-16,-58-62 7 16,-2-4 21-16,-3-2-14 15,0 1 2-15,0-6 10 16,0 1-4-16,0-3 0 15,0-2-23-15,0-4-8 16,0 2 8-16,0-3-8 16,0-2 0-16,3-4 6 15,0 1-5-15,0-2 5 16,-3-3 7-16,2 0 10 0,-2 0 13 16,0 0 6-1,3 0 29-15,2 0 29 0,9 0-26 16,7-10-32-1,4-2-28-15,8-5 2 0,0-3 0 16,2 1-7 0,3-1 0-16,0 1-4 0,-6-1-3 15,-1 4-2-15,-8 0 0 0,-6 6 0 16,-7 0 6 0,-4 6-6-16,-6 1-1 15,3 1-10-15,-3 2-62 16,0 0-83-16,0 0-217 15,0 0-217-15</inkml:trace>
          <inkml:trace contextRef="#ctx0" brushRef="#br0" timeOffset="58884">24137 1837 637 0,'0'0'149'16,"0"0"-100"-16,0 0 51 0,0 0 7 15,0 0-52 1,0 0-55-16,0 0-16 0,0 7 15 15,0 12 1 1,0 3 1-16,-5 2-1 0,-9 1 1 16,-4 0 3-1,-1-1-4-15,-7 0 0 0,0 2 9 16,-4-1-8-16,0-2-2 0,1-1 1 16,3-2-114-1,8-6-81-15,7-9-85 0</inkml:trace>
          <inkml:trace contextRef="#ctx0" brushRef="#br0" timeOffset="59213.98">24140 1763 514 0,'0'0'161'0,"0"0"-65"16,0 0 15-16,0 0 9 16,0 0-82-16,0 0-38 15,0 0-11-15,21 30 2 16,-4-2 9-16,5 5 0 0,-3-2 0 16,0 1 5-1,-5-3-5-15,-4-5 0 0,-1-4 1 16,-7-3 0-1,1-2-1-15,-1 0 0 0,1-6 1 16,3 1 4 0,-1 0-5-16,3-5-1 0,8 0-21 15,-2-5-89-15,0 0-162 0</inkml:trace>
          <inkml:trace contextRef="#ctx0" brushRef="#br0" timeOffset="59423.97">24156 2014 582 0,'0'0'220'0,"0"0"-126"15,0 0-36-15,0 0-41 16,0 0-17-16,0 0-30 15,0 0-68-15,158 0-34 16,-121 0-51-16,-4 0-66 16</inkml:trace>
        </inkml:traceGroup>
        <inkml:traceGroup>
          <inkml:annotationXML>
            <emma:emma xmlns:emma="http://www.w3.org/2003/04/emma" version="1.0">
              <emma:interpretation id="{94518402-5DB6-4253-BC7C-E8110B98142F}" emma:medium="tactile" emma:mode="ink">
                <msink:context xmlns:msink="http://schemas.microsoft.com/ink/2010/main" type="inkWord" rotatedBoundingBox="28115,2557 31600,2617 31589,3281 28103,3221"/>
              </emma:interpretation>
              <emma:one-of disjunction-type="recognition" id="oneOf20">
                <emma:interpretation id="interp100" emma:lang="en-US" emma:confidence="0.5">
                  <emma:literal>LENTN;</emma:literal>
                </emma:interpretation>
                <emma:interpretation id="interp101" emma:lang="en-US" emma:confidence="0">
                  <emma:literal>LENTNI</emma:literal>
                </emma:interpretation>
                <emma:interpretation id="interp102" emma:lang="en-US" emma:confidence="0">
                  <emma:literal>LENTNI;</emma:literal>
                </emma:interpretation>
                <emma:interpretation id="interp103" emma:lang="en-US" emma:confidence="0">
                  <emma:literal>LENTNI''</emma:literal>
                </emma:interpretation>
                <emma:interpretation id="interp104" emma:lang="en-US" emma:confidence="0">
                  <emma:literal>LENTNI'</emma:literal>
                </emma:interpretation>
              </emma:one-of>
            </emma:emma>
          </inkml:annotationXML>
          <inkml:trace contextRef="#ctx0" brushRef="#br0" timeOffset="60567.6">25150 1829 547 0,'0'0'129'16,"0"0"-4"-1,0 0 34-15,0 0 0 0,0 0-33 16,0 0-72-16,0 0-31 16,11-39-23-16,-11 39-9 15,0 0 1-15,0 17-8 16,0 8 16-16,0 4 0 15,0 2 1-15,0 1 3 16,0-5-4-16,0 0 0 16,-6-4 0-16,1-5 0 0,0 0 7 15,2-6-7 1,1 0 1-16,2-5 0 0,0 1-1 16,0 0 0-1,0 1 0-15,7-2 0 0,15 0 1 16,10 1-1-1,9 0 0-15,8-3-11 0,2-4-52 16,1-1-38-16,13 0-77 0,-10-6-144 16,-9-10-277-16</inkml:trace>
          <inkml:trace contextRef="#ctx0" brushRef="#br0" timeOffset="61327.53">25718 1579 126 0,'0'0'114'0,"0"0"8"16,0 0-22-16,0 0-34 0,0 0-33 15,167 0-18 1,-125 0 2-16,-5 0-17 0,-1 0 7 16,-4 0-7-1,-3 0 1-15,-4 0 5 0,-1 0-6 16,-5 0 0-1,-2 3-21-15,-6-3-100 0,-6 2-165 0</inkml:trace>
          <inkml:trace contextRef="#ctx0" brushRef="#br0" timeOffset="61517.51">25760 1742 117 0,'0'0'216'16,"0"0"-145"-16,0 0 24 0,0 0 68 16,0 0-36-16,0 0-54 15,0 0-13-15,139 14-29 16,-104-12-8-16,-5 1-19 16,1-1-1-1,-5 1-2-15,-1-1-1 0,4-2-79 16,-1 0-122-16,-9 0-295 15</inkml:trace>
          <inkml:trace contextRef="#ctx0" brushRef="#br0" timeOffset="60977.55">25823 1778 2 0,'0'0'568'0,"0"0"-429"15,0 0-89-15,0 0 25 16,0 0 0-16,0 0-59 0,0 0-14 16,0 17-1-1,-6 5 0-15,-2 0 12 0,3 0-6 16,-1-3 3 0,1 1 12-16,5-3-5 0,0 0 5 15,0 0-2 1,0-3-19-16,0-1 27 0,0-1-15 15,0-1-2 1,5-3 5-16,9 2-10 0,5-5 27 16,2 0-18-16,7-5-15 0,5 0-12 15,18 0-89 1,-8-2-142-16,-4-11-146 0</inkml:trace>
          <inkml:trace contextRef="#ctx0" brushRef="#br0" timeOffset="61897.49">26613 1682 198 0,'0'0'268'0,"0"0"-145"15,0 0-37-15,0 0-3 0,0 0-50 16,0 0-23-1,0 0-10-15,0 13 0 0,-5 4 39 16,-2 2-21-16,2 3 8 16,0-2 4-16,3 2-10 15,-1 1-5-15,3 0-15 16,-3-1 1-16,0-2 8 16,1-3-9-16,-3-2 0 15,-7-4-62-15,-4-1-80 16,2-3-54-16,4-4-160 0</inkml:trace>
          <inkml:trace contextRef="#ctx0" brushRef="#br0" timeOffset="62200.95">26641 1641 605 0,'0'0'174'16,"0"0"-15"-16,0 0-23 16,0 0-49-16,0 0-87 15,0 0-9-15,0 0 9 16,28 34 0-16,-5-5 1 16,-1 2 0-1,-4 2 5-15,-1-4 0 0,-1-5-2 16,-2-1-4-16,-1-9 0 15,-5-1-1-15,-5-6 1 16,-1-2-6 0,1-5-57-16,0 0-121 0,0 0-79 0,0-5-364 0</inkml:trace>
          <inkml:trace contextRef="#ctx0" brushRef="#br0" timeOffset="62505.3">26984 1648 224 0,'0'0'487'0,"0"0"-360"0,0 0 58 16,0 0 0 0,0 0-63-16,0 0-80 0,0 0-29 15,-24-31-13-15,24 42-13 16,0 13 13-16,0 6-1 15,0 5 0-15,0 4 1 16,-2-2-10-16,-3 2 10 16,1-8 0-16,-1-2 0 15,0-4 0-15,-1-8 0 16,1-3-7-16,0-3-49 16,-4-2-52-16,4-2-63 0,-3-2-151 15,4-5-350-15</inkml:trace>
          <inkml:trace contextRef="#ctx0" brushRef="#br0" timeOffset="63126.46">27213 1550 443 0,'0'0'168'16,"0"0"-51"-1,0 0 42-15,0 0-45 0,0 0-70 16,0 0-25-16,0 0-18 15,106-24 0-15,-63 24-1 16,-3 3-20-16,-4 4 4 16,-4-3 4-16,-4-1 11 15,-2-3 1-15,2 2-13 16,0-2 13-16,-4 0-45 16,11 0-66-16,-7 0-61 15,-7 0-106-15</inkml:trace>
          <inkml:trace contextRef="#ctx0" brushRef="#br0" timeOffset="62835.21">27357 1717 671 0,'0'0'134'0,"0"0"18"15,0 0-19-15,0 0-46 16,0 0-87-16,0 0 0 16,0 0 0-16,0 17 0 0,-3 7 0 15,-3 5 10 1,1-1-10-16,0-2 0 0,-1-2 0 15,-2-1 0 1,3-7 0-16,-1-3 1 0,-2-4-1 16,0-4-14-1,-5-5-118-15,-1 0-141 0,0 0-346 0</inkml:trace>
          <inkml:trace contextRef="#ctx0" brushRef="#br0" timeOffset="63436.44">27862 1631 405 0,'0'0'194'0,"0"0"-111"15,0 0-1 1,0 0 23-16,0 0-63 0,0 0-9 16,0 0 47-1,-47 83-37-15,33-46 40 0,4-1-46 16,-1 3-25 0,0-2-2-16,3-5-8 0,1-3-2 15,-2-5 0 1,-3-4 0-16,5-5 11 0,-2-5-11 15,4-2 0-15,-2-3 0 16,-7-5-64-16,0 0-95 16,4 0-207-16</inkml:trace>
          <inkml:trace contextRef="#ctx0" brushRef="#br0" timeOffset="63716.43">27761 1652 537 0,'0'0'159'0,"0"0"-27"16,0 0 16 0,0 0-70-16,0 0-52 0,0 0-25 15,0 0-1 1,59 57 6-16,-33-24-6 0,-5-2-6 15,3-2 5-15,-4-2-26 0,-7-5 7 16,0-5 4 0,-4-2-51-16,-4-8-40 0,-2-7-46 15,-1 0-49 1,-2 0-181-16</inkml:trace>
          <inkml:trace contextRef="#ctx0" brushRef="#br0" timeOffset="64046.41">28104 1659 669 0,'0'0'155'0,"0"0"-28"15,0 0 29-15,0 0-40 16,0 0-67-16,0 0-49 15,0 0-7-15,-4-11-47 0,4 22-8 16,-3 7 49 0,1 9 13-16,-1 3 0 0,-4-1 6 15,-5 5 2 1,-1-2-6-16,-1 2-2 0,1-5 6 16,2-4-5-1,-1-3-2-15,7-5 2 0,0-3 0 16,-1 1-1-16,1-2-6 0,0-4-63 15,-9 1-116 1,3-3-101-16,3-4-328 0</inkml:trace>
          <inkml:trace contextRef="#ctx0" brushRef="#br0" timeOffset="64446.39">28578 1656 601 0,'0'0'285'16,"0"0"-177"-16,0 0-70 0,0 0-38 16,0 0 0-1,0 0 0-15,0 0 3 0,-21 117-3 16,10-72 0 0,-1 0 0-16,2-4 2 0,-1-4-2 15,0-10 0 1,0-2 1-16,0-9 2 0,4-3-3 15,-2-3 0-15,1-5 7 0,-1-4-7 16,-7-1-8 0,3 0-184-16,2-1-401 0</inkml:trace>
          <inkml:trace contextRef="#ctx0" brushRef="#br0" timeOffset="64676.37">28597 1521 818 0,'0'0'211'0,"0"0"-64"15,0 0-53-15,0 0-60 0,0 0-34 16,0 0-119-16,0 0-183 15,38 53-33-15</inkml:trace>
        </inkml:traceGroup>
      </inkml:traceGroup>
    </inkml:traceGroup>
    <inkml:traceGroup>
      <inkml:annotationXML>
        <emma:emma xmlns:emma="http://www.w3.org/2003/04/emma" version="1.0">
          <emma:interpretation id="{A6467320-1181-4A31-B462-2237DFCC0B24}" emma:medium="tactile" emma:mode="ink">
            <msink:context xmlns:msink="http://schemas.microsoft.com/ink/2010/main" type="paragraph" rotatedBoundingBox="3801,3608 17056,3692 17051,4430 3796,434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E6C8BF9-FF04-48D7-BFF4-105C7D520580}" emma:medium="tactile" emma:mode="ink">
              <msink:context xmlns:msink="http://schemas.microsoft.com/ink/2010/main" type="line" rotatedBoundingBox="3801,3608 17056,3692 17051,4430 3796,4346"/>
            </emma:interpretation>
          </emma:emma>
        </inkml:annotationXML>
        <inkml:traceGroup>
          <inkml:annotationXML>
            <emma:emma xmlns:emma="http://www.w3.org/2003/04/emma" version="1.0">
              <emma:interpretation id="{5FB43367-DA38-4D90-93EF-D291F652C10C}" emma:medium="tactile" emma:mode="ink">
                <msink:context xmlns:msink="http://schemas.microsoft.com/ink/2010/main" type="inkWord" rotatedBoundingBox="3801,3608 8351,3637 8346,4375 3796,4346"/>
              </emma:interpretation>
              <emma:one-of disjunction-type="recognition" id="oneOf21">
                <emma:interpretation id="interp105" emma:lang="en-US" emma:confidence="0.5">
                  <emma:literal>GTRUSN;</emma:literal>
                </emma:interpretation>
                <emma:interpretation id="interp106" emma:lang="en-US" emma:confidence="0.5">
                  <emma:literal>S TRUT Ni</emma:literal>
                </emma:interpretation>
                <emma:interpretation id="interp107" emma:lang="en-US" emma:confidence="0.5">
                  <emma:literal>S TRU Toni</emma:literal>
                </emma:interpretation>
                <emma:interpretation id="interp108" emma:lang="en-US" emma:confidence="0">
                  <emma:literal>STRUSN;</emma:literal>
                </emma:interpretation>
                <emma:interpretation id="interp109" emma:lang="en-US" emma:confidence="0">
                  <emma:literal>S TRU Jani</emma:literal>
                </emma:interpretation>
              </emma:one-of>
            </emma:emma>
          </inkml:annotationXML>
          <inkml:trace contextRef="#ctx0" brushRef="#br0" timeOffset="68997.56">1048 2901 196 0,'0'0'246'16,"0"0"-163"-16,0 0-51 16,0 0 62-16,0 0 26 15,0 0-77-15,0 0-24 16,4-34 2-16,1 27-20 16,0-2 14-16,1 1-15 15,-1 0 1-15,0 1 12 16,-2 0-7-16,1 2 15 15,-4-3-5-15,0 4-3 16,0-4 15-16,0 1-2 16,0-1 5-16,0 1 4 0,0 1-18 15,-7 0 15 1,0 1-10-16,-2 2-22 0,1 1 19 16,-5 2-19-1,-1 0 1-15,-3 0 2 0,-4 0-2 16,2 0-1-1,-2 5 0-15,4 6 0 0,1 0 0 16,0 1 0-16,4 1 0 0,0 1 17 16,0 1-4-1,1 3 8-15,3-4-21 0,0 3 1 16,5-1 5 0,3 0-6-16,0 0 7 0,0 2-4 15,9-1-1 1,10 0-2-16,0 0 0 0,2-3 2 15,3 2 1 1,-1-7-3-16,-2 1-1 0,0-3-7 16,1-2-13-16,3 1 3 15,1-4-26-15,10-2 4 16,3 0-34-16,1 0-79 16,17-8 10-16,-8-6-59 15,-9-1-322-15</inkml:trace>
          <inkml:trace contextRef="#ctx0" brushRef="#br0" timeOffset="71788.73">1635 2789 485 0,'0'0'246'15,"0"0"-168"1,0 0-62-16,0 0-5 0,0 0-1 15,0 0-10 1,0 0 0-16,89-37-1 0,-66 37 1 16,-2 0 3-1,-4 0-3-15,-5 0 0 0,2 0 14 16,0 0-7-16,2-2 19 16,8-1-3-16,7-2-17 15,1 0 9-15,6 1-15 16,2 1 0-16,12 2-28 15,-10 1-106-15,-10 0-104 0</inkml:trace>
          <inkml:trace contextRef="#ctx0" brushRef="#br0" timeOffset="71458.75">1846 2813 462 0,'0'0'116'0,"0"0"-92"16,0 0 40-1,0 0 48-15,0 0-44 0,0 0-46 16,0 0-21 0,-2-1-1-16,-1 12 12 0,3 1 1 15,-2 5 19-15,2 1-8 0,-3-2-4 16,3 7-6 0,0 4-13-16,-3 0 6 0,-2 0 6 15,2 2-12 1,-2-5 9-16,-1-1-9 0,3-4-2 15,3-8 1 1,0-1-45-16,0-2-37 0,0-6-31 16,0-2-58-1,0 0-14-15,0 0-131 0</inkml:trace>
          <inkml:trace contextRef="#ctx0" brushRef="#br0" timeOffset="70767.42">1266 3068 12 0,'0'0'301'0,"0"0"-193"15,0 0-70 1,0 0 1-16,0 0 20 16,0 0-23-16,0 0-14 0,30-16 14 15,-25 12 48-15,-5 2 48 16,3 2-23 0,-3-3-15-16,0 3 0 0,0 0-44 15,0 0-9-15,0 0-30 0,0 0-10 16,0 0 3-1,0 0-4-15,2 0-8 16,5 0-2-16,-2 0-4 0,2 0 13 16,-1 0 1-16,-1 3-13 15,0-1 12-15,-2 2 1 16,-3-1 0-16,0 2 0 16,0 1-8-16,0-2 8 15,0 3 0-15,0 3-7 16,0-3 6-16,-3 5 1 15,-4-2 0-15,2 0 0 16,-4 0 1-16,4-3-2 16,-1 0 1-16,-2 1 0 0,3-1 1 15,-4 0-1 1,-1-2 0-16,-4 3 1 0,1 0 6 16,-6-4-4-1,2 1-1-15,-2 2-1 0,-2-2 21 16,-2 2-21-1,-1 0 11-15,-3 1-4 0,3-3-8 16,0 0 0-16,5-3 1 0,-1 1-1 16,5-3 12-1,1 0-12-15,0 0 15 0,3 0 11 16,1 0-25 0,-2 0 15-16,5-8-16 0,-2 1 1 15,4-4 8 1,2 2-9-16,1 0 2 0,2-4 1 15,0 1-3 1,0 0 0-16,0 2 0 0,0 4 1 16,0-2-1-16,0 5 0 15,-4-2 0-15,4 3 0 16,0 2-35-16,0-3-10 16,0 3-32-16,0 0-46 15,0-2-75-15,0-3-62 16,0 0-67-16</inkml:trace>
          <inkml:trace contextRef="#ctx0" brushRef="#br0" timeOffset="72128.78">2306 2818 208 0,'0'0'656'16,"0"0"-562"-1,0 0-94-15,0 0 0 0,0 0 13 16,0 0 6-1,0 0-4-15,5 108-15 0,-2-74 0 16,-1-2 7 0,-2 0-6-16,0-4 0 0,0-3-1 15,0-3-7-15,-2-5 6 16,-3-2-7-16,-4-5-18 16,1-1-21-16,-3-4-109 15,3-2-20-15,2-3-126 0</inkml:trace>
          <inkml:trace contextRef="#ctx0" brushRef="#br0" timeOffset="72638.69">2290 2729 438 0,'0'0'182'0,"0"0"-129"16,0 0-24-1,0 0-3-15,0 0-19 0,0 0 1 16,0 0-8 0,167-69 0-16,-125 69 0 0,-5 0-1 15,-1 0 0-15,-10 0-6 0,-6 11 7 16,-7 4 0 0,-4 2 12-16,-4 1 8 0,-5-2 19 15,0-1 11 1,0-3 1-16,0 3-11 0,-5 0-8 15,-14 3-3 1,-6-2-4-16,-8 3-7 0,-2 1-2 16,-3-4-10-1,0 0 9-15,8-4 6 0,6-2 4 16,8-5 34-16,4-1-28 16,7 0-11-16,5 0-14 15,0 1-5-15,0 5-1 16,0 2 0-16,17 3 0 15,6 2 3-15,3-1-3 16,3 2 0-16,-2-1 0 16,1-2 7-16,-4-1-14 15,-3-4 5-15,-2-1-14 0,0-1 3 16,1-2 4 0,-1-5 7-16,0-1-24 0,2 0-67 15,10 0-99 1,-5-1-72-16,-4-15-276 0</inkml:trace>
          <inkml:trace contextRef="#ctx0" brushRef="#br0" timeOffset="73168.66">2957 2789 863 0,'0'0'144'16,"0"0"-112"0,0 0-16-16,0 0 23 0,0 0-29 15,0 0-10-15,0 0-7 16,3 34 1-16,5-10-7 16,-3 3-13-16,-2 0 26 15,-3 2-6-15,0-1 6 16,0-4 1-16,0 1-1 15,0-8 7-15,0 0-1 16,2-3-6-16,7-3 8 16,-1-2-8-16,6-4 0 15,5 0 14-15,2-3-13 16,4 0 9-16,2-2-10 0,3 0-10 16,-4 0 9-1,2 0-46-15,-4 0 18 0,-4-7 17 16,-5-3 8-1,-1-4 4-15,0-6 0 0,-7-1 0 16,5-4 16 0,-4-4 11-16,-2-4 6 0,1 1-2 15,-1-4-20-15,-1 4 34 0,0 6 1 16,-2 3-17 0,1 4-8-16,-2 4-20 0,1 5-1 15,-3 3 0 1,0 6-60-16,2 1-50 0,-2 0-130 15,3 0-70 1,-3 4 33-16</inkml:trace>
          <inkml:trace contextRef="#ctx0" brushRef="#br0" timeOffset="74218.63">3633 2789 506 0,'0'0'271'16,"0"0"-132"-1,0 0-34-15,0 0 1 0,0 0-25 16,0 0-19-1,0 0-35-15,8-32-15 0,-8 29 7 16,2 3-12 0,5 0 2-16,3 0-9 0,3 0 0 15,6 0 5-15,7 0-5 0,0 0 0 16,4 0 2 0,3 0-1-16,-7 0-2 0,2 0 0 15,-4 0-18 1,-5 0 19-16,-5 0-7 0,-3 0 7 15,-3 6-1 1,-3-4-8-16,-2 4 9 16,0 0-7-16,-3 1-2 15,0 6 9-15,0 5 0 16,0-2 6-16,-9 7 1 0,-1-2-6 16,1 5-2-1,4-2 1-15,3 4-2 0,-1 2 2 16,-1-3-6-1,2-3-7-15,-1 0 3 0,1-2-1 16,-3-5 11 0,-4 0 0-16,4-5-5 0,-4-4 5 15,2-3 1-15,-7-3 28 0,0-2 10 16,-5 0-13 0,0 0 11-16,0 0-1 0,0-2-17 15,3-11 5 1,2 1 3-16,4 0 3 0,4 0-13 15,1 2-17 1,0 3-1-16,5 0-26 0,0 4-26 16,0 1-5-1,0 2-47-15,0 0-87 0,0 0-144 16,0 0-158-16</inkml:trace>
          <inkml:trace contextRef="#ctx0" brushRef="#br0" timeOffset="74608.64">4331 2789 485 0,'0'0'316'15,"0"0"-235"1,0 0-39-16,0 0 15 0,0 0-14 16,0 0-29-1,0 0-13-15,0 24 8 0,0-4-9 16,0-1 3-1,0 3 0-15,0-1-2 0,0 0 5 16,0 1 2 0,-9 0-7-16,4 0-1 0,0-2 0 15,2-1-16-15,0-4-54 16,0-3-112-16,3-5-46 16,0-4-66-16</inkml:trace>
          <inkml:trace contextRef="#ctx0" brushRef="#br0" timeOffset="74888.58">4380 2740 497 0,'0'0'131'16,"0"0"-38"-1,0 0-20-15,0 0-22 0,0 0 5 16,0 0-37 0,0 0-5-16,0 0-13 0,106 78 0 15,-85-53-1-15,0-1 0 0,-4-1-26 16,-3-7-33 0,-4-3 7-16,1-3-13 0,-6-5-9 15,-1-3-50 1,-4-2-202-16</inkml:trace>
          <inkml:trace contextRef="#ctx0" brushRef="#br0" timeOffset="75177.13">4756 2648 905 0,'0'0'207'16,"0"0"-152"-16,0 0-40 0,0 0-15 16,0 0 0-1,0 0-4-15,0 0 4 0,-14 120 0 16,12-75 7 0,-1-1-7-16,3 0 0 0,-5-4-26 15,-1-7-9 1,-4 0-21-16,-1-11 2 0,-3-3 31 15,4-7-10-15,-7-4-35 0,4-4-114 16,-1-4-229-16</inkml:trace>
          <inkml:trace contextRef="#ctx0" brushRef="#br0" timeOffset="75547.03">5186 2735 829 0,'0'0'149'15,"0"0"-90"-15,0 0-2 0,0 0 8 16,0 0-36 0,0 0-28-16,0 0 41 0,-5 72 10 15,-2-44-45 1,0 4 5-16,-2-1-12 0,-1-7 0 16,1 4 2-1,2-4-2-15,0-4-7 0,2-6-15 16,3-1-15-1,-1-8-20-15,-3-5-76 0,3 0-139 16,1 0-243-16</inkml:trace>
          <inkml:trace contextRef="#ctx0" brushRef="#br0" timeOffset="75747.03">5332 2548 1066 0,'0'0'163'0,"0"0"-77"0,0 0 23 15,0 0-22 1,0 0-87-16,0 0-60 0,0 0-92 16,41-7-39-16,-28 21-342 15</inkml:trace>
        </inkml:traceGroup>
        <inkml:traceGroup>
          <inkml:annotationXML>
            <emma:emma xmlns:emma="http://www.w3.org/2003/04/emma" version="1.0">
              <emma:interpretation id="{FF1DE382-1C01-4B58-943F-CEF63605A7F3}" emma:medium="tactile" emma:mode="ink">
                <msink:context xmlns:msink="http://schemas.microsoft.com/ink/2010/main" type="inkWord" rotatedBoundingBox="9637,3714 12627,3734 12623,4339 9634,4320"/>
              </emma:interpretation>
              <emma:one-of disjunction-type="recognition" id="oneOf22">
                <emma:interpretation id="interp110" emma:lang="en-US" emma:confidence="0.5">
                  <emma:literal>GENE</emma:literal>
                </emma:interpretation>
                <emma:interpretation id="interp111" emma:lang="en-US" emma:confidence="0.5">
                  <emma:literal>GEM F</emma:literal>
                </emma:interpretation>
                <emma:interpretation id="interp112" emma:lang="en-US" emma:confidence="0.5">
                  <emma:literal>GE M F</emma:literal>
                </emma:interpretation>
                <emma:interpretation id="interp113" emma:lang="en-US" emma:confidence="0">
                  <emma:literal>GEN F</emma:literal>
                </emma:interpretation>
                <emma:interpretation id="interp114" emma:lang="en-US" emma:confidence="0">
                  <emma:literal>GE N F</emma:literal>
                </emma:interpretation>
              </emma:one-of>
            </emma:emma>
          </inkml:annotationXML>
          <inkml:trace contextRef="#ctx0" brushRef="#br0" timeOffset="77180.2">7029 2812 709 0,'0'0'102'16,"0"0"-72"0,0 0-1-16,0 0 54 0,0 0 45 15,0 0-50-15,0 0-69 0,-11-31-5 16,-3 31-4-1,-2 0 0-15,-6 0 0 0,-6 0 8 16,-1 0 18 0,-3 10 20-16,2 0-29 0,-3 2 5 15,6 3-12 1,0 1-8-16,5 2 13 0,3 3-15 16,3 2-5-1,5 5 4-15,3 3-5 0,2 3 6 16,1 3 0-16,2-1-5 15,3-4 5-15,0-5-26 16,0-3 11-16,0-4 8 16,12-6-10-16,0 1 15 15,7-5-8-15,4-3-4 16,6-3 5-16,6-4-11 16,4 0-15-16,1 0-29 15,-2 0-25-15,-3 0-5 0,-2-1 45 16,-12-9 11-1,-2 3 37-15,-5-3 1 16,-5-2 7-16,-4 2 22 16,-5 0 36-16,3 0-5 15,-3 4 18-15,0-2 12 16,0 3 4-16,0 5-52 0,0 0-23 16,0 0-19-16,0 0-3 0,-8 0 3 15,2 2-29 1,-2 10-25-16,3 0 11 0,-1 1-37 15,-2 1-40 1,-6-4-23-16,1-2-117 0,-1-6-293 0</inkml:trace>
          <inkml:trace contextRef="#ctx0" brushRef="#br0" timeOffset="77420.17">6877 3048 844 0,'0'0'195'16,"0"0"-62"-16,0 0-33 15,0 0-1-15,0 0-63 16,0 0-34-16,0 0-2 16,2-7-40-16,12 7 7 0,8 0 14 15,5 7-23 1,5 0-39-16,0-2-39 0,13-2-58 15,-10-3-30 1,-9 0-207-16</inkml:trace>
          <inkml:trace contextRef="#ctx0" brushRef="#br0" timeOffset="77820.15">7514 2877 783 0,'0'0'99'16,"0"0"-70"-16,0 0 45 15,0 0 4-15,0 0-78 16,0 0-2-16,0 0 1 15,-16 45 2-15,10-17 3 16,-1 2-4-16,-2-3 0 16,4-5 10-16,0-3-10 15,1-1 2-15,4-4 3 16,0-5-4-16,0 4 23 16,0-4-18-16,7 1 2 15,11-5 13-15,9 0-1 0,8-5-4 16,4 0-16-1,4 0-5-15,4-3-2 0,-7-6-52 16,0-6-55 0,-1-4-47-16,-12 0-84 0,-8-1-57 0</inkml:trace>
          <inkml:trace contextRef="#ctx0" brushRef="#br0" timeOffset="78310.14">7518 2919 689 0,'0'0'140'0,"0"0"-100"15,0 0-21-15,0 0 26 16,0 0-12-16,0 0-33 15,143-21-34-15,-108 14-43 16,3-1-47-16,-8 3-66 16,-11 1-165-16</inkml:trace>
          <inkml:trace contextRef="#ctx0" brushRef="#br0" timeOffset="78110.13">7544 2794 842 0,'0'0'203'16,"0"0"-148"-16,0 0 5 0,0 0 24 15,0 0-35-15,0 0-49 16,0 0-18-16,71-34-6 15,-34 31 22-15,2 0-33 16,-3 3 14-16,-12 0-8 16,-3 0 11-16,-7 0-21 15,-7 0-33-15,0 0-13 16,-5 0-55-16,1 0-70 16,-3 0-133-16</inkml:trace>
          <inkml:trace contextRef="#ctx0" brushRef="#br0" timeOffset="78760.09">8359 2835 553 0,'0'0'59'0,"0"0"-59"16,0 0 0-16,0 0 21 15,0 0 7-15,0 0 0 16,-28 150-5-16,21-114-14 16,-2-5 2-16,-1-1-11 15,1-2 1-15,-1-10 6 16,1 0-7-16,4-9-16 16,-4-9-67-16,4 0-93 15,0 0-228-15</inkml:trace>
          <inkml:trace contextRef="#ctx0" brushRef="#br0" timeOffset="79000.08">8378 2794 519 0,'0'0'410'16,"0"0"-292"-16,0 0-64 0,0 0 60 15,0 0-49 1,0 0-65-16,0 0-20 0,30-8-6 16,-14 23 11-1,3 7-9-15,3-1-88 0,-4 5 20 16,-4-1 21 0,0-1-40-16,-6 3-28 0,-3-4-59 15,-5-7-61-15</inkml:trace>
          <inkml:trace contextRef="#ctx0" brushRef="#br0" timeOffset="79320.06">8711 2784 793 0,'0'0'127'0,"0"0"-72"0,0 0 21 16,0 0 13 0,0 0-65-16,0 0-18 0,0 0-6 15,0 55 0-15,0-20 7 0,0 0-8 16,-7 2 1-1,-5-1 0-15,-1-1 0 0,-1-4 0 16,1-4-18 0,-1 0-48-16,6-8-97 0,0-9-161 0</inkml:trace>
          <inkml:trace contextRef="#ctx0" brushRef="#br0" timeOffset="79910.02">9292 2847 373 0,'0'0'617'16,"0"0"-533"-16,0 0 12 0,0 0 41 15,0 0-37-15,0 0-48 16,0 0-47-16,0-17-5 15,0 26 0-15,-5 14-1 16,0 5-14-16,-2 1 15 16,2 2 0-16,0 1-13 15,3-2 13-15,2-1-25 16,0-4 8-16,0-4-15 16,0-2-16-16,7-2-1 0,10-4-28 15,2-6 3 1,6-1 9-16,13-6-58 0,-6 0-86 15,-3 0-104-15</inkml:trace>
          <inkml:trace contextRef="#ctx0" brushRef="#br0" timeOffset="80190.03">9284 2708 74 0,'0'0'404'0,"0"0"-365"0,0 0-13 16,0 0-6-16,0 0 3 15,158-65 7-15,-104 62-30 16,-5 1-10-16,-9 2-12 15,-10 0 10-15,-8 0-11 16,-8 0-24-16,-7 0-10 16,-3 2-95-16,-4-2-130 0</inkml:trace>
          <inkml:trace contextRef="#ctx0" brushRef="#br0" timeOffset="80442.34">9308 2862 443 0,'0'0'316'0,"0"0"-225"16,0 0-31-1,0 0 95-15,0 0-65 0,0 0-53 16,166-24-28-1,-128 24-9-15,-5 0-9 0,-9 0-47 16,-1 0-32-16,-5 0-74 0,-8 0-88 16,-1 0-277-16</inkml:trace>
        </inkml:traceGroup>
        <inkml:traceGroup>
          <inkml:annotationXML>
            <emma:emma xmlns:emma="http://www.w3.org/2003/04/emma" version="1.0">
              <emma:interpretation id="{60E788CD-5F11-4340-B703-0AD489FD6D56}" emma:medium="tactile" emma:mode="ink">
                <msink:context xmlns:msink="http://schemas.microsoft.com/ink/2010/main" type="inkWord" rotatedBoundingBox="13319,3844 13892,3847 13888,4371 13315,4367"/>
              </emma:interpretation>
              <emma:one-of disjunction-type="recognition" id="oneOf23">
                <emma:interpretation id="interp115" emma:lang="en-US" emma:confidence="0.5">
                  <emma:literal>R</emma:literal>
                </emma:interpretation>
                <emma:interpretation id="interp116" emma:lang="en-US" emma:confidence="0">
                  <emma:literal>P</emma:literal>
                </emma:interpretation>
                <emma:interpretation id="interp117" emma:lang="en-US" emma:confidence="0">
                  <emma:literal>K</emma:literal>
                </emma:interpretation>
                <emma:interpretation id="interp118" emma:lang="en-US" emma:confidence="0">
                  <emma:literal>I</emma:literal>
                </emma:interpretation>
                <emma:interpretation id="interp119" emma:lang="en-US" emma:confidence="0">
                  <emma:literal>p</emma:literal>
                </emma:interpretation>
              </emma:one-of>
            </emma:emma>
          </inkml:annotationXML>
          <inkml:trace contextRef="#ctx0" brushRef="#br0" timeOffset="81208.81">10433 2974 487 0,'0'0'360'0,"0"0"-229"16,0 0-57 0,0 0 42-16,0 0-5 15,0 0-76-15,0 0-35 0,0-6-23 16,0 28 10-16,-5 7 13 16,-9 4 1-16,0 6-1 15,3-2 5 1,0-3-4-16,3-3-1 0,0-8 0 15,6-3 1 1,-5-5-8-16,5-3 4 0,2-4-56 16,0-7-41-1,0-1-92-15,0 0-32 0,0 0-26 0</inkml:trace>
          <inkml:trace contextRef="#ctx0" brushRef="#br0" timeOffset="81638.73">10360 2828 469 0,'0'0'121'0,"0"0"-69"16,0 0-16-16,0 0-14 15,0 0-22-15,0 0 0 16,148-78-1-16,-106 78-14 15,1 0 13-15,-3 0-18 16,1 12 8-16,-5 0 5 16,-4 3-17-16,-8 0 22 15,-5-1-4-15,0 3 2 16,-3-5 4-16,1 3 0 0,2-3 16 16,0-3 14-1,-1 6-5-15,-4-7 1 0,-2 5-15 16,-5-6-11-1,-7 3 18-15,0 0 13 0,0-3 14 16,-16 3 45 0,-13-4-5-16,-10 2 3 0,-6-3-40 15,-5 0-35-15,4-2 19 0,11-3-19 16,8 0 0 0,4 0 26-16,7 0-22 0,-3 0-17 15,-5 0-147 1,3 0-96-16,5 0-53 0</inkml:trace>
          <inkml:trace contextRef="#ctx0" brushRef="#br0" timeOffset="83051.12">10498 3110 477 0,'0'0'162'16,"0"0"-110"-16,0 0 17 15,0 0 100-15,0 0-65 16,0 0-72-16,0 0-32 0,16 0-4 16,-5 6 4-1,2 4 0-15,4 2 0 0,-1 4 20 16,0-3-14 0,3 2 6-16,0 0-12 0,3-1 1 15,-1-1 3 1,2-4-4-16,-2 1-1 0,3-2-7 15,-1-3-47-15,6-1-38 16,-4-4-90-16,-9 0-87 16</inkml:trace>
        </inkml:traceGroup>
        <inkml:traceGroup>
          <inkml:annotationXML>
            <emma:emma xmlns:emma="http://www.w3.org/2003/04/emma" version="1.0">
              <emma:interpretation id="{19CACE10-263D-40C7-B5CB-C31981B271BC}" emma:medium="tactile" emma:mode="ink">
                <msink:context xmlns:msink="http://schemas.microsoft.com/ink/2010/main" type="inkWord" rotatedBoundingBox="14384,3949 17054,3966 17051,4422 14381,4405"/>
              </emma:interpretation>
              <emma:one-of disjunction-type="recognition" id="oneOf24">
                <emma:interpretation id="interp120" emma:lang="en-US" emma:confidence="0.5">
                  <emma:literal>ATOP</emma:literal>
                </emma:interpretation>
                <emma:interpretation id="interp121" emma:lang="en-US" emma:confidence="0">
                  <emma:literal>Atop</emma:literal>
                </emma:interpretation>
                <emma:interpretation id="interp122" emma:lang="en-US" emma:confidence="0">
                  <emma:literal>ATOOP</emma:literal>
                </emma:interpretation>
                <emma:interpretation id="interp123" emma:lang="en-US" emma:confidence="0">
                  <emma:literal>ATODP</emma:literal>
                </emma:interpretation>
                <emma:interpretation id="interp124" emma:lang="en-US" emma:confidence="0">
                  <emma:literal>ATOPP</emma:literal>
                </emma:interpretation>
              </emma:one-of>
            </emma:emma>
          </inkml:annotationXML>
          <inkml:trace contextRef="#ctx0" brushRef="#br0" timeOffset="83771.08">11697 2906 375 0,'0'0'231'0,"0"0"-142"0,0 0 9 15,0 0 77 1,0 0-6-16,0 0-78 0,0 0-41 16,4-34-29-1,-4 34-13-15,0 0-8 0,0 0-13 16,-4 2 5-16,-9 19 7 0,-6 5 1 15,-3 3 0 1,-2 3 1-16,-1-1-1 0,1 2 0 16,0-4 6-1,-1 0-7-15,1-5 1 0,5-2-1 16,0-2 1 0,5-3-29-16,3-2-7 15,1-6-15-15,3 1-50 16,7-3-63-16,0-2-93 15,0-5-122-15</inkml:trace>
          <inkml:trace contextRef="#ctx0" brushRef="#br0" timeOffset="84101.06">11621 2916 383 0,'0'0'296'0,"0"0"-207"0,0 0-53 16,0 0 50-1,0 0-40-15,0 0-36 0,0 0-3 16,76 22-7 0,-48 0 0-16,2 3 0 0,-4 2 1 15,-1-1-1-15,-6 4 0 0,-2-4 0 16,-5 1 0-1,-3-2 1-15,-4-4 1 0,-5-1-2 16,0 0-2 0,0-3 2-16,0 0-22 0,0-2-36 15,0 0-50 1,0-6-97-16,0-7-143 0</inkml:trace>
          <inkml:trace contextRef="#ctx0" brushRef="#br0" timeOffset="84321.05">11670 3136 423 0,'0'0'274'0,"0"0"-173"15,0 0-24 1,0 0 15-16,0 0-35 0,0 0-57 15,0 0-10-15,87-20-9 0,-49 20-60 16,-3 0-30 0,9 0-44-16,-12 0 3 0,-4 0-95 0</inkml:trace>
          <inkml:trace contextRef="#ctx0" brushRef="#br0" timeOffset="84901.01">12243 2883 772 0,'0'0'150'0,"0"0"-92"15,0 0 31-15,0 0 14 0,0 0-60 16,0 0-43 0,0 0-16-16,46-1 14 0,-14 1-7 15,6 0-43 1,-3 0 15-16,-4 0 8 0,-6 1-2 16,-1-1-8-1,0 3-21-15,6-3 3 0,16 0-67 16,-5 0-59-16,-1 0-90 0</inkml:trace>
          <inkml:trace contextRef="#ctx0" brushRef="#br0" timeOffset="84611.03">12392 2994 758 0,'0'0'126'0,"0"0"-99"15,0 0-1-15,0 0-18 16,0 0-8-16,0 0-16 15,0 0 5-15,0 0 9 16,-27 108-6 0,25-79-15-16,2-2-5 0,0-5 1 15,0-5 20-15,0-3-2 16,0-4-46-16,0-6-43 16,0-4-100-16</inkml:trace>
          <inkml:trace contextRef="#ctx0" brushRef="#br0" timeOffset="85370.98">12927 2906 499 0,'0'0'219'0,"0"0"-112"16,0 0-4 0,0 0 12-16,0 0-65 0,0 0-50 15,0 0 0 1,-33 42-12-16,26-17-4 0,-2 4 15 16,6 3-22-1,3-3 7-15,0 2-4 0,0-4 2 16,0 1 10-16,0-7-17 31,5-4 2-31,9-5-3 0,5-2 9 16,9-5 17-16,5-5-1 15,2 0-5-15,5 0-22 0,0 0-21 16,-4-15 18-16,-4-4-21 16,-4-1 22-16,-6-4 30 15,-9-1 0-15,-5-1 28 16,-6-1 55-16,-2 0 29 15,0-2-27-15,-7 1-19 32,-12 7 11-32,-6-2-3 0,1 9-53 0,0 4-20 0,-4 5-2 15,2 5 1 1,1 0-9-16,1 0-65 0,5 13-36 16,-6 16-57-1,6-4-10-15,2-1-59 0</inkml:trace>
          <inkml:trace contextRef="#ctx0" brushRef="#br0" timeOffset="85820.97">13655 2968 183 0,'0'0'328'15,"0"0"-229"1,0 0-74-16,0 0 46 0,0 0 2 16,0 0-44-1,0 0-9-15,62 63-1 0,-56-36 13 16,-6 0 17 0,0 2-24-16,0-2-15 0,0-1 5 15,-6 0-14-15,-2 0-1 16,-3-2 0-16,6 1-51 15,0-6-17-15,-2-4-40 16,7-2-38-16,0-5-18 16,0-7-135-16</inkml:trace>
          <inkml:trace contextRef="#ctx0" brushRef="#br0" timeOffset="86242.43">13711 2960 370 0,'0'0'232'0,"0"0"-155"0,0 0-51 15,0 0 33-15,0 0-19 0,139-82-40 16,-96 76-6-1,3 4-32-15,-2 2-5 0,-8 0-11 16,-10 0 10 0,-4 4 23-16,-11 8 0 0,-4 1 3 15,-3 2 18 1,-4 0 22-16,0 2 30 0,0 0 28 16,-6 0 0-1,-4 2-4-15,-1-5-32 0,-1 2-24 16,5-4 0-16,-2-2-18 15,1-3 0-15,1-2 17 16,-10-2-19-16,-5-1 19 16,-5-2-19-16,-6 0 7 15,3 0-7-15,4-10 0 0,1-2-28 16,6 2-21 0,0-2-49-16,5 5-74 0,4 2-236 0</inkml:trace>
        </inkml:traceGroup>
      </inkml:traceGroup>
    </inkml:traceGroup>
    <inkml:traceGroup>
      <inkml:annotationXML>
        <emma:emma xmlns:emma="http://www.w3.org/2003/04/emma" version="1.0">
          <emma:interpretation id="{FAF81487-6DCB-4254-AF1E-7B6CBB9AC907}" emma:medium="tactile" emma:mode="ink">
            <msink:context xmlns:msink="http://schemas.microsoft.com/ink/2010/main" type="paragraph" rotatedBoundingBox="4971,5647 8230,5471 8253,5900 4994,607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12332CA-6A03-4914-96D6-301725B295B9}" emma:medium="tactile" emma:mode="ink">
              <msink:context xmlns:msink="http://schemas.microsoft.com/ink/2010/main" type="inkBullet" rotatedBoundingBox="4983,5868 6925,5763 6932,5893 4990,5997"/>
            </emma:interpretation>
            <emma:one-of disjunction-type="recognition" id="oneOf25">
              <emma:interpretation id="interp125" emma:lang="en-US" emma:confidence="1">
                <emma:literal>-</emma:literal>
              </emma:interpretation>
              <emma:interpretation id="interp126" emma:lang="en-US" emma:confidence="0">
                <emma:literal>_</emma:literal>
              </emma:interpretation>
              <emma:interpretation id="interp127" emma:lang="en-US" emma:confidence="0">
                <emma:literal>.</emma:literal>
              </emma:interpretation>
              <emma:interpretation id="interp128" emma:lang="en-US" emma:confidence="0">
                <emma:literal>,</emma:literal>
              </emma:interpretation>
              <emma:interpretation id="interp129" emma:lang="en-US" emma:confidence="0">
                <emma:literal>~</emma:literal>
              </emma:interpretation>
            </emma:one-of>
          </emma:emma>
        </inkml:annotationXML>
        <inkml:trace contextRef="#ctx0" brushRef="#br0" timeOffset="89877.33">2023 4856 23 0,'0'0'256'0,"0"0"-144"16,0 0 15-16,0 0 33 0,0 0 9 16,0 0-37-1,0 0-66-15,0-30 30 0,0 25-15 16,0 1-34 0,0-4 17-16,0 0-16 0,0 4 6 15,0-1 2 1,0 0-31-16,0 3 0 0,0-1-21 15,0 3 3-15,0 0 2 0,0 0-9 16,0 0 0 0,0 0 3-16,0 0-2 0,0 0-1 15,0 0 0 1,0 0 0-16,0 0 2 0,0-2-2 16,0 2 1-1,6-3 5-15,-1 1 2 0,6-1-8 16,6 1 0-1,-1 1-2-15,6 1 2 0,-1 0 0 16,0 0 0-16,1 0-1 16,-2 0 1-1,-1 0 0-15,0 0 0 16,-3 0 1-16,0 0 0 16,1 0-1-16,2 0 0 0,0 0 3 15,-1 0-2-15,4 0-1 16,-3 0 0-16,2 0 0 15,2 0 0-15,1 0 0 16,3 0 0-16,2 0 0 0,4 0 2 16,0 0-2-1,0 0 0-15,-6 0 0 0,-3 0-1 16,-5 0 1 0,0 0 0-16,-5 0 0 0,2 0 0 15,3 0-1 1,2 0 1-16,5 0-1 0,-2 0-1 15,2 0 2 1,2 0 0-16,-1 0 0 0,0 0 7 16,1 0-7-16,-2 0 0 0,2 0-2 15,-2 0 2 1,-1 0 0-16,-1 0 0 0,-2 0 0 16,0 0 4-1,0 0-4-15,-3 0 0 0,0 0-3 16,2 0 1-1,2 0 2-15,-2 0 0 0,3 0 0 16,-3 0 5-16,7 0-6 16,-4 0 1-16,6 1 0 15,0-1-2-15,3 0 2 16,-4 2 0 0,1-2 0-16,1 3-1 0,-8-1 1 15,3 1 0 1,-2-1 0-16,-1 1-1 0,3-1 1 15,-7 1-1-15,-1-3 1 0,-1 2-8 16,-1-2 8 0,1 3 0-16,-1-3 0 0,0 2 2 15,6-2-2 1,-1 0 0-16,7 0 0 0,2 0 6 16,-4 0-7-1,-2 0 1-15,-1 0 0 0,-10 0-2 16,-2 0 2-1,-6 0 0-15,1 0 0 0,-6 0 0 16,3 0 0-16,-3 0 0 16,0 0 0-16,0 0 0 15,0 0 0-15,0 0 2 16,0 0-2-16,0 0-44 16,0 0-58-16,-3 0-133 15,-11 0-366-15</inkml:trace>
      </inkml:traceGroup>
      <inkml:traceGroup>
        <inkml:annotationXML>
          <emma:emma xmlns:emma="http://www.w3.org/2003/04/emma" version="1.0">
            <emma:interpretation id="{0C17D248-FE99-448D-8D01-07875E8E54CE}" emma:medium="tactile" emma:mode="ink">
              <msink:context xmlns:msink="http://schemas.microsoft.com/ink/2010/main" type="line" rotatedBoundingBox="7807,5494 8230,5471 8253,5900 7830,5923"/>
            </emma:interpretation>
          </emma:emma>
        </inkml:annotationXML>
        <inkml:traceGroup>
          <inkml:annotationXML>
            <emma:emma xmlns:emma="http://www.w3.org/2003/04/emma" version="1.0">
              <emma:interpretation id="{E8734169-480A-449C-AA38-FF60D4B95196}" emma:medium="tactile" emma:mode="ink">
                <msink:context xmlns:msink="http://schemas.microsoft.com/ink/2010/main" type="inkWord" rotatedBoundingBox="7807,5494 8230,5471 8253,5900 7830,5923"/>
              </emma:interpretation>
              <emma:one-of disjunction-type="recognition" id="oneOf26">
                <emma:interpretation id="interp130" emma:lang="en-US" emma:confidence="0.5">
                  <emma:literal>A</emma:literal>
                </emma:interpretation>
                <emma:interpretation id="interp131" emma:lang="en-US" emma:confidence="0">
                  <emma:literal>a</emma:literal>
                </emma:interpretation>
                <emma:interpretation id="interp132" emma:lang="en-US" emma:confidence="0">
                  <emma:literal>,</emma:literal>
                </emma:interpretation>
                <emma:interpretation id="interp133" emma:lang="en-US" emma:confidence="0">
                  <emma:literal>t</emma:literal>
                </emma:interpretation>
                <emma:interpretation id="interp134" emma:lang="en-US" emma:confidence="0">
                  <emma:literal>H</emma:literal>
                </emma:interpretation>
              </emma:one-of>
            </emma:emma>
          </inkml:annotationXML>
          <inkml:trace contextRef="#ctx0" brushRef="#br0" timeOffset="91117.25">5066 4448 606 0,'0'0'160'0,"0"0"-77"16,0 0 41 0,0 0 0-16,0 0-18 0,0 0-71 15,0 0-14 1,0-13-21-16,0 13 0 0,0 0-1 15,0 0 2-15,0 3-1 16,0 9 12-16,-9 4 8 16,-1 0 22-16,-4 4-32 15,0-1-1-15,-4 6 3 16,-1 2-4-16,0 2-8 16,2 0 0-16,1 0 0 15,2 3 1-15,2-2-1 16,0-4 0-1,1-4 0-15,3-5-7 0,6-7 7 16,-1-2-9-16,3-5-3 0,0-2 12 16,-3-1-13-1,3 0 7 1,0 4-5-16,0-4-43 0,0 0-12 16,0 0-50-16,0 0-121 0,0-8-92 0</inkml:trace>
          <inkml:trace contextRef="#ctx0" brushRef="#br0" timeOffset="91497.23">5003 4433 579 0,'0'0'202'0,"0"0"6"15,0 0-20-15,0 0-48 0,0 0-19 16,0 0-62-1,0 0-28-15,16-44-31 0,-7 44-2 16,5 7 2-16,1 13 0 16,8 4 1-16,1 3-1 15,-3 3-3-15,2 2 3 16,-4-1 0-16,-5-2-7 16,-2 1 6-16,-3-6 2 15,-4 1 0-15,-2-6-1 16,-1-2 0-16,2 1-1 15,-2-4 0-15,1-2-6 0,-3 2 7 16,2-1-13 0,1-3 6-16,0 0 0 0,-3-5-21 15,2 0-8 1,-2-2-31-16,0-3-49 0,0 0-49 16,0 0-104-1,-8-7-380-15</inkml:trace>
          <inkml:trace contextRef="#ctx0" brushRef="#br0" timeOffset="91757.21">5055 4619 620 0,'0'0'138'0,"0"0"-103"0,0 0 14 15,0 0 71-15,0 0-65 16,0 0-32-16,0 0-15 16,150-17-6-16,-126 17-4 15,-8 0 2-15,-2 0 0 16,-3 2-2-16,-6 6-5 16,-2-6-38-16,-3 1-72 15,0-3-97-15,-12 0-288 0</inkml:trace>
        </inkml:traceGroup>
      </inkml:traceGroup>
    </inkml:traceGroup>
    <inkml:traceGroup>
      <inkml:annotationXML>
        <emma:emma xmlns:emma="http://www.w3.org/2003/04/emma" version="1.0">
          <emma:interpretation id="{B9BEA0A3-8270-4E92-9F48-DA5C43EA6277}" emma:medium="tactile" emma:mode="ink">
            <msink:context xmlns:msink="http://schemas.microsoft.com/ink/2010/main" type="paragraph" rotatedBoundingBox="5331,5844 5510,6917 4848,7027 4669,595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4089CF10-52A7-41DF-9BF0-1E602D28AF86}" emma:medium="tactile" emma:mode="ink">
              <msink:context xmlns:msink="http://schemas.microsoft.com/ink/2010/main" type="line" rotatedBoundingBox="5331,5844 5510,6917 4848,7027 4669,5954">
                <msink:destinationLink direction="with" ref="{41CC7E58-04C3-4B77-8C9E-7F23F7AD573F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9422ABD4-8D97-4F46-980E-79A310525065}" emma:medium="tactile" emma:mode="ink">
                <msink:context xmlns:msink="http://schemas.microsoft.com/ink/2010/main" type="inkWord" rotatedBoundingBox="5331,5844 5510,6917 4848,7027 4669,5954">
                  <msink:destinationLink direction="with" ref="{63CEE0AF-F5E1-48E9-BB92-94DDCC5D71F9}"/>
                </msink:context>
              </emma:interpretation>
              <emma:one-of disjunction-type="recognition" id="oneOf27">
                <emma:interpretation id="interp135" emma:lang="en-US" emma:confidence="0.5">
                  <emma:literal>a</emma:literal>
                </emma:interpretation>
                <emma:interpretation id="interp136" emma:lang="en-US" emma:confidence="0">
                  <emma:literal>x</emma:literal>
                </emma:interpretation>
                <emma:interpretation id="interp137" emma:lang="en-US" emma:confidence="0">
                  <emma:literal>Y</emma:literal>
                </emma:interpretation>
                <emma:interpretation id="interp138" emma:lang="en-US" emma:confidence="0">
                  <emma:literal>X</emma:literal>
                </emma:interpretation>
                <emma:interpretation id="interp139" emma:lang="en-US" emma:confidence="0">
                  <emma:literal>4</emma:literal>
                </emma:interpretation>
              </emma:one-of>
            </emma:emma>
          </inkml:annotationXML>
          <inkml:trace contextRef="#ctx0" brushRef="#br0" timeOffset="93776.89">2102 4836 42 0,'0'0'79'16,"0"0"50"-1,0 0 1-15,0 0-48 0,0 0 12 16,0 0-15-16,0 0-18 0,0-31-9 16,0 27-22-1,0 3-11-15,0 1-19 0,0 0 7 16,-2 0-8 0,2 0 1-16,0 0 0 0,0 0 1 15,-3 0 5 1,3 0-4-16,-4 0 0 0,-1 0-2 15,3 0 20-15,-1 0 6 16,1 0 16-16,2 0 17 16,0 0-18-16,0-3 4 15,0 3-15-15,0 0-14 16,0 0 8-16,0 0-13 16,0 0-1-16,0 0 6 15,0 0-16-15,-3 0 0 16,3 0 0-16,-4 0 0 15,4 0 0-15,0 0 0 16,0 0 13-16,0 4 9 0,0 4-8 16,0 2 36-1,0 0-36-15,0 1-1 0,0 2 13 16,0 4 0 0,0 1 6-16,0 4 7 0,0-1-24 15,0 2 5 1,0-3-8-16,0-1-12 0,0-2 15 15,0 0-15-15,0-3 16 0,0-2 9 16,0 3-16 0,0-3 12-16,0-2-13 0,0 3-8 15,0-4 11 1,0 1-10-16,0 0 1 0,0 0 8 16,0-1-10-1,0 3 0-15,0 1 0 0,0 5 0 16,0-5 0-1,0 5 0-15,0-4 0 0,0 1 3 16,0-5-1-16,0-1-2 16,0-1 0-16,0-1 0 15,0 1 6-15,0-1-5 16,0 2-1-16,0 2 8 16,0-2-6-16,0 1-2 15,0 0 0-15,0 0 0 16,0-3 6-16,4 3-6 15,-1-3 0-15,-1 1 11 0,-2-4-10 16,3 1 5 0,-3 0 1-16,0 0-7 0,0 0 13 15,0 0-7 1,0 0-5-16,0 1 2 0,0 2 4 16,0-1-7-1,0 1 0-15,0-3-1 0,0 2 0 16,0 0 2-1,0 3-1-15,0-3 1 0,0 3 0 16,0-3 10-16,-3 0-11 0,-2 1 0 16,1-4 4-1,4 4-3-15,0-3-1 0,0 0 0 16,0 0 9 0,0 2-15-16,0 2 6 0,0 2 0 15,0-1 0 1,0-1 0-16,0 4 1 0,0-1 2 15,0-2-1-15,0-1-3 16,0-5 1-16,0 4 0 16,0-3-1-16,0-2 2 15,0 2-1-15,0 0 0 16,0-3 6-16,0 1-6 16,0 2 0-1,0-3 0-15,0 3-1 0,0-4 2 16,0 6-1-1,-2-2 2-15,-1 2-1 0,1-3 17 16,-1 4-18-16,1-3 0 0,-2-3 3 16,4 3-2-1,0-2-1-15,0-2 0 0,0-1 1 16,0 4 0 0,0-4-1-16,0 0 0 0,-3 2-1 15,3 0 2 1,0 1-1-16,0-1 0 0,0 1 0 15,0-1 0-15,0 0 0 16,0 1 0-16,0-1-1 16,0-2 0-16,0 3 1 15,0-3 0-15,0 0 0 16,0 0 2-16,0 0-2 16,0 0 0-16,0 0-2 15,0 0-33-15,0 0-4 16,0 0-60-16,12-3-119 15,-5-11-376-15</inkml:trace>
          <inkml:trace contextRef="#ctx0" brushRef="#br0" timeOffset="95141.5">1863 5809 182 0,'0'0'177'0,"0"0"-109"15,0 0 32 1,0 0 11-16,0 0-3 16,0 0-34-16,0 0-21 15,54-12 28-15,-48 12-9 0,-6-3-2 16,0 3 21-16,0 0-17 0,0-2-2 31,0 2-25-31,0 0-20 0,3-3 5 16,-1 3-22-16,6 0-4 15,3-2-5-15,6 2-1 0,1 0 8 32,4-3-8-32,-3 3 0 0,3-3 4 0,-5 3-3 15,2 0-1 1,-7 0 0-16,5 0 8 0,-4 0-5 15,4 0-3-15,2 0 0 16,2-1 6-16,2 1-6 16,-2-4 0-16,1 4 0 15,-1 0 3-15,-5 0-3 16,-2 0 0-16,0 0 0 16,-6 0 1-16,-5 0-1 15,0-1 0-15,-1 1 6 16,-2 0-4-16,0 0 5 0,0 0-7 15,0 0 1 1,3 0 6-16,-3 0-7 0,5 0 0 16,1 0-1-1,2 0 2-15,-3 0-2 0,1 0 1 16,-3-3 0 0,-3 3 1-16,0 0-1 0,0-2 21 15,0-1 9 1,0 3-29-16,0-2 19 0,0-1-20 15,0 3 1-15,0 0 3 0,0 0-4 16,0 0 0 0,0 0 0-16,0-2-5 0,0 2-2 15,0 0 6 1,0-3-7-16,0 3 8 0,0 0-16 16,0 0-23-1,0 0-38-15,0 0-74 0,0 0-85 16,0-2-132-16</inkml:trace>
          <inkml:trace contextRef="#ctx0" brushRef="#br0" timeOffset="96963.56">1893 5799 201 0,'0'0'148'16,"0"0"-31"-16,0 0 10 0,0 0-30 31,0 0-12-31,0 0-19 16,0 0-18-16,0 0 14 15,0 0-21-15,0 0-14 0,0 0-5 16,0 0-21-16,0 0-1 0,0 0 0 16,0 0-9-16,0 0 8 15,0 0-13-15,0 0-9 16,0 0 7-16,0 0-10 0,0 0 15 15,0 0-10 1,0 0-2-16,0 0 22 0,0 0 1 16,0 0 0-1,0 5 9-15,0 2-8 0,0-3 6 16,0 4 0 0,0-3-7-16,3 0 26 0,-1 0-10 15,1 0 4 1,3 2 11-16,-1-2-24 0,0-1 9 15,4 2-16-15,-4-1 1 0,0-2 6 16,-1-3-7 0,1 1 1-16,-3-1 11 0,1 0-11 15,-1 0 27 1,-2 0 4-16,4 0-15 0,-4 0 34 16,2 0-16-1,-2 0-1-15,0 0-6 0,0 0-14 16,0 0 11-16,0 0-5 15,0 0-7-15,0 0 12 16,0 0-18-16,0 0-5 16,3 0 11-16,-3 0-12 15,0 0-1-15,0 0 0 16,0 0-3-16,0 0 1 16,0 0 2-16,0 0 0 15,0 0-2-15,0 0 1 16,0 0 1-16,0 0 0 15,0 0 0-15,0 0 4 16,3 0-4-16,-1 0 0 16,7 0 7-16,-4 0-5 0,0-1-2 15,1-5 0 1,-3 4 0-16,2-1 0 0,0 0 0 16,1 3 0-1,2-2 0-15,3 2-3 0,-1 0 3 16,4 0 0-1,-3 0-6-15,3 0 3 0,-4 0 3 16,2 0 0-16,1 0 0 0,2 0 2 16,6 0-1-1,0 0-1-15,0 0 0 0,7 0 1 16,-4-2-1 0,4-1 0-16,-2 1 0 0,4 0 1 15,-6-1-1 1,2 1 0-16,-8 2 0 0,-4-3 1 15,-6 3-1 1,-6 0 0-16,1 0 0 0,-3 0-2 16,0-2 2-16,0 2 8 15,0-3-7-15,0 3 12 16,0-2-13-16,0 2 2 16,0-2-1-16,0 2 9 15,0 0-10-15,0 0 1 16,0 0 0-16,0 0 6 15,-3 0-7-15,-11 0 0 16,-2 0-1-16,4 0-4 0,0 0 5 16,5 0 0-1,0 0 0-15,5 0 0 0,2 0 1 16,0 0-1 0,0 0 0-16,0 0-12 0,0 0-3 15,16 0 7 1,3 0 2-16,6 0 4 0,-3 0-32 15,2-3 7 1,1 1-7-16,-4-1-3 0,-2 3 21 16,-5 0 1-16,-7-3 9 0,-4 3 6 15,-3-2 1 1,0-1 39-16,0-1-18 0,-3 2-12 16,-15-3 12-1,-1 2-7-15,-3 3-15 0,3 0 13 16,3-2 3-1,2 2-6-15,0 0-3 0,4 0-6 16,-1 0-2-16,-3 0 1 16,0 0 0-16,2-2 5 15,-5 2-5-15,-2-3 0 16,-3 3 13-16,3-2-13 16,0 2 16-16,3 0-9 15,2 0-6-15,6-3 19 16,3 3-19-16,-1 0 5 15,6 0-6-15,0 0 9 16,0 0-18-16,0 0 8 16,0 0-8-16,0-2 6 0,0 2-9 15,0 0 12 1,0 0 0-16,0 0 1 0,0 0 13 16,0 0-13-1,0 0 10-15,0 0-2 0,0 0-9 16,0 0-13-1,0 0-16-15,0 0-64 0,0 0-53 16,0 0-158-16,6-3-24 0</inkml:trace>
        </inkml:traceGroup>
      </inkml:traceGroup>
    </inkml:traceGroup>
    <inkml:traceGroup>
      <inkml:annotationXML>
        <emma:emma xmlns:emma="http://www.w3.org/2003/04/emma" version="1.0">
          <emma:interpretation id="{72C9267E-08A6-427E-8AA5-41F1DDBEE19A}" emma:medium="tactile" emma:mode="ink">
            <msink:context xmlns:msink="http://schemas.microsoft.com/ink/2010/main" type="paragraph" rotatedBoundingBox="7028,6563 22476,6984 22447,8035 6999,7614" alignmentLevel="4"/>
          </emma:interpretation>
        </emma:emma>
      </inkml:annotationXML>
      <inkml:traceGroup>
        <inkml:annotationXML>
          <emma:emma xmlns:emma="http://www.w3.org/2003/04/emma" version="1.0">
            <emma:interpretation id="{C340EBC7-508F-45B4-AE55-BD6FC9B7C08F}" emma:medium="tactile" emma:mode="ink">
              <msink:context xmlns:msink="http://schemas.microsoft.com/ink/2010/main" type="line" rotatedBoundingBox="7028,6563 22476,6984 22447,8035 6999,7614"/>
            </emma:interpretation>
          </emma:emma>
        </inkml:annotationXML>
        <inkml:traceGroup>
          <inkml:annotationXML>
            <emma:emma xmlns:emma="http://www.w3.org/2003/04/emma" version="1.0">
              <emma:interpretation id="{2C1976A9-1EA0-4552-975C-05701AB5BF74}" emma:medium="tactile" emma:mode="ink">
                <msink:context xmlns:msink="http://schemas.microsoft.com/ink/2010/main" type="inkWord" rotatedBoundingBox="7020,6850 11294,6966 11274,7731 6999,7614"/>
              </emma:interpretation>
              <emma:one-of disjunction-type="recognition" id="oneOf28">
                <emma:interpretation id="interp140" emma:lang="en-US" emma:confidence="0.5">
                  <emma:literal>Noor</emma:literal>
                </emma:interpretation>
                <emma:interpretation id="interp141" emma:lang="en-US" emma:confidence="0.5">
                  <emma:literal>IV, 002 r</emma:literal>
                </emma:interpretation>
                <emma:interpretation id="interp142" emma:lang="en-US" emma:confidence="0.5">
                  <emma:literal>N,002 r</emma:literal>
                </emma:interpretation>
                <emma:interpretation id="interp143" emma:lang="en-US" emma:confidence="0">
                  <emma:literal>NV, 002 r</emma:literal>
                </emma:interpretation>
                <emma:interpretation id="interp144" emma:lang="en-US" emma:confidence="0">
                  <emma:literal>N, 002 r</emma:literal>
                </emma:interpretation>
              </emma:one-of>
            </emma:emma>
          </inkml:annotationXML>
          <inkml:trace contextRef="#ctx0" brushRef="#br0" timeOffset="115563.62">5893 6071 209 0,'0'0'100'16,"0"0"-25"-16,0 0 13 16,0 0 6-16,0 0-2 15,0 0-8-15,0 0 14 16,0-13 0-16,0 13-15 15,0-3-23-15,0 3-31 16,0 0 13-16,-2 0-26 16,-1 0-3-16,1 0-6 15,-1 0-6-15,-2 0-2 16,-1 0 1-16,-2 5-3 0,0 6 1 16,0 5 2-1,-1-1 0-15,2 0 9 0,2 2-8 16,5 0-1-1,0 0 0-15,0 2 7 0,0-2-2 16,0 3-5 0,0-4 0-16,10 3 12 0,1-8-12 15,-1 1 0-15,1-2 0 0,1-3 1 16,-2-2-1 0,-1 0 0-16,-4 0 0 0,3-3-1 15,-2 3-9 1,-1-2 0-16,3-1 4 0,0-2-4 15,3 3 8 1,3-3 2-16,-1 0-6 0,3 0 5 16,0 0-5-1,1-8 5-15,2-6-12 0,-3-1 10 16,0-5 2-16,1-1 2 16,-3-1-1-16,-4-3 29 15,1-1-15-15,-6-1 11 16,-2-2-18-1,-3 1 10-15,0-1 17 0,0 3-21 16,0-2 14 0,-13 4 8-16,-6-1-28 0,0 6 1 15,-3 4-8-15,0 5 0 0,-2 9-6 16,2 1-1 0,-2 0 7-16,-4 1-1 0,4 16-5 15,-4 5-20 1,2 0-55-16,-14 15-67 0,1-5-125 15,3-5-113-15</inkml:trace>
          <inkml:trace contextRef="#ctx0" brushRef="#br0" timeOffset="116693.56">6504 6055 205 0,'0'0'147'0,"0"0"-101"0,0 0-23 16,0 0 18-1,0 0-1-15,0 0-28 0,0 0 4 16,-57-5 4 0,55 5 6-16,-3 0 8 0,2 0 24 15,-3 5 37-15,1 0-15 0,0 0-15 16,-1 1 4 0,-2 2-23-16,3 0-9 0,-4 2-3 15,2 0-24 1,0 1-2-16,2 2 13 0,3 2-8 15,-1-4 8 1,3 5-20-16,0-4 0 0,0-2 6 16,0 2-6-16,0-2 8 15,8-1-8-15,1 1-1 16,-4-3 5-16,2 3-5 16,0-3-1-16,0 1 1 15,2-1-8-15,-2-2 0 16,5 0 8-16,4 0 0 15,-3-5 4-15,3 2-3 16,3-2-1-16,-5 0 6 16,2 0-5-16,-2 0-1 15,-3 0 1-15,2 0-1 0,1-2 5 16,0-8-5 0,0 0 0-16,-1-1 0 0,0-5 0 15,-2 2 10 1,3-3-10-16,-1-3 1 0,-2-2 10 15,0-2 2 1,0 0 17-16,-3-1 7 0,-5-2-14 16,-3 5 20-16,0 0-2 0,0 2-32 15,-5 2 9 1,-9 4-17-16,0 5-1 0,3 1 11 31,1 7-9-31,-4 1-2 0,3 0 0 16,-5 0-2-16,0 0-7 15,-7 5 6-15,-1 6-36 0,-6 4-22 16,-5 2-68 0,-24 6-88-16,10-2-116 0,2-4-317 15</inkml:trace>
          <inkml:trace contextRef="#ctx0" brushRef="#br0" timeOffset="118076.92">7009 6000 28 0,'0'0'308'15,"0"0"-220"1,0 0 3-16,0 0 26 0,0 0 7 16,0 0-36-16,0 0-18 0,0-44 8 15,0 41-35 1,0 3-8-16,0-3-14 0,0 3 1 16,0 0 23-1,0-2-20-15,0-1-5 0,9 1-1 16,-2-3-18-1,7 0-1-15,5 2 0 0,0-2 0 16,4 1 1 0,-4 1-1-16,2 2 0 0,-2-3 0 15,0 4 1-15,-3 0-2 16,-2 0 1-16,-4 0-1 16,1 0-5-16,-2 0 6 15,-4 0-7-15,0 8 7 16,-2 1-14-16,-1 4 14 15,-2 1-6-15,0 3-8 16,0 1 13-16,0 1 2 16,-7 1-1-16,-7-3 0 0,0 3 0 15,-1-5 0 1,-5 1 0-16,3-3 1 0,-2 1 8 16,1 1-3-1,-1-3 10-15,2 0 3 0,-2 1-19 16,3-1 28-1,-3-2-8-15,3-1-8 0,-1 1 12 16,5 0-8 0,-2-3-1-16,3 0 4 0,3 1-19 15,-1 0 6-15,4-4-6 0,0 3 2 16,1-5-4 0,2 3 2-16,2-2 0 0,0-1 0 15,0-2 3 1,0 3-6-16,0-1 3 0,0 1-11 15,6-1 10 1,4-2-1-16,2 0-5 16,1 0-3-16,4 0 0 0,-2 0 10 15,1 0 0 1,1 0 1-16,-3 0-2 0,2 0 2 16,-2 0 0-1,2 0-1-15,-2-5 1 0,1 3-1 16,1-3 0-1,1 2 1-15,-3 1-2 0,0-1 1 16,-9 1-10 0,1 2 10-16,-4 0-13 0,-2 0 13 15,3 0-7-15,-3 0-25 16,0 0 2-16,0 0-11 16,0 0-4-16,0 0-37 15,0 0-93-15,0 0-42 16,0-2-120-16</inkml:trace>
          <inkml:trace contextRef="#ctx0" brushRef="#br0" timeOffset="119257.21">7539 6243 443 0,'0'0'168'15,"0"0"-88"-15,0 0 15 0,0 0 9 16,0 0-35 0,0 0-53-16,0 0-16 0,0 8 6 15,3-4-4 1,2 1-2-16,-3 3 12 0,2-1 5 16,-2 0 34-1,1 1-11-15,2 0-9 16,-2-2 15-16,3 1-24 0,-1-2 0 0,2 0-5 15,2 0-17 1,3-2 22-16,-2-3-12 0,1 0-2 16,-1 0-1-1,1 0-6-15,1 0-1 0,-2 0 0 16,4-5 1 0,-1-5 6-16,-2-1-6 0,0-2 0 15,-2 0 8-15,-2 1-9 16,2-5 0-16,-4 0 0 15,0-2 0-15,0-6 7 16,-1 0-7-16,-4-1 0 16,0-3 26-16,0 1-17 15,0 4 18-15,0 1 9 16,0 2-11-16,-4 2 14 16,2 1-26-16,2 5-4 15,0 2 1-15,0 1-8 16,0 3-2-16,0 2 0 0,0 0-3 15,0 3-4 1,0-1 1-16,0 2-6 0,0 1 12 16,0-4-19-1,2 2 13-15,7 0-5 0,5-4-14 16,-2 4 24 0,9-5-14-16,0 2 2 0,3 0 13 15,4 0-16-15,1 4 16 0,-2-4-1 16,3 2-9-1,-1 0 9-15,2 3-5 0,-1-2-9 16,-9 2 14 0,-4 0-13-16,-9 0 5 0,-5 0-2 15,-3 0-11 1,0 0 21-16,0 0-8 0,0 13 9 16,0-2 12-1,0 6-12-15,-6 2 18 0,1 1-4 16,0 0-14-16,2-3 9 15,3 2-9-15,0-1 0 16,0-2 2-16,0 2-1 16,0-1-1-16,0 0 0 15,-4 0 2-15,2 1 38 16,-6-1-11-16,3 0-1 16,-4 0 1-16,4-3-13 15,-1 0 0-15,4-3-10 0,2-2-5 16,0-4 6-1,0 3-7-15,0-4 0 0,0 3 7 16,6-1-6 0,10-2-2-16,3 0 1 0,5-4-9 15,0 0 9 1,-1 0-28-16,1 0 5 0,-1 0-16 16,5-4-70-1,5-15-96-15,-7 2-142 0,-3-5-250 0</inkml:trace>
          <inkml:trace contextRef="#ctx0" brushRef="#br0" timeOffset="108204.23">4045 6153 65 0,'0'0'133'16,"0"0"-96"-16,0 0 54 15,0 0 75-15,0 0 25 16,0 0-31-16,0 0-37 15,0 0 15-15,0 0-29 16,0 0-15-16,0 0-1 16,0 0-41-16,0 0-2 15,0 0-18-15,0-2-14 16,0 2 10-16,0 0-19 0,0 0-8 16,0-3 0-1,0 3 0-15,0-5-2 0,0 1 1 16,6-4-10-1,2 0 9-15,-2 2 1 0,2-4 0 16,-1 0 0 0,2-4-2-16,2-1 1 0,-1 0 1 15,4-3-10 1,-2 2 10-16,0-2-13 0,2 1 12 16,2 0 0-16,-2 3-36 0,0-1 29 15,-6 2-2 1,0 6 10-16,-5 2 2 0,-1 3-2 15,-2 2 1 1,0 0-1-16,0 0-1 0,0 0 1 16,0 0 0-1,0 0-7-15,0 0 0 0,0 0 6 16,0 0-8-16,0 0 8 16,0 0-22-16,0 0 17 15,0 0-7-15,0 0 4 16,0 7 8-16,0 8 1 15,0 2 0-15,0 5 0 16,0-1 7-16,0 5-7 16,0-2 0-16,0 1 0 15,-2 1-1-15,2 2 1 16,-3 1 0-16,3 0 0 16,0-2 4-16,-3 2-4 0,3 0 0 15,-3-2-2 1,1 0 2-16,-3-3 1 0,2-2-1 15,-3-2 1 1,3-3 5-16,1-6-10 0,-1 4 4 16,3-7 0-1,0 2-1-15,0-2 2 0,0-3-1 16,0 0 0-16,0-4 0 0,0 2 0 16,0-3 0-1,0 4 1-15,0-4-1 0,0 1 0 16,0-1 0-1,0 0 0-15,0 0 9 0,0 0-18 16,0 0 5 0,0 0-31-16,0-1-85 0,-2-15-235 15,-1 1-370-15</inkml:trace>
          <inkml:trace contextRef="#ctx0" brushRef="#br0" timeOffset="109514.16">4467 5974 130 0,'0'0'157'0,"0"0"-53"0,0 0 52 16,0 0 10-1,0 0-49-15,0 0-20 0,0 0-29 16,2-2-18-16,-2 2-16 16,0 0-33-16,0 0-1 15,0 0 13-15,3 7-5 16,-1 2 23-16,1 3-2 15,2-1-8-15,1 1 6 16,-1 4-26-16,0-2 9 16,-1 3-5-16,1 3-3 15,0-3 26-15,-2 2-20 0,3-2-7 16,-4 2 14 0,3 2-14-16,0-3 6 0,2 2 8 15,-5-3-15 1,3 0 18-16,-2-2-17 0,1-3 0 15,-2 1 8 1,1-1-8-16,-1-3-1 0,1 4 0 16,-3-4 0-1,0 1 4-15,0 0-3 0,0 0-1 16,0-1 5-16,0-1-4 0,0-6-1 16,0 1 0-1,0-3 1-15,0 0 3 0,0 0-4 16,0 0 0-1,2 0 15-15,1 0-14 0,6 0 7 16,-2-9-8 0,7-7 0-16,0-1 34 0,2-5-33 15,3 0 1-15,0-5 15 16,0 1 9-16,0-4 8 16,2-1-21-16,-1-2-13 15,-1 2 33 1,-2 2-2-16,1 0-18 0,-1 1-5 15,-1 2-6-15,1 4-2 16,-2 2 0-16,1 4 1 16,0-2 1-16,-4 5-2 15,-1 1 0-15,-3 2 9 16,-3 3-2-16,1 2-2 0,-4 3-5 16,-2-1 8-1,3 3-4-15,-3 0-4 0,0 0 0 16,0 0 0-1,0 0 0-15,0 0-1 0,0 0-10 16,0 0-11 0,0 0 20-1,0 0-22-15,0 0 2 0,0 0 7 16,0 0-30-16,0 0 9 0,0 0-41 16,-3 3-72-16,-8 11-65 0,1 1-101 31,-1-3-232-31</inkml:trace>
          <inkml:trace contextRef="#ctx0" brushRef="#br0" timeOffset="114543.69">5334 6373 134 0,'0'0'299'0,"0"0"-116"0,0 0 12 16,0 0 10-16,0 0-30 0,0 0-69 16,0 0-44-1,0 0-24-15,0 0-31 0,0 0 4 16,0 0-11-1,0 0-10-15,0 0 9 0,0 0-8 16,0 0 7 0,0 8-4-16,0 3 12 0,0 4-6 15,0 3 0-15,0-4-1 0,0 1 1 16,0-1 1 0,0-2-1-16,0 1 3 0,0-3-3 15,0 2-17 1,0-2-50-16,0-1-56 15,0 0-75-15,0 2-155 16</inkml:trace>
        </inkml:traceGroup>
        <inkml:traceGroup>
          <inkml:annotationXML>
            <emma:emma xmlns:emma="http://www.w3.org/2003/04/emma" version="1.0">
              <emma:interpretation id="{4D210B2B-CA55-4FFD-BC48-BC2F3DE11C0B}" emma:medium="tactile" emma:mode="ink">
                <msink:context xmlns:msink="http://schemas.microsoft.com/ink/2010/main" type="inkWord" rotatedBoundingBox="13551,6892 14222,6910 14209,7391 13538,7373"/>
              </emma:interpretation>
              <emma:one-of disjunction-type="recognition" id="oneOf29">
                <emma:interpretation id="interp145" emma:lang="en-US" emma:confidence="0.5">
                  <emma:literal>-</emma:literal>
                </emma:interpretation>
                <emma:interpretation id="interp146" emma:lang="en-US" emma:confidence="0">
                  <emma:literal>,</emma:literal>
                </emma:interpretation>
                <emma:interpretation id="interp147" emma:lang="en-US" emma:confidence="0">
                  <emma:literal>s</emma:literal>
                </emma:interpretation>
                <emma:interpretation id="interp148" emma:lang="en-US" emma:confidence="0">
                  <emma:literal>)</emma:literal>
                </emma:interpretation>
                <emma:interpretation id="interp149" emma:lang="en-US" emma:confidence="0">
                  <emma:literal>$</emma:literal>
                </emma:interpretation>
              </emma:one-of>
            </emma:emma>
          </inkml:annotationXML>
          <inkml:trace contextRef="#ctx0" brushRef="#br0" timeOffset="128834.05">10574 6275 348 0,'0'0'269'0,"0"0"-142"16,0 0-39-1,0 0 82-15,0 0-6 0,0 0-77 16,0 0-32-1,0-3-18-15,0 1 4 0,0 0 11 16,0-1-14 0,0 1 13-16,0 2-19 0,0 0-31 15,0 0 18-15,2 0-19 0,7 0 0 16,10 0 0 0,5 0-6-16,11 0 5 0,5 0-22 15,2 2-17 1,1 3 11-16,-6 0-10 0,-1 0-9 15,-6-3 22 1,-9 1-39-16,-4-3-5 16,-8 0-2-16,-7 2-22 15,-2-2-17-15,0 0-41 16,0 0-73-16</inkml:trace>
          <inkml:trace contextRef="#ctx0" brushRef="#br0" timeOffset="129445.01">10579 6078 487 0,'0'0'110'0,"0"0"-47"16,0 0 50-16,0 0 59 0,0 0-61 16,0 0-60-1,0 0-2-15,2-8-14 0,2 8-11 16,-2 0-2-1,4-2-6-15,1 2 22 0,2-3-9 16,2 1-15 0,2-1 8-16,3 1-22 0,1-1 6 15,1 1-4-15,1-1 5 16,0 3-7-16,-2-2 0 16,-1 2 0-16,0 0-2 15,-2 0 2-15,0 0-13 16,0 0 0-16,-7 0-23 15,2 0 0 1,-6 0-48-16,-3-3-100 0,0-2-108 16,0 0-319-16</inkml:trace>
          <inkml:trace contextRef="#ctx0" brushRef="#br0" timeOffset="129764.02">10875 5835 350 0,'0'0'196'0,"0"0"-148"15,0 0-29 1,0 0-6-16,0 0 42 0,0 0-12 15,159-24-11 1,-131 24-3-16,-4 0 10 0,1 0 21 16,-6 0 15-1,0 7-2-15,0 1 24 0,-3-1-35 16,1 0-26-16,-3 3-14 16,-4-1-21-16,1 5 7 15,-3-1 1-15,-2 4-9 16,-4 3 8-16,-2 0-7 15,0 4 0-15,0 2 9 16,0 2-10-16,-2-1 6 16,-7-4 6-16,-1 3-11 15,-1-6-1-15,-1-1 0 0,0 1 1 16,0-3 12 0,1-3-13-16,-2 3 7 0,0 0-7 15,-9 7-42 1,2-4-149-16,5-3-348 0</inkml:trace>
        </inkml:traceGroup>
        <inkml:traceGroup>
          <inkml:annotationXML>
            <emma:emma xmlns:emma="http://www.w3.org/2003/04/emma" version="1.0">
              <emma:interpretation id="{D3FC795C-DCA2-4295-9115-9ED2C16B547D}" emma:medium="tactile" emma:mode="ink">
                <msink:context xmlns:msink="http://schemas.microsoft.com/ink/2010/main" type="inkWord" rotatedBoundingBox="15104,6783 15952,6806 15924,7827 15076,7804"/>
              </emma:interpretation>
              <emma:one-of disjunction-type="recognition" id="oneOf30">
                <emma:interpretation id="interp150" emma:lang="en-US" emma:confidence="0.5">
                  <emma:literal>Ig</emma:literal>
                </emma:interpretation>
                <emma:interpretation id="interp151" emma:lang="en-US" emma:confidence="0">
                  <emma:literal>Ily</emma:literal>
                </emma:interpretation>
                <emma:interpretation id="interp152" emma:lang="en-US" emma:confidence="0">
                  <emma:literal>Igg</emma:literal>
                </emma:interpretation>
                <emma:interpretation id="interp153" emma:lang="en-US" emma:confidence="0">
                  <emma:literal>Icy</emma:literal>
                </emma:interpretation>
                <emma:interpretation id="interp154" emma:lang="en-US" emma:confidence="0">
                  <emma:literal>Ivy</emma:literal>
                </emma:interpretation>
              </emma:one-of>
            </emma:emma>
          </inkml:annotationXML>
          <inkml:trace contextRef="#ctx0" brushRef="#br0" timeOffset="133239.34">12124 6245 462 0,'0'0'171'16,"0"0"-102"-1,0 0 2-15,0 0 48 0,0 0-7 16,0 0-70 0,0 0-31-16,7-2 7 0,10-1-8 15,1 1 14 1,-1-2 1-16,-1 1 4 0,1 3 11 16,-1 0-24-16,0 0-7 15,3 0-2-15,3 0 0 16,0-2-7-16,2 2 0 15,4-3 1-15,-4-2 0 16,4 3-1-16,-5-3 1 16,1 0-1-16,-5 3-23 15,-2-4 4-15,-6 5-3 16,-6-2-21-16,-5 3 2 0,0-5-66 16,0 3-60-1,0-3-187-15</inkml:trace>
          <inkml:trace contextRef="#ctx0" brushRef="#br0" timeOffset="133699.29">12192 5757 42 0,'0'0'235'0,"0"0"-158"15,0 0-10-15,0 0 92 16,0 0 26-16,0 0-71 15,0 0-69-15,68-14-8 16,-44 8 10-16,-3 2-27 16,4-1 4-16,-1 0-12 15,0 0-12-15,1 3 13 16,-1-3-12-16,1 0 0 16,-6 3 5-16,-2 0-4 0,-7 2-2 15,-4-4 0 1,-1 4 0-16,-5 0-1 0,2 0 2 15,-2 0-1 1,0 0 0-16,0 0-31 0,0 0-79 16,0 0-132-1,0 0-17-15,0 6-108 0</inkml:trace>
          <inkml:trace contextRef="#ctx0" brushRef="#br0" timeOffset="132880.81">12319 5896 476 0,'0'0'177'16,"0"0"-53"-16,0 0-31 0,0 0 53 16,0 0 16-16,0 0-81 0,0 0-12 15,9-39-22 1,-9 39-11-16,0 0 0 0,0 0-34 15,0 0 25 1,0 0-22-16,0 0 5 0,0 0-20 16,0 0 10-1,0 0-16-15,0 2 15 0,0 13-13 16,5 5 14-16,-3-1-12 0,-2 3 9 16,3 4 3-1,-3-3 0-15,0 2-10 0,0-3 10 16,0 2-38-1,0-1 9-15,0-7-10 0,0 2-17 16,-3-4 9 0,1-1-32-16,-7-1-57 0,-1-1-25 15,-4 0-41 1,3-4-50-16</inkml:trace>
          <inkml:trace contextRef="#ctx0" brushRef="#br0" timeOffset="135069.18">12812 6070 247 0,'0'0'161'0,"0"0"-94"16,0 0 21-16,0 0 26 16,0 0-26-16,0 0-45 15,0 0-30-15,-7 0-1 16,-2 0-12-16,4 0-4 15,0 0 4-15,0 8 0 16,-1 1 0 0,3 3 15-16,1 1-15 0,-1-2 10 15,1 2-10-15,-5 2 1 16,5-1 5-16,-3-1-5 16,2 1-1-16,3-2 1 0,-2-2 0 15,2 2 1 1,0-4-2-16,0 1 1 0,0-1 3 15,5-4-4 1,5 1-1-16,1-2 1 0,0-1-9 16,0-2 8-1,0 0-9-15,-4 0 6 0,2 0 3 16,-4-6 1-16,4-5-8 0,-6-1 7 16,2 0-21-1,-3-3 6-15,-2 3 15 0,0-2-4 16,0 1 5-1,0 4 15-15,0 4 5 16,0 0 7-16,0 5-26 16,0 0-1-16,0 0-13 0,0 0-21 15,0 0 21-15,0 0 0 16,3 10 13-16,3 4-1 16,2 6 1-16,-2 2 0 15,1 1 0-15,-2 2-8 16,2-3 7-16,-2 2 2 15,0-1-1-15,1-4 0 16,-3 1-1-16,2 2 1 16,0-5 0-16,-3 2 0 15,4-1 0-15,-3-2 0 16,-3 2 0-16,0 2 6 0,0-1 0 16,0 1 15-1,-3-1 11-15,-5 1-3 0,-2-3 17 16,-4 2-26-1,2 1 19-15,2-3 8 0,-3-3-33 16,1 2 6 0,-2-5 6-16,4-1 0 0,-4-3 35 15,7-2-29-15,-2 1-2 0,-1-6 10 16,-1 1-20 0,-6-1 13-16,-2 0-15 0,-2 0-18 15,2 0 26 1,-1 0-11-1,7-9 34-15,-1-6-13 16,3-1-36-16,4-7 13 0,-2 2-7 16,4-2-4-16,0 4 12 15,2-1 1-15,3 3-1 0,0 5 15 16,0 0-16-16,0 0 3 16,0 2-16-1,10-2-21-15,12 2 15 0,3-3-17 16,8 5-22-1,4-5 14-15,4 3-30 32,3-5 2-32,-4 2-21 0,9-13-75 0,-11 5-112 0,-14 0-283 0</inkml:trace>
        </inkml:traceGroup>
        <inkml:traceGroup>
          <inkml:annotationXML>
            <emma:emma xmlns:emma="http://www.w3.org/2003/04/emma" version="1.0">
              <emma:interpretation id="{10BCE20C-FE77-4E4F-8109-0CB3BB355B63}" emma:medium="tactile" emma:mode="ink">
                <msink:context xmlns:msink="http://schemas.microsoft.com/ink/2010/main" type="inkWord" rotatedBoundingBox="16316,6865 16570,6872 16564,7102 16310,7096"/>
              </emma:interpretation>
              <emma:one-of disjunction-type="recognition" id="oneOf31">
                <emma:interpretation id="interp155" emma:lang="en-US" emma:confidence="0.5">
                  <emma:literal>=</emma:literal>
                </emma:interpretation>
                <emma:interpretation id="interp156" emma:lang="en-US" emma:confidence="0">
                  <emma:literal>,</emma:literal>
                </emma:interpretation>
                <emma:interpretation id="interp157" emma:lang="en-US" emma:confidence="0">
                  <emma:literal>_</emma:literal>
                </emma:interpretation>
                <emma:interpretation id="interp158" emma:lang="en-US" emma:confidence="0">
                  <emma:literal>-</emma:literal>
                </emma:interpretation>
                <emma:interpretation id="interp159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135629.15">13345 6000 781 0,'0'0'139'0,"0"0"-113"0,0 0 9 16,0 0 57-1,0 0-5-15,0 0-58 0,0 0-29 16,26-16 6-1,-17 16-6-15,-1 0 0 0,3-2 4 16,3 2-3 0,2 0 5-16,1-3-3 0,2 3 4 15,0 0-7-15,2-2 0 16,4-1-9-16,-1 1-5 16,-3-5-95-16,-4-1-131 15,-8-1-162-15</inkml:trace>
          <inkml:trace contextRef="#ctx0" brushRef="#br0" timeOffset="135869.14">13356 5838 725 0,'0'0'176'15,"0"0"-114"-15,0 0 21 0,0 0-24 16,0 0-10 0,0 0-30-16,0 0-18 0,146-57-1 15,-108 56 0-15,-8 1-14 0,-8-4 7 16,-11 4-21 0,-11 0-96-16,0 0-217 0,-6 0-183 0</inkml:trace>
        </inkml:traceGroup>
        <inkml:traceGroup>
          <inkml:annotationXML>
            <emma:emma xmlns:emma="http://www.w3.org/2003/04/emma" version="1.0">
              <emma:interpretation id="{9011ECC8-1C07-4A66-BCD4-CC205F550C5F}" emma:medium="tactile" emma:mode="ink">
                <msink:context xmlns:msink="http://schemas.microsoft.com/ink/2010/main" type="inkWord" rotatedBoundingBox="17489,7351 18194,7370 18181,7874 17476,7854"/>
              </emma:interpretation>
              <emma:one-of disjunction-type="recognition" id="oneOf32">
                <emma:interpretation id="interp160" emma:lang="en-US" emma:confidence="0.5">
                  <emma:literal>run</emma:literal>
                </emma:interpretation>
                <emma:interpretation id="interp161" emma:lang="en-US" emma:confidence="0">
                  <emma:literal>Tu</emma:literal>
                </emma:interpretation>
                <emma:interpretation id="interp162" emma:lang="en-US" emma:confidence="0">
                  <emma:literal>Fu</emma:literal>
                </emma:interpretation>
                <emma:interpretation id="interp163" emma:lang="en-US" emma:confidence="0">
                  <emma:literal>Fun</emma:literal>
                </emma:interpretation>
                <emma:interpretation id="interp164" emma:lang="en-US" emma:confidence="0">
                  <emma:literal>Tue</emma:literal>
                </emma:interpretation>
              </emma:one-of>
            </emma:emma>
          </inkml:annotationXML>
          <inkml:trace contextRef="#ctx0" brushRef="#br0" timeOffset="142552.24">14602 6290 218 0,'0'0'250'16,"0"0"-233"-16,0 0-16 15,0 0-1-15,0 0 1 16,0 0 1-16,0 0 8 15,0 70-9-15,0-45 22 0,-8 2 2 16,-1 2-11 0,2 3 8-16,-5-2 8 15,5-1-12 1,-2 3-1-16,2-3-17 16,-2-2 1-16,1 2-1 0,2-5 1 15,3-2 4-15,1-5-5 0,2-2 0 16,0-3-1-1,0-2 1-15,0-5 0 0,0-3 0 16,0 1-6-16,0-3 6 16,0 0 2-16,0 0 12 15,0 0 43-15,0 0-3 16,0-3-33-16,0-7-20 16,0 1-1-16,0-5 11 15,0-2-11-15,0-1 1 16,0-2 8-16,0-6-8 15,0 3 11-15,2-2 31 0,-2-2-4 16,0 1 7 0,3-2-34-16,-3 0-11 0,0 4 11 15,4-3-11 1,1 5 4-16,2 1-5 0,2 2 0 16,5 1 9-1,-2 3-8-15,5 1 0 0,-3 4 12 16,2-1-12-1,0 2-1-15,-2 1 0 0,3 1 0 16,-1 1 1-16,5-1-1 0,1 1 0 16,6 0 3-1,-5 0-2-15,5 0-1 0,-4 3 0 16,0 0 0 0,-1 2-1-16,-2 0 1 0,0 0 0 15,-2 0-1 1,-2 0 1-16,-3 0 0 0,-7 0-14 15,-1 0-59-15,-6 4-25 16,0 4-48-16,0-1-76 16</inkml:trace>
          <inkml:trace contextRef="#ctx0" brushRef="#br0" timeOffset="143262.28">14925 6629 87 0,'0'0'373'0,"0"0"-267"0,0 0-72 15,0 0 37 1,0 0 26-16,0 0-71 0,0 0-25 16,0-3-2-1,0 11-1-15,0 4 1 0,0 3 1 16,0 0 0-1,0-3-1-15,0-5 1 0,0 0 0 16,0-4 6-16,0-1-6 16,0 1 0-16,0-3-1 15,0 0 1-15,0 0-1 16,0 0 1-16,0 0 0 0,0 0-1 16,0 0 2-1,5 0-1-15,9 0 0 0,-1 0 1 16,3 0 3-1,3-5-4-15,1-3 0 0,-7-1 7 16,1 0-6 0,-6-2-1-16,0 6 1 15,-5-2 1-15,-3 5 44 0,2-3-10 16,-2 2 13 0,0 3-14-16,0 0-35 0,0 0 0 15,0 0-15 1,0 0-20-16,0 0 6 0,0 5 9 15,0 10 20 1,0 3-1-16,0-2 2 0,0 1-1 16,0-2 0-1,0-3 0-15,0-2 6 0,3-2-6 0,3-3 0 16,4-4 0 0,6-1-6-16,9 0 6 0,13 0-72 15,-5-6-103 1,-7-10-337-16</inkml:trace>
        </inkml:traceGroup>
        <inkml:traceGroup>
          <inkml:annotationXML>
            <emma:emma xmlns:emma="http://www.w3.org/2003/04/emma" version="1.0">
              <emma:interpretation id="{2EF7A5F6-4994-4BA3-994E-58F7203AE3D7}" emma:medium="tactile" emma:mode="ink">
                <msink:context xmlns:msink="http://schemas.microsoft.com/ink/2010/main" type="inkWord" rotatedBoundingBox="20071,7221 22468,7286 22452,7876 20055,7810"/>
              </emma:interpretation>
              <emma:one-of disjunction-type="recognition" id="oneOf33">
                <emma:interpretation id="interp165" emma:lang="en-US" emma:confidence="0.5">
                  <emma:literal>2102</emma:literal>
                </emma:interpretation>
                <emma:interpretation id="interp166" emma:lang="en-US" emma:confidence="0">
                  <emma:literal>210-2</emma:literal>
                </emma:interpretation>
                <emma:interpretation id="interp167" emma:lang="en-US" emma:confidence="0">
                  <emma:literal>2.102</emma:literal>
                </emma:interpretation>
                <emma:interpretation id="interp168" emma:lang="en-US" emma:confidence="0">
                  <emma:literal>2.10-2</emma:literal>
                </emma:interpretation>
                <emma:interpretation id="interp169" emma:lang="en-US" emma:confidence="0">
                  <emma:literal>270-2</emma:literal>
                </emma:interpretation>
              </emma:one-of>
            </emma:emma>
          </inkml:annotationXML>
          <inkml:trace contextRef="#ctx0" brushRef="#br0" timeOffset="148192.41">17153 6468 332 0,'0'0'71'16,"0"0"-54"-16,0 0 5 16,0 0 97-16,0 0-9 15,0 0-44-15,0 0 2 0,39-61-13 16,-27 49-16-1,5 2-27-15,5-2-12 0,0 2 7 16,-1-2-7 0,-2 4 0-16,-5 2 0 0,0 0 6 15,-9 4-6 1,0-1 0-16,1 1 0 0,-1-1-1 16,0 1 1-16,4-1 0 0,1 3 0 15,1 0-4 1,3 0 4-16,0 0 0 0,-1 0-6 15,1 0 5 1,-3 10-4-16,-3 2 5 0,-3 3-1 16,-2 2-8-1,-3 3 7-15,0-3-5 0,0 4 7 16,-14-3 7-16,-2 0-7 16,-3 1 1-16,0 1 11 15,-3-1-11-15,0 1 11 16,1-3-11-16,2 0-1 15,0 0 6-15,3-5-5 16,2 0 2-16,0-3 9 16,4 2-11-16,-1-7 13 15,-1 4 10-15,0-6 1 16,0 3 11-16,1 0-23 16,1-3 2-16,1 1-5 0,-1 2-9 15,-4 0-1 1,3 3 0-16,1-2-3 0,-2 1 2 15,5 1 1 1,-2-3-2-16,7-3-5 0,-1-2-17 16,3 3 16-1,0-3-5-15,0 0-13 0,0 0 8 16,0 0 3-16,0 0 15 16,5 0 7-16,11 0-5 15,3 0 4-15,7 0-6 16,-3 0 0-16,5 0 5 15,1 0-5-15,-4 0 0 16,-1 0 0-16,-5 0 1 16,-3 0-1-16,1 0 1 0,-3 0 9 15,-4 0 3 1,1 0-12-16,-6 0-1 16,1 0 0-16,-3 0 6 15,-3 0-7-15,0 0 1 16,2 0 0-16,-2 0-1 15,0 0 1-15,8 0-32 0,-2 0-105 16,2 0-159 15</inkml:trace>
          <inkml:trace contextRef="#ctx0" brushRef="#br0" timeOffset="148542.37">17734 6574 905 0,'0'0'106'16,"0"0"-105"-1,0 0-1-15,0 0 34 0,0 0-34 16,0 0 7 0,0 0-6-16,24 0-1 0,-24 0-1 15,0 0 1 1,0 0-7-16,0 0-7 0,0 0-30 15,0 0-90 1,-7 0-70-16,-2 0-349 0</inkml:trace>
          <inkml:trace contextRef="#ctx0" brushRef="#br0" timeOffset="149122.37">17998 6543 124 0,'0'0'529'16,"0"0"-521"-16,0 0 4 0,0 0-12 15,0 0 40 1,0 0 20-16,0 0-37 0,87-87 24 16,-74 72 47-1,-3 2-20-15,-1-3-2 0,-4 6-2 16,0 3-1-1,-5 2 15-15,3 2-29 0,-3 1-20 16,0 2 1-16,0 0-36 0,0 0 8 16,0 0-8-1,0 0-16-15,0 0 14 0,0 0-12 16,0 7 8 0,0 13-3-16,0 2 9 0,0 0 0 15,0 2 0 1,0-1 0-16,-3-4 1 0,-2-2-1 15,0-2 0 1,3 0 3-16,-2-2-3 0,4 0 0 16,0-3-1-16,0 2-26 15,0 0 3-15,0-1-17 16,0-2-11-16,0-2-7 16,0 3-89-16,0-5-95 15,0 0-94-15</inkml:trace>
          <inkml:trace contextRef="#ctx0" brushRef="#br0" timeOffset="149792.31">18442 6529 949 0,'0'0'62'0,"0"0"-47"16,0 0-15-16,0 0 1 16,0 0-1-16,0 0-104 15,0 0 26-15,0-2 65 16,0 14 12-16,0 0 1 15,0 3 13-15,0 0 0 16,0 2 22-16,-2-5-5 0,-1-1-18 16,3 2 17-1,0-2-19-15,0-2-9 0,0 3 12 16,0-2-12 0,3-1-1-16,8 1 0 0,-1 0 1 15,-1-3-2 1,2-2-1-16,-3 1 2 0,-3-5-1 15,4 2-4-15,-4-1 5 0,3-2 0 16,-3 3 1 0,3-3 4-16,1 0-3 0,1 0 8 15,1 0 7 1,1 0-15-16,4-13 12 0,0 1-12 16,-3-2-1-1,1-3 23-15,-3-1-1 0,-3-3-4 16,-2 1 17-1,-6-2-23-15,0 1 0 0,0-2-13 16,0 4 1-16,-4 2 1 16,-8 5-2-16,-5 2 0 15,3 2 3-15,-2 6 4 16,0-1-7-16,-1 1 0 16,1 2-1-16,6 0 0 15,-2 0 1-15,1 0-12 16,-3 0-40-16,2 0-89 15,-19 7-49-15,8 3-64 0,-5-2-270 0</inkml:trace>
          <inkml:trace contextRef="#ctx0" brushRef="#br0" timeOffset="150562.27">18879 6248 702 0,'0'0'214'0,"0"0"-167"0,0 0 8 0,0 0 61 31,0 0-48-31,0 0-42 0,0 0-25 0,0 0 8 16,0 0-9-1,0 0 3-15,0 0 0 0,0 0 4 16,0 0 2-1,0 0 4-15,0 0-12 0,0 0 6 16,0 0-7-16,0 0 3 16,0 0-3-16,9 0 0 15,2 0 0-15,-3 3 0 16,-1-1 0-16,0 0 1 16,-2-2-1-16,0 0-5 15,-2 4 5-15,0-4 0 16,0 0 0-16,-1 0-6 15,3 0 5-15,1 0-40 0,2 0-72 16,1 0-200 0,-2-11-330-16</inkml:trace>
          <inkml:trace contextRef="#ctx0" brushRef="#br0" timeOffset="151672.21">19257 6287 54 0,'0'0'157'0,"0"0"-81"0,0 0 25 16,0 0 3 0,0 0-22-16,0 0-38 0,0 0 0 15,0 0 13 1,-22-10-23-16,22 5 33 16,0 1-1-16,0-1-17 15,0-3-24-15,0 1-24 0,0-3-2 16,0 3 1-1,0-3-20-15,8 1 20 0,1 1-16 16,-2 4 5-16,2-1-4 16,1 0-24-16,-1 2 20 15,1 3-1 1,-1 0-14-16,-2 0 26 0,5 0-5 31,-1 0 6-31,-1 0 6 0,2 0-6 16,1 3 7-16,-3 4-2 0,-1 3-3 15,-4-3 4-15,0 3 1 0,-5-3 0 16,0 5 10 0,0-2-10-16,0 5 7 0,-7 2 9 15,-12 1 6 1,-6 0 22-16,-2 3-22 0,-3-3 17 16,4 3 6-1,0-5-8-15,3-1 17 0,4 1-32 16,2-8-11-1,6 2 18-15,6-5-19 0,-1 0-8 16,6-2 5-16,0-2-6 0,0-1-1 16,0 4 0-1,0-4 0-15,0 1 9 0,0-1-7 16,0 3-1 0,0 2 8-16,6-2-8 0,4 1-1 15,-1 1 0 1,2 0 2-16,2 0 0 15,1 3-2-15,2-4 0 0,0-1 4 16,3 2-2-16,0-3-2 16,-3 1 0-16,3-1 0 15,-2-2 6-15,4 3-5 16,2-3-1-16,-2 0 0 16,3 0-26-16,-5 0-16 15,0 0-33-15,-8 0 4 16,-3 0 39-1,-4 0 6-15,-4 0 0 0,0 0-30 16,0 0-83-16,0 0-100 0</inkml:trace>
        </inkml:traceGroup>
      </inkml:traceGroup>
    </inkml:traceGroup>
    <inkml:traceGroup>
      <inkml:annotationXML>
        <emma:emma xmlns:emma="http://www.w3.org/2003/04/emma" version="1.0">
          <emma:interpretation id="{5E268239-1DB3-4F2B-A775-A9AFBC26C452}" emma:medium="tactile" emma:mode="ink">
            <msink:context xmlns:msink="http://schemas.microsoft.com/ink/2010/main" type="paragraph" rotatedBoundingBox="15500,8403 25587,8640 25558,9872 15471,9636" alignmentLevel="8"/>
          </emma:interpretation>
        </emma:emma>
      </inkml:annotationXML>
      <inkml:traceGroup>
        <inkml:annotationXML>
          <emma:emma xmlns:emma="http://www.w3.org/2003/04/emma" version="1.0">
            <emma:interpretation id="{0FF5CECA-E82C-4E99-A243-F1FE65E68EEB}" emma:medium="tactile" emma:mode="ink">
              <msink:context xmlns:msink="http://schemas.microsoft.com/ink/2010/main" type="line" rotatedBoundingBox="15500,8403 25587,8640 25558,9872 15471,9636"/>
            </emma:interpretation>
          </emma:emma>
        </inkml:annotationXML>
        <inkml:traceGroup>
          <inkml:annotationXML>
            <emma:emma xmlns:emma="http://www.w3.org/2003/04/emma" version="1.0">
              <emma:interpretation id="{A4159F12-D95C-4AD4-8612-F17CCDD24D17}" emma:medium="tactile" emma:mode="ink">
                <msink:context xmlns:msink="http://schemas.microsoft.com/ink/2010/main" type="inkWord" rotatedBoundingBox="15496,8587 16365,8607 16349,9279 15480,9258"/>
              </emma:interpretation>
              <emma:one-of disjunction-type="recognition" id="oneOf34">
                <emma:interpretation id="interp170" emma:lang="en-US" emma:confidence="0.5">
                  <emma:literal>Gu</emma:literal>
                </emma:interpretation>
                <emma:interpretation id="interp171" emma:lang="en-US" emma:confidence="0">
                  <emma:literal>Gul</emma:literal>
                </emma:interpretation>
                <emma:interpretation id="interp172" emma:lang="en-US" emma:confidence="0">
                  <emma:literal>Gus</emma:literal>
                </emma:interpretation>
                <emma:interpretation id="interp173" emma:lang="en-US" emma:confidence="0">
                  <emma:literal>Gun</emma:literal>
                </emma:interpretation>
                <emma:interpretation id="interp174" emma:lang="en-US" emma:confidence="0">
                  <emma:literal>Gut</emma:literal>
                </emma:interpretation>
              </emma:one-of>
            </emma:emma>
          </inkml:annotationXML>
          <inkml:trace contextRef="#ctx0" brushRef="#br0" timeOffset="164391.54">12953 7577 49 0,'0'0'93'0,"0"0"35"15,0 0-24-15,0 0-10 16,0 0-27-16,0 0 26 16,0 0 1-16,0 0-27 15,0 0-9-15,0-1 0 16,0 1-16-16,0-3 13 16,0 3-23-16,0 0-8 15,0 0-3-15,0 0-20 16,0 0 6-16,0-4-7 0,0 4 0 15,0-1 25 1,0 1 2-16,0-4-1 0,0 2-6 16,0 0-19-1,0-3 13-15,0 0-13 0,0 0 0 16,-5 0 6 0,0-2-7-16,0 3 0 0,-6-4 0 15,0 0-4 1,1 4 3-16,-4-1 1 0,-3 2-1 15,-1 1-8-15,-4 2 10 0,-1 0-1 16,0 0 1 0,4 0 6-16,2 0-5 0,3 0-2 15,4 0 0 1,-1 0-1-16,2 0 1 0,2 0-1 16,-1 0 0-1,-1 2 1-15,-2 6-1 0,1 1 1 16,-1 3 0-16,0 1 0 15,-2 2 1-15,1 3 7 16,-2 0 6-16,-2 3-13 16,3 0 18-16,0 2-19 15,-1-4 0-15,4 5 0 16,3 3 0-16,2 0 1 16,5 5-1-16,0-3 0 15,0 0 0 1,0 0 0-16,3-5 0 0,11 1 4 15,0 0-4-15,-2-4 0 0,2-2 6 16,0-1-5 0,0-3 5-16,-2-4-6 0,5 1 0 15,-1-3 12 1,3-2-11-16,4-2 8 0,1 0-5 16,3-5-4-1,2 0-1-15,1 0-13 0,3 0-2 16,-3 0 16-16,-3-8-10 15,-2-4-3-15,-4 2-2 16,-4 1-1-16,-7-4 15 16,-1 1-9-16,-4-1 10 15,-3 2 0-15,-2-2 0 16,0 5 1-16,0-4 16 16,0 8 5-16,0 1 4 15,0 1-26-15,0 2 0 16,0 0-9-16,0 0-21 15,0 0-2-15,0 0 7 0,0 5 14 16,0 6 5 0,0 0 6-16,0-1-1 0,0 0-1 15,0-4-3 1,-2 1 5-16,-1-1-10 0,3-3-26 16,-2 2 0-1,-1-3-25-15,1 0-37 0,-5-2-38 16,0 0-47-16,0 0-149 0</inkml:trace>
          <inkml:trace contextRef="#ctx0" brushRef="#br0" timeOffset="164781.51">12835 7868 593 0,'0'0'163'16,"0"0"-104"-16,0 0 24 15,0 0 47-15,0 0-33 16,0 0-67-16,0 0-2 16,0-10-20-16,0 10 4 15,0 0 17-15,0 0-16 16,0-3 4-16,0 3-8 0,13-2-8 15,7 0 8 1,1-3-7-16,3 2-1 0,-2 1 2 16,0-1-2-1,0 1-1-15,-6-2 0 0,-2 1 1 16,-7 1 4 0,2-1-5-16,-6 3-1 0,-3 0 1 15,0 0-60 1,0 0-41-16,0 0-81 0,0 0-97 15,0 0-85-15</inkml:trace>
          <inkml:trace contextRef="#ctx0" brushRef="#br0" timeOffset="166101.44">13202 7919 198 0,'0'0'156'16,"0"0"-21"-16,0 0 12 0,0 0-18 15,0 0-74-15,0 0-21 0,0 0-15 16,2-8-6 0,-2 8 19-16,0 0-19 0,0 0-4 15,0 0 5 1,0 0-14-16,0 0 8 0,0 0 4 16,0 13-2-1,0-1 10-15,0 2-4 0,0 4 3 16,0-1-1-16,0 0-17 15,0 0-1-15,0 0 1 16,0-2 0-16,0 0 10 16,0-2-10-16,0-4-1 15,0 1 3-15,3-3-3 16,-1-1 0-16,1-1 0 16,-1-2 0-16,2-3 4 15,-2 4-4-15,3-4 2 16,0 0 14-16,7 0-16 15,-1 0 11-15,-1 0-11 0,7-8 1 16,-4-4 7 0,4-3-8-16,-3-1-2 0,-2 0 1 15,2 0-26 1,-3-2 27-16,-1 3 0 0,-3 1 0 16,-2 1 1-1,-5 1-1-15,2 2 10 0,-2 2 19 16,0 4 7-16,0 1 11 0,0 1-20 15,0 2-20 1,0 0 0-16,0 0-7 0,0 0-6 16,0 0-3-1,0 0-8-15,0 0 16 0,0 2 1 16,0 9-7 0,0-2 7-16,0 1 0 0,0 2 2 15,0-3 1 1,0 4 3-16,0-1-5 0,0 2-1 15,0 2 0-15,0-2-1 32,0 3 2-32,0 3-1 0,0-4 0 15,0 0-6-15,0-1-39 0,0 1-39 16,-2-3-107 0,-6-6-118-16</inkml:trace>
        </inkml:traceGroup>
        <inkml:traceGroup>
          <inkml:annotationXML>
            <emma:emma xmlns:emma="http://www.w3.org/2003/04/emma" version="1.0">
              <emma:interpretation id="{6FC29D3C-D7EE-431E-8F47-6FFD48E1CE85}" emma:medium="tactile" emma:mode="ink">
                <msink:context xmlns:msink="http://schemas.microsoft.com/ink/2010/main" type="inkWord" rotatedBoundingBox="16872,8894 17048,8899 17044,9081 16868,9077"/>
              </emma:interpretation>
              <emma:one-of disjunction-type="recognition" id="oneOf35">
                <emma:interpretation id="interp175" emma:lang="en-US" emma:confidence="0.5">
                  <emma:literal>E</emma:literal>
                </emma:interpretation>
                <emma:interpretation id="interp176" emma:lang="en-US" emma:confidence="0">
                  <emma:literal>_</emma:literal>
                </emma:interpretation>
                <emma:interpretation id="interp177" emma:lang="en-US" emma:confidence="0">
                  <emma:literal>.</emma:literal>
                </emma:interpretation>
                <emma:interpretation id="interp178" emma:lang="en-US" emma:confidence="0">
                  <emma:literal>-</emma:literal>
                </emma:interpretation>
                <emma:interpretation id="interp179" emma:lang="en-US" emma:confidence="0">
                  <emma:literal>=</emma:literal>
                </emma:interpretation>
              </emma:one-of>
            </emma:emma>
          </inkml:annotationXML>
          <inkml:trace contextRef="#ctx0" brushRef="#br0" timeOffset="166801.37">13937 7980 522 0,'-30'-153'254'16,"30"150"-180"-16,0 0 14 15,0 1 59-15,0 0-54 16,0-1-57-16,8-2-36 16,9 3-8-16,2-3 7 15,2 5-26-15,-5 0 4 16,-2 0 14-16,-6 0-37 15,1 0-28-15,-2 0-76 0,1 0-72 16,-2 0-81-16</inkml:trace>
          <inkml:trace contextRef="#ctx0" brushRef="#br0" timeOffset="166531.41">13937 7980 531 0,'0'0'72'16,"0"0"-53"-16,0 0 23 0,0 0 39 16,0 0-34-1,0 0-25-15,0 0 0 0,26 0 1 16,-17 3-13 0,2-3-4-16,-3 0 1 0,3 0-6 15,-1 0-1 1,4 0 0-16,0 0-29 0,2 0-36 15,-2-3-78-15,-4-4-143 0</inkml:trace>
        </inkml:traceGroup>
        <inkml:traceGroup>
          <inkml:annotationXML>
            <emma:emma xmlns:emma="http://www.w3.org/2003/04/emma" version="1.0">
              <emma:interpretation id="{822040A7-E271-4C22-B2B2-F1C46288A4A8}" emma:medium="tactile" emma:mode="ink">
                <msink:context xmlns:msink="http://schemas.microsoft.com/ink/2010/main" type="inkWord" rotatedBoundingBox="17600,8453 18497,8474 18470,9625 17573,9604"/>
              </emma:interpretation>
              <emma:one-of disjunction-type="recognition" id="oneOf36">
                <emma:interpretation id="interp180" emma:lang="en-US" emma:confidence="0.5">
                  <emma:literal>Fu</emma:literal>
                </emma:interpretation>
                <emma:interpretation id="interp181" emma:lang="en-US" emma:confidence="0">
                  <emma:literal>F.</emma:literal>
                </emma:interpretation>
                <emma:interpretation id="interp182" emma:lang="en-US" emma:confidence="0">
                  <emma:literal>Fun</emma:literal>
                </emma:interpretation>
                <emma:interpretation id="interp183" emma:lang="en-US" emma:confidence="0">
                  <emma:literal>Far</emma:literal>
                </emma:interpretation>
                <emma:interpretation id="interp184" emma:lang="en-US" emma:confidence="0">
                  <emma:literal>Fan</emma:literal>
                </emma:interpretation>
              </emma:one-of>
            </emma:emma>
          </inkml:annotationXML>
          <inkml:trace contextRef="#ctx0" brushRef="#br0" timeOffset="167773.71">14623 7871 312 0,'0'0'396'16,"0"0"-274"-16,0 0-81 16,0 0 4-16,0 0 47 15,0 0-7-15,0 0-28 16,0 0 4-16,108 6-24 15,-69-6-21-15,-1 0 1 16,2 0-15-16,-2 0-2 16,4 0 0-16,-7 0 1 15,0 0 0-15,1 0-1 0,-1 0-1 16,3 0-8 0,-1 0-36-16,1 0-7 0,1 0-20 15,-4 0-2 1,1 0-17-16,-10 0-87 0,-9-2-38 0</inkml:trace>
          <inkml:trace contextRef="#ctx0" brushRef="#br0" timeOffset="167423.73">14806 7533 405 0,'0'0'96'0,"0"0"-67"0,0 0-10 15,0 0 101 1,0 0 21-16,64-124-17 0,-55 107-41 16,-2 2-25-1,-3 8 34-15,-4 2-17 0,0 3-34 16,0 2-8-16,0 0-21 16,0 0-12-16,0 0 0 15,0 0-14-15,0 19 5 16,0 10 9-16,0 12 0 15,0 6 3-15,0 4-3 16,0-2 1-16,0-2 1 16,0-6-1-16,0-6-1 15,0-8 0-15,-4-10 0 16,2-3 1-16,2-4-1 0,0-5-1 16,0 0-16-1,0-1-79-15,0-1-28 0,0 2-62 16,0 0-64-1,0-5-89-15</inkml:trace>
          <inkml:trace contextRef="#ctx0" brushRef="#br0" timeOffset="168582.06">14909 8176 639 0,'0'0'117'16,"0"0"-85"-1,0 0 37-15,0 0-37 0,0 0-29 16,0 0 6-1,0 0-8-15,-9 73-1 0,2-42 0 16,0 6 0-16,0-3 3 16,-2-2-3-16,4-7 0 15,2-3-2-15,1-7-1 16,2-2 3-16,0 1 0 16,-3-5 1-16,1 1 9 15,2-4-10-15,0 1 1 16,0-6 6-16,0 3-7 0,0-4 0 15,0 2 0-15,0-2 0 16,0 0 4 0,0 0-2-16,0 0 8 0,0 0 27 15,0 0 18 1,0 0 10-16,0-7-46 0,0-11-18 16,5-2 28-1,2-9-19-15,5-3 3 0,-1-3-7 16,-1 0 1-1,1-1-7-15,0 0 0 0,0 7 0 16,-4 5 3-16,0 4-3 0,0 6 1 16,0-1 9-1,-2 6-10-15,2-1 0 0,2 3 0 16,1-1 1 0,4 4-1-16,5 0 0 0,0 0 0 15,0 0 0 1,3 3-2-16,-5 1 2 0,-1 0 0 15,-3 0-3-15,0 0-6 16,-1 0 6-16,-2 0-33 16,1 0-52-16,-8 5-107 15,-1 7-58-15,-2 0-135 16</inkml:trace>
          <inkml:trace contextRef="#ctx0" brushRef="#br0" timeOffset="169292.04">15248 8421 325 0,'0'0'264'16,"0"0"-179"-16,0 0-69 0,0 0 46 16,0 0 8-1,0 0-54-15,0 0-9 0,0 9-6 16,0 3 16-1,0-1 9-15,0 2-6 16,0-3 19-16,0 0 3 0,2-2-26 16,1-2 7-16,0-1-17 15,0-1-4-15,-1-2 8 16,1-2-10-16,0 2 8 16,2 1 4-16,1-3-5 15,-1 0 18 1,0 0-7-16,4 0-6 0,-2 0 7 15,5 0-18-15,1 0 12 0,4 0-3 16,-1-12-8 0,1-1 2-16,-5-2-4 0,5 0 0 15,-6-1 12 1,-4 1-11-16,0 3 23 0,-2 4 30 16,-5 3-5-1,0 3-5-15,0 2-28 0,0 0-16 16,0 0 0-1,0 0-6-15,0 0-1 0,0 7 6 16,0 9-2-16,0 3 2 0,0-3 1 16,2 2 0-1,1-3 0-15,-3-5 0 16,2-3 0-16,-2 0 0 16,4-5 2-16,-4 1-3 15,3-1 1-15,-1 1-26 16,3-3-12-16,4 0-28 0,4 0-28 15,0 0-171-15,-1-5-348 0</inkml:trace>
        </inkml:traceGroup>
        <inkml:traceGroup>
          <inkml:annotationXML>
            <emma:emma xmlns:emma="http://www.w3.org/2003/04/emma" version="1.0">
              <emma:interpretation id="{F815E367-79AB-492D-8C17-5667D8046F31}" emma:medium="tactile" emma:mode="ink">
                <msink:context xmlns:msink="http://schemas.microsoft.com/ink/2010/main" type="inkWord" rotatedBoundingBox="18917,8946 19120,8951 19116,9085 18914,9080"/>
              </emma:interpretation>
              <emma:one-of disjunction-type="recognition" id="oneOf37">
                <emma:interpretation id="interp185" emma:lang="en-US" emma:confidence="0.5">
                  <emma:literal>=</emma:literal>
                </emma:interpretation>
                <emma:interpretation id="interp186" emma:lang="en-US" emma:confidence="0">
                  <emma:literal>_</emma:literal>
                </emma:interpretation>
                <emma:interpretation id="interp187" emma:lang="en-US" emma:confidence="0">
                  <emma:literal>E</emma:literal>
                </emma:interpretation>
                <emma:interpretation id="interp188" emma:lang="en-US" emma:confidence="0">
                  <emma:literal>x</emma:literal>
                </emma:interpretation>
                <emma:interpretation id="interp189" emma:lang="en-US" emma:confidence="0">
                  <emma:literal>,</emma:literal>
                </emma:interpretation>
              </emma:one-of>
            </emma:emma>
          </inkml:annotationXML>
          <inkml:trace contextRef="#ctx0" brushRef="#br0" timeOffset="169832.04">15950 7975 438 0,'0'0'552'0,"0"0"-452"0,0 0-65 16,0 0 63-1,0 0 8-15,0 0-61 0,0 0-44 16,9 0 18 0,-1 0-19-16,8 0 1 0,0 0 8 15,3 0-8 1,0 0-1-16,-2 3 0 0,-4-1-8 15,1 1 6-15,-2-1-23 0,-2 1-18 16,1-3-1 0,-1 0-35-16,1 0-80 0,1 0-149 15,-7 0-407-15</inkml:trace>
          <inkml:trace contextRef="#ctx0" brushRef="#br0" timeOffset="170071.97">16011 7865 601 0,'0'0'228'0,"0"0"-183"15,0 0-6-15,0 0 75 16,0 0-66-16,0 0-22 15,0 0-24-15,75-10-2 0,-56 10-18 16,-2 0-59 0,-6 0-37-16,-4 0-75 0,-4 0-75 0</inkml:trace>
        </inkml:traceGroup>
        <inkml:traceGroup>
          <inkml:annotationXML>
            <emma:emma xmlns:emma="http://www.w3.org/2003/04/emma" version="1.0">
              <emma:interpretation id="{C79AD8A2-97B5-442C-90B5-817DF0AF4C32}" emma:medium="tactile" emma:mode="ink">
                <msink:context xmlns:msink="http://schemas.microsoft.com/ink/2010/main" type="inkWord" rotatedBoundingBox="19920,8543 21663,8584 21635,9780 19892,9739"/>
              </emma:interpretation>
              <emma:one-of disjunction-type="recognition" id="oneOf38">
                <emma:interpretation id="interp190" emma:lang="en-US" emma:confidence="0.5">
                  <emma:literal>'ion</emma:literal>
                </emma:interpretation>
                <emma:interpretation id="interp191" emma:lang="en-US" emma:confidence="0">
                  <emma:literal>Zion</emma:literal>
                </emma:interpretation>
                <emma:interpretation id="interp192" emma:lang="en-US" emma:confidence="0">
                  <emma:literal>Zio.</emma:literal>
                </emma:interpretation>
                <emma:interpretation id="interp193" emma:lang="en-US" emma:confidence="0">
                  <emma:literal>Lion</emma:literal>
                </emma:interpretation>
                <emma:interpretation id="interp194" emma:lang="en-US" emma:confidence="0">
                  <emma:literal>Zio,</emma:literal>
                </emma:interpretation>
              </emma:one-of>
            </emma:emma>
          </inkml:annotationXML>
          <inkml:trace contextRef="#ctx0" brushRef="#br0" timeOffset="178295.97">18430 8320 225 0,'0'0'166'15,"0"0"-130"1,0 0 46-16,0 0 35 0,0 0-27 15,0 0-28 1,0 0-17-16,0 2 2 0,0-2-5 16,0 0-22-16,0 0 21 0,0 0-2 15,0 0-16 1,0 0 10-16,0 0-8 16,0 0 17-16,0 0-19 15,7-10-23-15,4-2-2 16,2 0-25-16,-2 2-21 15,3 0 0-15,-6 0 2 16,3 4 23-16,-6 0-3 0,4 4-31 16,-2 2-8-1,5 0 9-15,-5 0 29 16,2 0 25-16,-4 0-5 0,4 0 7 16,-4 5-2-1,0 4-2-15,-2 1 4 0,3 2 2 16,-6 0-1-16,0 3 12 0,0 0-12 15,0-1 10 1,0 1 8-16,-14 3 7 16,0 1 32-1,-5 1-25-15,0-1-7 0,1-1 11 16,-1-2-2-16,5-1-2 16,5-5-7-16,4-2-20 15,2-2 6-15,1-1-12 16,2-1 0-16,0-4 16 0,0 2-6 15,0-2 8-15,0 2 5 32,0-2-23-32,0 3 23 0,0-1 5 0,2 0-15 15,12 1 4-15,3 2-16 16,-1-3 1-16,3 1-2 16,0-3-25-16,-3 0-7 15,3 2-16-15,-3-2-34 16,1 0-14-16,-1 0-44 0,6 0-3 15,-6 0-1 1,-2 0-139-16</inkml:trace>
          <inkml:trace contextRef="#ctx0" brushRef="#br0" timeOffset="173725.03">17476 7647 270 0,'0'0'130'0,"0"0"-44"0,0 0 56 16,0 0 15 0,0 0-41-16,0 0-24 0,0 0-24 15,3 0 7-15,-3-1-11 16,0-2-29-16,0 3 8 15,0-2-12-15,0-1-29 16,0 1 19-16,0-3-21 16,0 0 0-16,5-5 0 15,4 1-10-15,-2-1 8 16,2-5-4-16,-1 2 3 16,0-1 3-16,0-1 0 0,-2 0 0 15,2 1 1 1,-3-1-1-16,4 4 0 0,-4 0-14 15,0 4 2 1,-1 5 11-16,-2-1 1 0,-2 3 0 16,0 0 0-1,0 0-10-15,0 0 2 16,0 15-1-16,0 9 9 16,0 5 1-16,0 5 0 0,-6 1-1 15,-2-3 3-15,-3-3-2 16,3-7-1-16,0-2 0 15,3-8 0-15,2-2 0 16,3-4 0-16,0 0-26 16,0-4-22-16,0 1-31 31,0 0-4-31,0-1-27 0,-3 1-27 0,1-1-16 0,-4 0-127 0</inkml:trace>
          <inkml:trace contextRef="#ctx0" brushRef="#br0" timeOffset="175404.93">17023 8227 459 0,'0'0'123'15,"0"0"-60"-15,0 0 22 16,0 0 13-16,0 0-30 15,0 0-45-15,0 0-22 16,33-32 12-16,-28 30-13 16,4-1 2-16,-4 1 11 15,2 2-7-15,0 0 14 16,-2 0-19-16,0 0-1 16,1 0 6-16,1 0-6 15,-2 0 0-15,4 0 2 16,-4 0-1-16,0 7-2 0,2 0 1 15,-2 4 0 1,-5 0 0-16,0 4 1 0,0 2 6 16,0 3 3-1,0 0-8-15,-12-1 2 0,0 1-4 16,-5-1 0 0,1 1 8-16,0-1-7 0,-3-4 0 15,0-1 17-15,3-1-10 16,-1-1 24-16,1-2-13 15,-1-1-9-15,6 1 13 16,1-2-16-16,1-3-6 16,4 0 4-16,3-5 2 15,-1 2-5-15,3-2-2 16,0 0 0-16,0 0 2 16,0 0-2-16,0 0 0 0,0 0 0 15,0 0-4 1,0 0 2-16,0 1 2 0,0-1 0 15,10 3 0 1,9 2 0-16,6-1 9 0,2-2 3 16,5-2-11-1,-1 2 5-15,-5-2-6 0,-1 3 0 16,-6-1 0 0,-5-2 0-16,-6 0 1 0,-3 2-1 15,-5-2 0-15,3 0-7 0,-3 0-61 16,0 3-84-1,0-1-51-15,0-2-74 0</inkml:trace>
          <inkml:trace contextRef="#ctx0" brushRef="#br0" timeOffset="175774.97">17460 8469 599 0,'0'0'210'16,"0"0"-161"0,0 0-19-16,0 0 34 0,0 0-27 15,0 0-37 1,0 0-16-16,5 0 3 0,-5 0-11 16,0 0-18-16,0 0 40 0,0 0-5 15,0 0-42 1,0 0-49-16,-2 0-36 0,-6 0-11 15</inkml:trace>
          <inkml:trace contextRef="#ctx0" brushRef="#br0" timeOffset="176314.87">17460 8469 426 0,'165'-73'97'0,"-159"65"-71"0,2 2-7 0,3-6 18 15,-3 3 11-15,0 2-15 0,-2 0 2 16,-1-1 34 0,-5 4 13-16,3 0 3 0,-3 4-5 15,0 0-16-15,0 0-50 0,0 0-7 16,0 0-7-1,0 0-16-15,0 0 16 16,0 0-2-16,0 12 2 16,0 1 3-16,0 5-2 0,0 1-1 15,0 2 0 1,0 2 1-16,0-2 4 0,-8 0-5 16,2-3 0-16,1 1 0 15,-1-7-1-15,4-2-1 16,2-4-9-16,0 2-24 15,0-3-6-15,0 0-47 16,0 2-36-16,0 1-28 16,0-4-67-16</inkml:trace>
          <inkml:trace contextRef="#ctx0" brushRef="#br0" timeOffset="176034.95">17460 8469 426 0</inkml:trace>
          <inkml:trace contextRef="#ctx0" brushRef="#br0" timeOffset="176944.84">17843 8481 365 0,'0'0'185'0,"0"0"-151"16,0 0-16-16,0 0-1 0,0 0-17 16,0 0-3-1,0 0 2-15,0 0-1 0,2 28 2 16,-2-12 0 0,0 3 9-16,0-1-8 0,0-3 0 15,0-1-1-15,-2-2 0 16,2 0 3-16,0-4-3 15,0-1 0-15,0 4 1 16,0-5 0-16,0 1-1 16,5-2 0-16,4 0 0 15,1-3 8-15,1-2-7 16,3 0 6-16,0 0 3 16,-2 0-10-16,0 0 0 0,-1 0 0 15,-1-4-9 1,-1-4 9-16,1 1 2 0,-1-5-2 15,1-3 15 1,-1-2-9-16,-2 0 27 0,-4 0 17 16,1 0 40-1,-4-2 8-15,0 2-39 0,0-3-11 16,0 3-14-16,-12-1-33 0,1 2 7 16,-2 3-2-1,2 3-5-15,-3 2-2 0,4 7-4 16,-1-2-6-1,-3 3 4-15,4 0-32 0,-2 0-11 16,-1 0-41 0,-6 11-30-16,2-2-20 0,1-4-128 0</inkml:trace>
          <inkml:trace contextRef="#ctx0" brushRef="#br0" timeOffset="174424.99">17053 7934 352 0,'0'0'183'0,"0"0"-151"0,0 0-11 15,0 0 34-15,0 0-7 16,0 0 4-16,0 0-13 15,59 0 14-15,-45 0 5 16,0 0-9-16,-1 0 23 16,3 0-5-16,7 0-17 15,1 0-2-15,6 0-28 16,8 0-11-16,2 0 0 16,9 0-9-16,3 0 0 0,4 0 0 15,2 2 0 1,-1 1-3-16,-3-3 3 0,0 0-13 15,0 2 6 1,-2-2-36-16,0 0 1 0,-1 0-3 16,1 0-9-1,-3 0 30-15,-4 0-1 0,-3 0 13 16,-4 0 11 0,-6 0-5-16,-1 0 5 0,-5 0 1 15,-5 0-28-15,-2 0-25 0,-5 0-5 16,-5 0 10-1,-6 0-4-15,-3 0-24 0,0 0-24 16,0 0-129-16</inkml:trace>
        </inkml:traceGroup>
        <inkml:traceGroup>
          <inkml:annotationXML>
            <emma:emma xmlns:emma="http://www.w3.org/2003/04/emma" version="1.0">
              <emma:interpretation id="{E54DAAD2-BA66-4092-A4A6-2AC276605B3D}" emma:medium="tactile" emma:mode="ink">
                <msink:context xmlns:msink="http://schemas.microsoft.com/ink/2010/main" type="inkWord" rotatedBoundingBox="22115,8995 22374,9002 22369,9212 22111,9206"/>
              </emma:interpretation>
              <emma:one-of disjunction-type="recognition" id="oneOf39">
                <emma:interpretation id="interp195" emma:lang="en-US" emma:confidence="0.5">
                  <emma:literal>=</emma:literal>
                </emma:interpretation>
                <emma:interpretation id="interp196" emma:lang="en-US" emma:confidence="0">
                  <emma:literal>_</emma:literal>
                </emma:interpretation>
                <emma:interpretation id="interp197" emma:lang="en-US" emma:confidence="0">
                  <emma:literal>l</emma:literal>
                </emma:interpretation>
                <emma:interpretation id="interp198" emma:lang="en-US" emma:confidence="0">
                  <emma:literal>,</emma:literal>
                </emma:interpretation>
                <emma:interpretation id="interp199" emma:lang="en-US" emma:confidence="0">
                  <emma:literal>.</emma:literal>
                </emma:interpretation>
              </emma:one-of>
            </emma:emma>
          </inkml:annotationXML>
          <inkml:trace contextRef="#ctx0" brushRef="#br0" timeOffset="179125.93">19227 7958 677 0,'0'0'94'16,"0"0"-62"15,0 0 7-31,0 0 27 0,0 0-45 0,0 0-19 0,0 0-4 32,131-34-8-32,-115 34-33 0,-2-3-2 0,-4 0-56 0,-1-4-77 15,-7 2-374-15</inkml:trace>
          <inkml:trace contextRef="#ctx0" brushRef="#br0" timeOffset="178855.94">19146 8110 380 0,'0'0'244'16,"0"0"-182"-16,0 0 48 0,0 0 89 16,0 0-69-1,0 0-76-15,0 0-38 0,21 0-3 16,-9 0 4-16,-2 0-15 0,1 0 14 15,-1 0-15 1,-1 0-1-16,2 0 5 0,-1 0-5 16,7 0-10-1,-1 0-23-15,3 0-60 16,14 0-70-16,-5 0-83 16,-5-2-136-16</inkml:trace>
        </inkml:traceGroup>
        <inkml:traceGroup>
          <inkml:annotationXML>
            <emma:emma xmlns:emma="http://www.w3.org/2003/04/emma" version="1.0">
              <emma:interpretation id="{04E5A078-ADAF-4A94-9BF4-B726A7CE1855}" emma:medium="tactile" emma:mode="ink">
                <msink:context xmlns:msink="http://schemas.microsoft.com/ink/2010/main" type="inkWord" rotatedBoundingBox="23310,8851 25581,8904 25566,9535 23295,9482"/>
              </emma:interpretation>
              <emma:one-of disjunction-type="recognition" id="oneOf40">
                <emma:interpretation id="interp200" emma:lang="en-US" emma:confidence="0.5">
                  <emma:literal>505</emma:literal>
                </emma:interpretation>
                <emma:interpretation id="interp201" emma:lang="en-US" emma:confidence="0">
                  <emma:literal>50s</emma:literal>
                </emma:interpretation>
                <emma:interpretation id="interp202" emma:lang="en-US" emma:confidence="0">
                  <emma:literal>5505</emma:literal>
                </emma:interpretation>
                <emma:interpretation id="interp203" emma:lang="en-US" emma:confidence="0">
                  <emma:literal>5055</emma:literal>
                </emma:interpretation>
                <emma:interpretation id="interp204" emma:lang="en-US" emma:confidence="0">
                  <emma:literal>5005</emma:literal>
                </emma:interpretation>
              </emma:one-of>
            </emma:emma>
          </inkml:annotationXML>
          <inkml:trace contextRef="#ctx0" brushRef="#br0" timeOffset="181115.84">20520 7832 232 0,'0'0'94'15,"0"0"-32"-15,0 0 36 0,0 0-8 16,0 0-27-16,0 0-9 15,0 0-28-15,2-8 1 16,-2 8 12-16,0 0-20 16,0 0-2-16,0 0-8 15,0 0-9-15,0 12 55 16,0 5 5-16,-2 2-18 16,-5 4-8-16,2-4-26 15,0 1 15-15,-1 0-2 0,4-6-14 16,-1-2 10-1,3 1-16-15,-2-5 0 0,2-4 6 16,0 1-1 0,0-3-7-16,0 1 1 0,0-3 0 15,0 2 6 1,0-2-6-16,0 0 0 0,0 0 0 16,0 0-9-1,0 2 8-15,5 1-8 0,11-1-8 16,3-2 17-16,2 3-13 0,2-3 13 15,-4 1-1 1,-7 3-6-16,0-3 7 0,-3 2-2 16,-2 2-12-1,4 3 14-15,-1-1-2 0,-1 5 2 16,1 4-1 0,-1-2-2-16,-4 3 3 0,0 3 0 15,2-3 0-15,-7 0 3 16,0-3-3-16,0 1 0 15,0-3 9-15,0 0-8 16,-9 0 4-16,-8 0 9 16,-2 0 9-16,-2-2 32 15,-3 0-8-15,-1 0 5 16,1-6-6-16,3 3-10 16,-5-6 8-16,5 3-12 15,2-3-13-15,0-1 10 16,5 0-21-16,3 0 8 0,1 0 6 15,1 0-12 1,-1 0 9-16,-1 0-9 0,-1-9-10 16,2-2 8-1,-1-1-8-15,4 2-1 0,0-1-15 16,2 0-51 0,3-3-55-16,2 4-146 0,0-2-327 0</inkml:trace>
          <inkml:trace contextRef="#ctx0" brushRef="#br0" timeOffset="181505.79">20605 7795 677 0,'0'0'172'15,"0"0"-163"-15,0 0 12 0,0 0 101 16,0 0-59-1,0 0-35-15,0 0-22 0,63-3-6 16,-41 1 8 0,-3 0-8-16,0-1 1 0,-3 0 2 15,-2 3-2 1,2 0-1-16,-2-2 0 0,0 2-2 16,-2 0 2-1,11 0-49-15,-4 0-80 0,-5-3-151 0</inkml:trace>
          <inkml:trace contextRef="#ctx0" brushRef="#br0" timeOffset="182245.74">21201 7929 499 0,'0'0'99'0,"0"0"-68"0,0 0 51 0,0 0 61 16,0 0-68 0,0 0-59-16,0 0-16 0,-9 14 1 15,2-3 11-15,-2 3 58 0,1 3-15 16,-1 3-21-1,2-1-9-15,1 3-22 0,3 0 7 16,3 0-10 0,0-2 12-16,0 2-11 0,0-5-1 15,0 0 0 1,3-2 7-16,8-3-6 0,-2 0 4 16,1-4-5-1,-1-4 1-15,3-1 2 0,2-1-3 16,2-2 8-16,3 0 8 15,6 0-15-15,-1-5 19 16,0-7-4-16,4-3-6 16,0-1 12-16,-2-4-20 15,2-2 6-15,-2-2 8 16,2 0-3-16,-4-6 8 16,-3 3 8-16,-4-3-5 15,-3 1 20-15,-6 0-11 0,-8 1 22 16,0 4-17-1,0 0-37-15,-8 2 5 0,-11 8-6 16,-5 1-16 0,-4 6 15-16,-2 7-5 0,-2 0-16 15,-4 0-17 1,1 5-46-16,-1 12-35 0,-12 5-68 16,7-1-165-1,6-6-251-15</inkml:trace>
          <inkml:trace contextRef="#ctx0" brushRef="#br0" timeOffset="186018.71">22615 7858 339 0,'0'0'86'16,"0"0"27"-16,0 0 11 0,0 0 23 15,0 0-63 1,0 0-19-16,0 0-38 0,-60-51-1 15,49 51-25 1,0 0 0-16,0 0 25 0,3 0-17 16,-1 0 10-1,-1 0 5-15,-3 0 4 0,-4 5 28 16,-2 2-4-16,-5 1-5 16,-1 1 5-16,-4 3-27 15,1 0-7-15,5-1-18 16,2 0 1-16,6 4 1 15,6-2-2-15,4 1-6 16,5 3 5-16,0 0-19 16,0 3 19-16,17-4-11 15,-1 5 6-15,3-4-1 0,-3-4 6 16,1-2-4 0,-7-1 4-16,1 0-6 0,-1-2 7 15,-1 1-1 1,-1 1-12-16,-2-2 12 0,2 4 1 15,-2-3 0 1,-1 3-1-16,0 3-1 0,4 0 2 16,1-1 0-1,1 3 0-15,3 0 0 0,-4 0 0 16,1-2-1-16,-6-1-6 0,0 1-13 16,-5 1 19-1,0-3-6-15,0 5 2 0,0-4 5 16,-5 3 0-1,-8-3 1-15,0 2 7 0,-3-2-7 16,-1-5-1 0,1-1 9-16,-1-3 14 0,1 0 23 15,-3-5-2-15,-2 0 6 16,-2 0 14-16,-1 0-26 16,0 0 12-16,-1-10-5 15,1-2-6-15,3-5 9 16,-2-2-33-16,4-1-4 15,3 1 11 1,6 4-20-16,4 2-3 0,3 5 1 16,0 5-13-1,3-1 12-15,0 4-25 0,0 0-16 16,0 0-10-16,0 0-50 0,0 0-23 16,0 0-107-1,0 0-92-15,3 4-193 0</inkml:trace>
        </inkml:traceGroup>
      </inkml:traceGroup>
    </inkml:traceGroup>
    <inkml:traceGroup>
      <inkml:annotationXML>
        <emma:emma xmlns:emma="http://www.w3.org/2003/04/emma" version="1.0">
          <emma:interpretation id="{668CE2A3-7B72-474A-AE97-E9E169F2D9B5}" emma:medium="tactile" emma:mode="ink">
            <msink:context xmlns:msink="http://schemas.microsoft.com/ink/2010/main" type="paragraph" rotatedBoundingBox="7454,9873 8748,11492 8382,11784 7088,1016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51FEED9-1B8B-48EC-8823-B9EC4677ADE2}" emma:medium="tactile" emma:mode="ink">
              <msink:context xmlns:msink="http://schemas.microsoft.com/ink/2010/main" type="line" rotatedBoundingBox="7454,9873 8748,11492 8382,11784 7088,10166"/>
            </emma:interpretation>
          </emma:emma>
        </inkml:annotationXML>
        <inkml:traceGroup>
          <inkml:annotationXML>
            <emma:emma xmlns:emma="http://www.w3.org/2003/04/emma" version="1.0">
              <emma:interpretation id="{DF9019B3-33DF-491D-BD54-E04686679C68}" emma:medium="tactile" emma:mode="ink">
                <msink:context xmlns:msink="http://schemas.microsoft.com/ink/2010/main" type="inkWord" rotatedBoundingBox="7453,9874 7558,10005 7314,10200 7210,10069"/>
              </emma:interpretation>
              <emma:one-of disjunction-type="recognition" id="oneOf41">
                <emma:interpretation id="interp205" emma:lang="en-US" emma:confidence="0.5">
                  <emma:literal>o</emma:literal>
                </emma:interpretation>
                <emma:interpretation id="interp206" emma:lang="en-US" emma:confidence="0">
                  <emma:literal>O</emma:literal>
                </emma:interpretation>
                <emma:interpretation id="interp207" emma:lang="en-US" emma:confidence="0">
                  <emma:literal>0</emma:literal>
                </emma:interpretation>
                <emma:interpretation id="interp208" emma:lang="en-US" emma:confidence="0">
                  <emma:literal>@</emma:literal>
                </emma:interpretation>
                <emma:interpretation id="interp209" emma:lang="en-US" emma:confidence="0">
                  <emma:literal>°</emma:literal>
                </emma:interpretation>
              </emma:one-of>
            </emma:emma>
          </inkml:annotationXML>
          <inkml:trace contextRef="#ctx0" brushRef="#br0" timeOffset="103593.09">4418 8938 41 0,'0'0'500'16,"0"0"-410"0,0 0-54-16,0 0 45 0,0 0 51 15,0 0-33-15,0 0-47 0,-9-19-19 16,9 19-3-1,-3 0 15 17,3 0-7-32,0 0-1 0,0 0 4 0,0 0-24 0,-2 0 9 0,2 0-11 15,-3 0-6-15,-2 0 12 16,-1 0-6-16,1 0-14 16,-4 0 7-16,-1 0-8 15,-1 0 0-15,-3 0 0 16,4 10 0-16,-4 2 5 15,3 0 4-15,3-1-2 16,3 5-5-16,1-4 4 16,4 0-7-16,0-2 1 0,0-1-1 15,0-4-5 1,4 0 6-16,6-3 0 0,6 1-1 16,1-3-8-1,2 0 9-15,0 0 0 0,-1 0-6 16,1 0 6-1,4-5 0-15,-4-6 6 0,-3-5-5 16,1 2-1 0,-1-3 6-16,-6-3-6 0,-1-2 0 15,-4 0 0-15,-3 1 14 0,-2 1 36 16,0 0 9 0,0 3-31-16,-5 5 5 15,-6-1-20-15,3 8-11 16,-3 1 1-16,4 4-3 15,0 0-1-15,0 0 0 16,-2 0-17-16,4 8-6 16,2 6-45-16,3-1-39 0,0 0-56 15,0 0-179 1,0-8-354-16</inkml:trace>
        </inkml:traceGroup>
        <inkml:traceGroup>
          <inkml:annotationXML>
            <emma:emma xmlns:emma="http://www.w3.org/2003/04/emma" version="1.0">
              <emma:interpretation id="{72770549-9F1E-4300-8088-18A7EBDF0A81}" emma:medium="tactile" emma:mode="ink">
                <msink:context xmlns:msink="http://schemas.microsoft.com/ink/2010/main" type="inkWord" rotatedBoundingBox="8465,11138 8748,11492 8382,11784 8099,11430"/>
              </emma:interpretation>
              <emma:one-of disjunction-type="recognition" id="oneOf42">
                <emma:interpretation id="interp210" emma:lang="en-US" emma:confidence="0.5">
                  <emma:literal>It</emma:literal>
                </emma:interpretation>
                <emma:interpretation id="interp211" emma:lang="en-US" emma:confidence="0">
                  <emma:literal>F</emma:literal>
                </emma:interpretation>
                <emma:interpretation id="interp212" emma:lang="en-US" emma:confidence="0">
                  <emma:literal>*</emma:literal>
                </emma:interpretation>
                <emma:interpretation id="interp213" emma:lang="en-US" emma:confidence="0">
                  <emma:literal>Its</emma:literal>
                </emma:interpretation>
                <emma:interpretation id="interp214" emma:lang="en-US" emma:confidence="0">
                  <emma:literal>f</emma:literal>
                </emma:interpretation>
              </emma:one-of>
            </emma:emma>
          </inkml:annotationXML>
          <inkml:trace contextRef="#ctx0" brushRef="#br0" timeOffset="200312.17">5411 10143 522 0,'0'0'202'15,"0"0"-11"1,0 0-9-16,0 0-35 0,0 0-63 16,0 0-79-1,0 0 5-15,40-3-11 0,-9 23 1 16,-1 1 0-1,-1 6 0-15,-2 2 0 0,-8 1 0 16,-2 1-7-16,-3 0 7 0,-7-3 2 31,2-2-2-31,-4-8 0 0,-2 0-1 0,-1-6 0 16,1 0 1 0,3-5-14-16,-1-3-18 15,0 1-20-15,6-2-44 16,-1-3-47-16,2 0-95 0,-7 0-319 15</inkml:trace>
          <inkml:trace contextRef="#ctx0" brushRef="#br0" timeOffset="200552.16">5438 10355 763 0,'0'0'160'16,"0"0"-124"-16,0 0 47 15,0 0 34-15,0 0-79 0,0 0-15 32,0 0-22-32,154-5-1 0,-118 5 8 0,-4 0-8 31,-8 0-16-31,-1 0-9 0,-10 2-31 0,-2 1 4 15,-6-1-64-15,-5-2-63 0,0 0-26 32,-3 0-317-32</inkml:trace>
          <inkml:trace contextRef="#ctx0" brushRef="#br0" timeOffset="199952.19">5500 10059 681 0,'0'0'182'16,"0"0"-12"-16,0 0 7 0,0 0-8 15,0 0-59 1,0 0-88-16,0 0-9 0,0-17-13 15,0 17-10-15,-2 8 9 0,-7 9-2 16,-5 5 3 0,2 0 0-16,-2 2 1 0,0-3 11 15,-2 2-12 1,-1-1 0-16,1 0 8 0,-3 2-1 16,0 1-8-1,-2 0 1-15,2-1-1 0,-3 0-1 16,6-2 2-1,0-1 0-15,2-8 0 16,5 0-22-16,1-4-42 0,6-1-48 16,2-1-69-1,0-2-94-15,0-5-87 0</inkml:trace>
        </inkml:traceGroup>
      </inkml:traceGroup>
    </inkml:traceGroup>
    <inkml:traceGroup>
      <inkml:annotationXML>
        <emma:emma xmlns:emma="http://www.w3.org/2003/04/emma" version="1.0">
          <emma:interpretation id="{C0F34459-F03B-473C-B9FF-C574A33BDBC7}" emma:medium="tactile" emma:mode="ink">
            <msink:context xmlns:msink="http://schemas.microsoft.com/ink/2010/main" type="paragraph" rotatedBoundingBox="12845,12155 17407,12213 17400,12764 12838,12707" alignmentLevel="6"/>
          </emma:interpretation>
        </emma:emma>
      </inkml:annotationXML>
      <inkml:traceGroup>
        <inkml:annotationXML>
          <emma:emma xmlns:emma="http://www.w3.org/2003/04/emma" version="1.0">
            <emma:interpretation id="{16EB5061-5344-4309-8B24-8F6243A9FDA8}" emma:medium="tactile" emma:mode="ink">
              <msink:context xmlns:msink="http://schemas.microsoft.com/ink/2010/main" type="line" rotatedBoundingBox="12845,12155 17407,12213 17400,12764 12838,12707"/>
            </emma:interpretation>
          </emma:emma>
        </inkml:annotationXML>
        <inkml:traceGroup>
          <inkml:annotationXML>
            <emma:emma xmlns:emma="http://www.w3.org/2003/04/emma" version="1.0">
              <emma:interpretation id="{D4071E88-55C2-4F38-827A-A4F842050401}" emma:medium="tactile" emma:mode="ink">
                <msink:context xmlns:msink="http://schemas.microsoft.com/ink/2010/main" type="inkWord" rotatedBoundingBox="12845,12155 14357,12174 14350,12726 12838,12707"/>
              </emma:interpretation>
              <emma:one-of disjunction-type="recognition" id="oneOf43">
                <emma:interpretation id="interp215" emma:lang="en-US" emma:confidence="0.5">
                  <emma:literal>ARO</emma:literal>
                </emma:interpretation>
                <emma:interpretation id="interp216" emma:lang="en-US" emma:confidence="0">
                  <emma:literal>PARO</emma:literal>
                </emma:interpretation>
                <emma:interpretation id="interp217" emma:lang="en-US" emma:confidence="0">
                  <emma:literal>HARO</emma:literal>
                </emma:interpretation>
                <emma:interpretation id="interp218" emma:lang="en-US" emma:confidence="0">
                  <emma:literal>AARO</emma:literal>
                </emma:interpretation>
                <emma:interpretation id="interp219" emma:lang="en-US" emma:confidence="0">
                  <emma:literal>PAYRO</emma:literal>
                </emma:interpretation>
              </emma:one-of>
            </emma:emma>
          </inkml:annotationXML>
          <inkml:trace contextRef="#ctx0" brushRef="#br0" timeOffset="-166662.5">9971 11204 355 0,'0'0'154'15,"0"0"4"1,0 0 28-16,0 0-18 0,0 0-9 15,0 0-112-15,0 0-15 16,-11-106-32-16,19 100-4 16,8 2 4-16,3 1-17 15,3 3-7-15,0 0 0 16,-3 0-31-16,-2 0 16 0,-4 0 17 16,-5 0 6-1,0 0 16-15,0 0 1 0,0 5-1 16,1 0 4-1,-2-1-3-15,2 3-2 0,-4-1 1 16,0 1-2 0,1 3 1-16,-3 3 2 0,2-1 5 15,-2 2 6 1,0 0-11-16,-3 3-1 0,0 3 6 16,0-3-6-16,0 3 14 0,0-1-13 15,0-2 1 1,0-3 10-16,0 2-10 15,0-4-2-15,0 0 0 16,0 0 1-16,0 0-8 16,0 0-19-16,0 7-130 15,0-4-116-15,0-3-139 0</inkml:trace>
          <inkml:trace contextRef="#ctx0" brushRef="#br0" timeOffset="-167092.47">9998 11190 54 0,'0'0'320'16,"0"0"-193"-16,0 0 10 15,0 0-7-15,0 0-31 16,-2-39 1-16,2 34-55 15,0-3-6-15,0 4 14 16,0-1-28-16,0 3 16 16,0-3-7-16,0 2-6 15,0 3 15-15,0-2-18 16,0 2-6-16,0 0-11 16,0 0-7-16,0 0-2 0,0 0-8 15,0 2-17 1,0 13 25-16,0 10 1 0,0 4 0 15,0 4 6 1,0 2-6-16,0-1 0 0,0-5 0 16,0-2-18-1,0-6 9-15,0-4-10 0,0-7 2 16,0-3 7-16,0-2-27 16,0-5 4-16,0 3-3 15,0-3-39-15,0 0-44 0,0 0-63 16,-7 0-57-1,5 0-264-15</inkml:trace>
          <inkml:trace contextRef="#ctx0" brushRef="#br0" timeOffset="-162750.45">9895 11343 67 0,'0'0'28'0,"0"0"-13"15,0 0 8 1,0 0-17-16,0 0 7 0,0 0 7 15,0 0 38 1,0 0 35-16,0 0-32 0,0 0-18 16,0 0-2-1,0 0-13-15,0 0 1 16,0 0 3-16,0 0-10 0,0 0 12 16,0 0-8-16,0 0 0 15,0 0 0-15,0 0-26 16,0 0 1-16,0 0-1 15,0 0-9-15,0 0 9 16,0 0-7-16,0 3 7 16,0 1 6-16,0 4-5 15,0 4-1-15,0-3 0 16,0 1 0-16,0 1 7 16,-3 0-6-16,3 2-1 0,0-5 16 15,-2 0-14 1,2 0 11-16,-3-1-2 0,3-2-9 15,-3 3 16 1,3-1-16-16,0 3 19 0,-3-1 0 31,3 3-21-31,0-2 1 0,-2 0 0 16,2-3 1-16,-3 0 7 0,3-2-8 0,0 0 0 16,0-3 9-1,0-2-9-15,0 0 6 0,0 3-1 16,0-3-5-1,0 0 16-15,-2 0-17 0,2 0 1 16,0 2 0 0,0-2 0-16,0 0-1 0,0 0 0 15,0 3-2 1,0-3 2-16,0 0 0 0,0 2 0 16,0-2 4-16,0 0-3 15,0 3-2-15,0 0 1 16,0-3 0-1,0 1 0-15,0-1 0 0,0 4 1 16,0-4 1-16,0 0-1 16,0 1-1-16,0-1 0 15,0 3 1-15,0-1-2 16,0 1 1-16,0 2 0 0,0-3 3 16,0 1-3-1,0-3 0-15,0 0 0 0,0 2-9 16,0-2 9-1,0 0 1-15,0 0 0 0,0 0 7 16,0 0-2 0,0 0-12-16,0 0 6 0,0 0-66 15,0-2-52 1,0-11-41-16,2 2 41 0,6-5-37 16,0 2 82-1,0-1 54-15,-2 1 19 0,-3 2 86 16,-3 0 7-16,2 0 9 0,-2 2-7 15,0 0 58 1,0-3-43-16,0 4-12 0,0 2-24 16,0 2-10-1,0 0-15-15,0 2-33 0,0 1-9 16,0-1-7 0,3 1-6-16,-1-2-26 0,5 0-10 15,-2 0 20 1,-3-1 21-16,3 2 1 0,-2 1 0 15,1-1 11-15,-4-1-11 0,2 1 7 16,-2-2-7 0,3 0 2-16,-1 1 7 15,-2-1-8-15,0 0 0 16,3 3 24-16,-3-1-17 16,0 3 8-16,0 0-6 15,0 0-10-15,0 0 0 0,0 0-6 16,0 0 1-16,0 5 4 15,0 8 2 1,0-2-1-16,0 1 0 0,0 0 1 16,-3 1 4-1,1 2-3-15,2 0-2 0,-3 1 10 16,3 2-10 0,0 1 8-16,0 0 1 0,0 0-9 15,0-2 17 1,0 1-16-16,0-4 10 0,0-1-2 15,0-5-8-15,0-3 6 0,0 2-7 16,0-7 0 0,0 0 1-16,0 0-1 0,0 0 0 15,0 0 0 1,0 0-3-16,0 0 2 0,0 0-17 16,0 0-28-1,0 0-64-15,-2 0-156 0</inkml:trace>
          <inkml:trace contextRef="#ctx0" brushRef="#br0" timeOffset="-161640.51">10134 11444 237 0,'0'0'131'15,"0"0"-75"-15,0 0-4 16,0 0-1-16,0 0-22 16,0 0-21-16,0 0-7 15,8 0 46-15,-8 0 1 16,0 0-6-16,0 0 17 15,0 0-4-15,0 0-10 0,0 0-18 16,0 0-10 0,0 0 14-16,0 0-20 0,0 0 1 15,0 0 4 1,0 0-16-16,-10 0 6 0,-4 0-6 16,0 0 2-1,-2 0 6-15,-1 0-8 0,3 2 0 16,2 0 7-16,3-2-6 0,1 0-1 15,2 2 0 1,4-2 1-16,-1 0 1 0,1 3-2 16,2-3-2-1,-3 0-18-15,1 0-77 0,-2 2-36 16,-4 3-43 0,-1-2-17-16,-1 2-185 0</inkml:trace>
          <inkml:trace contextRef="#ctx0" brushRef="#br0" timeOffset="-160100.6">10416 11149 188 0,'0'0'151'0,"0"0"-41"0,0 0-8 0,0 0-58 16,0 0-24-16,0 0-13 15,106-76-6-15,-82 73-2 16,6 3 1-16,-2 0 0 0,-2 0-2 15,-1 0-2 1,-6 0 4-16,-2 0-1 0,-5 8 0 16,-3-3 1-16,-4 0 10 15,0-1 7-15,-5 2 19 16,4-1-18-16,-4-1 28 16,0 3-3-16,0 3-20 15,0 0 75 1,-9 2-40-16,-7 3-1 0,-8 1 19 15,-1-1-50-15,-2 0 5 0,0-1-7 16,0 0-12 0,6-6 17-16,1 0-9 0,7-1-7 15,2-1 2 1,6 2-14-16,2 0-2 0,3-1 1 16,0 3 0-1,0-1 13-15,0 4-3 0,16 2 29 16,8-1-5-16,3 0-34 0,6 1 8 15,-1 0-8 1,-4-1 1-16,-4-1 2 16,-5-1-3-16,-5-3 0 15,-7-3-1-15,0-2-7 16,-5 1 8-16,1-2 0 16,-3 2-12-16,0 0 11 0,0 0-35 15,0 1-59 1,0 2-92-16,0-1-168 15,-5-2-237-15</inkml:trace>
          <inkml:trace contextRef="#ctx0" brushRef="#br0" timeOffset="-160650.57">10433 11182 209 0,'0'0'205'15,"0"0"-89"-15,0 0 25 0,0 0-33 16,0 0-51 0,0 0-57-16,0 0-2 0,0 13 2 15,0 6 13 1,0 3-3-16,0 5 29 0,2-3-2 15,-2 4-5-15,3-4 13 16,-3-1-36-16,0-3 9 16,2-1-13-16,-2-4-4 15,0-3 16 1,0-1-10-16,0-4-1 0,0-3-1 16,0-1-4-16,0-3-1 15,0 2 0-15,0 1 0 16,0-1 4-16,0-2-4 15,0 3 0-15,0-3 3 16,0 0-3-16,0 0-9 0,0 2-47 16,0-2-49-1,0 0-17-15,0 0-37 0,0 0 18 16,-5-2-186-16</inkml:trace>
          <inkml:trace contextRef="#ctx0" brushRef="#br0" timeOffset="-159570.63">10992 11353 497 0,'0'0'131'0,"0"0"-96"16,0 0-19 0,0 0 66-16,0 0-79 0,0 0-3 15,0 0-42 1,0 0 32-16,5 29 10 0,1-10 0 15,-1 1 0-15,-2-1 17 0,-3 1 4 16,2-2 40 0,1-2-22-16,-1-1-17 0,7-1 17 15,5 1-5 1,2-6-6-16,6 1 9 16,8-2-16-16,5-5-7 15,5-3 5-15,1 0-18 0,0 0-1 16,-3-6 0-16,-8-9 0 15,-6-3 0 1,-8-5 6-16,-5-4 43 0,-8-4 31 16,-3-3 13-1,0-1-22-15,0-1-28 0,-14 3-2 16,-7 2-9 0,-2 3-13-16,-1 4-2 0,3 6 39 15,2 6-55-15,3 10-2 0,-1 2-25 16,4 0-60-1,-6 21 12-15,-6 22-66 0,3-2-87 16,1-5-103-16</inkml:trace>
        </inkml:traceGroup>
        <inkml:traceGroup>
          <inkml:annotationXML>
            <emma:emma xmlns:emma="http://www.w3.org/2003/04/emma" version="1.0">
              <emma:interpretation id="{2E38202B-94A8-49D0-9437-1586C16DEF56}" emma:medium="tactile" emma:mode="ink">
                <msink:context xmlns:msink="http://schemas.microsoft.com/ink/2010/main" type="inkWord" rotatedBoundingBox="14868,12244 17406,12276 17401,12723 14863,12691"/>
              </emma:interpretation>
              <emma:one-of disjunction-type="recognition" id="oneOf44">
                <emma:interpretation id="interp220" emma:lang="en-US" emma:confidence="0.5">
                  <emma:literal>VERA</emma:literal>
                </emma:interpretation>
                <emma:interpretation id="interp221" emma:lang="en-US" emma:confidence="0">
                  <emma:literal>VERK</emma:literal>
                </emma:interpretation>
                <emma:interpretation id="interp222" emma:lang="en-US" emma:confidence="0">
                  <emma:literal>VERX</emma:literal>
                </emma:interpretation>
                <emma:interpretation id="interp223" emma:lang="en-US" emma:confidence="0">
                  <emma:literal>NERA</emma:literal>
                </emma:interpretation>
                <emma:interpretation id="interp224" emma:lang="en-US" emma:confidence="0">
                  <emma:literal>VEERA</emma:literal>
                </emma:interpretation>
              </emma:one-of>
            </emma:emma>
          </inkml:annotationXML>
          <inkml:trace contextRef="#ctx0" brushRef="#br0" timeOffset="-156168.65">14203 11258 519 0,'0'0'150'15,"0"0"-26"-15,0 0 38 16,0 0-38-16,0 0-65 15,0 0-59 1,0 0 0-16,-31 29-10 0,21-1 7 16,-1 0 2-16,1 1 1 0,1-1 0 15,4-4 4 1,-4-8 4-16,4-1-8 0,0-2 0 16,-1-6 1-1,-2 3 16-15,-3-3-17 0,1 0 13 16,-1-2-13-1,3 0-4-15,-1 0-41 0,7-1-82 16,-1-4-37 0,3 0-19-16,0 0 0 0,0 0-106 0</inkml:trace>
          <inkml:trace contextRef="#ctx0" brushRef="#br0" timeOffset="-155898.66">14153 11305 363 0,'0'0'169'0,"0"0"-17"0,0 0 80 0,0-42-4 0,0 37-78 0,0 3-55 0,0-1-40 15,0 3-47 1,0 0-8-16,7 0 0 0,5 14-5 16,11 11 4-1,1 7 2-15,4 5-1 0,-4-2 0 16,-3 1-21-1,-5-3 5-15,-4-6-28 0,-5-5 1 16,-1-6 24 0,-3-3-12-16,0-6-6 0,-1-2-20 15,-2-3-70-15,0-2-31 16,0 0 8 0,0 0-43-16</inkml:trace>
          <inkml:trace contextRef="#ctx0" brushRef="#br0" timeOffset="-155678.68">14238 11468 733 0,'0'0'221'0,"0"0"-31"0,0 0-1 16,0 0-73-16,0 0-62 15,0 0-30-15,0 0-24 16,0 0 1-16,0 0-1 15,0 0-31-15,141-72-12 16,-116 72-56-16,-6 0-110 16,-9 0-110-16,-4 4-43 0</inkml:trace>
          <inkml:trace contextRef="#ctx0" brushRef="#br0" timeOffset="-158590.69">11901 11377 38 0,'0'0'298'0,"0"0"-179"0,0 0-4 16,0 0 18-16,0 0 1 0,0 0-36 15,0 0-57 1,33-90 4-16,-33 88-6 0,0 2-13 16,0 0-25-1,0 0-1-15,2 15-10 0,3 12 10 16,-1 4 0 0,1 5 7-16,0 1-7 0,4 0 0 15,-2-6 16 1,7-1-15-16,0-12 12 0,-1 0 7 15,-2-9-19-15,0-1 23 16,-6-6-18-16,0 1 6 16,-5-3 5-16,0 0-4 15,0 0 36-15,0 0 22 16,0 0-11-16,7 0 4 16,0-10-48-16,7-5-15 15,0-4 12-15,2-1-13 16,3-4 1-16,0-2-1 0,2-7 4 15,3-1-4 1,2-2 0-16,-3 2 0 0,-1 3 0 16,-6 5 0-1,-4 5 1-15,-4 6 1 0,-3 8-1 16,-2-1 20 0,-3 8-21-16,0-1 0 0,0 1 0 15,0 0-31-15,0 0-38 0,2 0-76 16,7 11-61-1,-1 9-40-15,-6-3-296 0</inkml:trace>
          <inkml:trace contextRef="#ctx0" brushRef="#br0" timeOffset="-158129.72">12598 11409 535 0,'0'0'105'15,"0"0"-11"-15,0 0 56 0,0 0-41 16,0 0-60-1,0 0-49-15,0 0-10 0,0 7 9 16,0 9 1 0,0 5 0-16,0-4 15 0,0 3 18 15,0-4 16 1,0 1-27-16,0-2 2 0,0-1 4 16,0-1-22-16,3-1 10 15,11-2 1-15,7-1-8 16,4-5 20-16,2 1-21 0,6-5 2 15,-1 0-10 1,1 0 0-16,0 0-10 0,-4 0-7 16,1-1-21-1,0-9 22-15,-6 0-40 0,-3-5-37 16,5-7-27 0,-10 5-131-16,-6-2-283 0</inkml:trace>
          <inkml:trace contextRef="#ctx0" brushRef="#br0" timeOffset="-157610.72">12601 11453 456 0,'0'0'120'16,"0"0"-61"-16,0 0 91 16,0 0-36-16,0 0-43 15,147-17-41-15,-118 12-30 16,-1 2 8-16,-4 3-8 16,-2 0-17-16,-5 0-34 15,4 0-66-15,-4 0-58 0,-5 0-50 0</inkml:trace>
          <inkml:trace contextRef="#ctx0" brushRef="#br0" timeOffset="-157830.75">12634 11282 451 0,'0'0'138'16,"0"0"-57"-16,0 0 45 0,0 0 27 16,0 0-29-1,143-63-63-15,-126 55-22 0,-4 4 9 16,-1 1-31 0,-2 3-4-16,1 0-13 0,3 0 1 15,0 0-9-15,-2 0 0 0,5 0-75 16,-8 0-79-1,-2 5-128-15,-7-3-97 0</inkml:trace>
          <inkml:trace contextRef="#ctx0" brushRef="#br0" timeOffset="-156620.8">13465 11327 552 0,'0'0'94'16,"0"0"-60"-16,0 0 40 16,0 0-21-16,0 0-51 15,0 0 1-15,0 0-3 16,45 73-3-16,-34-47 3 16,-2 1 1-16,-4-2 1 15,-5-4 9-15,0-2-9 16,0 1-2-16,0-6 2 0,0-1 5 15,-9-4 39 1,4-1-30-16,0-3-3 0,3-3-3 16,-2 1-2-1,4-3-4-15,0 2-3 0,0-2-1 16,0 0 22 0,0 0-1-16,0 0 2 0,0 0-3 15,0 0-20-15,0 0 0 0,0-5-14 16,0-7-12-1,0-5-6-15,0 0 13 0,0-8 18 16,0 1 1 0,0-5-50-16,0-5 25 0,0-3 11 15,4 4 14 1,-2-4 0 0,-2 3 1-16,3 3 1 15,-1 7 14-15,7 3-16 0,-1 4-22 0,6 5 16 16,-1 4-5-1,3 4 10-15,4 2-22 16,-1 2-36-16,-3 0 11 0,3 0-6 16,-3 0 25-16,1 0 7 15,-5 4 6-15,-1 3 10 16,-3 3 6 0,1-3 0-16,-7 1-2 0,1 1 2 15,-1-1 0-15,-2 4 0 0,0 0 9 16,0 3 15-1,0 1 4-15,0 2 6 0,-7 2 21 16,-10-1-16 0,-4 3 26-16,-4-1 3 0,-2 0-15 15,0 0 10 1,0-3-26-16,5-2 34 0,3-3 0 16,9-3-45-1,1-3 1-15,4-2-11 0,2 2-14 16,3-2 22-16,0 2-23 15,0 2 27-15,0-1 2 16,8 4-22-16,11-3 13 16,6 4-15-16,1-4-4 15,2 1 6-15,-1-5-8 16,-2 0-14-16,-4-2-33 16,1-3-29-16,5 0-20 15,-5 0-118-15,-3-13-138 0</inkml:trace>
        </inkml:traceGroup>
      </inkml:traceGroup>
    </inkml:traceGroup>
    <inkml:traceGroup>
      <inkml:annotationXML>
        <emma:emma xmlns:emma="http://www.w3.org/2003/04/emma" version="1.0">
          <emma:interpretation id="{204F5D25-EC3F-4B2F-AC7F-FB4A73137995}" emma:medium="tactile" emma:mode="ink">
            <msink:context xmlns:msink="http://schemas.microsoft.com/ink/2010/main" type="paragraph" rotatedBoundingBox="13940,13572 16375,13615 16363,14330 13927,14287" alignmentLevel="7"/>
          </emma:interpretation>
        </emma:emma>
      </inkml:annotationXML>
      <inkml:traceGroup>
        <inkml:annotationXML>
          <emma:emma xmlns:emma="http://www.w3.org/2003/04/emma" version="1.0">
            <emma:interpretation id="{E264A552-1E93-4B1C-9AA1-145E849CD76E}" emma:medium="tactile" emma:mode="ink">
              <msink:context xmlns:msink="http://schemas.microsoft.com/ink/2010/main" type="line" rotatedBoundingBox="13940,13572 16375,13615 16363,14330 13927,14287"/>
            </emma:interpretation>
          </emma:emma>
        </inkml:annotationXML>
        <inkml:traceGroup>
          <inkml:annotationXML>
            <emma:emma xmlns:emma="http://www.w3.org/2003/04/emma" version="1.0">
              <emma:interpretation id="{B15412FE-8D24-4EFC-996C-974429586C1C}" emma:medium="tactile" emma:mode="ink">
                <msink:context xmlns:msink="http://schemas.microsoft.com/ink/2010/main" type="inkWord" rotatedBoundingBox="13937,13729 14885,13746 14877,14202 13929,14185"/>
              </emma:interpretation>
              <emma:one-of disjunction-type="recognition" id="oneOf45">
                <emma:interpretation id="interp225" emma:lang="en-US" emma:confidence="0.5">
                  <emma:literal>¥</emma:literal>
                </emma:interpretation>
                <emma:interpretation id="interp226" emma:lang="en-US" emma:confidence="0">
                  <emma:literal>*</emma:literal>
                </emma:interpretation>
                <emma:interpretation id="interp227" emma:lang="en-US" emma:confidence="0">
                  <emma:literal>=</emma:literal>
                </emma:interpretation>
                <emma:interpretation id="interp228" emma:lang="en-US" emma:confidence="0">
                  <emma:literal>F</emma:literal>
                </emma:interpretation>
                <emma:interpretation id="interp229" emma:lang="en-US" emma:confidence="0">
                  <emma:literal>+</emma:literal>
                </emma:interpretation>
              </emma:one-of>
            </emma:emma>
          </inkml:annotationXML>
          <inkml:trace contextRef="#ctx0" brushRef="#br0" timeOffset="-150766.81">10970 12786 64 0,'0'0'386'0,"0"0"-239"15,0 0-79-15,0 0 81 16,0 0-26-16,0 0-76 16,0 0-2-16,76 0 0 0,-52 0-20 15,1 0 15 1,-1 0-27-16,1 0 16 0,-4-3-10 15,-2 3-19 1,-2-2 13-16,-3 2-12 0,-2-3-1 16,2 1 5-1,-3 2-4-15,6 0-2 0,-1 0-21 16,11 0-83 0,-2 0-153-16,-6 0-138 0</inkml:trace>
          <inkml:trace contextRef="#ctx0" brushRef="#br0" timeOffset="-151086.79">11011 12675 320 0,'0'0'96'0,"0"0"-20"16,0 0 55-1,0 0-19 1,0 0-37-16,0 0-36 0,0 0-31 16,138-34 11-16,-117 34-18 0,1 0 6 15,1 0 1 1,0 0-7-16,-1 0 4 0,1 0-5 16,-2 0 1-16,0 0-1 0,-2 0 0 15,-2 0-27 1,-4 0-44-16,-7 0-65 0,-4 0-41 15,-2 0-169-15</inkml:trace>
          <inkml:trace contextRef="#ctx0" brushRef="#br0" timeOffset="-151466.78">11076 12758 348 0,'0'0'153'15,"0"0"-17"-15,0 0-8 16,0 0-8-16,0 0-65 15,0 0-48-15,0 0-7 16,0-1-7-16,0 1 7 16,0 5 8-16,0 4-7 15,0 1 20-15,0 2 11 16,0 0 9-16,-6 1 2 0,-2 4-15 16,-3 5 12-16,1 1 1 15,-2 5-15-15,5-1-2 16,-2-1-13-16,7-1-10 15,2-3-2 1,0-3 2-16,0-2 5 0,0-1-6 31,0-7-1-15,11 1 0-16,1-3 1 0,5-2 0 16,8-5 0-16,4 0-3 0,1 0-17 0,3 0-38 15,0-5-19-15,-1-5-22 0,-3 0-30 16,10-9-47-1,-6 2 14-15,-9 0-136 0</inkml:trace>
          <inkml:trace contextRef="#ctx0" brushRef="#br0" timeOffset="-150196.84">11675 12961 546 0,'0'0'155'0,"0"0"-99"16,0 0 19-16,0 0 32 15,0 0-52-15,0 0-20 16,0 0-27-16,0 0 10 16,112-2 9-16,-101 2-27 15,0 0 12-15,-4 0-12 0,0 0 1 16,0 0 5-1,1 0-6-15,1 0-1 0,-2 0-22 16,0 0-136 0,-5-3-128-16</inkml:trace>
          <inkml:trace contextRef="#ctx0" brushRef="#br0" timeOffset="-149956.86">11675 12961 532 0,'52'-99'173'0,"-52"99"-59"0,0 0 22 16,0 0 3 0,16-5-109-16,8 0-28 0,4 0-2 15,2 5-12-15,-1 0 3 16,-1 0-66-16,-7 0-20 15,-9 0-41-15,-10 0-117 16,-2 0-293-16</inkml:trace>
        </inkml:traceGroup>
        <inkml:traceGroup>
          <inkml:annotationXML>
            <emma:emma xmlns:emma="http://www.w3.org/2003/04/emma" version="1.0">
              <emma:interpretation id="{3CB3F191-CEB6-4BAF-A996-1252D6DAADA9}" emma:medium="tactile" emma:mode="ink">
                <msink:context xmlns:msink="http://schemas.microsoft.com/ink/2010/main" type="inkWord" rotatedBoundingBox="15597,13602 16375,13615 16363,14330 15584,14317"/>
              </emma:interpretation>
              <emma:one-of disjunction-type="recognition" id="oneOf46">
                <emma:interpretation id="interp230" emma:lang="en-US" emma:confidence="0.5">
                  <emma:literal>Is</emma:literal>
                </emma:interpretation>
                <emma:interpretation id="interp231" emma:lang="en-US" emma:confidence="0">
                  <emma:literal>Ily</emma:literal>
                </emma:interpretation>
                <emma:interpretation id="interp232" emma:lang="en-US" emma:confidence="0">
                  <emma:literal>IY</emma:literal>
                </emma:interpretation>
                <emma:interpretation id="interp233" emma:lang="en-US" emma:confidence="0">
                  <emma:literal>IF</emma:literal>
                </emma:interpretation>
                <emma:interpretation id="interp234" emma:lang="en-US" emma:confidence="0">
                  <emma:literal>IL</emma:literal>
                </emma:interpretation>
              </emma:one-of>
            </emma:emma>
          </inkml:annotationXML>
          <inkml:trace contextRef="#ctx0" brushRef="#br0" timeOffset="-147305.48">12620 13221 352 0,'0'0'235'0,"0"0"-92"0,0 0 47 15,0 0-12-15,0 0-104 16,0 0-42 0,0 0-16-16,35-5-5 0,-7 2 21 15,2 3-16-15,5-2-4 16,6-1 4-16,1 3-16 0,5 0 0 16,5 0 0-1,2 0 0-15,6 0-9 0,-3 0 1 16,2 0-24-16,-5-2-30 15,-5 0-25-15,-7-1 12 16,-7 1-63-16,-14-3-58 16,-11 2-21-16,-3 2-158 0</inkml:trace>
          <inkml:trace contextRef="#ctx0" brushRef="#br0" timeOffset="-148666.91">12647 12592 324 0,'0'0'66'15,"0"0"-11"-15,0 0 14 16,0 0-24-16,0 0-5 15,0 0-15-15,0 0-3 16,123-46 22-16,-118 41 26 16,1 2 47-16,-4-1 1 15,-2 2-25-15,3-1 1 16,-3 3-35-16,0-2-20 0,0 2-4 16,5-3-28-1,4 3 3-15,3-2-10 0,7-1-6 16,12 1-1-1,1 2-28-15,6-2-17 0,4 2-16 16,-2 0-68 0,9 0-52-16,-11 0-27 0,-8 0-84 0</inkml:trace>
          <inkml:trace contextRef="#ctx0" brushRef="#br0" timeOffset="-149066.88">12707 12908 411 0,'0'0'163'0,"0"0"-67"15,0 0 44-15,0 0-25 16,0 0-86 0,0 0-28-16,0 0 1 0,19 0 13 15,1 2-4-15,1 1-10 16,-2-1 0-16,2 1-1 16,-4-2 0-16,-3 2 1 0,-4-3-1 15,1 2-2 1,0-2 1-16,-1 0-16 0,2 0-40 15,2 0-25 1,-2 0-38-16,-3-2-62 0,-1-10-181 0</inkml:trace>
          <inkml:trace contextRef="#ctx0" brushRef="#br0" timeOffset="-149386.89">12918 12636 540 0,'0'0'153'0,"0"0"13"15,0 0-37-15,0 0-48 16,0 0-22-16,0 0-50 0,0 0-9 16,0-17 0-1,0 17-20-15,0 3 20 0,0 10-2 16,0 3 9-1,-2 1-7-15,-3 3 0 0,0-2 0 16,2 0-1 0,-1 2 1-16,4-2-2 0,-2-2-25 15,-3 2-64 1,0-4-41-16,-9 8-16 0,0-2-37 16,-2-5-109-16</inkml:trace>
          <inkml:trace contextRef="#ctx0" brushRef="#br0" timeOffset="-147815.45">13272 12698 136 0,'0'0'109'0,"0"0"-77"0,0 0 17 15,0 0 2 1,0 0-25-16,0 0-6 0,0 0 9 15,-33 88-28 1,33-72 19-16,0 0 0 0,0-4-7 16,3-2 22-1,4-5-12-15,0-1 0 0,-2 1 7 16,0-5 9 0,4 0 17-16,-2 0-5 0,4 0-24 15,3 0 30 1,-4-2-41-16,4-5-2 0,0-6-14 15,-3 3 3-15,-3 1 0 0,-1-3-3 16,-3 2-1 0,-1-3-1-16,-3 5-11 0,0-4-5 15,0 8 9 1,0-1-29-16,0 3 8 0,0 2-31 16,0 0-24-1,0 0 13-15,0 0 42 0,0 11 28 16,0 7 1-16,2 2 1 15,3 2-2-15,-2-3 2 16,1 1-1-16,-2-1 1 16,-2-2 0-16,3-2 0 15,-3-1 8-15,0 2-8 16,0-2 25-16,0-2 5 16,0 1-8-16,0 0-6 15,0 0-16-15,-5-1 16 16,-2 0-10-16,0-2-6 15,0-3 26-15,-3-2-3 0,-1 0 16 16,-5-3-12 0,-1-2-5-16,1 0 17 0,0 0-3 15,3 0 23 1,-1 0 35-16,5-4-26 0,2-11-32 16,7-1 9-1,0-5-45-15,0 3-34 0,2-3 21 16,15 4-87-16,7 5-21 0,1 2-15 15,13 3-43 1,-8 2 29-16,-4 3-85 0</inkml:trace>
        </inkml:traceGroup>
      </inkml:traceGroup>
    </inkml:traceGroup>
    <inkml:traceGroup>
      <inkml:annotationXML>
        <emma:emma xmlns:emma="http://www.w3.org/2003/04/emma" version="1.0">
          <emma:interpretation id="{6F298557-3356-41DB-B7F7-9CF8258549D2}" emma:medium="tactile" emma:mode="ink">
            <msink:context xmlns:msink="http://schemas.microsoft.com/ink/2010/main" type="paragraph" rotatedBoundingBox="15544,14125 24476,13581 24536,14572 15604,15117" alignmentLevel="8"/>
          </emma:interpretation>
        </emma:emma>
      </inkml:annotationXML>
      <inkml:traceGroup>
        <inkml:annotationXML>
          <emma:emma xmlns:emma="http://www.w3.org/2003/04/emma" version="1.0">
            <emma:interpretation id="{56FB8E79-7C49-4BD5-A55F-17613A68ED2D}" emma:medium="tactile" emma:mode="ink">
              <msink:context xmlns:msink="http://schemas.microsoft.com/ink/2010/main" type="line" rotatedBoundingBox="15544,14125 24476,13581 24536,14572 15604,15117"/>
            </emma:interpretation>
          </emma:emma>
        </inkml:annotationXML>
        <inkml:traceGroup>
          <inkml:annotationXML>
            <emma:emma xmlns:emma="http://www.w3.org/2003/04/emma" version="1.0">
              <emma:interpretation id="{7F5BFEEC-92BF-4C8E-9CB2-8AB07A9BFF65}" emma:medium="tactile" emma:mode="ink">
                <msink:context xmlns:msink="http://schemas.microsoft.com/ink/2010/main" type="inkWord" rotatedBoundingBox="15571,14575 16458,14521 16486,14970 15599,15024"/>
              </emma:interpretation>
              <emma:one-of disjunction-type="recognition" id="oneOf47">
                <emma:interpretation id="interp235" emma:lang="en-US" emma:confidence="0.5">
                  <emma:literal>an</emma:literal>
                </emma:interpretation>
                <emma:interpretation id="interp236" emma:lang="en-US" emma:confidence="0">
                  <emma:literal>and</emma:literal>
                </emma:interpretation>
                <emma:interpretation id="interp237" emma:lang="en-US" emma:confidence="0">
                  <emma:literal>au</emma:literal>
                </emma:interpretation>
                <emma:interpretation id="interp238" emma:lang="en-US" emma:confidence="0">
                  <emma:literal>Gun</emma:literal>
                </emma:interpretation>
                <emma:interpretation id="interp239" emma:lang="en-US" emma:confidence="0">
                  <emma:literal>any</emma:literal>
                </emma:interpretation>
              </emma:one-of>
            </emma:emma>
          </inkml:annotationXML>
          <inkml:trace contextRef="#ctx0" brushRef="#br0" timeOffset="-146445.53">13000 13543 173 0,'0'0'168'0,"0"0"-96"0,0 0 0 15,0 0 22-15,0 0-37 16,0 0-6-16,0 0-9 16,11-42 5-16,-11 37 8 15,0-2-32-15,0-1 5 16,0 1-5-16,-13 2-22 16,-4 3 15-1,-2 0-15-15,-2 2-1 0,-4 0 18 16,1 0-18-16,0 0 22 0,-1 0 12 15,1 9-12 1,-1 3 24-16,1 3-18 0,-4 4-9 16,4 4 13-1,3-3-31-15,2 4 18 0,0-3 10 16,5 5-9 0,3-5 14-16,6 4-8 0,2-3-4 15,3-3 7 1,0 4-29-16,0-7 7 0,0 1-7 15,0-2 0-15,13-1 4 0,1-4-4 16,7 1 0 0,2-5 0-16,3-1-7 0,4-5-41 15,0 0 35 1,3 0-3-16,-1 0-26 16,0-11-35-16,1-5-21 15,0-3 11 16,-9-1 2-31,-2 1 27 0,-9-1 37 0,-4 3 21 0,-7 1 31 0,-2 6 43 16,0 0 10 0,0 5 4-16,0 3-39 0,0 2-7 15,-7 0-33 1,1 0-2-16,-2 0-5 0,3 12-2 31,-4 5 0-31,7 5-6 0,-1 2 2 0,3-2 3 16,0 0-50-16,0-3-24 15,0-3-4-15,3-10-37 0,2-6-14 16,1 0 2 0,-4 0-24-16</inkml:trace>
          <inkml:trace contextRef="#ctx0" brushRef="#br0" timeOffset="-146205.54">12970 13665 179 0,'0'0'299'0,"0"0"-64"0,0 0-10 15,0 0-24 1,0 0-75-16,0 0-77 0,0 0-12 16,-5-2-29-1,5 2-8-15,0 0-8 16,0 0-17-16,16 0 25 16,8 0 0-16,4 0-9 15,-1 0-30-15,-5 0-16 16,-6 0-19-16,-2 0-47 15,-9 0-99-15,0 0-54 0,-5 0-143 0</inkml:trace>
          <inkml:trace contextRef="#ctx0" brushRef="#br0" timeOffset="-145633.4">13298 13680 403 0,'0'0'202'0,"0"0"-128"16,0 0 12-16,0 0 17 15,0 0-44-15,0 0-36 16,0 0-8-16,-18 75-15 16,15-53 1-16,3 0-1 15,0-5 0-15,0-2-6 16,0-5-4-16,0-3 10 16,0-2 10-16,3-5-9 0,2 0-1 15,3 0 18 1,4 0-18-16,0 0 1 0,5-5-1 15,-1-7-27 1,0-2 19-16,1-2-6 0,-3-1 1 16,-3 3 13-1,-3-1 0-15,-6 5 19 16,-2 1 30-16,0 6-9 16,0 1 12-16,0 2-27 0,0 0-25 15,0 0 1-15,0 0-1 16,0 0 0-16,0 14 0 15,0 3 1-15,0 0-2 16,0 3 1-16,3-2 0 16,5-2-1-16,0-1-1 0,3-8 2 15,-1 0 0 1,2 0-3-16,7-7-23 0,-3 0-179 16,0 0-297-16</inkml:trace>
        </inkml:traceGroup>
        <inkml:traceGroup>
          <inkml:annotationXML>
            <emma:emma xmlns:emma="http://www.w3.org/2003/04/emma" version="1.0">
              <emma:interpretation id="{BE975FBA-5475-42E6-B8FF-9C51E927890C}" emma:medium="tactile" emma:mode="ink">
                <msink:context xmlns:msink="http://schemas.microsoft.com/ink/2010/main" type="inkWord" rotatedBoundingBox="16805,14048 19259,13899 19303,14622 16849,14772"/>
              </emma:interpretation>
              <emma:one-of disjunction-type="recognition" id="oneOf48">
                <emma:interpretation id="interp240" emma:lang="en-US" emma:confidence="0.5">
                  <emma:literal>IV</emma:literal>
                </emma:interpretation>
                <emma:interpretation id="interp241" emma:lang="en-US" emma:confidence="0.5">
                  <emma:literal>= . .</emma:literal>
                </emma:interpretation>
                <emma:interpretation id="interp242" emma:lang="en-US" emma:confidence="0.5">
                  <emma:literal>= "</emma:literal>
                </emma:interpretation>
                <emma:interpretation id="interp243" emma:lang="en-US" emma:confidence="0">
                  <emma:literal>= +</emma:literal>
                </emma:interpretation>
                <emma:interpretation id="interp244" emma:lang="en-US" emma:confidence="0">
                  <emma:literal>= t</emma:literal>
                </emma:interpretation>
              </emma:one-of>
            </emma:emma>
          </inkml:annotationXML>
          <inkml:trace contextRef="#ctx0" brushRef="#br0" timeOffset="-143083.6">14914 13386 378 0,'0'0'149'0,"0"0"-71"0,0 0 10 0,0 0 21 0,35-51-23 15,-21 37-13-15,-4-3-44 0,7 0-17 16,-1-1 12 0,0 2-24-16,1-4 14 0,-1 0 2 15,3 1-15 1,0-6 22-16,0 0-11 0,0-1-3 15,3-4 8 1,-3-2-11-16,3 1 4 0,-4-1 7 16,4 0-7-16,-3 3 9 0,-5 5-18 15,-1 7 8 1,-5 2-5-16,1 8-2 0,-7 5-2 16,-2-1 0-1,0 3-5-15,0 0-3 0,0 0 8 16,0 0-19-1,0 10 6-15,3 12 1 0,-3 6 12 16,2 9 0 0,-2 5 0-16,0 7 9 0,0 6-8 15,0 0 9-15,0 1 7 16,0 0-17-16,-5-4 11 16,-2-6-5-16,0-7 6 15,2-8 12-15,0-1-12 16,2-3-11-16,0-6 20 15,3 2-20-15,0-6 5 16,0-5-6-16,0-2 0 16,0-5 0-16,0-3 0 0,0 1 0 15,0-3 2 1,0 0 5-16,0 0-7 0,0 0 0 16,0 0 1-1,0 0 2-15,0 0-3 0,0 0-16 16,0 0-6-1,0 0-46-15,0-3-88 0,6-9-335 0</inkml:trace>
          <inkml:trace contextRef="#ctx0" brushRef="#br0" timeOffset="-141943.68">15680 12903 446 0,'0'0'133'15,"0"0"-87"-15,0 0 56 0,0 0 63 16,0 0-51-1,0 0-29-15,0 0-24 0,0 0-9 16,0 0-14 0,0 0-31-16,18-27-4 0,-18 27-3 15,0 3 0-15,0 11 9 0,3 8-9 16,2 2 8 0,4 6 3-16,1 1-10 0,4 1 17 15,2 5-17 1,0-2-1-16,1-3 6 0,-1 4-6 15,-2-2 1 1,2-5-1-16,-6-3 7 0,4 0-8 16,-5-8 1-16,-1-2 0 15,1-4-1-15,-7-5 1 16,1-2 0-16,-1-3 0 16,1-2 6-16,-1 0-3 15,4 0-2-15,7 0-1 16,6 0 19-16,9-17-19 15,4-4 8-15,6-6-7 16,0-7 6-16,0-3-4 16,-3-5-3-16,-2-2 0 15,-1 0 0-15,-4 5 1 0,-7 5 4 16,-2 4 1 0,-7 11-5-16,-5 4 10 0,-4 6-11 15,1 4 1 1,-4 2-2-16,0 3-6 0,0 0-23 15,0 0-41 1,0 3-106-16,0 14-28 0,-12 0-72 0</inkml:trace>
          <inkml:trace contextRef="#ctx0" brushRef="#br0" timeOffset="-145152.46">13866 13377 785 0,'0'0'131'15,"0"0"-80"-15,0 0 99 16,0 0-20-16,0 0-85 16,0 0-26-16,0 0-4 15,27 0-14-15,-13 0 4 0,5 0-5 16,-3 0 1 0,0 0 7-16,1 0-8 0,-4 0-7 15,6 0-32 1,12-3-64-16,-5-7-124 0,-1-2-127 0</inkml:trace>
          <inkml:trace contextRef="#ctx0" brushRef="#br0" timeOffset="-144983.47">13888 13182 168 0,'0'0'548'16,"0"0"-454"0,0 0 20-16,0 0-7 0,0 0-41 15,0 0-64-15,0 0-1 16,92-47-1-16,-53 42-16 16,-8 3-52-16,-3 2-3 15,-12 0-50-15,-8 0-103 16,-8 0-174-16</inkml:trace>
        </inkml:traceGroup>
        <inkml:traceGroup>
          <inkml:annotationXML>
            <emma:emma xmlns:emma="http://www.w3.org/2003/04/emma" version="1.0">
              <emma:interpretation id="{827D47BB-4EDA-4E6E-B450-02B7823461AB}" emma:medium="tactile" emma:mode="ink">
                <msink:context xmlns:msink="http://schemas.microsoft.com/ink/2010/main" type="inkWord" rotatedBoundingBox="21110,13854 24480,13649 24536,14572 21167,14778"/>
              </emma:interpretation>
              <emma:one-of disjunction-type="recognition" id="oneOf49">
                <emma:interpretation id="interp245" emma:lang="en-US" emma:confidence="0.5">
                  <emma:literal>FI</emma:literal>
                </emma:interpretation>
                <emma:interpretation id="interp246" emma:lang="en-US" emma:confidence="0.5">
                  <emma:literal>; = l</emma:literal>
                </emma:interpretation>
                <emma:interpretation id="interp247" emma:lang="en-US" emma:confidence="0">
                  <emma:literal>FII</emma:literal>
                </emma:interpretation>
                <emma:interpretation id="interp248" emma:lang="en-US" emma:confidence="0">
                  <emma:literal>, = l</emma:literal>
                </emma:interpretation>
                <emma:interpretation id="interp249" emma:lang="en-US" emma:confidence="0">
                  <emma:literal>FEI</emma:literal>
                </emma:interpretation>
              </emma:one-of>
            </emma:emma>
          </inkml:annotationXML>
          <inkml:trace contextRef="#ctx0" brushRef="#br0" timeOffset="-137616.54">19490 13418 791 0,'0'0'223'0,"0"0"-193"16,0 0-15-16,0 0 11 15,0 0-25-15,0 0 10 16,0 0-10-16,133 5 0 16,-103 0-1-16,-6-3-13 15,-5 1-5-15,-2-1 5 16,-9 1-39-16,-3-3 22 16,-5 0-15-16,0 0-30 0,0 0-82 15,0 0-461-15</inkml:trace>
          <inkml:trace contextRef="#ctx0" brushRef="#br0" timeOffset="-137374.95">19487 13321 894 0,'0'0'158'0,"0"0"-34"15,0 0 28-15,0 0-69 16,0 0-71-16,0 0-12 16,0 0-9-16,120-37 2 15,-82 37-48-15,-6 0-16 16,-10 0 14-16,-8 0-93 16,-14 0-90-16,0 0-27 15,0 0-85-15</inkml:trace>
          <inkml:trace contextRef="#ctx0" brushRef="#br0" timeOffset="-139186.45">18261 12959 189 0,'0'0'290'15,"0"0"-183"-15,0 0-61 16,0 0-17-16,0 0-4 15,0 0-25-15,0 0 0 16,0 7 4-16,0 13-2 16,0 2 28-16,0 2 3 15,-3-2 6-15,1 3 0 16,-2-4-13-16,1-1 16 16,1-1-6-16,-1 1-35 15,3-1 14-15,-2 2-15 0,2 1 0 16,-3 0 7-1,3 1-6-15,0 5-1 0,0-3 9 16,-2-4-9 0,2-1 9-16,0-6-9 0,-4-4 0 15,4-3 14 1,0-2-7-16,-2-3 6 0,2-2 8 16,-3 0-13-16,3 4 15 0,0-4-7 15,0 0-6 1,-2 0 14-16,2 0 0 0,0 0 15 15,-3 0 19 1,-3 0 3-16,3-8-22 0,-2-7-27 47,0-4-12-47,-4-8 28 0,4-2-28 0,0-3 2 0,-1-2 9 16,1 0-10-16,2-1-2 0,3 2 1 15,0 4-2-15,0 1-5 16,0 3-7-16,0 3-2 15,0 5 16-15,8 0-9 16,3 2 9-16,3 1-9 16,3 1 4-16,-1 1 4 15,5 3 1-15,1-2 0 16,2 5-2-16,3-2 0 16,1 3-4-16,1-2 5 0,4 2-12 15,2 3 6 1,0-1-2-16,0 1 8 0,1 2-1 15,-4 0-9 1,1 0 11-16,-3 0-7 0,-6 0-9 16,-5 0 4-1,-5 0 2-15,-6 0 10 16,-5 0-3-16,-3 0-7 16,0 0 10-16,0 0 0 15,0 0-22-15,0 5-18 0,0 2-40 0,-20 8-72 16,5-4-129-1,-1 3-286-15</inkml:trace>
          <inkml:trace contextRef="#ctx0" brushRef="#br0" timeOffset="-138106.52">18440 13455 441 0,'0'0'162'0,"0"0"-12"0,0 0 35 15,0 0-32 1,0 0-63-16,0 0-28 16,0 0-32-16,6-25-29 15,-6 25 12-15,0 0-13 0,0 0-11 16,0 0-2 0,0 8-9-16,0 6 20 0,0 6 2 15,0 2 0-15,0 0 2 16,-4 0-2-16,4 0 1 15,0-5 2-15,0 0-2 16,0-4-1-16,4-4 0 16,6-1 0-16,1-3 1 15,-1-5-1-15,4 0 0 16,-2 0 0-16,1 0-19 16,0 0 2-16,-2 0-3 0,1-10-9 15,-2-1 29 1,-4-3-7-16,-1 2 7 0,0-2 13 15,-2 1-13 1,-1 1 27-16,2-3-14 0,-2 4-3 16,-2 5 19-1,0 1-4-15,0 3-8 0,0-1-1 16,0 3-15 0,0 0-1-16,3 0 0 0,-3 0-16 15,2 0 16-15,4 0-26 16,0 0 19-16,-1 8 0 15,0 0 4-15,1 7 3 0,-6-2-1 16,3 0 1 0,-3 0 1-16,0-2-1 0,0-1 0 15,0 0 0 1,2 2 1-16,3-5-1 0,4 3 0 16,-1-3-32-16,3 1 1 15,10-7-61-15,-2 3-115 16,-2-4-201-16</inkml:trace>
          <inkml:trace contextRef="#ctx0" brushRef="#br0" timeOffset="-135542.22">20642 12942 347 0,'0'0'124'15,"0"0"-32"-15,0 0 64 16,0 0 26-16,0 0-55 16,0 0-47-16,0 0-2 15,7-4-29-15,-4-7-11 16,6 3 7-16,-4-1-13 0,2 0-8 16,5-4-14-1,-5 4-9-15,5-1 18 0,-4-2-18 16,2 2-1-1,2-5 6-15,-2 1-6 0,1-2 0 16,3-3-6 0,0 1-11-16,-1-5 16 0,3-1-5 15,-2-4-2 1,0 4 7-16,-1-1-8 0,-3 6 9 16,-1 4 0-16,-6 9 0 0,2 1 0 15,-5 1 0 1,0 4-10-16,2 0-7 0,-2 0-28 15,0 0-9 1,0 0 18-16,0 17 13 0,0 9 17 16,0 2 6-1,0 7 0-15,0 1 6 0,-10 6-6 16,-1-3 0-16,3-2 0 16,0-1 1-16,3-6-2 15,0-1 1 1,1-5-1-16,1-5 1 0,1-1-37 15,2-4-8-15,0 1-19 16,0-5-34-16,0 3-10 16,0-2-30-16,0-1-32 15,0-5-160-15</inkml:trace>
          <inkml:trace contextRef="#ctx0" brushRef="#br0" timeOffset="-134213.55">20522 13486 437 0,'0'0'105'0,"0"0"-62"0,0 0 80 16,0 0 37 0,0 0-76-16,0 0-38 0,0 0-9 15,0 0-6 1,0 0 11-16,0 0-23 0,8-1 3 15,3-6 5 1,6 3-27-16,4 2 10 0,9-1-10 16,5 1 0-16,8 2 3 15,9 0-3-15,-1 0 0 16,6 0 0-16,4 0 1 16,-5-2-1-16,1 2 0 15,1 0-4-15,-4-3-4 16,0 1 8-16,-5-1-12 15,-1 1 11-15,-4-1-23 16,-1 3-2-16,-4 0 4 16,-4 0-16-16,-3 0 9 15,-2 0-18-15,-5 0-11 0,-9 0 16 16,-3 0-4 0,-7 0-3-16,-3 0-38 0,-3 0-8 15,0 0 46 1,0 0 23-16,-11 0 11 0,-3 3-34 15,-3-1-180-15</inkml:trace>
        </inkml:traceGroup>
      </inkml:traceGroup>
    </inkml:traceGroup>
    <inkml:traceGroup>
      <inkml:annotationXML>
        <emma:emma xmlns:emma="http://www.w3.org/2003/04/emma" version="1.0">
          <emma:interpretation id="{B04FB786-EBE8-4740-8CF9-1CCA66F213A2}" emma:medium="tactile" emma:mode="ink">
            <msink:context xmlns:msink="http://schemas.microsoft.com/ink/2010/main" type="paragraph" rotatedBoundingBox="8287,15722 8614,15625 8706,15935 8380,16033" alignmentLevel="5"/>
          </emma:interpretation>
        </emma:emma>
      </inkml:annotationXML>
      <inkml:traceGroup>
        <inkml:annotationXML>
          <emma:emma xmlns:emma="http://www.w3.org/2003/04/emma" version="1.0">
            <emma:interpretation id="{CF722EE7-6877-4F6D-A149-461A0F9DDB39}" emma:medium="tactile" emma:mode="ink">
              <msink:context xmlns:msink="http://schemas.microsoft.com/ink/2010/main" type="line" rotatedBoundingBox="8287,15722 8614,15625 8706,15935 8380,16033"/>
            </emma:interpretation>
          </emma:emma>
        </inkml:annotationXML>
        <inkml:traceGroup>
          <inkml:annotationXML>
            <emma:emma xmlns:emma="http://www.w3.org/2003/04/emma" version="1.0">
              <emma:interpretation id="{E7891479-BEE8-4CFA-A209-2853D5007683}" emma:medium="tactile" emma:mode="ink">
                <msink:context xmlns:msink="http://schemas.microsoft.com/ink/2010/main" type="inkWord" rotatedBoundingBox="8287,15722 8614,15625 8706,15935 8380,16033">
                  <msink:destinationLink direction="from" ref="{26216678-8D68-4B2D-9FF5-6387450E5F36}"/>
                </msink:context>
              </emma:interpretation>
              <emma:one-of disjunction-type="recognition" id="oneOf50">
                <emma:interpretation id="interp250" emma:lang="en-US" emma:confidence="0.5">
                  <emma:literal>B</emma:literal>
                </emma:interpretation>
                <emma:interpretation id="interp251" emma:lang="en-US" emma:confidence="0">
                  <emma:literal>D</emma:literal>
                </emma:interpretation>
                <emma:interpretation id="interp252" emma:lang="en-US" emma:confidence="0">
                  <emma:literal>$</emma:literal>
                </emma:interpretation>
                <emma:interpretation id="interp253" emma:lang="en-US" emma:confidence="0">
                  <emma:literal>%</emma:literal>
                </emma:interpretation>
                <emma:interpretation id="interp254" emma:lang="en-US" emma:confidence="0">
                  <emma:literal>I</emma:literal>
                </emma:interpretation>
              </emma:one-of>
            </emma:emma>
          </inkml:annotationXML>
          <inkml:trace contextRef="#ctx0" brushRef="#br0" timeOffset="205374.39">5416 14629 456 0,'0'0'355'0,"0"0"-209"16,0 0-69-16,0 0 4 0,0 0-24 16,0 0-23 30,0 0-27-46,52-46 0 0,-31 41 0 0,4 3-7 0,-3-3 0 0,-1 5 3 0,-4 0-2 16,-1 0-1 0,-2 0 0-16,-7 0 1 0,2 0 9 15,-4 0-9 1,-5 0-1-16,0 5 15 0,0 0-14 16,0 4 10-16,0 1-10 15,0 0 0 1,-7 4 16-16,-5-2-7 31,1 0-3-15,3-4 3-16,0-1-8 0,5-3-2 0,1 0 0 0,2-3 0 0,0-1 3 15,0 0-3-15,0 3 0 0,0 0-1 16,0 1 1-16,13 3 0 16,6 3 0-16,0 0 2 15,3-1 3-15,-4 4-5 16,1 1 0-16,-2 1 2 15,-6-6-2-15,-3 1 0 16,-2-2-1-16,-4 0 0 16,-2 0 0-16,3 2 2 15,-3-8-1-15,0 2 1 16,0 1 1-16,0 0-2 16,0 0 0-16,-8 3 0 0,-8 0 10 15,-3-2 6 1,-6-1 10-16,1-5 23 0,-1 0-5 15,3 0 21 1,4 0-24-16,-1 0-13 0,2 0 12 16,3-5-31-1,4-5-8-15,-1 6-1 0,3-1-20 16,-3 2-72-16,2 3-111 0,2-5-407 16</inkml:trace>
          <inkml:trace contextRef="#ctx0" brushRef="#br0" timeOffset="204704.43">5411 14608 195 0,'0'0'101'0,"0"0"-23"0,0 0 24 15,0 0 4 1,0 0-14-16,0 0-31 0,0 0 9 15,0 70-12 1,0-59 10-16,0-1 13 0,0 1-32 16,-6 5-4-1,3-2-12-15,1 6-31 0,-1-9 21 16,3 5-22-16,-2 0 1 0,2-2 7 16,0 3-9-1,0-6 0-15,0-5 0 0,0 4 1 16,0-8 5-1,0 1-6-15,0-3 0 0,0 2-1 16,0-2-5 0,0 0-43-16,0 0-87 0,0 0-92 15,0-12-276-15</inkml:trace>
        </inkml:traceGroup>
      </inkml:traceGroup>
    </inkml:traceGroup>
  </inkml:traceGroup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41.07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1736,'0'0'7202,"129"29"-6722,-111-21-400,5-5-24,1-1 176,5-2-216,1 0-16,11-5-376,-6-13-592,-5 2-1609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54.2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 13 5457,'0'0'8063,"0"-13"-7053,0 39-1013,8 234-529,-8-254 413,2 47-1601,-2-50 1408,0 0 0,0 0 1,0 0-1,-1 0 0,1 0 0,-1 0 0,0 0 1,0 0-1,0-1 0,0 1 0,-1 0 0,1 0 1,-1-1-1,-2 3 0,-15 8-2838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54.6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1 154 4841,'0'0'7546,"68"-5"-6171,-26 1-1403,-15 3-247,0-2 0,-1 0 1,1-2-1,-1 0 0,42-16 0,-67 19 234,0 1 0,0 0 0,0 0 0,0 0-1,0-1 1,-1 1 0,1 0 0,0-1 0,-1 1 0,1-1-1,-1 1 1,1 0 0,-1-1 0,0 1 0,0-1 0,0 1-1,0-1 1,0 0 0,0 1 0,0-1 0,0 1 0,0-1-1,-1 1 1,1-1 0,-1-1 0,-12-39-3716,1 16-956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55.0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88 5577,'0'0'6912,"30"-11"-6505,7-3-327,7-2 19,0 1-1,66-13 1,-45 24-960,-51 4-1114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55.7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166 53 6697,'0'0'5762,"0"-8"-5234,-1-26-136,1 33-361,0 1 1,0-1 0,-1 1-1,1-1 1,0 1 0,-1-1-1,1 1 1,0-1-1,-1 1 1,1-1 0,-1 1-1,1-1 1,-1 1-1,1-1 1,-1 1 0,1 0-1,-1-1 1,1 1-1,-1 0 1,0 0 0,1 0-1,-1-1 1,0 1-1,1 0 1,-1 0 0,1 0-1,-1 0 1,0 0 0,1 0-1,-1 0 1,0 0-1,0 0 1,-20 3 9,12 4-38,1-1 1,-1 1-1,1 0 0,1 1 1,-1 0-1,1 0 0,1 1 1,-1 0-1,1 0 0,1 0 1,-8 19-1,5-5-20,1 0 0,1 1 0,1 0 0,2 0-1,0 0 1,1 1 0,3 41 0,-1-49-22,2-7 21,0 0-1,0 0 0,1 0 1,0 0-1,1 0 1,0-1-1,0 0 1,1 0-1,0 0 1,1 0-1,0-1 1,0 1-1,1-2 1,0 1-1,1-1 1,-1 0-1,1 0 1,11 6-1,-16-12 19,0 0 1,0-1-1,0 1 0,0 0 0,0-1 1,0 0-1,0 0 0,0 0 1,0 0-1,1 0 0,-1-1 0,0 0 1,0 1-1,0-1 0,0 0 1,-1 0-1,1-1 0,0 1 0,0 0 1,-1-1-1,1 0 0,-1 0 0,1 1 1,-1-1-1,0-1 0,0 1 1,1 0-1,-2-1 0,1 1 0,2-4 1,0 0 9,1 0-1,-1 0 1,-1-1 0,1 0 0,-1 1 0,-1-1 0,1 0-1,-1-1 1,0 1 0,-1 0 0,2-11 0,-3 17 14,0-1 0,0 1 0,0-1 0,0 1 0,0 0 0,0-1 0,0 1 1,-1 0-1,1-1 0,0 1 0,-1 0 0,1 0 0,-1-1 0,0 1 0,1 0 0,-1 0 1,0 0-1,1 0 0,-1 0 0,0 0 0,0 0 0,0 0 0,0 0 0,0 0 0,0 0 0,-3-1 1,0 1 1,0 0 1,-1 0 0,1 0 0,-1 1 0,1-1 0,-1 1 0,-4 1 0,4-1-54,1-1 16,0 1 1,0 0 0,1 0 0,-1 1 0,0-1 0,0 1 0,1 0 0,-1-1 0,0 2 0,1-1 0,-1 0 0,1 1 0,-5 2 0,6-1-127,-1-1 1,1 1 0,1 0 0,-1-1-1,0 1 1,1 0 0,-1 0 0,1 0 0,0 0-1,0 1 1,0-1 0,0 0 0,1 0-1,-1 1 1,1 5 0,0-6-490,-1 1 0,0-1 1,1 0-1,-1 0 0,0 1 0,-1-1 0,1 0 0,0 0 1,-1 0-1,-3 4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56.1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 62 5393,'0'0'9812,"-3"-5"-9376,-7-15-500,11 20 58,-1-1 1,0 1-1,1-1 1,-1 1 0,1-1-1,-1 1 1,0-1-1,1 1 1,-1-1-1,1 1 1,-1 0 0,1-1-1,0 1 1,-1 0-1,1 0 1,-1-1 0,1 1-1,-1 0 1,1 0-1,0 0 1,-1 0-1,1 0 1,0 0 0,-1 0-1,1 0 1,-1 0-1,1 0 1,0 0-1,-1 0 1,2 0 0,27 0-8,-26 0-17,16 2-345,-17-2 69,0 1 1,0-1-1,0 0 1,0 1 0,0-1-1,0 0 1,0 0-1,0 0 1,0 0-1,0-1 1,0 1 0,0-1-1,0 1 1,0-1-1,0 0 1,0 1-1,0-1 1,-1 0-1,1 0 1,0 0 0,-1-1-1,1 1 1,1-2-1,11-16-4929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56.4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54 5937,'0'0'5273,"95"-43"-8897,-60 33 887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56.8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1 6449,'0'0'5296,"0"5"-5198,1 85 207,1 54 975,-9-51-6354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57.2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70 4441,'0'0'11092,"11"-6"-11046,3 1-209,-1 1-1,1 1 1,1 0-1,-1 1 1,0 0-1,1 1 1,-1 1-1,26 2 1,47-2-773,-86-1 803,1 1 0,0-1 0,-1 1-1,1-1 1,-1 0 0,1 1 0,-1-1 0,1 0 0,-1 0-1,1 0 1,-1 0 0,0 0 0,0-1 0,0 1 0,1 0-1,-1-1 1,0 1 0,-1 0 0,1-1 0,1-2 0,11-17-2849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57.59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1 129 2737,'0'0'9336,"10"-21"-9005,34-62-148,-43 81-183,0 0 1,0 1 0,1-1 0,-1 0 0,1 1-1,-1-1 1,1 1 0,-1 0 0,1-1-1,0 1 1,0 0 0,-1 0 0,1 0-1,0 0 1,0 0 0,0 1 0,0-1 0,0 1-1,0-1 1,1 1 0,-1 0 0,0-1-1,0 1 1,0 0 0,0 1 0,0-1-1,0 0 1,0 1 0,0-1 0,1 1 0,-1-1-1,0 1 1,-1 0 0,3 1 0,1-1 1,25 9-2,-12-3-74,0-1-1,0-1 1,1-1 0,0 0 0,37 1 0,-49-4-189,0-1 0,0-1 0,0 1 1,0-1-1,0 0 0,-1-1 1,1 0-1,0 0 0,-1 0 0,1-1 1,-1 0-1,0 0 0,6-4 0,13-12-2708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4:42.40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A28FAD1-D8D4-4699-B945-4CE3B373D5FD}" emma:medium="tactile" emma:mode="ink">
          <msink:context xmlns:msink="http://schemas.microsoft.com/ink/2010/main" type="inkDrawing" rotatedBoundingBox="4250,7261 6467,7302 6466,7327 4249,7285" semanticType="callout" shapeName="Other">
            <msink:sourceLink direction="with" ref="{41CC7E58-04C3-4B77-8C9E-7F23F7AD573F}"/>
          </msink:context>
        </emma:interpretation>
      </emma:emma>
    </inkml:annotationXML>
    <inkml:trace contextRef="#ctx0" brushRef="#br0">-6 9 310 0,'0'0'116'0,"0"0"-79"16,0 0 48-16,0 0 9 16,0 0-33-16,0 0-14 0,0 0-12 15,-2-5 21 1,2 5 14-16,0 0-20 0,0 0 21 16,0 0 1-1,0 0-12-15,0 0-11 0,0 0-27 16,0 0 1-1,0 0 4-15,0 0-21 0,0 0 6 16,0-2-12-16,5 2 0 0,11 0 17 16,1-3 5-1,1 3-3-15,5 0-6 0,-1 0-3 16,1 0 23 0,5 0-15-16,-4 0-17 0,1 0 18 15,-1 0-6 1,-2 0-3-16,3 0 3 0,-4 0-13 15,3 0 15 1,1 0 1-16,2 0-16 0,3 0 19 16,3 0-18-16,-1 3 9 15,4-3 2-15,-1 0-11 16,0 2 6-16,-2-2-2 16,-2 0 2-16,0 0-2 15,-1 0-4-15,-4 0-1 16,5 0 13-16,-1 0-13 15,0 0 17-15,-1 0-16 16,1 0-1-16,-2 0 6 0,1 0-6 16,6 0 2-1,-2 0 5-15,0 0-1 0,-3 0-5 16,-4 2-1 0,2 1 0-16,-4-3 1 0,1 0 0 15,-1 0-1 1,4 0 0-16,-4 2 7 0,0-2-7 15,1 3 0 1,-1-3-3-16,1 2 1 0,-1-2 2 16,0 3 0-16,1-2 0 0,1 2 3 15,4 0-4 1,1-1 1-16,-1-2 0 0,-1 3 2 16,6-1-2-1,0-2 0-15,1 0 0 0,-1 0 1 16,-2 0-2-1,-1 0 1-15,1 0 0 0,-3 0-1 16,-1 0 1-16,-1 0 0 31,-7 0 1-31,-4 0-1 0,-3 0 0 0,-3 0 0 16,2 0 0-16,0 0 0 16,6 0 0-16,0 0 1 15,0 0-1-15,6 0 6 16,-1 0-6-16,6 0 0 15,1 0-7-15,-5 0 7 16,-5 0 0-16,-4 0 1 16,-8 0-1-1,-4 0 0-15,-3 0-1 0,-2 0 1 16,0 0-10 0,0 0 8-16,0 0-20 0,0 0-7 15,0 0-7-15,0 0-50 0,-26 0-60 16,3 0-238-1,-1 0-501-15</inkml:trace>
  </inkml:traceGroup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57.9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29 5721,'0'0'8709,"11"-3"-8529,37-4-324,0 2 0,71 2 0,-29-3-4389,-68 1 729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58.3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11 7090,'0'0'5995,"3"-3"-5766,-3 2-228,0 1 0,1-1 0,-1 1 0,1-1 0,-1 1 0,1-1 0,-1 1 0,1-1 0,-1 1 0,1 0 0,-1-1 0,1 1 0,0 0 0,-1-1 0,1 1 0,-1 0 0,1 0 0,0 0 0,-1 0 0,1-1 0,0 1 0,-1 0 0,1 0 0,0 0 0,-1 0 0,1 0 0,0 1 0,-1-1 0,1 0 0,0 0 0,-1 0 0,1 1 0,0-1 0,-1 0 0,1 0 0,-1 1 0,1-1 0,0 1 0,1 2 2,0-1 1,0 1-1,0 0 1,0-1-1,-1 1 1,1 0-1,-1 0 1,0 0-1,1 4 1,3 11 48,-2-1 1,4 29 0,-7 24 300,-1-54-423,0 0-1,1 0 0,1 0 0,1 0 1,0 0-1,8 29 0,4-24-3057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58.8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 7138,'0'0'9055,"0"-4"-8995,0 7-258,6 37 44,1 5-192,-5-13-5035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59.2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80 4489,'0'0'10893,"24"-5"-10433,27 0-392,-39 5-188,0 0-1,0-1 1,0-1-1,0 0 1,0-1-1,0 0 1,-1 0 0,1-1-1,18-10 1,-29 13-92,1 0 0,-1 0 0,0 0 0,0 0 0,0 0 0,0-1 0,0 1 1,0 0-1,0-1 0,0 1 0,0 0 0,0-1 0,-1 1 0,1-1 0,-1 1 0,1-1 0,-1 0 1,1-1-1,-1-7-4155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9:59.5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0 122 1200,'0'0'8838,"2"-4"-8130,3-3-566,0 1-1,1-1 0,0 1 1,0 0-1,0 1 0,1 0 0,0 0 1,0 0-1,0 1 0,10-5 1,2-1 171,-1 2 1,1 0-1,30-8 1,-36 13-513,1 0 0,-1 1 0,0 1 0,1 0 0,0 0 0,-1 2 0,20 2 0,-32-3 26,0 1 0,0-1 0,-1 0 1,1 1-1,0-1 0,0 1 0,-1-1 1,1 1-1,-1 0 0,1-1 1,0 1-1,-1-1 0,1 1 0,-1 0 1,1 0-1,-1-1 0,0 1 0,1 0 1,-1 0-1,0 0 0,1-1 1,-1 1-1,0 0 0,0 0 0,0 0 1,0 1-1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0:00.3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45 304,'3'0'17114,"19"0"-17288,157-7-1603,-178 6 1692,0 1-1,0-1 0,0 1 0,-1-1 1,1 1-1,0-1 0,0 0 0,-1 1 1,1-1-1,-1 0 0,1 1 0,0-1 1,-1 0-1,1 0 0,-1 1 0,0-1 1,1 0-1,-1 0 0,0 0 0,1 0 1,-1 0-1,0 0 0,0 0 0,0 0 1,0 0-1,0 1 0,0-1 0,0 0 1,0 0-1,0 0 0,0 0 0,0 0 1,-1 0-1,1 0 0,-1-1 0,1-6-1973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0:00.7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 1 512,'0'0'11221,"-8"0"-10930,75 23 158,-46-15-661,0 0 1,0-2-1,1 0 0,-1-2 0,1 0 0,24 0 0,-15-4-2755,-4 0-1727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0:01.3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3241,'0'0'11531,"9"24"-10318,-1 30-1393,1 79 0,-6-92-367,4-21-1249,3-7-3402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0:01.67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0 624,'0'0'14641,"15"27"-14583,-7 2-242,-1 0-1,-1 0 1,-1 0-1,-2 1 1,0 41-1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0:02.05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4729,'0'0'10716,"0"15"-10632,9 184-1165,-9-170-1680,0-21-892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4:44.84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3CEE0AF-F5E1-48E9-BB92-94DDCC5D71F9}" emma:medium="tactile" emma:mode="ink">
          <msink:context xmlns:msink="http://schemas.microsoft.com/ink/2010/main" type="inkDrawing" rotatedBoundingBox="4854,9492 5157,7425 5284,7444 4981,9511" semanticType="callout" shapeName="Other">
            <msink:sourceLink direction="with" ref="{9422ABD4-8D97-4F46-980E-79A310525065}"/>
            <msink:sourceLink direction="with" ref="{A6D357EB-8B77-4853-B181-A091EB5C25A3}"/>
          </msink:context>
        </emma:interpretation>
      </emma:emma>
    </inkml:annotationXML>
    <inkml:trace contextRef="#ctx0" brushRef="#br0">324 12 183 0,'0'0'152'0,"0"0"-51"15,0 0 24 1,0 0 21-16,0 0-13 0,0 0-28 16,0 0-2-1,8-13 4-15,-8 13-24 0,0 0-17 16,0 0-30-1,0 0-18-15,0 0-17 0,0 0 5 16,0 13-6-16,0 6 0 16,0 3 0-16,0 6 7 15,-3-2-5-15,-4 4 5 16,-2-2 8-16,4-3-15 16,-3 0 13-16,-1-3-13 15,4 0 0-15,0 1 7 16,-1 2-7-16,-2 0 10 15,2 1-1-15,-1 4-8 16,-2-1-1-16,-1 3 0 16,1 0 0-16,4-3 7 0,0-2-7 15,-2-5 0 1,5 0 0-16,-1-5 1 0,1 1 1 16,-3-2-2-1,-1 4 0-15,1 2 0 0,0 2 1 16,-2 1 0-1,2-4-1-15,3 5 1 0,2-8 3 16,-3 3-4-16,3-5 0 0,0 0-1 16,-2 0 2-1,2 1-1-15,0 1 0 0,-3-2 1 16,-1 3 3 0,2 4-2-16,-1-2 5 0,-2 5 16 15,3-5-23 1,-2 2 2-16,1-2-2 0,3 1 1 15,-2 3 4 1,2 1-5-16,-3 1 0 0,-2 5 11 16,2-3-11-1,-2 3 11-15,0-5-2 0,-1-1-2 16,0 2-1-16,1-4-6 16,0 4 1-16,-4 3 3 15,4 1 3-15,-4-1-5 16,2 1-2-1,-2 0 1-15,4-3 10 0,-3 0-11 16,2-2 0-16,4 0 5 0,-3-2-4 31,2-1-1-31,1-2 0 0,-2 0 1 0,4-2 0 16,-3 2-1 0,3-2 0-16,-2 2 1 0,2-3-1 15,-3 1 0 1,3 1 0-16,0-3 0 0,-2 1-1 15,2-5 1 1,0 1 0-16,0 0-1 0,0-3 2 16,0-3-1-16,0 2 0 0,0-4 0 15,0-2-1 1,0 0 1-16,0 0 0 0,0 0 0 16,0-4-1-1,0 6 1-15,0-3 0 0,0-2 1 16,0 1-7-1,0-1 6-15,0 1-2 0,0-1 0 16,0-2-17-16,2 0 18 16,-2 2-5-16,0-2 6 15,3 0-2-15,-3 3 2 16,0-3 0-16,0 0 1 16,0 0 1-16,0 0-2 15,2 0 4-15,1 0-2 16,6 0 4-16,-2 0-6 15,5-3-12-15,-1-1-2 16,-4-4-44-16,5 3-15 16,-2 0-30-16,-1 2-55 0,-2-2-113 15,-4 4-109-15</inkml:trace>
  </inkml:traceGroup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0:02.43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0 151 2473,'0'0'10731,"17"-9"-10281,-8 4-493,4-3 150,0 0-1,1 2 0,0-1 1,-1 2-1,2 0 1,-1 1-1,1 0 0,-1 1 1,22-2-1,-12 5-373,0-1-1,45-9 0,-62 9-130,0 0 0,0-1 0,-1 0 0,1 0 0,-1-1 0,0 0-1,0 0 1,0 0 0,0-1 0,0 0 0,-1 0 0,1 0 0,-1-1-1,8-9 1,-4-2-3925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0:02.8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69 8330,'0'0'5625,"186"-68"-5625,-151 68 8,0 0-184,1 15 176,5 15-576,-6-7-816,-11-1-3233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0:45.9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354 794 24575,'-12'14'0,"0"1"0,0 0 0,-15 29 0,8-12 0,-2 4 0,1 1 0,2 1 0,2 1 0,1 1 0,2 0 0,-10 55 0,9-35 0,-18 102 0,-15 741 0,43-695 0,-19 65 0,1-21 0,21-230 0,-1 28 0,2-1 0,7 58 0,-5-91 0,1-1 0,1 0 0,0 1 0,1-1 0,0-1 0,1 1 0,1-1 0,1 0 0,0 0 0,19 24 0,67 65 0,156 132 0,-130-140 0,5-6 0,200 110 0,4-36 0,-4-3 0,-314-153 0,-7-5 0,-1 1 0,1 0 0,0-1 0,0 0 0,0 0 0,0 0 0,0 0 0,1-1 0,-1 0 0,0 0 0,1 0 0,-1 0 0,1 0 0,-1-1 0,1 0 0,-1 0 0,1 0 0,-1-1 0,1 0 0,-1 1 0,0-2 0,1 1 0,6-3 0,52-18 0,331-99 0,-339 109 0,1 2 0,0 2 0,0 3 0,1 2 0,75 6 0,3 17 0,-2 6 0,187 61 0,-147-37 0,404 97 0,8-50 0,-466-90 0,122-9 0,-104-2 0,1201 2 0,-1184-6 0,0-6 0,156-36 0,14-2 0,-225 41 0,131 2 0,194 38 0,-288-17 0,875 110 0,-1000-120 0,-1 0 0,1-1 0,0 0 0,0-1 0,0 0 0,0-1 0,0 0 0,0 0 0,-1-2 0,1 1 0,20-8 0,383-140 0,-236 92 0,-154 50 0,96-38 0,-105 38 0,-1 0 0,0 0 0,0-1 0,-1-1 0,22-21 0,71-71 0,4 6 0,201-138 0,-274 207 0,-2-1 0,-1-2 0,-1-1 0,-2-2 0,-1-1 0,42-61 0,-37 52 0,74-71 0,8-9 0,-102 105 0,-1 0 0,-1-1 0,0-1 0,-2 0 0,11-26 0,-15 22 0,-1 0 0,-2 0 0,0-1 0,-2 1 0,0-1 0,-2 0 0,-4-41 0,1-5 0,2-54 0,3 24 0,-5 1 0,-29-180 0,16 198 0,-18-75 0,27 135 0,-1 1 0,-1 0 0,0 0 0,-1 1 0,-17-24 0,-14-17 0,2-1 0,-30-69 0,52 92 0,1-2 0,2 0 0,2-1 0,-12-75 0,9-11 0,-10-66 0,19 164 0,-1 0 0,-2 1 0,-1 0 0,-19-38 0,2 19 0,-3 1 0,-62-75 0,37 51 0,40 53 0,-1 1 0,0 1 0,-1 0 0,-1 1 0,0 1 0,-27-16 0,-132-63 0,20 12 0,21-6 0,-62-35 0,176 112 0,0 2 0,-1 0 0,0 2 0,0 0 0,-1 2 0,1 0 0,-44 0 0,-54-10 0,-166-44 0,232 51 0,0 2 0,-1 2 0,-65 6 0,24-1 0,-130 1 0,-318-9 0,478-1 0,-85-20 0,101 20 0,0 2 0,0 2 0,-73 6 0,25 0 0,-1459-36 0,750 33 0,242 10 0,388-22 0,-45 1 0,-396 59 0,71-3 0,499-45 0,0-3 0,-88-17 0,-38-2 0,131 22 0,-1 3 0,0 1 0,-46 11 0,34-5 0,-69 4 0,64-12 0,1 3 0,0 3 0,0 2 0,1 3 0,-74 26 0,81-16 0,1 3 0,-54 35 0,78-43 0,-130 68 0,91-52 0,2 2 0,-62 47 0,-24 16 0,6-5 0,123-76-1365,5 0-5461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2:30.4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1845 1983 13055,'-12'17'2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2:30.39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1638 705 15193,'-68'-53'30,"57"45"-62,-2 0 0,1 1 1,-1 0-1,0 1 0,0 1 1,2 1 5</inkml:trace>
  <inkml:trace contextRef="#ctx0" brushRef="#br0" timeOffset="-1">1236 686 10924,'-16'25'-492,"-5"11"-3563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00.8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168 1 728,'0'0'6662,"1"18"-3511,1 65-3080,-8 87 540,-43 258 1,26-84-481,16-147-100,-3-18-41,4-89 7</inkml:trace>
  <inkml:trace contextRef="#ctx0" brushRef="#br0" timeOffset="1">48 2079 11973,'-3'228'-2,"-10"-11"19,-4 43-34,8-92 31,4-54-24,5 164 319,41-278-36,359 0-323,-400 0 27,-21 0-657,-5 0-1421,-3 0-2625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3:48.4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30 40,'0'0'9171,"-4"-3"-8471,-4-9-137,14 5 18,30 4 9,-22 2-717,230-2 241,-263 29-4124,0-12 1573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3:50.1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130 36 1384,'0'0'9154,"-9"29"-9200,4 54 98,3-48-35,0 1 1,-3-1 0,-13 56-1,13-81-53,1-1 1,-1-1-1,-1 1 0,1-1 0,-1 0 0,-1 0 0,0 0 0,0-1 1,0 0-1,-10 7 0,5-4-494,11-9 514,1-7-357,0-240-305,1 243 682,0 0 0,-1 0 0,1 0-1,1 0 1,-1 1 0,0-1 0,1 0 0,-1 0 0,1 1-1,0-1 1,0 1 0,0 0 0,0-1 0,5-3-1,40-32-83,-32 27 51,53-33-325,-49 33 47,0-1-1,24-21 1,-40 32 308,0 0 0,0 0 0,0 0 0,0 0 0,0 1 0,0-1 0,0 1 1,0 0-1,0 0 0,0 0 0,0 0 0,1 1 0,3 0 0,3 0-16,-7 0 15,1-1-1,-1 1 1,0 0 0,1 1-1,-1-1 1,0 1 0,0-1-1,0 1 1,0 0 0,0 0-1,0 0 1,0 0 0,-1 1-1,1-1 1,-1 1 0,1 0-1,-1-1 1,0 1 0,0 0-1,-1 0 1,1 0 0,0 1 0,-1-1-1,0 0 1,0 1 0,1 5-1,0-4 84,-1-1-1,1 1 1,-1 0 0,-1 0-1,1 0 1,0 0-1,-1 0 1,0-1-1,-1 1 1,1 0 0,-1 0-1,0 0 1,0 0-1,0 0 1,-1-1 0,1 1-1,-1 0 1,0-1-1,-4 5 1,-7 5 61,0-1 0,-2 0 1,0-1-1,0-1 0,-1 0 0,0-1 1,-1-1-1,0-1 0,0 0 0,-1-1 1,0-1-1,-31 7 0,31-12-45,14-1-103,1 0 0,-1 0 0,0 0-1,0 1 1,0-1 0,1 1-1,-1 0 1,0 0 0,1 1 0,-1-1-1,-5 4 1,9-5-5,-1 1 1,1-1-1,0 0 0,0 1 1,0-1-1,-1 1 0,1-1 1,0 0-1,0 1 1,0-1-1,0 1 0,0-1 1,0 1-1,0-1 0,0 1 1,0-1-1,0 1 0,0-1 1,0 0-1,0 1 0,0-1 1,1 1-1,-1-1 1,0 1-1,0-1 0,0 0 1,1 1-1,-1-1 0,0 0 1,0 1-1,1-1 0,-1 0 1,0 1-1,1-1 0,-1 0 1,0 1-1,1-1 1,-1 0-1,1 0 0,-1 0 1,0 1-1,1-1 0,-1 0 1,1 0-1,20 11 180,-19-11-173,9 5 12,0 0 0,0 1 0,0 1 0,-1-1-1,0 2 1,0-1 0,-1 1 0,0 1 0,0 0 0,-1 0 0,0 0 0,-1 1 0,10 17 0,-14-22 10,-2-3-20,0 0 0,0 0 0,1 0 0,-1 0-1,0 0 1,1 0 0,-1 0 0,1 0 0,-1-1-1,1 1 1,0 0 0,0-1 0,0 0 0,0 1-1,0-1 1,0 0 0,0 0 0,0 0-1,0 0 1,1-1 0,-1 1 0,4 0 0,-6-7-2011,0-4-2125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3:50.9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15 220 3265,'0'0'6386,"-1"0"-6310,1 0 0,-1 0-1,0 0 1,0 0 0,1-1 0,-1 1-1,0 0 1,1 0 0,-1-1-1,0 1 1,1-1 0,-1 1-1,1-1 1,-1 1 0,0-1 0,1 1-1,-1-1 1,1 1 0,-1-1-1,1 0 1,0 1 0,-1-1-1,1 0 1,-1 0 0,3-19-54,0 0 1,1 0-1,1 0 1,1 0-1,1 1 1,1 0-1,0 0 1,19-32 0,-27 58-45,0 0 0,0 1 0,1-1 0,0 0 0,2 13 0,-1 6 5,-3 25 17,-3-1 0,-21 92 0,26-139-155,-2 5-162,-2-5-3845,2-3 519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3:51.5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0 273 1072,'0'0'8014,"3"-15"-7642,64-242 2090,-64 400-3606,-13-72 1144,4-30-512,-1 55 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4:46.65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6D357EB-8B77-4853-B181-A091EB5C25A3}" emma:medium="tactile" emma:mode="ink">
          <msink:context xmlns:msink="http://schemas.microsoft.com/ink/2010/main" type="inkDrawing" rotatedBoundingBox="5080,9819 7350,10023 7344,10086 5074,9881" semanticType="underline" shapeName="Other">
            <msink:destinationLink direction="with" ref="{63CEE0AF-F5E1-48E9-BB92-94DDCC5D71F9}"/>
          </msink:context>
        </emma:interpretation>
      </emma:emma>
    </inkml:annotationXML>
    <inkml:trace contextRef="#ctx0" brushRef="#br0">0 0 208 0,'0'0'196'0,"0"0"-109"0,0 0 2 16,0 0 58-16,0 0 21 15,0 0-55-15,0 0-28 16,32 0 0-16,-21 0-31 16,0 0 7-16,0 0-3 15,5 0-31-15,3 0 17 16,3 0-12-16,2 0 8 15,0 0 4-15,4 0-35 16,-4 0 5-16,4 0 14 16,-4 0-9-16,3 0 3 0,-5 5-14 15,2-4 5 1,-2 3 6-16,5 0-19 0,0 1 15 16,0 0-15-1,6 0 7-15,-1 2-7 0,1 1 0 16,2-2 0-1,1 2 1-15,1 0 0 0,1-1-1 16,1 1 0-16,-4-5 0 16,-6 2 5-16,-1 2-5 15,-4-3 0-15,1 1-1 0,-3 0-3 16,4 2 4 0,4-4 0-16,6 2 0 0,1-3 3 15,5 1-3 1,-2-3 0-16,0 2 1 0,2-2 0 15,-4 0-1 1,-3 0 0-16,0 3 0 0,-4-3 1 16,-5 0-1-16,2 0 0 15,2 1 3-15,-1 3-2 16,1-2-2-16,0 0 1 16,-1 3-1-16,1 0-2 15,1 0 3-15,1 0 0 16,6 0 1-1,0 1-1-15,2-2 0 0,2 0-1 16,-4-4-5-16,-1 0-1 0,-4 0 7 16,-3 0 0-1,-6 0-9-15,-2 0 9 0,-6 0-1 16,-2 0 1 0,-7 0 0-16,5 0 0 0,-1 0 0 15,2 0 0 1,7 0 0-16,-1 0 1 0,5 0-2 15,0 0-9 1,3 0-11-16,-3 0 10 0,1 0-9 16,-6 0 1-16,-5 0 18 15,-6 0-20-15,-3 0 20 16,-2 0 1-16,-3 0 0 16,3 0 0-16,-3 0 0 15,0 0 0-15,0 0 0 16,0 0-1-16,3 0 1 15,2 0 0-15,-3 0 0 16,2 0-1-16,-2 0 1 0,1 0 0 16,-3 0 0-1,0 0-85-15,0 0-44 0,0 0-55 16,-11 0-167 0,0-3-446-16</inkml:trace>
  </inkml:traceGroup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3:55.4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29 1328,'0'0'2689,"0"-4"-2534,0-3-872,0-11 3820,-9 36-626,3 8-2425,1-1 0,1 1-1,1 0 1,1 43 0,0-60-4,1 5-1162,7-10-3204,0-4 1768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3:56.0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11 96,'0'0'7520,"16"0"-7320,182 0 200,-197 0-369,20-3-2427,-21-1 1485,0 1-468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3:57.7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6 1176,'0'0'5523,"-9"0"-785,73 2-4808,-37 0 3,-1-1 0,1-1 0,50-8-1,-56 5-4345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04.7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80 864,'0'0'5037,"1"-11"-4325,-1-5-478,-1 10-74,1 0-1,0 0 1,1 0-1,-1 0 0,1 1 1,3-12-1,2 71 2910,3 13-3277,-6 143 254,-3-138-214,-1-66 197,0 1 0,0-1-1,-1 1 1,1-1-1,-1 1 1,-5 9 0,-5 17-1273,9-11-2535,3-24 1772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05.5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70 9 1240,'0'0'2993,"6"-1"-2830,244-6 1270,-249 7-1417,1 0-1,-1 0 1,0 0 0,1 0-1,-1 1 1,0-1-1,1 1 1,-1-1 0,0 1-1,0-1 1,1 1-1,-1 0 1,0-1-1,0 1 1,0 0 0,0 0-1,0 0 1,0 0-1,0 0 1,0 0 0,0 0-1,-1 0 1,2 3-1,0 0 26,0 0 0,-1 0-1,1 0 1,-1 0-1,0 1 1,0-1 0,0 8-1,-1-4 25,1 0 0,-2 0 0,1-1 0,-1 1 0,0 0 0,-1-1-1,1 1 1,-7 14 0,1-10 17,-1 0 1,0-1-1,-1 0 0,-1 0 0,0-1 1,0 0-1,-1 0 0,0-1 0,0-1 1,-1 0-1,0 0 0,-21 8 0,-6 0 170,0-2-1,0-2 1,-43 8-1,84-20-269,1 0 0,0 0 0,0 0 0,-1 1 0,1-1 0,0 1 0,-1 0 0,1 0 0,0 0 0,-1 0 0,1 0 0,-1 0 0,4 3-1,41 29 76,-21-14 17,1-2 30,-5-2-59,0 0-1,1-2 1,1-1 0,37 14 0,-58-25-215,4 2 394,-4-4-3126,-3-7-2171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06.1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1 146 6241,'0'0'806,"24"-18"-1377,75-57 194,-62 45 181,-37 29 239,1 1 0,-1-1-1,1 0 1,-1 1 0,1-1 0,-1 0 0,1 0 0,-1 1 0,0-1 0,0 0-1,1 0 1,-1 0 0,0 1 0,0-1 0,0 0 0,0 0 0,0 0-1,0 0 1,0-1 0,0-3 647,0 4-54,-2 1-595,0 1 1,0-1-1,0 0 1,0 0-1,0 1 1,0-1-1,0 1 1,0 0-1,0-1 1,0 1-1,0 0 1,1 0-1,-1 0 1,0 0-1,1 1 1,-1-1 0,1 0-1,-1 1 1,-1 2-1,0 0-17,0 0-1,1 0 1,0 0 0,0 1-1,0-1 1,1 0 0,-1 1-1,0 6 1,-1 11-136,1 0 0,1 44-1,2-44 68,-1-18 26,-1 0 0,0 0 0,1 0 0,-1-1 0,-1 1 0,1 0 0,0-1 0,-1 1 0,0-1 0,0 1 0,0-1 0,0 0 0,0 1 0,-1-1 0,0-1 0,1 1 0,-1 0 0,0-1 0,0 1 0,0-1 0,-7 4 0,-12 11-3866,19-16 977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07.0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25 3289,'0'0'2255,"27"-14"-96,-15 11-2162,0 0-1,1 1 1,-1 1 0,1 0-1,20 1 1,-26 0-14,-6 1 13,0-1 0,0 1 0,-1 0 0,1-1 0,0 1 1,-1 0-1,1 0 0,0 0 0,-1 0 0,1 0 0,-1-1 1,1 1-1,-1 0 0,0 0 0,1 0 0,-1 0 0,0 0 1,0 0-1,0 0 0,1 1 0,-1-1 0,0 0 0,0 0 1,-1 0-1,1 2 0,-1 33 493,0-34-428,1 2 3,-1 0-1,0-1 1,-1 1-1,1 0 0,-1 0 1,1-1-1,-1 1 1,0-1-1,-1 1 1,1-1-1,-1 0 0,-4 5 1,-43 38 183,22-22-16,9-7-136,13-12-65,0 0 0,0 0-1,1 0 1,0 1 0,0 0-1,-4 6 1,44-9-261,152-3 230,-186 0-167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15.1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 0 312,'0'0'5737,"0"35"-4675,1 3-772,1-29-229,-1 1 1,-1 0 0,0-1 0,0 1-1,-1 0 1,0-1 0,-1 1 0,0-1-1,0 0 1,-1 1 0,0-1-1,-7 13 1,4-14-175,4-5-144,-1 0 0,1 0 1,0 0-1,0 1 0,0-1 0,0 0 0,1 1 0,-1-1 0,-1 8 0,3-8-1271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15.7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 1272,'0'0'6675,"27"0"-6232,279 0-514,-289-3-3163,-16 1-411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16.2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 1584,'0'0'5950,"39"0"-5468,6-1-384,-1-1-5758,-40 2 3206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5:23.80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DC80E00-4FA1-4372-9CCD-5D1A2EF2BC95}" emma:medium="tactile" emma:mode="ink">
          <msink:context xmlns:msink="http://schemas.microsoft.com/ink/2010/main" type="writingRegion" rotatedBoundingBox="17558,6140 26849,6465 26817,7375 17526,7050"/>
        </emma:interpretation>
      </emma:emma>
    </inkml:annotationXML>
    <inkml:traceGroup>
      <inkml:annotationXML>
        <emma:emma xmlns:emma="http://www.w3.org/2003/04/emma" version="1.0">
          <emma:interpretation id="{1D9F7B68-5C2C-488E-8C59-9E39CD8967F5}" emma:medium="tactile" emma:mode="ink">
            <msink:context xmlns:msink="http://schemas.microsoft.com/ink/2010/main" type="paragraph" rotatedBoundingBox="17558,6140 26849,6465 26817,7375 17526,70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655287C-34E3-42BC-9FE9-5F87AC3E862B}" emma:medium="tactile" emma:mode="ink">
              <msink:context xmlns:msink="http://schemas.microsoft.com/ink/2010/main" type="line" rotatedBoundingBox="17558,6140 26849,6465 26817,7375 17526,7050"/>
            </emma:interpretation>
          </emma:emma>
        </inkml:annotationXML>
        <inkml:traceGroup>
          <inkml:annotationXML>
            <emma:emma xmlns:emma="http://www.w3.org/2003/04/emma" version="1.0">
              <emma:interpretation id="{2F77C56D-5730-4C82-B5EF-6779F03FEEB5}" emma:medium="tactile" emma:mode="ink">
                <msink:context xmlns:msink="http://schemas.microsoft.com/ink/2010/main" type="inkWord" rotatedBoundingBox="17557,6175 18145,6195 18115,7049 17527,7028"/>
              </emma:interpretation>
              <emma:one-of disjunction-type="recognition" id="oneOf0">
                <emma:interpretation id="interp0" emma:lang="en-US" emma:confidence="0.5">
                  <emma:literal>I</emma:literal>
                </emma:interpretation>
                <emma:interpretation id="interp1" emma:lang="en-US" emma:confidence="0">
                  <emma:literal>E</emma:literal>
                </emma:interpretation>
                <emma:interpretation id="interp2" emma:lang="en-US" emma:confidence="0">
                  <emma:literal>[</emma:literal>
                </emma:interpretation>
                <emma:interpretation id="interp3" emma:lang="en-US" emma:confidence="0">
                  <emma:literal>1</emma:literal>
                </emma:interpretation>
                <emma:interpretation id="interp4" emma:lang="en-US" emma:confidence="0">
                  <emma:literal>l</emma:literal>
                </emma:interpretation>
              </emma:one-of>
            </emma:emma>
          </inkml:annotationXML>
          <inkml:trace contextRef="#ctx0" brushRef="#br0">14616 5166 340 0,'0'0'293'15,"0"0"-209"-15,0 0-21 16,0 0 56-16,0 0-8 15,0 0-40-15,0 0-37 16,0-47-32-16,0 47-4 16,0 0-8-16,0 0-7 15,0 0 17-15,0 0-1 16,0 0 1-16,0 0 0 16,0 0 0-16,0 5 7 15,0 5-6-15,0 6 1 0,-3 2 10 16,-3 4-11-1,1 3 0-15,0 2 6 0,-2 3-7 16,5-1 0 0,-1 2 0-16,3-1 0 0,-2-3 5 15,2-3-4 1,-3-5-1-16,3-4 0 0,0 0 8 16,0-6-7-16,0-2-1 0,0 1 0 15,0 2 0 1,0-1 0-16,0 1 1 0,0 0-1 15,0 1 2 1,8 0-1-16,-2-4-1 0,2 2 0 16,-3-4 4-1,1 2-3-15,2-3-1 0,-3 1 0 16,3-3 2 0,4 1-1-16,-2-1-1 0,4-2 0 15,2 0 0-15,5 0 0 16,3 0-13-16,4 0-12 15,0 0-61-15,10-2-63 16,-12-12-78-16,-1-2-160 0</inkml:trace>
          <inkml:trace contextRef="#ctx0" brushRef="#br0" timeOffset="543.12">14616 5114 209 0,'0'0'361'0,"0"0"-248"0,0 0-85 15,0 0 6 1,0 0 71-16,0 0-59 0,0 0-27 16,26-11 30-1,-15 8 8-15,3 0-7 0,0 1-22 16,1 2-15-1,5-3 21-15,7 3-28 0,3 0 4 16,0 0 0-16,2 0-9 16,-5 0-1-16,1 0 0 15,-7 0 1-15,-2 0 1 16,-5 0-2-16,-6 0 0 16,-6 0 0-16,-2 0-51 15,0 0-21-15,0 0-120 16,-2 0-87-16,-15 5 8 0</inkml:trace>
          <inkml:trace contextRef="#ctx0" brushRef="#br0" timeOffset="802.11">14590 5242 363 0,'0'0'156'0,"0"0"-113"0,0 0 9 16,0 0 100-1,0 0-19-15,0 0-77 0,0 0-13 16,33 0 11 0,-19 0-31-16,0 0 3 0,0 0 0 15,2 0 2 1,3 0 16-16,2 0-20 0,1 2-10 15,-1 1-2-15,4 2-11 16,-3-3-1-16,-1 3 0 16,-2-3-6-16,-3 1 5 15,-2-2-37-15,-5 3-27 16,-4-1-41-16,-5-3-125 16,0 0-94-16</inkml:trace>
          <inkml:trace contextRef="#ctx0" brushRef="#br0" timeOffset="1622.06">14574 5933 468 0,'0'0'93'16,"0"0"-54"-16,0 0 62 0,0 0 67 16,0 0-44-1,0 0-69-15,0 0 9 0,0-10 11 16,0 8-20 0,4-1-20-16,3-2-24 0,7 3 2 15,3-3 3 1,1 0-15-16,4 3 8 0,-1-1-9 15,7 1 0-15,2 2 4 16,3 0-3-16,2 0-1 16,0-3 0-16,1 3 1 15,1 0-1-15,-1-2 0 16,1-1 0-16,-1 1 4 16,-4 0-4-16,-1-2-6 15,-7 0-7-15,-3 4-22 16,-5-1-3-16,-7 1-41 15,-9 0-70-15,0 0-84 16,-22 0-8-16,-5 0-245 0</inkml:trace>
        </inkml:traceGroup>
        <inkml:traceGroup>
          <inkml:annotationXML>
            <emma:emma xmlns:emma="http://www.w3.org/2003/04/emma" version="1.0">
              <emma:interpretation id="{CEBA4E8B-D0FD-4251-988C-2BF89885039B}" emma:medium="tactile" emma:mode="ink">
                <msink:context xmlns:msink="http://schemas.microsoft.com/ink/2010/main" type="inkWord" rotatedBoundingBox="18832,6898 19079,6907 19072,7104 18826,7096"/>
              </emma:interpretation>
              <emma:one-of disjunction-type="recognition" id="oneOf1">
                <emma:interpretation id="interp5" emma:lang="en-US" emma:confidence="0.5">
                  <emma:literal>=</emma:literal>
                </emma:interpretation>
                <emma:interpretation id="interp6" emma:lang="en-US" emma:confidence="0">
                  <emma:literal>_</emma:literal>
                </emma:interpretation>
                <emma:interpretation id="interp7" emma:lang="en-US" emma:confidence="0">
                  <emma:literal>-</emma:literal>
                </emma:interpretation>
                <emma:interpretation id="interp8" emma:lang="en-US" emma:confidence="0">
                  <emma:literal>,</emma:literal>
                </emma:interpretation>
                <emma:interpretation id="interp9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3839.86">15861 6000 373 0,'0'0'513'0,"0"0"-457"0,0 0-31 15,0 0 32-15,0 0 24 0,0 0-52 16,0 0-23-1,38-13 0-15,-25 13-6 0,-1 0-1 16,-2 0 0 0,-1 0 2-16,-2 0-1 0,2 0 0 15,-1 0 1 1,3 0-1-16,5 0 0 0,1 0 0 16,2 0-1-16,-1 0-6 15,10 0-32-15,-9 0-90 16,-6-8-200-16</inkml:trace>
          <inkml:trace contextRef="#ctx0" brushRef="#br0" timeOffset="4099.85">15931 5838 1023 0,'0'0'142'0,"0"0"-115"0,0 0 8 16,0 0 13 0,0 0-25-16,0 0-23 0,0 0-21 15,99-20 20 1,-64 16-48-16,-5 4-39 0,-17-3-51 16,-7 3-167-16,-6 0-374 0</inkml:trace>
        </inkml:traceGroup>
        <inkml:traceGroup>
          <inkml:annotationXML>
            <emma:emma xmlns:emma="http://www.w3.org/2003/04/emma" version="1.0">
              <emma:interpretation id="{D6B24C60-26A6-4947-B281-69112A3AF5D2}" emma:medium="tactile" emma:mode="ink">
                <msink:context xmlns:msink="http://schemas.microsoft.com/ink/2010/main" type="inkWord" rotatedBoundingBox="20118,6229 21494,6278 21466,7079 20091,7031"/>
              </emma:interpretation>
              <emma:one-of disjunction-type="recognition" id="oneOf2">
                <emma:interpretation id="interp10" emma:lang="en-US" emma:confidence="0.5">
                  <emma:literal>L</emma:literal>
                </emma:interpretation>
                <emma:interpretation id="interp11" emma:lang="en-US" emma:confidence="0">
                  <emma:literal>+</emma:literal>
                </emma:interpretation>
                <emma:interpretation id="interp12" emma:lang="en-US" emma:confidence="0">
                  <emma:literal>=</emma:literal>
                </emma:interpretation>
                <emma:interpretation id="interp13" emma:lang="en-US" emma:confidence="0">
                  <emma:literal>-</emma:literal>
                </emma:interpretation>
                <emma:interpretation id="interp14" emma:lang="en-US" emma:confidence="0">
                  <emma:literal>1</emma:literal>
                </emma:interpretation>
              </emma:one-of>
            </emma:emma>
          </inkml:annotationXML>
          <inkml:trace contextRef="#ctx0" brushRef="#br0" timeOffset="6609.72">17126 5935 363 0,'0'0'172'0,"0"0"-127"16,0 0 8-16,0 0 55 0,0 0-50 15,0 0-32 1,0 0-14-16,66-10 1 0,-47 8 50 15,0 0 1 1,2-1 2-16,0 2 18 0,7-3-42 16,5 0-14-1,7 1-18-15,9 3-9 0,8 0 14 16,6 0-14 0,5 0 0-16,2 0 5 0,3 0-5 15,-2 0-1-15,-1 0 0 0,1 0 0 16,-6 0 5-1,-3 0-5-15,-1 0 0 0,-2 0 5 16,1 0-4 0,-1 0-1-16,-7 0 0 0,-9-5-4 15,-10-2 4 1,-8 4 0-16,-13-2 0 0,-5 3 9 16,-5 0-9-16,-2 2 0 15,0 0-13-15,0 0-35 16,0 0-12-16,-16 0-125 15,-8 0-135-15,-4 0-190 0</inkml:trace>
          <inkml:trace contextRef="#ctx0" brushRef="#br0" timeOffset="5779.77">17366 5437 117 0,'0'0'188'0,"0"0"-126"0,0 0-51 16,0 0 28-1,0 0 22-15,0 0-4 0,0 0 0 16,45 0 18 0,-39-7-3-16,-1 2-14 0,0-2-1 15,4 2 16-15,-4-2-1 0,3-4-23 16,-2 2-11-1,4-3-30-15,1-2 1 0,3-6 5 32,3-3-13-32,-1-1 13 0,0 0 5 0,-1-1-19 15,2 2 26 1,-6 5-1-16,0 1-11 0,-3 2-1 16,-3 5-5-16,-1 4 8 15,-4 2-8-15,2 3-8 16,-2 1 0-16,0 0-14 15,0 0-19-15,0 0-28 16,0 6 16-16,0 11 38 16,0 5 0-1,0 4 4-15,0 5 2 0,0 3 2 16,0 0-1 0,0-2 9-16,-6 0-2 0,1-3-7 15,2-3 0-15,1-3 0 0,-1-7-1 16,3-2 1-1,0-3 0-15,0-4 0 0,0 0-32 16,0 4-30 0,0-3-38-16,-3 3-41 0,0 1-44 15,1-4-117-15</inkml:trace>
        </inkml:traceGroup>
        <inkml:traceGroup>
          <inkml:annotationXML>
            <emma:emma xmlns:emma="http://www.w3.org/2003/04/emma" version="1.0">
              <emma:interpretation id="{6F57206F-C556-49E3-8CE4-7A4CBAA72E18}" emma:medium="tactile" emma:mode="ink">
                <msink:context xmlns:msink="http://schemas.microsoft.com/ink/2010/main" type="inkWord" rotatedBoundingBox="23128,6743 23538,6758 23531,6969 23121,6955"/>
              </emma:interpretation>
              <emma:one-of disjunction-type="recognition" id="oneOf3">
                <emma:interpretation id="interp15" emma:lang="en-US" emma:confidence="0.5">
                  <emma:literal>=</emma:literal>
                </emma:interpretation>
                <emma:interpretation id="interp16" emma:lang="en-US" emma:confidence="0">
                  <emma:literal>_</emma:literal>
                </emma:interpretation>
                <emma:interpretation id="interp17" emma:lang="en-US" emma:confidence="0">
                  <emma:literal>-</emma:literal>
                </emma:interpretation>
                <emma:interpretation id="interp18" emma:lang="en-US" emma:confidence="0">
                  <emma:literal>x</emma:literal>
                </emma:interpretation>
                <emma:interpretation id="interp19" emma:lang="en-US" emma:confidence="0">
                  <emma:literal>,</emma:literal>
                </emma:interpretation>
              </emma:one-of>
            </emma:emma>
          </inkml:annotationXML>
          <inkml:trace contextRef="#ctx0" brushRef="#br0" timeOffset="13070">20156 5859 472 0,'0'0'142'16,"0"0"-90"0,0 0 16-16,0 0 57 0,0 0-42 15,0 0-59-15,0 0-5 16,0 0-18 0,5 0 28-16,9 0 16 0,0 0-7 15,-2 0 22-15,2 0-22 0,0 0-15 16,5 0-9-1,5 0-13-15,3 0-1 0,9 0 0 16,-1 0-10 0,0 0 10-16,0 3-32 15,-2 0-26-15,-6-1-13 16,-7-2-85-16,-8 0-12 0,0 0-25 16,-12 0-114-16</inkml:trace>
          <inkml:trace contextRef="#ctx0" brushRef="#br0" timeOffset="13349.99">20255 5685 1007 0,'0'0'147'0,"0"0"-135"0,0 0-11 16,0 0 15 0,0 0-16-16,0 0-1 0,169-23 1 31,-122 23-13-31,-7 0 11 0,-10 0-5 16,-11 0 5-16,-9 0-11 0,-6 0 8 0,-4 0-53 15,-6 0-29 1,-18 0-120-1,0 0-171-15</inkml:trace>
        </inkml:traceGroup>
        <inkml:traceGroup>
          <inkml:annotationXML>
            <emma:emma xmlns:emma="http://www.w3.org/2003/04/emma" version="1.0">
              <emma:interpretation id="{8A834E71-C906-469E-892E-EB1EFAE088D8}" emma:medium="tactile" emma:mode="ink">
                <msink:context xmlns:msink="http://schemas.microsoft.com/ink/2010/main" type="inkWord" rotatedBoundingBox="24544,6459 25738,6501 25714,7186 24520,7144"/>
              </emma:interpretation>
              <emma:one-of disjunction-type="recognition" id="oneOf4">
                <emma:interpretation id="interp20" emma:lang="en-US" emma:confidence="0.5">
                  <emma:literal>50</emma:literal>
                </emma:interpretation>
                <emma:interpretation id="interp21" emma:lang="en-US" emma:confidence="0">
                  <emma:literal>505</emma:literal>
                </emma:interpretation>
                <emma:interpretation id="interp22" emma:lang="en-US" emma:confidence="0">
                  <emma:literal>500</emma:literal>
                </emma:interpretation>
                <emma:interpretation id="interp23" emma:lang="en-US" emma:confidence="0">
                  <emma:literal>5</emma:literal>
                </emma:interpretation>
                <emma:interpretation id="interp24" emma:lang="en-US" emma:confidence="0">
                  <emma:literal>5S</emma:literal>
                </emma:interpretation>
              </emma:one-of>
            </emma:emma>
          </inkml:annotationXML>
          <inkml:trace contextRef="#ctx0" brushRef="#br0" timeOffset="15653.34">21744 5386 71 0,'0'0'249'0,"0"0"-171"15,0 0-46 1,0 0-12-16,0 0 2 0,0 0-2 16,0 0-13-16,0 46 5 15,0-29 2-15,0 3 18 16,0 0 33-16,0-1 3 0,0 1-21 15,-7-4 13 1,5 2-24-16,-3-1 1 16,0-3 2-16,-2 0-11 15,5-1 2-15,-1 0-23 0,3-4-6 16,0 0-1 0,0-1 1-16,0 0-1 0,0-1 0 15,0-2 0 1,0-2 0-16,0-1 1 0,0-1-1 15,0-1 9 1,0 0-8-16,0 0 6 0,0 0-7 16,0 0 0-1,0 0-13-15,12 0 7 0,12 0 6 16,8 0 0-16,6 0-33 0,-3 0 24 16,-4 5 7-1,-10 2-13-15,-5-2 15 0,-8 2-13 16,-2 2 13-1,-6 1 6-15,0 3-5 0,0-1-1 16,0 5 0 0,0 0 2-16,0 5 6 0,0 2-8 15,0 0 0-15,-6 1 0 16,3-4 1-16,-2 4-1 16,0-3 0-16,-3-5 1 15,3 0 12-15,-7-1 13 16,0-5 13-16,-5-1 26 15,-5 0-19-15,3-1-1 16,-3-4 1-16,3 0-11 16,3-2 7-16,0-3-22 15,-1 0-7-15,6 0 21 16,-2 0-23-16,2 0 10 0,-3 0-14 16,-2-5-6-1,3-8 5-15,-3-1-6 0,0 2 1 16,2 3-1-1,0-3-6-15,4 3-1 0,1 2-30 16,1 0-25 0,2 4 0-16,4 2-50 0,2-3-70 15,0 3-88-15,0-5-270 0</inkml:trace>
          <inkml:trace contextRef="#ctx0" brushRef="#br0" timeOffset="16083.34">21899 5394 494 0,'0'0'245'16,"0"0"-178"-16,0 0-66 0,0 0 26 15,0 0 22 1,0 0-39-16,0 0-2 0,35 0-1 15,-25 0 3 1,-1 0 13-16,-2 0 6 0,0 0 39 16,-2 0-3-16,0 0-45 0,0 0-2 15,3 0-18 1,0 0 1-16,3-3-2 0,1 1-18 16,7-1-91-1,-3 1-118-15,-3-1-80 0</inkml:trace>
          <inkml:trace contextRef="#ctx0" brushRef="#br0" timeOffset="17013.28">22512 5646 116 0,'0'0'331'0,"0"0"-322"15,0 0-9 1,0 0 42-16,0 0 53 0,0 0-40 16,0 0-42-1,-54-18 22-15,37 18 14 0,1 5 0 16,-1 2 3-1,4 3-3-15,1 2-13 0,2 3-1 16,-1-2-25 0,3 3 7-16,2 1-10 0,1 1-6 15,0-2 12-15,0 2-13 0,-1 1 1 16,1 1 9 0,2 1-9-16,1 3 7 0,2 1-8 15,0 0 1 1,0-1 5-16,0 0-6 0,0-4 0 15,7-4 0 1,7 0 0-16,0-6 0 0,2-3-1 16,-1-1-12-16,5-3 12 15,2 1-6-15,2-4 7 16,3 0 0-16,0 0-25 16,1 0 18-16,-4-8 0 15,3-4-12-15,0-6 9 16,-2 1 8-16,-1-5 2 15,-3-2 9-15,2-3 3 16,-7-2 17-16,1 2-20 16,-7-2 28-16,1 0 9 15,-6-1-1-15,-5 0 7 0,0-1-4 16,0 2-28 0,0 2 8-16,-14 2-9 0,-2 6-9 15,-3 4 11 1,-2 8-21-16,-6 4-1 0,-1 3 0 15,1 0-34 1,3 10-27-16,-4 6-34 0,-3 14-134 16,3-5-37-16,4-5-245 0</inkml:trace>
        </inkml:traceGroup>
        <inkml:traceGroup>
          <inkml:annotationXML>
            <emma:emma xmlns:emma="http://www.w3.org/2003/04/emma" version="1.0">
              <emma:interpretation id="{259D58A3-5375-4AA0-AE87-081DFB1FDA84}" emma:medium="tactile" emma:mode="ink">
                <msink:context xmlns:msink="http://schemas.microsoft.com/ink/2010/main" type="inkWord" rotatedBoundingBox="26268,6610 26843,6630 26826,7112 26251,7091"/>
              </emma:interpretation>
              <emma:one-of disjunction-type="recognition" id="oneOf5">
                <emma:interpretation id="interp25" emma:lang="en-US" emma:confidence="0.5">
                  <emma:literal>a</emma:literal>
                </emma:interpretation>
                <emma:interpretation id="interp26" emma:lang="en-US" emma:confidence="0">
                  <emma:literal>A</emma:literal>
                </emma:interpretation>
                <emma:interpretation id="interp27" emma:lang="en-US" emma:confidence="0">
                  <emma:literal>N</emma:literal>
                </emma:interpretation>
                <emma:interpretation id="interp28" emma:lang="en-US" emma:confidence="0">
                  <emma:literal>t</emma:literal>
                </emma:interpretation>
                <emma:interpretation id="interp29" emma:lang="en-US" emma:confidence="0">
                  <emma:literal>H</emma:literal>
                </emma:interpretation>
              </emma:one-of>
            </emma:emma>
          </inkml:annotationXML>
          <inkml:trace contextRef="#ctx0" brushRef="#br0" timeOffset="17653.24">23459 5528 221 0,'0'0'226'0,"0"0"-226"0,0 0 0 15,0 0 13-15,0 0 61 0,0 0-60 16,0 0-14 0,5-8 0-16,-5 8 1 0,0 0 10 15,0 9 27 1,0 11-3-16,-10 7 11 0,1 3-25 15,-1 4-12 1,-2 0 2-16,2 1-11 0,1-1 0 16,-2-5 0-16,1 0 1 15,1-2 33-15,-3-3 25 16,0 2-27-16,1-8-6 16,1-1-10-1,-1 0 5-15,3-4-15 0,-1-3-3 16,4-1 4-16,3-1-7 15,-2-4 0-15,1 1-1 16,3 0-28-16,0-1-42 16,0 0-29-16,0-3-44 15,0 2-16-15,0-3-211 0</inkml:trace>
          <inkml:trace contextRef="#ctx0" brushRef="#br0" timeOffset="18050.86">23515 5549 742 0,'0'0'245'16,"0"0"-175"-1,0 0-53-15,0 0 42 0,0 0-59 16,0 0-21-1,0 0-7-15,49 47 13 0,-23-18 15 16,0 4 0 0,-1-7-1-16,-3 1 0 0,-6-5 1 15,-6-2-1-15,1-3 0 16,-6-3-29 0,4-1 29-16,-6-4-5 0,2 0 3 15,1 2 2-15,-1-4 2 0,3 3-1 31,0-1 3-31,-2 4 3 0,2-4-7 0,-3 1 1 16,-2 0 0 0,-1-3-2-16,-2 1 2 0,0-4 0 15,0 4-1 1,-16-1-87-16,-8-2-109 0,-1-3-184 0</inkml:trace>
          <inkml:trace contextRef="#ctx0" brushRef="#br0" timeOffset="18320.82">23551 5820 765 0,'0'0'144'0,"0"0"-102"0,0 0 22 16,0 0 67-1,0 0-64-15,0 0-67 0,0 0-26 16,76-11-6 0,-30 11-8-16,3 0-57 0,-8 0 23 15,-5 0 13 1,-7 0-7-16,-11 0-31 0,-1 0 2 16,-11 0 25-1,-6 0-23-15,0 0-155 0</inkml:trace>
        </inkml:traceGroup>
      </inkml:traceGroup>
    </inkml:traceGroup>
  </inkml:traceGroup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17.2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116 0 3209,'0'0'6306,"0"30"-6443,-1-20 144,0-1-1,-1 1 1,0-1-1,-1 1 1,0-1-1,0 0 1,-7 13-1,5-12 1,1-1-1,0 1 1,0 0 0,1 0-1,1 0 1,0 1 0,-2 16-1,5-5-158,-2 24-55,0-44 211,1 0 1,-1 0-1,0 0 1,0 0 0,0 0-1,0 0 1,0 0-1,0 0 1,0 0 0,0 0-1,-1-1 1,1 1 0,-1 0-1,0-1 1,1 0-1,-1 1 1,0-1 0,-2 2-1,2-2-286,0 1-1,-1-1 1,1 1-1,0-1 1,-1 0-1,1 0 0,-1 0 1,1 0-1,-1-1 1,-4 2-1,6-3 82,0 0-1,0-1 1,1 1-1,-1 0 1,1 0-1,0 0 1,-1-1-1,1 1 1,0 0-1,-1-1 1,1 1-1,0 0 1,0-1-1,0 1 0,0 0 1,0-1-1,1 1 1,-1-2-1,1-10 567,-1-11-1980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17.8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1 184 960,'0'0'4225,"6"-14"-4194,21-42-49,-23 49-8,0 1-1,1 0 0,0 0 0,-1 0 0,2 1 0,-1-1 0,1 1 0,0 1 0,0-1 0,0 1 0,1 0 0,6-4 0,3-1 39,-6 4 40,0 0 0,0 1 1,0 0-1,0 1 1,0 0-1,1 0 0,-1 1 1,1 1-1,0 0 0,13 0 1,-23 2-32,0 0 0,0 0 1,0 0-1,0 0 0,-1 0 0,1 0 1,0 0-1,-1 0 0,1 0 1,-1 1-1,1-1 0,-1 0 0,1 0 1,-1 1-1,0-1 0,0 0 0,0 1 1,1-1-1,-1 0 0,-1 3 1,3 30 254,-2-22-183,0 0 1,-1 0 0,0 0 0,-4 18 0,3-25-40,0 0 1,0 0-1,0-1 1,-1 1-1,1-1 1,-1 1-1,0-1 1,-1 0-1,1 0 1,-1 0-1,0-1 1,0 1-1,-4 2 1,-64 41 1189,49-33-1033,1 1-1,-25 21 0,23-2-351,23-33 143,0 0 0,1 0 0,-1-1 0,1 1 0,-1 0 1,1 0-1,-1 0 0,1 0 0,0 0 0,-1 0 0,1-1 0,0 1 0,0 0 0,0 0 1,0 0-1,0 0 0,0 0 0,0 0 0,0 0 0,0 0 0,0 0 0,0 0 1,1 0-1,-1 0 0,0 0 0,1 0 0,-1 0 0,0 0 0,1-1 0,-1 1 1,1 0-1,0 0 0,-1 0 0,1-1 0,0 1 0,1 1 0,61 13 475,-51-13-429,1 0 1,-1 1-1,19 7 0,-29-9-287,-1 0 1,1 0 0,-1 0-1,1 0 1,-1 0-1,1 1 1,-1-1-1,0 0 1,0 1 0,0-1-1,0 1 1,2 2-1,-1 1-2525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18.3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99 4417,'0'0'2626,"6"-13"-2453,25-58-79,-26 56 1990,-9 38-1721,5-12-381,-1 1 1,0 0 0,-1 0-1,-1 0 1,0-1 0,-1 1-1,0-1 1,-7 19 0,-1 6 16,11-32-242,-1 0 1,0 0-1,1-1 0,-2 1 0,1 0 0,0 0 0,-1-1 0,1 1 0,-1-1 0,0 0 0,0 1 0,-1-1 0,1 0 0,-1 0 1,1 0-1,-1-1 0,-4 4 0,0-2-2472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19.0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106 1 488,'0'0'4568,"6"0"-4379,2-1-69,28 1 136,-35 1-239,0-1 1,0 1-1,0-1 0,0 1 1,0 0-1,0-1 0,0 1 1,0 0-1,0 0 0,0 0 1,0 0-1,-1 0 0,1-1 1,0 2-1,-1-1 0,1 0 1,0 0-1,-1 0 1,1 0-1,-1 0 0,0 0 1,1 0-1,-1 1 0,0-1 1,0 0-1,0 0 0,0 1 1,0-1-1,0 0 0,0 1 1,0 3 83,-1-1 0,1 0-1,-1 0 1,0 0 0,0 0 0,0 0 0,-1 0 0,0 0 0,1 0 0,-1-1 0,-1 1 0,1-1 0,0 1 0,-1-1 0,0 0-1,-5 5 1,-7 5 28,-1 0-1,-26 15 0,-25 20 611,66-47-671,3 0-41,-1-1-1,0 1 1,0 0-1,0 0 1,0-1-1,1 1 1,-1-1 0,0 1-1,1-1 1,-1 1-1,0-1 1,1 0-1,-1 0 1,0 0 0,1 0-1,-1 0 1,3 0-1,35 1 346,-35-1-319,192-6 436,-196 6-569,0-11-2548,0 4 207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21.6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80 1 4625,'0'0'4436,"0"6"-4391,1 27-14,-1 44 51,0-71-72,-1-1 0,0 1 1,0-1-1,-1 1 0,1-1 0,-1 1 1,0-1-1,-1 0 0,1 0 0,-1 0 1,-4 6-1,-5 4-363,-23 32 936,34-43-1084,-1-1-1,1 0 1,0 1 0,0-1-1,0 1 1,0-1 0,1 1-1,-1 6 1,1-18-4167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22.2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74 1328,'0'0'2965,"19"-10"-2920,58-30-19,-69 36 44,0 1 1,0-1 0,0 2-1,1-1 1,-1 1 0,0 0-1,1 0 1,0 1 0,-1 1-1,1-1 1,0 1 0,-1 1-1,1 0 1,15 3 0,-22-3-34,0 0 0,-1 0 0,1 1 1,0-1-1,-1 0 0,1 1 0,-1-1 1,0 1-1,0 0 0,1-1 0,-1 1 0,0 0 1,0 0-1,0 0 0,-1 0 0,1 0 0,0 0 1,-1 0-1,1 0 0,-1 0 0,0 0 1,0 0-1,0 3 0,-1 51 1081,-1-52-1053,0 1 0,0 0 0,0 0 0,-1-1 0,1 0 0,-1 1 0,0-1 0,-1 0 0,1 0 0,-1-1 0,1 1 0,-1-1 0,-8 6 0,-63 37 292,59-37-256,-9 3 189,-24 17 86,47-27-366,1 0 6,1-1 103,19 15 388,-1-10-448,0 0 1,29 4-1,-30-7-35,-1 1-1,1 0 0,19 8 1,-33-8-200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22.9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 88 4521,'0'0'1632,"-2"0"-1366,0-1 1,0 1-1,0 0 0,1-1 0,-1 1 0,0-1 0,0 1 0,0-1 0,0 0 0,0 0 1,1 0-1,-3-1 0,4-1-309,0 0 1,0 0-1,0 1 1,1-1-1,-1 0 1,1 0-1,0 0 1,-1 0-1,1 1 1,0-1-1,1 0 1,-1 1-1,0-1 1,1 1-1,0-1 1,-1 1-1,1 0 1,0-1-1,0 1 1,0 0-1,1 0 1,-1 1-1,5-4 1,-5 3-11,1 0 1,0 1-1,0-1 1,1 0-1,-1 1 1,0 0-1,0 0 0,1 0 1,-1 0-1,0 1 1,1-1-1,-1 1 1,1 0-1,-1 0 1,1 0-1,-1 0 1,1 1-1,-1-1 1,0 1-1,7 2 1,-8 1 116,-1 1 1,1-1-1,-1 1 1,0-1-1,0 1 1,0-1-1,-1 1 1,1 0-1,-1-1 1,0 1-1,-1 6 1,1-6-5,-1-2-31,1 0-1,0-1 0,0 1 0,-1 0 0,0-1 0,1 1 0,-1 0 0,0-1 0,0 1 0,-1-1 1,1 0-1,0 1 0,-1-1 0,0 0 0,1 0 0,-4 4 0,-40 26 267,39-28-248,-1 0 0,1 0 0,-1 0 0,1 1 0,1 0 0,-1 1 0,-7 8 0,13-14-53,0 1 0,-1 0 0,1-1 1,-1 1-1,1 0 0,0 0 0,0-1 0,0 1 1,-1 0-1,1 0 0,0-1 0,0 1 0,0 0 1,0 0-1,0-1 0,0 1 0,0 0 0,0 0 1,1-1-1,-1 1 0,0 0 0,0 0 0,1-1 1,-1 1-1,0 0 0,1-1 0,-1 1 0,1 0 1,-1-1-1,1 1 0,-1-1 0,1 1 1,-1-1-1,1 1 0,-1-1 0,1 1 0,0-1 1,-1 1-1,1-1 0,0 0 0,-1 1 0,1-1 1,0 0-1,0 0 0,-1 0 0,1 1 0,0-1 1,0 0-1,-1 0 0,1 0 0,1 0 0,52 6 97,-43-6-106,75 17-2116,-75-17-40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23.6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 6161,'0'0'3825,"5"-1"-3809,90-11-408,-95 51 1038,-1-32-606,1 0 1,-2 0 0,1 0 0,-1 0-1,0 0 1,0 0 0,-6 10 0,4-10-51,1 0 0,0 1 0,1-1 0,0 1 0,0 0 0,0-1 0,0 16 0,10-20-15,0-1-1,0 0 0,0-1 1,13 1-1,-10-1-586,1 0 0,0 0 0,-1-1 0,1-1 0,-1 0-1,1 0 1,-1-1 0,20-6 0,-7-3-2357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38.9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 48 600,'0'0'3957,"0"-6"-2942,1 3-803,-1 1 25,0-1-1,1 1 1,-1 0-1,0-1 1,0 1-1,0-1 1,-1 1-1,1 0 0,-1-1 1,1 1-1,-1 0 1,0-1-1,1 1 1,-3-4-1,2 6 352,1 0-593,-1 0 16,0 1 1,0-1-1,0 1 0,0-1 0,0 1 0,0 0 0,0-1 1,0 1-1,0 0 0,0-1 0,0 1 0,0 0 1,1 0-1,-1 0 0,0 0 0,1 0 0,-1 0 1,1 0-1,-1 0 0,1 0 0,-1 0 0,1 0 1,0 0-1,-1 1 0,1-1 0,0 0 0,0 0 1,0 0-1,0 0 0,0 1 0,0 0 0,1 51-90,0-38 106,-1 22-11,2-25-3,-2 0 0,1 0 0,-2 1 0,0-1 0,0 0 0,-1 0 0,0 0 0,-1 0-1,-1 0 1,-5 12 0,5-20-4758,4-12 832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39.3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33 1584,'0'0'3250,"48"0"-416,-18-1-2327,1-2 0,35-9 0,-36 6-455,0 2 1,37-2-1,-52 6-77,-9-1-2122,-15 3 247,-5 3-61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6:01.20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0-1 370 0,'0'0'134'0,"0"0"-92"15,0 0 1 1,0 0 106-16,0 0-8 0,0 0-81 16,0 0-10-1,11 0 25-15,-11 0-38 0,0 0-7 16,0 0-30-16,0 0 1 16,0 0 7-16,0 0-8 15,0 0 0-15,0 0 0 16,0 0-9-1,0 0-11-15,0 0-12 0,5 0-59 16,0 0-66 0,1 0-102-16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39.9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9 264,'0'0'9073,"18"0"-8799,205-8-166,-223 8-256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40.6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3 3625,'0'0'6137,"0"0"-6041,0-2-103,0 2-54,0 12 32,-6 323-1850,6-334 1729,0 0 1,0 0-1,0 0 1,0 0 0,0 0-1,-1 0 1,1 0-1,0-1 1,0 1-1,-1 0 1,1 0-1,0 0 1,-1 0 0,1 0-1,-1-1 1,1 1-1,-1 0 1,-1 1-1,-6 3-2211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41.3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1 152 3441,'0'0'1061,"14"-17"-1433,2-5 371,-9 12 1,0 0 1,0 1-1,1 0 0,1 0 0,0 0 0,13-9 0,-15 13 296,-1 1-1,2 0 1,-1 0 0,0 0-1,1 1 1,0 1 0,0-1-1,0 1 1,0 0-1,11-1 1,11 1-248,45 2 1,-36 0 160,-38 1-188,0-1-1,0 0 0,-1 0 1,1 1-1,0-1 0,0 0 0,-1 1 1,1-1-1,0 1 0,-1-1 1,1 1-1,0-1 0,-1 1 1,1-1-1,-1 1 0,1 0 0,-1-1 1,1 1-1,-1 0 0,1-1 1,-1 1-1,0 0 0,1 0 1,-1-1-1,0 1 0,0 0 1,1 0-1,-1 0 0,0-1 0,0 1 1,0 0-1,0 0 0,0 0 1,0 0-1,0-1 0,0 1 1,-1 0-1,1 0 0,0 0 0,0-1 1,-1 2-1,-13 34 709,-4-16-584,-1-1 0,-1 0 0,-39 27 0,35-28-112,0 0 1,-37 40-1,57-53 52,1-1 1,0 1-1,-1-1 0,1 1 1,1 0-1,-1 0 0,-2 10 1,4-13-85,0 0 1,1 0 0,0-1-1,-1 1 1,1 0 0,0 0-1,0 0 1,0-1 0,0 1 0,1 0-1,-1 0 1,0 0 0,1-1-1,-1 1 1,1 0 0,-1-1-1,1 1 1,0 0 0,0-1-1,0 1 1,0-1 0,0 1-1,0-1 1,0 0 0,0 1-1,1-1 1,2 2 0,6 4 40,1-1 1,-1-1 0,1 0 0,1 0 0,-1-1-1,1-1 1,-1 0 0,1 0 0,0-1-1,19 1 1,35-1-4962,-57-2 48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41.8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0 151 3873,'0'0'4393,"14"-24"-4161,4-4-176,-5 8 64,-1-1 1,17-36-1,-27 118 2336,1 7-2726,-3-56 298,-2 0 0,0 1 0,0-1 0,-6 17 0,4-17-640,1 0 1,0 0-1,1 1 0,-1 18 0,3-27-1493,0-2-851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42.86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41 3105,'0'0'3231,"7"-5"-3076,0-3-131,-4 5-17,-1 1 0,1-1 1,0 0-1,0 1 0,0 0 0,0 0 1,1 0-1,5-3 0,-3 4 188,0 0 1,0 0-1,-1 1 0,1 0 0,0 0 1,0 0-1,7 2 0,6-1-187,-18-1-4,0 1 1,0-1 0,0 1 0,1 0-1,-1-1 1,0 1 0,0 0 0,-1 0-1,1 0 1,0 0 0,0 0 0,0 0-1,0 0 1,-1 0 0,1 0-1,-1 0 1,1 0 0,-1 0 0,1 0-1,-1 1 1,1-1 0,-1 0 0,0 0-1,0 1 1,0-1 0,0 0-1,0 0 1,0 1 0,0-1 0,0 0-1,-1 3 1,2 0 72,-2 0 0,1 0 0,0 0 0,-1 0 0,0 0 0,0 0 0,0 0 0,0 0 0,-2 4 0,-3-2 61,1-1-1,-1 1 0,-1-1 0,1-1 0,-1 1 1,1-1-1,-1 0 0,-1 0 0,1-1 1,-12 4-1,24-8-201,0 1 0,-1 0 0,1 0 0,0 0 0,0 0 0,-1 1 0,1 0 0,0 0 0,-1 0 0,1 0 0,-1 1 0,1 0 0,6 4 0,-8-5 71,-1 1 0,1 0 0,0-1 0,0 1 0,-1 1 0,1-1 0,-1 0 0,0 1 0,0-1 0,0 1 0,0 0 0,0-1 0,0 1 0,-1 0 0,1 0 0,-1 0 0,0 0 0,0 1 0,0-1 0,0 0 0,-1 0 0,1 7 0,-1-6 39,-1 0 1,1 1-1,-1-1 0,0 0 1,0 0-1,-1 0 0,1-1 0,-1 1 1,0 0-1,0 0 0,0-1 1,0 1-1,-1-1 0,1 0 0,-1 0 1,0 0-1,0 0 0,0 0 1,-1-1-1,1 1 0,0-1 0,-6 3 1,4-2 59,0-1 1,-1 1-1,1-1 1,-1 0-1,1-1 1,-1 1-1,0-1 1,0 0-1,1 0 1,-1-1-1,0 0 1,0 0-1,0 0 1,0-1-1,0 0 1,-5-1-1,8 0-93,1 0-1,0 0 1,0 0-1,0 0 1,0 0-1,0 0 1,1-1-1,-1 1 1,1-1-1,-1 1 0,1-1 1,0 1-1,-2-6 1,-2-8-4957,3 11-1584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44.2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4609,'0'0'4762,"0"30"-4015,1 67 76,0-49-1575,0-2-3689,-1-55 437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44.6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 3393,'0'0'2354,"46"0"1032,237 0-2592,-282 0-608,-25-3-865,7 1-3395,11 2-518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45.2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48 4233,'0'0'4549,"4"-1"-4461,51-12 248,-1 0 218,59-7 0,-98 19-583,-6 2-3800,-11-1-106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45.9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107 1 3041,'0'0'3942,"-1"7"-3258,-12 104 1120,5-35-1702,-26 105-1,28-158-102,2-12-11,1 0 0,1 1 1,-1-1-1,0 17 0,-11 1 26,4-21-946,9-8 815,1 0-1,-1-1 1,1 1-1,0-1 0,-1 1 1,1 0-1,0-1 0,-1 1 1,1-1-1,0 1 0,0 0 1,-1-1-1,1 1 1,0-1-1,0 1 0,0-1 1,0 1-1,-1-1 0,1 1 1,0-1-1,0 1 1,0-1-1,0 1 0,0-1 1,0 1-1,1-1 0,-1 1 1,0-1-1,0-128-3867,0 91 2685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46.6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1 147 288,'0'0'3234,"7"-19"-2986,22-58 55,-28 74-284,0 0 0,0 0 0,1 0 0,0 1 1,-1-1-1,1 0 0,0 1 0,0-1 0,0 1 0,0 0 0,1 0 1,-1 0-1,1 0 0,-1 0 0,1 0 0,0 0 0,0 1 1,0 0-1,0-1 0,3 0 0,2 1-15,-1 0 0,0 0 0,0 1 0,0 0 0,1 0 0,8 2-1,7-1 360,-20-1-317,0 0-1,1 0 1,-1 0 0,0 1 0,1-1-1,-1 1 1,0 0 0,0 0-1,0 0 1,0 0 0,0 0 0,0 1-1,0-1 1,0 1 0,0 0-1,0 0 1,-1 0 0,1 0 0,-1 0-1,0 1 1,0-1 0,1 1-1,-2-1 1,1 1 0,0 0 0,0 0-1,-1 0 1,0 0 0,1 0-1,-1 0 1,0 0 0,-1 0 0,1 1-1,0-1 1,-1 6 0,2 3 125,0-1 0,-1 1 0,-1 0 0,0 0 0,-1 0 0,0-1 1,-3 18-1,2-23-98,0 0 0,-1 0 1,1 0-1,-1 0 1,0-1-1,-1 0 0,1 1 1,-1-1-1,0 0 1,0-1-1,-1 1 0,0-1 1,1 0-1,-1 0 1,-9 5-1,-27 15 331,-55 22 0,95-46-408,1 0 1,-1 0-1,0 0 0,0 1 1,1-1-1,-1 0 0,0 0 1,1 1-1,-1-1 0,0 0 0,1 1 1,-1-1-1,1 1 0,-1-1 1,0 1-1,1-1 0,-1 1 1,1-1-1,0 1 0,-1-1 0,1 1 1,-1 0-1,1-1 0,0 1 1,-1 0-1,1-1 0,0 1 1,0 0-1,0 0 0,-1-1 0,1 1 1,0 0-1,0-1 0,0 1 1,0 0-1,0 0 0,0-1 1,1 1-1,-1 0 0,0 0 0,0-1 1,0 1-1,1 0 0,-1-1 1,0 1-1,1 0 0,-1-1 1,0 1-1,1-1 0,-1 1 0,1 0 1,-1-1-1,1 1 0,-1-1 1,2 1-1,42 27 92,-31-20-89,0 0 1,16 9 43,-1 2 0,25 23 0,-51-41-361,0 0-1,0-1 0,0 1 0,0-1 0,1 1 0,-1-1 0,0 0 0,0 0 0,0 0 0,0 0 0,0 0 0,0 0 0,4-2 0,3-2-4151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6:31.99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FAB69E2-7EA8-49F0-8D54-6B9B3A182A14}" emma:medium="tactile" emma:mode="ink">
          <msink:context xmlns:msink="http://schemas.microsoft.com/ink/2010/main" type="writingRegion" rotatedBoundingBox="7194,11481 6651,15591 5960,15499 6502,11389"/>
        </emma:interpretation>
      </emma:emma>
    </inkml:annotationXML>
    <inkml:traceGroup>
      <inkml:annotationXML>
        <emma:emma xmlns:emma="http://www.w3.org/2003/04/emma" version="1.0">
          <emma:interpretation id="{DCCFE169-8235-49C4-8960-DBEE30F2AC33}" emma:medium="tactile" emma:mode="ink">
            <msink:context xmlns:msink="http://schemas.microsoft.com/ink/2010/main" type="paragraph" rotatedBoundingBox="7194,11481 6651,15591 5960,15499 6502,113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175C9D-472C-4CF0-9AFC-7523901DF5B3}" emma:medium="tactile" emma:mode="ink">
              <msink:context xmlns:msink="http://schemas.microsoft.com/ink/2010/main" type="line" rotatedBoundingBox="7194,11481 6651,15591 5960,15499 6502,11389"/>
            </emma:interpretation>
          </emma:emma>
        </inkml:annotationXML>
        <inkml:traceGroup>
          <inkml:annotationXML>
            <emma:emma xmlns:emma="http://www.w3.org/2003/04/emma" version="1.0">
              <emma:interpretation id="{5B25CED3-C35D-48BD-A139-5AA1D79B6910}" emma:medium="tactile" emma:mode="ink">
                <msink:context xmlns:msink="http://schemas.microsoft.com/ink/2010/main" type="inkWord" rotatedBoundingBox="7194,11481 6651,15591 5960,15499 6502,11389"/>
              </emma:interpretation>
              <emma:one-of disjunction-type="recognition" id="oneOf0">
                <emma:interpretation id="interp0" emma:lang="en-US" emma:confidence="0.5">
                  <emma:literal>tie</emma:literal>
                </emma:interpretation>
                <emma:interpretation id="interp1" emma:lang="en-US" emma:confidence="0.5">
                  <emma:literal>-if -</emma:literal>
                </emma:interpretation>
                <emma:interpretation id="interp2" emma:lang="en-US" emma:confidence="0">
                  <emma:literal>-to</emma:literal>
                </emma:interpretation>
                <emma:interpretation id="interp3" emma:lang="en-US" emma:confidence="0">
                  <emma:literal>i</emma:literal>
                </emma:interpretation>
                <emma:interpretation id="interp4" emma:lang="en-US" emma:confidence="0">
                  <emma:literal>i.</emma:literal>
                </emma:interpretation>
              </emma:one-of>
            </emma:emma>
          </inkml:annotationXML>
          <inkml:trace contextRef="#ctx0" brushRef="#br0">1038 1527 61 0,'0'0'59'0,"0"0"-39"15,0 0-17-15,0 0-3 0,0 0 0 16,0 0-10-16,0 0-3 16,-5-5 3-16,1 5-20 15,2 0-2-15,-1 0-3 16,1 0 22-16,-1 0 13 16</inkml:trace>
          <inkml:trace contextRef="#ctx0" brushRef="#br0" timeOffset="-530.03">1778-175 87 0,'0'0'138'16,"0"0"-90"-16,0 0-22 0,0 0 60 16,0 0 10-1,0 0-11-15,0 0 20 0,0-1-8 16,0 1-12-1,0 0-14-15,0 0-18 0,0 0 8 16,0 0-9-16,0 0-14 16,0 0 12-16,0 0-25 15,0 0-3-15,0 0-2 16,0 0-20-16,0 0 7 16,0 0-7-16,0 0-7 15,0 0 6-15,0 0-7 16,0 0 8-16,0 10 8 15,0 2-6-15,0 0-2 16,-2 3 0-16,-1-3 0 16,1 0-1-16,-1-1 1 0,-2 2 0 15,-1 5 1 1,1-1 0-16,-4 2 5 0,2 1-6 16,-1-1 2-1,-1 3 6-15,4 2-7 0,-4 1 0 16,2 2 14-1,-2-1-14-15,-1 1 17 0,1 3-17 16,2-2 52-16,-2-7-24 0,4 1-29 16,0-5 9-1,-2 2-6-15,2 1 4 0,0 2-5 16,-1-2-2 0,1-1-1-16,0-2 0 0,-1 3 1 15,1 1 1 1,2 1-1-16,1 3 6 0,-3-4-12 15,1 2 6 1,1-3 0-16,1-1 4 0,-1-2-3 16,1-1-1-16,-5 0 4 15,5 0-1-15,-6 5 2 16,3-4-5-16,-1 2 0 16,1 2 3-16,0 0-2 15,-1 1-1-15,3-2 0 16,1-1 1-16,-1 1-2 15,3-1 1-15,0-2-2 16,0 2 2-16,-2-2 0 0,2-2 0 16,0 0 0-1,-3 0 2-15,3-2 1 0,-4-2-3 16,4 1-5 0,-2 4 5-16,2-2 0 0,-3 3 1 15,1 2-1 1,-1-2 6-16,-3 3-9 0,3 0 3 15,-4-1 0 1,1 1 0-16,-2-4 1 0,3 4-1 16,-1-3 0-16,1 0 6 0,0-2-7 15,-2-1 1 1,2 1-1-16,3-3 0 0,2 3 2 16,-3-3-1-1,3 5 0-15,-2-3 1 0,-1 4 1 16,-1-3-2-1,2 3 0-15,-1-4-1 0,1 3 1 16,-1-3 0-16,1-1 0 16,-2-1 1-16,1-3-1 15,3-1 0-15,0-3 0 16,0 0-1-16,0-3 1 16,0 1 0-16,0-1 0 15,0-2-2-15,0 0 1 16,0 3 1-16,0-3 0 15,0 2 0-15,0 1 1 16,0-1-1-16,0 3 0 16,0-2 0-16,-2-2 0 0,2 3 0 15,0 0 0 1,0-1-1-16,0-1 0 0,0 1 1 16,0-3 0-1,0 2-2-15,0 0 1 0,0-2 1 16,0 0-8-1,0 3 7-15,0-3-16 0,0 0-1 16,0 0-16-16,-3 0-19 0,3 0-26 16,-2 0-139-1,-1 0-175-15</inkml:trace>
          <inkml:trace contextRef="#ctx0" brushRef="#br0" timeOffset="2160.51">1273 1509 54 0</inkml:trace>
          <inkml:trace contextRef="#ctx0" brushRef="#br0" timeOffset="1990.52">1273 1509 33 0,'0'0'80'16,"0"0"-31"-16,0 0 14 0,0 0-14 15,0 0-23 1,0 0 15-16,0 0-14 0,-12 37-10 16,12-34-2-1,-3-1-14-15,3 0 16 0,0-2-7 16,0 0 9-1,0 0 11-15,-3 0-7 0,3 0-1 16,-3 0-8 0,1 0-14-16,-3 0 0 0,2 0-6 15,-3 0-24-15,1 0-28 0,0 0-92 16,2 0-85-16</inkml:trace>
          <inkml:trace contextRef="#ctx0" brushRef="#br0" timeOffset="3353.7">1273 1509 54 0,'-153'5'98'0,"153"-7"-48"0,-4 2 11 0,4 0-14 0,0 0-6 31,0-3-28-31,0 3-12 0,0 0 6 0,0 0-7 0,0 0 12 32,0 0 10-32,0 0 9 0,0 0 15 0,-2 0-21 15,-3 0-16 1,0 0 1-16,-4 0-10 0,4 0 0 15,0 0 0 1,1 0-14-16,4 0 14 0,0 0-2 16,0 0 2-16,0 0-1 0,-3 0 2 15,3 0 6 1,0 0 19-16,0 0 11 0,0 0 44 16,0 0 7-1,-2 0 4-15,2 0 4 0,-3 0-33 16,3 0 2-1,0 0-11-15,0 0-30 0,-2 0 11 16,2 0-19 0,0 0-9-16,0 0-5 0,0 3 4 15,0 4-6-15,0 2 1 16,0 7 1-16,0-2 14 16,-3 3 22-16,1 3 14 15,-2 2-5-15,1-1-39 16,1-1 10-16,-1-1-18 15,1 1 7-15,-1 0-3 16,0 2-4-16,0 0 1 16,1 4 0-16,-3 2 1 0,-2 1-2 15,2 2 0 1,-2 2 0-16,-2-2 3 0,1 1-3 16,-1-3 0-1,-1 0 13-15,2-3-13 0,0-5 0 16,-1-2-1-1,2-2 1-15,-5 4 16 0,5-2-15 16,-5 6 1 0,1-1 8-16,1 5-9 0,-1-3-1 15,3 2 0-15,-1-4 9 0,4-2-8 16,3-5-1 0,2 0 0-16,-3-5 5 0,3-2-4 15,-2-3-1 1,-2 1 0-16,4-3 0 0,-3 2 2 15,3-5-2 1,-2 3 0-16,2 0 0 0,0-2 1 16,0 1-1-16,0 1 0 15,0 0-2-15,0 2 2 16,0-2 0-16,0 3 0 16,0-1 1-16,0 0 0 15,0 1-1-15,-3-1 0 16,3-2 0-16,0 0 1 15,0 0-1-15,0-5 0 16,0 2-1-16,0-2 0 16,0 2 1-16,0-2 0 15,0 4 0-15,0-4 6 0,5 0-6 16,4 1 0 0,1-1 8-16,-1 3-1 0,5-3-7 15,-4 2 0 1,4 1 0-16,0 2 9 0,-2-3-8 15,5 3 9 1,-1 0 6-16,3 0-15 0,4 0 0 16,1-2-1-16,1 2 8 15,-1-1-4-15,2 1-4 16,2-3 0-16,-4 3 0 16,3-2 1-16,1-1-1 15,1-2 6-15,-1 3 1 16,-7-3 16-16,-2 0-23 15,-5 0 0-15,0 0 2 16,-4 0-1-16,4 0-1 16,0 0 0-16,-1 0 1 15,4 0-2-15,2 0 1 16,0 0 0-16,2 0 3 16,0 0-3-16,-4 2 0 15,-6-2 0-15,-6 0-11 0,-5 3 9 16,0-3-2-16,0 0 4 0,0 0-2 15,0 2-1 1,-7-1-4-16,-10 6-37 0,1 1-46 16,2-2-40-1,3 1-129-15,3-2-65 0,3-2-327 16</inkml:trace>
          <inkml:trace contextRef="#ctx0" brushRef="#br0" timeOffset="1290.56">1038 1527 61 0,'-24'-5'50'0,"24"5"-11"16,0 0-29-16,0 0-8 16,0 0 11-16,0 0 4 0,0 0 54 15,0 0 17 1,0 0-15-16,0 0 8 0,0 0-30 16,0 0-25-1,0 0 0-15,0 0-24 0,0 0 13 16,3 0-14-1,-3 0-1-15,2 0 16 0,1 0-6 16,-3 0 6-16,0 0 24 0,2 2-17 16,-2-2 3-1,0 0-7-15,0 3-13 0,0-3 21 16,0 0-2 0,0 0 14-16,0 0 24 0,0 0-27 15,0 0-1 1,0 0-5-16,0 0 4 0,0 0 31 15,0 0-28 1,0 0-13-16,0 0-1 0,0 0-23 16,0 0 9-16,0 0-8 15,3 0-1-15,-1 0 17 16,2 0-16-16,1 0 11 16,-2 0 2-1,-1 0-12-15,4 0 19 0,-1 0-10 16,0 1-10-16,7-1 22 15,-2 4-14-15,6-4-8 16,3 1 10-16,1 2-9 0,-1 0-2 16,-2-1 0-1,-5 3 1-15,-1-2 8 0,1-1-9 16,-5 0 0 0,5 1 4-16,-2-3 2 0,1 2-6 15,5 1 0 1,3-1 0-16,3 1 7 0,3-2-7 15,-4 2 2 1,1-3 4-16,-3 2 0 0,-3 1-6 16,0 0 0-16,-2-3 1 0,0 0 3 15,-1 2-4 1,-2-2 1-16,3 3 0 16,-4-3 5-16,4 2-7 15,-3-2 1-15,-1 2 0 16,1 1-2-16,-2-1 2 15,1 1 0-15,-1-1 0 16,-4 1 1-16,3-1-1 0,-4 0 0 16,1-2 0-1,-3 3 0-15,-2-3 0 0,0 0 0 16,3 0 0 0,-3 0 2-16,0 2-2 0,0-2 0 15,0 0 0 1,0 0 2-16,0 0 0 0,0 0-2 15,0 0 3 1,0 0 5-16,0 0-9 0,0 2 1 16,0 4 0-16,0 2 5 0,0 1-4 15,0 0 8 1,-3 1 2-16,-2 2-11 0,-1 0 10 16,1 1-10-1,0-1 1-15,-2 0 1 0,5 0-2 16,-3 2 0-1,2 4 1-15,1-1 1 0,-4 0-2 16,3-2 0-16,-2 1 0 16,2 0 1-16,1 4-1 15,-4-1 1 1,3 3 0-16,-2-2 1 0,0-1-2 16,1-2 0-1,2-2 0-15,2-3 0 0,0 5 0 16,-3 0 0-16,3 2 1 0,-2 0 0 15,2-3-1 1,-3 2 0-16,1-2 0 0,2-1-6 16,-4 2 7-1,1 0-1-15,1 1 3 0,-1-2 4 16,-2-1-7 0,2 1 0-16,-3-5-2 0,4-1 1 15,2 0 1 1,-3-1-3-16,3-1 3 0,0 1-16 15,-2 1 9-15,2-1-5 16,0 7 1 0,-3-2 11-16,0 6 0 0,0-1 0 15,1 3-16-15,-1-5-9 16,3 0 15-16,-2-1-27 16,2-5-27-16,-3-1-17 15,3-3-42-15,0-2-33 16,0-3-9-1,0-2-57-15,-4 0-67 0</inkml:trace>
          <inkml:trace contextRef="#ctx0" brushRef="#br0" timeOffset="5410.32">1266 2828 35 0,'0'0'107'16,"0"0"-74"-16,0 0 10 0,0 0 15 15,0 0-6-15,0 0 4 0,0 0-4 16,0 0 10 0,28-39 19-16,-26 37-2 0,-2-1 6 15,0 3-7 1,0-2-10-16,0 2-4 0,0 0-14 15,0 0-1 1,0 0 6-16,0 0-17 0,0 0-2 16,0 0-20-16,0 0-16 15,0 0 8-15,0 0-7 16,0 2 7-16,0 11 5 16,0 1-1-16,0 3 21 15,-2 0 19-15,-2 3-27 16,-1-1 2-16,0 1-18 15,-2 2-3-15,0-1-3 16,2-3 4-16,-1 4-5 16,1 0-2-16,0 3 0 15,-2 3 0-15,2 2 0 0,0 2 1 16,0-2-1 0,-1-1 1-16,3-3 0 0,-2 3-1 15,-1-2 0 1,-2 3 0-16,1-1 0 0,-2 3 1 15,2-8 2 1,0 0 4-16,5-1-8 0,2-12 1 16,0 5-1-16,0-6 1 0,0 2 0 15,0 0 0 1,0 0 0-16,0-2 6 0,0 5-7 16,0-3 1-1,0 3 0-15,0-1-2 0,0 4 3 16,0-4-1-1,0-2 0-15,0 2 1 0,0 1-2 16,0 0 1 0,0-1-5-16,0-1 5 0,0-1 0 15,2-4 1-15,-2 0-1 16,0-2 3-16,0-4-4 16,0 3 1-16,0 0 0 15,0 0-1-15,0 0 1 16,0-1 0-16,0 0 0 15,0-3 2-15,0-1-3 16,0 3 1-16,0-3-6 16,0 0 6-16,3 4 0 0,-3-3 2 15,0 2-2 1,0-1 2-16,0 3-3 0,0 0 1 16,0 2 0-1,0-3 4-15,0 1-4 16,0 2 0-1,4-3 0-15,-4 1 1 0,0-3-1 0,2 1 0 16,-2-1 0 0,0 3 0-16,0-5 0 15,0 2 1-15,0 3-1 0,0 3 1 16,0 1 4-16,0 6-5 16,0-4 0-16,0 10 9 0,0-11-8 15,0 2 7 1,0-5-8-16,0-2 1 15,0-2 0-15,0-1-1 16,0-2 0-16,0 0-1 0,0 3 2 16,0-3-2-16,0 0 1 15,0 0-16-15,0 0 16 16,0 0 0-16,0 0-9 16,0 0 2-1,0 0-26-15,0 0-17 0,3 0-51 16,4-11-242-1,2 2-293-15</inkml:trace>
        </inkml:traceGroup>
      </inkml:traceGroup>
    </inkml:traceGroup>
  </inkml:traceGroup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47.3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39 31 2561,'0'0'5866,"3"-4"-5774,0 1-69,-1 1 0,0-1 1,1 1-1,-1 0 0,1 0 0,0 0 0,0 0 0,0 0 0,0 1 1,0-1-1,4-1 0,-6 3-22,0 0 1,0-1 0,1 1-1,-1 0 1,0 0-1,0 0 1,0 0 0,1 0-1,-1 0 1,0 0-1,0 1 1,0-1-1,1 0 1,-1 1 0,0-1-1,0 1 1,0-1-1,0 1 1,0-1-1,0 1 1,0 0 0,0-1-1,0 1 1,0 0-1,0 0 1,-1 0 0,1 0-1,0 0 1,0 0-1,-1 0 1,1 0-1,-1 0 1,1 0 0,-1 0-1,1 0 1,-1 0-1,0 0 1,1 1-1,-1-1 1,0 0 0,0 2-1,1 1 10,0 0 0,0 1 0,-1-1 0,0 0-1,0 0 1,0 0 0,0 0 0,0 0 0,-1 1 0,0-1-1,0 0 1,0 0 0,0 0 0,-1 0 0,-3 6 0,0-2 143,-1 0 1,0-1 0,-1 0-1,1 0 1,-10 7 0,8-7-53,1 0 1,-1 0-1,1 1 1,0 0-1,-9 15 1,15-22-104,1-1 1,-1 1 0,1-1 0,-1 1 0,1 0 0,-1 0 0,1-1-1,-1 1 1,1 0 0,0 0 0,-1-1 0,1 1 0,0 0 0,0 0 0,0 0-1,-1-1 1,1 1 0,0 0 0,0 0 0,0 0 0,0 0 0,0 0-1,1-1 1,-1 1 0,0 0 0,0 0 0,0 0 0,1-1 0,-1 1-1,1 1 1,25 0-36,-9-2 75,79 0-786,-96 0 549,12-1-5514,-9-1 3551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48.2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101 17 1504,'0'0'3768,"3"-2"-3173,36-11 1970,-38 13-2538,0 0 1,-1-1 0,1 1-1,0 0 1,0 0-1,0 0 1,0 0 0,0 0-1,0 0 1,0 0 0,-1 0-1,1 0 1,0 0 0,0 0-1,0 1 1,0-1-1,0 0 1,-1 1 0,1-1-1,0 0 1,0 1 0,-1-1-1,1 1 1,0-1 0,-1 1-1,1 0 1,0-1 0,-1 1-1,1-1 1,-1 1-1,1 0 1,-1 0 0,1-1-1,-1 1 1,1 0 0,-1 0-1,0 0 1,0 0 0,1-1-1,-1 1 1,0 0-1,0 0 1,0 0 0,0 1-1,0 0 43,0 0 0,0-1 0,0 1 0,0 0-1,-1-1 1,1 1 0,-1 0 0,1-1 0,-1 1-1,1 0 1,-1-1 0,0 1 0,0-1 0,-2 3-1,-5 11 197,8-12-260,1-1-12,0 0 0,0 0 0,0 0 0,0 0 0,1 0 0,-1 0 0,1 0 0,0 0-1,0-1 1,-1 1 0,1-1 0,2 2 0,18 20-44,-20-14 62,0 1 0,-1 0 0,0-1 1,0 1-1,-1 0 0,-1 0 0,-2 15 0,2-23 18,1 0-1,-1 0 0,0 0 0,-1 0 0,1 0 0,0 0 1,-1-1-1,1 1 0,0 0 0,-1-1 0,0 1 1,1-1-1,-1 1 0,0-1 0,0 0 0,0 0 0,0 0 1,0 0-1,0 0 0,0 0 0,0-1 0,0 1 0,-1-1 1,1 1-1,-4-1 0,-59 5 600,65-5-630,-33-3-768,27 2-29,0 0-1,0 0 1,0 1-1,0 0 1,0 0-1,-9 1 1,11 2-1224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53.9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 1 3241,'0'0'4617,"-1"32"-518,1-26-4099,-4 71 44,-18 98-1,16-150-46,2-10-105,2-1 0,-1 1 0,0 24 0,1-28 190,1-11-200,1 1 0,0-1-1,0 0 1,-1 0 0,1 1-1,0-1 1,0 0 0,0 1-1,-1-1 1,1 0 0,0 1 0,0-1-1,0 1 1,0-1 0,0 0-1,0 1 1,0-1 0,0 0-1,0 1 1,0-1 0,0 1-1,0-1 1,0 0 0,0 1-1,0-1 1,0 0 0,0 1-1,0-1 1,1 0 0,-1 1-1,0-1 1,0 0 0,0 1-1,1-1 1,-1 0 0,0 1-1,0-1 1,1 0 0,-1 0-1,0 1 1,1-1 0,-1 0-1,0 0 1,1 0 0,-1 1-1,0-1 1,1 0 0,-1 0-1,0 0 1,1 0 0,-1 0-1,1 0 1,-1 0 0,0 0 0,1 0-1,-1 0 1,1 0 0,-1 0-1,0 0 1,1 0 0,-1 0-1,1 0 1,13 0-1302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08.5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 8 2561,'0'0'4897,"9"-8"-2804,-8 32-2037,-1 0-1,0 0 0,-2 0 0,-1 0 1,-1-1-1,-1 1 0,-2-1 1,-16 44-1,22-66-80,-2 5-211,-1 0 0,2 1 0,-1-1 0,1 1 0,0-1 0,-3 13 0,5-18-434,9-8-3010,0-2 1578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09.0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61 1016,'0'0'8057,"6"-2"-8009,246-46 18,-202 37-1494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09.6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48 1840,'0'0'6500,"33"-1"-4648,91-22-1482,1 15-538,-125 8 97,1 0 1,-1 0-1,0 0 0,1 0 0,-1 0 0,1 0 0,-1 0 0,0 0 1,1-1-1,-1 1 0,0 0 0,1 0 0,-1 0 0,0-1 1,1 1-1,-1 0 0,0 0 0,1-1 0,-1 1 0,0 0 1,0-1-1,1 1 0,-1 0 0,0-1 0,0 1 0,0 0 0,0-1 1,0 1-1,1-1 0,-1 1 0,0 0 0,0-1 0,0 0 1,0 0-189,1-4-2019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11.2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65 50 3753,'0'0'5396,"3"-11"-2814,-1 99-2574,-4 107-177,-12-124-82,13-65 110,-1 0-1,0-1 1,0 1-1,0-1 0,-1 0 1,0 0-1,0 0 1,0 0-1,-8 8 0,10-12 88,1-1-1,0 0 1,-1 1-1,1-1 1,0 0-1,-1 1 1,1-1-1,-1 0 1,1 0-1,0 0 1,-1 1 0,1-1-1,-1 0 1,1 0-1,-1 0 1,1 0-1,0 0 1,-1 0-1,1 0 1,-1 0-1,1 0 1,-1 0-1,1 0 1,-1 0-1,1 0 1,0 0-1,-1 0 1,1 0-1,-1-1 1,1 1-1,0 0 1,-1 0-1,1 0 1,-1-1-1,1 1 1,0 0-1,-1-1 1,1 1-1,0 0 1,0-1-1,-1 1 1,1 0-1,0-1 1,0 1-1,-1 0 1,1-1-1,0 1 1,0-1-1,0 1 1,0-1-1,-1 1 1,1 0-1,0-1 1,0 1-1,0-1 1,0 1-1,0-1 1,0 1-1,0-1 1,0 1-1,1 0 1,-1-1-1,0 0 1,-1-35-2010,1 32 1824,0-45-1821,1-64 1129,0 99 1467,1 1 0,0 0 0,1 0 0,0 0 0,1 0 0,7-15 0,-2 15-393,0 1 1,1-1-1,1 2 1,0 0-1,0 0 1,1 1 0,20-14-1,-19 15-82,-6 5-67,1 1 0,-1 0 0,1 1 0,-1-1 0,1 2 0,0-1 0,0 1 0,0 0 0,0 1 0,0 0 0,0 0 0,15 2 0,7 0-9,-29-2 22,0 0 0,0 0-1,0 0 1,0 0 0,0 0-1,0 1 1,-1-1 0,1 0-1,0 1 1,0-1 0,0 1-1,-1-1 1,1 1 0,0-1-1,0 1 1,-1-1-1,1 1 1,0 0 0,-1-1-1,1 1 1,-1 0 0,1 0-1,-1-1 1,1 1 0,-1 1-1,7 29 555,-7-22-384,0 0-1,0 0 0,-1-1 0,-4 18 0,0-15-117,0-1-1,0 0 1,-1 0 0,0 0-1,-1 0 1,0-1-1,0 0 1,-1-1-1,-15 14 1,-2-2 208,-1 0 0,-34 19 0,47-32-164,-1-1-1,1 0 1,-16 4-1,-16 7 210,45-17-314,-1 0-1,1 0 0,-1 0 0,1 0 1,0 0-1,-1 0 0,1 1 1,-1-1-1,1 0 0,0 0 0,-1 1 1,1-1-1,0 0 0,-1 0 0,1 1 1,0-1-1,-1 1 0,1-1 0,0 0 1,-1 1-1,1-1 0,0 0 1,0 1-1,0-1 0,0 1 0,-1-1 1,1 1-1,0-1 0,0 0 0,0 1 1,0-1-1,0 1 0,0-1 0,0 1 1,0 0-1,14 11 105,22 3 191,-3-9-170,-1-2 0,0-1 0,57-2 0,-56-1-98,-28 2-3615,-3-2 1101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11.8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41 103 6553,'0'0'3977,"6"-14"-3687,0 0-269,-1 1-28,1 0 1,1 1 0,0 0-1,9-13 1,-14 52 76,-2-1 0,-5 50-1,-4-48-105,-1 0 0,-2 0 0,-24 41 0,32-53-1327,4-15 1254,0-1 0,0 1 0,0-1 0,0 1 0,0-1 0,0 0 0,0 1 0,0-1 0,0 1 0,0-1 1,0 1-1,0-1 0,0 1 0,0-1 0,-1 1 0,1-1 0,0 1 0,0-1 0,0 0 0,-1 1 0,1-1 0,0 0 0,-1 1 0,1-1 0,0 1 0,-1-1 0,1 0 0,-1 0 0,1 1 0,0-1 0,-1 0 0,1 0 0,-1 0 0,1 1 0,-1-1 0,1 0 0,0 0 0,-1 0 0,1 0 0,-1 0 0,1 0 0,-1 0 0,1 0 0,-1 0 0,1 0 0,-1 0 0,-6-2-4280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12.6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201 35 1616,'0'0'5682,"6"-6"-5244,18-17-162,-19 18 150,-4 10-350,-1 1 0,1-1 1,-1 1-1,-1 0 0,1-1 1,-1 1-1,0-1 0,-1 1 1,1-1-1,-1 0 0,0 1 1,0-1-1,-1 0 0,1 0 0,-1 0 1,0-1-1,-5 6 0,8-10 51,0 1-23,0 1-19,0 0-48,0-1-58,0-1 1,0 1 0,1-1 0,-1 1 0,0 0 0,0-1-1,1 1 1,-1-1 0,0 1 0,1-1 0,-1 1 0,1-1-1,-1 0 1,0 1 0,1-1 0,-1 1 0,1-1 0,-1 0-1,1 1 1,-1-1 0,1 0 0,0 0 0,-1 0 0,1 1 0,-1-1-1,1 0 1,-1 0 0,1 0 0,0 0 0,-1 0 0,1 0-1,-1 0 1,2 0 0,-1 0 18,0 0 0,0 0 0,-1 0-1,1 0 1,0 0 0,0 0 0,0 0 0,0 0-1,0 1 1,-1-1 0,1 0 0,0 1 0,0-1-1,-1 0 1,1 1 0,0-1 0,0 1-1,-1-1 1,1 1 0,0 0 0,-1-1 0,1 1-1,-1 0 1,1-1 0,-1 1 0,1 0 0,-1-1-1,0 1 1,1 0 0,-1 0 0,0 0 0,1 0-1,-1-1 1,0 1 0,0 0 0,0 1 0,0 0 5,1 11 18,-2 1 1,1-1-1,-6 25 0,4-33 8,0 1-1,0 0 0,-1-1 1,1 1-1,-2-1 0,1 0 1,0 1-1,-1-2 0,0 1 0,-8 7 1,5-6 52,1-1 1,-1 0 0,0-1-1,0 0 1,0 0-1,-1 0 1,1-1 0,-1 0-1,0-1 1,0 1 0,0-2-1,0 1 1,0-1-1,0 0 1,-1-1 0,1 0-1,0 0 1,0-1-1,-11-1 1,17 1-56,1 0-1,-1 0 1,1 0 0,-1 0-1,1 0 1,-1 0 0,1-1-1,0 1 1,0 0 0,0-1-1,0 1 1,0-1 0,0 1-1,0-1 1,0 1 0,0-1-1,1 0 1,-1 0-1,0-2 1,-9-16-6165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25.6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0 488,'0'0'11517,"-3"48"-11231,3-22-385,1-10-97,-1 1 0,0 0-1,-2-1 1,0 1 0,-6 27-1,6-39-573,2-4 545,0 0-1,0-1 1,0 1 0,0-1 0,-1 1 0,1 0-1,0-1 1,0 1 0,0-1 0,-1 1-1,1-1 1,0 1 0,-1-1 0,1 1 0,0-1-1,-1 1 1,1-1 0,0 1 0,-1-1 0,1 0-1,-1 1 1,1-1 0,-1 0 0,1 1-1,-1-1 1,1 0 0,-1 0 0,0 1 0,0-1-1,-2 0-1973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6:22.95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E434047-D18C-4DD0-9476-9C0FEF3142E8}" emma:medium="tactile" emma:mode="ink">
          <msink:context xmlns:msink="http://schemas.microsoft.com/ink/2010/main" type="inkDrawing" rotatedBoundingBox="5540,11425 7610,11392 7611,11467 5542,11500" shapeName="Other"/>
        </emma:interpretation>
      </emma:emma>
    </inkml:annotationXML>
    <inkml:trace contextRef="#ctx0" brushRef="#br0">0 93 332 0,'0'0'101'0,"0"0"-22"0,0 0 22 16,0 0 3-16,0 0 10 16,0 0-23-16,0 0-14 15,0-33-31-15,0 32 0 0,0-4 2 16,0 2-19 0,2 1 4-16,5-3 2 0,-5 2-6 15,3 1 4 1,0-1-12-16,1 1 8 15,2-3 4-15,3 2-11 0,3-2-5 16,-1 2 0 0,1 2-16-16,-1 1 9 0,-1 0-10 15,0 0 0 1,5 0 0-16,2 0 6 0,6 4-4 16,4 1-2-1,6-2 4-15,7-3-6 0,0 4 2 16,2-4 0-1,-1 1 4-15,-5 1-3 0,-1 3-1 16,-6-2 0-16,4 2 7 0,1-3-7 16,8 1 1-1,7-3 7-15,3 0 2 0,9 0-10 16,2 0 6 0,0 0-6-16,1 0 0 0,-7 0 0 15,-5 0 0 1,-8 0 0-16,-3-3 6 0,-1 1-5 15,-7 2-2-15,-2-3 0 16,0 3 1-16,-2-2 1 16,2-1-1-16,-1 1 0 15,-1-1 0-15,-1 0 0 16,-1-1 2-16,-1 0-2 16,-2-3-2-16,2 3 2 15,-1 0 0-15,2 1 1 16,2 1-1-16,-7-1 1 15,-2 3-1-15,-3 0 0 16,-9 0 0-16,2 0 2 0,-7 0-2 16,3 0 0-16,0 0-3 15,3 0 4-15,6 0-1 16,4 0 0-16,7 0 2 16,1 0-2-16,1 0 0 15,0 0 0 1,-6 0-3-16,-3 0 3 0,-2 0 0 15,-7 0 0-15,-4 0 0 0,-2 0 1 16,-6 0-1 0,0 0 0-16,0 0-1 0,0 0-2 15,0 0 3 1,0 0 0-16,0 0 1 0,0 0 0 16,0 0-1-1,0 0 0-15,0 0-1 0,0 0-4 16,0 0 4-1,0 0-31-15,0 0-20 0,0 0-2 16,0 0-59-16,-36 8-32 16,-2 0-99-16,-3 3-420 0</inkml:trace>
  </inkml:traceGroup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26.2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6 1880,'0'0'7309,"-7"-5"-5137,314 5-2045,-307 0-42,-9 0-10362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26.8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54 1640,'0'0'9060,"35"0"-8544,-1-2-431,0-2 1,0-1 0,-1-2-1,56-17 1,-85 23-123,1 0 1,0 0-1,0 1 1,0 0-1,0 0 1,0 0-1,-1 1 0,6 0 1,-7 0-116,0 0 0,0-1 0,0 1 0,0-1 0,-1 0 0,1 0 1,0 0-1,0 0 0,0-1 0,0 1 0,0-1 0,-1 0 0,1 1 0,0-1 0,5-3 1,-4-1-2269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27.9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 0 232,'0'0'9250,"0"53"-8176,0-3-1017,-2 0 0,-16 93 1,4-109-828,1-22-4379,7-12 3669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28.8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38 1240,'0'0'2786,"18"-5"-2575,5-4-107,-14 5 10,1 1 0,0-1 0,0 2 0,1-1 1,-1 2-1,13-2 0,-1 1 593,0 1 0,1 1 0,35 4 0,-53-4-698,0 1 0,0 0 0,0 0-1,0 0 1,0 0 0,-1 1 0,1 0 0,0 0 0,-1 0 0,0 0 0,1 1 0,-1 0-1,0 0 1,0 0 0,-1 0 0,1 1 0,-1-1 0,1 1 0,-1 0 0,0 0 0,-1 0 0,5 8-1,-5-7 33,-1-1 0,0 0 0,1 1 0,-2-1 1,1 1-1,0-1 0,-1 1 0,0 0 0,0-1 0,0 1 0,-1-1 0,0 1 0,0-1 0,0 1 0,0-1 0,0 1 0,-1-1 0,0 0 0,0 0 0,0 0 0,-1 0 0,1 0 0,-1 0 0,0-1 0,0 1 0,0-1 0,0 0 0,-1 0 0,-3 3 0,-12 7 25,0-1 0,-1 0 0,-1-2 0,-36 14 0,19-8 51,-44 18 446,81-33-422,1 1-132,0 0 0,0 1 0,0-1 0,0 0 0,0 0 0,1 1 0,-1-1 0,1 0 1,0 0-1,-1 0 0,1 0 0,2 4 0,8 1 41,-1 1 1,1-1-1,1-1 1,0 0 0,-1-1-1,19 6 1,-14-6-30,-1 2 0,1 0 0,18 11 0,-31-16-257,3 3 273,1-1 0,0 0 0,0 0 1,14 5-1,2-5-5352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34.7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115 4 104,'0'0'10473,"50"-3"-11160,-50 3 682,1 0-1,0 0 1,-1-1-1,1 1 1,0 0-1,-1 0 1,1 0-1,0 0 1,-1 0-1,1 0 1,0 0-1,-1 0 1,1 0-1,0 1 1,-1-1-1,1 0 1,0 0-1,-1 1 1,1-1-1,0 0 1,-1 1-1,1-1 1,-1 0-1,1 1 0,-1-1 1,1 1-1,-1-1 1,1 1-1,-1-1 1,1 1-1,-1-1 1,0 1-1,1 0 1,-1-1-1,0 1 1,1-1-1,-1 1 1,0 0-1,0-1 1,0 2-1,-12 26-310,6-18 283,1-1 80,1-1-16,-1 0-1,1 0 0,-1-1 0,-1 0 1,1 0-1,-12 11 0,-25 30 268,36-39-284,0-1-1,-1 0 0,0 0 1,0-1-1,0 0 1,-1 0-1,0-1 0,-10 7 1,83-10 279,136-22 39,-200 19 1178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35.6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1304,'0'0'6511,"33"0"-4492,93 0-1428,-126 0-592,-2 19 73,-1-16-37,1 1 0,-1-1 1,-1 0-1,1 0 0,0 0 0,-1-1 1,1 1-1,-1-1 0,0 0 1,-6 3-1,-21 15 90,28-17-118,3-1-19,0 1-22,1 1 1,0 0 0,1-1 0,-1 1-1,1-1 1,-1 0 0,1 0 0,0 1-1,0-1 1,1 0 0,-1-1 0,0 1-1,1 0 1,0-1 0,0 1 0,0-1 0,6 4-1,25 27-46,-32-31 85,-1 0 0,0 0 0,0 0 0,0 0 0,0 0 0,0 0 0,-1 0 0,1 0-1,-1 0 1,1 0 0,-1 0 0,0 0 0,0 0 0,0 1 0,0-1 0,0 0 0,0 0 0,0 0 0,-2 3 0,2-3 25,-1-1 1,-1 1 0,1-1-1,0 0 1,0 1 0,0-1-1,-1 0 1,1 0-1,0 0 1,-1 0 0,1 0-1,-1 0 1,0-1 0,1 1-1,-1 0 1,-2 0 0,-35 10 245,25-7-169,14-3-136,0-1 1,-1 0-1,1 1 1,0-1 0,-1 0-1,1 1 1,-1-1-1,1 0 1,-1 0-1,1 0 1,-1 1 0,1-1-1,-1 0 1,1 0-1,-1 0 1,1 0-1,-1 0 1,1 0 0,-1 0-1,1 0 1,-1 0-1,1 0 1,-1 0-1,1 0 1,-1 0 0,1-1-1,0 1 1,-1 0-1,1 0 1,-1 0-1,1-1 1,-1 1 0,1 0-1,0-1 1,-1 1-1,1 0 1,-1-1-1,1 1 1,0 0 0,-1-1-1,1 1 1,0-1-1,0 1 1,-1-1-1,1 1 1,0 0 0,0-1-1,0 1 1,0-1-1,0 1 1,-1-1-1,1 1 1,0-1-1,0 1 1,0-1 0,0 1-1,0-1 1,1 1-1,-1-1 1,0 1-1,0-1 1,0 1 0,0-1-1,1 0 1,-1-3-686,0-13-3811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57.0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65 67 432,'0'0'8631,"-2"-7"-4852,4-8-3365,5 11-452,0 0-1,1 1 1,0-1-1,-1 1 0,1 1 1,1-1-1,11-1 1,67-6-400,-64 8 289,-8 0-16,-2 0 72,0 1-1,0 1 0,0 0 1,16 1-1,-24 1 92,1-1 0,-1 1 0,0 0-1,0 0 1,0 0 0,0 0 0,0 1 0,0 0 0,-1 0-1,1 1 1,-1-1 0,7 8 0,-7-7-13,-1 0 1,0 0-1,0 0 0,0 1 1,0-1-1,-1 1 0,0-1 1,0 1-1,0 0 1,0 0-1,-1 0 0,2 9 1,-2 3-20,0 0-1,-2 27 1,0-4 88,0-38-57,1-1 0,-1 1 0,1 0 0,-1-1 0,0 1 0,1-1 0,-1 1 1,0-1-1,0 0 0,0 1 0,0-1 0,0 0 0,-1 0 0,1 0 0,0 0 0,0 0 0,-1 0 0,1 0 0,-3 1 0,-34 18 48,29-16-28,-19 9-9,-112 48 83,121-55-80,-1-1-1,1 0 1,-1-1-1,0-1 1,-33 0-1,-6-3 87,58 0-29,12 1-50,24 8 68,-1 1 0,51 23 1,-45-17-4,-2 2-61,46 27 0,30 13-40,-98-49 68,12 4-2826,-30-13-946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58.6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106 27 2633,'0'0'7716,"-1"0"-7587,0-1 0,0 0 0,-1 1-1,1-1 1,0 0 0,0 0 0,0 1 0,0-1 0,0 0 0,0 0 0,1 0-1,-1 0 1,-1-2 0,18-1-141,0 0 1,0 2-1,1 0 0,-1 1 0,27 1 0,-40 0-2,-2 4-36,1 1 1,-1-1 0,0 1-1,0 0 1,0-1-1,-1 1 1,0 0-1,0 0 1,0-1-1,0 1 1,-2 7-1,0-8 68,-1-1 0,1 1-1,-1-1 1,0 0-1,0 0 1,0 0 0,0 0-1,-1 0 1,1-1-1,-1 1 1,-6 2-1,-13 11 171,22-15-126,5-1-846,-1 1 759,1 0-1,-1-1 1,1 1 0,-1 1 0,1-1 0,-1 0 0,0 1 0,0 0 0,0 0 0,0 0 0,0 0-1,0 0 1,-1 1 0,1-1 0,2 4 0,-3-5 25,0 1 0,-1 0 0,1 1 0,0-1 1,-1 0-1,0 0 0,1 1 0,-1-1 0,0 1 0,0-1 0,-1 1 0,1-1 1,0 1-1,-1-1 0,1 1 0,-1 0 0,0-1 0,0 1 0,0 0 0,0-1 0,-1 1 1,0 4-1,-4-2 70,1 0 1,-1-1-1,-1 0 1,1 0-1,0 0 1,-1 0-1,0-1 1,0 0-1,0 0 1,-12 3-1,8-1-8,-7 3-87,-39 14 1167,53-22-1098,0 1 0,-1-1 0,1 0 0,0 0 0,0 0 0,0 0 0,0 0 0,0-1 0,0 1 0,0-1 0,0 0 0,0 0 0,0 0 0,1 0 0,-1 0 0,-5-4 0,-6-1 1,10 6-7195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4:59.6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38 3873,'0'0'5002,"3"-3"-4811,4-1-78,1-1 0,-1 1 0,1 0 1,0 1-1,0 0 0,1 0 0,-1 1 0,0 0 0,1 0 1,0 1-1,-1 0 0,1 0 0,14 2 0,-22-1-111,1 0-1,-1 0 0,0 0 1,1 0-1,-1 0 0,0 1 1,1-1-1,-1 1 0,0-1 1,0 1-1,1-1 0,-1 1 1,0 0-1,0 0 1,0-1-1,0 1 0,0 0 1,0 0-1,0 0 0,0 0 1,0 0-1,-1 0 0,1 1 1,0-1-1,-1 0 0,1 0 1,-1 0-1,1 1 0,-1-1 1,1 0-1,-1 1 1,0-1-1,0 0 0,0 1 1,1-1-1,-1 0 0,-1 1 1,1-1-1,0 2 0,0 1 53,-1 0 0,1 0-1,-1 0 1,0 0 0,0-1 0,0 1-1,-1 0 1,1-1 0,-1 1-1,0-1 1,0 1 0,-3 3-1,0-2 5,4-5-53,0 1 0,0 0 1,0-1-1,1 1 0,-1 0 1,0-1-1,0 1 0,1 0 1,-1 0-1,0 0 0,1 0 1,-1 0-1,1 0 0,-1 0 1,1 0-1,0 0 0,-1 0 1,1 0-1,0 0 0,0 1 1,0-2-34,11 19-412,-7-14 438,0-1 1,-1 1-1,1-1 1,-1 1-1,-1 0 1,1 0-1,-1 0 1,1 0-1,-1 1 1,-1-1-1,1 1 1,-1-1-1,0 1 1,0-1-1,-1 1 1,0 0 0,0 9-1,-1-13 43,0-1-1,1 0 1,-1 0 0,0 0 0,0 0-1,0 0 1,0 0 0,0 0-1,0 0 1,0 0 0,0-1-1,0 1 1,0 0 0,-1-1 0,1 1-1,0-1 1,0 1 0,-1-1-1,1 1 1,0-1 0,-3 0-1,-37 9 337,34-8-271,-2 1-6,-1 0 0,0 0 0,0-1 0,1-1 0,-1 0 1,0 0-1,0-1 0,0 0 0,-13-4 0,22 5-481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5:02.1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1584,'0'0'8717,"28"0"-8420,56 3-58,0 4 1,137 28-1,-154-16-239,-49-13 14,-1 0 1,1-2-1,0 0 0,33 2 1,-49-1 47,-1 0 0,-1 0 0,1 0 0,-1 1 0,0-1 0,-1 9 0,1-7-17,3 52 14,20 109 0,-7-66-57,-9-16 109,-6 140 1,-4-100-55,0 1172 577,15-1158-547,-15 485 108,1-603-186,0 0 0,-2 0 1,-1-1-1,0 0 0,-11 25 1,-9 38-393,13-36 58,6-25 89,0 0 0,2 1 1,1-1-1,-1 27 0,4-50 322,-32-3 1275,-51-36-260,79 38-1269,-1-1-1,1 1 1,-1 0-1,1 0 1,-1 0-1,0 0 1,-7 1-1,12-2-1610,6-1-5521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6:27.62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6216678-8D68-4B2D-9FF5-6387450E5F36}" emma:medium="tactile" emma:mode="ink">
          <msink:context xmlns:msink="http://schemas.microsoft.com/ink/2010/main" type="inkDrawing" rotatedBoundingBox="5201,13314 8341,15271 7270,16990 4130,15033" semanticType="callout" shapeName="Other">
            <msink:sourceLink direction="from" ref="{E7891479-BEE8-4CFA-A209-2853D5007683}"/>
            <msink:sourceLink direction="to" ref="{15933A2D-387E-4428-8D91-42FA64E3988F}"/>
          </msink:context>
        </emma:interpretation>
      </emma:emma>
    </inkml:annotationXML>
    <inkml:trace contextRef="#ctx0" brushRef="#br0">332 65 2 0,'0'0'72'16,"0"0"33"-16,0 0 34 0,0 0-30 0,0 0-19 16,0 0-21-16,0 0 2 15,-5-35-32-15,5 35-11 16,0-3-2-16,0 3-15 16,0-2 9-16,0 2-19 15,0-3 6-15,0 1 5 16,0-1-3-16,0 1 11 15,0-1-3-15,0 1-16 0,0-1 25 16,0 1-10 0,0 2 4-16,0-3 8 0,0 3-15 15,0 0 3 1,0-2 4-16,0 2-10 0,0 0 26 16,0 0-14-1,0 0-6-15,0 0 4 0,-3 0-14 16,3 0 4-1,0 0-10-15,0 0 0 0,0 0 3 16,-3 0 8-16,3 0 21 0,0 5 1 16,-3 0-24-1,3 2 14-15,0 3 2 16,-3 1-16-16,1 0 18 16,2 1-11-1,-3 5 9-15,1 0-4 0,-5 4-21 16,2 0 24-16,0 4-16 15,0 2-8-15,-4-1 22 0,4-2-21 32,-1-1 6-32,4-4-7 0,-3-2 6 0,2 0-6 15,-3 4 0 1,3 2 1-16,-2-1 14 0,3 3-5 16,-1 1-9-1,1 0 8-15,-5 0-8 0,2 1-1 16,-4-1 0-1,-1-1 1-15,2-6 16 0,0 1-17 16,-1-2 0-16,4-1 6 0,0 2-5 16,0 3-1-1,-1-1 11-15,1 2-11 0,2-1 13 16,1-3-13 0,-2 3 0-16,4 0 2 0,-3 3 4 15,1-6-6 1,2 2 0-16,0 0 0 15,-3 1 0 1,1 2 2-16,-1 0-1 0,0 1 8 0,-2 0-7 31,2-3-3-31,1-3 1 16,-1-1 0-16,0 1 0 0,-3 3 0 0,4 2 0 16,-6 5 1-16,2 1 2 15,-2-4-3-15,-1 1 0 16,4-3 0-16,0-3-2 15,3-3 2-15,-2-2 0 16,4-1-1-16,0-1-1 0,0 3 2 16,0 5 0-1,-2 0 0-15,-1 3 6 0,-2 2-6 16,2-3 0 0,-3 3 0-16,1 2 2 0,3 0-2 15,-3 5 0 1,1-1-2-16,1-2 1 0,1-2 1 15,-1-2 0-15,3-5-2 16,0-1 0-16,0-5 2 16,0-1 0-16,0-3 0 15,0-2 0-15,0 0 0 16,0 2 0-16,0-3 0 16,0 4 5-16,0-1-6 15,0 2 1-15,0 3-5 16,0 0 4-16,0 3 1 15,-2-3 0-15,-1-5 0 0,-1 0-3 16,4 1 3-16,0-6-1 16,0 3-2-1,0 1 1-15,0-5 2 0,0 6 0 16,0-2 0 0,0 6 1-16,0-3-1 0,0 0 0 15,-2 1 0 1,-1-1 1-16,3-4-1 0,-2 0-1 15,2 3-2-15,0-8-25 0,0 3 14 16,0-4-14 0,0 4-11-16,0-7 22 0,0 0-9 15,0 0 1 1,0 0-1-16,0 0-23 0,0 0 33 16,5 0-6-1,1 0-17-15,2 0 23 0,-3 0-42 16,1 0-14-1,-3-5 17-15,2 5-4 0,-3 0 8 16,2 0-10-16,-2 0 12 16,-2 0 36-16,3 0-1 15,-3 0 14-15,0 0-1 16,3 0 2-16,-3 0 5 16,0 0 9-16,0 0 6 15,0 0 23-15,0 0-8 16,0 0 3-16,0 0 1 15,0 0-8-15,0 0 3 0,0 0-8 16,0 0-5 0,0 0 10-16,0 0-11 0,0 0 17 15,0 0 11 1,0 0-17-16,0 0-2 0,0 0-11 16,0 0-18-1,0 0 19-15,0 0-18 0,0 0 8 16,0 0 2-1,0 0-10-15,0 0-2 0,0 0 10 16,5 0 2-16,3 0 14 0,2 0-10 16,-1 5 6-1,1-5 5-15,-1 5-26 0,-1-5 9 16,3 1-8 0,3 3-2-16,2-3 19 0,6 6-9 15,-1-3-4-15,7 1 8 16,1 0 6-16,1-3 2 15,3 3-22-15,-1 0 1 16,1 1 6-16,0 0-6 16,0 2 0-16,-2-3 2 15,2 2 3-15,0-2-6 16,2-1 0-16,0 4 0 0,-2-4 6 16,2 2-6-1,-2-1 0-15,2-1 3 0,0 3 3 16,1-2-6-1,1-2 0-15,5 2 1 0,1-1 6 16,3 1-7 0,0 1 1-16,0-4 5 0,3 2-5 15,-3 1-1 1,-5 5 0-16,0-5 1 0,-4 0-3 16,-1 0 2-16,-1-1 0 0,4 4-1 15,1-6 7 1,3 3-6-16,-1-2 0 0,0-1 0 15,2 1 0 1,-3-1 0-16,5 3 0 0,0-5 0 16,5 0 0-1,3 0 0-15,1 0 2 0,2 0-2 16,-2 0 6-16,-1 0-6 16,0 0 0-16,-8 0 0 15,-5 2-1-15,-3 1 1 16,-6 1 0-16,-4 3 0 15,-2-6 1-15,2 4-1 16,-1 0 0-16,3-5-1 16,3 2 1-16,-1-2 0 15,4 0 0-15,-4 0 1 16,1 0-1-16,-4 0 0 16,-1 0 0-16,-4 0 0 0,-6 0 5 15,1 0-6 1,-2 0 1-16,-1 0 0 0,7 0-1 15,1-2 1 1,8 2 0-16,1-5 0 0,2 0 0 16,-2 4 0-1,2-6 0-15,-3 6 0 0,-2-2-1 16,0-2 2-16,-8 5-1 16,-3-7 0-16,-6 4 4 15,-5 3-5-15,-2 0 1 16,-1 0-1-16,-2 0-1 15,-3 0 2-15,2 0 0 16,5 0 0-16,0-2 0 16,2 2 0-16,1 0 0 15,4-3 0-15,-5 3-1 16,-2 0 2-16,-4 0-1 16,-3 0 0-16,2 0 1 0,-2 0-1 15,0 0 0 1,0 0 0-16,3 0-1 0,-3 0 2 15,0 0-1 1,0 0 0-16,0 0 1 0,0 0-2 16,0 0 1-1,0 0-1-15,0 0-1 0,0 0 2 16,0 0-6-16,0 0-43 0,0 0-88 16,-10-2-214-16</inkml:trace>
  </inkml:traceGroup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11.8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35 408,'0'0'496,"3"-29"-408,-3 27-88,0-1-992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14.2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130 37 528,'3'-31'799,"-3"25"-43,0 14 4069,0 12-3645,0 30-1290,2 28 284,0-28 261,-6 72 0,1-109-420,0-1 0,-1 0 1,-1 0-1,0 0 0,0-1 0,-12 19 0,-14 33-14,7-10-33,19-42 20,-1-1 1,2 1-1,0 0 1,0 0 0,1 0-1,0 1 1,1-1-1,-2 22 1,4 21 932,3-73-608,33-58-805,-27 62 400,-2 0 0,0 0 0,0-1 1,6-26-1,-3-27 80,-8 49 16,0 1 0,1-1 1,10-30-1,7 10-19,-16 34 20,-1 1 0,0-1-1,0 0 1,0 0-1,-1 0 1,0 0 0,0 0-1,0 0 1,-1-1-1,1-12 1,-2-51 5,0 44-9,0 25-49,0 11-48,-3 133 120,-23 164 1,23-274 13,2-24-17,0 0 0,0 0-1,0 0 1,-1 0 0,-1 0 0,-3 11 0,4-17-21,-6 13 59,8-25 14,1-16-93,-2-29 7,-3 0 0,-17-89 0,15 111-4,1 0 0,-1-38 0,6 57 10,0 0 0,1 0 0,1 0 0,0 0 0,0 1 1,1-1-1,1 1 0,7-16 0,-6 12-15,6-10-58,-8 25 43,-1 15 19,15 235-4,-22-70 202,2-149-155,-1-1 0,-1 0 0,-2 0 1,-10 28-1,14-50-20,0 11-80,3-18 58,0-21-4247,0 10 198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18.2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179 18 1168,'0'0'5803,"0"-17"-2437,1 89-3270,1-24-67,-2 1 0,-3-1-1,-1 0 1,-12 54 0,1-27 49,4 0 0,3 1 1,3 114-1,4-92-69,-18 129 0,13-173-27,1 85 0,-2 31 526,1-85-429,7 119-1,1-77-45,-2-22-23,-5-1 0,-22 129 0,12-121-173,4-1 0,4 136-1,8-159 34,-5 189-206,-4-164 56,5-103 326,3-3-183,15-5 68,23-3 107,48-10 1,-47 6-6,50-2-1,-30 7 23,-59 0-219,-7 0-2446,-6 0-1136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19.3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47 544,'0'0'6638,"15"-21"-5378,-6 17-1098,1 0 0,0 0 0,0 1 0,0 0 0,1 0 0,-1 1 0,21-1 1,81 4-241,-54 0 190,74 12 77,-114-13-89,33 0-151,-35 2 150,-16-2-93,0 0 1,0 0 0,0 0-1,0 0 1,0 0-1,0 0 1,0 0-1,0 0 1,0 0-1,0 0 1,0 1 0,0-1-1,0 0 1,0 0-1,0 0 1,0 0-1,0 0 1,0 0-1,0 0 1,0 0 0,0 0-1,0 0 1,0 1-1,0-1 1,0 0-1,0 0 1,0 0-1,0 0 1,0 0 0,0 0-1,0 0 1,0 0-1,0 0 1,0 0-1,0 0 1,0 0-1,0 0 1,0 0 0,1 1-1,-1-1 1,0 0-1,0 0 1,0 0-1,0 0 1,0 0-1,0 0 1,0 0-1,0 0 1,0 0 0,0 0-1,0 0 1,1 0-1,-1 0 1,0 0-1,0 0 1,-39 24-2410,20-13-366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0.1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113 0 4993,'0'0'4466,"0"74"-4267,-2-66-149,1 0 0,-1 0 0,0 0 0,0 0-1,-1 0 1,0-1 0,-1 0 0,-8 14 0,-10 24 0,17-29-237,1 0 0,1 0 1,0 0-1,1 1 0,1-1 1,1 24-1,-1-38 9,1 0 1,-1 0 0,0 0-1,1 0 1,-1 0-1,0 0 1,0 0 0,0 0-1,-1-1 1,1 1-1,0-1 1,-1 1-1,1 0 1,-1-1 0,0 0-1,1 1 1,-1-1-1,0 0 1,-2 1 0,4-2 139,-14 9-1545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0.6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32 4113,'0'0'3714,"5"0"-3354,19 1-191,0 2-1,24 4 1,-23-2 58,0-1 0,27 0 0,-14-2-108,38-1-87,-71-1-25,-1 0 1,1-1 0,-1 1-1,1-1 1,-1 0 0,0 0 0,1-1-1,-1 1 1,0-1 0,0 0-1,0 0 1,6-5 0,-10 6-136,1 0 1,-1 0 0,0 0 0,0 0 0,0 0-1,0 0 1,0-1 0,0 1 0,0 0-1,0 0 1,0 0 0,-1 0 0,1 0-1,0 0 1,-1 0 0,1 0 0,0 0-1,-1 0 1,0 0 0,1 0 0,-1 0 0,1 0-1,-1 0 1,0 0 0,0 0 0,-1 0-1,-9-10-4901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1.1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42 696,'0'0'6676,"0"-1"-6574,0 1-1,0-1 1,1 0-1,-1 0 1,0 0-1,0 0 1,1 0-1,-1 0 1,0 0-1,1 0 1,-1 0-1,1 1 1,-1-1-1,1 0 0,-1 0 1,1 0-1,0 1 1,-1-1-1,1 0 1,1 0-1,203-4 191,-196 3-308,1 1 0,0-1 0,-1 0 0,1-1 0,12-6 0,-21 9-137,-2 4-4760,-1 5 2544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1.8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45 384,'0'0'5455,"0"-9"-4621,0-23 608,0 29-611,0 5-129,0 24-321,-2-2-243,0-1 0,-8 36 1,6-37-305,0 2 1,-1 33-1,-1-56-4009,3-1-165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2.2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99 4401,'0'0'5282,"76"-10"-4223,-70 10-1210,0 0-1,0 0 1,0-1-1,0 0 1,-1 0-1,1 0 0,0-1 1,-1 0-1,1 0 1,-1 0-1,1-1 1,-1 0-1,0 0 1,0 0-1,-1 0 1,1-1-1,-1 0 0,1 0 1,-1 0-1,0-1 1,4-5-1,3-5-1839,-1 0-913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2.5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 24,'0'0'6788,"23"-2"-6217,180-9 747,-162 11-2687,-37 0-1314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6:40.30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90576B0-F0D3-4087-BF05-4D1F730E152B}" emma:medium="tactile" emma:mode="ink">
          <msink:context xmlns:msink="http://schemas.microsoft.com/ink/2010/main" type="writingRegion" rotatedBoundingBox="7165,13565 9980,13442 10008,14077 7193,14200"/>
        </emma:interpretation>
      </emma:emma>
    </inkml:annotationXML>
    <inkml:traceGroup>
      <inkml:annotationXML>
        <emma:emma xmlns:emma="http://www.w3.org/2003/04/emma" version="1.0">
          <emma:interpretation id="{C7145ABF-749B-442D-B2BE-E2DFE857394E}" emma:medium="tactile" emma:mode="ink">
            <msink:context xmlns:msink="http://schemas.microsoft.com/ink/2010/main" type="paragraph" rotatedBoundingBox="7165,13565 9980,13442 10008,14077 7193,142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610E1E-18D2-414D-97E7-F1C3ADD2956A}" emma:medium="tactile" emma:mode="ink">
              <msink:context xmlns:msink="http://schemas.microsoft.com/ink/2010/main" type="line" rotatedBoundingBox="7165,13565 9980,13442 10008,14077 7193,14200"/>
            </emma:interpretation>
          </emma:emma>
        </inkml:annotationXML>
        <inkml:traceGroup>
          <inkml:annotationXML>
            <emma:emma xmlns:emma="http://www.w3.org/2003/04/emma" version="1.0">
              <emma:interpretation id="{8DB5BA1C-FC1B-40EC-8905-D496137212A5}" emma:medium="tactile" emma:mode="ink">
                <msink:context xmlns:msink="http://schemas.microsoft.com/ink/2010/main" type="inkWord" rotatedBoundingBox="7165,13565 7883,13534 7911,14169 7193,14200"/>
              </emma:interpretation>
              <emma:one-of disjunction-type="recognition" id="oneOf0">
                <emma:interpretation id="interp0" emma:lang="en-US" emma:confidence="0.5">
                  <emma:literal>Gu</emma:literal>
                </emma:interpretation>
                <emma:interpretation id="interp1" emma:lang="en-US" emma:confidence="0">
                  <emma:literal>Gou</emma:literal>
                </emma:interpretation>
                <emma:interpretation id="interp2" emma:lang="en-US" emma:confidence="0">
                  <emma:literal>Gin</emma:literal>
                </emma:interpretation>
                <emma:interpretation id="interp3" emma:lang="en-US" emma:confidence="0">
                  <emma:literal>Gone</emma:literal>
                </emma:interpretation>
                <emma:interpretation id="interp4" emma:lang="en-US" emma:confidence="0">
                  <emma:literal>Gun</emma:literal>
                </emma:interpretation>
              </emma:one-of>
            </emma:emma>
          </inkml:annotationXML>
          <inkml:trace contextRef="#ctx0" brushRef="#br0">4556 12635 62 0,'0'0'296'0,"0"0"-149"15,0 0-14 1,0 0 5-16,0 0 18 0,0 0-49 16,0 0-59-1,0-39 4-15,0 31-13 0,3-2 3 16,-1-2 2-1,1-1-27-15,-3 1 18 0,0 3-9 16,0-4-9-16,0 1 8 0,0 0-13 16,0 2 2-1,-10 1-14-15,-2-1 6 0,1 4-6 16,-2 5 0 0,-1 1 0-16,-2 0 1 15,-3 0-1-15,-3 0 0 16,0 9 0-16,-2 6 3 15,-1 0-3-15,1 2 0 16,5-3-1-16,3 3 1 16,2-2 0-16,0-1 0 0,4 7 0 15,-4-5 2 1,3 4-4-16,1 1 2 0,1 1-10 16,4 1 10-1,0 2 0-15,2 1 2 0,3 1-2 16,0-1 5-1,0 4-12-15,0-3 7 0,0-2 0 16,0-1 0-16,0 0-1 0,0-2 1 16,3-2-15-1,2-6-18-15,0-2 17 0,4-2-15 16,-2-5 8 0,7 1 9-16,0-6 1 0,5 0 13 15,0 0 0 1,0 0-16-16,-3 0 6 0,1-4-3 15,-1-3-3 1,-2 0 9-16,-4-3-1 0,1 0 8 16,0 1 0-16,-5-4 1 15,-1 1 10-15,-5 5 15 16,0 0 16-16,0 2 13 16,0-1-21-16,0 4-10 15,0-1-24-15,0 3 0 16,2 0 0-16,-2 0-26 15,0 0 0-15,0 0 12 16,0 0-12-16,0 0 11 0,0 13 14 16,0 2-2-1,0-1 2-15,0-1 1 0,0-4 0 16,0 1 7 0,0-5-5-16,0 0-2 0,0-5 0 15,0 2 1 1,0-2-13-16,0 0 2 0,0 0-59 15,0 0-93 1,0 0-142-16</inkml:trace>
          <inkml:trace contextRef="#ctx0" brushRef="#br0" timeOffset="259.95">4406 12876 529 0,'0'0'307'0,"0"0"-157"16,0 0-17-16,0 0-1 16,0 0-22-1,0 0-71-15,0 0-37 0,-10-12 4 16,10 12-6-16,5 0 0 16,12 0 0-16,2 0 1 15,2 0-5-15,-2 0 4 16,-5 0-32-16,-1 0-51 15,-5 0-47-15,1 0-41 16,-7 0-110-16,1 0-284 0</inkml:trace>
          <inkml:trace contextRef="#ctx0" brushRef="#br0" timeOffset="1139.93">4726 12898 113 0,'0'0'268'16,"0"0"-173"-1,0 0-50-15,0 0 52 0,0 0-1 16,0 0-47 0,0 0-18-16,0-12-18 0,0 12-2 15,0 0 12 1,0 7 16-16,0 8 12 0,-2-1-31 15,-1 2-13 1,3 0 18-16,0-1-15 0,0-1-3 16,0-2-1-16,0 1-5 0,0 0-1 15,0-4 1 1,0 0-1-16,0 1 9 16,0-3-8-1,3 1 5-15,3-3-4 0,1 0 4 0,2-3-12 31,-1 1 6-31,3-3-28 0,-1 0 17 16,4 0-11-16,0 0 8 0,0 0 4 16,2-10-24-1,1-3 4-15,-5-1 11 0,2-3 8 16,-3 0 10-16,-1-3 2 16,-1 1-1-1,-6 2 14-15,-1 3 21 0,-2 0 40 16,0 8 4-16,0 1-15 15,0 2 0-15,0 1-38 16,0 2-19-16,0 0-7 16,0 0-4-16,0 0-6 0,0 0-11 15,0 10 18 1,0 7 3-16,3 0 0 0,3 0 0 16,-3-3-1-1,-1 1-3-15,-2 0 4 0,3-6 0 16,-1 4 0-1,-2-6-9-15,3 3 1 0,-1-2-78 16,4-2-96-16,-1-3-137 0</inkml:trace>
        </inkml:traceGroup>
        <inkml:traceGroup>
          <inkml:annotationXML>
            <emma:emma xmlns:emma="http://www.w3.org/2003/04/emma" version="1.0">
              <emma:interpretation id="{D132379A-7EAF-40C0-B26D-B1C74882658E}" emma:medium="tactile" emma:mode="ink">
                <msink:context xmlns:msink="http://schemas.microsoft.com/ink/2010/main" type="inkWord" rotatedBoundingBox="8124,13548 9981,13467 10008,14071 8151,14152"/>
              </emma:interpretation>
              <emma:one-of disjunction-type="recognition" id="oneOf1">
                <emma:interpretation id="interp5" emma:lang="en-US" emma:confidence="0.5">
                  <emma:literal>FOS</emma:literal>
                </emma:interpretation>
                <emma:interpretation id="interp6" emma:lang="en-US" emma:confidence="0">
                  <emma:literal>505</emma:literal>
                </emma:interpretation>
                <emma:interpretation id="interp7" emma:lang="en-US" emma:confidence="0">
                  <emma:literal>5505</emma:literal>
                </emma:interpretation>
                <emma:interpretation id="interp8" emma:lang="en-US" emma:confidence="0">
                  <emma:literal>-505</emma:literal>
                </emma:interpretation>
                <emma:interpretation id="interp9" emma:lang="en-US" emma:confidence="0">
                  <emma:literal>[505</emma:literal>
                </emma:interpretation>
              </emma:one-of>
            </emma:emma>
          </inkml:annotationXML>
          <inkml:trace contextRef="#ctx0" brushRef="#br0" timeOffset="4199.75">7009 12557 377 0,'0'0'158'0,"0"0"-44"0,0 0 35 16,0 0-19-1,0 0-61-15,0 0-15 0,0 0-32 16,-21-28 12 0,10 26-2-16,0 2-31 0,-8 0-1 15,0 0 0 1,0 0 0-16,-3 0 1 0,0 2 0 15,4 10 10 1,-4 4 2-16,3-3-6 0,3 7-7 16,0-3 0-16,2-2-1 15,6-2-2-15,-1-7 3 16,7 2-6-16,2-6 5 16,0-2-13-16,0 2 14 15,0-2 0-15,0 0 5 16,0 5-5-16,0 0 1 15,2 0 0-15,12 2 14 16,5 3-15-16,0 0 0 0,2 1 0 16,4 2-2-1,-1-3-5-15,4 0 7 0,-6 0 0 16,-1-2-7 0,-2-3 0-16,0 3 6 0,-3-5 1 15,-2 0 0 1,-3 2-7-16,-3 0 7 0,-2-3 0 15,-3 3-1 1,-3 3 0-16,2-1 0 0,-2 5 1 16,3 3 0-16,-3 2 0 0,0 2 0 15,0-2 1 1,0 3 11-16,-3-6-6 0,-8 2-5 16,1-7 1-1,-7 0 8-15,-5-1 52 0,-2-1-2 16,-4-1-7-1,-1-1-3-15,1-5-23 0,4 0 28 16,3 0-20-16,1 0-20 16,7-4 15-16,-3-10-30 15,2-1-11-15,7-12-95 16,0 8-136-16,5-4-326 16</inkml:trace>
          <inkml:trace contextRef="#ctx0" brushRef="#br0" timeOffset="1489.91">5177 12849 568 0,'0'0'308'15,"0"0"-219"-15,0 0-41 16,0 0 40-16,0 0-10 0,0 0-58 16,0 0-20-1,44-4 10-15,-25 4-10 0,-3 0 1 16,1 0 0 0,-4 0 1-16,0 0-4 0,-2 0-3 15,1 0-28 1,-2 0-13-16,-1-4-80 0,-4-7-131 15,-3-4-412-15</inkml:trace>
          <inkml:trace contextRef="#ctx0" brushRef="#br0" timeOffset="1699.9">5177 12849 654 0,'49'-181'329'0,"-52"179"-216"0,3-3-3 16,-2 2 18-16,2-2-37 16,0 1-44-16,0 1-39 15,5-2-8-15,20 0-21 16,-1 4-50-16,11-5-32 16,-4 4-128-16,-10-3-178 0</inkml:trace>
          <inkml:trace contextRef="#ctx0" brushRef="#br0" timeOffset="2579.85">5672 12455 464 0,'0'0'399'16,"0"0"-268"-16,0 0-54 0,0 0 25 15,0 0-45 1,0 0-31-16,0 0-25 0,141-31 0 15,-108 31 6 1,-7 0-7-16,-7 0-8 0,-3 0 7 16,-7 0-18-16,-1 0 5 0,0 0-46 15,-5 3-38 1,-3-3-61-16,0 0-87 0</inkml:trace>
          <inkml:trace contextRef="#ctx0" brushRef="#br0" timeOffset="3119.85">6144 12609 409 0,'0'0'338'16,"0"0"-244"-16,0 0-74 0,0 0-18 16,0 0-2-1,0 0 0-15,0 0-1 0,-49 120-7 16,46-79 8-1,1-3 0-15,2-1 18 0,-3-3 11 16,3-5-6-16,0-7 20 0,0-5-30 16,0-3-13-1,10-6 1-15,12-6 15 0,5-2-2 16,4 0-11 0,1-5-3-16,-3-12-46 0,2-5 19 15,-4 0-8 1,-5-4 22-16,-6-4 13 0,-6 1 25 15,-4-3 36 1,-6 1 34-16,0-3-4 0,0-1-18 16,-13 0 15-16,-9 4-29 15,-6 1-25-15,5 6 11 16,-3 7-10-16,2 4-35 16,6 4 9-16,1 7-9 15,3 2-16-15,3 0-39 16,1 0-74-16,-4 19-78 15,7 3-28-15,-2 0-72 0</inkml:trace>
          <inkml:trace contextRef="#ctx0" brushRef="#br0" timeOffset="2279.86">5733 12532 743 0,'0'0'152'15,"0"0"-113"-15,0 0-33 16,0 0-6-16,0 0 0 16,0 0-2-16,0 0 1 0,-23 103 0 15,23-82-15 1,0-2 16-16,0-1 0 0,0-1 0 16,0 0 6-1,0-2-5-15,0 1 11 0,0-1 2 16,5 3-13-1,0-4 11-15,1 3-12 0,-4 2 0 16,3-1 9-16,-2-1-9 0,-3-2 0 16,0-1 8-1,0 0-7-15,0-1 15 0,-5-3 7 16,-11-3 7 0,-3 0 14-16,-3-2-14 0,3 0 5 15,0-2 0 1,3-3-15-16,2 0 15 0,5 0-9 15,2 0-16 1,-1-3-3-16,0-9-7 0,2-20-103 16,0 6-226-16,1-3-446 0</inkml:trace>
        </inkml:traceGroup>
      </inkml:traceGroup>
    </inkml:traceGroup>
  </inkml:traceGroup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3.4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37 1304,'0'0'4952,"3"-5"-4615,0 1-205,-1 3-69,-1-1 1,1 1-1,-1-1 0,0 0 1,0 1-1,0-1 1,0 0-1,0 0 0,0 0 1,-1 0-1,1 0 1,0 0-1,0-3 1255,-1 52-1479,0-21 160,1-13 33,-1 0 1,0 1 0,-1-1-1,0 0 1,-7 26 0,-9-14-407,1-11-3376,8-8 5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3.8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37 1256,'0'0'5477,"38"0"-3635,12-8-571,-31 4-1152,0 1-1,26 0 1,19 3-574,-60-11-1349,-4 3-2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4.2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50 4761,'0'0'3487,"6"-4"-3293,1-2-154,1 1 1,0 0-1,1 0 1,-1 1-1,1 0 1,-1 0-1,1 1 1,0 1-1,1-1 1,-1 2-1,0-1 1,1 1-1,10 0 1,191 1-1551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4.8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 21 856,'0'0'7444,"0"-5"-6747,-2-10-127,-3 35-10,-6 24-290,4-27-304,1-1 0,1 1 1,1 1-1,0-1 0,1 0 1,0 22-1,3-39-633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5.3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 0 2761,'0'0'7696,"-4"25"-7635,-2 0-50,0 0 0,2 0 0,1 1 0,-1 34 0,-5-58-2415,6-2 159,-2 0-1679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5.8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77 1872,'0'0'8162,"28"0"-7746,13-2-393,64-12 1,-38 3-233,-62 11 242,42-9-969,-44 8 633,0 0 1,-1-1 0,1 1 0,-1 0 0,1-1-1,-1 1 1,1-1 0,-1 0 0,0 0 0,0 0-1,0 0 1,0 0 0,0 0 0,1-3 0,4-8-2630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6.2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16 2737,'0'0'3752,"144"0"-3552,-115-2-200,-5-4 0,-4 4 8,-8-1-8,-6 0 48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7.0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74 0 4137,'0'0'4460,"0"27"-3788,-2-1-427,-1 0 0,-1 0 0,-14 49 0,10-45-1030,-9 64 0,16-91 712,1-2-49,1 1 0,-1-1 0,0 1-1,-1 0 1,1-1 0,0 1 0,0-1 0,-1 1 0,1-1 0,-1 1 0,1-1 0,-1 1-1,0-1 1,1 1 0,-1-1 0,0 0 0,0 1 0,0-1 0,0 0 0,0 0-1,0 0 1,-3 2 0,-2-2-1306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7.5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75 360,'0'0'7003,"10"-3"-4022,36-8-2779,-17 6-150,1 0-1,-1 2 0,1 1 0,42 2 1,-36 1-117,1-2 0,47-7 0,-81 4-380,-11-3-109,-17-6-1529,22 12 1524,-20-11-3479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7.8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88 1672,'0'0'1226,"25"-3"-846,-20 3-338,48-6 1264,102-25 0,-101 10 1848,-43 16-3587,0 0-1,0 1 1,0 0-1,23-4 1,-27 7-2237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00.8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1809 168 1592,'0'0'3642,"-6"0"-3161,0 0-420,5 0-23,0 1 1,0-1-1,-1 0 1,1 0-1,0 1 1,-1-1-1,1 0 1,0 0-1,-1 0 1,1-1-1,0 1 1,-1 0-1,1 0 1,0-1-1,0 1 1,-1-1-1,1 1 0,0-1 1,0 1-1,0-1 1,-1 0-1,1 0 1,0 0-1,0 1 1,0-1-1,0 0 1,1 0-1,-1 0 1,0 0-1,0-1 1,1 1-1,-1 0 1,0 0-1,0-2 1,0 0 51,0 0-1,0-1 1,0 1 0,-1 0-1,0 0 1,1 0 0,-1 1-1,0-1 1,0 0 0,0 1-1,-1-1 1,1 1 0,-1 0-1,1 0 1,-1 0 0,0 0-1,-4-2 1,-61-27 268,35 19-38,7 1-181,0 2 0,-1 1 0,0 0 0,-1 3 0,-41-5 0,-142 4 938,154 7-1001,12 2-52,0 2-1,-70 16 0,67-11-15,-81 11 141,81-15-45,1 2-1,0 1 1,1 3-1,-57 22 1,85-24-109,1 0 0,-1 1 1,2 1-1,-20 18 1,-27 19 3,14-22 51,34-20-23,1 1-1,0 1 0,0 0 1,-15 13-1,18-10-37,1 0-1,0 0 0,-13 22 0,-12 16 81,5-20-55,22-23-25,0 1 0,1 0 0,0 0 1,-9 13-1,15-18-7,0-1 1,0 1-1,1 0 1,-1 0 0,1 0-1,0 0 1,0 0-1,0 0 1,0 0 0,0 0-1,1 0 1,-1 0-1,1 0 1,1 3 0,15 43 117,-14-42-91,4 8-16,0-1-1,1 1 1,0-1 0,1 0 0,1-1 0,0 0 0,1-1 0,0 0 0,1-1 0,0 0 0,1 0 0,0-2 0,19 11 0,0-3-14,0-2 0,1-1 0,1-1 0,67 15 0,25 8-3,-90-24 5,0-1 1,0-2-1,1-1 1,0-2-1,43 1 1,-15-7-120,-1 2 0,104 18 0,-109-12-324,-1-3-1,118-4 1,-83-2 392,-79 1 10,0-1 1,-1-1-1,1 0 1,0 0 0,-1-1-1,1-1 1,-1-1-1,0 1 1,0-2-1,-1 0 1,1-1-1,-1 0 1,16-13 0,-11 7 21,-1 0 0,0-2 0,-1 0 0,0-1 0,-2 0 0,13-18 0,3-8-179,36-56-295,-62 89 570,0 1 0,-1-1 0,0 1 0,-1-1 0,1 0 0,-2 1 0,1-1 0,-2-16 0,3-30 136,2 32-152,3-13 233,-2 0 0,-1-1 0,-2 0-1,-1 1 1,-5-45 0,1 71-234,0 1-1,0 0 1,-1 0-1,0 1 1,-1-1 0,0 1-1,0 0 1,-1 0 0,0 0-1,0 1 1,0 0-1,-1 0 1,-1 1 0,1 0-1,-1 0 1,0 0 0,0 1-1,0 1 1,-1-1-1,0 1 1,0 1 0,0-1-1,0 2 1,0-1 0,-1 1-1,1 1 1,-11-1-1,4 1-735,0 1 0,0 1-1,0 1 1,-17 3 0,-16 14-2174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6:54.54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8462E6E-5545-4FAC-9CF7-C4ADB021DF55}" emma:medium="tactile" emma:mode="ink">
          <msink:context xmlns:msink="http://schemas.microsoft.com/ink/2010/main" type="writingRegion" rotatedBoundingBox="2559,12182 5497,11639 5789,13220 2852,13764"/>
        </emma:interpretation>
      </emma:emma>
    </inkml:annotationXML>
    <inkml:traceGroup>
      <inkml:annotationXML>
        <emma:emma xmlns:emma="http://www.w3.org/2003/04/emma" version="1.0">
          <emma:interpretation id="{2D12B24E-8D96-4620-B400-FC1EA49A5C88}" emma:medium="tactile" emma:mode="ink">
            <msink:context xmlns:msink="http://schemas.microsoft.com/ink/2010/main" type="paragraph" rotatedBoundingBox="2559,12182 5497,11639 5789,13220 2852,137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949034-CB90-4FB4-95B9-B464D5F810D4}" emma:medium="tactile" emma:mode="ink">
              <msink:context xmlns:msink="http://schemas.microsoft.com/ink/2010/main" type="line" rotatedBoundingBox="2559,12182 5497,11639 5789,13220 2852,13764"/>
            </emma:interpretation>
          </emma:emma>
        </inkml:annotationXML>
        <inkml:traceGroup>
          <inkml:annotationXML>
            <emma:emma xmlns:emma="http://www.w3.org/2003/04/emma" version="1.0">
              <emma:interpretation id="{A257BCC6-390B-42DE-AD04-D76E4AB7B2AD}" emma:medium="tactile" emma:mode="ink">
                <msink:context xmlns:msink="http://schemas.microsoft.com/ink/2010/main" type="inkWord" rotatedBoundingBox="2661,12730 4439,12401 4630,13435 2852,13764"/>
              </emma:interpretation>
              <emma:one-of disjunction-type="recognition" id="oneOf0">
                <emma:interpretation id="interp0" emma:lang="en-US" emma:confidence="0.5">
                  <emma:literal>Ig-so*</emma:literal>
                </emma:interpretation>
                <emma:interpretation id="interp1" emma:lang="en-US" emma:confidence="0">
                  <emma:literal>Igor-so*</emma:literal>
                </emma:interpretation>
                <emma:interpretation id="interp2" emma:lang="en-US" emma:confidence="0">
                  <emma:literal>Iggy-so*</emma:literal>
                </emma:interpretation>
                <emma:interpretation id="interp3" emma:lang="en-US" emma:confidence="0">
                  <emma:literal>Igg-so*</emma:literal>
                </emma:interpretation>
                <emma:interpretation id="interp4" emma:lang="en-US" emma:confidence="0">
                  <emma:literal>Ig-soo*</emma:literal>
                </emma:interpretation>
              </emma:one-of>
            </emma:emma>
          </inkml:annotationXML>
          <inkml:trace contextRef="#ctx0" brushRef="#br0">-209 11796 7 0,'0'0'2'0,"0"0"-1"0,0 0 18 16,0 0 2-1,0 0-9-15,0 0 4 0,0 0-15 16,39-49 10 0,-26 39-9-16,-2 3 22 0,-3-2 22 15,1-1 9 1,-4 3 32-16,-3-4 1 0,2 2-35 16,-1 2-30-16,-1-3 22 15,-2 0 40-15,3 2-17 16,-3-1-34-16,0 2-12 15,2-1 1-15,-2 3-22 16,3 0 10-16,-1 4-11 0,2-3 0 16,-1 1 7-1,-1 2-7-15,-2-3 13 0,3 3 9 16,-1 1 1 0,-2-3 19-16,3 3-19 0,0 0-12 15,0-2 12 1,2 2-2-16,-3-2 3 0,3-1-4 15,-1 3-11-15,-4 0 21 0,3 0-14 16,-3 0-4 0,0 0 1-16,2 7 16 0,-2 10 17 15,0 1-7 1,0 2-23-16,0 1 36 0,0 1-37 16,0 0-14-1,0 3 16-15,-2-1-15 0,-5 3 9 16,5 0-1-1,-1-1-9-15,1 0 9 0,2-5-10 16,0-2 0-16,0 1-1 16,0-5 7-16,0-1-6 15,0-4 0-15,0 0 1 16,0-5-7-16,0-1 6 16,0 0-23-16,0-3-9 15,0 2-31-15,0-3-36 16,5 0-80-16,4 0-77 15,-2 0-120-15</inkml:trace>
          <inkml:trace contextRef="#ctx0" brushRef="#br0" timeOffset="678.94">-230 11704 46 0,'0'0'132'15,"0"0"-21"-15,0 0-25 0,0 0 2 16,0 0-10-16,0 0-32 16,0 0 3-16,5-12-7 15,4 9 10-15,-2 1 12 16,5-1-28-16,2 1 4 16,-1-1-1-16,-2 1-20 15,-3 2 10-15,0 0-20 16,3 0-8-16,-3-3 8 15,1 3-8-15,1 0-1 0,-1 0 0 16,1 0-10 0,3 0 10-16,1 0-40 0,0 0-33 15,5 0-35 1,-5 0-64-16,-4 0-128 0</inkml:trace>
          <inkml:trace contextRef="#ctx0" brushRef="#br0" timeOffset="258.95">-216 12109 13 0,'0'0'124'0,"0"0"3"0,0 0 2 16,0 0 18 0,0 0 6-16,0 0-26 0,0 0-16 15,0-5-16 1,11 0-25-16,-1-2 19 0,2 0-28 15,4 1-16-15,-2 1-7 16,1 4-37-16,-1-2 10 16,-3 3-11-16,3 0 1 15,-6 0 3-15,3 0-4 16,-1 0 0-16,-1 0-1 16,1 0 0-16,-1 0-8 15,-2 0 3-15,5 3-11 16,-5-2-2-16,2-1-30 15,2 0-18-15,-1 0-60 16,2 0-122-16,-5 0-107 0</inkml:trace>
          <inkml:trace contextRef="#ctx0" brushRef="#br0" timeOffset="2767.38">465 12009 320 0,'-49'-167'77'0,"55"162"-37"0,9-2 44 0,6 3 17 15,0-1-9 1,-2-1-48-16,0 2-30 0,-3 1 6 16,-5 3-19-16,-6 0-1 15,-5 0-40-15,0 0-45 16,0 0-42-16,-13 0-231 0</inkml:trace>
          <inkml:trace contextRef="#ctx0" brushRef="#br0" timeOffset="1938.86">242 11987 39 0,'0'0'91'15,"0"0"-25"1,0 0-12-16,0 0-11 0,0 0-7 15,0 0-14-15,0 0 20 16,-26-4 20-16,17 4 20 16,-1 4-3-16,1 0-20 15,2 4 8 1,-2-3-25-16,6 2-35 0,-2 1 10 16,5 0-1-1,-2 4 32-15,2-3-18 0,0 3-29 31,0 2 38-31,0-1-26 0,0-1-13 0,0 1 8 16,0-1-7-16,0 0-1 31,0-2 7-31,0-3-7 0,0-3-1 0,5-1-16 0,2-3-2 16,2 0 17 0,1 0 2-16,4 0-8 0,0-3 6 15,-3-6-9 1,-1 2-1-16,2-3-5 0,-5 0-5 15,2 2 21-15,-2-1-12 0,-4-3 5 16,1 2 8 0,-4-2 0-16,0 2 0 0,0 3 2 15,0 0-2 1,0 4 14-16,-7 1-14 0,2 2 1 16,0 0-1-1,2 0-1-15,3 0 1 0,0 12 15 16,0 5 15-1,0 3-2-15,0 2-11 0,0 2 0 16,3 0 17-16,2 0-6 16,0 3-13-16,4 0-15 15,-1-2 0-15,1-2 8 16,-2-2-8-16,5-3 0 16,-5 0 1-16,4-3 6 15,-3 3-7-15,1-4 0 16,-4 3 2-16,-3 3 5 15,1-3-7-15,-3 2 1 0,0 1 3 16,0-4 5 0,0 0-16-16,0-4 7 0,0-1 0 15,-8 0 8 1,-3-2-2-16,-2 1 7 0,-3-3 8 16,2 0-20-1,-5 1 24-15,3-2-4 0,-3-1 13 16,-4-2 10-1,2 0-14-15,2-1-1 0,-2-2 5 16,2 0-10-16,-3 0 31 0,6 0-21 16,0-7-27-1,2-7 12-15,5-6-18 0,4 1 7 16,0-3-8 0,5 0 0-16,0 2 0 0,0 3 0 15,0 3-15 1,0 1 15-16,5-1-43 0,11-1-4 15,3-2 14-15,3 3-9 16,-3-2 13-16,1 2 7 16,1 1-53-16,-2 0 20 15,2 2-51-15,17-4-44 16,-8 2-10-16,-2 2-104 0</inkml:trace>
          <inkml:trace contextRef="#ctx0" brushRef="#br0" timeOffset="2477.4">465 12009 325 0,'0'0'143'0,"0"0"-32"16,0 0 52-16,0 0-8 16,0 0-53-16,0 0-31 15,0 0-32-15,0-13-10 16,8 13-1-16,0 0-20 15,4 0 10-15,-2 0-11 0,1 0-6 16,-3 0 4 0,3 0-4-16,-3 0 0 0,0 0 2 15,0 0-2 1,-2 0-1-16,-1 0 0 0,3 0-20 16,-4 0-35-16,1 0-95 15,-3 0-125-15,1-5-268 0</inkml:trace>
          <inkml:trace contextRef="#ctx0" brushRef="#br0" timeOffset="2627.39">465 12009 320 0</inkml:trace>
          <inkml:trace contextRef="#ctx0" brushRef="#br0" timeOffset="10755.95">881 11667 58 0,'0'0'114'0,"0"0"-26"0,0 0-9 16,0 0-15-16,0 0-24 0,0 0 5 16,0 0-15-1,2-2-4-15,-2 2-3 0,0 0-14 16,0 0 4-1,0 0-3-15,0 0-10 0,0 0 23 16,0 0 5 0,0 0 18-16,0 4 12 0,0 6-39 15,0 0-2-15,0 2 0 16,0 0-16-16,0 1 36 16,0-2-22-16,0-1-8 15,0 0 3-15,0 0-7 16,0-1 1-16,-2 2 1 15,-1-2-4-15,-3 1 27 16,3-3-19-16,1 1-8 16,2-3 7-16,0-2-6 15,0-2-2-15,0 3 0 16,0-4 1-16,0 0 4 0,0 0-5 16,0 0 1-1,0 0 5-15,5 0-5 0,1 0-1 16,-1 0 0-1,0 0-4-15,1 0-3 0,-3 0 4 16,0 0 3 0,-3 0-9-16,2 0 5 0,1 0 4 15,-1 0-1-15,4 0 1 0,-1 0 0 16,0 3 0 0,2 2 0-16,-2 3 0 0,-3-1 1 15,1 2-1 1,-1 4 0-16,-2-3 0 0,0 2-1 15,0 0 1 1,0-2 0-16,0 2 0 0,0 4-8 16,0-2 8-1,-5 0 2-15,-6 2-1 0,1-2 26 16,-1 1-8-16,0-4 7 16,0 0 1-16,0-4-26 15,-2-2 31-15,2 2-6 16,0-2-12-16,0-1 28 15,3 0-17-15,3-3-5 16,-4 2 5-16,4-3-24 16,0 3 18-16,0-3-5 15,1 0-14-15,1 0 16 0,-2 0-16 16,3 0 0 0,-4 0 4-16,3 0 2 0,1-7-12 15,-1-3 1 1,0 0-48-16,1 0 9 0,2 1-24 15,0-9-97 1,0 6-88-16,0-1-128 0</inkml:trace>
          <inkml:trace contextRef="#ctx0" brushRef="#br0" timeOffset="11326.92">954 11591 178 0,'0'0'246'16,"0"0"-123"-16,0 0-19 16,0 0 13-16,0 0 3 15,0 0-55-15,0 0-38 16,2-12-5-16,1 12-21 0,0-3 4 16,3 3 7-1,1 0 2-15,4-1 24 0,3-3-9 16,-1 0 24-1,1 0-24-15,-3 3-29 0,-1-2 7 16,-1 1-7 0,-2-1 0-16,0 3 0 0,0-2 0 15,-4 2-1-15,3 0-6 0,-3 0-29 16,-3 0-6 0,0 0-36-16,0 0-67 0,0 0-34 15,0 0-37 1,-12 5-168-16</inkml:trace>
          <inkml:trace contextRef="#ctx0" brushRef="#br0" timeOffset="12235.87">1120 11747 45 0,'0'0'75'15,"0"0"-49"1,0 0 11-16,0 0 43 0,0 0-17 15,0 0-14 1,0 0 29-16,-30 24-20 0,21-19-12 16,1 3 23-1,-1 2-18-15,2-3-19 0,4 3 1 16,-3 2 3-16,6 0 4 0,-2 0-21 16,2 0-2-1,0 2 5-15,0-3-21 0,0 1 16 16,0-3-11-1,6 3 9-15,-1-3 6 0,0 0-20 16,-3 0 11 0,2 3 17-16,-4-1-2 0,3-3-14 15,-3 0-13-15,0 0 1 16,2-3 0 0,3 1-1-16,4-2 0 0,1-1-1 15,4-3 1 1,2 0 8-16,3 0-8 0,0 0-24 15,-2 0-3 1,-4 0-11-16,-1 0-7 0,-5 0 18 31,-2-5 8-31,2 0 18 0,-5-6-7 0,3 2 1 16,-2-3 7-16,-1 1 1 0,2-7 0 31,-1 1 0-31,-3 0 6 0,2-1 5 0,-2-2-6 16,0 1 11-1,0 2 3-15,0 0-14 0,0 0 13 16,-9 5 7 0,-1-3 0-16,1 3 7 0,2 2-16 15,-2 0-15-15,4 3 8 0,0 3-10 16,-1 1 0 0,1 3 0-16,0 0-25 0,-7 0-46 15,-9 0-62 1,-1 0-103-16,0 5-170 0</inkml:trace>
          <inkml:trace contextRef="#ctx0" brushRef="#br0" timeOffset="14080.12">1339 11909 317 0,'0'0'131'47,"0"0"-22"-47,0 0 15 0,0 0-32 0,0 0-7 0,0 0-41 0,0 0-5 0,40 0 4 0,-28 0-4 16,-1 0 9-1,3 0-15-15,-7 0-10 0,5 0 13 16,-5 0-27-1,5 0 8-15,-5 0-16 0,4 0 0 16,0 0 13 0,0-4-14-16,0 3 0 0,2-2 3 15,3 3-2-15,-2-2-2 16,0 2-8-16,-7 0-69 16,-7 0-60-16,0 0-155 0,0 0-105 15</inkml:trace>
          <inkml:trace contextRef="#ctx0" brushRef="#br0" timeOffset="13070.77">1515 11649 159 0,'0'0'159'0,"0"0"-99"15,0 0-25-15,0 0-9 16,0 0-3-16,0 0-9 15,0 0-4-15,-2 0 29 16,2 0 15-16,0 5 3 16,0 1 0-16,-3-1 2 15,1-1 10-15,-1 1 11 0,-3 3-33 16,1 2-9 0,2-1-27-16,-2 3-2 0,2 1 10 15,0 1-12 1,-2 1 5-16,0-1-12 0,-1 4 1 15,-2 1 14 1,-1 1-15-16,2-1 1 0,-2 1 21 16,1 1-5-1,1-2 2 1,-2 2 3-16,1-7-21 16,0 2 16-16,3-5-17 0,-4 1 1 0,4-3 14 15,2 2-15-15,1-4 0 0,-1-2 0 16,3 3-1-1,0-6-6-15,0 1 4 0,0-1-3 16,0-2 4 0,0 1-27-16,0-1-13 0,0 0-13 15,0 0-36 1,0 0-10-16,10 0-35 0,4 0-67 16</inkml:trace>
          <inkml:trace contextRef="#ctx0" brushRef="#br0" timeOffset="13620.15">1486 11649 152 0,'0'0'140'0,"0"0"-18"16,0 0-38 0,0 0 24-16,0 0-1 0,0 0-39 15,0 0-19 1,0-19-30-16,0 19-6 16,0 0 5-16,0 0 8 0,0 8 28 15,0-1-24-15,0 2 1 16,0 2 22-16,0-2-10 15,3 4 7-15,2-1-23 16,-3 0-20-16,1 0 14 0,-1 2-20 16,-2 1 15-16,4 0 9 15,-4 2-24 1,3 0 12-16,-1 0 1 0,1 0-14 16,-1-2 0-1,1 1 0-15,3-3 0 0,-1 2 2 16,0-4-2-1,1 1 0-15,-1-3 3 0,1-2 3 16,2-2-7 0,-3 1 1-16,0-2-19 0,2-1 1 15,-5-2-11-15,1-1-2 0,-3 4 20 16,2-4-23 0,-2 0 14-16,3 0-15 0,-3 0-37 15,2 0-45 1,2 0-74-16,-1 0-45 0</inkml:trace>
        </inkml:traceGroup>
        <inkml:traceGroup>
          <inkml:annotationXML>
            <emma:emma xmlns:emma="http://www.w3.org/2003/04/emma" version="1.0">
              <emma:interpretation id="{D511575A-CACC-4620-9943-916A2C68725C}" emma:medium="tactile" emma:mode="ink">
                <msink:context xmlns:msink="http://schemas.microsoft.com/ink/2010/main" type="inkWord" rotatedBoundingBox="4505,11822 5497,11639 5769,13111 4778,13295">
                  <msink:destinationLink direction="with" ref="{15933A2D-387E-4428-8D91-42FA64E3988F}"/>
                </msink:context>
              </emma:interpretation>
              <emma:one-of disjunction-type="recognition" id="oneOf1">
                <emma:interpretation id="interp5" emma:lang="en-US" emma:confidence="0.5">
                  <emma:literal>ago</emma:literal>
                </emma:interpretation>
                <emma:interpretation id="interp6" emma:lang="en-US" emma:confidence="0">
                  <emma:literal>abo</emma:literal>
                </emma:interpretation>
                <emma:interpretation id="interp7" emma:lang="en-US" emma:confidence="0">
                  <emma:literal>ado</emma:literal>
                </emma:interpretation>
                <emma:interpretation id="interp8" emma:lang="en-US" emma:confidence="0">
                  <emma:literal>los</emma:literal>
                </emma:interpretation>
                <emma:interpretation id="interp9" emma:lang="en-US" emma:confidence="0">
                  <emma:literal>dos</emma:literal>
                </emma:interpretation>
              </emma:one-of>
            </emma:emma>
          </inkml:annotationXML>
          <inkml:trace contextRef="#ctx0" brushRef="#br0" timeOffset="-39851.86">2520 10592 378 0,'0'0'130'0,"0"0"-16"15,0 0 20-15,0 0-17 0,0 0-1 16,0 0-25-16,0 0-52 15,3-39 19-15,-3 37-6 16,0-1 4-16,0 0 4 16,0 3-33-16,0 0 5 15,0 0-19 1,0 0-11-16,0 0 8 0,0 0-10 16,0 0 0-16,0 0-1 15,0 0 2-15,0 0-1 0,0 11 0 16,0 3 0-1,-5 0 2-15,-2 1-2 0,2 2 0 16,0 2 1 0,-1 1 0-16,1-1-1 0,2 1 0 15,-2-1 0 1,3-2 2-16,-2-4-2 0,1 1 1 16,1-1-1-1,2 2 7-15,-3 1-7 0,-2 2 0 16,2-2 0-16,-2 5 4 15,0-4-3-15,-4 0 1 16,4-2 30-16,0 2-31 16,-4-5 18-16,4 3-19 15,0-3 7-15,-2 0-6 16,2 0-1-16,3 3 0 16,-3 0 3-16,1 1 5 15,2-1-8-15,-3-2 0 0,2-2 1 16,3 2 7-1,-2-6-8-15,-2 2 0 0,1 3 18 16,1-4-17 0,-1 2-1-16,1 3 0 0,2-4 0 15,-3 1 4 1,3 2-4-16,-2-3 0 0,2 4 1 16,-4-3 0-1,4 2-1-15,0 0 0 0,-3 3 1 16,3-2 2-16,0 2-2 0,-2-4-1 15,-1 4 1 1,1-6 1-16,-1 2-2 0,-1-6 0 16,2-1 0-1,2-4 4-15,0 3-4 0,0-3 0 16,0 0 0 0,0 0 1-16,0 0-1 0,0 2 0 15,0-2 1-15,0 0-1 16,0 0 0-16,0 0-1 15,0 0-19-15,0 0-56 16,0 0-60-16,0-12-370 16,0-7-317-16</inkml:trace>
          <inkml:trace contextRef="#ctx0" brushRef="#br0" timeOffset="-37167.75">2422 11437 182 0,'0'0'150'0,"0"0"-111"0,0 0 20 16,0 0 48-1,0 0-21-15,0 0-21 0,0 0-11 16,0 0 2-16,0-5 16 0,0 0 6 16,0-2 9-1,0 2-12-15,0 0-30 0,0 0-6 16,0 3-14-1,0-3-15-15,0 2 7 0,0 1-11 16,0-1 4 0,0 1 3-16,0 0-11 0,0-1 11 15,0-2-13-15,0 3 1 16,-3-1 8-16,3-1-9 16,-2 1 1-16,2 1 5 15,-3 0-4-15,1-1-2 16,2-2 0-16,-3 2 2 15,-1 1 14-15,-1 0-16 16,0-3 6-16,-3 2-4 16,0-1 5-16,-1 1-8 15,-1 1 1-15,-1 2 0 16,3 0 0-16,-3-3 0 0,3 3 0 16,0 0 6-1,3 0-5-15,-2 0 25 0,2 0-16 16,0 0-4-1,-6 0 10-15,1 0-16 0,-4 0 1 16,0 0 6 0,0 0-1-16,-2 0-4 0,3 0-2 15,-7 0 0-15,4 0 0 0,3 0 1 16,-1 0 0 0,3 0 0-16,3 5 2 0,3-2-3 15,-3-1 0 1,0 0 0-16,-3 3-2 0,3 0 4 31,-3-3-2-31,2 4 2 0,-1-1 4 0,-1-3-3 16,3 0-3 15,-3 3 2-31,-1-3 16 0,2 1-12 0,-1 2 9 0,3-3-3 16,2 1-11-16,1-1 7 15,-3 0-8-15,2 3 0 16,-1 1 4-16,-2-2-4 15,-1 1 1-15,1 0-1 16,1 2 6-16,-3 0-4 16,3-2-1-16,2 2-1 15,1 0 9-15,0-4-8 0,-4 5 0 16,4 2 6 0,-2 0-7-16,-2 3 20 0,1-5-11 15,2 2-9 1,1-1 11-16,0-1-11 0,2 2 0 15,0-2 0 1,0-1 2-16,1 0 1 0,-1 4-3 16,1-5 0-1,-5 7 7-15,2-4-7 0,3 0 15 16,-3 4-6-16,-2-5-8 0,5 2 8 16,-3-2-9-1,0 0 0-15,1 3 4 0,-1-2-3 16,2 1-1-1,1-1 0-15,2 2 1 0,-3-4 0 16,3 3-1 0,0-1 0-16,0-2-1 0,0 1 2 15,0-1-1-15,0 1 0 16,0-1 0-16,0 0 2 16,0 1-2-16,0 1 0 15,0-2-1-15,0 3 1 16,0 0 0-16,0-2 0 15,0 0 0-15,0 0-1 16,0 2 1-16,3 3 0 16,2 1 4-16,0-2-4 15,1 2 0-15,-1-1-1 16,4-3-3-16,-1 2 3 0,3-1 1 16,2 0 0-1,1 2 2-15,-1-5-1 0,-1 4-1 16,-2-5 0-1,-1 0 1-15,1-2 0 0,-2 0-1 16,3 0 0 0,0-3 1-16,0-1 0 0,-1 3-1 15,4-1 0-15,0-2 2 0,0 5-4 16,-2-1 2 0,5 0 0-16,-1-1 0 0,-2 1-1 15,2-2 0 1,-4 2 1-1,0-3 0-15,0 1 0 0,-1-3 0 16,-1 1 0-16,4 3 2 0,0-4 0 16,2 1-2-1,-3-1 0-15,3 3 0 0,0 0 3 16,3-3-3 0,1 0 0-16,-1 0 2 0,-2 0 0 15,-1 0-2-15,-1 0 0 16,5 0 0-16,-1 0 1 31,-2 0-1-31,-2 0 0 16,5 0-1-16,-1 0-8 0,0 0 8 0,-3-3 1 15,-6 0-8-15,-1 2 8 16,-4-3 0-16,0 3 0 16,4-4 2-16,-4 0-1 0,4 0-1 15,-4-2 0 1,2-1 0-16,2-1 4 0,-1 1-4 15,3-4 0 1,-3 2 0-16,3-3 0 0,0 4 0 16,-1-3 0-1,2-1-11-15,-1 0 10 0,-1 2-10 16,-1 1 11 0,-2-1-1-16,2 0 2 0,-4 1-1 15,3-2 0-15,-2-2 0 0,-1 1-1 16,3-2 1-1,-2 1 0-15,-4 2 1 0,3-1 0 16,-2 2-2 0,3-2 1-16,-1 1 0 15,0 0 0-15,2-1 0 16,-2 2 0-16,0 1 1 0,1-2 0 16,-3 1-1-16,-3 2 0 15,2-1 0 1,-2 3 1-16,0 0-1 0,0 0 1 31,0-1 15-31,0 1-15 0,0-1 5 0,0 1-6 16,0-1 1-16,0-1 8 15,-2-1-9-15,-7-2 1 32,-1-1 6-32,1-1 2 0,-5-1-9 0,4 0 4 15,-4-2 3-15,3-1 4 0,1-3-11 16,-2-1 0-1,2 2 0-15,1 1 2 0,4 7-2 16,-1 2 0 0,1 8-4-16,-2-1-7 0,-10 3 8 15,-5 0-23 1,-7 0-7-16,-9 15-76 0,-1 4-25 16,-9 9-116-16,6-9-156 15,13-4-235-15</inkml:trace>
          <inkml:trace contextRef="#ctx0" brushRef="#br0" timeOffset="-4665.8">2034 11674 162 0,'0'0'104'16,"0"0"-25"-16,0 0-24 0,0 0-15 15,0 0 5 1,0 0-12-16,0 0-10 0,0-20-3 15,0 20-14 1,0 0 11-16,0 0-4 0,0 0-5 16,0-1 13-16,0 1-15 15,0 0 3-15,0 0 0 16,0 0-9-16,0 0 0 16,0-4 0-16,0 4-12 15,0 0 12-15,0-3-1 16,0 3 1-16,0-1 0 0,0 1 9 15,0-2 40 1,0 2 2-16,0 0-4 0,0 0 5 16,0-3-11-1,0 3-2-15,0 0-6 0,0 0-16 16,0 0 5 0,0 0-22-16,0 0 0 0,0 0 0 15,0 0-12 1,0 0 12-16,0 0 8 0,0 0-7 15,0 6-1-15,0 2 13 0,0-2-3 16,0 1 12 0,0-2-6-16,0 2 1 0,0 1-3 15,0 1-13 1,0 1 6-16,0 0-7 0,0 0 1 16,0-1 5-1,0 1-6-15,0 2 0 0,0-2 8 16,0 2-8-16,0-2 11 15,0 2-11-15,0-2 0 16,0 0 18-16,0-1-7 16,0 1 1-16,0-3 2 15,0 3-6-15,0-2 3 16,0-4-11-16,0 4 1 16,0-3 6-16,-2-1-7 15,2 4 0-15,-3-3 2 16,0 1 4-16,3 1-7 15,-3-1 1-15,0 2 0 0,1-1 0 16,-1 0 0 0,1 4 0-16,-1-2 6 0,-1 3-6 15,2-2 0 1,-1-1 0-16,1-1-6 0,2-3 6 16,0 0 0-1,0-3 1-15,0 1-1 0,0-3 1 16,0 0-1-16,0 2 0 0,0-2 0 15,0 0 0 1,0 0 0-16,0 0 2 0,0 0-1 16,0 0 0-1,0 0 5-15,0 0-6 0,7 0 0 16,2 0 1 0,-1 0 0-16,-2 0 0 0,2 0 4 15,-3 0-4 1,3-2-1-16,-3-1 0 0,2-2 0 15,0 3 9-15,-2-3-7 16,-1 2 14-16,1 2-7 16,0-3-8-16,0 1-1 15,2 2 0-15,-2-3 0 16,0 3-1-16,1-2 2 16,-1 3-1-16,0-2 0 15,1 0 2-15,-1-3-2 16,3 2 0-16,3-4 0 0,-3 3 0 15,3-1 0 1,-2-2 0-16,-2 3 0 0,2-1 2 16,-1 3-3-1,-3-3 1-15,4 3 0 0,-4-3 0 16,3 2 0 0,-2 2 1-16,1-4-1 0,2 2 1 15,-2-2-2 1,0 2 1-16,-2 1 0 0,0-3-1 15,1 2 2-15,-1 1-2 0,0-1 1 16,4 1-27 0,-1-3 7-16,3 0 2 0,-1 0 2 15,1 1 3 1,1-2-3-16,-5 2 16 0,-2 1 0 16,-2 1-4-1,-3 2 4-15,4-3 0 0,-4 3 2 16,0 0 22-16,0-2-17 15,0-1-1-15,0 3-6 16,0-2 7-16,0 2-7 16,0-3 0-16,0 3-7 15,0-2 7-15,0 2 0 16,0 0 0-16,0 0 0 16,0 0 2-16,0-1-5 15,0 1 3-15,0-4 0 16,-4 4-1-16,-1-1 1 15,-3-2 0-15,-1 0 0 0,4 1-2 16,-4 2 2 0,4-3 0-16,-2 0 0 0,-2 1 1 15,2 0-1 1,-2 2 1-16,1-3-1 16,-3 1-1-16,1 2 1 15,-2-3 0-15,1 3 0 0,1 0 5 16,1 0-3-1,2-2 4-15,0 2 2 0,2 0-7 16,0-3 8-16,0 3-8 0,-1 0 0 16,1-2 18-1,0 2-19-15,-1-2 9 0,-2 2-9 16,2-3 3 0,1 3 3-16,0 0-6 15,0 0 0-15,1 0 0 16,-1 0 0-16,0 0 0 0,-2 0 0 15,2 0 1-15,3 0 0 16,-1 0-1-16,3 0 0 16,-2 0 9-16,-1 0-9 15,-3 0 0-15,1 0 0 16,-4 0 0-16,-1 0 1 16,1 0-1-1,-1 0 0-15,-1 0-1 0,0 0 2 16,3 0-1-1,3 0 0-15,-1 0 0 0,3 0 6 16,3 0-6-16,0 0 0 0,0 0 7 16,0 0-6-1,0 0-1-15,0 0 0 0,0 0 0 16,0-2 1 0,0-3-1-16,0 3 0 0,0-4-1 15,0 4 2 1,0-1-1-16,0 1 0 0,0 0 1 15,0-1 0-15,0 3-1 16,0-2 0-16,0 2-1 16,0 0 2-16,0 0-1 15,0-2 0-15,0 2 1 16,0 0-2-16,0-3 1 16,0 3 0-16,0-2 12 15,0 2-11-15,0 0-1 16,0 0 7-16,0 0-5 15,0 0 14-15,0 0-15 16,0 0 9-16,0 0 7 0,0 0-17 16,0-3 9-1,0 3 1-15,0 0-8 0,0 0 10 16,0 0-11-16,0 0-1 16,0 0 3-16,0 0 4 15,0 0-7-15,0 0 0 16,0 0-5-16,0 0 5 15,0 0 0-15,0 0 1 0,0 0 3 16,0 0-3 0,0 0-1-16,0 0 0 0,0 0-1 15,0 0-1 1,0-2 2-16,0-3 0 0,0 3-2 16,0-4 5-1,0 4-4-15,0-1 1 16,0 1 0-16,0 0-2 15,0 0 2-15,0 2 0 0,0 0-1 16,0 0 4-16,0 0-5 0,0 0 2 31,0 0-3-31,0 0 2 0,0 0 1 0,0 0 0 16,0 0-1 0,0 0-5-1,0 0 6 1,0 0 0-16,0 0-2 0,0 0 2 0,0 0 0 0,0 0 0 15,0 0 4-15,0 0-3 16,0 0-1-16,0 0 0 16,0 0 0-16,0 0 0 15,0 0 0-15,0 0 0 16,0 0-1-16,0 0-1 16,0 0 1-16,0 0 0 15,0 0-9-15,0 0 9 16,-2 0 1-1,2 0 0-15,-3 0 2 0,3 0-2 16,0 0 0-16,0 0 0 0,0 0-15 16,0 0 15-1,0 0 0-15,0 6 0 0,8 2-1 16,3-1-7 0,3-2 8-16,-4 0 0 0,1 0-1 15,-2 0 0 1,-1-1 1-16,-1-1 0 0,2-1-1 15,2 4-10-15,-1-1-4 0,4-1 1 16,0 1-11 0,-1 0 22-16,1 0-40 15,-3 0-4-15,0-1 37 16,-3 4-8-16,-1-2 17 16,0 0 1-16,-5-1 0 15,1-3-1-15,-3 1 1 0,2-3 0 16,-2 2-1-1,0-2 6-15,0 0-6 0,0 0 1 16,0 0-1-16,0 0-6 16,0 0 7-16,3 0-18 15,-3 0 8-15,0 0-29 16,0 0 22-16,0 0 7 16,0 0 4-16,0 3 5 15,0-3 2-15,-8 5-1 16,-3-3 19-16,1 0-9 15,-2 4 7-15,1-5-17 0,4 6 3 16,1-6 0 0,3 4-3-16,0-2 0 0,3 1 0 15,0-1-1 1,0-3 1-16,0 2 0 0,0-2 0 16,0 0 1-1,0 0-1-15,0 0 1 0,0 0 5 16,0 0 1-1,0 0-7-15,0 0 0 0,0 0 1 16,0 0 23-16,0 0-18 0,0 0 4 16,0 0 3-1,0 0-12-15,0 0-1 0,0 0 0 16,0 0-3 0,0 0 2-16,0 0 1 0,0 0-6 15,0 0 5 1,0 0-10-16,0 0 10 15,0 0 1-15,0 0 0 16,0 0 0 0,0 0 1-16,0 0-1 0,0 0 0 0,0 0 0 15,0 0 0-15,0 0-27 16,0-2-2-16,12-1 16 16,-5 3-19-16,4-2-14 15,-2 2 4-15,-4 0-3 31,-2 0 15-31,-3 0-5 0,2 0 5 0,-2 0 29 16,0 0 0-16,0 0 1 0,0 0 0 16,0 0 1-1,0 0 10-15,-7 0-3 0,-5 0 15 16,5 0 18 0,-2 0-32-16,1 0 1 0,0 0 2 15,3 0-11 1,2 0 5-16,3 0-6 0,0 0 1 15,0 0 5-15,0 0-6 16,0 0 1-16,0 0 6 16,-2 0-7-16,2 0 0 15,-7 0 0-15,2 0 1 16,3 0-2-16,-5 0 1 16,5 0 0-16,2 0-1 15,-3 0-5-15,3 0 5 16,0 0-6-16,0 0-14 15,0 0 12-15,0 0 0 16,0 0 9-16,0 0 1 0,0 0-1 16,0 0 9-1,0 0 0-15,0 0-9 0,0 0 13 16,0 0-13 0,0 0 2-16,0 0 12 0,0 0-14 15,0 0 1 1,0 0-1-16,0 0 0 0,0 0 0 15,0 0 0-15,0 0 2 0,0 0 0 16,5-5-1 0,4-1-1-16,-6-1 0 0,-3 2 1 15,2-1 2 1,-2-2-3-16,0 1 0 0,0 1 1 16,0-2 6-1,0 3-8-15,0-1 1 0,0 2-4 16,0 4 2-1,0 0 2-15,0 0-6 0,0 0-2 16,0 0-14 0,0 0 22-16,0 0-6 15,0 0 6-15,0 0 0 0,0 0 0 16,0 0 9-16,0 7-5 16,0 4-3-16,0-5-1 15,0 1 0-15,0-2-4 16,0 3 4-16,0-6 0 15,0 2 0-15,0-4 0 0,0 4 6 16,0-4-6 0,0 0 0-16,0 0 1 0,0 0 10 15,0 0-11 1,0-8 0-16,0 1-1 0,0 2-31 16,0-5-64-1,0 5-122-15,0-2-351 0</inkml:trace>
          <inkml:trace contextRef="#ctx0" brushRef="#br0" timeOffset="-3335.88">2259 11464 49 0,'0'0'94'16,"0"0"-16"-1,0 0 1-15,0 0-15 0,0 0-30 16,0 0-3-1,0 0-23-15,0-8-7 0,0 8 10 16,0 0-2-16,0 0 17 16,0 0 22-16,0 0 5 15,0 0 13-15,0 0-27 16,0 0-23-16,0 0-6 16,0 0-10-16,0 0 1 15,0 0-1-15,0 0 0 16,0 0 0-16,0 0 0 15,0 0 0-15,0 0 11 0,0 0-10 16,0 5 7-16,0 3-8 16,0 2 2-16,0-1-2 15,0 1 0-15,-2 0 1 16,-1 0 14-16,0-1-15 16,0-1 20-16,1-1-4 15,-3-2-14-15,2 0 28 16,-3 2-17-16,3-3-4 15,-2 3 0-15,3-2-8 16,-1-1-1-16,-1-2 0 0,2 1 0 16,2-1-1-1,-3 1 1-15,3-3 0 0,0 2 1 16,-2-2 0 0,2 0 0-16,0 0-1 0,-3 0 2 15,1 3 2 1,-1 1-4-16,-1-1 1 0,-1 2-1 15,3-4 0-15,-1 2 0 16,3 1-6-16,0-3-14 16,0 2 19-16,0-1-13 15,0 1 6-15,0-1 7 16,0-2-6-16,0 3 7 0,0-3 0 16,0 0 1-1,0 0-1-15,0 2 0 0,0-2-1 16,0 0 0-1,0 0-38-15,0 3-10 0,0-3-16 16,0 2-45-16,0 3-4 16,0-2-94-1,0-1 50-15</inkml:trace>
          <inkml:trace contextRef="#ctx0" brushRef="#br0" timeOffset="-2155.94">2006 11894 84 0,'0'0'124'31,"0"0"-72"-31,0 0 36 0,0 0 10 0,0 0-19 15,0 0-7-15,0 0-28 16,9-33-1-16,-9 33 3 16,0 0-30-16,3 0-6 15,-3 0-10-15,2 0-5 16,1 0 5-16,3 0 1 16,2 0-1-16,0 5 3 15,0-2-2-15,-3 2-1 16,1 0 0-16,-3 0 0 15,-1 0-1-15,1 0 1 16,-3-3 0-16,2 3 0 0,2-2-1 16,-1-2 1-1,-1-1 0-15,-2 4 1 0,0-4 2 16,3 0-3 0,-3 0 2-16,2 0 11 0,1 0-11 15,-1 0-4 1,7 0 2-16,2 0-27 0,-1 0-2 15,7 0-25-15,-3 0-19 0,-1 0 8 16,-5 0 24 0,1 0 34-16,-4 0 6 0,-5 0 1 15,2 0 25 1,-2 0 15-16,0 0 12 0,0 0 9 16,0 0-37-1,0 0-8-15,0 0-16 0,0 0-5 16,0 0 5-1,0 0-16-15,0 0 16 0,0 0-2 16,-5 0 4-16,-3 0-2 16,3 0 0-1,-4 4 1-15,1 0 11 0,3-3-12 16,-4 4 2 0,4-2-1-16,5-1-1 0,0-2 0 15,0 3-10 1,0-3 0-16,0 0 10 0,3 0 0 15,8 0 1-15,-1 0 3 0,-1 0-3 16,-4 0-2 0,-2-3 1-16,-3 3-14 0,0-2 12 15,0 2-12 1,0 0-4-16,0 0-6 0,0 0-5 16,0 0 10-1,-5 0-43-15,-1 0-112 0,3 0-41 0</inkml:trace>
          <inkml:trace contextRef="#ctx0" brushRef="#br0" timeOffset="-35927.82">2276 11596 305 0,'0'0'118'0,"0"0"-94"0,0 0 17 15,0 0 40 1,0 0-9-16,0 0-20 0,0 0-38 16,0-15-4-16,0 10 10 0,0 0 2 15,0 1 29 1,0 0 6-16,0 0-22 15,0 2-2-15,0-1-17 16,0 1-7-16,0-1-3 16,0 3-5-16,0-2-1 15,0 2 0-15,0 0 1 16,0 0 4-16,0 0-4 16,0 0-1-16,0 0 6 15,-5 0-3-15,-2 0 11 0,0 5-12 16,-2 5-2-16,-1-1 14 15,1 1-6-15,2 3 19 16,0-1 12 0,0 2-23-16,2-1 7 0,-4-1-23 15,4 3 2 1,-4-1 5-16,2 1-7 0,-2 2 1 16,4-2 2-16,-3 1 4 0,2-1-9 15,1 0 2 1,0 0 0-16,2-1 2 0,-3-2-1 15,1 3-1 1,2-4 9-16,-2-3-9 0,2 0 0 16,0-3 0-1,1-1 0-15,-1-2 9 0,1 2-9 16,2-3 0 0,0-1 0-16,0 3 1 0,0-3-7 15,0 0 6-15,0 4-7 16,0-4 1-16,0 0 6 15,0 0 0-15,0 0-2 16,0 0-22-16,0 0 8 16,0 0-19-16,0 0-8 15,0 0 4-15,0 0-39 16,0 0-39-16,2 0-36 16,9 0 4-16,-3 0-105 0</inkml:trace>
        </inkml:traceGroup>
      </inkml:traceGroup>
    </inkml:traceGroup>
  </inkml:traceGroup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8.5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50 5 104,'0'0'5001,"1"-4"-4155,-2 4-300,-9 51-371,9-42-115,-1 1-1,0 0 1,0 0 0,-1-1 0,0 1 0,-6 9 0,8-16-45,0 0 0,0 0 0,0 0 1,1 0-1,-1 0 0,1 0 0,-1 0 0,1 0 1,0 5-1,0-5-255,0 0-1,0 0 1,0 0 0,0 0-1,-1 0 1,1 0 0,-1-1 0,0 1-1,0 0 1,0 0 0,-2 4 0,-1-1-1840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9.0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50 1 592,'0'0'4621,"1"5"-91,1 27-4576,-1-19 90,-1 0 1,0 0-1,-1-1 0,-1 1 1,1 0-1,-2-1 1,0 1-1,-1-1 1,0 0-1,0 0 0,-2 0 1,-8 15-1,12-25-404,1 1 1,-1 0-1,1 0 0,0-1 0,0 1 1,0 0-1,0 0 0,0 0 0,1 0 1,-1 0-1,1 0 0,0 5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9.4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62 0 1424,'0'0'6319,"0"24"-4779,-22 127-686,18-132-1863,-1-1 0,-1 1 0,-10 19 0,7-21-2019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29.8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96 2761,'0'0'5706,"10"-5"-5382,36-12-5,0 1-1,75-15 0,-92 26-376,-7 0-166,0 2 0,35-2 1,-60 2-1818,-9-2-918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30.5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2697,'0'0'3895,"13"0"-3423,276 0 3257,-288 0-3746,-19 0-3884,4 0-477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32.9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 14 3369,'0'0'4871,"32"-14"-4486,172 23 327,-79-1-574,-13 2-39,-111-10 1208,-2 137-1486,10 309 478,-5-377-95,-3-1 0,-3 1-1,-3 0 1,-27 129 0,24-149-186,2 1 1,3 0-1,4 79 1,-4 60 36,-9-112-37,7-51-14,1 0 0,-1 33 0,-3 264 30,5-255-114,3-46 87,-1 0-1,0 0 1,-2 0-1,-1 0 0,-8 28 1,-76 242 37,79-262-49,1 1 0,2-1 1,-4 56-1,7 96-908,3-112-202,-1-62 1116,0 1 0,0-1 0,-1 0 0,0 0 0,-1-1 0,-6 15 0,6-15-387,-1 1 0,2 0 0,-1-1 0,1 1 1,0 0-1,-1 15 0,3-22 938,-36-1 1875,31 0-2215,-18 0 153,0-2-1,1 0 1,-1-1-1,1-1 1,-1-2-1,-26-9 0,49 15-435,0 0 0,1 0 0,-1 0 0,0 0 0,0 0 0,0 0 0,0 0 0,0 0-1,0 0 1,0 0 0,0 0 0,0 0 0,0 0 0,0 0 0,0-1 0,0 1 0,0 0-1,0 0 1,1 0 0,-1 0 0,0 0 0,0 0 0,0 0 0,0 0 0,0 0 0,0 0-1,0 0 1,0 0 0,0 0 0,0-1 0,0 1 0,0 0 0,0 0 0,0 0 0,0 0-1,0 0 1,0 0 0,0 0 0,0 0 0,0 0 0,0 0 0,0 0 0,-1-1 0,12 1-1111,-9 0 710,13 0-1746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33.6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19 3729,'0'0'4317,"-9"0"-308,262 8-7078,-252-24-1129,-1 5 106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34.0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67 4017,'0'0'2691,"7"-4"-2560,30-21 674,-27 22-432,0 1-1,0-1 0,0 2 1,0-1-1,16 1 0,-4 0-265,15-4-1226,61-14 0,-100 19-129,-5 0-914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36.5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304 1 328,'0'0'7822,"3"24"-6627,-2 174-263,-3 227-357,-28-97-508,7-107-32,-38 296 5,-27 50 40,59-430-101,-19 140-34,40-193 66,-10 205 38,18-141 13,0-148-74,0 1 1,0 0 10,0 0-9,0 0 13,-1 0-1,1-1 1,1 1-1,-1 0 1,0 0-1,0 0 1,0-1-1,0 1 1,1 0-1,-1 0 1,0-1-1,0 1 1,1 0-1,-1 0 1,1-1-1,-1 1 1,1 0-1,-1-1 1,1 1-1,-1-1 1,1 1-1,0-1 0,-1 1 1,1-1-1,0 1 1,-1-1-1,1 1 1,1-1-1,34 7 130,1-2-1,-1-1 1,55-2-1,3 0-38,36-1-1118,-130-1 930,1 0 0,-1-1 0,1 1 0,-1 0 0,1 0 1,-1 0-1,1 0 0,-1 0 0,0-1 0,1 1 1,-1 0-1,1 0 0,-1-1 0,1 1 0,-1 0 0,0-1 1,1 1-1,-1 0 0,0-1 0,1 1 0,-1-1 0,0 1 1,0 0-1,1-1 0,-1 1 0,0-1 0,0 0 0,4-12-3552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37.3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38 2841,'0'0'6016,"1"-1"-5985,-1 1 1,0-1 0,0 1 0,1-1 0,-1 1 0,0-1-1,1 1 1,-1 0 0,0-1 0,1 1 0,-1 0 0,1-1-1,-1 1 1,0 0 0,1-1 0,-1 1 0,1 0 0,-1 0-1,1-1 1,-1 1 0,1 0 0,-1 0 0,1 0 0,-1 0-1,1 0 1,0 0 0,-1 0 0,1 0 0,-1 0 0,2 0-1,185-15 263,1 1-685,-244 22-2165,26 2 95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7:59.86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49B5CC5-4472-4C5D-9A60-4FB11B35390B}" emma:medium="tactile" emma:mode="ink">
          <msink:context xmlns:msink="http://schemas.microsoft.com/ink/2010/main" type="writingRegion" rotatedBoundingBox="23471,14248 31953,13472 32103,15115 23621,15891"/>
        </emma:interpretation>
      </emma:emma>
    </inkml:annotationXML>
    <inkml:traceGroup>
      <inkml:annotationXML>
        <emma:emma xmlns:emma="http://www.w3.org/2003/04/emma" version="1.0">
          <emma:interpretation id="{7BDC6544-38C6-445D-A46E-7415AA96D632}" emma:medium="tactile" emma:mode="ink">
            <msink:context xmlns:msink="http://schemas.microsoft.com/ink/2010/main" type="paragraph" rotatedBoundingBox="23456,14915 27085,13822 27315,14587 23687,156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7CF170-BC97-4CA6-95A0-6ADA13847B0E}" emma:medium="tactile" emma:mode="ink">
              <msink:context xmlns:msink="http://schemas.microsoft.com/ink/2010/main" type="line" rotatedBoundingBox="23456,14915 27085,13822 27315,14587 23687,15680"/>
            </emma:interpretation>
          </emma:emma>
        </inkml:annotationXML>
        <inkml:traceGroup>
          <inkml:annotationXML>
            <emma:emma xmlns:emma="http://www.w3.org/2003/04/emma" version="1.0">
              <emma:interpretation id="{DC4ABF92-8CF8-48DA-8E6B-4935BA4F01BF}" emma:medium="tactile" emma:mode="ink">
                <msink:context xmlns:msink="http://schemas.microsoft.com/ink/2010/main" type="inkWord" rotatedBoundingBox="23470,14959 24448,14665 24622,15242 23644,15536"/>
              </emma:interpretation>
              <emma:one-of disjunction-type="recognition" id="oneOf0">
                <emma:interpretation id="interp0" emma:lang="en-US" emma:confidence="0.5">
                  <emma:literal>50</emma:literal>
                </emma:interpretation>
                <emma:interpretation id="interp1" emma:lang="en-US" emma:confidence="0">
                  <emma:literal>500</emma:literal>
                </emma:interpretation>
                <emma:interpretation id="interp2" emma:lang="en-US" emma:confidence="0">
                  <emma:literal>505</emma:literal>
                </emma:interpretation>
                <emma:interpretation id="interp3" emma:lang="en-US" emma:confidence="0">
                  <emma:literal>5</emma:literal>
                </emma:interpretation>
                <emma:interpretation id="interp4" emma:lang="en-US" emma:confidence="0">
                  <emma:literal>5S</emma:literal>
                </emma:interpretation>
              </emma:one-of>
            </emma:emma>
          </inkml:annotationXML>
          <inkml:trace contextRef="#ctx0" brushRef="#br0">20644 13822 191 0,'0'0'287'16,"0"0"-211"0,0 0-76-16,0 0 0 0,0 0 7 15,0 0 17-15,0 0 41 0,0 45 0 16,0-30-10 0,-6 0 0-16,4-2-13 0,-1-4-2 15,3 1 2 1,0-3-33-16,0 1 5 0,0-2-13 15,0 1-1 1,3-3 11-16,10 1-2 0,6 2 11 16,5 0-7-16,4 2-11 15,0 2 2-15,1 1-4 16,1 0-6-16,0 3 6 16,-4-3 0-16,0 1 0 15,-7-2 0-15,-6 2 1 16,0-1-2-1,-4 0 0-15,-4-2-8 0,-3 2 9 16,-2-5 0 0,0 3 0-16,0-3 7 0,0 4-6 15,0-5 6-15,-10 4-6 0,-1 0-1 16,-3-1 14 0,-2-1 25-16,-3 2 7 0,-3-5-2 15,1 2 1 1,-4-2 7-16,1-3-13 0,3 1-13 15,-2-3-3 1,4 0-10-16,0 0 5 0,3 0-1 16,3 0-17-16,-3-3 0 0,2-6-33 15,-5-11-84 1,3 3-162-16,4 0-270 0</inkml:trace>
          <inkml:trace contextRef="#ctx0" brushRef="#br0" timeOffset="324.27">20767 13797 633 0,'0'0'115'16,"0"0"-72"-1,0 0 60-15,0 0-3 0,0 0-76 16,0 0-11 0,0 0-4-16,96-9-8 0,-70 9 4 15,-2 0-5 1,-3 0 0-16,2 0-1 0,-7 0 1 15,-3 0-20 1,-2 0-110-16,-3 0-108 0,-2 0-273 0</inkml:trace>
          <inkml:trace contextRef="#ctx0" brushRef="#br0" timeOffset="974.26">21396 13922 234 0,'0'0'527'0,"0"0"-439"0,0 0-62 15,0 0 98 1,0 0-43-16,0 0-80 0,0 0 6 16,-9 41-7-1,7-16 0-15,-1-1 9 0,1 3-9 16,-1-2 11-1,-3-1 12-15,3-5-10 0,1-1 18 16,2-2-20-16,0-6-5 16,0 3 10-16,0-8-15 15,0-1 6-15,0 1-7 16,0 0 6-16,5 2 1 16,9-7-6-16,2 0 0 15,3 0 6-15,2 0-7 16,2 0-1-16,-1 0-7 15,-1 0-19-15,0-5 26 16,-1-5-9-16,-4-1 10 16,0-9 1-16,-5 1-1 0,1-4 0 15,-5 1-1 1,-4 3 1-16,-3-3 2 0,0 0 5 16,0 5 6-1,-14-3-1-15,-8 3-12 0,-4 4 2 16,-2 7-2-1,-2 3-7-15,1 3 6 0,1 0 1 16,2 4-9-16,1 12-5 0,8 3-54 16,-4 11-39-1,7-4-93-15,0-6-84 0</inkml:trace>
        </inkml:traceGroup>
        <inkml:traceGroup>
          <inkml:annotationXML>
            <emma:emma xmlns:emma="http://www.w3.org/2003/04/emma" version="1.0">
              <emma:interpretation id="{5B3D265A-072A-4C3A-8F55-433B44C67658}" emma:medium="tactile" emma:mode="ink">
                <msink:context xmlns:msink="http://schemas.microsoft.com/ink/2010/main" type="inkWord" rotatedBoundingBox="25217,14638 25427,14575 25481,14756 25272,14819"/>
              </emma:interpretation>
              <emma:one-of disjunction-type="recognition" id="oneOf1">
                <emma:interpretation id="interp5" emma:lang="en-US" emma:confidence="0.5">
                  <emma:literal>=</emma:literal>
                </emma:interpretation>
                <emma:interpretation id="interp6" emma:lang="en-US" emma:confidence="0">
                  <emma:literal>E</emma:literal>
                </emma:interpretation>
                <emma:interpretation id="interp7" emma:lang="en-US" emma:confidence="0">
                  <emma:literal>_</emma:literal>
                </emma:interpretation>
                <emma:interpretation id="interp8" emma:lang="en-US" emma:confidence="0">
                  <emma:literal>a</emma:literal>
                </emma:interpretation>
                <emma:interpretation id="interp9" emma:lang="en-US" emma:confidence="0">
                  <emma:literal>,</emma:literal>
                </emma:interpretation>
              </emma:one-of>
            </emma:emma>
          </inkml:annotationXML>
          <inkml:trace contextRef="#ctx0" brushRef="#br0" timeOffset="1563.71">22289 13663 535 0,'0'0'268'0,"0"0"-177"16,0 0-69-1,0 0 72-15,0 0 0 16,0 0-81-16,0 0-13 0,7-8-11 16,7 8 8-1,0 0 0-15,0 0 3 0,0 0 0 16,-4 0-6-16,4 8-2 16,0-8-5-16,2 2-29 15,0 1-18 1,1-3 13-16,2 0-47 0,-1 0-6 15,-1 0-24-15,-5-5-36 0,-3-7-182 0</inkml:trace>
          <inkml:trace contextRef="#ctx0" brushRef="#br0" timeOffset="1813.7">22265 13555 669 0,'0'0'130'15,"0"0"-10"-15,0 0 0 0,0 0-15 16,0 0-55 0,0 0-50-16,0 0 8 0,92-44-18 15,-76 44-3 1,-2 0-22-16,-4 0-14 0,-4 0-85 15,-1 0-103-15,-5 0-63 0</inkml:trace>
        </inkml:traceGroup>
        <inkml:traceGroup>
          <inkml:annotationXML>
            <emma:emma xmlns:emma="http://www.w3.org/2003/04/emma" version="1.0">
              <emma:interpretation id="{0925735B-3814-4C07-AA1D-623671D50152}" emma:medium="tactile" emma:mode="ink">
                <msink:context xmlns:msink="http://schemas.microsoft.com/ink/2010/main" type="inkWord" rotatedBoundingBox="26067,14128 27085,13822 27315,14587 26298,14894"/>
              </emma:interpretation>
              <emma:one-of disjunction-type="recognition" id="oneOf2">
                <emma:interpretation id="interp10" emma:lang="en-US" emma:confidence="0.5">
                  <emma:literal>=</emma:literal>
                </emma:interpretation>
                <emma:interpretation id="interp11" emma:lang="en-US" emma:confidence="0">
                  <emma:literal>)</emma:literal>
                </emma:interpretation>
                <emma:interpretation id="interp12" emma:lang="en-US" emma:confidence="0">
                  <emma:literal>1</emma:literal>
                </emma:interpretation>
                <emma:interpretation id="interp13" emma:lang="en-US" emma:confidence="0">
                  <emma:literal>X</emma:literal>
                </emma:interpretation>
                <emma:interpretation id="interp14" emma:lang="en-US" emma:confidence="0">
                  <emma:literal>}</emma:literal>
                </emma:interpretation>
              </emma:one-of>
            </emma:emma>
          </inkml:annotationXML>
          <inkml:trace contextRef="#ctx0" brushRef="#br0" timeOffset="4373.61">23247 13511 469 0,'0'0'245'0,"0"0"-165"0,0 0-31 16,0 0 88-16,0 0-36 0,0 0-83 15,0 0-4 1,0 0-1-16,76 0-12 0,-44 0 38 16,-1 0-11-1,4 0-2-15,0 0 6 0,3 0-21 16,6 0 7 0,4 0-18-16,7 0 7 0,4 3-4 15,7-3-3 1,4 0 1-16,1 0 0 15,2 0-1-15,-3 0 0 0,-2 0-31 16,-2 0-14 0,-9-5 0-16,-11-3-57 0,-11 3-67 15,-11 2 33 1,-21-4-23-16,-3 7 61 0,0 0-77 0</inkml:trace>
          <inkml:trace contextRef="#ctx0" brushRef="#br0" timeOffset="3873.59">23567 12898 260 0,'0'0'92'0,"0"0"-57"0,0 0 28 0,0 0-11 16,0 0-37-16,0 0-4 0,0 0-11 31,96-34 1-31,-78 34 5 0,1-2-6 0,3 2 0 16,-3 0 0 0,-3-3 0-16,0 3 42 0,-4 0 20 15,2 0 13 1,-4 0-4-16,1 0-35 0,3 0-11 15,-4 0-14-15,-1 10-11 16,-2 5 0-16,-4 2-9 16,-3 4 9-16,0 4 19 15,-10-1-19-15,-13 3 15 16,-3 0-14-16,-7-3 10 16,3 1 24-16,1-7 16 15,1 3 4-15,4-1-22 16,5-6-26-16,5 1 6 15,3 0-11-15,3-2 6 16,2 1 6-16,1-2-14 0,3-2 0 16,2-1 0-1,0-4 1-15,0 0 0 0,0 0 0 16,0 0-1 0,0-3 25-16,16 2-2 0,8 0 7 15,11 0-12 1,9-1-18-16,5 2 11 0,5 0-11 15,-2 0-1-15,-4-3 0 0,-6 1-9 16,-10-3-4 0,-8 0-2-16,-10 0-41 0,-11 0 1 15,-3 2-25 1,0-2-42-16,-19 0-118 0,-5 0-306 16</inkml:trace>
        </inkml:traceGroup>
      </inkml:traceGroup>
    </inkml:traceGroup>
    <inkml:traceGroup>
      <inkml:annotationXML>
        <emma:emma xmlns:emma="http://www.w3.org/2003/04/emma" version="1.0">
          <emma:interpretation id="{3ECBF6AE-E52E-4150-8B1C-2D5B00F0D77C}" emma:medium="tactile" emma:mode="ink">
            <msink:context xmlns:msink="http://schemas.microsoft.com/ink/2010/main" type="paragraph" rotatedBoundingBox="26014,14601 32006,14053 32103,15115 26111,1566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549EE9B-7344-42B3-A356-31244F3CF1B1}" emma:medium="tactile" emma:mode="ink">
              <msink:context xmlns:msink="http://schemas.microsoft.com/ink/2010/main" type="line" rotatedBoundingBox="26014,14601 32006,14053 32103,15115 26111,15663"/>
            </emma:interpretation>
          </emma:emma>
        </inkml:annotationXML>
        <inkml:traceGroup>
          <inkml:annotationXML>
            <emma:emma xmlns:emma="http://www.w3.org/2003/04/emma" version="1.0">
              <emma:interpretation id="{5BB7EDF3-B498-4A78-96D2-8189F93F9DC5}" emma:medium="tactile" emma:mode="ink">
                <msink:context xmlns:msink="http://schemas.microsoft.com/ink/2010/main" type="inkWord" rotatedBoundingBox="29716,14262 32006,14053 32103,15115 29813,15324"/>
              </emma:interpretation>
              <emma:one-of disjunction-type="recognition" id="oneOf3">
                <emma:interpretation id="interp15" emma:lang="en-US" emma:confidence="0.5">
                  <emma:literal>100=2.7019</emma:literal>
                </emma:interpretation>
                <emma:interpretation id="interp16" emma:lang="en-US" emma:confidence="0">
                  <emma:literal>100=2.7015</emma:literal>
                </emma:interpretation>
                <emma:interpretation id="interp17" emma:lang="en-US" emma:confidence="0">
                  <emma:literal>1100=2.7019</emma:literal>
                </emma:interpretation>
                <emma:interpretation id="interp18" emma:lang="en-US" emma:confidence="0">
                  <emma:literal>1100=2.7015</emma:literal>
                </emma:interpretation>
                <emma:interpretation id="interp19" emma:lang="en-US" emma:confidence="0">
                  <emma:literal>1100=2.7099</emma:literal>
                </emma:interpretation>
              </emma:one-of>
            </emma:emma>
          </inkml:annotationXML>
          <inkml:trace contextRef="#ctx0" brushRef="#br0" timeOffset="10633.67">26789 13469 116 0,'0'0'274'16,"0"0"-199"-1,0 0-32-15,0 0-10 0,0 0-18 16,0 0 3-1,0 0-16-15,61-46 15 0,-59 46 41 16,-2 0 4-16,0 0 20 31,0 0 9-31,0 0-16 0,0 0 6 0,0 0-33 0,0 0-25 16,0 0-23 0,0 0-3-16,0 7 3 0,0 13-1 15,0 4-1 1,0 1 1-16,0 1 2 0,-6 2-1 15,1-4 7-15,0-2 0 0,0-2-7 16,1-5 0 0,1-3 0-16,1-3-2 0,-1 4 2 15,1-6-31 1,-1 3-76-16,-3-3-78 0,3 1-48 16,-2-6-265-16</inkml:trace>
          <inkml:trace contextRef="#ctx0" brushRef="#br0" timeOffset="11203.63">27096 13474 584 0,'0'0'90'15,"0"0"-58"1,0 0-32-16,0 0 0 0,0 0-10 16,0 0 8-1,0 0 2-15,-32 102 0 0,27-71 0 16,-2-2 2-1,5-2-2-15,2-5 0 0,0-5-1 16,0-3-5-16,0-1-1 0,0-4 7 16,0-3 0-1,0 0 8-15,11-3-2 0,3 2 16 16,5-5-11 0,5 0-10-16,0 0-1 0,6 0-13 15,0 0-16 1,-3-5-19-16,-2-7 9 0,-6-5 38 15,0 0 1-15,-6-4 19 16,-3 3 61-16,-1-8 10 16,-9 3 10-16,0-2-12 15,0 2-2-15,0-3-15 16,-14 5-37-16,-4 1-26 16,-1 2 26-16,2 9-23 15,1-1-4-15,2 8-7 16,4 2-8-16,-1 0 2 15,-3 0-30-15,0 2-60 16,-13 17-70-16,4-4-74 0,-3-2-128 0</inkml:trace>
          <inkml:trace contextRef="#ctx0" brushRef="#br0" timeOffset="11908.71">27590 13233 430 0,'0'0'184'16,"0"0"-15"-16,0 0 28 15,0 0-24-15,0 0-38 16,0 0-51-16,0 0-4 16,-3-11-2-16,3 10-36 15,0 1-1-15,0 0-16 16,0 0-16-16,0 0 6 15,0 0-14-15,0 0-1 16,8 0 0-16,8 0-8 0,1 0-3 16,-1 0-18-1,-2 0-8-15,0 0 14 0,0 0-25 16,-4 0 1 0,1 0 2-16,-1 0-34 0,13 0-33 15,-4 0-101 1,-3 0-174-16</inkml:trace>
          <inkml:trace contextRef="#ctx0" brushRef="#br0" timeOffset="12538.67">28149 13039 95 0,'0'0'83'0,"0"0"-23"0,0 0 20 15,0 0 2 1,0 0-27-16,0 0-31 0,0 0 21 16,139 0-26-1,-139 10 1-15,0 7 7 16,0 3 5-1,-11 2 46-15,-11 3 30 0,-5-1-31 16,-5 1 1-16,-4-1-15 0,1 0-2 0,-3-1-10 31,6-4-14-31,1 1-8 0,10-3-10 0,0-2-7 16,7-4 5 15,5-1-10-31,1 0-6 0,8-2-2 0,0-2 1 16,0-1 0-16,0 2 4 15,8-2-3 17,11 0 24-32,6-2-14 0,-1 1-3 0,1-4 1 0,-4 0-8 0,-4 0-1 15,-3 0 0-15,-4 0-15 16,-4 0 15-16,-1 0-14 16,-2 0-25-16,-3-4 0 15,0-1-47-15,0 0-32 16,0 2-157-16,0-1-260 0</inkml:trace>
          <inkml:trace contextRef="#ctx0" brushRef="#br0" timeOffset="14098.58">28104 13922 751 0,'0'0'229'0,"0"0"-86"16,0 0 26-16,0 0-15 16,0 0-38-16,0 0-65 15,0 0-22-15,-9 0 2 16,9 0-30-16,0 0 10 16,0 0-11-16,0 0 1 15,0 0-1-15,0 0 0 16,0 0 0-16,0 0-1 15,5 0-2-15,11 0 3 16,1 0 0-16,2 0-1 0,3 2-5 16,0 0 6-1,-1 1-5-15,0-1 4 0,2 1-18 16,1-3 6 0,-3 0-6-16,5 0-10 0,-8 0 28 15,4 0-22 1,-6 0 13-16,1 0 8 0,-4-3-3 15,-2-6 5-15,-3 0 0 16,0-2 0-16,-2-4 7 16,-3 3-7-16,-1-3 1 15,-2 1-1-15,0-1 1 16,0 0-2-16,0 1 1 16,0 1-10-16,0 7 9 15,0-7 1-15,0 8 0 16,-2-2-1-16,2 4 1 15,-3-2 0-15,3 3 0 16,-4 0 0-16,4 0 1 0,0-1-1 16,0-2 0-1,0 2 2-15,0-4-1 0,0 0-1 16,0 0 0 0,0-5 0-16,0 4-3 0,0-4 3 15,9 2 0 1,1 3 0-16,2-9-6 0,1 7-5 15,1 0-7-15,3-1-1 0,-1-1 19 16,-1 2-17 0,2 2 1-16,1 0 9 0,5-2-27 15,-1 1 5 1,1-2-1-16,0 2 2 0,-1 1 27 16,-6-3-12-1,-2 5 13-15,-2 1 0 0,-3-3 4 16,-6 6-4-1,2 1 0-15,-3 0-7 0,5 0 6 16,3 0 0-16,1 0 1 16,3 9 0-16,-4 9-9 15,1-1 9-15,-3 3-1 16,-2 2-5-16,-3 2 6 16,-3 1 0-16,0-1 7 15,0-2 3-15,-6-3-9 16,-7 1 5-16,-1-1 7 15,-3 1 6-15,-1 2 12 0,-1 0-14 16,-3 2 3 0,3-1 5-16,0-2-16 0,6-2 4 15,4-1-12 1,4-3-1-16,0-4 23 0,5-4-1 16,0-1-7-1,0-1-1-15,0 2-14 0,10 1 13 16,18 1 7-1,9-1-2-15,12 2-6 0,3-3-12 16,2-2-26-16,3-3-24 0,-6-2-40 16,10 0-68-1,-16-2-154-15,-15-15-221 0</inkml:trace>
          <inkml:trace contextRef="#ctx0" brushRef="#br0" timeOffset="4863.53">23496 13860 474 0,'0'0'234'15,"0"0"-187"-15,0 0-27 16,0 0-5-16,0 0 41 16,0 0 42-16,0 0-21 15,3 115-34-15,3-80-27 16,-6 1-16 0,0-4 44-16,0 0-31 0,0-6 8 15,0 2 3 1,0-14-23-16,0 0 5 0,-2-2-6 15,-5-4 0-15,5-1 4 0,-1-4-4 16,3-1 0 0,0-2 0-16,0 0-46 0,-2 0-9 15,2 0-72 1,-3-2-104-16,3-8-478 0</inkml:trace>
          <inkml:trace contextRef="#ctx0" brushRef="#br0" timeOffset="5243.5">23461 13875 456 0,'0'0'241'15,"0"0"-150"-15,0 0-51 0,0 0 76 16,0 0-41 0,0 0-74-16,0 0 19 0,-68 15 15 15,37 0-2 1,-5 2 8-16,0-3-2 0,1 0 17 16,3-1-21-1,2-1-34-15,0 1 24 0,6-1-25 16,7-5 7-16,4-2-13 0,5 0 6 15,4 0-56 1,4-5-80-16,0 2-86 0,17 1-3 16,5-2 36-16</inkml:trace>
          <inkml:trace contextRef="#ctx0" brushRef="#br0" timeOffset="5843.46">23891 14002 234 0,'0'0'94'0,"0"0"-41"0,0 0 21 0,0 0-2 15,0 0 9 1,0 0 11-16,0 0-14 0,-68 70-19 15,60-56-20-15,2 0-26 0,3-4 3 16,3 2-10 0,0-4-6-16,0 3 21 0,0-6-15 15,0 2 6 1,0-2 12-16,5 1-18 0,7 0 14 16,1-3-5-1,1 2-9-15,3-3 14 0,1-2-20 16,1 0 2-16,0 0-2 15,-2 0-2-15,-1 0-14 16,-6 0-7-16,1-11 10 16,-3-5 12-16,-2-1 2 15,-6-5 0-15,0 1 20 16,0-6-3-16,0 3 8 16,0 4-6-16,-14-2-13 15,-2 6 7-15,0 7-14 16,-3 7 0-16,0 2 0 15,3 0-9-15,-1 0 8 0,3 10-4 16,0 9-18 0,2 15-32-16,1-6-124 0,-1-4-142 0</inkml:trace>
          <inkml:trace contextRef="#ctx0" brushRef="#br0" timeOffset="6375.9">24219 14078 108 0,'0'0'185'0,"0"0"-143"16,0 0-41-16,0 0 6 15,0 0 15 1,0 0 50-16,0 0-19 16,-28 41 6-16,18-26 18 0,2 4-27 15,0 1-21-15,4-1-4 0,4 1-17 16,0-3-3-1,0-2 3-15,12 2-6 0,6-7 14 16,8 2-15 0,-2-8 9-16,-1-4-1 0,3 0-8 15,-5 0-1-15,-2 0 2 16,-3 0-2-16,-4-14 11 16,-5-3-10-16,-2 0 11 31,-5-5 64-31,0 0-9 0,0 0 12 0,0-2-27 15,-7 2-28 1,-7 2 13-16,0 6-27 0,-1 1-9 16,-1 8-1-16,2 5-54 15,-5 0-42-15,2 0-32 16,-10 18-1-16,3-1-47 0,5-5-213 0</inkml:trace>
          <inkml:trace contextRef="#ctx0" brushRef="#br0" timeOffset="6915.89">24995 13714 15 0,'0'0'96'15,"0"0"-52"1,0 0-13-16,0 0 26 0,0 0 38 16,0 0-17-1,0 0-11-15,106 2-19 0,-90-2-18 16,0 0-2-16,1 0-11 16,-1 0-16-16,-2 0 12 15,-3 0-6-15,-1-2-7 16,-5-5-10-16,-5-3-144 0</inkml:trace>
          <inkml:trace contextRef="#ctx0" brushRef="#br0" timeOffset="7185.85">24968 13532 601 0,'0'0'210'0,"0"0"-53"16,0 0-57-1,0 0-32-15,0 0-54 0,0 0-8 16,0 0-6-16,151-31 0 0,-128 31-6 16,-4 0 6-1,-5 0-12-15,-7 0-11 0,-4 0-81 16,-3 0-88-1,0 0-38-15,0 0-107 0</inkml:trace>
          <inkml:trace contextRef="#ctx0" brushRef="#br0" timeOffset="8493.79">25885 13457 339 0,'0'0'117'0,"0"0"-9"16,0 0 45-16,0 0 13 15,0 0-30-15,0 0-37 16,0 0 0-1,-16-39-44-15,16 32-4 0,0 2 11 16,0-3-21-16,0 1 5 0,0 2-27 31,0-2-18-31,0 2 21 0,6-2-22 0,-1 0 0 16,6-1 0 0,2 1-11-16,7 2 2 0,7 0-29 15,3 0-21 1,2 1 27-16,-3 2-41 0,2-1 31 15,-6 1 23-15,-4 2-6 0,-4 0 25 16,-10 0 0 0,2 0 1-16,-7 0 3 0,-2 0-4 15,0 0-8 1,0 0 7-16,0 7-12 0,0 12 13 16,0 5 0-1,-13 5 1-15,-6 3 6 0,-9 3-5 16,-5-1 6-1,-2 0 3-15,-5-3-9 0,-1-3 11 16,0-4 26-16,3-4-19 16,3-5 24-16,2-3 11 15,7-2-18-15,7-5-6 16,5-1-22-16,9-1 20 16,1-3-19-16,4 0-9 15,0 0 4-15,0 0-5 16,0 0-7-16,0 0 6 15,0 0-5-15,11 0 6 0,11 0 6 16,8 0-5 0,5 0 5-16,1 0-6 0,1 0 1 15,-1 1 0 1,-1-1 1-16,-2 4-2 0,-3-4 0 16,0 2 0-1,-3-2 4-15,-2 0-4 0,-6 0 1 16,-7 0 3-1,-3 0 2-15,-1 0-3 0,-2 0-3 16,-4 0 0-16,1 0-3 0,-3 0 3 16,0 0-45-1,0 0-115-15,0 0-242 0,0 0-292 16</inkml:trace>
          <inkml:trace contextRef="#ctx0" brushRef="#br0" timeOffset="10113.7">26448 13616 423 0,'0'0'394'0,"0"0"-264"16,0 0 13-16,0 0 48 16,0 0-65-16,0 0-59 15,0 0-55-15,-6 0 15 16,6 0-10-16,0 0-16 15,0 0 15-15,0 0-15 0,0 0 6 16,0 0-1 0,0 0-5-16,0 0-2 0,0 0-19 15,0 0-65 1,0 0-68-16,0 0-348 0</inkml:trace>
        </inkml:traceGroup>
      </inkml:traceGroup>
    </inkml:traceGroup>
  </inkml:traceGroup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37.8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248 0 1464,'0'0'6651,"-36"14"-5663,25-6-880,0 1-1,0 0 1,1 1-1,0 0 1,1 1-1,0 0 1,1 1-1,0-1 1,-10 20-1,-4 15 64,-20 61-1,36-91-132,-1 0-23,0 1 0,2 0 0,0 0 0,1 0 0,1 1 0,0-1-1,2 1 1,0 0 0,1 22 0,1-38-12,0-1-1,0 1 0,0-1 0,0 1 1,0-1-1,0 0 0,0 0 1,0 1-1,0-1 0,0 0 0,1 0 1,-1 0-1,1 0 0,-1 0 0,0-1 1,1 1-1,0 0 0,-1-1 1,1 1-1,-1-1 0,1 1 0,0-1 1,-1 0-1,4 1 0,42 2 89,-32-2-135,-1-1 0,1-1 0,-1 0 0,1-1 0,-1-1 0,0 0 0,0-1 0,0 0 0,-1-1 0,24-13 0,-17 8-838,0-2 1,-1-1-1,0 0 0,28-29 0,-25 19-1438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38.2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40 4689,'0'0'5176,"8"-2"-4743,58-12-879,1 4 0,94-3-1,-169 13-7840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38.5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2889,'0'0'5615,"8"0"-5452,51 0 28,-26 0-2588,-22 0-351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39.0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98 8 5337,'0'0'5377,"0"-1"-5254,0-4-64,0 3 91,-18 27 98,9 0-206,0 1 0,2 1 0,1-1 0,-3 43-1,5-44-42,3-16-159,-10 51-367,-4-27-2956,10-29 1831,2-2-235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39.4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40 1696,'0'0'7926,"35"0"-7418,8 2-421,-29 0-316,0-2-1,1 1 1,-1-2-1,28-4 1,-41 4 64,1 1 0,-1-1-1,1 0 1,-1 1 0,1-1 0,-1 0 0,1 0 0,-1 0 0,0 0-1,0 0 1,1-1 0,-1 1 0,0 0 0,0-1 0,0 1 0,0 0-1,0-3 1,8-13-2443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39.7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22 2905,'0'0'5427,"8"-3"-4981,15-3-394,0 2 0,0 0 0,1 2 1,-1 0-1,1 2 0,28 3 0,-48-2-379,-1-1 0,1 1 0,-1 1 0,1-1 0,-1 0 0,0 1 0,1 0 0,3 3 0,2 1-3280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0.4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57 1 4441,'0'0'4090,"-1"24"-1973,-22 37-1280,17-47-772,1 0 0,0 1 0,-5 21 0,6-4-49,2 61 0,2-70-32,0-21 8,1-1-1,-1 1 1,1 0-1,0 0 1,0-1 0,0 1-1,0 0 1,0-1-1,0 1 1,0-1-1,1 0 1,-1 1-1,0-1 1,1 0 0,-1 0-1,1 1 1,0-1-1,-1 0 1,1-1-1,0 1 1,-1 0 0,1 0-1,0-1 1,0 1-1,0-1 1,0 0-1,0 1 1,-1-1-1,4 0 1,62 4-159,-64-4 176,16 1-231,-1-2-1,0 0 0,0-1 0,23-6 0,-34 7-93,-1-2 0,0 1-1,0-1 1,0 1 0,-1-2 0,1 1-1,-1-1 1,0 1 0,0-1-1,0-1 1,0 1 0,0-1 0,-1 0-1,0 0 1,5-8 0,0-5-2291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0.8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40 776,'0'0'6383,"8"-2"-5882,19-3-215,1 0 0,-1 2 1,1 1-1,0 2 0,32 2 0,-13 0-288,47-5 1,-93 3-59,-1 0-1,1 0 1,-1 0 0,1 0 0,-1 0-1,1 0 1,-1 0 0,1-1 0,-1 1-1,1 0 1,-1 0 0,1 0-1,-1-1 1,1 1 0,-1 0 0,1 0-1,-1-1 1,0 1 0,1-1 0,-1 1-1,1 0 1,-1-1 0,0 1-1,0-1 1,1 1 0,-1-1 0,0 1-1,0 0 1,1-1 0,-1 1 0,0-1-1,0 1 1,0-1 0,0 0-1,0 1 1,0-1 0,0 1 0,0-1-1,0 1 1,0-1 0,0 1 0,0-1-1,0 1 1,0-2 0,0 1-330,0-4-4306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1.2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2577,'0'0'5901,"15"13"-4669,77-7-1359,-31-10-3567,-32-3-323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1.6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94 1 1144,'0'0'4884,"0"0"-4799,-1 0-1,1-1 1,-1 1 0,1 0 0,-1 1-1,0-1 1,1 0 0,-1 0-1,1 0 1,-1 0 0,1 0 0,-1 0-1,1 1 1,-1-1 0,1 0-1,-1 0 1,1 1 0,-1-1 0,1 0-1,-1 1 1,1-1 0,-1 1-1,-9 61 100,8-41-161,-1-1-1,-1 1 0,0-1 1,-2 0-1,-1 0 0,0 0 1,-17 31-1,11-28-107,11-17-2943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8:29.152"/>
    </inkml:context>
    <inkml:brush xml:id="br0">
      <inkml:brushProperty name="width" value="0.13333" units="cm"/>
      <inkml:brushProperty name="height" value="0.13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1CC7E58-04C3-4B77-8C9E-7F23F7AD573F}" emma:medium="tactile" emma:mode="ink">
          <msink:context xmlns:msink="http://schemas.microsoft.com/ink/2010/main" type="inkDrawing" rotatedBoundingBox="3869,6421 6319,6213 6484,8152 4034,8360" hotPoints="6463,7313 5349,8427 4235,7313 5349,6200" semanticType="enclosure" shapeName="Circle">
            <msink:sourceLink direction="with" ref="{4089CF10-52A7-41DF-9BF0-1E602D28AF86}"/>
            <msink:destinationLink direction="with" ref="{1A28FAD1-D8D4-4699-B945-4CE3B373D5FD}"/>
          </msink:context>
        </emma:interpretation>
      </emma:emma>
    </inkml:annotationXML>
    <inkml:trace contextRef="#ctx0" brushRef="#br0">1970 215 90 0,'0'0'124'16,"0"0"-87"-16,0 0 25 0,0 0 29 15,0 0-4 1,0 0-30-16,0 0-15 0,0-22 6 15,0 20-24-15,0-3-2 16,0 3 13-16,0-3-9 16,0-1 0-16,0 5-8 15,0-4 16-15,0 0 5 16,-2 0-18-16,-1-2-8 16,3 2-4-16,-3 0-9 15,3-2 1-15,0 0-1 16,-2 4 1-16,2-2 5 0,-3 0-6 15,0 0 2 1,-2 0 6-16,0 0-8 0,-2-3 16 16,0 4 10-1,-5-3-16-15,2-1 0 0,-4 1-9 16,3 2 15 0,1 1 0-16,-1-1-15 0,-1 2 20 15,2-1-8 1,-4 0 2-16,-2 2 9 0,0-3-22 15,-3 3 11-15,-3-1-7 0,1 1-5 16,-2-1-1 0,2 1 0-16,0-1 25 0,-1 2 17 15,-1-3-26 1,0 3-8-16,-1-3-2 0,-2 4-6 16,5 0 4-1,0 0-4-15,-5 0 0 0,3 0 5 16,-5 0-5-1,1 0 0-15,2 0 0 16,1 0 7-16,3 0-7 16,-2 0 0-16,-1 0 1 15,-6 0 10-15,1 0-11 16,-4 0 2-16,1 0-1 16,-1 0 0-16,3 0 5 15,6 0-6-15,-1 0-4 0,3 9 4 16,1-3 0-16,-1 4 0 15,1 1 0-15,-2 2 2 16,2 2-2-16,-3-4 0 16,1 1 0-16,2-3 0 15,-3 1 0-15,1-3 1 16,2-2-1-16,-1 3 1 16,1-1 2-16,2-2-3 15,0 2 0-15,3 0 0 16,0 3 0-16,2 0 0 15,-5 4-1-15,2 1-3 16,1 0 4-16,-3 2 0 16,0-1 0-16,-6 2 1 0,1-1-1 15,-3 2 1-15,-2-2-1 16,-2-3 2-16,1 4-1 16,4-6 0-16,-2 2-1 15,4 2 2-15,3-2-2 16,0 0 0-16,5 2 0 15,1 1 1-15,1 1-2 16,0-4 1-16,3-2 0 16,1 1 0-16,-4-1 1 15,3 0-1-15,-6 4 0 16,1 2 1-16,-3 1 6 16,0-2-7-16,3 3 0 0,-1-2 9 15,7 0-9-15,2 2-1 16,3-1 1-16,0 1 0 15,2 2 0-15,-1-1 0 16,2 0 0-16,-1 0 9 16,1-1-7-16,-3 0-2 15,1-1 6-15,1 1-6 16,1 2 11-16,2 3-10 16,-3 1-1-16,3 4 4 15,-2 1-3-15,2-2-1 16,-3-2 0-16,3 0 1 15,0-5 5-15,0 2-6 16,0-4 0-16,0 0 13 0,0-3-13 16,0 0 9-16,3-3-1 15,7 4-7-15,1-3 14 16,1 2-14-16,0 2 0 16,-1 1 22-16,3 2-21 15,0-3 5-15,3 3-7 16,-1 1 1-16,-1-5 10 15,1 3-11-15,5-3 0 16,-6 0 2-16,5-1-2 16,-1 2 0-16,-3 1 0 15,-1-3 0-15,-1 1-1 16,2-4 2-16,1-2 5 16,2 1 7-16,2-4-11 15,2 3 7-15,-2-2-9 16,3 3 0-16,4 1 3 0,-2 1-3 15,4-1 0-15,3-1 5 16,2-1-4-16,1-1-1 16,1 3 0-16,-1-2 0 15,1-3 0-15,0 1 1 16,1 0-1-16,-3-3 0 16,0 0 5-16,-2 1-6 15,-2-4 1-15,0 1 0 16,-4 0-2-16,-3 1 2 15,1-2 0-15,-1 1 1 16,4 0 0-16,-1-1-1 16,5 1 0-16,-2 0-2 15,-1 0 1-15,-1 2 1 0,-4-2 0 16,-5-2 0 0,1 2-1-16,-5-3 1 0,2 1-1 15,-1-1 1-15,0 0 0 16,3-2 0-16,0 3 0 15,6-3 1-15,2 0-1 16,3 0-19-16,3 0 7 16,-3 0 7-16,-4 0-1 15,0 0 6-15,-8 0 0 16,-1 0-1-16,-5 0-6 16,0 0 7-16,-1 0 0 15,-3-3 2-15,3 1-7 16,-1 0 5-16,4-3 0 0,5 0 7 15,3 1-7-15,2-1-1 16,7-3 0-16,0 0-14 16,-1-1-9-16,-2-1 8 15,-7 3 13-15,-4-1-4 16,-6 1 4-16,-3 5 2 16,-3-1 1-16,-5 1 0 15,3 2 2-15,0-3-1 16,-1-2-1-16,9 1 0 15,2-3 0-15,4-3-1 16,8 0 1-16,-1-2 0 16,4-1-9-16,-5 0 10 15,1 2-1-15,-5-1 2 16,-2 1-2-16,-3 0 1 16,-3 1-1-16,-4-2 0 0,5 0 0 15,-5-3 0-15,2 0 1 16,1-1 0-16,-1 0 0 15,1 3-1-15,-1-6 0 16,-2 5 0-16,2-3 1 16,-1 2-1-16,1-2 0 15,-2-3-1-15,5 1-1 16,-5-1 1-16,4 1 0 16,-3-1-3-16,-2 6 4 15,-1-3 0-15,0 1 0 16,-1 5 1-16,-1-4 6 15,-1 2-7-15,1-1 0 0,-1 2-3 16,1-2 2-16,-1-1 2 16,5-1-1-16,-5-2 5 15,3 3-4-15,-2 1-1 16,0-2 2-16,0 4-2 16,-1 2 20-16,1 0-19 15,-1 1 5-15,1-1 1 16,-3 0-6-16,4-1-1 15,-2-2 1-15,1-2 1 16,-1 1 15-16,1-6-8 16,-1 0-3-16,-2 1 18 15,3 0-18-15,-3-1 15 0,4 1-8 16,-4 2-5 0,2-1 2-16,-2-2-8 0,0 4-2 15,0-1 6-15,0-2 2 16,0 6-8-16,0-5 13 15,0 5-12-15,0 0 27 16,0 0-18-16,0 0 4 16,-2-1 8-16,-2 1-22 15,4-5 6-15,-3 0-6 16,3 2-6-16,0 1 6 16,0 0 0-16,0 1 0 15,0 1 12-15,0-1-12 16,0 2-1-16,-2-3 1 0,-1 1 0 15,1-2 1 1,-1 0 0-16,-3-1-1 0,1 0 9 16,2-3-8-16,-5 2-1 15,3 2 7-15,-3 1-7 16,-1 3 13-16,2 2-13 16,-2 0 6-16,1 0 12 15,-3 1-17-15,1-1 8 16,-1 0-9-16,-3-2 1 15,-3 0 18-15,1-3-18 16,-3 0-1-16,0 1 2 16,0 1 4-16,3-1-7 15,0 4 1-15,2 0-2 16,1 3-4-16,4 2 2 16,-2 3-21-16,3 2-8 0,3 0-68 15,-9 0-48 1,6 16-118-16,-2-1-267 0</inkml:trace>
  </inkml:traceGroup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2.0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 0 4305,'0'0'4606,"0"38"-4454,-1-26-14,-1 0 0,0 0 0,0 0-1,-1 0 1,-8 19 0,7-19-151,0 0 0,1 0 0,0 0 0,0 0 0,0 21-1,2 47-3681,-1-64 1684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2.3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88 4521,'0'0'5908,"30"0"-5449,1-2-403,0-2 1,0-1 0,40-11-1,-60 12-583,0 0 0,0 0-1,0-1 1,-1-1 0,19-12-1,-27 17 366,22-17-2785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2.7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0 624,'0'0'6650,"147"8"-6546,-129-2-104,-6-6 136,-6 0-136,0 0 0,0 0 48,-1 0-48,1 0-272,3 0-1153,-3-8-3072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4.4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136 0 2897,'0'0'7569,"-13"11"-6699,-24 51 140,26-46-963,0 0-1,1 1 1,1 0-1,1 1 1,0 0-1,2 0 1,0 1-1,1-1 0,0 1 1,-1 23-1,5 75-59,2-116 0,0 1 0,0 0 0,0 0 0,0 0 0,0 0 0,0 0 0,0-1 0,0 1 0,1-1-1,-1 1 1,1-1 0,-1 1 0,1-1 0,0 0 0,0 0 0,-1 1 0,1-1 0,0-1 0,0 1 0,0 0 0,0 0 0,0-1 0,3 1 0,50 12-247,-39-11 79,-1-1 1,0 0-1,1-1 1,-1-1 0,30-5-1,-38 5-33,0-2 0,1 1 0,-1-1 0,0 0 0,-1-1 0,1 0 0,0 0 0,-1 0 0,0-1 0,0 0 0,0 0 0,-1 0 0,8-10 0,8-14-1550,-3 2-423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4.8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43 2561,'0'0'5653,"4"0"-5145,15-3 215,217-33 792,-201 33-3628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5.1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62 6889,'0'0'1873,"11"0"-1722,7 0-95,-3 1 54,0-1 0,0 0 1,0-1-1,0-1 0,0 0 1,0-1-1,19-6 0,51-25-4170,-61 23-3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5.7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42 12 2681,'0'0'7146,"-3"-11"-6203,1 39-817,-1 0-1,-12 54 0,3-27 35,11 27-2667,-1-77 604,-1-4-672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6.1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1 5129,'0'0'5511,"0"9"-5690,-4 131 712,0-55-1576,3-29-2549,1-47-94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6.5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77 1 2681,'0'0'6014,"0"19"-5443,-2 4-468,0-1 1,-2 0-1,0 0 1,-11 31-1,9-32-3,0 1 0,1 1 0,1-1-1,-1 34 1,5-52-358,0 0 0,0 0 0,-1 0 0,1 0-1,-1 0 1,0 0 0,0 0 0,-1 0 0,1 0 0,-1 0 0,1-1-1,-1 1 1,-4 5 0,0-3-3929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6.9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72 3241,'0'0'8552,"13"-5"-7961,51-6-852,1 3 1,98 0-1,-159 9 63,0-1 0,0 0-1,0-1 1,0 1-1,0-1 1,0 0-1,0 0 1,0 0 0,-1 0-1,1 0 1,0-1-1,-1 0 1,1 0-1,-1 0 1,1 0 0,-1-1-1,0 1 1,3-4-1,1-6-2736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8:34.420"/>
    </inkml:context>
    <inkml:brush xml:id="br0">
      <inkml:brushProperty name="width" value="0.13333" units="cm"/>
      <inkml:brushProperty name="height" value="0.13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5933A2D-387E-4428-8D91-42FA64E3988F}" emma:medium="tactile" emma:mode="ink">
          <msink:context xmlns:msink="http://schemas.microsoft.com/ink/2010/main" type="inkDrawing" rotatedBoundingBox="4383,12896 5352,11551 6537,12405 5568,13750" hotPoints="6120,12819 5373,13566 4626,12819 5373,12072" semanticType="enclosure" shapeName="Circle">
            <msink:sourceLink direction="with" ref="{D511575A-CACC-4620-9943-916A2C68725C}"/>
            <msink:destinationLink direction="to" ref="{26216678-8D68-4B2D-9FF5-6387450E5F36}"/>
          </msink:context>
        </emma:interpretation>
      </emma:emma>
    </inkml:annotationXML>
    <inkml:trace contextRef="#ctx0" brushRef="#br0">1355 54 5 0,'0'0'99'16,"0"0"-38"-16,0 0 31 15,0 0-46-15,0 0-11 16,0 0 2-16,0 0-2 16,-42-21 8-16,34 20-7 15,0 1 13-15,-2-3-7 16,-4 1-12-16,0 0 14 15,0 2-21-15,-2-3-12 16,3 3 14-16,-3-2-5 16,2-1 8-16,0 1 12 0,0-1 12 15,-2 1-6-15,3-3-18 16,-3 2-10 0,-3 3 7-16,3 0-16 15,-1 0-1-15,1 0 8 0,2 0-16 31,3 0 9-31,3 0-1 0,1 0-7 0,0 0 5 16,-3 0-5 0,-4 0 0-16,0 0 4 0,-2 0-5 15,2 0 0-15,2 0 10 16,-2 0-1 0,2 0 13-16,-1 3-7 0,0-3-14 15,-1 2 8-15,0 3-8 0,3-2 1 31,-2 2 5-31,-3-3-7 0,2 3 4 0,0-3-4 16,4 2-6-16,1 2 5 16,-2-1 2-16,1 0-1 15,-1 0 1-15,-3 0 5 16,4 0-6-16,-2-3 2 16,5-2-1-16,-2 0 15 15,2 3-16-15,0-3 6 16,0 0 8-16,-5 2-13 15,0 3-1-15,-5-1 0 16,-2 1-3-16,3 3 2 0,0-3 2 16,2 2-1-1,3-2 0-15,0 0 3 0,3 0-3 16,0-1 0-16,2 2 0 16,-4-1 4-16,-2-1-4 15,2 1 0-15,-1 2 0 16,2-2 1-16,4 0-1 15,-2 0 0 1,-2 0-6-16,1 2 5 0,-3 0 2 16,0 3 5-16,1 0-6 15,-2-1 0-15,-2 4-1 16,4-3 1-16,-4-3 0 16,7 1 4-16,-4-3-3 15,5-1-1-15,4 0 2 16,-2-3-1-16,2 1-1 0,-1 1 0 15,1-1 0-15,-1 3-6 16,-3 0 6-16,1 0 0 16,0-1 0-16,-4 4 6 15,1 0-6-15,-3-1 1 16,3 0 0-16,-3-2 20 16,4-1-11-16,0 0-2 15,5 0-7-15,-1 1-1 16,3 0 0-16,0 3-1 15,0 1 1-15,0 0 0 16,0 3 0-16,0-3 0 16,-2 1 0-16,-1-2 1 15,-3 0-1-15,1 0 0 0,0 2 0 16,-6 0 13-16,0 0-12 16,3-1 6-16,-4 1-7 15,7 0 1-15,-2-3-1 16,0 0 1-16,5 3-1 15,-3-3 1-15,2 0-1 16,1 1 1-16,-2-3-1 16,2 2 7-16,-4 1-9 15,4 1 4-15,-7 3-2 16,4-2 17-16,-2 3-2 16,-2-2-1-16,4-1-9 15,-2 0-4-15,5 1 4 0,-3 0-5 16,2 1 0-16,1 2 0 15,-1-1 0-15,0 2 1 16,-3-4-1-16,1 5 1 16,-1-4-1-16,1-1 0 15,-2 2 0-15,0 0 0 16,5-1 0-16,-1 1 1 16,3 1-1-16,0 3 1 15,0 0 2-15,0 5-3 16,0 0 0-16,0 0-1 15,0 0 1-15,3 0 0 16,-1-3 0-16,2 1-5 16,-1-4 5-16,-1 0 0 0,1-2 1 15,-1-1 5 1,3-1-6-16,1 2 1 0,-1-1 9 16,4 1-8-16,1 1 2 15,2-4-4-15,-2 3-6 16,1-7-12-16,0 3 5 15,2-2 13-15,-2 0 0 16,-2 3 0-16,-1-4 0 16,-1-2 0-16,0 2 0 15,-5-2 0-15,3-1 0 16,1 4 0-16,2 0 0 16,3 1 1-16,-1 1 4 15,4-1-5-15,0 2 0 16,2-2 0-16,1 3 1 15,-1 1-1-15,1-4 0 0,-5 1 0 16,5-3 6-16,-4 0-6 16,-1-2 0-16,0 1-2 15,0-4 3-15,2 0-1 16,-4 2 0-16,1-4 1 16,-2 1-2-16,1 4 1 15,1 0 0-15,-1-3 5 16,4 3-5-16,2 0 0 15,-2-2 0-15,0-1 1 16,-1 1 0-16,1-1-1 16,-1 1 0-16,-1 0-1 15,0-2 2-15,2 3-2 16,0-3 1-16,0 2 0 16,2-1-6-16,1 0 6 15,2 1-1-15,-1-3 1 0,1 2-8 16,0 1 7-16,-2-1-12 15,-1 1 2-15,0-1 9 16,-2 1-12-16,3-2 3 16,1-1 10-16,1 0-7 15,3 0 0-15,-1 0-5 16,4 0-29-16,-3 0 41 16,-1 0-5-16,0 0 6 15,-4 0 0-15,2 0-6 16,-3 0 0-16,0-1-25 0,3-4 3 0,0 0 27 15,-2 0 0 1,-1 0-18-16,3-1 8 0,-5-2-2 16,2 0 13-1,-2 1-1-15,0-3 1 0,-2 0-2 16,5 1 2 0,-1-4 0-16,1 1 0 0,1-2-1 15,5-1-44-15,-4-2 10 16,0-1 18-16,0 2 17 15,0-1 0-15,-3 0 1 16,-2 0 10-16,-2-3-10 16,0 3-1-16,-1-2 7 15,-3-1 2-15,0 1-6 16,-3-2-2-16,3-1-1 16,-2-2 34-16,2 1-27 15,-3-1 7-15,4 0 5 16,-4 2-17-16,1 0 17 0,2 0-19 15,-1 2 0 1,-1 1 4-16,0-1-2 0,-4 1-2 16,1-1 0-1,0 1 0-15,0-2 19 0,-3-7 10 16,2-1 23 0,1-9 3-16,-3-1-42 0,0-4 16 15,2-1-12-15,-2 0-17 0,0 2 14 16,0 7-14-1,0-2 1-15,0 5 6 0,0 2-6 16,0 7-1 0,0 0 0-16,-7 3 2 0,-4 3 11 15,-3 5 20 1,1 1-2-16,-7 3-20 0,-1 0-11 16,-3 5-1-1,-4 3-15-15,4 0-38 0,3 0-5 16,-2 0-57-16,-15 20-33 15,5 0-50-15,4-5-358 16</inkml:trace>
  </inkml:traceGroup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7.5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3017,'0'0'4249,"13"0"-3611,108 0 1912,42 8-2901,-181-8-3431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49.4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0 888,'0'0'4763,"10"0"-3843,134 0 2506,217 0-2970,-361 0-459,0 14-99,0 74 231,-17 497 1039,-5-98-850,11-133-209,6-191 19,5-88-118,-3-1 0,-27 146-1,20-165-12,2 0-1,0 63 0,-1 4-131,-4 60 74,-9 66 79,3-102-1,12-74-34,-3 1 0,-37 126 1,45-192-387,0 1 1,0 0 0,1 0-1,0 0 1,0 11 0,-38-19 1361,28 0-660,0-1 0,-1 0 0,1-1 0,-18-4 0,25 5-176,0-1-1,0 1 1,0-1 0,0 1-1,0-1 1,0-1 0,1 1-1,-1 0 1,1-1 0,-1 0-1,1 0 1,0 0 0,0 0-1,0 0 1,-3-6 0,11 8-4660,21 10 744,-16-4 818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55.4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93 2833,'0'0'4112,"0"-7"-3566,0-41 619,0 11 2482,0 37-3198,0 19-900,3 83 479,-1-47 25,-5 80 0,-9-91-34,9-37-18,1 0 0,-1-1 0,2 1-1,-1 0 1,1 0 0,0 0-1,0 13 1,-2-15-2630,0-2-2134,0-3-217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55.9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77 1856,'0'0'7766,"24"-13"-5531,184 3-2299,-197 10-133,-1-1 0,1 0 1,0 0-1,-1-1 0,1 0 0,-1-1 0,16-6 0,-25 8 87,-1 1 0,1-1 1,0 0-1,-1 0 0,1 0 0,-1 1 0,1-1 0,-1 0 1,0 0-1,1 0 0,-1 0 0,0 0 0,0 0 0,1 0 0,-1 0 1,0 0-1,0 0 0,0 0 0,0 0 0,0 0 0,-1-1 1,1 0-511,0-9-3001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56.4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24 4745,'0'0'2266,"21"0"-1925,164-7 1522,159-10 114,-344 17-1891,-26 8-2427,14 0-1131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57.4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22 4977,'0'0'5728,"0"-4"-5589,0-10-25,0 11 464,0 21-481,0 138-237,0-89-4369,-5-57 1469,2-7 8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57.9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11 1824,'0'0'3895,"41"0"-173,144 0-3766,-185-5-2309,0-1 358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58.4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16 392,'0'0'6328,"30"0"-4289,3 2-1740,-22-1-484,0 0 1,0-1-1,0 0 1,0-1-1,15-2 1,-18-3-2140,-1-3-2095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58.9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43 3265,'0'0'7949,"12"-12"-7056,-5 10-883,0 0-1,0 1 1,0 0 0,0 0 0,0 1 0,0 0 0,0 0 0,10 2 0,-9 0-272,0-2-1,0 1 1,0-1 0,-1-1-1,1 1 1,13-4 0,-10-5-2443,-5-5-13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6:59.3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1 186 3265</inkml:trace>
  <inkml:trace contextRef="#ctx0" brushRef="#br0" timeOffset="1">1 186 3265,'23'-145'3200,"-23"142"-1895,0 0 943,0 1-2056,18 2-192,2 0 0,1-3 56,-3 3-48,-4 0-8,-5 0 0,-3 0 8,0-5-88,-6-1-184,0-1-664,0-4-1641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8:43.271"/>
    </inkml:context>
    <inkml:brush xml:id="br0">
      <inkml:brushProperty name="width" value="0.13333" units="cm"/>
      <inkml:brushProperty name="height" value="0.13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ED6B205-4180-4BC4-B59C-AE414AEB9722}" emma:medium="tactile" emma:mode="ink">
          <msink:context xmlns:msink="http://schemas.microsoft.com/ink/2010/main" type="writingRegion" rotatedBoundingBox="2999,5999 3469,7632 3001,7766 2531,6134"/>
        </emma:interpretation>
      </emma:emma>
    </inkml:annotationXML>
    <inkml:traceGroup>
      <inkml:annotationXML>
        <emma:emma xmlns:emma="http://www.w3.org/2003/04/emma" version="1.0">
          <emma:interpretation id="{FAAC6B05-E2BF-45C1-8758-5B429E8B9B1F}" emma:medium="tactile" emma:mode="ink">
            <msink:context xmlns:msink="http://schemas.microsoft.com/ink/2010/main" type="paragraph" rotatedBoundingBox="2999,5999 3469,7632 3001,7766 2531,6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EF5697-FEEC-4F60-B5C6-426075AAD2C3}" emma:medium="tactile" emma:mode="ink">
              <msink:context xmlns:msink="http://schemas.microsoft.com/ink/2010/main" type="line" rotatedBoundingBox="2999,5999 3469,7632 3001,7766 2531,6134"/>
            </emma:interpretation>
          </emma:emma>
        </inkml:annotationXML>
        <inkml:traceGroup>
          <inkml:annotationXML>
            <emma:emma xmlns:emma="http://www.w3.org/2003/04/emma" version="1.0">
              <emma:interpretation id="{E67858AE-A9AD-4B17-ABD8-1CC3CF9F4C94}" emma:medium="tactile" emma:mode="ink">
                <msink:context xmlns:msink="http://schemas.microsoft.com/ink/2010/main" type="inkWord" rotatedBoundingBox="2648,6101 2901,6101 2901,6116 2648,6116"/>
              </emma:interpretation>
              <emma:one-of disjunction-type="recognition" id="oneOf0">
                <emma:interpretation id="interp0" emma:lang="en-US" emma:confidence="0.5">
                  <emma:literal>.</emma:literal>
                </emma:interpretation>
                <emma:interpretation id="interp1" emma:lang="en-US" emma:confidence="0">
                  <emma:literal>/</emma:literal>
                </emma:interpretation>
                <emma:interpretation id="interp2" emma:lang="en-US" emma:confidence="0">
                  <emma:literal>)</emma:literal>
                </emma:interpretation>
                <emma:interpretation id="interp3" emma:lang="en-US" emma:confidence="0">
                  <emma:literal>,</emma:literal>
                </emma:interpretation>
                <emma:interpretation id="interp4" emma:lang="en-US" emma:confidence="0">
                  <emma:literal>$</emma:literal>
                </emma:interpretation>
              </emma:one-of>
            </emma:emma>
          </inkml:annotationXML>
          <inkml:trace contextRef="#ctx0" brushRef="#br0">764-699 64 0,'0'0'254'0,"0"0"-168"15,0 0-44 1,0 0 56-16,0 0 29 0,0 0-23 16,0 0 0-1,0 0-4-15,3 0-6 0,-1 0-25 16,7 0-24-16,2 0-2 0,6 0-12 15,4 0-21 1,6 0 4-16,0 0-13 0,0 0 1 16,-5 0-1-1,-5 0-1-15,-1 0 0 0,-1 0-5 16,-1 0-21 0,0 0-10-16,-7 0-45 0,-3 0-61 15,-4 0-164 1,0 0-387-16</inkml:trace>
        </inkml:traceGroup>
        <inkml:traceGroup>
          <inkml:annotationXML>
            <emma:emma xmlns:emma="http://www.w3.org/2003/04/emma" version="1.0">
              <emma:interpretation id="{A90602AD-5A0E-440E-ABFF-9C91E81519BA}" emma:medium="tactile" emma:mode="ink">
                <msink:context xmlns:msink="http://schemas.microsoft.com/ink/2010/main" type="inkWord" rotatedBoundingBox="3294,7023 3469,7632 3001,7766 2826,7157"/>
              </emma:interpretation>
              <emma:one-of disjunction-type="recognition" id="oneOf1">
                <emma:interpretation id="interp5" emma:lang="en-US" emma:confidence="0.5">
                  <emma:literal>$1</emma:literal>
                </emma:interpretation>
                <emma:interpretation id="interp6" emma:lang="en-US" emma:confidence="0">
                  <emma:literal>*</emma:literal>
                </emma:interpretation>
                <emma:interpretation id="interp7" emma:lang="en-US" emma:confidence="0">
                  <emma:literal>$1/</emma:literal>
                </emma:interpretation>
                <emma:interpretation id="interp8" emma:lang="en-US" emma:confidence="0">
                  <emma:literal>s:</emma:literal>
                </emma:interpretation>
                <emma:interpretation id="interp9" emma:lang="en-US" emma:confidence="0">
                  <emma:literal>$l</emma:literal>
                </emma:interpretation>
              </emma:one-of>
            </emma:emma>
          </inkml:annotationXML>
          <inkml:trace contextRef="#ctx0" brushRef="#br0" timeOffset="2149.85">1090 576 365 0,'0'0'113'16,"0"0"-64"-16,0 0 79 15,0 0 9-15,0 0-8 16,0 0-37-16,0 0-28 16,0-100 40-16,0 77-8 15,3 0-46-15,2 1-15 16,4-3-12-16,5 1-7 0,1 1-14 15,1 4 4 1,7 4-12-16,-4 1 0 16,-1 6-10-16,1 3 6 15,-2 3-13-15,2-1 7 0,-6 3 14 16,4 0-15 0,-5 0 16-16,0 0-6 0,-3 0 2 15,-4 8 5 16,-3 3 0-31,1 5 7 0,-3 1 22 0,0 2 6 0,0-4-9 0,0 0-23 16,0-3-3 0,0-2 1-16,5-5 1 0,1-3 4 15,1-2-6 1,7 0-14-16,0 0 13 0,0 0-15 16,-1-7-3-1,-2-3 11-15,-3-2-7 0,0 2-8 16,-8 0-5-16,0 0-53 15,0 0-183-15,0 6-94 0</inkml:trace>
          <inkml:trace contextRef="#ctx0" brushRef="#br0" timeOffset="1289.92">1076 678 443 0,'0'0'207'16,"0"0"-129"-16,0 0-29 15,0 0 74-15,0 0-13 16,0 0-64-16,0 0 8 16,12 0 9-16,0 0-6 15,5 0-1-15,2 0-14 16,3 0 9-16,0 0-28 0,5 0-4 15,-3 0 6 1,4 0-19-16,-2-1 2 0,-2-3-2 16,-1 0-5-1,-10 1-2-15,0 1-6 0,-4-1-13 16,-1 1 14 0,-2-1-11-16,-3 3-2 0,-1 0 12 15,-2 0-24 1,0 0-1-16,0 0 9 0,0 0-6 15,0 0-29-15,-14 0-53 0,-2 0-164 16,0 0-411-16</inkml:trace>
          <inkml:trace contextRef="#ctx0" brushRef="#br0" timeOffset="809.94">1093 882 707 0,'0'0'149'16,"0"0"-132"-1,0 0 2-15,0 0 53 0,0 0 15 16,0 0-12-16,0 0-4 0,87-5-10 15,-68 2-38 1,-1 3-21-16,1 0 18 0,0 0-4 16,0 0-6-1,4 0 2-15,1 0-12 0,0 0 0 16,1 0-3 0,-4 0-7-16,-4 0 10 0,-4 0-13 15,-5 0 12 1,-2 0 0-16,-6 0-8 0,0 0 9 15,0 0-13-15,0 0-37 16,0 0-41-16,0 0-79 16,5 0-56-16,-5 0-101 0</inkml:trace>
        </inkml:traceGroup>
      </inkml:traceGroup>
    </inkml:traceGroup>
  </inkml:traceGroup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0.6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0 720,'0'0'9828,"0"49"-9030,15 257-982,-15-300 195,-1 0 0,0 0 0,0 0-1,-1 0 1,0 0 0,-4 11 0,3-12-176,1 1 0,0-1 0,0 1 0,1 0 0,0-1 0,-1 12 0,2-17-492,0-5-3020,0-8 1201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1.3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52 3937,'0'0'2484,"10"-8"-2414,34-24-25,-40 31-22,-1-1 0,0 0-1,1 1 1,-1 0 0,1-1 0,-1 1-1,1 1 1,0-1 0,-1 1 0,1-1 0,0 1-1,0 0 1,-1 0 0,1 1 0,0-1-1,4 2 1,7-1 290,2-1-74,0 1-1,0 0 0,0 1 1,0 0-1,-1 2 0,32 10 1,-42-11-192,1-1 0,-1 2 1,0-1-1,-1 1 1,1 0-1,-1 0 0,0 0 1,0 1-1,0 0 0,0 0 1,-1 0-1,0 0 1,0 1-1,0 0 0,-1-1 1,0 1-1,0 1 0,0-1 1,-1 0-1,2 8 0,2 19 6,-1-1 0,-2 1-1,-2 60 1,-1-64 42,-1-24-52,0 1 0,0-1 1,-1 0-1,1 0 0,-1 0 0,0 0 0,-1 0 1,1-1-1,-1 1 0,0-1 0,0 0 1,0 1-1,-1-1 0,0-1 0,1 1 0,-1 0 1,-5 2-1,-9 8 172,0-1 1,-34 18-1,38-22-126,0-2-1,-1 0 1,0 0-1,0-2 0,-1 0 1,1 0-1,-1-2 1,-18 3-1,33-6-40,-2-2-646,0 1-1,0-1 0,0 1 1,0 0-1,0 0 0,0 0 1,0 0-1,-6 0 1,0-1-3103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2.0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6265,'0'0'2277,"3"4"-2182,1 0-18,-1 0 0,0 0 0,0 0 0,-1 0 0,1 1 0,-1-1 0,0 1 0,0 0 0,0 0 0,-1 0 0,0-1 0,1 9 0,1 66-429,-4-48-3189,1-28 773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2.4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 3745,'0'0'5930,"19"0"-5640,147 0-1662,-166-5-2916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2.9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1088,'0'0'8301,"35"0"-8120,35 5-25,-40-5-3199,-27 0 833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3.7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60 704,'0'0'6960,"1"-37"-1744,11 32-5208,0 1 0,0 1 0,0 0 0,0 1 0,1 0 0,21 0 0,20 0-8,0 3 0,63 9 0,49-7-1590,-229 18-1504,33-12-1237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4.2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0 184,'0'0'4993,"9"18"-4695,29 57 154,-35-67-288,0 0 0,0 0 1,-1 0-1,0 1 0,-1-1 1,0 0-1,0 1 1,0 0-1,-1-1 0,-1 1 1,-1 12-1,-1 15 838,15 30-1229,-11-56-243,-1-8 234,0 1 0,1-1 1,-1 0-1,0 1 1,0-1-1,-1 0 1,1 1-1,0-1 1,-1 0-1,1 1 0,-1-1 1,0 0-1,0 0 1,0 0-1,0 0 1,0 0-1,-2 3 1,-2 0-2065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4.8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77 40 3697,'0'0'2107,"15"-6"-1895,2-1 51,0 1 1,0 1-1,1 0 0,0 1 0,0 1 1,27-1-1,-33 4-126,1 1 0,-1 0 0,0 1 1,1 0-1,-1 1 0,0 0 0,0 1 0,0 0 0,-1 1 1,1 0-1,-1 1 0,-1 0 0,1 1 0,-1 0 0,0 1 0,0 0 1,-1 1-1,13 14 0,-19-17-90,1 0 1,-1-1-1,0 1 1,-1 0-1,1 1 1,-1-1-1,-1 0 1,1 1-1,-1-1 0,0 1 1,0-1-1,-1 1 1,0-1-1,0 1 1,-2 8-1,1-4 7,-1 0 0,0 1 0,0-1-1,-1 0 1,-1 0 0,0-1 0,-11 21-1,5-15 21,-1 0-1,0-1 1,-1-1-1,-1 1 1,0-2-1,-28 22 1,32-28-13,-1-1 0,1 0-1,-1-1 1,-1 0 0,1 0 0,-1-1 0,0 0 0,0-1 0,0-1 0,0 0-1,0 0 1,-19 0 0,23-2-25,0 0 0,0-1 0,0 1 1,1-1-1,-1-1 0,1 0 0,-1 0 0,1 0 0,-1 0 0,1-1 1,0 0-1,0-1 0,0 1 0,1-1 0,-1 0 0,1 0 0,0-1 0,0 0 1,1 0-1,-1 0 0,-5-9 0,8 13-194,0 0 0,1 0 0,-1 0-1,0 0 1,0 1 0,0-1 0,0 1 0,0-1 0,0 1 0,1 0 0,-1 0-1,0 0 1,0 0 0,0 0 0,0 0 0,-3 1 0,-5-1-2747,-2 0-3457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5.7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 3697,'0'0'3582,"5"-3"-3219,-5 3-347,0-1 1,0 1 0,1-1-1,-1 1 1,0 0 0,1-1-1,-1 1 1,1-1 0,-1 1-1,0 0 1,1 0 0,-1-1-1,1 1 1,-1 0 0,1 0-1,-1-1 1,1 1 0,-1 0-1,1 0 1,-1 0 0,1 0-1,-1 0 1,1 0 0,-1-1-1,1 1 1,-1 1 0,1-1 0,-1 0-1,1 0 1,-1 0 0,1 0-1,-1 0 1,1 0 0,-1 1-1,1-1 1,-1 0 0,1 0-1,-1 1 1,1-1 0,-1 0-1,1 0 1,-1 1 0,0-1-1,1 1 1,-1 0 0,2 31 1011,-2-11-854,2 17-107,1 0-1,2 0 0,20 69 1,-11-30 20,-14-73-318,1 0-1,-1 1 1,0-1 0,0 0 0,-1 0 0,1 1 0,-1-1 0,0 0-1,0 0 1,-1 0 0,1 1 0,-1-1 0,0-1 0,0 1-1,-3 5 1,-7 2-2393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6.1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35 1480,'0'0'5826,"9"0"-5457,102 2 1979,156-4-1910,-266 2-503,0 0 0,0 0-1,0 0 1,0 0 0,0 0 0,0 0 0,0 0-1,0 0 1,-1-1 0,1 1 0,0 0 0,0-1-1,0 1 1,0 0 0,0-1 0,0 1 0,-1-1-1,1 0 1,0 1 0,0-1 0,-1 1 0,1-1-1,-1 0 1,1 0 0,0 1 0,-1-1 0,1 0 0,-1 0-1,0 0 1,1 0 0,-1 1 0,0-1 0,1 0-1,-1 0 1,0 0 0,0 0 0,0 0 0,0 0-1,0 0 1,0 0 0,0 0 0,0-1 0,0-6-2872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8:37.478"/>
    </inkml:context>
    <inkml:brush xml:id="br0">
      <inkml:brushProperty name="width" value="0.13333" units="cm"/>
      <inkml:brushProperty name="height" value="0.13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B4357CE-FA02-415D-9CC6-33B73AF090CD}" emma:medium="tactile" emma:mode="ink">
          <msink:context xmlns:msink="http://schemas.microsoft.com/ink/2010/main" type="writingRegion" rotatedBoundingBox="2865,6039 2408,9057 1625,8939 2082,5921"/>
        </emma:interpretation>
      </emma:emma>
    </inkml:annotationXML>
    <inkml:traceGroup>
      <inkml:annotationXML>
        <emma:emma xmlns:emma="http://www.w3.org/2003/04/emma" version="1.0">
          <emma:interpretation id="{138B8126-D48F-4740-86FC-EE4AD52E6844}" emma:medium="tactile" emma:mode="ink">
            <msink:context xmlns:msink="http://schemas.microsoft.com/ink/2010/main" type="paragraph" rotatedBoundingBox="2865,6039 2408,9057 1625,8939 2082,59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CA678A-A5D9-4A6A-9AFC-CA383A4AF13D}" emma:medium="tactile" emma:mode="ink">
              <msink:context xmlns:msink="http://schemas.microsoft.com/ink/2010/main" type="line" rotatedBoundingBox="2865,6039 2408,9057 1625,8939 2082,5921"/>
            </emma:interpretation>
          </emma:emma>
        </inkml:annotationXML>
        <inkml:traceGroup>
          <inkml:annotationXML>
            <emma:emma xmlns:emma="http://www.w3.org/2003/04/emma" version="1.0">
              <emma:interpretation id="{943545C2-AAD8-4D7D-9EC3-B435E476CC2D}" emma:medium="tactile" emma:mode="ink">
                <msink:context xmlns:msink="http://schemas.microsoft.com/ink/2010/main" type="inkWord" rotatedBoundingBox="1775,7517 2317,5912 2988,6139 2445,7743"/>
              </emma:interpretation>
              <emma:one-of disjunction-type="recognition" id="oneOf0">
                <emma:interpretation id="interp0" emma:lang="en-US" emma:confidence="0.5">
                  <emma:literal>X</emma:literal>
                </emma:interpretation>
                <emma:interpretation id="interp1" emma:lang="en-US" emma:confidence="0">
                  <emma:literal>(</emma:literal>
                </emma:interpretation>
                <emma:interpretation id="interp2" emma:lang="en-US" emma:confidence="0">
                  <emma:literal>a</emma:literal>
                </emma:interpretation>
                <emma:interpretation id="interp3" emma:lang="en-US" emma:confidence="0">
                  <emma:literal>N</emma:literal>
                </emma:interpretation>
                <emma:interpretation id="interp4" emma:lang="en-US" emma:confidence="0">
                  <emma:literal>w</emma:literal>
                </emma:interpretation>
              </emma:one-of>
            </emma:emma>
          </inkml:annotationXML>
          <inkml:trace contextRef="#ctx0" brushRef="#br0">672-807 93 0,'0'0'49'15,"0"0"-2"-15,0 0 11 16,0 0-6-16,0 0 1 16,0 0-25-16,0 0 9 15,0 20 32-15,0-14-5 16,-2 6 9-16,-1-3 5 15,-1 1-40-15,-1 0-12 16,3 1-6-16,-1 4-10 16,3 0 10-16,0 5-11 15,0 1-2 1,0 4 3-16,0 1-8 0,0 6 4 0,0 2-6 16,-6 1 0-1,1 0 6-15,-5 1-6 0,1-1 6 16,2 1 7-1,-2-2-13-15,4 0 6 0,2-5-6 16,1 0 0 0,2 1 1-16,0-3 0 0,0-3-1 15,0-3 6-15,0 2-6 0,-4-8-1 16,4-1 0 0,0-4-1-16,-3-5 2 0,3 0 0 15,0-3 0 1,0-2 2-16,0 3-1 0,0-3-1 15,0 0 0 1,0 0 1 0,0 0-2-16,0 0-27 0,0 0-35 15,0 0-31-15,0 0-43 16,0 0-13-16</inkml:trace>
          <inkml:trace contextRef="#ctx0" brushRef="#br0" timeOffset="1582.93">724 77 137 0,'0'0'172'16,"0"0"-91"-1,0 0-29-15,0 0 30 0,0 0-11 16,0 0-5-1,0 0 2-15,-5-28-5 0,-1 20 1 16,1 4-22 0,-1-1-22-16,-2 0 26 15,-4 0 8-15,5 0-21 16,-5 0-7-16,0 0-6 16,-2 0 21-16,-2 3-4 15,-3 2-36 1,-3 0 5-16,0 0-6 0,0 0 0 0,3 0 3 15,3 2-2-15,-3 3-1 0,0 2 17 16,-2-2-16 0,-2 0 5-16,4 3-6 0,0-3 0 15,1-1 17 1,1 1-8-16,-4 0-1 0,2 2 10 16,-3 1-18-1,0 3 10-15,0 0-4 0,3 1-5 16,1-2 6-16,1-1-6 15,3 3-1-15,-2-2 15 16,3 0-15-16,0-3 0 16,1 4 0-16,5-2 0 15,-5 0 0-15,5 3 0 16,-5 3 1-16,1 0 10 16,1 5-10-16,-1-1 7 15,-1 2 9-15,5 5-17 16,-2-2 12-16,1-2-11 15,3 3 6-15,3-6 4 0,-2 1-10 16,4-3 7 0,0-2-8-16,0 2 0 0,0 0 0 15,0 5 0 1,0 1 7-16,6 0 6 0,2-1-13 31,-3-4 0-31,1-2 0 0,2 2 0 0,1-2 3 16,-2 4-3-16,2-1 1 0,-4-4 8 15,3-2-8 1,-2-4-1-16,1 1 0 0,5 0 1 16,2 0 5-1,2-1-6-15,3 1 0 0,-3 2-1 16,1 1-13 0,-2-4 14-16,1 1-1 0,3 0 1 15,1 0 0 1,-3-5 1-16,-2-1-1 15,-1 1 0-15,-3 0 4 0,3-2-4 16,2-1 0 0,-1-2-7-16,8 0 6 0,-2 0-8 15,7 0 9 1,1 0 0-16,-4-5-3 0,-1-5 2 16,-5-2 1-16,-3 0-1 15,1-3 1-15,-1-4 0 16,3-6 0-16,0 1 4 0,-3-7-3 15,1 3-2 1,-1-4 0-16,-2 0 1 0,-2 1-1 16,0-4 1-1,-1 4 0-15,-3 2-1 0,0-1 1 16,-3 4-1 0,0-1-1-16,-2 2 2 0,-3 3 0 15,0 0 0 1,0 2 1-16,0-2 0 0,0 3 0 15,0-2 9-15,4 0-10 16,1-1 1-16,-3-2-4 16,3-3 3-16,-5 0 0 15,0 2 6-15,0 2-4 0,0 1 2 16,-7 5-3 0,-10 1 17-16,-1 5-6 0,1 3-12 15,1 6 1 1,2 2-1-16,0 0-22 0,1 0-16 15,0 0-26-15,-9 17-108 16,6-2-217-16,-1-6-367 0</inkml:trace>
          <inkml:trace contextRef="#ctx0" brushRef="#br0" timeOffset="2522.87">414 278 155 0,'0'0'191'0,"0"0"-127"0,0 0-31 16,0 0 3-16,0 0-11 16,0 0 14-16,0 0 0 15,0 32-18-15,-2-19 7 16,-1 3-11-16,1-1 5 16,-2-3-1-16,4 1-15 15,-3-4 24-15,1 3 6 16,2-4 5-16,-3 2 12 15,1-1-8-15,-3 3 4 0,1 1-16 16,-1 4-20 0,2 0 6-16,-2 0-18 0,-1 0 1 15,1-1 6 1,0-1-8-16,1 0 0 0,2 0 0 16,-3-2 5-1,2-4-7-15,1 0 2 0,-1-1-1 16,3-3 1-1,-4-3 0-15,4 1 0 0,0-3 0 16,0 3-29-16,0-3 6 0,0 0-5 16,0 0 1-1,0 0-21-15,0 0-24 0,0 0-5 16,0 0-5 0,0 0-51-16,0 0-138 0</inkml:trace>
          <inkml:trace contextRef="#ctx0" brushRef="#br0" timeOffset="3392.82">216 536 46 0,'0'0'104'0,"0"0"-50"0,0 0 64 31,0 0 15-31,0 0-35 0,0 0-25 0,0 0-11 15,0 0-23-15,5 0 19 0,3 0 7 16,1 0-23 0,-2 0-21-16,0 5-20 0,-5 1 0 15,-2-2 19 1,3 4 22-16,-3 1 26 0,0 1-8 16,0 3-15-1,0-1-13-15,0 2-25 0,2 2 3 16,5-2-9-1,-5 0-1-15,3 2 9 0,0-5-9 16,4 2 0-16,-7-5 1 16,4 4-1-16,-4-8 0 15,-2-2 0-15,4-2 0 16,-4 0 4-16,0 0 4 16,2 0 9-16,3 0 0 15,0-3-11-15,2-8-4 16,0 3-2-16,2-1 0 15,-4-1 7-15,0 2-7 0,4-1-14 16,-7-1 13 0,4 0-6-16,-1 0 7 0,-2 1-1 15,2 1-5 1,-2 1 6-16,2 2 0 0,-1-2 1 16,-2-1 1-1,3 1-2-15,0 0-1 0,2-1-6 16,0 1-7-1,-2 0 14-15,4-1-1 0,-7 4 1 16,4 1 0-16,-4 0 1 0,-2 1-1 16,0 2 0-1,4-3 0-15,-4 3 4 0,0-2-4 16,0 0 0 0,0 0 0-16,0-1 1 0,0 1-1 15,0-1 0 1,0 1 0-16,0-1 15 0,0 1-5 15,0 0 12-15,0-1 10 16,0 3-32-16,0 0 12 16,0 0-12-16,0 0-18 15,-4 0-3-15,2 0-39 16,-6 0-64-16,3 3-103 16,-4 4-68-16</inkml:trace>
        </inkml:traceGroup>
        <inkml:traceGroup>
          <inkml:annotationXML>
            <emma:emma xmlns:emma="http://www.w3.org/2003/04/emma" version="1.0">
              <emma:interpretation id="{BF107BF6-C395-47C3-8A8B-EB889486091E}" emma:medium="tactile" emma:mode="ink">
                <msink:context xmlns:msink="http://schemas.microsoft.com/ink/2010/main" type="inkWord" rotatedBoundingBox="1976,8996 2056,7795 2496,7824 2417,9025"/>
              </emma:interpretation>
              <emma:one-of disjunction-type="recognition" id="oneOf1">
                <emma:interpretation id="interp5" emma:lang="en-US" emma:confidence="0.5">
                  <emma:literal>W</emma:literal>
                </emma:interpretation>
                <emma:interpretation id="interp6" emma:lang="en-US" emma:confidence="0">
                  <emma:literal>.</emma:literal>
                </emma:interpretation>
                <emma:interpretation id="interp7" emma:lang="en-US" emma:confidence="0">
                  <emma:literal>u</emma:literal>
                </emma:interpretation>
                <emma:interpretation id="interp8" emma:lang="en-US" emma:confidence="0">
                  <emma:literal>w</emma:literal>
                </emma:interpretation>
                <emma:interpretation id="interp9" emma:lang="en-US" emma:confidence="0">
                  <emma:literal>-</emma:literal>
                </emma:interpretation>
              </emma:one-of>
            </emma:emma>
          </inkml:annotationXML>
          <inkml:trace contextRef="#ctx0" brushRef="#br0" timeOffset="4332.76">336 1008 183 0,'0'0'279'0,"0"0"-165"0,0 0-62 15,0 0 14 1,0 0 12-16,0 0-27 0,0 0-44 16,0-2-6-1,0 2 23-15,0 5 26 0,0 4 28 16,0 4 9-1,0-1-23-15,0 1-8 0,0-2-25 16,0-1-24-16,0 1 9 0,-4 5-15 16,-1 1 15-1,0 2-1-15,-1 6-14 0,-2 5 19 16,1 4-3 0,-2 7-8-16,1 4 8 0,-3 0-15 15,0 7 17 1,-2-1 0-16,-1 6-3 0,3-4 7 31,-3 1-9-31,4-3 7 0,-1-4 2 16,-6 1-22-16,4-2 1 0,-3-3 12 15,3-3-13-15,1-2 18 16,7-9-19-16,-1 0 2 16,6-4 3-16,-3-3-5 15,3-3 1-15,-2 1-1 16,2-6 1-16,-3 1-1 15,1-5 0-15,2-1 0 16,0 1 0-16,0-5 0 0,0 0 1 16,0-3 0-1,0-2 1-15,0 0-2 0,0 0 0 16,0 0 0 0,0 0 4-16,0 0-4 0,0 0-8 15,0-5-3 1,7-2-34-16,2 2-12 0,-1 3-23 15,3 2-46-15,-3 0-65 16,-2 0-44-16,-1 0-96 0</inkml:trace>
          <inkml:trace contextRef="#ctx0" brushRef="#br0" timeOffset="4892.74">146 2200 573 0,'0'0'362'16,"0"0"-250"-16,0 0-75 15,0 0 40-15,0 0 27 16,0 0-47-16,0 0-43 15,-3 0 1-15,3 0-15 0,0 0 9 16,8 0 0-16,3 0-8 16,2 0 17-16,10 0-3 15,6 0-15-15,3 0 13 16,10 0-12-16,-2-2 0 16,0-3 5-16,2 0-5 15,-11 3-2-15,0-1-6 16,-10 1 3-16,-7 2 2 15,-3 0 4-15,-6 0-2 0,-5 0 7 16,0 0-7 0,0 0 13-16,0 0 10 0,0 0-7 15,0 0-4 1,-7 0-12-16,-2 0-25 0,-10 0-69 16,3 0-136-1,2 0-181-15</inkml:trace>
        </inkml:traceGroup>
      </inkml:traceGroup>
    </inkml:traceGroup>
  </inkml:traceGroup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6.4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88 4609,'0'0'2507,"22"-12"-2323,4-3-101,-11 6-8,-1 1-1,1 0 1,0 1 0,27-8-1,-21 10 163,0 2 0,0 0 0,0 1 0,0 1 0,0 1 0,25 3 0,18 0-191,-11-5-77,-36 0-378,1 1-1,0 1 0,-1 0 1,1 1-1,23 5 0,-34-3-2025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7.0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 1224,'0'0'7574,"0"-8"-6842,1 137-325,1 7-4295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7.4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0 656,'0'0'8091,"4"18"-7968,2 13-127,-1 2 0,-1-1-1,-1 0 1,-4 53 0,1-38-1611,0-34-658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7.7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90 512,'0'0'8410,"4"0"-8027,25-2 196,0-1 1,31-7 0,-4 0-530,74-18-1177,-129 28 1014,0 0 0,0 0-1,-1 0 1,1-1-1,0 1 1,0 0 0,0-1-1,0 1 1,-1 0 0,1-1-1,0 1 1,0-1-1,-1 1 1,1-1 0,0 0-1,-1 1 1,1-1-1,0 0 1,-1 1 0,1-1-1,-1 0 1,1 0-1,-1 1 1,0-1 0,1 0-1,-1 0 1,0 0-1,0 0 1,1 1 0,-1-1-1,0 0 1,0 0 0,0 0-1,0 0 1,0 0-1,0 0 1,0-1 0,0-10-4690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8.2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4233,'0'0'6097,"22"0"-5745,-4 2-339,0-1 0,0 2-1,21 6 1,-21-5-60,1 0-1,0-1 1,22 1 0,-25-4-323,-12 0 25,1 1 0,-1-1 0,0 0 0,0 0 1,1 0-1,-1-1 0,0 0 0,0 0 0,0 0 1,1 0-1,-1-1 0,0 1 0,4-4 0,8-7-4369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8.7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19 2529,'0'0'5314,"14"-1"-4531,8 0-616,2 1 128,46-7 0,-44 2-2978,-17 0 392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09.0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35 205 3673,'-35'-172'1688,"35"166"-1128,0 4-152,3-3 120,9 2-247,-1-2-273,1 2 136,0 3-144,-6-5-16,-3 5 16,0 0-64,3 0-481,-3 0-303,0-3-848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0.5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17 304,'0'0'4309,"6"0"-3617,115 0 5742,176 0-6417,-221-8-258,1 0-4834,-78 13 1985,-7 0 900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1.2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46 992,'0'0'5777,"-16"-24"-1252,284 24-4318,-267 0-66,-19-13-2034,6 5-1855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1.9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19 1528,'0'0'5195,"0"-17"-4001,0 15 1851,4 102-2952,-1-53-68,-5 76 0,-5-95-730,6-28 462,1 1 0,-1 0 0,0 0 1,1 0-1,-1-1 0,0 1 0,0 0 1,0-1-1,1 1 0,-1-1 0,0 1 0,0-1 1,0 0-1,0 1 0,0-1 0,0 0 0,0 1 1,0-1-1,0 0 0,0 0 0,0 0 0,-2 0 1,-5 0-2077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0:00.996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B557299-590F-465E-9FBB-A3FC93F942BA}" emma:medium="tactile" emma:mode="ink">
          <msink:context xmlns:msink="http://schemas.microsoft.com/ink/2010/main" type="writingRegion" rotatedBoundingBox="15449,12908 33254,13991 33060,17186 15254,16103"/>
        </emma:interpretation>
      </emma:emma>
    </inkml:annotationXML>
    <inkml:traceGroup>
      <inkml:annotationXML>
        <emma:emma xmlns:emma="http://www.w3.org/2003/04/emma" version="1.0">
          <emma:interpretation id="{877C7C64-3462-4982-BBD2-3A9CA16C38A4}" emma:medium="tactile" emma:mode="ink">
            <msink:context xmlns:msink="http://schemas.microsoft.com/ink/2010/main" type="paragraph" rotatedBoundingBox="15409,13226 31799,13818 31754,15066 15364,144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E4FCA9D-619D-49F4-B9B7-E637D784A3ED}" emma:medium="tactile" emma:mode="ink">
              <msink:context xmlns:msink="http://schemas.microsoft.com/ink/2010/main" type="line" rotatedBoundingBox="15409,13226 31799,13818 31754,15066 15364,14474"/>
            </emma:interpretation>
          </emma:emma>
        </inkml:annotationXML>
        <inkml:traceGroup>
          <inkml:annotationXML>
            <emma:emma xmlns:emma="http://www.w3.org/2003/04/emma" version="1.0">
              <emma:interpretation id="{C35D755D-103E-4A60-AF41-EDA28DA7BC45}" emma:medium="tactile" emma:mode="ink">
                <msink:context xmlns:msink="http://schemas.microsoft.com/ink/2010/main" type="inkWord" rotatedBoundingBox="15403,13282 18695,13382 18668,14282 15376,14182"/>
              </emma:interpretation>
              <emma:one-of disjunction-type="recognition" id="oneOf0">
                <emma:interpretation id="interp0" emma:lang="en-US" emma:confidence="0.5">
                  <emma:literal>He-14</emma:literal>
                </emma:interpretation>
                <emma:interpretation id="interp1" emma:lang="en-US" emma:confidence="0.5">
                  <emma:literal>NEF "</emma:literal>
                </emma:interpretation>
                <emma:interpretation id="interp2" emma:lang="en-US" emma:confidence="0.5">
                  <emma:literal>Ne = "</emma:literal>
                </emma:interpretation>
                <emma:interpretation id="interp3" emma:lang="en-US" emma:confidence="0">
                  <emma:literal>He-24</emma:literal>
                </emma:interpretation>
                <emma:interpretation id="interp4" emma:lang="en-US" emma:confidence="0">
                  <emma:literal>He-64</emma:literal>
                </emma:interpretation>
              </emma:one-of>
            </emma:emma>
          </inkml:annotationXML>
          <inkml:trace contextRef="#ctx0" brushRef="#br0">159 2 46 0,'0'0'352'0,"0"0"-251"0,0 0-30 16,0 0 0-16,0 0-6 16,0 0-15-16,0 0-31 15,0-7-6-15,0 7-6 16,0 0-5-16,0 0 11 15,0 0 31-15,0 0 13 0,0 0 24 16,0 0-29 0,0 0-12-16,0 0-1 0,0 0-38 15,0 0 1 1,0 0-2-16,-5 0 1 0,0 12 6 16,-4 5-7-1,-1 9 1-15,1 4 2 0,-2 2-3 16,0 1 0-16,-1 2 0 0,2-2 0 15,-2-1 0 1,0-2 1-16,2 0-1 0,1-2 0 16,4-1-2-1,0 4 2-15,-2-4-1 0,2 3-7 16,3-2 6 0,-1-4 3-16,3-1-1 0,-3-3 0 15,3-7 7 1,-4-3-8-16,4-5 1 0,0 0-1 15,0-5 1-15,0 2 0 16,0-2 0-16,0 0 0 16,0 0-13-16,0 0-28 15,0 0-57-15,0 0-25 16,21 0-12-16,1-7-49 16,-3-5-156-16</inkml:trace>
          <inkml:trace contextRef="#ctx0" brushRef="#br0" timeOffset="1257.98">723-159 227 0,'0'0'106'16,"0"0"-80"-1,0 0 41-15,0 0 9 0,0 0-44 16,0 0-22-1,0 0 9-15,0 8 53 0,0 5-3 16,0 4-17 0,0 1 9-16,-3 4-19 0,-3 1-2 31,0 2 8-31,4 3-32 0,-3-1 10 0,-2 1-18 16,5-1-7-16,-6-2 15 0,1 0-10 15,0 0 5 1,-5 0 2-16,-2 3-12 0,-2 2 38 15,0 3-10 1,-5-1-3-16,2 1 3 0,-3-1-16 16,5-4 7-1,0-1 0-15,3-4-20 0,6-6 0 16,3-1 0-16,-2-1-1 16,5-6 1-16,-1 2 0 15,1-6 1-15,-1 0-1 16,3 0 1-16,0-3-1 15,0-2 0-15,0 0-1 16,0 3 1-16,0-3-1 16,0 0 1-16,0 0 0 15,0 0 1-15,0 0-2 16,0 0-4-16,0 0-24 16,0 0-65-16,0 0-114 0,0 0-82 15</inkml:trace>
          <inkml:trace contextRef="#ctx0" brushRef="#br0" timeOffset="597.99">241-48 392 0,'0'0'119'0,"0"0"-45"0,0 0-9 15,0 0 63 1,0 0 18-16,0 0-71 0,0 0-31 16,0-8-20-1,0 8-8-15,0 0 2 0,0 0-18 16,0 0 2 0,0 0-1-16,2 0 5 0,6 3-3 15,4 9 7 1,-1 3-4-16,6 3 10 0,0 4-15 15,2 1 1-15,3 2 5 0,-2 0 0 16,2 3-8 0,-3-3 1-16,0 0-1 0,2 0 0 15,-5-5 2 1,0 0-1-16,-1-5 0 0,-4-2 4 16,-3-3-4-1,-2-6 0-15,-3 1 0 0,0 0-2 16,-3-5 2-1,0 3 0-15,0-3 0 16,0 0-9-16,0 0 8 0,0 0-23 16,0 0-46-1,0 0-57-15,0 0-111 0,0 0-80 0</inkml:trace>
          <inkml:trace contextRef="#ctx0" brushRef="#br0" timeOffset="2197.91">1207 458 134 0,'0'0'253'0,"0"0"-181"16,0 0-4-16,0 0 79 0,0 0-3 15,0 0-18 1,0 0-65-16,-26-32-5 0,21 29 12 16,3 3-12-1,-4-3-16-15,4 3-4 0,-2-2-20 16,1 2 5-16,-2 0-16 16,-4 0 1-16,-4 0-4 15,-1 0-2-15,-5 0 1 16,2 0 2-16,3 0 3 15,2 8-7-15,2-1 1 16,1 3-7-16,-2 0 7 16,2 3 0-16,-1 2 0 15,-2-3 2-15,5 3 0 16,-3-2-2-16,3 2 0 16,0 0 6-16,0 0 1 0,1 2-7 15,2-1 0 1,2-1 11-16,-1 2-10 0,1-2-1 15,2 0 0 1,-3 0 0-16,3 0 5 0,0-5-5 16,0 0 0-1,0-3-1-15,0-1-1 0,0-1 2 16,0 0-12-16,0 0 12 0,0-3 10 16,10 3-10-1,7-2 0-15,0-3-1 0,9 0-14 16,-2 0-16-1,7 0-51-15,0 0-51 0,2-3-31 16,12-14-39 0,-11-1-2-16,-7-2-175 0</inkml:trace>
          <inkml:trace contextRef="#ctx0" brushRef="#br0" timeOffset="2977.87">1159 45 303 0,'0'0'147'15,"0"0"-62"-15,0 0 50 0,0 0 18 16,0 0-64-16,0 0-44 16,0 0-26-16,0 0-18 15,0 0-1-15,0 0 1 16,-5 12 7-16,3 3 7 15,2 3-5-15,0-1 3 16,0 1 1-16,0-1-14 16,0-5 1-16,0 2 8 15,0-7-7-15,0-2 12 16,0-3-8-16,0 1 3 16,0-3 5-16,0 0-12 0,0 0 35 15,0 0 8 1,0 0-17-16,0 0-5 0,0 0-10 15,2 0-1 1,15-12-7-16,0-1 1 0,2-2-6 16,1 0 1-1,-4-3-1-15,4 1 12 0,-4-1-12 16,-1 3 1-16,-1 0 11 16,-1 3-4-16,-4 1 3 15,-4 1-3-15,0 5-7 16,2-2 9-16,-2 2-9 15,-3 3 0-15,1-3-1 16,0 2 0-16,-3 0-1 16,3 3-19-16,-3 0-29 15,0 0-44-15,0 0-148 16,0 0-107-16</inkml:trace>
          <inkml:trace contextRef="#ctx0" brushRef="#br0" timeOffset="3847.85">1633 483 332 0,'0'0'133'0,"0"0"-87"15,0 0 74-15,0 0 66 16,0 0-52-16,0 0-57 15,0 0-37-15,0 0 7 16,0 0-4-16,15 0-27 16,0 0-2-16,6-2 12 15,1-1-7-15,0 1-4 16,-3 2-14-16,3 0-1 16,-2 0 12-16,-4 0-12 0,4 0 0 15,-6 0 1 1,3 0-1-16,-6 0 0 0,0 0 0 15,-2 2-1 1,-2 1 1-16,3-3-15 0,-5 2-2 16,4-2-21-1,4 0-49-15,-2 0-90 0,-3 0-119 0</inkml:trace>
          <inkml:trace contextRef="#ctx0" brushRef="#br0" timeOffset="4287.8">1708 263 538 0,'0'0'113'15,"0"0"-93"-15,0 0 54 16,0 0 57-16,0 0-46 16,0 0-62-16,0 0-7 15,-2-23-16-15,2 23 0 16,0 0 10-16,0 0-10 0,0 0 2 16,2 0 17-1,13 0-5-15,1 0 19 0,4 0-5 16,2 2-8-1,2 1 8-15,2 0-15 0,-1-3 0 16,1 0-12 0,-4 0 0-16,-1 0 9 0,-6 0-10 15,-5 0 0 1,-4 0 7-16,-6 0-7 0,0 0-2 16,0 0 2-16,0 0-8 0,0 0 0 15,0 0-44 1,-2 0-122-16,-10 0-92 0,-2 0-340 15</inkml:trace>
          <inkml:trace contextRef="#ctx0" brushRef="#br0" timeOffset="6258.25">3087-16 160 0,'0'0'172'16,"0"0"-113"-16,0 0-27 15,0 0 10-15,0 0-21 0,0 0-20 16,0 0 5 0,0 8-6-16,-3 0 0 0,1-4 6 15,2 1 6-15,-3 3 1 0,3-6-2 16,0 3-3 0,-4-2 9-16,2 2 5 15,-1-2-1-15,1 2 15 16,-1 0-20-16,0 0 0 15,-3 2 9-15,-2 3 6 16,-3 3 20-16,-4 4-2 16,-1 3-20-16,-4 0-3 0,1 5-12 15,-3-2 21 1,2 2-3-16,1-3-19 0,2 4 10 16,0-7-14-16,3-1 8 15,4-3 12 1,-2-3-9-16,5-1 3 0,-3-3 12 15,5-1-19-15,-4 0 8 16,4-2-15-16,0 3-9 16,-4-1 9-16,4-2-9 15,0 3 1-15,-4-3 8 16,3 2-8-16,0-4-1 0,1 2 0 16,2-3 0-1,3 1 1-15,-2-3-1 0,2 2 0 16,0-2-1-1,0 0-6-15,-3 0 7 0,3 0-1 16,0 0 1 0,0 0-1-16,0 0 1 0,0 0 0 15,0 0 15 1,0 0-15-16,0 0 1 0,5 0 0 16,12 0 7-16,2 3 11 0,3-3-18 15,4 2 9 1,-6-2 3-16,-1 0-13 0,-2 3 1 15,-3-3-1 1,-1 3 0-16,1-3 1 0,-2 0-1 16,-2 2 1-1,-1-2 8-15,-1 0-9 0,1 0 0 16,-1 0-1-16,3 3-6 16,0-3 7-16,3 0 0 15,3 0 0-15,-3 0 0 16,-3 0-9-16,0 0 9 15,-2 0-10-15,-4 0-5 16,-2 0 14-16,-3 0 1 16,0 0 0-16,0 0-1 15,0 0 1-15,0 0 0 16,0 0-15-16,0 0-53 16,5 0-76-16,1 0-74 0,-1 0-57 0</inkml:trace>
          <inkml:trace contextRef="#ctx0" brushRef="#br0" timeOffset="6828.23">3304 245 424 0,'0'0'165'0,"0"0"-92"15,0 0 31-15,0 0 41 16,0 0-69-16,0 0-65 15,0 0-11-15,0 3 0 16,0 14 1-16,-5 3 7 16,2 0 5-16,-3-3 21 15,1 2-5-15,-1-2-13 16,4 3 6-16,-5 0-6 0,5 2-3 16,-3 3 3-1,2 3-16-15,-3-1 6 0,3 6-6 16,-5-2 0-1,2 1 6-15,-2 0-5 0,-1-4 9 16,1 0-3 0,0-6-6-16,-1-4-1 0,4-3 2 15,-1-3-2 1,1-2 1-16,2-2-1 0,0-3 2 16,3-2-1-16,0-1 0 0,-2 1 0 15,2-3-1 1,0 0 1-16,0 0-2 0,0 0-10 15,0 0-15 1,0 0-52-16,0 0-67 0,2 0-35 16,9-5-74-16</inkml:trace>
        </inkml:traceGroup>
        <inkml:traceGroup>
          <inkml:annotationXML>
            <emma:emma xmlns:emma="http://www.w3.org/2003/04/emma" version="1.0">
              <emma:interpretation id="{D174C011-321C-4DDF-8D4A-44EDF173FC24}" emma:medium="tactile" emma:mode="ink">
                <msink:context xmlns:msink="http://schemas.microsoft.com/ink/2010/main" type="inkWord" rotatedBoundingBox="23281,13510 26481,13626 26452,14439 23252,14323"/>
              </emma:interpretation>
              <emma:one-of disjunction-type="recognition" id="oneOf1">
                <emma:interpretation id="interp5" emma:lang="en-US" emma:confidence="0.5">
                  <emma:literal>Nor-Na-3s</emma:literal>
                </emma:interpretation>
                <emma:interpretation id="interp6" emma:lang="en-US" emma:confidence="0.5">
                  <emma:literal>m-New 1=3</emma:literal>
                </emma:interpretation>
                <emma:interpretation id="interp7" emma:lang="en-US" emma:confidence="0">
                  <emma:literal>Nor-Na-3D</emma:literal>
                </emma:interpretation>
                <emma:interpretation id="interp8" emma:lang="en-US" emma:confidence="0">
                  <emma:literal>Nar-Na-3s</emma:literal>
                </emma:interpretation>
                <emma:interpretation id="interp9" emma:lang="en-US" emma:confidence="0">
                  <emma:literal>Nor-Na-3M</emma:literal>
                </emma:interpretation>
              </emma:one-of>
            </emma:emma>
          </inkml:annotationXML>
          <inkml:trace contextRef="#ctx0" brushRef="#br0" timeOffset="12397.71">7885 483 232 0,'0'0'290'15,"0"0"-222"1,0 0-52-16,0 0 20 0,0 0 72 16,0 0-30-16,0 0-26 15,126-10-4-15,-103 8 17 16,-4-1-10-16,1 3 1 15,-4-2-5-15,4-1-6 16,-3 0-26-16,2 1-13 16,3 2 4-16,0-3-9 15,4 1 0-15,-4 2-1 16,-3 0-2-16,-2 0 2 0,-6 0-19 16,-3 0-44-1,-5-3-46-15,-1 3-92 0,-2-2-77 0</inkml:trace>
          <inkml:trace contextRef="#ctx0" brushRef="#br0" timeOffset="12717.7">8000 250 525 0,'0'0'133'16,"0"0"-108"-16,0 0 9 15,0 0 41-15,0 0-50 16,0 0-15-16,147-8-9 0,-99 8 0 16,-6 0 4-1,-9 0-4-15,-6 0-1 0,-7 0 16 16,-6 0 17-1,-5 0 15-15,-1 0-15 0,-3 0-18 16,1 0-10 0,0 0-5-16,3 0-52 0,-4 0-118 15,-3 0-197-15</inkml:trace>
          <inkml:trace contextRef="#ctx0" brushRef="#br0" timeOffset="13793.34">8977 95 671 0,'0'0'109'0,"0"0"-78"0,0 0 9 16,0 0 51 0,0 0-56-16,0 0-35 0,0 0 0 15,-3 12 0 1,-2 8 6-16,0 7 2 0,-4 1-8 16,-3 5 16-16,-1 0-4 15,-1 4 4-15,-3 5 17 16,1 1-27-16,-4 5 5 15,1-3-11-15,-1 0 1 16,4-2 0-16,1-6 0 16,1-7-1-16,7-2 0 15,1-10 7-15,0-6-7 16,6-4 0-16,0-3-7 16,0-3 6-16,0 1 1 15,0-3-6-15,0 0-1 0,0 0-34 16,0 0-46-1,0 0-145-15,0-8-360 0</inkml:trace>
          <inkml:trace contextRef="#ctx0" brushRef="#br0" timeOffset="14163.32">8938 85 599 0,'0'0'129'0,"0"0"-100"16,0 0 10 0,0 0 23-16,0 0-43 0,0 0-4 15,0 0-15-15,118 27-10 16,-99-7 0-16,-5 5-6 15,-1 3 16-15,-4 0 0 16,-4 1 4-16,5 1 15 16,-5 1-5-16,0-4 7 15,1 3-10-15,-1-4-10 16,1-2 12-16,3-1-13 16,-4-6 0-16,0-1-1 0,4-4-3 15,-1-2-24 1,6-5-47-16,-6-3-79 0,1-2-103 0</inkml:trace>
          <inkml:trace contextRef="#ctx0" brushRef="#br0" timeOffset="14573.46">9417 112 624 0,'0'0'158'0,"0"0"-95"16,0 0-25-16,0 0 2 15,0 0-40-15,0 0 0 16,0 0 3-16,-14 90 4 15,4-50 1-15,-4 0 3 16,0 0 4-16,-6 1 5 16,3-4-1-16,1-1 2 15,-1-4 5-15,3-5-16 16,1-1-2-16,1-6 3 16,0 3-11-16,5-4 0 15,1 2-1-15,3-2-16 0,0-1 16 16,3-3-2-1,-3 0 2-15,3-2-30 0,-5-3-90 16,-1-3-116 0,1-4-168-16</inkml:trace>
          <inkml:trace contextRef="#ctx0" brushRef="#br0" timeOffset="15204.55">9822 536 474 0,'0'0'154'15,"0"0"-103"1,0 0-11-16,0 0 74 0,0 0 6 16,0 0-49-16,0 0-54 15,-53-38-1-15,41 38-16 16,-2 0 1-16,0 5-1 16,-3 8 1-16,4-3 17 15,-4 5-8 1,1 0 2-16,1 0 6 0,-1 5-7 15,-1 3 9-15,0 1-10 0,3 4-3 16,1 0-5 0,4 2-2-16,1 0-1 0,5 0-10 15,3 0 11 1,0-5 10-16,0 0-9 0,0-7-1 16,3-4 9-1,7 0 1-15,5-7-9 0,1-2 8 16,4-3-9-16,6-2-1 15,1 0-24-15,4 0-75 16,5-5-30-16,12-15-120 16,-7 3-40-16,-10-1-101 0</inkml:trace>
          <inkml:trace contextRef="#ctx0" brushRef="#br0" timeOffset="16054.5">9709 200 74 0,'0'0'171'0,"0"0"-124"0,0 0-7 16,0 0 13 0,0 0 51-16,0 0 4 0,0 0-31 15,-12 48-8-15,5-36-8 16,5-2-35-16,2-3-3 15,0-2-4-15,0 0 8 16,0-2 1-16,0 0 11 16,0-3-3-16,0 0-4 15,0 2 1-15,0-2 3 16,0 0-14-16,0 0 12 16,0 0 3-16,0 0-10 15,0 0 5-15,11 0-10 0,2 0-15 16,4-2 7-16,4-6-8 15,-2-2-4-15,0-2 5 16,-2-1-7-16,0-2 17 16,-4 2 12-16,-2-1-8 15,1 1 0-15,-4 3-15 16,-6 2-4-16,1 6-2 16,1 0 0-16,-4 2 0 15,0 0-25-15,0 0-24 0,0 0-34 16,2 0-44-1,6 0-45-15,1 0-80 0,-4 2 59 0</inkml:trace>
          <inkml:trace contextRef="#ctx0" brushRef="#br0" timeOffset="16904.45">10328 548 130 0,'0'0'408'16,"0"0"-294"0,0 0-42-16,0 0 119 0,0 0-3 15,0 0-108-15,0 0-41 31,-5 0-5-31,5 0 16 0,0 0-23 0,0-3 1 0,3 3 1 32,2-2-19-32,7 0 0 0,0-1-10 0,9 1 1 15,-2 2-1 1,3-3 0-16,0 3-12 0,0 0-27 16,4-2-38-1,-4 2-5-15,12-5-79 0,-10 0-100 16,0-3-120-16</inkml:trace>
          <inkml:trace contextRef="#ctx0" brushRef="#br0" timeOffset="17584.44">11047 395 48 0,'0'0'206'15,"0"0"-150"-15,0 0-5 0,0 0 66 16,0 0-13 0,0 0-9-16,0 0-4 0,47-82 7 15,-47 79 7-15,0 3-45 16,0 0-27-16,0 0-7 15,0 0-19-15,0 0-7 16,0 0-5-16,0 0-12 16,0 15 6-16,0 6 11 15,-2 3 1-15,-5 4 19 16,0 2-19-16,-2-3 1 16,-4 4 9-16,1-4-11 15,-5 1 23-15,3-3-16 16,-3 2 5-16,0 3 14 0,5 1-16 15,-3-4 3 1,1 3-3-16,2 0-10 0,2-2 19 16,-1 2-11-1,0-2 3-15,0-1-4 0,2-4-6 16,1-4-1 0,-1-1 0-16,4-5 1 0,-1-6-2 15,4-2 2-15,-1 0 0 0,3-2 4 16,0 0-5-1,0-3-1-15,0 0-18 0,0 2-42 16,0-2-40 0,0 0-104-16,0 0-75 0,0 0-209 0</inkml:trace>
          <inkml:trace contextRef="#ctx0" brushRef="#br0" timeOffset="8881.17">6164 272 309 0,'0'0'163'0,"0"0"-120"15,0 0-20-15,0 0 8 16,0 0-13-16,0 0 1 0,0 0-19 16,0 31 8-16,-2-14 1 15,-3 4-8-15,-2-4 24 16,2 3 4-16,0 0-5 15,-2-3 11-15,2 1-21 16,0 2 12-16,-1 0 16 16,-2 2 3-16,-4 4 11 15,4 1-25-15,-3 1-8 16,0 0 6-16,0-1-21 16,-1 1 0-16,4-6-8 15,3 1 0-15,-1-3 2 0,3-5-2 16,1-3 0-1,-1-2 13-15,3-5-12 0,-3 3 18 16,3-5-10 0,0-1-8-16,0 1 10 0,0-1-11 15,0-2 3 1,-2 3 10-16,2-3-13 0,0 0 22 16,0 0 3-16,0 0-17 15,0 0 18-15,0 0 2 16,0 0 24-16,0-3-7 15,0-12-44-15,5-8 5 16,9-2-6-16,-1-2 1 16,4-3-2-16,0-3 1 15,2-2 0-15,-2 3 0 16,2-1 0-16,1 0 0 16,0 1 0-16,0-1 0 15,-3 0-1-15,-1 3 1 0,0 1 0 16,-2 1 5-1,0 2-5-15,1 4 0 0,-5 5 0 16,1 4 0 0,-3 0 1-16,1 4-1 0,3-2 0 15,-2 4-1 1,4-1 1-16,1-2 0 0,1 3-1 16,1-1-8-16,3 3 9 0,2-3 1 15,-3 4-1 1,3 1 0-16,-3 1-7 0,-4-1 7 15,-1 3 0 1,-7 0-6-16,5 0 5 0,-3 0 1 16,-1 0 0-1,4 5 0-15,-2 7-1 0,1 2 1 16,-3 0-1 0,1 1-1-16,-4 1 2 0,1-2 0 15,-6 7 2-15,3-1 10 16,-3-1-12-16,0 7 7 15,0-1-5-15,0 0-2 16,0 0 14-16,-3 0-14 16,-5 0 12-16,-1 0 0 0,-2 0-11 15,0-2 6 1,1-1-7-16,-5 1 1 0,4-1 12 16,-4-4-13-16,5 0 1 15,1-4 13 1,1-1-14-16,3 0 0 15,-1-3 0-15,1-3 0 0,-1 3 0 16,0-2 0-16,1-3 0 16,0 2 0-1,2-4 0-15,3 2-2 0,0-3 2 16,0 1-39-16,0-1-57 16,0 0-154-16,0-2-253 0</inkml:trace>
          <inkml:trace contextRef="#ctx0" brushRef="#br0" timeOffset="10570.6">6800 691 103 0,'0'0'204'16,"0"0"-82"-1,0 0-13-15,0 0 14 0,0 0-39 16,0 0-22-1,0 0-6-15,0-2-5 0,0 2-8 16,0 0-24-16,0 0 7 0,0 0 7 16,0-3-16-1,0 3 2-15,0 0-9 0,0 0-10 16,0 0 1 0,0 0 0-16,0 0 0 0,0 0 7 15,0 0-2 1,0 0 1-16,13-2-1 0,6 2-6 15,7-3 7-15,1 3-7 16,2-3 0-16,-1 1-1 16,-1-1 2-16,-5 1 0 15,-5-1-1-15,-5 3 1 16,-7-2 5-16,-3 2-4 16,-2 0 19-16,0 0 7 15,0 0-8-15,0 0-18 16,0 0-2-16,0 0-10 15,0 0 9-15,0 0-5 16,-2 2 6-16,-1 11 3 0,-2 2-2 16,-1 3 6-1,3 0-7-15,0-1 0 0,1-2-1 16,2 0 1 0,-3 0 0-16,3-3 1 0,-6 4-1 15,3-1 8 1,-5 2-6-16,3 1-1 0,-4-1 18 15,1 1-6-15,-3 2-6 16,-1 0 0-16,4 2-6 16,-3 4 0-16,1-4-1 15,0-2 0-15,3-2 0 16,-2-4 0 0,4-3 0-16,-5 1 10 0,3-4-10 15,2 2 7-15,-4 0 4 0,1-2-10 16,1 1 12-1,2-1-12-15,0-1-1 16,-4 1 8-16,4 0-8 0,-7-1 0 16,2 1 0-1,-2 1 0-15,-2-1 30 0,-3-3-15 16,7 0 11-16,-2 0 6 16,2-2-12-16,3-3 13 15,2 0-1-15,3 0-1 16,-1 0 5-16,-3 0-26 15,3-10-2-15,-2-3 2 0,2-2-4 16,-3 0-6 0,3-3 0-16,-2 4 1 0,2-2 4 15,1 1-5 1,2 3-1-16,0-1 0 0,0 5-8 16,0 1-7-1,0 0-15-15,0-1 1 0,0 1 29 16,2-1-21-1,4 3 10-15,-1 0 5 0,1 2-71 16,8-4-56-16,-3 2-104 16,0 0-132-16</inkml:trace>
          <inkml:trace contextRef="#ctx0" brushRef="#br0" timeOffset="11517.7">7237 1017 39 0,'0'0'209'0,"0"0"-132"15,0 0-12 1,0 0 39-16,0 0 10 0,0 0-26 16,0 0-12-1,-5 0 6-15,5-3-9 0,0 1-8 16,0-3-32-16,0-2-17 16,0-4 0-16,5-1-16 15,11-5 1-15,1-1 9 16,0-2-10-16,2 2 0 15,-4 1 10-15,1-1-4 16,-3 0 10-16,-1 1-13 16,0 2 13-16,-5 2 11 15,-1 1-18-15,0 5 14 16,-3 2-5-16,-3 0-4 16,0 5 12-16,0 0-16 0,0 0-9 15,0 0-1 1,0 0-11-16,0 5-4 0,0 14 5 15,0 9 10 1,0 5 10-16,-3 1-10 0,-3-1 1 16,0 2 2-1,1-2 0-15,-4-6-3 0,4 1 1 16,-3-5 5-16,-1-3 9 0,4-3-1 16,-1-1 1-1,-2-2 4-15,3 1-18 0,-2 3 4 16,2-1-5-1,0 1-1-15,-2-3 1 0,2 0 0 16,0-2 1 0,2-3 2-16,1-5-2 0,2 0-1 15,0-3 0 1,0-2 0-16,0 0 4 0,0 0-4 16,0 0 0-16,0 0-43 15,2 0-109-15,9-10-214 0</inkml:trace>
          <inkml:trace contextRef="#ctx0" brushRef="#br0" timeOffset="18584.34">11950 962 763 0,'0'0'153'0,"0"0"-66"16,0 0 59-16,0 0 9 0,0 0-58 15,0 0-52 1,0 0-27-16,32-45-17 0,-15 40 4 16,0 3-5-1,2-1 0-15,0 0 1 0,2 3-1 16,1 0 0 0,5 0 0-16,4 0 1 0,3 6-1 15,4 6 0-15,4 3-1 0,0-2-19 16,-5 1-35-1,-1-4-1-15,-5 0 1 0,-7-2-14 16,-4-3-14 0,-9-5-35-16,-5 0-51 0,-6 0-142 0</inkml:trace>
          <inkml:trace contextRef="#ctx0" brushRef="#br0" timeOffset="18914.39">12184 646 778 0,'0'0'156'15,"0"0"-64"-15,0 0 36 0,0 0-24 16,0 0-61-1,0 0-23-15,0 0-19 0,53-47 10 16,-26 44-11 0,-2 3-1-16,0 0 1 0,-6 0 0 15,-2 0 1 1,0 0 0-16,-3 0 6 0,3 0-7 16,-4 0 0-1,4 0-13-15,-3 0-20 0,0 0-74 16,3 0-58-16,-7 0-91 0,-3-3-116 0</inkml:trace>
          <inkml:trace contextRef="#ctx0" brushRef="#br0" timeOffset="20345.25">13230 568 136 0,'0'0'360'0,"0"0"-189"0,0 0-37 16,0 0 9-1,0 0-9-15,0 0-22 0,0 0-46 16,-8-17-6 0,8 9-12-16,0 3-32 0,0-2 0 15,5-1-15 1,3 4 2-16,6-4 6 0,1 2-9 16,4 1-1-1,3 0 0-15,6 1-20 0,3 1 7 16,-1-2-15-16,-1 3 1 0,-2-1 8 15,-2 3 3 1,-5 0 9-16,-1 0-6 0,-5 0-6 16,-3 0 20-1,-2 0-6-15,-1 0 5 0,-2 3 0 16,-1 7 0 0,-2-1-6-16,-3 4 1 0,0 5-2 15,0 2 8-15,0 2 0 16,0 4 0-16,-11-2 8 31,-12 7-8-31,-1-4 10 0,-10 1 3 0,-5-3-3 31,-3 0 26-31,3-5-8 0,5-5-6 0,7-3-5 16,5-1-2-16,8-6-1 16,5-3 0-1,6-2-13-15,3 0 11 0,0 0-12 16,0 0 1-16,0 0 16 0,0 0-17 15,0 0 16 1,0 0-16-16,15 0-5 0,4 0-14 16,0 0-18-1,3 0 8-15,4 0 10 16,-4 0-15-16,0 0 16 0,4 10 10 16,-7 0-2-16,3 3 4 15,-2-1 6-15,-1 3 0 16,0-3 0-16,1 4 4 15,3 1-4-15,-1-2 0 16,-3 3 1-16,1-3 5 0,-6 0-6 16,-2 0 0-16,-5-3 9 15,-4 1-9 1,-3 0 0-16,0 2 8 0,0 2 10 16,-5 3 17-1,-15 0-22-15,-8 3 17 0,-6-1 2 16,-4 1-15-1,-4 0 11-15,0-3-15 0,0-3-6 16,6-2 2-16,5-2-9 16,4-4 7-16,5-1 11 15,5-3-17-15,3-2 15 16,5-3 8-16,1 0 6 16,3 0 28-16,-4-3-12 15,1-14-25-15,-1-6-1 16,1-4-20-16,-1-1 1 15,2 1-1-15,-2 6 0 0,3 6-6 16,4 6 5 0,-1 6-40-16,1 3-59 0,-10 3-144 15,-2 14-157 1,0 0-267-16</inkml:trace>
        </inkml:traceGroup>
        <inkml:traceGroup>
          <inkml:annotationXML>
            <emma:emma xmlns:emma="http://www.w3.org/2003/04/emma" version="1.0">
              <emma:interpretation id="{FCB1A4C7-BC28-4860-9041-5EBC0A0DF52C}" emma:medium="tactile" emma:mode="ink">
                <msink:context xmlns:msink="http://schemas.microsoft.com/ink/2010/main" type="inkWord" rotatedBoundingBox="30167,13820 31797,13879 31767,14697 30137,14638"/>
              </emma:interpretation>
              <emma:one-of disjunction-type="recognition" id="oneOf2">
                <emma:interpretation id="interp10" emma:lang="en-US" emma:confidence="0.5">
                  <emma:literal>Ikr</emma:literal>
                </emma:interpretation>
                <emma:interpretation id="interp11" emma:lang="en-US" emma:confidence="0.5">
                  <emma:literal>IK 3</emma:literal>
                </emma:interpretation>
                <emma:interpretation id="interp12" emma:lang="en-US" emma:confidence="0">
                  <emma:literal>IK</emma:literal>
                </emma:interpretation>
                <emma:interpretation id="interp13" emma:lang="en-US" emma:confidence="0">
                  <emma:literal>IKK</emma:literal>
                </emma:interpretation>
                <emma:interpretation id="interp14" emma:lang="en-US" emma:confidence="0">
                  <emma:literal>IK }</emma:literal>
                </emma:interpretation>
              </emma:one-of>
            </emma:emma>
          </inkml:annotationXML>
          <inkml:trace contextRef="#ctx0" brushRef="#br0" timeOffset="31529.62">14767 1035 567 0,'0'0'125'16,"0"0"-83"-1,0 0 55-15,0 0 31 0,0 0-50 32,0 0-78-32,0 0 13 0,-5 0 34 0,5 0-30 31,5 0 9-31,4 0-4 0,-1 0-5 15,1 0 21-15,-4 0-11 0,6 0-6 0,6 0-3 16,6 0-17 0,7 0 7-16,10 0-8 0,1 0 1 15,3 0-2 1,-1 0 1 15,-2 0-13-31,-2-6-33 0,6-13-40 0,-9 1-115 0,-9-5-116 0</inkml:trace>
          <inkml:trace contextRef="#ctx0" brushRef="#br0" timeOffset="31909.6">14938 380 68 0,'0'0'154'0,"0"0"-77"0,0 0 21 16,0 0-12-16,0 0 4 0,0 0-8 15,155 30-26 1,-121-25-21-16,2-2-12 0,0-3-21 16,3 0 12-1,-6 0-7-15,3 0-5 0,-5 0 10 16,3 0-12 0,-3-3 0-16,-4-2-9 0,-1-2-20 15,-9-1-24 1,-9 1-89-16,-6 2-247 0</inkml:trace>
          <inkml:trace contextRef="#ctx0" brushRef="#br0" timeOffset="31149.64">15169 491 555 0,'0'0'162'0,"0"0"-41"16,0 0 22-16,0 0-32 16,0 0-50-16,0 0-61 15,0 0 0 1,-26 7-6-16,19 14 4 0,-5 1 1 16,4 1 1-1,2-1 0-15,1-2 0 0,-1-3 0 16,3-2-2-16,-3-2 2 0,1 0 0 15,0-4 7 1,-1 4-6-16,-2 0-1 0,-4 4 1 16,5 1 6-1,-5 4-6-15,4 1-1 0,2 2-7 16,3 0 1 0,3 0-33-16,0-2-71 0,0 2-17 15,0-5-60 1,0-5-23-16</inkml:trace>
          <inkml:trace contextRef="#ctx0" brushRef="#br0" timeOffset="32339.58">15592 531 727 0,'0'0'167'0,"0"0"-116"15,0 0 14-15,0 0-12 0,0 0-51 16,0 0-2 0,0 0 1-16,0 47-1 0,0-19 14 15,0-1-14 1,0 1 2-16,-3 2-1 0,-8-3 0 16,0 4 15-1,-3-3-15-15,2-4 1 0,-1 2 10 16,2-4-12-16,-1 1 0 15,-1-1 0-15,-1 1-1 16,-3-1-28-16,3-1-82 16,2 1-32-16,7-4-68 15,5-6-69-15</inkml:trace>
          <inkml:trace contextRef="#ctx0" brushRef="#br0" timeOffset="32879.54">15717 764 603 0,'0'0'88'0,"0"0"-65"16,0 0 52-16,0 0-20 0,0 0-55 15,0 0-19 1,0 0-66-16,-14 0 62 0,-6 15 23 16,-2 2 14-1,1 1 25-15,-1 0-1 0,2-1-11 16,3-2 8 0,3 0-18-16,5-3 3 0,1-1-4 15,6-3-16 1,2-4 10-16,0-1-8 0,0-1 11 15,0 1 37-15,0-1 7 16,0 3-4-16,10 0-11 16,7 3-36-16,0 0 7 15,0-1-12-15,-1 0-1 16,-1 1 8-16,-5-1-8 16,1-2 0-16,1 3 0 15,-4 0 0-15,1 2-2 16,1-3-6-16,2 3-13 0,-1-2 20 15,2 2-14 1,2 0 1-16,4-3 4 0,-2 0-22 16,0-1 25-1,-3-4-16-15,-4-2-19 0,-1 0-6 16,-9 0-24 0,0 0-110-16,0-13-497 0</inkml:trace>
          <inkml:trace contextRef="#ctx0" brushRef="#br0" timeOffset="33674.05">16146 706 459 0,'0'0'241'16,"0"0"-159"-16,0 0 25 16,0 0 6-16,0 0-55 0,0 0-40 15,0 0-18-15,84-30 1 16,-60 30-1-16,0 0 1 15,-5 0 1-15,-6 0-2 16,-1 0 0-16,-5 8-10 16,0 2-2-16,-5 2 12 15,-2 3 10-15,0 3 12 16,0 2 7-16,0-2-13 31,-2 1 7-31,-10-4-3 0,2 1 0 0,-2-4 11 16,1 0-14-16,3-4 2 0,3 0-3 15,-2-1-16 1,7 1 0-16,0-1-9 16,0 0-1-16,0 7 10 15,7 0-1-15,12 4 1 0,3 2 9 16,3 0-9 0,-6-2 0-16,-5 1 0 0,-2 2-6 15,-10-4 6-15,-2 3 0 0,0-2 0 16,0-1 13-1,-9-1-6-15,-4-2 21 0,-3 1-8 16,-4-2 2 0,1 0 7-16,-4-4 1 0,-2 1 4 15,-1-2 2 1,2 0-5-16,-1-6 2 0,-1 1-7 16,2-3-10-1,2 0-3-15,-1 0-12 0,3 0-1 16,3 0 0-16,-2-5-99 15,6-5-188-15,1 2-464 0</inkml:trace>
        </inkml:traceGroup>
      </inkml:traceGroup>
    </inkml:traceGroup>
    <inkml:traceGroup>
      <inkml:annotationXML>
        <emma:emma xmlns:emma="http://www.w3.org/2003/04/emma" version="1.0">
          <emma:interpretation id="{70988C9F-6626-4A1E-92EA-B75C7289B7BA}" emma:medium="tactile" emma:mode="ink">
            <msink:context xmlns:msink="http://schemas.microsoft.com/ink/2010/main" type="paragraph" rotatedBoundingBox="15528,14881 33135,15952 33060,17186 15453,161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973BD4-E6F4-4953-BA80-80DAF4ED5394}" emma:medium="tactile" emma:mode="ink">
              <msink:context xmlns:msink="http://schemas.microsoft.com/ink/2010/main" type="line" rotatedBoundingBox="15528,14881 33135,15952 33060,17186 15453,16115"/>
            </emma:interpretation>
          </emma:emma>
        </inkml:annotationXML>
        <inkml:traceGroup>
          <inkml:annotationXML>
            <emma:emma xmlns:emma="http://www.w3.org/2003/04/emma" version="1.0">
              <emma:interpretation id="{D7441695-BC13-451B-B955-B64ACCD61C50}" emma:medium="tactile" emma:mode="ink">
                <msink:context xmlns:msink="http://schemas.microsoft.com/ink/2010/main" type="inkWord" rotatedBoundingBox="15503,14963 18892,15039 18869,16074 15479,15998"/>
              </emma:interpretation>
              <emma:one-of disjunction-type="recognition" id="oneOf3">
                <emma:interpretation id="interp15" emma:lang="en-US" emma:confidence="0.5">
                  <emma:literal>Negris</emma:literal>
                </emma:interpretation>
                <emma:interpretation id="interp16" emma:lang="en-US" emma:confidence="0.5">
                  <emma:literal>M gr: 6</emma:literal>
                </emma:interpretation>
                <emma:interpretation id="interp17" emma:lang="en-US" emma:confidence="0.5">
                  <emma:literal>Negro -6</emma:literal>
                </emma:interpretation>
                <emma:interpretation id="interp18" emma:lang="en-US" emma:confidence="0">
                  <emma:literal>Nigro:</emma:literal>
                </emma:interpretation>
                <emma:interpretation id="interp19" emma:lang="en-US" emma:confidence="0">
                  <emma:literal>Mgr.</emma:literal>
                </emma:interpretation>
              </emma:one-of>
            </emma:emma>
          </inkml:annotationXML>
          <inkml:trace contextRef="#ctx0" brushRef="#br0" timeOffset="25166.37">1287 1952 401 0,'0'0'153'0,"0"0"-118"16,0 0 2-16,0 0 41 15,0 0-27-15,0 0-24 16,0 0 14-16,-8 70 29 16,3-55-38-16,-1 5 13 15,3 0-9-15,1 0-17 0,-1 0 4 16,1-2-10 0,-1 2 4-16,-1 0 4 0,-1 5-21 15,2 0 8 1,-6 0-8-16,2 3 2 0,-1 0 8 15,-1-4-9 1,1 2 6-16,-1-2 0 0,1-1-5 16,-1-3-2-16,1 0 1 15,-1-5 0-15,4 0 31 16,-4-2-14-16,4-3 10 16,-3 0 4-16,-1 0 5 15,1-2 5-15,-1-1-8 16,-1-2-10-16,-2 2 17 15,5-4-16-15,-5 2-6 16,0-3 1-16,2 1-14 16,-2-3 32-16,1 0 4 15,-2 0-26-15,-1 0 4 0,-1-10-10 16,1-5 3 0,4-3 12-16,-2-2-6 0,5 0 18 15,0 0-14 1,4 3-23-16,1 1 16 0,2 4-15 15,0 5 1 1,0-1 2-16,0 6-3 0,0-9-2 16,0 4 1-16,0 2-17 0,5-7 16 15,9 2-4 1,3-3-5-16,2-2 4 0,3 0-18 16,7 2-9-1,-2-2-10-15,4 1-27 0,5 0-4 16,22-5-73-1,-10 1-103-15,-7 3-253 0</inkml:trace>
          <inkml:trace contextRef="#ctx0" brushRef="#br0" timeOffset="24416.41">1157 1904 240 0,'0'0'119'16,"0"0"-75"-16,0 0 38 0,0 0 6 15,0 0-30 1,0 0-28-16,0 0-20 0,-53-10 7 16,39 10 24-1,1 8 11-15,1 0 3 0,-2 2 4 16,3-1-33-1,0 1-13-15,-1 3-13 0,2 2 0 16,-2 0-1 0,1 3-9-16,5 4 9 0,1-4-5 15,3 2-15-15,2 2 8 16,0-2 12-16,0 0-18 16,0 3 19-16,7-11 10 15,8 1-10-15,-1-5 0 16,3-3-21-16,2-3 20 15,0-2-8-15,-2 0-15 16,0 0 15-16,0-5-4 16,-4-7 1-16,-2-4 11 0,4 2-30 15,-5-2-30 1,2-6 15-16,-1 4 27 0,-6-2 9 16,-2 3 3-1,-3-1-2-15,0 3-5 0,0 3-12 16,0-6-19-1,0 8-36-15,-3-2-131 0</inkml:trace>
          <inkml:trace contextRef="#ctx0" brushRef="#br0" timeOffset="25906.36">1555 1992 173 0,'0'0'339'0,"0"0"-228"0,0 0-70 32,0 0 74-32,0 0-40 0,0 0-73 0,0 0 4 15,-8 15 1 1,5 2 20-16,1 2 11 15,-5-2-2 1,2 0 7-16,0 1-21 0,-2 2-20 16,2 0 12-16,0 0-13 0,-1 5 7 15,3 0-4-15,1 0-4 16,-1-2 0-16,3 2 0 0,0-5-7 16,0-5 7-1,0-5 0-15,0-3 0 16,-3-2 9-16,3-5-8 15,0 5 4-15,-2-5-3 16,2 0 6-16,-4 0 36 0,1 0 31 16,3 0 7-1,-2-15-41-15,2-2-41 0,0-6-1 16,0-4-13 0,0-3-10-16,11-1 17 0,4 2 0 15,-3-1-6 1,5 4 6-16,0 2-9 0,-3 1 15 15,1 3-17 1,-1 2 4-16,-4 3 12 0,2 3-29 16,2-4-10-16,-1 4-4 0,1 2-17 15,3 3-6 1,2 1 5-16,3 1-8 0,1 3-9 16,-1-1-19-1,3 3 15-15,9 0 0 0,-9 0-67 16,-3 0-48-16</inkml:trace>
          <inkml:trace contextRef="#ctx0" brushRef="#br0" timeOffset="26412.58">2422 2082 484 0,'0'0'123'0,"0"0"-93"16,0 0 42 0,0 0 64-16,0 0-60 0,0 0-53 15,0 0-17-15,16 0 3 16,-10 0-9-16,-1 0 1 16,1 0-1-16,-3 0-15 15,2 0-31-15,0-5-42 16,-1 0-87-16,-1-2-150 0</inkml:trace>
          <inkml:trace contextRef="#ctx0" brushRef="#br0" timeOffset="22054.12">243 1671 189 0,'0'0'244'16,"0"0"-139"0,0 0-2-16,0 0 70 0,0 0 0 15,0 0-27-15,0 0-57 0,0-33-44 16,0 33-8-1,0 0-21-15,0 0-15 0,0 0 10 16,0 0-11 0,0 0 0-16,0 0 0 0,0 11-5 15,0 4 5 1,0 5 1-16,0 2-1 0,-5 9 1 16,-4-2 5-1,-1 6 3-15,-4 1 4 0,-3 1-7 16,-3-1 7-16,4-2-12 15,-1-4 0-15,5-2 9 16,4-8-10-16,3-5 1 16,5-5 0-16,0-5-1 15,0 0 0-15,0-2 0 16,0-1-4-16,0-2 4 16,0 0 0-16,0 3 0 15,0-3-1-15,0 0-19 0,0 0-9 16,0 0-51-1,0 0-118-15,0-5-105 0,0-10-452 0</inkml:trace>
          <inkml:trace contextRef="#ctx0" brushRef="#br0" timeOffset="22472.64">301 1513 836 0,'0'0'214'15,"0"0"-149"-15,0 0-13 0,0 0 80 16,0 0-35-16,0 0-58 16,0 0-39-16,15-8 0 15,4 27 0-15,-2 3 0 16,2 3 1-16,-2 2 0 15,-3 1 0-15,0 0-1 16,-3-4 1-16,3 2-1 16,-2-4 0-16,1-1-1 15,-2-2 1-15,-2-1 5 0,-1-3-5 16,0 0 0 0,-2 0 0-16,-1-5 0 0,-2 0 0 15,0 0 0 1,-3-5-2-16,3 1 2 0,-3-2-18 15,0 1-4 1,0-2-7-16,0 2-17 0,0-3 1 16,3 3-36-1,2 0-75-15,0-2-99 0,2-3-105 0</inkml:trace>
          <inkml:trace contextRef="#ctx0" brushRef="#br0" timeOffset="23046.49">783 1543 489 0,'0'0'148'0,"0"0"-93"0,0 0 64 16,0 0 41-1,0 0-68-15,0 0-55 0,0 0-36 16,-16 0 6-1,13 0 2-15,0 3 3 0,1 10 12 16,-1-1-8 0,1 5 0-16,-5 4 26 0,-1 1-12 15,-1 3-8-15,2 0-9 16,-5 5-13-16,2 3 14 16,-2 0-7-1,-2 1 8-15,-3 4 10 0,3 0-12 16,1-3 0-1,-1-2-12-15,5-4 1 0,1-1-2 16,3-5 2 0,-2-8-2-16,7-3 5 0,0-2-5 15,0-8 0-15,-2 4 0 0,2-6 1 16,0 0-2 0,0 2 1-16,0-2 0 0,0 0-1 15,0 0-9 1,0 0-41-16,0 0-61 0,0 0-157 15,0 0-221-15</inkml:trace>
          <inkml:trace contextRef="#ctx0" brushRef="#br0" timeOffset="26672.56">2338 1867 684 0,'0'0'192'16,"0"0"-127"-16,0 0 25 0,0 0 7 15,0 0-55-15,0 0-40 0,0 0-1 16,64-18-1 0,-47 18-4-16,-7 0-7 0,-1 0-32 15,-6 0-21 1,0 0-8-16,-3 0-54 0,0 0-71 15,0 0-43-15</inkml:trace>
          <inkml:trace contextRef="#ctx0" brushRef="#br0" timeOffset="28032.48">3508 1734 345 0,'0'0'131'0,"0"0"-70"0,0 0 43 16,0 0 39-16,0 0-21 15,0 0-44 17,0 0-15-32,-12-90-1 0,3 82-16 0,4 0 0 0,-2 4-15 0,-5 1 8 31,-5 1-30-31,-2 2-8 0,-10 0 2 0,-3 0-2 16,-2 12 6-16,-4 6-7 15,4 2 0 1,0 3 2-16,6-1-2 0,3 3-5 15,4 2 5 1,1 1 0-16,-3 5 2 0,4-4 5 16,-1 4-6-1,3 0 16-15,-2 0-4 0,2 1-2 16,3 1 0-16,6 1-4 0,3 1 0 16,5-4-7-1,0-1 1-15,0 1-2 0,5-5 1 16,12-4-1-1,5-1-12-15,0-3-11 0,4-4 8 16,-2-4 3 0,2-7 3-16,1-3 9 0,2-2 1 15,0 0-1-15,0 0 0 16,-2-2-15-16,-4-8 14 16,-3-3 1-16,-4 3-5 15,-3-7 6-15,-4 2 0 16,-3 2 6-16,-4-4 17 15,-2 2-1-15,0-1 14 16,0 4-1-16,-5 0-16 16,-12 1 4-16,0 4-21 15,-2 4 0-15,-3 1-2 16,3 2 0-16,-3 0 0 0,-2 2-28 16,5 14-35-1,2-1-27-15,-2 12-69 0,2-4-48 16,4-3-106-16</inkml:trace>
        </inkml:traceGroup>
        <inkml:traceGroup>
          <inkml:annotationXML>
            <emma:emma xmlns:emma="http://www.w3.org/2003/04/emma" version="1.0">
              <emma:interpretation id="{26CCEF91-EB79-4431-A4C4-4395F5725F0A}" emma:medium="tactile" emma:mode="ink">
                <msink:context xmlns:msink="http://schemas.microsoft.com/ink/2010/main" type="inkWord" rotatedBoundingBox="21755,15445 23513,16074 23277,16733 21520,16104"/>
              </emma:interpretation>
              <emma:one-of disjunction-type="recognition" id="oneOf4">
                <emma:interpretation id="interp20" emma:lang="en-US" emma:confidence="0.5">
                  <emma:literal>no</emma:literal>
                </emma:interpretation>
                <emma:interpretation id="interp21" emma:lang="en-US" emma:confidence="0.5">
                  <emma:literal>N, 2</emma:literal>
                </emma:interpretation>
                <emma:interpretation id="interp22" emma:lang="en-US" emma:confidence="0">
                  <emma:literal>not</emma:literal>
                </emma:interpretation>
                <emma:interpretation id="interp23" emma:lang="en-US" emma:confidence="0">
                  <emma:literal>702</emma:literal>
                </emma:interpretation>
                <emma:interpretation id="interp24" emma:lang="en-US" emma:confidence="0">
                  <emma:literal>now</emma:literal>
                </emma:interpretation>
              </emma:one-of>
            </emma:emma>
          </inkml:annotationXML>
          <inkml:trace contextRef="#ctx0" brushRef="#br0" timeOffset="29877.26">6374 2100 143 0,'0'0'293'0,"0"0"-150"15,0 0-5-15,0 0 31 16,0 0-23-16,0 0-49 16,0 0-71-16,-20 2-11 15,18 3-15-15,-5 5-9 16,2 6 8-16,-7 3 2 15,2 7 4-15,-4 6 3 16,0 3-7-16,-3 0 4 16,3 5-5-1,-3 1 0-15,4 1 7 0,-1-2 7 16,2-2 5-16,4-6 4 0,-1-4-4 16,4-3-1-1,0 0-8-15,-1-10-9 0,3-2 14 16,0-3-15-1,1-3 10-15,2-5 0 0,-3-2-10 16,3 3 1 0,0-3 8-16,0 0-9 0,0 0 24 15,-2 0-9-15,2 0-5 16,0 0-6-16,0 0 4 16,0 0-6-16,0 0-2 15,0 0 0-15,0 0 12 16,0 0-5-16,0 0 11 15,0 0 11-15,0 0-3 16,0 0 4-16,0 0-21 16,0-3-2-16,0-6-3 15,0-4-4 1,0 1-7-16,2-6 0 0,12-4-19 0,-1-1 17 31,4-2-11-31,2 0-1 0,1-1 10 0,1 2-26 16,-6-4 10-1,2 6 18-15,0-11-6 0,-3 5 14 16,3-2 0 15,-1 0 1-31,-1 5 0 0,-1 0 0 0,-1 2 0 0,1 6-1 0,0 5 2 16,3-4-2 0,0 9 0-16,0-5-9 31,2 4 10-31,3 5 0 0,0-4 0 0,1 2-1 0,-3 0 1 31,-4 2 0-31,-3 3-1 0,-1 0 2 31,-4 0-3-31,1 0 2 0,1 0 0 0,4 0 9 0,3 5-7 16,0 5 4-16,2 1-6 16,-2-1 1-16,2 2 9 15,-4 0-10-15,1 4 0 16,-1 1 8-16,-8-2-7 15,2 5 5-15,-3 0 4 16,-6 0 5-16,0 5 14 16,0-2-15-16,0-1 7 15,0 1 2-15,0 5-17 0,-3-6 8 16,-2 1-7 0,-2 4-6-16,2 1 5 0,0-6-6 15,-1 1 1 1,3-6 5-16,0-1-6 0,1-4 0 15,-1 0 0 1,-1-1 0-16,-1-1 1 0,3-3 0 16,-4 3 2-1,4 0 3-15,-5-2-6 0,5 2-1 16,-3-3-15-16,-7 6-101 0,4-3-135 16,-1-5-263-16</inkml:trace>
          <inkml:trace contextRef="#ctx0" brushRef="#br0" timeOffset="35434.65">7119 2531 85 0,'0'0'263'16,"0"0"-130"-1,0 0 43-15,0 0 23 0,0 0-47 16,0 0-11 0,0 0-32-16,-19-23-19 0,19 21-9 15,0-3-27 1,0 2 10-16,0 3 1 0,0 0-23 16,0 0-4-1,0 0-26-15,0 0-11 0,0 0-1 16,0 0-10-16,6 0-3 0,11 0 7 15,8 0-15 1,-1 0 7-16,2 0-15 0,-2 0 7 16,2 0-3-1,-6 0-3-15,-6 0 15 16,-4 0 6-16,-1 0 3 16,-6 0 3-16,-3 0 2 0,0 0-1 15,0 0 9 1,0 0-9-16,0 0 0 0,0 0 0 15,0 0-13-15,0 0 11 0,0 5-5 16,0 5 7 0,0 6 6-16,-9 1-6 0,4 6 0 15,-1 4 0 1,-3 1 0-16,4-3 0 0,-4-3 0 16,4-4 1-1,0-3-2-15,-4 0 0 0,1 3 1 16,-4 4 0-16,-2 6 0 15,-1-4 6-15,1 4-5 16,-1 0-1-16,1-1 5 16,4-4-4-16,1-3-1 15,1-2 0-15,2-13 0 16,0 0 0 0,4-3 2-16,-1-2 17 0,-6 0 17 15,1 0-10 1,-8 0 6-16,-1 0-20 0,-3-5-12 15,1-2 26-15,5-4-7 0,2 4 6 16,4 2 17 0,6 5-24-16,-1-5-6 0,3 5-12 15,0 0 0 1,0 0 0-16,0 0 0 0,0-2 0 16,0 2-1 15,0 0 2-31,0-5-2 0,0 0-16 0,0-6-28 0,0-6-22 0,0-8-25 15,8 2-182 1,6 0-368-16</inkml:trace>
          <inkml:trace contextRef="#ctx0" brushRef="#br0" timeOffset="36494.58">7654 2716 506 0,'0'0'125'0,"0"0"-80"15,0 0 20 1,0 0 45-16,0 0-60 0,0 0-24 16,0 0-17-1,-13 0 12-15,9 0 27 0,2 0 13 16,-1 0 21-16,-2 0-28 15,2 0-35-15,1-2 8 16,2-8-27-16,0 0 12 16,0-5-19-16,0 0 7 15,13-5-47-15,10-5 10 16,4 2-50-16,4 1 22 16,0 1 11-16,-4 9 15 15,-2 0 38-15,-5 7-4 16,-3 2 5-16,-4 3 1 15,1 0 1-15,0 0-2 0,1 5 7 16,-5 10-7 0,2 2 16-16,-5 4-10 0,-3-2 4 15,-1 4 4 1,-3-3-13-16,0 3 15 16,0-1 10-16,-14 6-1 15,-12 0 5-15,-4 1-21 16,-9 2 4-16,-1-1 13 0,-1 0-17 0,2-3 48 15,3-1-10 1,2-4-36-16,3 1 14 16,7-11 14-16,4 0-13 15,6-1-9-15,7-6-16 0,0 0-1 16,4-5 0 0,3 5 1-16,0-5 11 0,0 0-2 15,0 0-3 1,0 0 21-16,0 0-28 15,0 0 12-15,0 0-1 0,0 0-9 16,10 0 4 0,11 0-6-16,7 0 2 0,3 0 5 15,5 0-7 1,-3 0 0-16,1 5 0 0,0 2 0 16,-5 3 0-1,0-5 0-15,-1 3 0 0,-6-3 0 16,-3 2 0-16,-2-4 0 0,-3 2 0 15,-3-3 1 1,-2 1-2-16,-4-1 2 0,0 3-1 16,-2-5 0-1,1 0-8-15,1 0-49 0,0 5-85 16,1-5-122 0,-3 0-126-16</inkml:trace>
        </inkml:traceGroup>
        <inkml:traceGroup>
          <inkml:annotationXML>
            <emma:emma xmlns:emma="http://www.w3.org/2003/04/emma" version="1.0">
              <emma:interpretation id="{17F31BF6-CB89-46F8-B101-9C3B1626809E}" emma:medium="tactile" emma:mode="ink">
                <msink:context xmlns:msink="http://schemas.microsoft.com/ink/2010/main" type="inkWord" rotatedBoundingBox="24180,15445 28118,15684 28045,16881 24107,16641"/>
              </emma:interpretation>
              <emma:one-of disjunction-type="recognition" id="oneOf5">
                <emma:interpretation id="interp25" emma:lang="en-US" emma:confidence="0.5">
                  <emma:literal>=</emma:literal>
                </emma:interpretation>
                <emma:interpretation id="interp26" emma:lang="en-US" emma:confidence="0">
                  <emma:literal>E</emma:literal>
                </emma:interpretation>
                <emma:interpretation id="interp27" emma:lang="en-US" emma:confidence="0">
                  <emma:literal>x</emma:literal>
                </emma:interpretation>
                <emma:interpretation id="interp28" emma:lang="en-US" emma:confidence="0">
                  <emma:literal>I</emma:literal>
                </emma:interpretation>
                <emma:interpretation id="interp29" emma:lang="en-US" emma:confidence="0">
                  <emma:literal>,</emma:literal>
                </emma:interpretation>
              </emma:one-of>
            </emma:emma>
          </inkml:annotationXML>
          <inkml:trace contextRef="#ctx0" brushRef="#br0" timeOffset="37003.18">8766 2529 696 0,'0'0'242'0,"0"0"-161"15,0 0 35 1,0 0 30-16,0 0-69 0,0 0-45 16,0 0-20-16,44 0-12 15,-27 0 0-15,2 0-1 16,1 0 1-16,2 0 1 15,1 2-1-15,-1 3 1 16,0 0 5-16,0-3-6 16,1 3 0-16,-3-5 0 15,-4 0-13-15,1 0-17 16,0 0-39-16,-2-7-88 0,0-15-167 16,-13 4-347-16</inkml:trace>
          <inkml:trace contextRef="#ctx0" brushRef="#br0" timeOffset="37283.18">8813 2340 658 0,'0'0'183'16,"0"0"-40"-16,0 0 13 0,0 0-18 15,0 0-56 1,0 0-57-16,0 0-17 16,48-34-8-16,-21 34-1 15,1 0 1-15,-3 0 0 16,-2 0 0-16,-6 0 0 0,-4 0-12 16,-4 0-7-1,-1 0-39-15,3 0-63 0,-3 0-115 16,1-3-125-16</inkml:trace>
        </inkml:traceGroup>
        <inkml:traceGroup>
          <inkml:annotationXML>
            <emma:emma xmlns:emma="http://www.w3.org/2003/04/emma" version="1.0">
              <emma:interpretation id="{E5BBEA50-9EE3-4886-A0C9-E12F4533D0F2}" emma:medium="tactile" emma:mode="ink">
                <msink:context xmlns:msink="http://schemas.microsoft.com/ink/2010/main" type="inkWord" rotatedBoundingBox="25097,15350 26690,15898 26301,17027 24709,16479"/>
              </emma:interpretation>
              <emma:one-of disjunction-type="recognition" id="oneOf6">
                <emma:interpretation id="interp30" emma:lang="en-US" emma:confidence="0.5">
                  <emma:literal>Mgrs</emma:literal>
                </emma:interpretation>
                <emma:interpretation id="interp31" emma:lang="en-US" emma:confidence="0">
                  <emma:literal>Mgr.</emma:literal>
                </emma:interpretation>
                <emma:interpretation id="interp32" emma:lang="en-US" emma:confidence="0">
                  <emma:literal>Mgrs,</emma:literal>
                </emma:interpretation>
                <emma:interpretation id="interp33" emma:lang="en-US" emma:confidence="0">
                  <emma:literal>Mgr.,</emma:literal>
                </emma:interpretation>
                <emma:interpretation id="interp34" emma:lang="en-US" emma:confidence="0">
                  <emma:literal>mgrs</emma:literal>
                </emma:interpretation>
              </emma:one-of>
            </emma:emma>
          </inkml:annotationXML>
          <inkml:trace contextRef="#ctx0" brushRef="#br0" timeOffset="39183.01">9673 2238 337 0,'0'0'118'0,"0"0"-30"0,0 0 46 15,0 0 3 1,0 0-15-16,0 0-56 0,0 0-24 16,-17 0-11-1,15 0-29-15,-1 7-1 0,-4-2 11 16,-2 13-11-16,-3-1 29 16,2 6-18-16,-5 2 4 15,-1 5 4-15,1 3-13 16,-1 4 12-16,0 6-12 15,-1 0-6-15,3-4 15 16,-3-1-6-16,8-8-9 16,1-4 13-16,3-7-14 15,1-4 0-15,4-10 0 16,0 1 1-16,-2-1-2 16,2-5 2-16,0 2-1 0,0-2 0 15,0 0-3 1,0 0-23-16,0 0-99 0,0 0-93 15,0 0-36 1,0 0-108-16</inkml:trace>
          <inkml:trace contextRef="#ctx0" brushRef="#br0" timeOffset="39633.01">9666 2035 333 0,'0'0'119'0,"0"0"-63"16,0 0 16-16,0 0 19 15,0 0-22-15,0 0 2 16,0 0 7-16,69 87-22 16,-58-64 7-16,-2 2 3 15,1 0-21-15,2-7 23 16,-1-3-33-16,2 2-14 0,1-4 0 16,1-1-7-1,-1 1 11-15,-4-1-13 0,2-1-11 16,-3 1 5-1,-4-5-6-15,-2 8 0 0,-3-7-1 16,0 5-31 0,0 1 32-16,0 2-1 0,0-1 1 15,-12-3-9 1,-1 3 6-16,-1-2-30 0,0-1-71 16,-6-5-132-16,6 1-79 15</inkml:trace>
          <inkml:trace contextRef="#ctx0" brushRef="#br0" timeOffset="40152.96">10080 2088 385 0,'0'0'260'0,"0"0"-190"16,0 0-51-16,0 0 16 0,0 0 1 31,0 0-19-31,0 0-7 0,34-6 16 0,-34 24 36 15,0 4 38 1,0 1-22-16,0 2-7 31,-12 5-23-31,2 0 0 0,-4 3-18 0,5-1-7 0,1-2-6 16,3 3-17-16,-2 0 0 16,2-6 1-16,0 3-1 15,-2 1 16-15,-3-2-1 31,-2 4 5-31,-2-8-1 0,-3 2-5 0,5 1 5 16,-5-3 1-16,3 0-14 16,-1-2 10-1,5-1-16-15,1-1 0 16,4-6 1-16,2-3-1 0,-1 1 0 16,4-3 0-16,0-8-44 0,0 3-52 15,0-5-80 1,0 0-118-16,0 0-233 0</inkml:trace>
          <inkml:trace contextRef="#ctx0" brushRef="#br0" timeOffset="41251.75">10292 2609 671 0,'0'0'105'16,"0"0"-65"-16,0 0 50 15,0 0-28-15,0 0-38 16,0 0-24-16,0 0-9 0,0 0 9 16,-41 5 0-1,29 7 1-15,-2 3 12 0,0 3 0 16,3-1 14-1,0 1-6-15,3-3-4 0,-1 2 13 16,4 1-30 0,5-3 6-16,0 3-5 0,0-6-1 15,0 1-17 1,2-4-12-16,13 2-9 16,1-1 31-16,1-10-9 0,0 5-24 0,-4-5 2 15,-1 0-1 1,-1 0 28-16,-3 0 5 0,-3-5 6 15,2-11 5 1,-2 2-2-16,-3-1 24 0,1-6 15 16,-1 2-7-1,-2-4-5-15,0 1-20 0,0-1-10 16,0 3-9-16,0 2-53 16,0 6-1-16,0 4 16 15,0 6-9-15,0 2-48 16,0 0 2-16,7 0 38 15,-4 12 63-15,-1 9 1 16,1-2 0-16,-3 1 10 16,0 3-9-16,0-11 9 15,0 1 13-15,0-3 6 16,0 0 7-16,0-5 15 16,0 5-14-16,0 3-3 15,0-1-10-15,0 5 9 16,-3 6-11-16,-2 2-12 15,-2 3 10-15,2 0 2 16,-2 1-3-16,-2-1-6 0,3 0 10 16,-3-6 13-1,4 1 3-15,-3-3-7 16,-1 0-13-16,2 2-12 0,-2-1 12 16,-2 1-5-16,2-7-5 15,-5 3 17-15,1-1-4 16,-1-7 4-16,-3 3 16 15,0-3-12-15,0-3 3 16,1-2 24-16,-1 0-12 16,0-2 4-16,3-3-18 15,3 0-15-15,0 0 33 0,3-3-1 16,2-12-20 0,0-2-4-16,6-6 11 0,0 1 0 15,0 1-29 1,0 4-5-16,0 5-1 0,0 1 0 15,0 1-1 1,0 8-11-16,0-3-13 0,3-2 5 16,9 2-30-16,-1-1-1 0,9 1 2 15,2-5-21 1,2 0-27-16,24-5-64 0,-9 0-45 16,-6-2-135-16</inkml:trace>
          <inkml:trace contextRef="#ctx0" brushRef="#br0" timeOffset="41761.67">10640 2659 314 0,'0'0'566'0,"0"0"-505"0,0 0-5 15,0 0 114-15,0 0-66 0,0 0-81 16,0 0 18 0,9 0 8-16,-4 0-3 0,-5 0-5 15,2 0-15 1,1 0-3-16,1 0-13 0,4 0-9 15,3 0 12 1,6 0-13-16,2 0 7 0,6 0 1 16,3 0-8-16,0 0 0 15,3 0-2-15,-4 0-44 16,10-10-63-16,-10-3-166 16,-10-2-349-16</inkml:trace>
          <inkml:trace contextRef="#ctx0" brushRef="#br0" timeOffset="42255.38">11309 2436 362 0,'0'0'545'0,"0"0"-480"0,0 0-43 16,0 0 59 0,0 0-4-16,0 0-77 0,0 0 1 15,-12 10-1 1,10 7 7-16,-1 1 1 0,-6 4 15 16,-1 4-10-1,-2-4 19-15,0 3-5 0,0-3-1 16,-3 1-4-1,4 0-12-15,0 2-1 0,2-3 6 16,2 1-14-16,0-6-1 0,2 1 0 16,2-3-5-1,3-2 5-15,0-1 0 0,0-4-32 16,0-3-71 0,0-3-166-16,0-2-268 0</inkml:trace>
          <inkml:trace contextRef="#ctx0" brushRef="#br0" timeOffset="43455.3">10523 2962 198 0,'0'0'241'16,"0"0"-143"-1,0 0 19-15,0 0 20 0,0 0 0 16,0 0-37-16,0 0-63 0,-2-7-19 16,2 7 7-1,0 0-24-15,-4 0-1 0,4 0 0 16,0 0-15 0,-3 0 15-16,1 0 0 0,-1 12 30 15,1 3 9 1,-1 3-8-16,0-1 6 0,0 0-12 15,-3 4-19-15,4-4 8 16,-1 1-13-16,1-1 0 16,-2 4 8-1,4-4-9-15,-3 0 0 0,1-1 0 16,-1-4 0-16,0-2 0 16,1-3 1-16,2-1-1 15,-3-1 5-15,-1 0-5 16,4-5 0-16,0 5-1 15,0-5 1-15,0 0 7 16,0 0-6-16,0 0 0 0,0 0 15 16,0 0 5-1,0 0 10-15,0 0-13 0,0-5-17 16,0-8 10 0,4-4-11-16,7-3-7 0,0 2 7 15,3-4-2 1,-1 1 2-16,-1 2-1 0,2-2-6 15,-3 4 7-15,0-1 0 0,1 1-6 16,1 2-6 0,1-8-4-16,3 6 10 0,-3 1-8 15,0 4-2 1,-4 2 16-16,0 3-7 0,-3 4 6 16,0 1 1-1,0 2-16-15,1 0-1 0,1 0-5 16,3 0-14-1,1 0-5-15,4 0-22 0,-3 0-15 16,3 0-25-16,-6 2-54 16,-3 1-24-16,-5-3-172 15</inkml:trace>
        </inkml:traceGroup>
        <inkml:traceGroup>
          <inkml:annotationXML>
            <emma:emma xmlns:emma="http://www.w3.org/2003/04/emma" version="1.0">
              <emma:interpretation id="{EB2FB6F3-F676-49AD-8203-F78F333F1473}" emma:medium="tactile" emma:mode="ink">
                <msink:context xmlns:msink="http://schemas.microsoft.com/ink/2010/main" type="inkWord" rotatedBoundingBox="26776,15831 27757,15839 27751,16510 26770,16501"/>
              </emma:interpretation>
              <emma:one-of disjunction-type="recognition" id="oneOf7">
                <emma:interpretation id="interp35" emma:lang="en-US" emma:confidence="0.5">
                  <emma:literal>Ye</emma:literal>
                </emma:interpretation>
                <emma:interpretation id="interp36" emma:lang="en-US" emma:confidence="0">
                  <emma:literal>Yo</emma:literal>
                </emma:interpretation>
                <emma:interpretation id="interp37" emma:lang="en-US" emma:confidence="0">
                  <emma:literal>ye</emma:literal>
                </emma:interpretation>
                <emma:interpretation id="interp38" emma:lang="en-US" emma:confidence="0">
                  <emma:literal>York</emma:literal>
                </emma:interpretation>
                <emma:interpretation id="interp39" emma:lang="en-US" emma:confidence="0">
                  <emma:literal>Your</emma:literal>
                </emma:interpretation>
              </emma:one-of>
            </emma:emma>
          </inkml:annotationXML>
          <inkml:trace contextRef="#ctx0" brushRef="#br0" timeOffset="44489.35">11395 2368 508 0,'0'0'191'0,"0"0"-133"0,0 0 5 16,0 0 30-1,0 0-38-15,0 0-44 0,0 0 9 16,0 28 22-16,3-11-11 0,5 1 3 15,-3-1 11 1,4 0 0-16,-1 2 7 0,1-2-23 16,-4 1-13-1,4-1-1-15,-1 0-15 0,1 4 11 16,1 1-9 0,2 3-2-16,-2 0 9 0,2 3-9 15,-3 0 0-15,-1-4 0 16,-6-1 1-16,1-6-2 15,-3-1 1-15,2-6 0 16,-2-5-1-16,0 0 1 16,0-5-12-16,0 2-12 15,0-2-50-15,7 0-85 16,-2 0-135-16,0-12-472 0</inkml:trace>
          <inkml:trace contextRef="#ctx0" brushRef="#br0" timeOffset="45039.25">11824 2391 23 0,'0'0'413'0,"0"0"-260"16,0 0-110-16,0 0 13 0,0 0 4 16,0 0-43-1,0 0-17-15,0 0 6 0,0 10 21 16,0 2 22-16,0 3 19 15,0 0 20-15,-11 5-20 16,-1 3-20-16,-2-1-19 16,1 6-19-16,-1 2 13 15,0 0-7-15,-1 3-7 16,2 2-2-16,2-8-1 16,-1 1-5-16,4-5-1 31,3-1 1-31,-1-4 6 0,-2 2-6 0,2-3 6 15,-2 3 0-15,0 0-7 0,-1-2 6 16,1 2 3 15,-3 0-9-31,3-3 7 0,1-2-6 0,0 1-1 16,4-4 0-16,-1-5-8 0,4 1-18 16,0-3-92-1,0-5-86-15,0 0-73 0,0 0-356 31</inkml:trace>
          <inkml:trace contextRef="#ctx0" brushRef="#br0" timeOffset="45609.23">12275 2782 365 0,'0'0'170'0,"0"0"-110"0,0 0-11 15,0 0 27-15,0 0 12 16,0 0-65-16,0 0-4 15,-62-8 37-15,43 21 21 16,0-1 37-16,-3 3-33 16,2 3-34-16,1-6-1 15,5 3-24-15,2 1-11 16,7-2-11-16,-3 1 1 16,4 1 0-16,2 1 0 15,2 1 6-15,0-8 8 16,0 2-15-16,0 0-1 0,0 4 0 15,0-9-5 1,2 3 0-16,5 0 3 0,-2-5-26 16,0 0-13-1,7-2-70-15,12-3 25 0,-1 0-49 16,-1-3-173-16</inkml:trace>
          <inkml:trace contextRef="#ctx0" brushRef="#br0" timeOffset="46279.18">12141 2503 159 0,'0'0'161'16,"0"0"-90"-16,0 0 23 16,0 0 29-16,0 0-11 15,0 0-50-15,0 0-1 0,0 0 15 16,0 0-15-1,0 0 20-15,0 0-9 0,0 0-17 16,0 0-8 0,0 0-34-16,0 0-8 0,0 0-5 15,0 3 0 1,0 7 7-16,0 3-5 0,0-1 5 16,0 3 7-1,0-2-14-15,0-1 1 0,0 0-1 16,0-1 1-16,0-1 0 0,0-3 0 15,2-2 0 1,-2-2 5-16,0-1 1 0,0 3-8 16,0-5 1-1,4 0 0-15,-4 0 1 0,3 0 1 16,2 0-1 0,4 0 14-16,7 0-8 0,0 0 3 15,8 0-4-15,-5-7-5 16,-2-1 9-16,0-4-8 15,-7 1 4-15,2 4 18 16,-5-8-15-16,2 3 0 16,-3 1-9-16,-1 1 0 15,1 3 10-15,-6 2-10 16,3 0 0-16,-3 5 0 16,0 0-8-16,2 0-3 15,1 0-52-15,11-2-54 16,0 2-125-16,-3-3-145 0</inkml:trace>
        </inkml:traceGroup>
        <inkml:traceGroup>
          <inkml:annotationXML>
            <emma:emma xmlns:emma="http://www.w3.org/2003/04/emma" version="1.0">
              <emma:interpretation id="{3B990366-6230-451E-B95C-27CABC44CCFE}" emma:medium="tactile" emma:mode="ink">
                <msink:context xmlns:msink="http://schemas.microsoft.com/ink/2010/main" type="inkWord" rotatedBoundingBox="28519,15844 30251,15950 30199,16795 28468,16690"/>
              </emma:interpretation>
              <emma:one-of disjunction-type="recognition" id="oneOf8">
                <emma:interpretation id="interp40" emma:lang="en-US" emma:confidence="0.5">
                  <emma:literal>17=3</emma:literal>
                </emma:interpretation>
                <emma:interpretation id="interp41" emma:lang="en-US" emma:confidence="0.5">
                  <emma:literal>+1 =3</emma:literal>
                </emma:interpretation>
                <emma:interpretation id="interp42" emma:lang="en-US" emma:confidence="0">
                  <emma:literal>11=3</emma:literal>
                </emma:interpretation>
                <emma:interpretation id="interp43" emma:lang="en-US" emma:confidence="0">
                  <emma:literal>11 =3</emma:literal>
                </emma:interpretation>
                <emma:interpretation id="interp44" emma:lang="en-US" emma:confidence="0">
                  <emma:literal>H =3</emma:literal>
                </emma:interpretation>
              </emma:one-of>
            </emma:emma>
          </inkml:annotationXML>
          <inkml:trace contextRef="#ctx0" brushRef="#br0" timeOffset="48218.04">13589 2944 718 0,'0'0'146'0,"0"0"-88"0,0 0 115 16,0 0-6-16,0 0-73 15,0 0-64-15,0 0-17 0,-2 0-2 16,16 0-11-16,0 0 14 16,-1 3-7-16,4-3-6 15,0 2 0-15,2 4 0 16,4-6 5-16,-1 0-6 15,3 5 0-15,1-5-1 16,-2 0-14-16,1 0-34 16,0 0-31-16,9-11-65 15,-7-1-147-15,-7-3-212 0</inkml:trace>
          <inkml:trace contextRef="#ctx0" brushRef="#br0" timeOffset="48508.02">13698 2729 214 0,'0'0'614'15,"0"0"-531"-15,0 0-43 0,0 0 57 16,0 0-6-1,0 0-42-15,0 0-37 0,79-8-11 16,-58 8 8 0,-4 8-9-16,-6-6 0 0,-2 4-1 15,-7-6-5 1,-2 0 6-16,3 2 0 0,-3-2-28 16,2 0-56-16,5 0-102 15,-5-2-162-15</inkml:trace>
          <inkml:trace contextRef="#ctx0" brushRef="#br0" timeOffset="47598.07">13127 2742 573 0,'0'0'128'16,"0"0"-77"-16,0 0 59 0,0 0 31 15,0 0-70 1,0 0-36-16,112-128-19 0,-99 107-8 15,-1 4 23 1,-7 5-10-16,1-1-6 0,-6 5-9 16,0 6 5-1,0 2 7-15,0 0-18 0,0 0-10 16,0 0 4-16,0 0-11 0,0 0 16 16,0 15 0-1,-9 5-4-15,-1 8 5 0,-7 4 7 16,3 3-7-1,-3 8 1-15,0-3-1 0,0 3 2 16,3-3 3 0,0-2-5-16,6-4 0 0,1-9-1 15,3 1 1 1,1-4 0-16,3-7 0 0,-2 0 25 16,2 0 2-16,0 0-9 15,-3-2 2-15,3-6-13 16,0 3-6-16,-3 0 9 15,3-7-9-15,0 0 0 16,-2-3 6-16,2 2-7 16,-4 1 0-16,1 4-46 15,-2-2-78-15,3 2-83 16,-4 1-115-16</inkml:trace>
          <inkml:trace contextRef="#ctx0" brushRef="#br0" timeOffset="51689.47">14592 2606 373 0,'0'0'169'0,"0"0"-94"16,0 0 38-1,0 0 59-15,0 0-41 0,0 0-53 16,0 0-3 0,-8-15-12-16,8 5-7 0,0 0-4 15,3 3-14 1,4-9 19-16,8 9-28 0,-1-8-23 16,5 5 5-1,3 0-11-15,4 5 1 0,-2 0-1 16,2 0-4-16,-4 5 3 0,-2 0 1 15,-1-5-8 1,-5 5 8-16,-3 0-16 0,0 0-2 16,-3 0 4-1,-2 0-17-15,0 7 21 0,-1 3 0 16,-1 0-5 0,-4 3 15-1,0 2-8-15,0 2 0 0,-9 4 8 0,-11 1 0 16,-4 3 15-16,-7 3-14 15,-3-1 5-15,-2 1 13 16,0 0-17-16,5-6 16 16,1-4 14-16,7-3-19 15,6-5 6 1,7-3-18-16,3-5 1 16,7 1 6-16,0-3-8 15,0 0 1-15,0 0 4 0,0 0-5 16,0 0-2-16,0 0-27 15,0 0-10-15,7 2 7 16,3 4 25-16,4-1 7 0,6 5 0 16,2-3 0 15,1 8 0-31,-1-4 0 0,0 6-12 0,-3 0 11 16,-2 1-12-16,-3 4 12 0,0 4-9 15,-6-1-6-15,1 0 16 0,-6 0-19 16,-1-3 5-1,-2 1 5-15,0 2 8 0,0 0 0 16,-8-3 0 0,-8 4 1-16,-4-4 13 0,-6-2 6 15,-1 0 20 1,-4-4-1-16,-2-4-6 0,-1-2-3 16,-2-3 25-1,2-2-25-15,5 1 6 0,0-6 1 16,5 0-4-16,0 0-1 15,5 0-23-15,2 0 10 16,4-6 2-16,2-11-18 16,2 0 17-16,6-4-12 15,1 4 16-15,2-4-4 16,0 7-19-16,0 4 2 16,0 0-2-16,0 4-11 15,0 4 11-15,0-1-14 0,0 1-16 16,0-1-22-1,0 1-52-15,2-8-105 0,12 3-173 16,1-3-387-16</inkml:trace>
          <inkml:trace contextRef="#ctx0" brushRef="#br0" timeOffset="46709.21">12702 2616 423 0,'0'0'361'15,"0"0"-276"-15,0 0-6 16,0 0 85-16,0 0-82 16,0 0-69-16,0 0-12 15,-4 30-1-15,-1-7 8 16,-1 2-7-16,-3 5 6 16,-1-2 0-16,1 2-6 15,-1-3 14-15,1-4-14 0,1-1 0 16,1-1 6-1,5-7-1-15,-1 1-12 0,3-10 6 16,0 1-78 0,0-4-139-16,0 1-105 0,0-3-208 0</inkml:trace>
          <inkml:trace contextRef="#ctx0" brushRef="#br0" timeOffset="46949.21">12556 2909 702 0,'0'0'208'0,"0"0"-94"0,0 0 42 16,0 0-46 0,0 0-76-16,0 0-20 0,0 0-12 15,47-37-1-15,-27 35-1 16,-6 2-1-16,-2 0-12 15,-5 0-23-15,2 0-27 16,2 0-45-16,0 0-83 16,0 0-88-16</inkml:trace>
        </inkml:traceGroup>
        <inkml:traceGroup>
          <inkml:annotationXML>
            <emma:emma xmlns:emma="http://www.w3.org/2003/04/emma" version="1.0">
              <emma:interpretation id="{370F1292-DA29-4501-9658-7B234F68E555}" emma:medium="tactile" emma:mode="ink">
                <msink:context xmlns:msink="http://schemas.microsoft.com/ink/2010/main" type="inkWord" rotatedBoundingBox="31128,16686 31626,15709 32174,15988 31675,16965"/>
              </emma:interpretation>
              <emma:one-of disjunction-type="recognition" id="oneOf9">
                <emma:interpretation id="interp45" emma:lang="en-US" emma:confidence="0.5">
                  <emma:literal>II</emma:literal>
                </emma:interpretation>
                <emma:interpretation id="interp46" emma:lang="en-US" emma:confidence="0">
                  <emma:literal>I</emma:literal>
                </emma:interpretation>
                <emma:interpretation id="interp47" emma:lang="en-US" emma:confidence="0">
                  <emma:literal>It</emma:literal>
                </emma:interpretation>
                <emma:interpretation id="interp48" emma:lang="en-US" emma:confidence="0">
                  <emma:literal>III</emma:literal>
                </emma:interpretation>
                <emma:interpretation id="interp49" emma:lang="en-US" emma:confidence="0">
                  <emma:literal>IT</emma:literal>
                </emma:interpretation>
              </emma:one-of>
            </emma:emma>
          </inkml:annotationXML>
          <inkml:trace contextRef="#ctx0" brushRef="#br0" timeOffset="53266.68">15820 3260 401 0,'0'0'341'15,"0"0"-246"-15,0 0 13 32,0 0 92-32,0 0-96 0,0 0-65 0,0 0-27 0,29 0 1 15,-14 0 10 1,6 0-11-16,-2 0 2 0,3 0 5 15,3 0-16-15,3 0 9 16,-1 0-11-16,7 0-1 16,0 0 6-16,4 0-5 15,2 0-1-15,4 0 0 0,0-2 0 16,1-6-19 0,-1-7-52-16,13-10-41 0,-10 5-161 15,-14-3-238-15</inkml:trace>
          <inkml:trace contextRef="#ctx0" brushRef="#br0" timeOffset="52539.48">16261 2666 335 0,'0'0'158'0,"0"0"-135"0,0 0-22 15,0 0 37-15,0 0 45 0,0 0-9 16,0 0-5-1,-57 133-4-15,42-105 0 0,0-1 5 16,1-6-10 0,3-2-45-16,0-1-7 0,2-3-8 15,1-3 0 1,-1 4 0-16,4-6 9 0,-3 2-2 16,-1 3-7-1,4-2-1-15,-1-1 0 0,1 3 0 16,-6-7-110-16,0 0-169 15,2-1-406-15</inkml:trace>
          <inkml:trace contextRef="#ctx0" brushRef="#br0" timeOffset="53656.67">16115 2519 423 0,'0'0'215'0,"0"0"-108"16,0 0 23-16,0 0 36 16,0 0-53-16,0 0-63 15,0 0-12-15,0-13 7 16,0 13-15-16,0 0 14 15,0-3-11-15,12 3-14 16,7 0-10-16,9 0-9 16,2 0 2-16,4 0-2 0,6 0 7 15,-2 0-8 1,9 0 1-16,1 0-14 0,2 0-15 16,1 0-25-1,2-2-12 16,12-1-73-31,-12 1-100 0,-7-1-106 0</inkml:trace>
          <inkml:trace contextRef="#ctx0" brushRef="#br0" timeOffset="52919.4">16406 2676 46 0,'0'0'643'16,"0"0"-557"-16,0 0-44 0,0 0 3 16,0 0-43-1,0 0-2-15,0 0-1 0,13 45-7 16,-13-17 8-16,0-3 31 0,0 3 12 15,0-6-1 1,-8 3-7-16,-6-2 5 0,3-1 19 16,-3 4-5-1,2-4-16-15,-2 1-20 16,6-4-10-16,-3 2 0 16,6-6-8-16,-1 2 0 0,4 1-1 15,-2-3-7 1,-1 3-18-16,-7-1-171 0,4-2-138 15</inkml:trace>
        </inkml:traceGroup>
        <inkml:traceGroup>
          <inkml:annotationXML>
            <emma:emma xmlns:emma="http://www.w3.org/2003/04/emma" version="1.0">
              <emma:interpretation id="{B31AC461-AE68-42BE-A615-056C2586252B}" emma:medium="tactile" emma:mode="ink">
                <msink:context xmlns:msink="http://schemas.microsoft.com/ink/2010/main" type="inkWord" rotatedBoundingBox="32114,16177 33085,16105 33130,16703 32158,16775"/>
              </emma:interpretation>
              <emma:one-of disjunction-type="recognition" id="oneOf10">
                <emma:interpretation id="interp50" emma:lang="en-US" emma:confidence="0.5">
                  <emma:literal>1 s</emma:literal>
                </emma:interpretation>
                <emma:interpretation id="interp51" emma:lang="en-US" emma:confidence="0">
                  <emma:literal>Ks</emma:literal>
                </emma:interpretation>
                <emma:interpretation id="interp52" emma:lang="en-US" emma:confidence="0">
                  <emma:literal>13</emma:literal>
                </emma:interpretation>
                <emma:interpretation id="interp53" emma:lang="en-US" emma:confidence="0">
                  <emma:literal>K</emma:literal>
                </emma:interpretation>
                <emma:interpretation id="interp54" emma:lang="en-US" emma:confidence="0">
                  <emma:literal>(3</emma:literal>
                </emma:interpretation>
              </emma:one-of>
            </emma:emma>
          </inkml:annotationXML>
          <inkml:trace contextRef="#ctx0" brushRef="#br0" timeOffset="54196.64">16965 2697 472 0,'0'0'178'0,"0"0"-94"0,0 0 20 15,0 0 4 1,0 0-68-16,0 0-28 0,0 0 28 15,0 45 10 1,0-23 16-16,0 6-7 0,-3 2-22 16,-8 2-4-16,-3 3-17 0,-6 1-3 15,1 1-3 1,-1 1-9-16,1-4 6 0,0 2-7 16,-1-1 1-1,4-7 5-15,1-6-6 16,8 1 0-16,0-11-1 15,2-2-4-15,5-5-5 0,0 0-74 16,3-2-133 0,11-3-143-16</inkml:trace>
          <inkml:trace contextRef="#ctx0" brushRef="#br0" timeOffset="54746.61">17257 2761 487 0,'0'0'95'15,"0"0"28"-15,0 0 64 0,0 0-39 16,0 0-113-1,0 0-35-15,0 0-37 0,-25-17 6 16,9 32 31 0,-6 3 27-16,-7 2 8 0,2 5 4 15,-6 0 4-15,-4-2 8 0,4 1-21 16,-3-1 4 0,5-3 5-16,4-2-22 15,3-3 14-15,7-3 8 16,5-5-28-16,0 4 1 15,4-1-12-15,-3 2 1 16,1 0 1-16,5 2-2 16,3 0-12-16,-1 1 11 0,3-4-16 15,0 1 17 1,0-2 0-16,0-3 6 0,0 4 1 16,3-1-1-1,8-3-5-15,0 3 17 0,3 0-16 16,0-2 6-16,3 2-1 15,0-5-7-15,-4 0 8 16,-2-3-8 0,-2 3 0-16,-4 0 0 0,3-5-8 15,4 5-5-15,-1-2-17 0,5-1-56 16,10-2-128 0,-4 0-136-16</inkml:trace>
          <inkml:trace contextRef="#ctx0" brushRef="#br0" timeOffset="55446.56">17544 2744 217 0,'0'0'246'0,"0"0"-174"15,0 0-28 1,0 0 81-16,0 0-32 0,0 0-60 16,148-7-14-16,-135 7-7 0,-6 0-11 15,-7 7 5 1,0 8 9-16,0 0 17 0,0 5 30 16,-17 0-6-1,0 3 5-15,0-6-6 0,3-1-9 16,0 1-7-1,4-7-24-15,1-3-7 0,6 1-8 16,0 0-1 0,3-1-9-16,0 0-5 0,0 3 15 15,8 6 12-15,6 1-4 16,3 3 5-16,0 0-3 16,-5 3-9-16,-2-3-1 15,-7 2 0-15,0-4 0 16,0-1 6-16,0-1 1 15,-3 1-6-15,2-2 16 16,1 3-16-16,-1-1-1 16,2-7 0-16,-4 3 0 0,0-3-1 15,0-5-13 1,-4 0 14-16,-18-3 63 0,-5-2 38 16,-9 0-1-1,-7 0-45-15,5 0-17 0,4 0 0 16,12 0-25-1,5 0-10-15,6 0 1 0,6 0-4 16,5-10-48 0,0 3-161-16,0-3-551 0</inkml:trace>
        </inkml:traceGroup>
      </inkml:traceGroup>
    </inkml:traceGroup>
  </inkml:traceGroup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2.5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54 1120,'0'0'3884,"14"-6"-3711,8-3-100,0 1-1,0 0 0,1 2 1,0 1-1,0 1 0,44-3 1,-65 7-35,17-1 332,0 2 0,0 0 0,0 1 0,0 0 0,22 7 0,-36-7-299,0 0-1,-1 0 0,1 0 1,0 0-1,-1 1 0,1 0 1,-1 0-1,0 0 1,0 0-1,0 1 0,0 0 1,-1 0-1,1 0 1,-1 0-1,0 0 0,0 1 1,-1-1-1,1 1 0,-1 0 1,0 0-1,0 0 1,-1 0-1,3 10 0,-2-1-51,0 0-1,-1 1 1,-1-1-1,0 1 1,-1-1-1,-1 0 1,0 1-1,-1-1 1,0 0-1,-1 0 1,-1-1-1,0 1 1,-1-1-1,0 0 1,-12 18-1,11-20 29,0-1-1,-1 0 1,0-1-1,0 0 1,-1 0-1,0-1 1,-1 0-1,0 0 0,0-1 1,-1 0-1,1-1 1,-1-1-1,-1 0 1,1 0-1,-1-1 1,0 0-1,0-1 1,-18 3-1,-110-3 736,139-3-922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3.0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1 1360,'0'0'9196,"-8"29"-8878,5-4-342,-12 156-1265,21-181-2565,3 0 11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3.3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2833,'0'0'3539,"8"8"-3028,23 25 136,-29-30-535,-1 0 1,1 1 0,-1-1 0,0 0-1,1 0 1,-1 1 0,-1-1 0,1 1 0,-1-1-1,1 1 1,-1-1 0,0 1 0,0-1-1,0 1 1,-1-1 0,-1 6 0,1 6 146,1 9-378,0 47 583,0-24-3381,0-43 408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3.7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54 3513,'0'0'5586,"39"-1"-2442,-3-8-3618,54-6 1,-58 10-9,-29 5 256,0-1 0,0 0 0,0 1 0,0-1 0,-1 0-1,1 0 1,0-1 0,0 1 0,-1 0 0,1-1 0,3-3-1,-2-2-2280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4.1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 1400,'0'0'7362,"50"-5"-6314,103 6-638,-76 0-1524,-2 0-3476,-68-1 2258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4.6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33 5473,'0'0'5125,"11"0"-5018,54 0 149,7 2 172,107-12 0,-101-1-750,96-2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5.0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0 408,'0'0'6910,"7"17"-6761,1 2-115,41 109 67,-46-116 12,0 1 0,-1-1 1,-1 0-1,0 1 0,-1-1 1,0 1-1,-1-1 0,0 1 1,-1-1-1,0 0 1,-1 0-1,-1 0 0,-7 17 1,11-29-368,-2 9 598,2-5-5081,2-4 2572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5.6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78 1088,'0'0'3898,"17"-9"-3788,-5 3-102,4-4 3,0 2 0,1 0-1,0 1 1,0 0 0,32-7 0,-35 12 264,0-1 0,0 1 0,1 1 0,-1 1 0,0 0-1,0 1 1,1 0 0,-1 1 0,0 1 0,0 0 0,-1 1 0,1 0 0,-1 1-1,1 1 1,-2 0 0,20 12 0,-24-13-253,0 0 0,-1 1 0,0-1 0,0 1 0,0 1 0,-1 0 0,0 0 0,-1 0 0,1 0-1,-1 1 1,8 15 0,-12-18 11,1 0 0,-1-1-1,1 1 1,-2 0 0,1 0-1,0-1 1,-1 1 0,0 0-1,0 0 1,0 0 0,-1 0-1,1 0 1,-1-1-1,0 1 1,-1 0 0,1-1-1,-1 1 1,0-1 0,0 1-1,0-1 1,-1 0 0,0 0-1,-5 8 1,-11 10 93,0 0 0,-1-1 0,-40 32-1,51-47-95,0 1 1,-1-1-1,1-1 0,-1 0 0,0 0 0,-1-1 0,1 0 0,-1-1 0,0 0 1,0-1-1,0 0 0,-20 0 0,22-2-49,0 0-1,1-1 1,-1 0 0,0 0 0,1-1-1,-1 0 1,1-1 0,0 0 0,0 0-1,0-1 1,0 0 0,1 0 0,-1 0-1,1-1 1,0-1 0,0 1 0,1-1-1,0 0 1,0-1 0,-6-8 0,10 13-199,0 0 0,1 1 1,-1-1-1,0 0 1,0 0-1,0 1 0,0-1 1,-1 1-1,1-1 0,0 1 1,-1 0-1,1 0 1,0 0-1,-1 1 0,1-1 1,-1 0-1,1 1 0,-1 0 1,0-1-1,-3 1 0,-8 0-4246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6.9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5737,'0'0'2138,"5"7"-2027,1 4 4,0 0 0,-1 1 0,0-1 0,0 1 0,-1 1 1,-1-1-1,0 0 0,-1 1 0,0 0 0,-1-1 0,-1 24 0,0 13-312,2 0 0,3 0-1,14 67 1,-16-89-2943,-3-20 815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7.3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83 2777,'0'0'5977,"5"0"-5828,273-14 894,-139-9-1034,-136 22-136,-1 1 0,1 0-1,-1-1 1,0 0 0,1 1-1,-1-1 1,0 0 0,0 0-1,0 0 1,0-1-1,1 1 1,-1 0 0,-1-1-1,1 1 1,0-1 0,0 0-1,-1 0 1,1 0 0,-1 0-1,1 0 1,-1 0 0,0 0-1,1-2 1,0-7-2243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13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0 106 832,'0'0'5321,"16"0"-814,89 2-4586,125-5-1361,-186-4 890,-1-2 1,1-2 0,79-33-1,-61 21-2101,-31 12 623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7.7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80 3833,'0'0'3310,"6"-3"-2891,15-8 44,0 1 0,0 1 0,1 1 0,0 1 0,1 1 1,0 0-1,26-1 0,21 0-1378,82 2 1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8.3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17 5321,'0'0'1308,"0"-15"-901,0 14 2215,1 25-2449,2 0 1,6 30-1,-4-29-198,-1 0 0,0 33 0,-3-46-325,-1 13 582,0-24-351,0 0 0,0-1-1,0 1 1,-1-1-1,1 1 1,0-1 0,0 1-1,-1 0 1,1-1 0,0 1-1,-1-1 1,1 1-1,0-1 1,-1 1 0,1-1-1,-1 0 1,1 1 0,-1-1-1,1 1 1,-1-1-1,1 0 1,-1 0 0,1 1-1,-1-1 1,1 0 0,-1 0-1,1 1 1,-1-1-1,0 0 1,1 0 0,-1 0-1,0 0 1,0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8.7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4241,'0'0'2787,"13"5"-2683,40 21-64,-50-24-16,-1 0 0,0 0 0,1 0 0,-1 0 1,0 0-1,0 0 0,0 1 0,0-1 0,-1 0 0,1 1 0,-1 0 0,1-1 0,-1 1 0,0 0 0,0 0 0,0 0 0,0-1 1,-1 1-1,1 6 0,0 3 377,-1 0 1,-1-1 0,-2 21 0,0 1-148,2-29-492,1 0-1,0 0 0,0 1 0,0-1 0,1 0 1,0 0-1,-1 1 0,1-1 0,1 0 0,-1 0 1,1 0-1,-1 0 0,1 0 0,0 0 0,5 6 1,-3-6-2336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9.3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1464,'0'0'9773,"0"19"-9649,0-6-106,2 0 1,0-1-1,7 25 1,-6-24-55,0 0 0,0 0-1,1 26 1,-4 7-628,0-16-2796,0-24 775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19.8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64 280,'0'0'9917,"7"0"-9665,75-4 488,126-23 1,-122 13-1362,137-4 1,-189 18-2822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20.4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3329,'0'0'4611,"9"0"-4089,435 0-6,-458 0-2541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20.9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37 6937,'0'0'3348,"7"0"-3241,23 1-268,58-2 903,-80 0-1131,-1 0 1,1 0 0,-1-1-1,1 0 1,-1 0 0,0 0-1,0-1 1,0 0 0,9-6 0,-5-2-2373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21.3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3385,'0'0'1616,"91"0"-1616,-82 0 0,-6 0-88,0 0-144,3 0-264,-3 0-800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21.9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0 6329,'0'0'1483,"12"12"-1693,-9-6 261,1 0 1,-1 0 0,-1 1-1,1-1 1,-1 1 0,0 0-1,0-1 1,-1 1-1,0 0 1,0 8 0,-2 78 1799,-1-41-1386,4 27-405,0-49-243,-1 1 1,-1 0-1,-1 0 0,-2 0 1,-10 43-1,12-73 46,1 1 1,0-1-1,0 0 0,-1 1 1,1-1-1,-1 0 0,1 1 1,-1-1-1,0 0 0,0 0 1,1 0-1,-1 0 1,0 0-1,0 0 0,0 0 1,0 0-1,0 0 0,0 0 1,0 0-1,-1 0 0,1-1 1,0 1-1,0 0 0,0-1 1,-1 1-1,1-1 0,0 0 1,-1 1-1,1-1 0,-1 0 1,-1 0-1,-9 0-2684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22.5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3649,'0'0'1005,"25"0"-715,170 0 151,-189 0-324,0 1 0,-1 1-1,1-1 1,-1 1 0,1 0-1,-1 0 1,0 1 0,0-1 0,0 1-1,8 6 1,49 41 613,-52-42-751,5 5 74,0 0 1,-1 1-1,-1 1 1,0 0-1,-1 0 1,15 27-1,-22-32-23,0 0 0,-1 1 0,0-1 0,-1 1-1,0 0 1,-1 0 0,0 0 0,0 0 0,-1 0-1,-1 0 1,0 0 0,-1 1 0,-1 11 0,0-16 5,0 1-1,-1-1 1,0 0 0,0 0 0,-1 0-1,0-1 1,0 1 0,0-1 0,-1 0 0,0 0-1,0 0 1,0-1 0,-13 10 0,2-2 80,0-1 1,-1-1 0,-1-1 0,-21 11-1,11-9 151,0 0 0,0-2 0,-1-1 0,0-2 0,0-1 0,-1-1 0,-51 3-1,78-17-1925,3 7 433,0-3-2751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14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80 3625,'0'0'4106,"8"-1"-4015,3-2-2,0-1 1,-1-1 0,0 0-1,19-13 1,-17 11-12,0-1 0,1 2 0,0-1-1,16-4 1,-26 10-71,1 0 0,-1 0-1,1 1 1,-1-1 0,1 1-1,-1 0 1,1 0 0,-1 0-1,1 0 1,-1 1 0,1-1-1,-1 1 1,0 0 0,1 0-1,-1 0 1,0 1 0,0-1-1,1 1 1,-1 0 0,0 0-1,4 3 1,7 7 0,-3-4 3,1 1 0,-1 1 0,-1 0 0,0 1 1,0 0-1,-1 0 0,9 15 0,-17-23-14,0 1 0,0-1 0,0 0 0,0 1 0,-1-1 0,1 1 0,-1-1 0,0 1 0,0-1 0,0 1 1,-1-1-1,1 1 0,-1-1 0,0 1 0,0-1 0,0 0 0,0 1 0,0-1 0,-1 0 0,0 0 0,1 0 0,-1 0 0,-3 4 0,-5 5 52,-1 0 0,0-1-1,-24 19 1,16-14 16,-34 27 96,-53 49 678,96-82-740,0 1 0,0 1-1,1-1 1,1 1-1,0 1 1,-13 26 0,17-31-107,1 1-1,0 0 1,0 0 0,1 0 0,-2 13 0,34-19-270,127 6 316,-103-4-15,-1-2 1,74-6-1,-113 1-11,1-1-1,-2-1 0,1 0 1,17-8-1,40-11 44,-71 24-246,1 0 0,0 0 0,-1 0 0,1 0 1,-1 0-1,1 1 0,-1-1 0,1 0 0,-1 0 0,0 0 1,0 1-1,0-1 0,0 0 0,0 0 0,0 1 1,0-1-1,0 0 0,0 0 0,-1 2 0,1 0-1075,0 5-3721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22.9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 0 6385,'0'0'3109,"0"23"-3070,0 8-17,-2-1 1,-1 1 0,-9 37-1,6-15-698,9-19-2910,2-25 794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23.4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3729,'0'0'2907,"12"25"-2400,-7 9-94,0 0 1,-3 1-1,-1 0 1,-4 40 0,2 2-1070,1-76 260,0 8 576,0-5-4179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24.2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4177,'0'0'4568,"7"25"-4428,-4-13-41,0 0 0,0 1 0,-1 0 1,-1-1-1,0 1 0,-1 19 0,4 46 101,-3-77-321,-1-1-1,0 1 0,1 0 0,-1 0 0,1 0 0,-1 0 1,1-1-1,-1 1 0,1 0 0,0 0 0,-1-1 1,1 1-1,0 0 0,0-1 0,0 1 0,-1-1 0,1 1 1,0-1-1,0 0 0,0 1 0,0-1 0,0 0 1,0 1-1,-1-1 0,3 0 0,3 1-3833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25.1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40 120,'0'0'9365,"80"0"-8145,-2 2-1108,-38 0-682,-1-2 0,0-1 1,56-10-1,-93 11 434,0 0-1,0 0 1,-1-1 0,1 1 0,0-1 0,0 1-1,0-1 1,0 0 0,-1 1 0,1-1 0,0 0-1,-1 0 1,1 0 0,-1-1 0,1 1 0,-1 0-1,1-1 1,-1 1 0,0-1 0,0 1 0,0-1-1,2-2 1,-2-3-1524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25.6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1736,'0'0'5104,"30"6"-4718,95 21-166,-93-22-171,-1-2 1,1 0 0,-1-2 0,33-4-1,6 1 27,-70 2-168,-27 0-1389,-5 1-15,-3 5-2197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26.46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35 312,'0'0'8313,"11"-1"-7535,52-5 68,133-8 597,180 1-2513,-348 12-982,-23 1-2258,-22 0 1410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27.0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0 808,'0'0'3086,"6"37"-484,29 79 120,-33-105-2744,0 0 0,0-1-1,-2 1 1,1 0 0,-1 0 0,-1-1 0,-2 15 0,-5-18-4797,5-7 597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7:27.96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203 35 1560,'0'0'5944,"9"-4"-5506,8-3-225,1 2 0,0 0 0,0 1 0,1 1 0,22-1 0,105 1 754,-118 3-778,-26 1-161,1-1 1,0 1 0,0 0-1,-1 0 1,1 0 0,0 0-1,-1 1 1,1-1 0,-1 1 0,0-1-1,1 1 1,-1 0 0,0 0-1,0 0 1,0 0 0,2 3-1,32 45 197,-27-35-192,-4-7 13,0 1 1,-1-1-1,0 1 1,0 0-1,-1 0 0,0 1 1,-1-1-1,0 0 1,1 17-1,-1 10 74,-4 46-1,0-22-106,2-58-10,0 0-1,-1 0 0,1 1 1,-1-1-1,0 0 1,0-1-1,0 1 1,0 0-1,0 0 0,0 0 1,0 0-1,0-1 1,-1 1-1,1-1 0,-4 4 1,-31 23 30,14-12-3,14-10 27,1-1 0,-1 0 0,0-1 0,-1 0 1,1 0-1,-1-1 0,1 0 0,-15 3 1,-75 11 161,87-16-58,-1 0-1,1-1 0,-1-1 0,1 0 0,-1 0 0,1-1 0,0-1 1,0 0-1,0-1 0,-14-6 0,10 7-157,0 1-1,-1 0 0,1 0 1,-1 2-1,1 0 1,-24 3-1,17-1-2,16-2-2,-1 0 0,1 0 0,0 1 0,-1 0 0,1 1 0,0-1 0,0 1 0,0 0 0,0 1 0,0-1 0,1 1 0,-6 4 0,10-7-73,1 0 0,0 1-1,0-1 1,0 0 0,0 1 0,0-1 0,0 0 0,0 0 0,1 1 0,-1-1 0,0 0 0,0 1 0,0-1-1,0 0 1,0 0 0,0 1 0,0-1 0,0 0 0,1 0 0,-1 0 0,0 1 0,0-1 0,0 0 0,1 0-1,-1 0 1,0 1 0,0-1 0,1 0 0,-1 0 0,0 0 0,0 0 0,1 0 0,-1 1 0,0-1 0,0 0-1,1 0 1,-1 0 0,0 0 0,0 0 0,1 0 0,-1 0 0,0 0 0,1 0 0,14 4-2528,-3-4-1163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3:02.9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1481 256 3529,'0'0'3490,"-3"-3"-2639,-14-26 621,2 1-174,11 24-1219,0 1 0,0 0 0,0 0 0,-1 0 0,1 1 0,-1-1 1,1 1-1,-1 0 0,0 1 0,-5-2 0,-55-13-113,-184-21 517,239 36-486,-1 1 0,0 0 1,0 1-1,0 0 1,0 1-1,1 0 1,-1 1-1,-14 5 1,1 3-19,0 1 0,-24 16 0,25-14 28,-143 80 23,91-55 294,3 2 0,2 4 0,-92 76-1,-5 44-79,149-144-208,1 0 0,1 1 1,1 0-1,1 2 0,0-1 1,-15 43-1,25-51-17,1 0 0,1-1-1,0 1 1,1 0 0,1 0 0,0 0 0,1 0 0,0 0 0,1-1-1,1 1 1,5 15 0,2 22 119,-3-2-4,-1 67 0,-5-70-127,10 66 1,-7-96-12,0 1 1,1-1 0,0 0-1,1 0 1,2 0 0,-1-1-1,14 20 1,-6-15 9,0 0 0,2-2-1,1 1 1,0-2 0,27 21 0,114 73-9,6 6 207,-122-81-180,83 63 145,-107-88-170,-1-1-1,1-1 1,1 0-1,0-2 1,33 10-1,-49-17 2,33 11-5,0-2 1,0-2 0,1-1-1,0-2 1,0-2 0,48-2-1,-73-3-1,-1-1-1,1 0 0,0-1 0,-1 0 0,0-1 0,0-1 0,0 0 0,16-11 0,87-69 5,-104 77-2,72-57-36,-23 20 32,-2-2 0,64-69 0,-92 78 6,-2-2 0,-1 0 0,24-52 0,-1 1 17,-5 18-27,-10 20-25,-3-2-1,-2-1 0,-3-1 1,20-62-1,-43 102 51,0 1 0,0-1 0,-2 0 0,-1 0 0,0 0 0,-1 0 0,-3-28 0,-2 18 94,-1 0-1,-2 0 0,-20-50 1,-10-32 130,-46-213 1,82 314-243,-1-6 8,-2-1 0,0 0 0,0 1 1,-2 0-1,0 0 0,0 1 0,-2 0 0,1 0 0,-2 1 0,0 0 0,-21-21 0,17 22-5,-1 0 0,-1 1 0,1 0 0,-2 1 0,1 1 0,-1 1 0,-1 0-1,0 1 1,-33-8 0,13 6 27,-1 2 0,-1 2 0,1 1 0,0 2 0,-1 2 0,0 1 0,-40 8 0,68-7-54,0 1 0,0 0 0,1 0-1,0 2 1,0-1 0,0 2 0,0-1 0,1 1-1,0 1 1,0 0 0,-11 10 0,14-10-273,1 0 1,-1 0 0,2 1 0,-1-1-1,1 1 1,0 0 0,1 1-1,0-1 1,-4 11 0,-4 22-3708,0-6-2310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3:04.90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1616 208 5705,'0'0'2757,"-6"-16"-2412,-2-8-172,-31-76 1603,36 95-1729,0 1 1,-1-1 0,1 1-1,-1 0 1,0 0 0,0 0 0,0 0-1,-1 1 1,1-1 0,-1 1-1,0 1 1,0-1 0,0 0-1,0 1 1,0 0 0,-1 0-1,1 1 1,-1 0 0,-8-2 0,-13 0 294,-1 1 0,-49 3 0,37 0-235,-3-2-61,-1 3 0,1 1 0,-63 14 0,-161 55 143,208-53-156,1 4 0,-80 42 0,92-35 75,1 2 0,2 2 1,-66 65-1,36-31 122,47-44-133,1 1 0,1 0 0,1 2 0,-28 43 0,42-54-75,-1 1 0,2 0 0,0 0 0,1 1 0,1 0-1,1 0 1,0 0 0,1 1 0,-2 37 0,7 314 249,3-136-241,-4-208-24,0 1-1,2-1 1,1 1-1,1-1 1,1 0 0,2 0-1,0-1 1,2 1-1,0-2 1,2 1-1,24 40 1,-12-30-22,2 0-1,1-2 1,1-1 0,2-1 0,1-2-1,1 0 1,2-3 0,0 0-1,2-2 1,1-2 0,0-1 0,2-2-1,0-1 1,1-3 0,1 0 0,0-3-1,1-1 1,0-3 0,63 6-1,-13-7-74,98-7 0,-154-2 86,1-2 0,-1-1 0,0-2 0,-1-2 0,63-23 0,-37 6-4,-1-4-1,-1-1 0,-2-4 0,-1-1 0,-2-3 0,-2-3 0,-2-1 1,-1-3-1,45-56 0,-64 66-4,-2-1 0,-2-2 0,-1 0 0,-2-1 0,-2-2 0,-1 0 0,-3-1 1,-1 0-1,-2-2 0,-2 1 0,-2-2 0,-2 1 0,1-81 0,-7 102 42,-1 0 0,-2 0 0,0 1-1,-2-1 1,0 1 0,-2-1 0,0 1 0,-2 1-1,-1-1 1,0 1 0,-2 1 0,0 0 0,-1 0 0,-24-29-1,14 24 27,-1 1-1,-2 1 0,0 1 0,-1 1 1,-1 2-1,-1 1 0,-53-28 0,57 36-47,0 0 0,0 2 0,-1 1-1,-1 1 1,1 0 0,-1 3 0,0 0 0,0 1-1,0 2 1,-41 2 0,58 0-52,0 0 1,-1 1-1,1 0 1,1 1-1,-1 0 0,0 0 1,1 1-1,-1 0 1,1 0-1,0 1 0,-11 9 1,0 2-589,1 2 0,-29 35-1,30-32-190,-43 48-3152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14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0 992,'0'0'4943,"0"11"-4830,18 212 514,-19-206-276,-1-1 0,0 1 0,-1-1 1,-9 29-1,3-14-259,8-23-63,-1 0 0,2 0 0,-1 0 0,1 0 0,1 9 0,-2 32-3964,-2-41 2366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3:09.5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138 19 1344,'0'-14'11245,"2"28"-11199,1 0 0,0 0 0,1 0 0,0 0 0,1-1 0,1 1 0,8 14 0,10 25-34,-15-21 95,-1-1 0,-2 1 0,-1 1-1,-2-1 1,-1 1 0,-3 47-1,1-47-11,-9 146 21,9-92-4,1-87-104,-1 1 0,0-1 0,1 0 1,-1 0-1,0 1 0,1-1 0,-1 0 0,0 0 0,1 0 0,-1 1 0,0-1 1,1 0-1,-1 0 0,1 0 0,-1 0 0,0 0 0,1 0 0,-1 0 0,1 0 1,-1 0-1,1 0 0,-1 0 0,0 0 0,1 0 0,-1 0 0,1 0 0,-1-1 1,0 1-1,1 0 0,-1 0 0,0 0 0,1-1 0,-1 1 0,0 0 1,1 0-1,-1-1 0,0 1 0,1 0 0,-1-1 0,0 1 0,1-1 0,10-19-19,0 0-1,-1-1 1,0 0-1,-2-1 0,-1 1 1,9-44-1,-4 19-94,2 0-1,2 2 1,2 0-1,39-67 1,-37 73 111,-2 0 0,-1-1 0,16-58 0,-33 95-36,1 0 1,-1 0-1,1 0 0,0 0 1,-1 0-1,1 0 0,0 1 1,0-1-1,0 0 0,0 0 1,0 1-1,0-1 0,1 1 1,-1-1-1,1 1 0,-1 0 1,1-1-1,-1 1 0,1 0 0,2-1 1,6-4-133,9-6 120,-18 7 104,-13 4 37,-11 2-1,-1 2 0,1 1 0,0 1 0,-41 13-1,-40 10 418,23-14-447,-140 5 0,274-18-85,-35 1 8,-1-1 0,1-1-1,0-1 1,-1 0 0,0-2 0,1 0-1,-1-1 1,19-6 0,72-35-61,-107 45 88,-6 1 16,-1 2 0,1-1 0,-1 0 0,1 1 0,0 0 0,0 0 0,0 1 0,1-1 0,-1 1 0,1 0-1,-6 7 1,-4 1 18,4-3-74,7-7-3,0 0 0,-1 0 0,1 0 0,1 1 0,-1-1 0,0 1 0,1 0 0,-1 0 0,1 0 0,0 0 0,0 0 0,0 1 0,0-1 0,1 1 0,-1-1 0,1 1 1,0 0-1,-1 5 0,2-8 190,8-2-608,1-1 0,-1 0 0,0 0 1,1-1-1,-1 0 0,0 0 0,0-1 0,11-7 1,19-8-1366,44-6-1965,-61 23 1505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3:11.8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212 105 3937,'0'0'2528,"-7"-8"-2521,-20-24-14,25 29 166,1 0-1,-1-1 0,1 1 0,0 0 0,0 0 0,1 0 0,-1-1 0,1 1 1,-1 0-1,1-1 0,0 1 0,0 0 0,0-1 0,2-3 0,2-4 794,-1 34-200,-4 30-575,-2 1 1,-3-1-1,-14 61 0,16-103-140,0 0-1,0 0 0,-1 0 0,0 0 1,-1-1-1,-1 0 0,1 0 0,-12 12 1,-8 6 688,-35 31 1,60-57-711,1-2 134,44-1-232,-36-1 93,1-1-1,-2-1 0,1 1 0,0-1 0,-1-1 0,0 1 0,0-1 1,0 0-1,0-1 0,-1 0 0,9-10 0,23-18-33,56-32-37,-64 48 30,-2-2-1,0 0 0,-1-2 1,38-41-1,-65 62 21,1 1 1,-1 0-1,0-1 0,0 1 0,1 0 0,-1-1 1,0 1-1,0-1 0,1 1 0,-1-1 0,0 1 1,0-1-1,0 1 0,0-1 0,0 1 0,0-1 1,0 1-1,0-1 0,0 1 0,0 0 0,0-1 1,0 1-1,0-1 0,0 1 0,-1-1 0,1 1 1,0-1-1,0 1 0,0-1 0,-1 1 0,1 0 1,0-1-1,-1 1 0,1 0 0,0-1 0,-1 1 1,1 0-1,0-1 0,-1 1 0,1 0 0,-1-1 1,1 1-1,0 0 0,-2 0 0,-29-14 317,1 0-231,17-10-98,13 22 24,-1 0 1,1 0-1,-1 1 1,0-1 0,1 0-1,-1 1 1,0-1-1,0 0 1,0 1-1,0-1 1,-1 1-1,1 0 1,0-1-1,-1 1 1,1 0-1,0 0 1,-1 0-1,0 0 1,1 0 0,-2-1-1,-16-5 129,0 1 0,-39-8 0,-4-1 791,62 15-982,-1 1 0,1-1 0,-1 0-1,1 0 1,-1 1 0,1-1 0,-1 0 0,1 1 0,-1-1 0,1 0-1,0 1 1,-1-1 0,1 1 0,0-1 0,-1 1 0,1-1-1,0 1 1,0-1 0,-1 1 0,1-1 0,0 1 0,0-1 0,0 1-1,0-1 1,0 1 0,0-1 0,-1 1 0,1 0 0,1-1-1,-1 1 1,0-1 0,0 1 0,0-1 0,0 1 0,0-1 0,0 1-1,1-1 1,-1 1 0,0 0 0,1 3-1060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18.98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1222 1326 2841,'0'0'4721,"8"-9"-4159,2-1-313,-6 6-93,0 1 0,0-1 0,-1 0 1,0 0-1,0 0 0,0 0 0,0 0 1,-1-1-1,1 0 0,2-9 0,-3 13-56,0 0 0,0 0 0,1 0 0,-1 0 0,0 0 0,0 0 0,0 0 0,1 1 0,-1-1 0,0 1 0,1 0 0,-1 0 0,1-1 0,-1 2 0,0-1 0,4 1 0,4-2 66,148-2-125,-101 5-15,1-3 1,-1-3-1,1-2 1,59-15 0,40-10-32,-114 25 11,1-2 1,80-27-1,-106 29-18,-1 0-1,0-2 0,-1 0 1,1-1-1,-2 0 0,1-1 1,-2-1-1,1-1 0,20-21 1,20-21-63,-39 40 42,-2 1 0,0-2 1,0 0-1,-1 0 0,-1-2 1,-1 1-1,12-23 1,-20 28 99,0 1 1,-1-1 0,-1 0 0,0 0 0,0 0 0,-1 0-1,-1 0 1,1 0 0,-2 0 0,0 0 0,-4-15 0,-5-56 51,11 73-107,1-5 43,-1-1-1,0 0 1,-1 0 0,-1 0 0,0 1 0,-1-1 0,-1 1 0,-8-21-1,-10-12 392,-56-86-1,72 127-426,0 0-1,-1 1 0,1 0 1,-1 0-1,0 1 0,-1 0 1,1 0-1,-1 1 0,1 0 1,-1 0-1,0 1 0,-9-2 1,-41-17-20,18 1 113,-1 2 0,0 1 1,-79-20-1,106 33-110,1 0 1,0-1-1,-14-7 0,16 6-2,0 1 0,0 1 0,0-1 0,-21-3 0,-75-6 6,-180-1-1,251 13-10,0 3 1,0 1-1,0 2 0,0 1 1,-37 11-1,49-10 12,0-2 1,0 0-1,-25 0 1,-49 7 23,-345 64 108,424-71-141,1 1 0,1 2 0,-1-1 0,1 2 0,-29 17 0,-74 60-17,64-43 17,29-19 2,2 0 0,0 2 1,2 0-1,-36 54 0,47-61-10,1 1 1,1 0-1,0 0 0,2 1 0,0 0 1,2 1-1,0-1 0,1 1 0,-3 28 1,1 26-19,2 94 1,5-168 26,2 7-2,0 0 0,1-1 1,0 1-1,0-1 0,1 0 1,-1 1-1,2-2 0,-1 1 1,1 0-1,0-1 0,0 0 0,7 6 1,6 11 6,3 0-5,1-1 0,0 0 0,2-2 0,0 0-1,1-2 1,1-1 0,1-1 0,0-1 0,1-1 0,0-2 0,1-1 0,54 13-1,-34-16 15,0-3-1,1-1 0,88-7 1,-34 1 8,24-9-5,-2 1 0,-75 6-22,-1-1 0,0-3 1,0-2-1,88-29 0,-130 36 4,81-7-104,-64 6 78,-38 4 65,-36 3-1144,3 3-2563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21.6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409 19 464,'0'0'4768,"5"-19"668,-16 20-5413,-1 1 1,1 0-1,0 1 0,0 0 1,0 1-1,1 0 1,-1 0-1,1 2 1,0-1-1,0 1 1,-12 10-1,6-6 37,1 0-1,-2-2 1,-26 12 0,-57 19 1555,79-30-1569,12-5 4,0 0 0,0 0 0,0 0 0,1 1-1,-10 8 901,63 0-1334,-13 2 397,-1-3 1,2 0-1,-1-2 0,1-1 0,1-2 0,66 5 0,-81-7 334,-19-37 104,0 20-433,-2-1-1,0 0 1,-5-19 0,3 19-3,2 1-1,-1-1 1,0-21-1,3 23-76,3-15-944,-2 26 976,0 0 0,0 0-1,0 0 1,0 0-1,0 0 1,0 0 0,0 1-1,0-1 1,0 0 0,0 0-1,0 1 1,0-1-1,0 1 1,-1-1 0,1 1-1,0-1 1,0 1-1,0-1 1,-1 1 0,1 0-1,0-1 1,0 1 0,-1 0-1,1 0 1,0 1-1,5 3-5,-4-4 25,-1-1 0,0 1 0,0 0-1,0 0 1,0 0 0,1 0 0,-1 0 0,-1 0 0,1 0 0,0 0 0,0 1 0,0-1-1,0 0 1,-1 0 0,1 1 0,-1-1 0,1 0 0,-1 1 0,1 2 1487,-5-29-782,3 22-729,0 0 0,-1 0 0,1 0 0,-1 0 0,0 0 0,0 0 0,0 0 0,0 0 0,0 1 0,-1-1 0,1 1 0,-1-1 0,1 1 0,-1 0-1,0 0 1,-5-2 0,7 5-6,0 0 0,0 0 0,0 0 0,0 0 0,0 0 0,0 0 0,0 0 0,0 0 0,0 0 0,0 1-1,1-1 1,-1 0 0,0 0 0,1 1 0,-1-1 0,1 1 0,0-1 0,-1 3 0,-8 36-175,7-34 133,2-5 87,-1 1-1,0 0 0,0 0 0,0-1 0,0 1 0,0 0 0,-1-1 0,1 1 0,0-1 0,-1 0 0,1 1 0,-1-1 0,1 0 0,-1 0 0,0 0 0,1 0 0,-1 0 0,0 0 0,0-1 0,0 1 0,-2 0 1,-39 7-577,37-7-322,8-1 917,-1-1 0,1 1 1,-1-1-1,1 0 0,-1 0 0,0 1 0,1-1 1,-1 0-1,0 0 0,0 0 0,0 0 0,0-1 0,0 1 1,0 0-1,0 0 0,0-1 0,0 1 0,0 0 0,-1-1 1,1 1-1,-1-1 0,1 1 0,-1-1 0,1 1 0,-1-1 1,0 1-1,0-1 0,0 1 0,0-1 0,0 1 0,0-1 1,0 1-1,0-1 0,-1 0 0,1 1 0,-1-1 0,1 1 1,-1 0-1,1-1 0,-1 1 0,0-1 0,0 1 1,0 0-1,1 0 0,-1-1 0,-1 1 0,1 0 0,0 0 1,0 0-1,0 0 0,0 0 0,-1 0 0,1 0 0,-1 1 1,-1-2-1,-65-11 278,42 12-464,26 1 143,0 0 0,0 0 1,0 0-1,0 0 1,0 0-1,0 0 1,1 0-1,-1 1 1,0-1-1,0 0 1,0 0-1,0 0 1,0 0-1,0 0 1,0 0-1,0 0 0,0 1 1,1-1-1,-1 0 1,0 0-1,0 0 1,0 0-1,0 0 1,0 1-1,0-1 1,0 0-1,0 0 1,0 0-1,0 0 1,0 0-1,0 1 0,0-1 1,0 0-1,0 0 1,0 0-1,0 0 1,-1 0-1,1 0 1,0 1-1,0-1 1,0 0-1,0 0 1,0 0-1,0 0 1,0 0-1,0 0 1,0 0-1,-1 1 0,1-1 1,2 1-49,-1-1 1,0 1-1,1 0 0,-1 0 1,0 0-1,0 0 0,0 0 0,0 0 1,0 0-1,0 1 0,0-1 1,0 0-1,0 0 0,1 3 1,-2-3-123,0 0 0,1 0 0,-1 0 0,0-1 0,0 1 1,0 0-1,0 0 0,0 0 0,0 0 0,0-1 0,-1 1 0,1 0 1,0 0-1,0 0 0,-1-1 0,1 1 0,0 0 0,-1 0 0,1-1 1,-1 1-1,0 0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28.3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75 6 720,'0'0'5084,"-3"-1"-4558,1 0 0,0 1 1,0-1-1,0 0 0,0 1 0,-1-1 1,1 1-1,0 0 0,-5 0 0,4 12-557,0 0 0,0 0 0,1 0-1,1 1 1,0 23 0,-1 4-40,-15 117-71,17-107-4053,-7-50 2005,-1 0 1526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29.0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15 257 928,'0'0'5052,"-4"-25"-4939,-6-77-147,10 98 27,0 1 0,0-1 1,0 1-1,1-1 1,0 1-1,0 0 0,0-1 1,0 1-1,0 0 0,0 0 1,1-1-1,0 1 1,0 0-1,0 0 0,0 1 1,0-1-1,0 0 0,1 1 1,-1-1-1,1 1 1,0 0-1,-1 0 0,1 0 1,6-3-1,3-3-19,-4 2 18,-1 1 1,1 0 0,0 0-1,1 1 1,-1 0 0,1 1-1,0-1 1,-1 2 0,14-3 0,-16 4-16,0 0 1,-1 1 0,1-1 0,0 1 0,0 1 0,-1-1 0,1 1-1,0 0 1,-1 0 0,1 1 0,-1 0 0,1 0 0,-1 0 0,0 0-1,0 1 1,7 4 0,28 21 20,-23-18 9,-1 1-1,-1 0 1,0 1-1,-1 1 1,19 22 0,-32-35 24,0 1 0,-1 0 0,1 0 0,-1 0 1,1 0-1,-1 0 0,0 0 0,1-1 1,-1 1-1,0 0 0,0 0 0,0 0 1,1 0-1,-1 0 0,0 0 0,0 0 1,0 0-1,-1 0 0,1 0 0,0 0 1,0 0-1,0 0 0,-1 0 0,1 0 0,-1 0 1,1 0-1,0 0 0,-1 0 0,-1 1 1,-19 17 756,18-17-694,-23 15 511,0-2 1,-54 23 0,49-25-185,1 2 1,-28 19 0,57-34-437,0 1 1,0 0 0,0 0-1,0 0 1,0-1 0,1 1-1,-1 0 1,0 0 0,1 0-1,-1 1 1,1-1 0,-1 0-1,1 0 1,-1 0 0,1 0-1,0 0 1,0 1 0,-1-1-1,1 0 1,0 0 0,0 0-1,0 1 1,0-1 0,1 0-1,-1 0 1,0 0 0,0 0 0,1 1-1,-1-1 1,1 0 0,-1 0-1,1 0 1,-1 0 0,1 0-1,0 0 1,-1 0 0,2 1-1,30 34-33,-26-31-7,0-1 0,0 1 0,0-1 0,0 0 0,1-1 0,-1 1 0,1-1 0,0-1 0,0 1 0,11 1 0,1-1-428,0-1 1,33-1 0,-39-2-410,-4-8-694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29.5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76 1120,'0'0'6195,"3"-13"-6130,10-39-65,-7 42-25,-3 21-5,-1 19-5,-2 147-232,0-177 197,0 1 0,0-1 0,-1 1 0,1-1 0,0 1-1,0-1 1,0 1 0,0-1 0,-1 1 0,1-1 0,0 0 0,0 1 0,-1-1 0,1 0 0,0 1 0,-1-1 0,1 1 0,0-1 0,-1 0 0,1 0 0,-1 1-1,1-1 1,0 0 0,-1 0 0,1 1 0,-1-1 0,0 0 0,-8 3-2430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29.87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0 1 824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30.26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0 110 824,'127'-106'2927,"-124"105"-2952,0 1 0,0-1 0,-1 1-1,1-1 1,0 1 0,0 0 0,0 0-1,0 0 1,-1 0 0,1 1-1,0-1 1,0 1 0,0-1 0,-1 1-1,1 0 1,0 0 0,-1 1-1,1-1 1,-1 0 0,1 1 0,3 3-1,-4 0 268,-1 0-1,0 0 0,0 0 1,0 0-1,0 0 1,-1 1-1,0-1 0,0 6 1,-1 0 395,4-9-739,0-1 1,0 1-1,-1-1 0,1 0 0,0 0 0,0 0 0,0-1 0,0 1 1,0-1-1,0 1 0,0-1 0,5 0 0,-6 0 91,18 0 182,-15-1-136,0 1-1,0 0 0,0 0 0,0 1 0,0-1 1,0 1-1,0 0 0,8 3 0,-12 0-49,1 1 0,-1 0 0,1 0 0,-1-1 0,-1 1 1,1 0-1,-1 9 0,1 0 86,1-9-22,-1 0 0,0 0 0,0 0 0,-1 0 0,1 1 0,-1-1 0,0 0 0,-1 0 0,1 0 0,-1 0 0,0 1 0,0-1 0,-1 0 0,1 0 0,-1-1 0,0 1 0,-1 0 0,1-1 0,-1 1 0,0-1 0,0 0 0,0 0 0,-1 0 0,1 0 0,-1 0 0,0-1 0,-6 5 0,6-5 108,0 0-1,0 1 0,-1-1 0,1-1 0,-1 1 0,0-1 0,1 0 0,-1 0 1,0 0-1,0-1 0,0 1 0,-1-1 0,-7 0 0,12-1-264,0-1 0,0 0 0,0 1-1,0-1 1,1 0 0,-1 0 0,0 0 0,0 0-1,1 0 1,-1 0 0,0 0 0,1 0 0,-1 0-1,1 0 1,-1 0 0,1-1 0,0 1 0,-1 0-1,1 0 1,0 0 0,0-3 0,-1 1-494,-2-17-3211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30.6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43 2112,'0'0'5847,"12"-7"-5682,38-21-173,-47 27-27,0-1 0,0 1 0,-1 0 0,1 1-1,0-1 1,0 0 0,0 1 0,0 0 0,0-1-1,0 1 1,0 0 0,0 1 0,0-1 0,0 0-1,-1 1 1,1 0 0,0-1 0,0 1 0,0 0-1,2 2 1,14 3-482,10-7-2263,-28-6 316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03.1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1589 204 1320,'0'0'4687,"-5"-11"-4263,3 2-305,0 3 6,0-1 0,0 1 0,-1-1-1,1 1 1,-1 0 0,-1 0 0,1 0 0,-1 1-1,0-1 1,0 1 0,-1 0 0,1 0 0,-1 0-1,0 1 1,-1 0 0,1 0 0,-8-4 0,-27-9 232,-1 2 0,0 3 0,-1 1 0,0 1 1,-1 3-1,-70-4 0,59 12-215,-1 2-1,-72 12 1,96-8-137,-1 1 1,1 1-1,1 2 1,0 1-1,-39 21 1,-161 115-19,45-26 119,-14 10-109,197-131-6,1 1 0,-1 0 0,1 0-1,0-1 1,-1 1 0,1 0 0,0 0 0,0 0 0,0 0-1,1 1 1,-1-1 0,0 0 0,1 0 0,-1 0-1,1 1 1,0 2 0,-3 6 35,-18 34 58,15-36-93,1 1-1,0 0 1,1 1-1,-5 17 0,8-24 13,1 0 0,-1 0-1,1 0 1,0 0 0,0 1-1,1-1 1,-1 0-1,1 0 1,0 0 0,0 0-1,0 0 1,1 0-1,-1 0 1,1 0 0,0-1-1,3 6 1,36 60 324,-24-38-135,2 0-1,29 37 1,-41-60-190,1 1 0,0-1 0,0 0 0,1-1 0,0 0 0,0-1 1,1 0-1,0 0 0,0-1 0,0 0 0,17 5 0,17 2-1,1-2 1,-1-3-1,58 3 1,137-8-6,-65-22-56,-27 3-276,25 2-224,118-4-245,-267 19 759,-1-1 1,0 0 0,1-1 0,-1-2 0,0 0 0,0-2-1,-1 0 1,32-14 0,-40 14 10,89-44-178,-92 44 200,1-1 1,-1 0-1,0-1 1,-1 0-1,1-1 1,-2 0-1,9-10 1,-14 12 9,-1 0 1,0 0-1,0 0 0,0-1 1,-1 1-1,0-1 1,-1 1-1,0-1 0,0 1 1,0-1-1,-3-11 0,2-10 0,3-36-58,-1-50 39,-1 105 54,-1 0 0,-1-1-1,0 1 1,0 0 0,-1 0 0,0 1-1,-1-1 1,-6-13 0,4 16 65,0-1 1,0 1-1,0 0 1,-1 0-1,0 0 0,0 1 1,-1 0-1,1 1 1,-1-1-1,-1 2 1,1-1-1,-16-5 1,-12-3 15,-69-16 1,55 17-24,-2-2-86,16 3-94,-1 1 0,-46-5 0,71 14-39,0 0 1,1 1 0,-1 0 0,1 1 0,-1 0 0,1 1 0,-1 0-1,1 1 1,0 1 0,0-1 0,-18 10 0,-4 7-597,0 2 1,1 2-1,1 1 1,1 1-1,2 1 1,-38 47-1,23-22-1863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15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0 148 5577,'0'0'1685,"34"6"1214,-18-8-2807,1-1 1,-1 0-1,0-1 0,0-1 1,0-1-1,17-8 1,27-8 29,-34 14-137,2-2-65,1 1-1,-1 2 0,2 1 0,52-4 1,-82 10 70,1 0 1,-1 0 0,0 0 0,1 0 0,-1 0-1,0 0 1,1 0 0,-1 0 0,0-1-1,0 1 1,1 0 0,-1 0 0,0 0 0,1 0-1,-1-1 1,0 1 0,0 0 0,1 0 0,-1-1-1,0 1 1,0 0 0,0 0 0,1-1 0,-1 1-1,0 0 1,0-1 0,0 1 0,0 0-1,0-1 1,0 1 0,1 0 0,-1-1 0,0 1-1,0 0 1,0-1 0,0 1 0,0 0 0,0-1-1,0 1 1,0 0 0,-1-1 0,1 1 0,0 0-1,0 0 1,0-1 0,0 1 0,0 0-1,-1-1 1,1 1 0,0 0 0,0 0 0,0-1-1,-1 1 1,1 0 0,0 0 0,0-1 0,-1 1-1,1 0 1,0 0 0,-1-1 0,-11-13-1475,-5-2-1453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30.9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121 167 3833,'-118'-132'2888,"115"127"-1823,3-1-649,0-2 8,0 6-216,9-4-48,21 4-160,2-1-248,6 0 56,-2 3-656,-7 0 304,-5 0-81,-4 0 65,-2 0-216,-3 6-240,-7-1-1153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31.8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 0 3505,'0'0'4659,"0"4"-4547,-6 307 347,6-335-3407,0 1-1959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32.5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0 106 4609,'0'0'1855,"19"-17"-1771,63-52-192,-79 67 43,0 0-1,0 0 1,0 0-1,1 0 1,-1 0-1,1 1 1,-1-1-1,1 1 1,0 0 0,-1 0-1,1 0 1,0 1-1,0 0 1,0-1-1,-1 1 1,1 0-1,0 1 1,0-1-1,0 1 1,-1-1 0,1 1-1,0 1 1,6 2-1,-4-1-100,0 0-1,0 1 0,-1 0 1,1 0-1,-1 1 1,0 0-1,-1 0 1,1 0-1,6 10 0,5 14 175,-14-23 433,1 0 0,0 0 1,0-1-1,1 1 0,6 7 1,-10-12-380,1 0 1,-1 0-1,1 0 1,-1 0 0,1 0-1,-1 0 1,0 0-1,0 0 1,0 0 0,1 0-1,-1 0 1,0 0-1,0 0 1,-1 0 0,1 0-1,0 0 1,0 1-1,0-1 1,-1 0 0,1 0-1,0-1 1,-1 1-1,1 0 1,-1 0 0,1 0-1,-1 0 1,1 0-1,-1 0 1,0-1 0,0 1-1,1 0 1,-3 1-1,-24 25 723,26-26-728,-61 44 833,46-35-816,1 1 0,0 1-1,0 0 1,1 0 0,-16 20-1,29-30-86,0 0 0,1 1 0,-1-1 0,0 0 0,1 1 0,0-1 0,-1 0 0,1 1-1,0-1 1,0 0 0,0 1 0,1-1 0,-1 0 0,0 1 0,1-1 0,0 0 0,-1 0 0,1 1 0,0-1 0,0 0 0,0 0 0,0 0-1,2 2 1,-1 0 41,0-1 0,0 0 0,1 1-1,-1-1 1,0 0 0,1-1-1,0 1 1,0 0 0,0-1 0,0 1-1,0-1 1,6 3 0,129 17-762,-112-15-1165,-7-1-900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33.1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83 4 3025,'0'0'6126,"0"0"-6124,0 0-1,0 0 0,0-1 1,0 1-1,0 0 0,0 0 1,-1 0-1,1-1 0,0 1 1,0 0-1,0 0 0,0 0 1,-1 0-1,1 0 0,0 0 1,0-1-1,0 1 0,-1 0 1,1 0-1,0 0 0,0 0 1,0 0-1,-1 0 0,1 0 1,0 0-1,0 0 0,-1 0 1,1 0-1,0 0 0,0 0 1,0 0-1,-1 0 0,1 0 1,0 0-1,0 0 0,-1 0 1,1 0-1,0 0 0,0 1 1,0-1-1,0 0 0,-1 0 1,1 0-1,0 0 0,0 0 1,-1 1-1,-13 22 234,1 0 1,-12 30-1,22-46-134,0 0 0,1 0-1,-1 1 1,1 0 0,1-1-1,0 1 1,0 0 0,0 0-1,1 0 1,0-1 0,0 1-1,3 10 1,-2-16-112,0 1 1,0-1-1,1 0 1,-1 1-1,1-1 0,-1 0 1,1 0-1,0 0 0,0 0 1,0 0-1,0-1 1,0 1-1,1-1 0,-1 1 1,0-1-1,1 0 0,-1 0 1,1 0-1,3 1 0,59 13-83,-42-11 229,-20-3-133,-1 0 0,1-1 0,-1 1 0,1-1 1,-1 0-1,1 0 0,-1 0 0,1 0 0,-1 0 0,1-1 0,0 1 0,-1-1 0,0 1 0,1-1 1,-1 0-1,1 0 0,-1 0 0,0-1 0,0 1 0,0 0 0,1-1 0,-1 1 0,-1-1 1,1 0-1,0 0 0,0 0 0,-1 0 0,4-4 0,-2 1 10,-1-1 1,1 0-1,-1 0 0,0 0 0,-1-1 1,1 1-1,-1 0 0,0-1 1,-1 1-1,1-9 0,-2 15-9,0-1-1,1 0 1,-1 0 0,1 1-1,-1-1 1,0 0 0,1 1-1,-1-1 1,0 0 0,0 1-1,0-1 1,1 1 0,-1-1-1,0 1 1,0 0 0,0-1-1,0 1 1,0 0 0,0 0-1,0 0 1,0-1 0,0 1-1,0 0 1,0 0 0,0 0-1,0 1 1,0-1 0,-1 0 0,-32 4-4,26-2-32,1 1 0,0 1-1,0-1 1,0 1 0,1 0-1,0 1 1,-1-1 0,1 1-1,1 0 1,-1 1 0,-8 10-1,-3 7-1863,-26 42-1,25-34-2140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40.22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2 317 432,'0'0'3233,"0"-45"3450,0 32-5849,-1 12-789,1-1 0,0 1 0,-1-1 0,1 1 0,0 0 0,0-1 0,0 1 0,0-1 0,0 1 0,0 0 0,1-1 0,-1 1 0,0 0 0,1-1 0,-1 1 0,1 0 0,-1-1 0,1 1 0,-1 0 0,1 0 0,0-1 0,0 1 0,0 0 0,0 0 0,0 0 0,0 0 0,0 0 0,0 0-1,0 1 1,0-1 0,0 0 0,0 0 0,1 1 0,-1-1 0,0 1 0,1-1 0,-1 1 0,0 0 0,1-1 0,-1 1 0,1 0 0,1 0 0,272-40-3,-47 9 36,453-37-661,-384 48-19,-87-12 10,-123 16-992,-61 11 985,-26 5 584,0-1-1,0 1 1,0 0 0,0 0-1,-1 0 1,1 0-1,0 0 1,0 0 0,0 0-1,0 0 1,0 0 0,0 0-1,0 0 1,0 0 0,0-1-1,0 1 1,0 0 0,0 0-1,0 0 1,0 0 0,0 0-1,0 0 1,0 0 0,0 0-1,0 0 1,0 0-1,0-1 1,0 1 0,0 0-1,1 0 1,-1 0 0,0 0-1,0 0 1,0 0 0,0 0-1,0 0 1,0 0 0,0 0-1,0 0 1,0 0 0,0 0-1,0 0 1,0 0-1,1 0 1,-49 3-476,-65 26-2112,57-13-928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41.3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354 22 1216,'0'0'5389,"0"-1"-5267,0-1 0,0 1 0,0 0 0,0 0-1,-1 0 1,1 0 0,0-1 0,-1 1-1,1 0 1,-1 0 0,1 0 0,-1 0 0,0 0-1,1 0 1,-1 0 0,0 0 0,0 1-1,0-2 1,-14 1 49,0 1 0,0 1 0,0 0 0,0 1 1,0 1-1,1 0 0,-1 1 0,1 1 0,0 0 0,-15 8 0,-10 6-121,1 2 0,-43 32-1,81-53-56,-1 0-1,1 1 1,-1-1 0,0 0-1,1 1 1,-1-1-1,1 0 1,-1 1-1,1-1 1,-1 1-1,1-1 1,-1 1-1,1-1 1,-1 1 0,1 0-1,-1-1 1,1 1-1,0-1 1,0 1-1,-1 0 1,1-1-1,0 1 1,0 0 0,0-1-1,0 1 1,-1 0-1,1 0 1,16 7-82,43-7 126,-48-1-7,31 0 247,10 1-18,1-2 0,73-12 1,-67 1-211,-23 4-22,-1 1 0,65-3 0,-99 10 107,-4-6 1611,-30-13-1243,27 16-499,0 1-1,0-1 0,1 0 1,-1 0-1,1-1 0,0 0 1,0 0-1,0 0 0,1 0 1,-1-1-1,1 1 0,0-1 1,-6-9-1,48 30-6330,-17 2 3930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42.6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1 250 5457,'0'0'5383,"7"-8"-4923,-3 3-448,1 0 1,-1 0 0,1 1-1,0 0 1,0 0-1,1 0 1,-1 0 0,1 1-1,0 0 1,0 1-1,0-1 1,0 1-1,0 0 1,1 0 0,-1 1-1,1 0 1,12-1-1,106 1 824,-55 1-708,84-11-1,-98 4-100,138-21 196,236-2 1,-378 30-206,1-2 1,-1-3 0,-1-2-1,1-2 1,57-18 0,-76 16-41,-19 5-2,0 1-1,1 1 1,-1 0-1,30-3 1,-41 6-237,0 0 1,0 0 0,0 0-1,0 0 1,-1 0-1,1 0 1,0-1-1,-1 0 1,1 1 0,2-4-1,-5 1-1515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43.5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308 28 1824,'0'0'7067,"2"-5"-6175,6-14-131,-8 19-749,0-1 1,0 1 0,0 0 0,0 0 0,0 0-1,0 0 1,0 0 0,0-1 0,0 1 0,0 0 0,0 0-1,0 0 1,0 0 0,0 0 0,0 0 0,0-1-1,0 1 1,-1 0 0,1 0 0,0 0 0,0 0-1,0 0 1,0 0 0,0 0 0,0-1 0,-1 1-1,1 0 1,0 0 0,0 0 0,0 0 0,0 0 0,0 0-1,0 0 1,-1 0 0,1 0 0,0 0 0,0 0-1,0 0 1,0 0 0,-1 0 0,1 0 0,0 0-1,0 0 1,0 0 0,0 0 0,0 0 0,-1 0 0,1 0-1,0 0 1,0 1 0,0-1 0,0 0 0,0 0-1,0 0 1,-1 0 0,1 0 0,0 0 0,0 0-1,0 0 1,0 1 0,0-1 0,-11 5 77,-29 25 121,3 2 1,0 1-1,2 2 1,-34 44-1,-1-1-79,69-77-129,0-1-1,0 1 0,0 0 0,0-1 0,1 1 0,-1 0 1,0-1-1,1 1 0,-1 0 0,0 0 0,1 0 0,-1 0 1,1-1-1,-1 1 0,1 0 0,0 0 0,-1 0 1,1 0-1,0 0 0,0 0 0,0 0 0,0 0 0,-1 2 1,22 1 34,5-2-23,142 33 119,139 22 24,-194-48 1518,-113-33-1550,1-5-93,-1 1 1,-1 0 0,-2 0 0,0 0-1,-15-50 1,-28-60 473,50 148-1099,3 7-574,-1 0-1,0 0 1,-1 1-1,-1-1 1,-1 1-1,-1 0 0,1 26 1,-5-22-2533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48.6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4 144 1840,'0'0'9201,"-1"0"-9108,1-1 0,0 1 0,0-1 0,-1 1 0,1 0 0,0-1-1,-1 1 1,1-1 0,0 1 0,0-1 0,0 1 0,0-1 0,-1 1 0,1-1 0,0 1 0,0-1 0,0 1 0,0-1 0,0 1-1,0-1 1,0 1 0,1-1 0,-1 1 0,0-1 0,0 1 0,0-1 0,0 1 0,1-1 0,-1 1 0,0-1 0,0 1 0,1 0-1,-1-1 1,475-50-634,-121-3 231,-238 32 178,-86 22-7992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49.8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371 1 3905,'0'0'2314,"-2"5"-2081,-3 2-113,1 1 1,-1-2-1,0 1 0,0 0 1,-1-1-1,1 0 0,-12 9 1,-59 40 1579,18-13-505,-59 55 551,116-96-1745,-8 7 30,-1 0 0,1 1 0,0 1 0,1-1 0,-11 18 0,18-24-30,1-3 2,90-9-29,-67 5 62,0 1-1,26 0 1,-41 3-36,0 0 1,-1 1-1,1 0 0,0 1 0,0 0 0,-1 0 1,1 0-1,-1 1 0,0 0 0,9 6 1,2 2-2,-4-2-1,0-1 0,1 0 0,29 11 1,-43-19 4,0 0 0,0 0-1,0 0 1,-1 1 0,1-1 0,0 0 0,0 0 0,0 0 0,0-1 0,-1 1 0,1 0 0,0 0 0,0 0 0,0-1 0,0 1 0,-1 0 0,1-1 0,0 1 0,0 0 0,-1-1 0,1 1 0,0-1 0,-1 1 0,1-1-1,-1 0 1,1 1 0,-1-1 0,1 0 0,-1 1 0,1-1 0,-1 0 0,1 0 0,-1 1 0,0-1 0,1 0 0,-1 0 0,0 0 0,0 1 0,0-1 0,0 0 0,0-1 0,2-42 176,-2 35-158,1-11 12,-2 0 0,-5-34 0,4 46 13,0 0 1,-1 0 0,0 0 0,0 0-1,-1 0 1,0 0 0,0 1 0,-1 0 0,-5-7-1,10 14-77,0-1 0,0 1 0,0 0 0,0 0-1,0 0 1,-1 0 0,1-1 0,0 1-1,0 0 1,0 0 0,0 0 0,0-1-1,0 1 1,0 0 0,0 0 0,-1 0-1,1 0 1,0 0 0,0-1 0,0 1 0,0 0-1,0 0 1,-1 0 0,1 0 0,0 0-1,0 0 1,0 0 0,0 0 0,-1 0-1,1-1 1,0 1 0,0 0 0,0 0-1,-1 0 1,1 0 0,0 0 0,0 0 0,0 0-1,-1 0 1,1 0 0,0 0 0,0 1-1,0-1 1,-1 0 0,1 0 0,0 0-1,0 0 1,0 0 0,0 0 0,-1 0-1,1 0 1,0 0 0,0 1 0,0-1-1,0 0 1,0 0 0,0 0 0,-1 0 0,1 1-1,0-1 1,0 0 0,0 0 0,0 0-1,0 0 1,0 1 0,-1 21-1092,9 26-3398,-4-34-427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15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0 312 3697,'0'0'2058,"27"-20"-1741,81-60-20,-104 77-204,0-1 0,0 1-1,0 0 1,1 1-1,-1-1 1,1 1 0,-1 0-1,1 0 1,0 0 0,0 1-1,0 0 1,-1 0-1,1 0 1,1 0 0,-1 1-1,0 0 1,0 0 0,7 1-1,23-1 493,30-18-609,-1-2 1,0-3-1,97-51 1,-62 27-4063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51.12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25 3145,'0'0'11618,"25"0"-11456,76 0-176,462-19-1965,-643 14-3895,47 5-8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51.6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207 4 1032,'0'0'6678,"0"0"-6641,0-1-1,-1 1 1,1 0 0,0-1 0,-1 1 0,1 0 0,-1 0 0,1-1 0,-1 1 0,1 0 0,0 0 0,-1 0 0,1 0 0,-1-1 0,1 1-1,-1 0 1,1 0 0,-1 0 0,1 0 0,-1 0 0,1 0 0,-1 0 0,1 0 0,0 0 0,-1 0 0,1 1 0,-1-1 0,1 0-1,-1 0 1,1 0 0,-1 1 0,-5 1 5,0 0 0,1 1 0,-1-1 1,0 1-1,1 0 0,0 1 0,0 0 0,0-1 0,-5 6 0,-44 47 147,38-39-144,6-7-4,0 2 0,1-1-1,-10 17 1,17-25-51,0 0-1,1 0 1,-1 0 0,1 0-1,-1 0 1,1 1 0,0-1-1,0 0 1,0 1-1,1-1 1,-1 1 0,1-1-1,0 1 1,0-1 0,0 0-1,0 1 1,1-1-1,0 1 1,-1-1 0,3 5-1,-2-7 34,0 0 0,0 1 0,1-1 0,-1 0 0,1 0 0,-1 0-1,1 0 1,0 0 0,-1 0 0,1 0 0,0 0 0,-1-1 0,1 1 0,0-1-1,0 1 1,0-1 0,0 0 0,-1 0 0,1 0 0,2 0 0,51-1 1725,-34 0-1585,100-2-121,105 4-723,-226-1 579,1 0 0,0 1 0,0-1 0,-1 0 0,1 0 0,0 1 0,-1-1 0,1 0 0,0 1 1,-1-1-1,1 1 0,-1-1 0,1 1 0,-1-1 0,1 1 0,-1-1 0,1 1 0,-1-1 0,1 1 0,-1 0 0,0-1 0,1 1 1,-1 0-1,0-1 0,1 1 0,-1 0 0,0-1 0,0 1 0,0 0 0,0 0 0,0-1 0,0 1 0,0 0 0,0 0 0,0-1 1,0 1-1,0 0 0,0-1 0,-1 1 0,1 0 0,0 0 0,0-1 0,-1 1 0,1-1 0,0 1 0,-1 0 0,1-1 0,-1 1 1,1-1-1,-1 1 0,1-1 0,-1 1 0,0 0 0,-19 10-5430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02.7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18 64 384,'0'0'11580,"-3"-5"-10852,-12-24 643,46 29-1399,37 1-85,-34 1-49,1-1-1,-1-2 1,1-2 0,-1 0 0,0-3 0,42-11 0,-96 14-3170,-5 3-762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03.6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14 186 5329,'0'0'3242,"6"25"-2052,-7 3-1040,1 0 1,2 0-1,0 0 0,2 0 1,1-1-1,2 1 1,0-1-1,19 43 0,-23-64-193,-1-2-44,0-1 1,0 1-1,-1 0 0,0 0 0,1 0 1,-1 0-1,0 1 0,0 3 0,-37-8-953,34 0 999,0 0 0,0-1 0,0 1 1,0-1-1,0 0 0,0 0 0,0 0 0,1 0 0,-1 0 1,0 0-1,0 0 0,1 0 0,-1-1 0,0 1 0,1-1 0,0 1 1,-1-1-1,1 0 0,0 1 0,0-1 0,0 0 0,0 0 1,0 0-1,0 0 0,0 0 0,1 0 0,-1 0 0,1 0 1,-1 0-1,1 0 0,0-3 0,-2-11-31,0-1-1,1-32 1,1 35 38,-2-56 30,0 42 101,1 0 0,2-1 0,0 1-1,9-46 1,-8 67-45,1-1 0,0 1 0,0 0 0,0 0 0,1 0 0,0 1 0,0-1 0,1 1 0,0 0-1,0 0 1,0 1 0,1-1 0,0 1 0,0 0 0,0 1 0,0 0 0,1 0 0,0 0 0,0 1 0,0-1-1,12-2 1,4-1-180,1 2-1,0 1 1,0 0-1,0 2 1,35 1-1,-57 1 143,0 1 0,0-1 1,0 1-1,0-1 0,0 1 0,-1 0 0,1 0 0,0 0 0,-1 0 0,1 0 1,-1 0-1,1 0 0,-1 1 0,1-1 0,-1 0 0,0 1 0,0-1 1,0 1-1,0 0 0,0-1 0,0 1 0,0 0 0,0-1 0,0 1 0,-1 0 1,1 0-1,-1 0 0,0 0 0,1 0 0,-1-1 0,0 4 0,1-1 72,-1 1 0,1-1 0,-1 1-1,0-1 1,-1 1 0,1-1-1,-1 1 1,1-1 0,-2 0 0,1 1-1,0-1 1,-1 0 0,-2 5 0,-3 0-4,-1 0 1,-1 0 0,0 0 0,-15 10 0,16-13-80,0 1 0,0 0 1,0 0-1,1 1 0,0 0 0,-11 16 1,16-21-3,1 0 1,0 1 0,0-1 0,0 0-1,0 1 1,0-1 0,1 1 0,0-1-1,-1 1 1,1-1 0,1 1 0,-1-1-1,0 1 1,1-1 0,0 1 0,-1-1-1,2 0 1,-1 1 0,0-1 0,1 0-1,-1 0 1,1 0 0,0 0 0,0 0 0,4 4-1,1 4 53,1 1 0,-1 0-1,-1 0 1,0 1 0,0-1 0,6 25-1,-12-36-127,1 0 0,-1 0 0,1 0-1,0 0 1,0 0 0,-1-1 0,1 1-1,0 0 1,0 0 0,0-1 0,0 1 0,0 0-1,0-1 1,0 1 0,0-1 0,0 1-1,0-1 1,0 0 0,1 1 0,-1-1-1,0 0 1,0 0 0,0 0 0,0 0-1,1 0 1,-1 0 0,0 0 0,0 0-1,0 0 1,2-1 0,3 1-807,6 0-2110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04.0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1 130 4257,'0'0'6835,"1"-17"-6443,3-10-330,2-51 149,-2 70-346,5 15-57,5 13 98,-9-10 66,2 1 5,-1 1 0,0-1 0,-1 1 0,0 0 0,-1 1 0,-1-1 0,0 1 0,3 24 0,-6-36-138,-1 0 0,1 1 0,0-1 0,-1 0 1,1 0-1,0 0 0,-1 0 0,0 0 0,1 1 0,-1-1 0,0 0 0,1 0 0,-1-1 0,0 1 0,0 0 1,0 0-1,0 0 0,0 0 0,0-1 0,0 1 0,0-1 0,0 1 0,0-1 0,-2 1 0,2 0-42,-13 7-3791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04.35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1 0 5233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04.7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1 106 5233,'120'-81'2027,"-79"58"-203,-23 23-1898,-5 1 167,113-4-202,-124 3 104,0 0 1,0 1-1,0-1 0,-1 0 0,1 1 1,0-1-1,-1 1 0,1-1 1,0 1-1,-1 0 0,1 0 0,-1 0 1,1-1-1,-1 2 0,1-1 1,-1 0-1,0 0 0,0 0 0,1 1 1,-1-1-1,0 0 0,0 1 1,0-1-1,0 1 0,-1-1 0,1 1 1,0 0-1,-1-1 0,1 1 1,-1 0-1,1-1 0,-1 1 0,0 0 1,0 0-1,0-1 0,0 1 1,0 0-1,0 0 0,0 0 1,-1-1-1,0 4 0,0 1 124,0 1 1,0-1-1,-1 1 0,0-1 0,0 1 1,0-1-1,-1 0 0,0 0 1,-7 10-1,-15 9 505,20-22-566,0 1-1,1 0 1,0 0 0,0 0 0,0 0-1,0 1 1,0 0 0,1 0-1,0 0 1,0 0 0,0 0 0,1 1-1,-2 5 1,4-10-64,0-1 0,1 1 0,-1 0 0,1-1 0,-1 1 0,1-1 0,-1 1 0,1 0 0,0-1 0,-1 0 0,1 1 0,0-1 0,-1 1 0,1-1 0,0 0 0,-1 1 0,1-1 0,0 0 0,0 0 0,-1 1 0,1-1 0,0 0 0,0 0 0,0 0 0,-1 0 0,1 0 0,0 0 0,1-1 0,31 1-3,-24 0-31,183-5-3808,-184 5 1723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07.0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15 284 3745,'0'0'6921,"3"-13"-6547,-1 4-368,8-28 184,-10 37-185,0-1-1,1 1 1,-1 0 0,0 0 0,0 0 0,0 0 0,0-1-1,0 1 1,0 0 0,1 0 0,-1 0 0,0 0 0,0 0 0,0 0-1,1 0 1,-1-1 0,0 1 0,0 0 0,0 0 0,0 0-1,1 0 1,-1 0 0,0 0 0,0 0 0,1 0 0,-1 0 0,0 0-1,0 0 1,0 0 0,1 0 0,-1 0 0,0 0 0,0 0 0,0 0-1,0 1 1,1-1 0,-1 0 0,0 0 0,0 0 0,0 0-1,0 0 1,1 0 0,-1 0 0,0 1 0,0-1 0,0 0 0,0 0-1,0 0 1,1 0 0,-1 1 0,0-1 0,11 28 396,14 74 126,-15-55-446,2-1 1,20 49-1,-16-60-194,-10-24-334,0 1 1,-1 0 0,0 0 0,-1 0-1,0 1 1,-1 0 0,2 16 0,-41-30-2260,32-1 2635,0 0 0,1 0 0,-1 0 0,1-1 0,0 1-1,0-1 1,0 0 0,0 0 0,0 0 0,0 0 0,1 0 0,0-1 0,-1 1 0,1-1 0,0 1 0,-2-8 0,-24-70 311,25 70-191,-14-46 794,3-1 0,2 0-1,2-1 1,-2-99 0,12 152-797,0 1 0,1 0 0,-1 0 0,1-1 0,0 1 0,0 0 0,1 0 0,0 0 0,0 0 0,0 0 0,0 0 0,1 1 0,0-1 0,0 1 0,0-1 0,4-3 0,-1 3-46,0 0 1,0 0-1,0 0 0,1 1 1,0 0-1,-1 0 0,2 1 0,-1 0 1,14-4-1,9 0-202,0 2 1,1 1-1,0 2 0,41 1 1,-71 1 199,5-1-29,0 1 0,0 0 0,0 1 0,1-1 0,-1 1 0,0 0 0,0 1 1,0 0-1,0-1 0,-1 2 0,1-1 0,0 1 0,-1 0 0,1 0 0,-1 0 1,0 1-1,0 0 0,6 6 0,-10-9 83,-1 1 0,1-1-1,-1 0 1,1 0 0,-1 0 0,1 1 0,-1-1 0,0 0 0,1 0-1,-1 1 1,0-1 0,0 0 0,0 1 0,0-1 0,0 0 0,0 0-1,-1 1 1,1-1 0,0 0 0,-1 1 0,1-1 0,0 0-1,-1 0 1,0 0 0,1 0 0,-1 1 0,0-1 0,0 0 0,1 0-1,-1 0 1,0 0 0,0-1 0,0 1 0,-1 1 0,-44 31 644,31-25-453,-6 6 21,-3 2-75,1 0-1,-36 32 0,55-44-213,0-1-1,0 1 1,1 0-1,-1 0 1,1 1-1,0-1 1,0 1-1,0 0 1,0-1-1,1 1 1,0 0-1,0 1 0,1-1 1,-1 0-1,1 0 1,0 1-1,0-1 1,1 1-1,0-1 1,0 8-1,1-10 18,0 0 0,1 0 0,-1 0 0,1 0-1,0 0 1,-1-1 0,1 1 0,0-1 0,0 1-1,1-1 1,-1 0 0,1 0 0,-1 0 0,1 0 0,-1 0-1,1-1 1,4 3 0,56 22-53,-51-22 25,23 7-353,1-1-1,48 7 1,-84-17 387,0 0-84,1-1 0,-1 1 0,1 0 0,-1 0-1,0 0 1,1 0 0,-1 0 0,1 0 0,-1 0 0,1 0 0,-1 0 0,0 0 0,1 0 0,-1 1 0,1-1 0,-1 0 0,0 0-1,1 0 1,-1 0 0,0 1 0,1-1 0,-1 0 0,0 0 0,1 1 0,-1-1 0,0 0 0,1 1 0,-1-1 0,0 0 0,0 1-1,1-1 1,-1 0 0,0 1 0,0-1 0,0 1 0,0-1 0,0 0 0,1 1 0,-1-1 0,0 1 0,0-1 0,0 0 0,0 1-1,0 0 1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07.4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1 265 5457,'0'0'5276,"0"-28"-5339,0-8-108,6-45 0,-5 75 148,1 0 1,0 0 0,0 0-1,0 1 1,1-1 0,0 1-1,0-1 1,1 1 0,-1 0-1,1 0 1,0 1 0,0-1-1,1 1 1,-1 0-1,1 0 1,0 0 0,0 0-1,9-4 1,17-14 576,-32 48-390,-21 144 245,20-148-684,2 46-459,0-65 531,0-1 1,0 0-1,1 0 1,-1 0 0,1 0-1,-1 0 1,1 0-1,0-1 1,0 1 0,0 0-1,0 0 1,0 0-1,0-1 1,0 1-1,0 0 1,1-1 0,-1 1-1,1-1 1,-1 0-1,1 1 1,0-1 0,-1 0-1,1 0 1,0 0-1,0 0 1,2 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07.8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3321,'0'0'4765,"21"1"-5411,64 6 396,-82-7 239,-1 1 1,1 0-1,-1 0 1,1 0-1,-1 0 1,1 0 0,-1 1-1,0-1 1,1 1-1,-1-1 1,0 1 0,0 0-1,0 0 1,-1 0-1,1 0 1,0 0-1,-1 0 1,1 1 0,-1-1-1,0 0 1,1 1-1,-1-1 1,-1 1-1,1-1 1,0 1 0,0 0-1,-1-1 1,0 1-1,1 3 1,-1 0 167,0-1-1,0 1 1,0-1-1,0 0 1,-1 1 0,0-1-1,0 0 1,0 1 0,-1-1-1,0 0 1,-4 8 0,-29 22 1511,31-33-1610,0 1 0,0 0 1,1-1-1,-1 1 0,1 1 0,0-1 0,0 1 0,0-1 0,0 1 0,1 0 0,-1 0 0,1 0 0,0 0 0,0 0 0,0 0 0,1 1 0,-2 6 0,3-10-60,1 0-1,-1-1 0,0 1 1,1 0-1,-1 0 0,0-1 1,1 1-1,-1 0 0,1-1 1,0 1-1,-1-1 0,1 1 1,-1-1-1,1 1 0,0-1 1,-1 1-1,1-1 0,0 0 1,-1 1-1,1-1 0,0 0 1,0 0-1,0 1 0,-1-1 1,1 0-1,0 0 0,0 0 1,1 0-1,28 3-126,-25-3 86,18 1-242,-7 0-351,-1 0 0,0-1 1,0 0-1,0-2 0,0 1 0,24-7 0,-16-2-3320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16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1 824,'0'0'6323,"4"8"-6829,2 2 415,0 0 0,-1 1 0,0 0 0,0 0 0,-2 0 0,1 1 0,-1-1 0,-1 1 0,2 18 0,-4-28 112,0 0 1,0 1-1,-1-1 1,1 0 0,0 0-1,-1 0 1,1 0-1,-1 0 1,0 0 0,0 0-1,1 0 1,-1 0-1,-1 0 1,1 0 0,0 0-1,-3 3 1,-8 12 611,11-16-593,3-1-301,0 0 239,0 0-1,0 0 1,-1 0 0,1 0 0,0-1-1,0 1 1,0-1 0,-1 1 0,1-1-1,0 0 1,-1 0 0,1 0-1,-1 1 1,3-3 0,-1-1-1,1 0 0,0-1 0,-1 0-1,0 0 1,0 0 0,-1 0 0,1 0 0,-1 0 0,0-1 0,0 1 0,-1-1-1,0 1 1,0-1 0,0 0 0,-1 1 0,0-10 0,3-14 31,-2 27 6,-1 0 0,1 0 0,-1 0 0,1 1 0,0-1 0,0 0 0,0 0 0,0 1 0,0-1 0,0 1 0,0-1 0,0 1 0,1-1 0,-1 1 0,1-1 0,-1 1 0,1 0 0,-1 0 0,1 0 0,0 0 1,-1 0-1,1 0 0,0 1 0,0-1 0,0 0 0,0 1 0,-1 0 0,1-1 0,0 1 0,0 0 0,3 0 0,-4 3 18,-1-1 0,1 1 0,-1 0 0,1-1-1,-1 1 1,0 0 0,0 0 0,0 0 0,0-1 0,-1 1 0,-1 4 0,-2 4 144,-1-1-1,-1 1 1,0-2 0,-1 1 0,0-1 0,0 0 0,-1 0 0,0-1-1,-16 13 1,12-10 27,0 1 1,0 0-1,-17 25 0,29-37-206,0 0 0,0 0 0,-1 0 0,1 0 0,0 0 0,0 0 1,0 0-1,0 0 0,-1 0 0,1 1 0,0-1 0,0 0 0,0 0 0,0 0 0,-1 0 0,1 0 0,0 1 0,0-1 1,0 0-1,0 0 0,0 0 0,0 1 0,-1-1 0,1 0 0,0 0 0,0 0 0,0 1 0,0-1 0,0 0 0,0 0 1,0 0-1,0 1 0,0-1 0,0 0 0,0 0 0,0 0 0,0 1 0,0-1 0,0 0 0,0 0 0,0 0 0,1 1 0,-1-1 1,0 0-1,0 0 0,0 0 0,0 1 0,0-1 0,0 0 0,0 0 0,1 0 0,-1 0 0,0 0 0,0 1 0,0-1 1,0 0-1,1 0 0,-1 0 0,0 0 0,0 0 0,1 0 0,17-8 58,26-23 97,-42 29-170,-1 1 3,1 0 0,-1 0-1,1 0 1,0 0 0,0 1 0,0-1 0,-1 1-1,1-1 1,0 1 0,0 0 0,0-1 0,0 1-1,0 0 1,0 0 0,-1 0 0,1 1 0,0-1 0,0 0-1,0 1 1,3 0 0,37 21-4,-18-9 53,-12-9-14,0-1 1,0 0 0,0-1-1,0-1 1,0 0-1,0 0 1,1-1-1,-1-1 1,21-3-1,-32 4-54,0-1 0,0 1 0,-1-1 0,1 1-1,0-1 1,-1 1 0,1-1 0,0 0 0,-1 1-1,1-1 1,-1 0 0,1 0 0,-1 1 0,0-1-1,1 0 1,-1 0 0,0 0 0,1 0 0,-1 1-1,0-1 1,0 0 0,0 0 0,0 0 0,0 0-1,0 0 1,0 0 0,0 1 0,0-1 0,0 0 0,0 0-1,-1 0 1,1 0 0,0 0 0,0 1 0,-1-2-1,-9-6-2180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08.2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46 4337,'0'0'5801,"179"-35"-7929,-134 27 343,-13 6 761,-11 2 168,-13 0 40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08.6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7034,'0'0'2520,"77"13"-5225,-39-10 465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09.4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30 336,'0'0'4845,"4"24"-4041,27 187 2200,-25-173-2811,44 208 691,-52-269-2094,1 0-1,3-40 0,0 4-149,-2 18 1495,-1-1-1,-3 1 0,-1 0 0,-14-57 0,15 84 618,1 0 0,1 0 0,0 0 0,0-20 0,3 32-751,-1 1 0,1-1-1,-1 1 1,1 0 0,-1-1 0,1 1 0,0 0 0,0 0 0,-1-1 0,1 1 0,0 0 0,0 0 0,0 0 0,1 0 0,-1 0 0,0 0-1,0 1 1,0-1 0,1 0 0,-1 0 0,0 1 0,1-1 0,-1 1 0,1-1 0,-1 1 0,0 0 0,1 0 0,-1-1 0,1 1 0,-1 0-1,2 0 1,59-1-194,-48 2 182,-8-1-3,0 1 0,0-1 0,0 1 0,0 1-1,-1-1 1,1 1 0,0 0 0,0 1 0,-1-1 0,0 1 0,1 0 0,-1 1 0,0-1 0,-1 1-1,1 0 1,-1 0 0,1 0 0,-1 1 0,3 4 0,-4-6 69,-1 1 1,0-1-1,0 0 1,-1 0-1,1 1 1,-1-1-1,1 1 1,-1 0-1,0-1 1,0 1-1,-1 0 1,1 0-1,-1-1 1,0 1-1,0 0 1,0 0-1,0 0 0,-1-1 1,1 1-1,-1 0 1,0 0-1,0-1 1,-1 1-1,1-1 1,-1 1-1,0-1 1,0 0-1,0 1 1,0-1-1,-5 5 1,-2 3 235,0 0 0,0 0 1,1 1-1,-9 19 1,15-29-290,1 0 1,0 1 0,-1-1 0,1 1-1,0-1 1,1 1 0,-1-1 0,0 1 0,1 0-1,0-1 1,-1 1 0,1 0 0,0 0-1,0-1 1,1 1 0,-1 0 0,0-1-1,1 1 1,0 0 0,0-1 0,-1 1 0,1-1-1,1 1 1,-1-1 0,0 1 0,1-1-1,-1 0 1,1 0 0,0 0 0,0 0 0,3 3-1,7 3-52,0-1-1,0-1 1,1 0-1,0-1 0,0 0 1,1-1-1,-1-1 1,1 0-1,20 2 0,130 2-3039,-157-7 2793,-6-35-1795,-9-27 1531,-1-18 935,9 62-13,0-20 5624,0 45-5485,0 30-478,-1-2 4,1-1 1,8 48-1,-7-72-30,1-1 0,1 1 0,0-1 0,0 0 0,0 1 1,1-2-1,1 1 0,-1 0 0,1-1 0,1 0 0,0 0 0,0 0 0,10 9 0,-16-16 1,1-1-1,0 1 0,0 0 0,0 0 0,0 0 0,0-1 0,0 1 0,0 0 0,0-1 0,0 1 1,0-1-1,1 0 0,-1 1 0,0-1 0,0 0 0,0 1 0,1-1 0,-1 0 0,0 0 1,0 0-1,0 0 0,1 0 0,-1-1 0,0 1 0,0 0 0,0 0 0,1-1 0,-1 1 0,0-1 1,0 1-1,0-1 0,0 1 0,0-1 0,0 0 0,0 0 0,0 1 0,0-1 0,0 0 0,0 0 1,-1 0-1,1 0 0,0 0 0,-1 0 0,2-1 0,3-7 6,-1 0 1,1 1-1,-1-1 1,3-14-1,-3 12-20,29-75-130,-31 107-747,-5 105-1109,-5-58-784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11.3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47 175 5817,'0'0'5387,"1"78"-3966,0-51-1661,2-1 0,1 0 0,1 0 0,2 0 0,0-1 0,2 0 0,17 38 0,-28-62 102,0 0 0,0-1 1,0 1-1,0-1 0,0 1 1,0-1-1,0 0 0,0 0 0,0 0 1,0 0-1,-3 0 0,4 0 8,-2 0 15,0 0 1,-1 0-1,1 0 0,0-1 1,0 1-1,0-1 1,0 0-1,0 1 0,0-1 1,0-1-1,0 1 0,0 0 1,0-1-1,1 1 1,-1-1-1,1 0 0,-1 0 1,1 0-1,-1 0 0,1-1 1,0 1-1,0-1 1,0 1-1,1-1 0,-1 1 1,0-1-1,1 0 1,0 0-1,0 0 0,0 0 1,0 0-1,0 0 0,0 0 1,1 0-1,0 0 1,-1-1-1,1-4 0,-2-170 691,3 96 998,-1 76-1490,1 1-1,-1-1 1,1 1 0,0-1-1,0 1 1,0-1 0,1 1-1,0 0 1,0 0-1,0 0 1,1 0 0,-1 0-1,1 0 1,0 1 0,5-6-1,-2 5-66,0-1 0,0 1 0,1 0 0,-1 0 0,1 1 0,0 0 0,1 0 0,-1 0-1,11-3 1,7 0-72,0 1-1,1 1 0,0 2 0,0 0 0,39 1 0,-65 5 164,0-1-1,-1 0 1,1 1-1,-1-1 1,0 1-1,0-1 1,0 0-1,0 1 1,0-1-1,0 0 0,-2 3 1,-68 68 761,57-61-719,0 1 0,1 1 0,0 0 0,1 0 0,1 1 1,0 1-1,-14 28 0,24-42-152,0 0 1,1 0-1,-1 0 1,1 1-1,0-1 1,-1 0-1,1 0 1,0 1-1,0-1 0,0 0 1,1 1-1,-1-1 1,1 0-1,-1 0 1,1 1-1,0-1 1,-1 0-1,1 0 1,0 0-1,1 0 1,-1 0-1,0 0 1,0 0-1,1-1 1,-1 1-1,1 0 1,0-1-1,-1 1 1,1-1-1,0 1 0,0-1 1,0 0-1,0 0 1,2 1-1,11 5-62,-1 0-1,1-2 0,30 9 1,-26-9-60,13-5-5314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11.7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0 175 5433,'0'0'6840,"1"-23"-6600,5-71-189,-6 91-54,0 1-1,0-1 1,0 1-1,1-1 1,-1 1-1,1-1 1,-1 1 0,1-1-1,0 1 1,0 0-1,0-1 1,0 1-1,0 0 1,1 0-1,-1 0 1,0-1 0,1 2-1,0-1 1,0 0-1,-1 0 1,4-2-1,2-1 1,-6 4 59,4 50 18,-5-41-52,0 0 0,1 0 0,0 0 0,1 0 0,3 12 0,2-5-63,8 27-825,-15-40 546,0-1 1,1 1 0,-1-1-1,0 1 1,0-1-1,0 1 1,0-1-1,0 1 1,-1-1-1,1 0 1,0 1 0,-1-1-1,1 1 1,-2 2-1,-8 4-3951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12.5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71 1216,'5'-16'5589,"16"-8"-3990,20-3-1897,-39 26 373,1 1 1,-1-1-1,1 1 1,-1-1 0,1 1-1,-1 0 1,1 0-1,-1 0 1,1 0-1,-1 0 1,1 1 0,-1-1-1,1 1 1,-1 0-1,0 0 1,3 1-1,38 20-124,-36-17 139,-6-5-81,0 1-1,0 0 1,-1-1-1,1 1 1,0 0-1,-1 0 0,1 0 1,0-1-1,-1 1 1,1 0-1,-1 0 1,1 0-1,-1 0 1,0 0-1,1 0 0,-1 0 1,0 0-1,0 0 1,0 0-1,0 0 1,0 0-1,0 0 1,0 0-1,0 0 0,0 0 1,0 0-1,0 0 1,-1 0-1,1 0 1,0 0-1,-1 0 1,1 0-1,-1 0 0,1 0 1,-1 0-1,1 0 1,-2 1-1,-24 28 720,-33 15-67,59-45-716,26 1-1148,-19 1 1188,1 0-1,-1 0 1,0 0-1,0 1 1,-1 1-1,1-1 0,-1 1 1,1 0-1,-1 0 1,0 1-1,-1 0 0,1 0 1,-1 0-1,0 1 1,8 11-1,-13-16 22,1-1-1,-1 1 1,0 0 0,1 0-1,-1 0 1,0 0-1,0 0 1,0-1 0,0 1-1,0 0 1,0 0 0,0 0-1,0 0 1,0 0-1,0 0 1,-1-1 0,1 1-1,0 0 1,0 0 0,-1 0-1,1 0 1,-1-1-1,1 1 1,-1 0 0,1 0-1,-1 0 1,-25 15 200,-35 0 345,58-16-509,-30 4 797,31-3-892,1-1 1,0 0-1,0 0 0,0 1 0,0-1 0,-1 0 0,1 0 0,0-1 0,0 1 0,0 0 0,0 0 0,-1 0 0,1-1 0,0 1 0,0 0 0,0-1 0,0 1 0,0-1 0,0 0 0,0 1 0,0-1 0,0 0 0,-1-1 0,1-10-2770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12.9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 3185,'0'0'8177,"27"-3"-8177,-16 3 0,4 0-152,-3 5 152,0 0 0,-3-2-56,-1 2 40,-2-2-216,0-3-808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13.2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18 83 6937,'-17'-51'3825,"37"51"-4265,30-8-360,-3-2-880,-6-4-1265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13.65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163 0 5977,'0'0'5661,"-19"4"-5598,6-2-57,8-2-6,1 0-1,-1 1 1,1-1 0,-1 1 0,1 0-1,-1 0 1,1 1 0,-1-1 0,1 1-1,0 0 1,0 0 0,0 0 0,0 1 0,0-1-1,0 1 1,1 0 0,-1 0 0,1 1-1,0-1 1,0 0 0,0 1 0,0 0-1,-3 8 1,-1 6-8,2 0-1,0 1 1,1 0-1,0 0 1,2 0-1,0 0 1,3 38-1,-1-49 13,0 0 1,1 0-1,1 0 1,0 0-1,0 0 0,0-1 1,1 1-1,0-1 0,0 1 1,1-1-1,0 0 1,0-1-1,0 1 0,1-1 1,0 1-1,1-1 0,-1-1 1,1 1-1,0-1 0,1 0 1,11 7-1,-12-10 5,0 1-1,0-1 1,0 0-1,1-1 1,-1 0 0,1 0-1,-1 0 1,1-1-1,-1 0 1,1 0 0,-1 0-1,1-1 1,-1 0-1,7-2 1,-4 1-34,1-1 0,-1-1 0,0 1-1,0-1 1,0-1 0,0 0 0,-1 0 0,11-8 0,-16 9 49,0 1 0,0 0 0,0-1 1,0 1-1,0-1 0,-1 0 0,0 0 0,0 0 1,0 0-1,0-1 0,1-4 0,-3 8 16,1 0-1,-1 0 1,0-1-1,1 1 1,-1 0-1,0 0 1,0 0-1,0-1 0,0 1 1,0 0-1,0 0 1,-1-1-1,1 1 1,0 0-1,-1 0 1,1 0-1,0-1 1,-1 1-1,0 0 1,1 0-1,-1 0 1,0 0-1,1 0 1,-1 0-1,0 0 1,0 0-1,0 0 1,0 1-1,0-1 1,0 0-1,0 0 1,0 1-1,0-1 1,0 1-1,0-1 1,0 1-1,-1-1 1,1 1-1,0 0 0,0 0 1,0 0-1,-1-1 1,1 1-1,-2 0 1,-5-1-54,0 0-1,-1 0 1,1 1 0,0 0 0,0 0-1,-1 1 1,1 0 0,0 0-1,0 1 1,0 0 0,0 1 0,0 0-1,0 0 1,1 0 0,-1 1-1,1 0 1,0 1 0,0-1 0,1 1-1,-1 1 1,1-1 0,0 1-1,-9 12 1,-10 17-2971,-25 46 0,23-32-3497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53.69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1 137 4913,'0'0'6413,"0"81"-4372,0 185-2144,0-293 291,0-285-1441,0 309 1224,0-1 0,1 0 1,-1 1-1,1-1 0,0 1 1,0-1-1,0 1 0,1-1 1,-1 1-1,1 0 0,0 0 1,0 0-1,0 0 0,0 0 1,3-3-1,1 0-16,0 0 0,0 1 0,1 0-1,0 0 1,0 0 0,10-4 0,6-1-65,0 1 0,0 1 1,37-8-1,-57 15 98,1 0-1,-1 0 1,1 1-1,0-1 1,-1 1 0,1 0-1,0 0 1,-1 0 0,1 0-1,-1 1 1,1 0-1,0-1 1,-1 1 0,1 1-1,-1-1 1,0 0-1,1 1 1,-1 0 0,0 0-1,0 0 1,5 3-1,-5 0 19,1-1 0,-1 0 0,0 1 0,-1 0 0,1-1-1,-1 1 1,0 0 0,0 0 0,0 0 0,-1 1-1,1-1 1,-1 0 0,-1 1 0,1 6 0,0-7 33,-1 1 1,1-1 0,-1 1 0,-1-1-1,1 0 1,-1 1 0,-2 9 0,2-13-1,0 1 1,-1-1 0,1 1 0,-1-1 0,0 1-1,0-1 1,0 0 0,0 0 0,0 0 0,0 0-1,0 0 1,-1 0 0,1 0 0,-1-1 0,-3 2 0,-55 29 637,15-9-486,-78 54-1,123-77-194,-1 1-1,1 0 0,0-1 0,0 1 0,0 0 1,-1-1-1,1 1 0,0 0 0,0 0 0,0 0 1,0 0-1,1 0 0,-1 0 0,0 1 0,0-1 0,1 0 1,-1 0-1,0 0 0,1 1 0,0-1 0,-1 0 1,1 1-1,0-1 0,-1 0 0,1 1 0,0-1 1,0 1-1,0-1 0,0 0 0,0 1 0,1-1 1,-1 2-1,2-1 3,0 0 1,0 0-1,-1-1 1,1 1-1,0-1 1,0 1-1,1-1 1,-1 0-1,0 0 1,0 0-1,1 0 1,-1 0-1,0-1 1,1 1-1,-1-1 1,5 1-1,34 4 263,75-3 0,20 2-331,-32 1-2558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17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8 4217,'0'0'1408,"-15"-8"-288,7 8-1019,1 1 0,-1-1-1,0 1 1,1 1 0,0-1-1,-1 1 1,1 0 0,0 1-1,0 0 1,0 0 0,0 1-1,1-1 1,-1 1 0,1 1-1,0-1 1,0 1 0,0 0-1,-6 9 1,5-6 11,1 1 0,1 0 0,-1 0 0,2 0 0,-1 1 0,1 0 0,1-1 0,-1 1 0,2 1 0,-1-1 0,2 0 0,-2 21 0,2-12-107,0-8 10,0 0 1,1 0-1,0 0 0,1 0 1,3 15-1,-3-23-11,0 1 0,1-1 1,-1 0-1,1 1 0,0-1 0,-1 0 0,1 0 0,1 0 0,-1-1 0,0 1 0,1 0 0,-1-1 0,1 0 0,0 1 0,0-1 0,0 0 1,0 0-1,0-1 0,0 1 0,6 1 0,0 1-72,0-1 0,1-1 0,0 0 0,-1 0 0,15 1 0,-22-3-111,0 0 1,1 1-1,-1-1 1,0 0-1,1 0 1,-1-1-1,0 1 1,1 0-1,-1-1 1,0 1-1,0-1 1,1 0-1,-1 0 1,0 0-1,0 0 1,0 0-1,0 0 1,0-1-1,0 1 1,-1-1-1,1 1 1,0-1-1,-1 0 1,1 1-1,-1-1 1,3-4-1,3-17-4106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54.53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24 3745,'0'0'7959,"0"-5"-7768,0-5-144,-1 2-216,3 18 163,3 197 620,-5-150-1727,2-52-188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54.87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17 6105,'0'0'4909,"64"0"-4897,1 2-29,-39 0-323,0-1 1,-1-2-1,50-6 0,-60 1-1795,-5-1-675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56.8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88 744,'0'0'8681,"4"-39"-5037,13 30-3684,1 2-1,-1 0 0,2 1 0,-1 0 0,1 2 0,-1 0 1,24-1-1,-47 7 64,-1 0 1,1 1-1,-1-1 1,1 1-1,0 0 1,0 1-1,0-1 1,1 1-1,-1 0 1,-7 8 0,3-3-17,4-5-13,-1 0 0,1 1 0,0-1 0,0 1 0,1 1 0,-1-1 0,1 1-1,0-1 1,1 1 0,-1 0 0,1 1 0,0-1 0,1 0 0,0 1 0,0 0-1,0-1 1,1 1 0,-1 0 0,2 0 0,-1 0 0,1 7 0,0-12-7,0 1 0,0-1 0,1 0 1,-1 0-1,0 1 0,1-1 0,0 0 0,-1 0 0,1 0 1,0 1-1,0-1 0,0 0 0,0 0 0,1-1 1,-1 1-1,0 0 0,1 0 0,0-1 0,-1 1 1,1 0-1,0-1 0,0 0 0,-1 1 0,1-1 1,0 0-1,0 0 0,1 0 0,-1 0 0,0-1 1,0 1-1,3 0 0,8 1-188,0 0 0,0-1 1,0 0-1,20-2 0,-9 0-250,-17 1 207,0-1-1,0 0 1,-1 0 0,1 0-1,0-1 1,-1 0-1,1 0 1,-1-1-1,0 0 1,0 0 0,0 0-1,0-1 1,5-5-1,12-11-2030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4:57.4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24 1584,'0'0'5852,"19"-4"-5728,2-2-107,-12 3-18,0 0 0,0 1 0,0 0 0,0 0 1,0 1-1,20 0 2947,-19 20-3126,18 6-142,-15-15 216,-2 0 0,1 1 0,16 22 0,-26-31 146,0 1-1,0-1 0,0 1 1,-1 0-1,1 0 1,-1 0-1,0 0 0,0 0 1,0 0-1,0 0 0,0 0 1,-1 1-1,1-1 0,-1 0 1,0 0-1,0 1 0,0-1 1,-1 0-1,1 0 1,-1 0-1,1 1 0,-1-1 1,-2 5-1,-2-3 122,0-1 0,1 0 0,-1 0 0,-1-1 0,1 1 0,0-1 0,-1 0 0,0-1 0,1 1 0,-13 2 0,-17 10-116,26-10-213,5-2-408,-1 0 0,0-1-1,0 1 1,0-1 0,-1 0 0,1 0-1,0-1 1,-11 2 0,-1-2-4247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15.1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5513,'0'0'6715,"1"85"-6864,4-21 134,6 137-448,-16-180-1053,2-15-552,8-28-4253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15.6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38 408 232,'0'0'3082,"-3"-28"-2004,3 24-1011,-29-214 3690,27 212-3659,1 0 0,0 0 0,0 0 0,1-1 0,-1 1 0,1 0 0,0 0 0,1 0 0,0 0 0,2-9 1,-2 12-130,1 0 0,0 0 0,0 0 0,0 0 0,0 1 0,0-1 0,0 0 0,1 1 0,-1 0 0,1 0 0,0 0 0,0 0 0,0 0 0,0 0 0,0 1 0,0-1 0,0 1 0,0 0 0,6-1 0,30-9-54,1 2 0,0 2 0,1 2 0,-1 1 0,47 2-1,-86 4 172,-1-1 0,0 1 0,0-1-1,0 1 1,0-1 0,0 1-1,0 0 1,0-1 0,-1 1-1,1-1 1,0 1 0,-1-1 0,1 0-1,-1 1 1,0-1 0,1 1-1,-1-1 1,-2 3 0,-13 13 633,-1-1 1,-22 17-1,23-21-602,0 2-1,1 0 0,-18 21 0,28-29-127,1 0 1,0 0-1,1 1 1,-1-1-1,1 1 1,1 0-1,-1 0 0,1 0 1,0 0-1,1 0 1,0 0-1,0 0 1,0 12-1,1-14 15,0 0 1,0 0-1,0 0 1,1 0 0,0-1-1,0 1 1,0 0-1,1 0 1,0-1-1,-1 1 1,2-1-1,3 7 1,0-3 11,1-1 1,0 1-1,1-1 0,-1-1 1,10 7-1,17 10-1036,-30-22 409,0 0 1,0 0-1,0 0 0,0 0 0,0 0 0,0-1 1,7 0-1,5 0-3307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15.9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 1768,'0'0'8610,"19"-1"-8406,9-1-171,71 0-20,-96 2-11,-1 0 1,1 1-1,0-1 1,-1 1-1,1-1 1,0 1-1,-1 0 1,1 0-1,-1 1 1,1-1-1,-1 0 1,0 1-1,0-1 1,1 1-1,-1 0 1,0 0-1,0 0 1,-1 0-1,1 0 1,0 0-1,-1 0 1,1 1-1,-1-1 1,0 0-1,1 1 0,-1-1 1,0 1-1,-1 0 1,1-1-1,0 1 1,-1 0-1,0-1 1,1 1-1,-1 4 1,0 0 62,0-1 1,0 0-1,-1 0 0,0 0 0,0 0 1,0 0-1,-1 0 0,0 0 1,0 0-1,0-1 0,-1 1 1,0-1-1,0 1 0,-6 8 1,-5-2 166,11-10-195,1 0 0,-1 0 1,1 0-1,-1 1 0,1-1 0,0 1 0,-1-1 0,1 1 0,1 0 0,-1 0 0,0 0 0,1 0 1,-2 3-1,48-1-886,-40-4 777,-2-1-55,36 3-678,-14 1-2970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16.8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27 1008,'0'0'10113,"9"-5"-9989,-9 5-123,7-4-7,0 1 0,0 0 0,0 1 0,0-1 0,0 1 1,1 1-1,-1-1 0,15 0 0,-22 47 941,9 29 58,-44-55-606,23-11-577,-9 6 337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17.27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6769,'0'0'4593,"53"0"-4641,-33 0 48,-2 0-136,0 0 128,-9 0-248,-1 0-312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17.6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9 7578,'-5'-8'4865,"28"8"-6850,7 8 1433,8 8-496,-9-3-1473,-8-5-1752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18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3025,'0'0'5261,"12"16"-5081,-5-10-57,1 0 0,-1 0 0,1-1 0,0 0 0,1-1 1,-1 0-1,1 0 0,0-1 0,0 0 0,0 0 0,14 1 0,-20-4-94,-1-1-1,0 0 0,0 0 0,0 1 0,1-1 0,-1-1 1,0 1-1,0 0 0,0 0 0,-1-1 0,1 1 1,0-1-1,0 0 0,-1 1 0,1-1 0,1-3 0,25-35 2,-24 33 15,4-7 270,-8 13-396,0-1 0,0 1 0,1 0 0,-1 0 1,1 0-1,-1 0 0,0 0 0,1 0 0,0 0 0,-1 0 1,1 0-1,0 0 0,-1 1 0,1-1 0,0 0 1,0 0-1,0 1 0,0-1 0,-1 0 0,1 1 1,0-1-1,0 1 0,0-1 0,0 1 0,1-1 1,-1 1-1,0 0 0,0 0 0,0-1 0,0 1 0,0 0 1,0 0-1,0 0 0,1 0 0,-1 0 0,0 0 1,0 1-1,0-1 0,0 0 0,0 1 0,2 0 1,11 5-2017,-1-5-839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18.0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30 1 2481,'0'0'6160,"2"17"-5691,1 14-364,2 0 0,2 0 0,16 49 0,-19-71-42,-1 1 0,0-1 0,0 1 0,-1-1 0,-1 1 0,2 13 0,-3-23 110,2-1-137,1 0 1,-1-1-1,0 1 1,1-1 0,-1 0-1,0 1 1,0-1 0,0 0-1,0 0 1,0-1 0,0 1-1,-1 0 1,1 0 0,1-4-1,5-5-165,-3 6 92,-3 2 13,0 0 0,1 1 0,-1-1 0,1 1 0,-1-1-1,1 1 1,0 0 0,0 0 0,0 0 0,0 0-1,0 1 1,1-1 0,6-1 0,-9 5 6,0 1 1,0-1-1,0 1 0,0 0 1,0-1-1,0 1 0,-1 0 1,1 0-1,-1-1 1,0 6-1,0-8 17,7 106 313,-27-106 707,4 0-939,1 0 0,-1-1 0,1-1 0,-16-4 0,26 5-206,0 0-1,0-1 1,1 0-1,-1 0 1,1 0 0,-1-1-1,1 1 1,0-1-1,0 0 1,0 0-1,1 0 1,-1-1-1,1 0 1,-1 1-1,1-1 1,-5-9-1,0-8-2567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18.4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0 111 5673,'0'0'4713,"177"-87"-5281,-118 74-1096,-15 2-697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24.8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46 2473,'0'0'3923,"18"-8"-4788,44 4 4554,28-9-2732,-49 6-464,84-4-1,-238 9-71,-102 4-435,264 12-257,68 12-1,-77-19 133,69 2 0,-307 4 1643,101-13-256,96 0-1228,37 5-2952,10 1 2902,0-3 0,0-1 0,46-5 0,3 1-69,-137-14 2431,-36 7-2195,51 7 88,1-1-1,-43-10 1,67 11-133,15 2-639,166 0-2955,-138 0 700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26.13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116 11 1536,'0'0'7187,"-1"-11"-5309,-19 66-405,15-44-1394,0 0 0,1 0-1,-6 21 1,7 1-26,0 1 1,2-1-1,3 36 0,0-30 11,-5 70-1,1-101-43,0 0 0,-1 0 0,0 0 0,0-1 0,-1 0 0,1 1 0,-2-1 0,-5 8 0,-7 12 148,17-26-13,-12-2-5028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26.5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0 102 4721,'0'0'9747,"16"-9"-9649,12-6-78,0 1 0,1 1 0,0 2 1,1 1-1,45-10 0,-52 16-60,1 1 0,32 0 0,-48 4-59,-1-1 1,1 1 0,0 0-1,0 1 1,-1 0-1,1 0 1,-1 0-1,1 1 1,-1 1 0,12 6-1,-11-5-82,0-1 0,1-1 0,-1 0 0,1 0 0,-1 0 0,1-1 0,0 0 1,0-1-1,0 0 0,0 0 0,0-1 0,10-1 0,-18 1 119,0 0-1,0 0 1,0-1 0,0 1 0,0 0 0,0 0 0,0-1 0,0 1 0,0-1-1,0 1 1,0-1 0,0 1 0,0-1 0,-1 0 0,1 1 0,0-1 0,0 0-1,0 0 1,-1 1 0,1-1 0,0 0 0,-1 0 0,2-2 0,-2 3-74,0-1 1,0 1-1,0-1 1,0 0 0,0 1-1,0-1 1,0 0 0,0 1-1,0-1 1,0 0-1,0 1 1,0-1 0,0 1-1,-1-1 1,1 0 0,0 1-1,0-1 1,-1 1-1,1-1 1,0 1 0,-1-1-1,1 1 1,-1-1-1,1 1 1,0-1 0,-1 1-1,1-1 1,-2 0 0,-15-7-5468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29.6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115 18 3825,'0'0'6979,"-4"-3"-6665,-7-6-163,12 4-160,27 5-152,-3 1 202,117 1-43,-122-2 2506,-86 0-2482,9-2-40,-100 12 0,145-5-274,15 2-89,17 5 25,10-3 268,1-1 0,0-2 1,0-1-1,42 0 1,110-1 232,-146-4 714,-182-9-705,-96-3-55,241 12-238,0-2-279,27 1-239,156-9 324,-174 10 363,-8 0 96,-30 2 197,0-1 1,-39-5 0,47 2-238,0 1-1,0 1 1,0 0 0,0 2-1,0 0 1,-23 6 0,110-8-1058,-28 2 954,31-2 497,-72-1-454,0 1 1,0-1-1,0 0 0,0 1 1,0 0-1,0 0 0,0-1 1,-6 2-1,6 1-738,26-1-523,19-1-1368,2 0-133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33.5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68 48 4825,'0'0'7751,"0"-8"-7280,0-31 170,-6 42-614,0 8-120,-5 44-8,3 0 0,3 0 1,3 103-1,2-117 79,0-41-46,-9 16-5182,-1-13 2511,-1-3-2041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33.9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0 122 5841,'0'0'6406,"7"-10"-6226,-5 8-173,1-3-6,1 0 0,0 0 0,-1 1 0,1 0 0,1 0-1,-1 0 1,1 0 0,-1 1 0,1-1 0,0 1 0,1 0 0,-1 1 0,0-1 0,1 1 0,-1 0-1,7-1 1,182-20 94,-18 2-12,-158 17-413,-4 2-1433,-24 15-919,-2-2-1705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36.2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151 24 4785,'0'0'5737,"-4"-4"-5495,3 2-47,0 0-112,1 1 0,-1 0 0,0 0 0,1 0 1,-1 0-1,0 0 0,0 0 0,1 0 0,-1 0 0,0 1 0,0-1 0,0 0 0,0 0 0,0 1 0,0-1 0,-1 1 0,1-1 0,0 1 1,0-1-1,0 1 0,-2-1 0,2 2-79,0 0 1,0 0-1,0 0 1,0 0-1,0 1 1,0-1-1,1 0 1,-1 0-1,1 0 1,-1 1-1,1-1 1,-1 0-1,1 1 0,0-1 1,-1 1-1,1-1 1,0 0-1,0 3 1,0-2 0,-4 28 19,2 0 0,2 57 0,1-57 70,-1 1 0,-7 56 0,-17 1 271,23-87-415,1 0-1,0 0 0,0 0 1,-1 0-1,1 1 0,-1-1 1,1 0-1,-1 0 1,0 0-1,1 0 0,-1 0 1,0 0-1,1 0 0,-1-1 1,0 1-1,0 0 0,0 0 1,0-1-1,0 1 1,0 0-1,0-1 0,0 1 1,0-1-1,0 1 0,0-1 1,-1 0-1,1 1 0,0-1 1,0 0-1,0 0 1,0 0-1,-1 0 0,1 0 1,-2 0-1,-3 1-387,-14 1-2950,2-2-2298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36.6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13 120 5945,'0'0'7267,"-2"-10"-7085,-8-34-109,10 44-75,0-1 0,0 0 0,0 0-1,-1 1 1,1-1 0,0 0 0,0 0 0,0 0 0,1 1 0,-1-1 0,0 0 0,0 0 0,0 1-1,1-1 1,-1 0 0,0 0 0,0 1 0,1-1 0,-1 0 0,1 1 0,-1-1 0,1 1-1,-1-1 1,1 0 0,-1 1 0,1-1 0,-1 1 0,1 0 0,0-1 0,-1 1 0,1-1 0,0 1-1,0 0 1,-1-1 0,1 1 0,0 0 0,-1 0 0,1 0 0,0 0 0,0-1 0,0 1-1,-1 0 1,1 0 0,0 0 0,0 1 0,-1-1 0,1 0 0,0 0 0,1 1 0,41 9-10,-39-9 22,30 7-2,1-3 0,1 0 0,-1-2 0,70-4 1,-44 0 17,-28 1-12,-1-2-1,0-1 1,0-1 0,-1-2 0,60-18 0,-90 24-19,1-1 0,0 1 1,-1-1-1,1 0 1,0 1-1,-1-1 1,1 0-1,-1 0 0,1 0 1,-1 0-1,0 0 1,1 0-1,1-3 1,-3 4-2,0-1 1,0 1 0,-1-1 0,1 1 0,0 0 0,0-1 0,0 1 0,-1-1 0,1 1 0,0 0 0,0-1-1,-1 1 1,1 0 0,0-1 0,-1 1 0,1 0 0,0-1 0,-1 1 0,1 0 0,-1 0 0,1 0-1,-1-1 1,1 1 0,0 0 0,-1 0 0,1 0 0,-1 0 0,1 0 0,-1 0 0,1 0 0,-1 0-1,-60-7-1496,48 6 567,-58-4-4629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18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7498,'0'0'3286,"5"-5"-3908,11 4 575,0 0-1,1-1 1,-1-1 0,0 0-1,0-1 1,0-1 0,22-10-1,-18 6-1503,0-2-1,29-20 0,-34 19-371,-10 3-578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39.8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121 106 432,'0'0'10097,"-9"-15"-9362,-39-70 466,48 84-1190,0 1-1,0 0 1,-1-1-1,1 1 0,0 0 1,0-1-1,-1 1 1,1 0-1,0 0 1,0-1-1,-1 1 0,1 0 1,0 0-1,-1 0 1,1-1-1,0 1 0,-1 0 1,1 0-1,0 0 1,-1 0-1,1 0 1,-1 0-1,1 0 0,0-1 1,-1 1-1,1 0 1,-1 1-1,1-1 1,0 0-1,-1 0 0,1 0 1,0 0-1,-1 0 1,1 0-1,-1 0 0,1 0 1,0 1-1,-1-1 1,1 0-1,0 0 1,0 0-1,-1 1 0,1-1 1,0 0-1,-1 1 1,1-1-1,0 0 0,0 0 1,0 1-1,-1-1 1,1 0-1,0 2 1,-10 13-109,2 4 140,2 1 0,0 0-1,1 1 1,0-1 0,-2 41 0,7 110 101,2-75-91,-2-95 98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40.1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52 148 1568,'0'0'11955,"-9"-7"-11419,-31-24-371,40 31-161,0 0-1,-1-1 0,1 1 1,0 0-1,0-1 1,0 1-1,-1-1 0,1 1 1,0-1-1,0 1 0,0 0 1,0-1-1,0 1 0,0-1 1,0 1-1,0-1 0,0 1 1,0-1-1,0 1 1,0 0-1,0-1 0,0 1 1,0-1-1,0 1 0,0-1 1,1 1-1,-1 0 0,0-1 1,0 1-1,0-1 0,1 1 1,-1 0-1,0-1 1,1 1-1,-1 0 0,0-1 1,1 1-1,-1 0 0,0 0 1,1-1-1,-1 1 0,1 0 1,-1 0-1,0 0 0,1-1 1,-1 1-1,1 0 1,-1 0-1,1 0 0,-1 0 1,0 0-1,1 0 0,0 0 1,30-10-39,-27 9 36,44-11-23,97-13 0,-82 17-24,18-9-1886,1 0-4174,-57 14 2134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46.8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1 141 4929,'0'0'6097,"12"0"-2070,57-1-4107,103-3 97,299-17 60,321-17-61,-664 40-6,-34 0 8,0-3 1,127-19 0,-113-1-23,-50 8-23,-1 3 1,103-6 0,-159 16-47,-13 3-324,-34 26-2451,24-13-1130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48.0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24 132 5393,'0'0'7059,"-23"-16"-3540,52 13-3504,162 4-21,490-20 1,-527 10-214,-96 8 195,-1-3 0,83-16-1,175-38-101,-300 56-22,-12 1-31,-7 3-4,-8 1 46,-64 30-4055,41-21-3333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5:49.08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 45 7242,'0'0'5890,"-4"-4"-5152,-12-12-269,12 12 726,7 4-1178,284-10 11,2-1 36,558 27-62,-40-10-156,-547-7 40,-250 1-7,1-1 0,-1 1 0,0 1 0,1 0 0,-1 1 1,0 0-1,0 0 0,0 1 0,0 0 0,-1 1 1,1 0-1,-1 0 0,0 1 0,10 6 0,-17-7-252,0-1-1,-1 1 0,1-1 0,0 1 1,-1 0-1,0 0 0,0-1 0,0 1 1,0 0-1,-1 0 0,1 0 0,-1 0 1,0 0-1,0 0 0,-1 0 1,1 0-1,-1 0 0,0 0 0,0-1 1,-2 7-1,-10 1-3558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1:52.4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59 74 160,'0'0'4124,"-2"19"-3852,-8 84 370,8-97-149,1 1-1,-1 0 0,-1-1 1,1 0-1,-1 1 0,-6 9 0,6-10-364,-1 1-1,1-1 0,0 1 1,1 0-1,-4 14 1,4 1-69,0 0 1,4 33-1,-1-6 116,-1-49-88,11-1-117,0-1 0,0 0 0,1 0 0,-2-1 0,1-1 0,0 0 0,-1 0 0,0-1 0,0 0 0,0-1 0,0 0 0,9-9 0,16-13-873,51-54 1,-41 34-1042,-2-2 1,65-100-1,-85 114 977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1:53.2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 5169,'0'0'5201,"1"-5"-4990,3-15-107,-3 16 1596,-1 15-1685,5 44-293,1 0-1,3 0 1,24 77-1,-33-130 243,1 1 0,-1-1-1,1 0 1,0 0 0,0 0 0,0 0-1,0 0 1,1 0 0,-1 0-1,0 0 1,1 0 0,-1 0-1,1-1 1,0 1 0,-1-1-1,1 1 1,0-1 0,0 0 0,0 1-1,0-1 1,0 0 0,1 0-1,-1-1 1,0 1 0,0 0-1,0-1 1,1 1 0,-1-1-1,0 0 1,1 0 0,-1 0 0,0 0-1,1 0 1,-1 0 0,0-1-1,0 1 1,1-1 0,-1 0-1,0 1 1,0-1 0,0 0-1,0 0 1,0 0 0,0-1-1,0 1 1,0 0 0,0-1 0,0 1-1,-1-1 1,1 0 0,-1 0-1,3-2 1,259-327-141,-258 325 56,-4 5 14,0 0 0,0 0 0,0 0 0,0 0 1,0 0-1,0 0 0,-1-1 0,1 1 0,0 0 1,-1 0-1,1-1 0,-1 1 0,1-3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1:53.99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4793,'0'0'531,"10"9"-410,32 26 58,-39-33 7,-1 1 1,1 0-1,-1 0 1,0 1-1,0-1 1,0 0-1,-1 1 1,1-1-1,-1 1 1,0-1-1,0 1 1,0 0-1,0-1 1,0 1-1,-1 0 1,0 0-1,0-1 1,0 1-1,0 0 1,-1 0-1,0 5 1,0 13 291,2 14-82,2 0-1,2 0 1,17 67 0,-18-90-529,0 0-1,1 0 1,1-1 0,0 1-1,1-2 1,0 1-1,1-1 1,0 0 0,0 0-1,1-1 1,1 0 0,0 0-1,18 12 1,-27-20 44,0-2 0,1 1 0,-1 0 0,0 0 1,0 0-1,1 0 0,-1-1 0,0 1 0,1-1 0,-1 1 0,0-1 0,1 1 1,-1-1-1,1 0 0,-1 0 0,1 0 0,-1 0 0,0 0 0,1 0 1,-1 0-1,1 0 0,-1 0 0,1-1 0,-1 1 0,1-1 0,-1 1 1,0-1-1,1 1 0,-1-1 0,0 0 0,0 0 0,1 0 0,-1 1 1,0-1-1,0 0 0,0 0 0,1-3 0,3-3 82,-1 0-1,-1 0 1,1 0-1,-1-1 1,3-14 0,-1 9-50,43-143 435,41-112-41,-81 247-1459,-6 10-1713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2:19.04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0 144,'0'0'5940,"-15"27"-3037,19 92-2841,0-73 97,-3-1 1,-2 1-1,-1-1 1,-9 46-1,-5-7-46,4 0-1,4 0 1,2 87 0,6-138-200,0 13-576,0-16-3219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2:20.04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191 134 576,'0'0'2646,"-6"7"-2343,-56 62 947,42-49-932,0 1 0,1 0-1,2 2 1,-30 48 0,59-90 382,0-1 0,22-24 0,-7 10-999,23-40-1,-43 63 272,-1-1-1,-1 1 1,1-1-1,-2 0 1,0 0-1,0-1 0,-1 1 1,2-19-1,-5 18-104,0 12 156,-1 0 1,1 1-1,0-1 0,0 0 1,0 0-1,0 0 1,0 0-1,0 0 0,0 0 1,0 0-1,0 0 1,0 0-1,1 0 0,-1 0 1,0 0-1,1 0 0,-1 0 1,0 0-1,1 0 1,-1 0-1,1 1 0,0-1 1,-1 0-1,1 0 1,0 1-1,-1-1 0,1 0 1,0 1-1,0-1 0,-1 1 1,1-1-1,0 1 1,0-1-1,0 1 0,0-1 1,0 1-1,0 0 1,0 0-1,0-1 0,0 1 1,0 0-1,1 0 0,19-2-73,4 0-407,-1 0 1,39 4-1,-62-2 419,1 1 0,-1 0 0,0 0 0,0 0 0,0 0 0,1 0 0,-1 0 0,0 0 0,-1 0 0,1 0 0,0 0 0,0 0 0,0 1-1,-1-1 1,1 0 0,0 1 0,-1-1 0,1 0 0,-1 1 0,0-1 0,0 1 0,1-1 0,-1 1 0,0-1 0,0 1 0,0-1 0,0 1 0,-1-1 0,1 2 0,0 3 169,0 1 1,-1-1-1,0 0 1,0 1 0,-4 10-1,-1-5 165,0 0 1,-1-1-1,-10 13 0,10-16-250,1 0-1,0 1 1,1 0-1,0 0 1,1 0 0,0 0-1,-6 19 1,10-28 40,0 1 1,0 0-1,-1-1 0,1 1 1,0 0-1,0-1 0,-1 1 1,1-1-1,0 1 1,-1 0-1,1-1 0,-1 1 1,1-1-1,-1 1 0,1-1 1,-1 1-1,1-1 1,-1 0-1,1 1 0,-1-1 1,0 0-1,1 1 0,-1-1 1,1 0-1,-1 1 1,0-1-1,1 0 0,-1 0 1,0 0-1,1 0 0,-1 0 1,0 0-1,0 0 1,1 0-1,-1 0 0,0 0 1,1 0-1,-1 0 1,0-1-1,1 1 0,-1 0 1,0 0-1,1-1 0,-1 1 1,1 0-1,-2-1 1,1 0-87,-1 0 0,1 0 1,0 0-1,-1 0 0,1 0 1,0 0-1,0 0 0,0 0 1,0-1-1,0 1 0,0 0 1,0-1-1,0 1 0,0-1 1,1 1-1,-1-1 1,0 1-1,1-1 0,-1 1 1,1-1-1,-1-2 0,1-9-1673,0-1-2642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1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4561,'0'0'760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2:21.57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 1 1216,'0'0'5572,"0"31"-5077,-7 122 1758,3-108-2223,1 0 1,3 1 0,1-1-1,15 87 1,2-55 26,-3 1 0,-3 1 0,2 116 0,-14-136-1447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2:22.17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52 62 592,'0'0'4983,"-8"0"-5018,-26 0-24,34 0 59,-1 1-1,1-1 1,-1 0-1,1 0 1,-1 0 0,1 1-1,-1-1 1,1 0-1,-1 1 1,1-1-1,-1 0 1,1 1-1,0-1 1,-1 0 0,1 1-1,-1-1 1,1 1-1,0-1 1,0 1-1,-1-1 1,1 1 0,0-1-1,0 1 1,0-1-1,-1 1 1,1 0-1,0-1 1,0 1-1,0-1 1,0 1 0,0-1-1,0 1 1,0-1-1,0 1 1,0 0-1,0-1 1,1 1 0,-1-1-1,0 1 1,1 0-1,5 20 23,-2-14 211,-1 0 0,0 0-1,-1 1 1,0 0 0,0-1-1,1 16 1,7 26 1308,-9-46-1499,0 0 1,1 0-1,-1 0 0,1 0 0,-1 0 0,1 0 0,0 0 1,0-1-1,0 1 0,0 0 0,1-1 0,-1 0 0,1 0 1,-1 0-1,1 0 0,0 0 0,0 0 0,0 0 0,0-1 1,6 2-1,1 0 31,0-1 1,0-1-1,1 0 1,-1-1-1,14 0 1,-4-1-75,-15 1 9,0-1-1,0 0 1,0 0 0,0 0-1,0-1 1,0 0 0,0 0-1,0 0 1,-1-1 0,1 1 0,-1-1-1,0 0 1,0 0 0,0-1-1,0 1 1,-1-1 0,1 0 0,4-7-1,-3 4 2,0 0-1,0 0 1,-1 0-1,0-1 1,-1 1-1,0-1 1,0 0-1,-1 0 1,0 0-1,2-16 1,-3 14 150,0 0 0,-2 0 0,1-1 1,-1 1-1,-4-18 0,4 25-127,0 1 1,0 0-1,1-1 0,-1 1 0,0 0 1,-1 0-1,1 0 0,0-1 0,-1 1 1,1 0-1,-1 1 0,0-1 0,1 0 1,-1 0-1,0 1 0,0-1 0,0 1 1,0 0-1,-1-1 0,1 1 0,0 0 1,0 0-1,-1 1 0,1-1 0,0 0 1,-1 1-1,1-1 0,-1 1 0,1 0 1,-3 0-1,5 2-259,0 1 0,1-1 0,-1 0 1,1 1-1,-1-1 0,1 0 0,0 0 0,0 1 0,0-1 1,3 4-1,15 9-2286,1-1-1854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2:24.9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 4 2961,'0'0'7825,"-14"-3"-5688,84 3-1969,179 4 9,-195 0-263,-1 2 1,88 23-1,-110-22-412,1-1 0,0-1 1,35 0-1,-21-4-2479,68-7 0,-82 1 272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2:25.4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11 3817,'0'0'5578,"16"0"-4950,46-4 75,-8 0-67,-1 1 0,96 10 1,-12 12-1402,0-6 0,140-4 1,-277-19-2074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38:45.09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19 56 11628,'20'-8'-60,"-13"6"50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17.0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58 1280,'0'0'6167,"3"-18"-3164,8 18-3003,331-13 43,-310 13-62,-30-1 33,-1-1 42,0 1-38,0 0 0,0 0 0,0-1 0,0 1 0,0 0 0,0 0 0,0 0 0,1 0 0,-1 0 0,0 0 0,1 1 0,-1-1 0,1 0 0,-1 1 0,3-2 0,7-4-802,-41 4-8408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18.7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63 19 1736,'0'0'7670,"-9"-1"-6982,-45-6 1299,73 3-905,28 6-1186,-15 5 69,0-2 0,0 0 0,0-2 0,50-2 0,-76-2 99,0 0 0,0 0 0,-1 0 1,1-1-1,0 0 0,0 0 0,5-3 0,20-7-2104,-10 9-4463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20.6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1 104,'0'0'10098,"30"0"-9960,263 12 228,-196-11-1400,-56-1-3102,-34 0 2049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24.0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 1 1168,'0'0'4371,"-24"68"788,-33 173-5199,53-225-360,-3 14 354,5-12-3241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24.5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4 304,'0'0'5767,"33"0"-4710,202 0 30,-239-1-2087,-3-1-1214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19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6 102 4745,'0'0'1258,"-1"13"-1394,-1 112 2980,1-69-2093,-1-31-659,2 0-1,1 1 1,4 26 0,-3-43-106,0-1 0,0 0-1,0 0 1,1 0 0,1-1 0,-1 1-1,1-1 1,1 0 0,-1 0 0,1 0 0,0 0-1,1-1 1,8 9 0,-10-13 4,-1 0 0,1-1 0,0 1 0,-1-1 0,1 0-1,0 0 1,0 0 0,0-1 0,-1 1 0,1-1 0,0 0 0,6 0 0,48-5 64,-43 2-246,0 0 1,0-2 0,-1 0-1,0 0 1,0-1-1,0-1 1,0-1 0,-1 0-1,0 0 1,-1-1 0,0-1-1,0 0 1,-1-1-1,-1 0 1,17-22 0,-23 26 28,-1 0-1,0 0 1,0 0 0,-1-1 0,0 1 0,0-1 0,-1 1 0,0-1 0,0 0 0,-1 0-1,0 1 1,0-1 0,0 0 0,-1 0 0,-1 1 0,1-1 0,-1 1 0,-1-1 0,1 1-1,-1 0 1,-5-9 0,-2-6 1063,-1 1 0,-2 0-1,0 1 1,-1 1 0,-26-29-1,-28-22 1569,64 69-2388,0-1 1,-1 1 0,1 0-1,0 1 1,-1-1-1,1 1 1,-1 0 0,1 0-1,0 0 1,-9 2-1,-2-1-25,13-1-86,1 0-1,-1 0 1,0 1-1,1-1 1,-1 0-1,1 1 1,-1-1-1,0 1 1,1 0-1,-1-1 1,1 1-1,0 0 1,-1 0-1,1 0 1,0 0-1,-1 0 1,1 1-1,0-1 1,0 0-1,0 0 0,0 1 1,0-1-1,0 1 1,0-1-1,0 2 1,-1 1-480,1 1-1,-1-1 1,1 1-1,0-1 1,0 1 0,1-1-1,-1 9 1,1-4-1631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25.3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 1640,'0'0'6034,"36"-3"-4807,57-2-337,6 5-4422,-62 0 534,-28 0 929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27.2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2737,'0'0'10702,"22"0"-10487,208 0-672,-132 0-5506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29.5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 1464,'0'0'9692,"24"0"-9740,246-10 46,-164 4-215,-106 6 128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30.5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2136,'0'0'7510,"24"1"-7050,194 7 703,-136-9-3192,-44 1-1930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34.8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1 2024,'0'1'7514,"-1"20"-7855,-1 0 0,-1-1 0,0 1 0,-2 0 0,-10 27 0,12-13-3920,3-30 2174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35.4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35 800,'0'0'4586,"44"-16"-2725,32 12-1626,-55 4-142,0-1-1,-1-1 1,1 0 0,23-7 0,-35 8-3795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36.1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 3673,'0'0'3865,"35"0"-3652,109 0 374,-82 0-2897,-56-1 1283,-3-1-453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38.1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29 2601,'0'0'9126,"30"-1"-8814,13-8-281,0 2 1,79-3 0,-30 8-5855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39.4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25 1328,'0'0'7421,"-10"0"-3675,391 0-4745,-371-2 87,1 1 0,0-1 0,-1-1 0,11-4 0,0 1-880,-8 3 217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41.2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 3201,'0'0'5426,"27"0"-3888,148-2-650,-86 1-2412,-1 1-3560,-67 0 2951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20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3025,'0'0'7155,"19"-12"-5518,-12 7-1638,0 1 0,0-1 0,0 1 0,0 0 0,1 1 0,-1 0 0,1 0 0,0 1 0,0 0 0,9-2-1,7 2 181,0 0-1,27 3 0,-35 0-982,1-1-1,-1 0 1,1-1 0,0-1 0,-1-1 0,29-8 0,-27 4-2042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55.2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2529,'0'0'8005,"1"22"-7721,19 80-441,-13-78 70,-2 0 0,0 0 0,1 45 0,-2-31-2683,-2-23-1999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55.8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19 1120,'0'0'3380,"7"-3"-3107,18-8 44,-18 9 198,28-1 2498,238 3-3049,-270 1-30,-2 0 8,-4 1-197,1 0-1,-1 0 1,0-1 0,1 1-1,-1-1 1,0 0 0,0 0 0,0 0-1,1 0 1,-1 0 0,-6 0-1,-5 0-3530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57.3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95 212 680,'0'0'8674,"0"-8"-8043,-1 23-618,-1 1 0,-1-1-1,-8 27 1,-4 18 17,11-16-398,1-1 0,3 46 0,1-34 151,-1-55 171,-15-29-5232,7 2 4526,2-1-1,0 1 1,-2-38 0,1-37 1665,4 49 1067,2 35-1311,-1-3 176,1 1 0,3-33 0,-1 48-776,0-1-1,0 1 1,0 0-1,0 0 1,1 0-1,0 0 0,0 0 1,0 0-1,1 0 1,0 0-1,0 1 1,0 0-1,0-1 1,7-5-1,-3 4-65,1 0-1,-1 0 1,1 1 0,1 0-1,-1 0 1,1 1-1,0 0 1,0 1 0,0 0-1,17-3 1,1 2-19,1 1 0,39 2 0,-52 1 23,-10 1-4,-1-1-1,1 0 0,-1 1 1,1 0-1,0 0 1,-1 1-1,0-1 0,1 1 1,-1 0-1,0 0 0,0 0 1,0 1-1,0-1 1,-1 1-1,1 0 0,0 0 1,-1 0-1,0 1 0,0-1 1,0 1-1,0 0 1,3 6-1,-3-4 43,-1-1 0,1 1 0,-1-1 1,0 1-1,-1-1 0,1 1 0,-1 0 0,0 0 1,-1 0-1,1 0 0,-1 0 0,0 0 0,-1 0 1,1 0-1,-1 0 0,-1-1 0,-2 10 0,1-8-10,-1 0 0,0 0 0,0-1 0,-1 0 0,0 0 0,0 0 0,0 0 0,-1-1 0,0 0 0,0 0 0,-11 6 0,-12 7 205,-38 17 0,57-30-162,-7 1 28,-16 10 477,31-15-586,1 1 1,-1 0-1,0-1 0,0 1 0,1 0 0,-1 0 0,1 0 0,-1 0 0,1 1 0,0-1 0,0 0 0,0 0 0,0 1 0,1-1 0,-1 1 0,0-1 0,1 1 0,0-1 0,-1 1 0,1-1 0,0 1 0,1-1 0,-1 3 0,2 0 6,-1-1 0,1 1-1,0-1 1,0 0 0,0 0 0,1 0 0,-1 0 0,1 0 0,0 0 0,0-1 0,6 6 0,3 1-13,1 0 0,0-1 0,0 0 0,1-1 0,0 0 0,25 9 0,-25-13-159,0 0 1,0-1-1,20 2 0,18-3-3999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57.9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5025,'0'0'2662,"0"35"-598,0 129-1065,0-163-1028,0-1-1,0 1 0,0 0 0,1 0 1,-1 0-1,0 0 0,1-1 0,-1 1 1,0 0-1,1 0 0,-1-1 0,1 1 1,-1 0-1,1 0 0,0-1 0,-1 1 1,1-1-1,0 1 0,-1-1 0,1 1 1,0-1-1,0 1 0,-1-1 1,1 1-1,0-1 0,0 0 0,0 0 1,-1 1-1,1-1 0,0 0 0,0 0 1,0 0-1,0 0 0,1 0 0,32-4-3196,-20-5-752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58.2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1 135 4217</inkml:trace>
  <inkml:trace contextRef="#ctx0" brushRef="#br0" timeOffset="1">1 135 4217,'70'-124'1144,"-70"121"-768,3 1-296,0-1 232,0 0-80,0 3-232,0 0-48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59.0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114 1 2801,'0'0'2052,"5"3"-1821,-1 2 106,0 0 1,0 0-1,-1 0 1,0 1-1,0-1 1,0 1-1,0 0 1,-1 0-1,3 12 1,6 13 214,-4-9-513,-2 1 0,0 0 0,-1 1 0,-2-1-1,0 0 1,-2 1 0,-3 32 0,2 6 45,1-54-56,0 0 0,-1 0 1,0 0-1,0-1 0,-1 1 0,0 0 1,0-1-1,-1 1 0,1-1 0,-6 8 1,6-11 14,0-1 0,0 0 0,0 0 0,-1-1 0,0 1 1,1 0-1,-1-1 0,0 1 0,0-1 0,0 0 0,0 0 0,-1 0 1,1-1-1,-1 1 0,1-1 0,-1 0 0,1 0 0,-1 0 0,0 0 1,1 0-1,-1-1 0,-7 0 0,9 0-31,0 1 1,0-1-1,-1-1 0,1 1 0,0 0 1,0 0-1,0-1 0,0 1 1,0-1-1,0 1 0,0-1 0,0 0 1,1 0-1,-1 0 0,0 0 1,0 0-1,1-1 0,-4-2 0,3 1-15,0-1 0,0 0 0,0 1 0,0-1 0,1 0 0,-1 0 0,1 0-1,-1-7 1,-2-7-7,3 7 35,-2 1-1,1-1 0,-2 1 1,1 0-1,-6-10 0,8 18-110,1 1-1,-1 0 0,1 0 0,0-1 0,-1 1 0,1 0 0,0-1 1,0 1-1,0 0 0,0-1 0,0 1 0,0 0 0,0-1 0,1 1 1,-1 0-1,0-1 0,1 1 0,-1 0 0,1 0 0,-1 0 1,1-1-1,0 1 0,0 0 0,1-2 0,22-22-2985,-4 9 370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5:59.5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4049,'0'0'6749,"0"4"-5239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03.9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75 1528,'0'0'6483,"22"-22"-4557,-6 15-1684,5-3 141,0 1 0,1 1 0,29-8 0,-39 15-380,1 0 1,0 0 0,0 1 0,0 1 0,0 0 0,-1 1 0,1 0 0,0 1 0,-1 0-1,0 1 1,0 1 0,13 6 0,-9-3-5,0 0 0,-1 2 0,-1 0-1,1 0 1,-2 1 0,1 1 0,-2 1 0,15 17 0,-18-18 0,-2 1 0,0-1 0,11 27 0,12 23 3,-23-49 4,0 1-1,-1 0 0,0 0 1,-2 0-1,1 1 1,-2 0-1,0 0 0,2 24 1,-3 17 32,-4 57 0,0-28-21,1-72-9,0 0 1,-1 0 0,0 0 0,-1 0 0,-1-1 0,0 1 0,0-1 0,-10 17 0,-4 5 31,-35 47 0,50-77-49,1 0 1,0 0 0,-1 0 0,1 0-1,0 0 1,1 0 0,-1 1 0,1-1-1,0 0 1,-1 6 0,-19-8-5287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05.0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0 3345,'0'0'2455,"3"22"-1260,1-7-860,0 0 1,-1 0-1,0 0 1,-1 1-1,-1-1 1,0 1-1,-1-1 1,-4 26-1,2 13 221,2-45-425,-1 1 0,0 0 0,0 0 0,-1 0 0,0-1 0,-1 1 0,-4 9 0,7-18-132,0-1-1,0 1 0,0-1 1,0 1-1,0-1 0,0 1 0,0-1 1,0 1-1,0-1 0,0 1 1,1-1-1,-1 1 0,0-1 0,0 1 1,1-1-1,-1 1 0,0-1 0,1 0 1,-1 1-1,0-1 0,1 1 1,-1-1-1,0 0 0,1 0 0,-1 1 1,1-1-1,-1 0 0,1 0 0,-1 1 1,1-1-1,-1 0 0,0 0 1,1 0-1,-1 0 0,1 0 0,-1 0 1,1 0-1,0 0 0,-1 0 1,1 0-1,-1 0 0,1 0 0,-1 0 1,1 0-1,-1 0 0,1 0 0,-1 0 1,0-1-1,1 1 0,0 0 1,38-7-146,-30 5 109,-6 2 38,-1 0-1,1 0 0,-1 0 1,0 0-1,1-1 1,-1 1-1,1-1 0,-1 1 1,0-1-1,0 0 0,1 0 1,-1 0-1,0 0 0,0 0 1,0-1-1,0 1 0,0-1 1,-1 1-1,1-1 0,0 0 1,-1 1-1,1-1 1,-1 0-1,1 0 0,-1 0 1,0 0-1,0-1 0,0 1 1,0 0-1,0 0 0,-1-1 1,1 1-1,0 0 0,-1-1 1,0 1-1,0-4 0,16-58 24,-12 51 6,-1 1 0,0 0 0,-1-1 0,2-24 0,-15 33 616,9 4-635,1 0 1,-1-1 0,1 1-1,0 0 1,-1-1 0,1 1-1,0-1 1,-1 1 0,1-1-1,0 0 1,0 1 0,-1-1-1,1 0 1,-2-2 0,2 2-185,0-1 1,0 1-1,-1 0 1,1-1-1,-1 1 1,1 0 0,-1 0-1,1 0 1,-1 0-1,0 0 1,0 0-1,1 0 1,-1 1-1,0-1 1,0 1 0,0-1-1,-2 1 1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06.3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444 68 1536,'0'0'5684,"-4"-8"-4984,2 4-605,0 1 1,1-1-1,-1 1 0,0-1 0,-1 1 0,1 0 0,-1 0 0,1 0 0,-1 0 0,0 1 0,0-1 1,0 1-1,-1 0 0,1-1 0,0 1 0,-1 1 0,1-1 0,-1 1 0,0-1 0,0 1 0,1 0 1,-1 0-1,0 1 0,0-1 0,-5 1 0,-18-2 19,-1 1 0,1 2 0,0 1 0,0 1 0,-40 10 0,58-11-88,0 0 0,1 1 0,-1 0 0,1 0 1,0 1-1,0 0 0,0 1 0,1 0 0,-1 0 1,1 1-1,0 0 0,1 0 0,-1 0 0,1 1 0,0 0 1,1 0-1,0 0 0,0 1 0,0 0 0,-3 11 0,7-18-28,1 1 0,-1 0-1,1-1 1,0 1-1,0 0 1,0-1-1,0 1 1,0 0-1,0 0 1,1-1-1,-1 1 1,1 0 0,-1-1-1,1 1 1,-1-1-1,1 1 1,0 0-1,0-1 1,0 1-1,0-1 1,0 0-1,0 1 1,0-1 0,0 0-1,0 0 1,1 0-1,-1 0 1,0 0-1,1 0 1,-1 0-1,1 0 1,-1 0-1,1-1 1,2 2-1,9 4-27,1-1-1,0-1 0,17 4 0,-11-3 16,-9-2-19,-1 0 0,0 1 0,0 0 0,0 1-1,-1 0 1,0 1 0,0-1 0,16 15-1,-21-16 18,0 1 0,0-1 0,0 1 0,-1 0 0,1 0 0,-2 1 0,1-1-1,0 1 1,-1-1 0,0 1 0,0 0 0,-1 0 0,0 0 0,0 0 0,0 0 0,-1 0-1,1 6 1,-1 2 34,0-9 31,0 0-1,0 0 1,0 0 0,-1 0-1,1 0 1,-1 0-1,-3 7 1,3-9-22,-1-1 0,0 1 0,1-1-1,-1 1 1,-1-1 0,1 0 0,0 0 0,0 0 0,-1 0 0,1-1-1,-1 1 1,0-1 0,1 1 0,-7 1 0,-1 1 169,-1 0 1,0 0 0,0-1-1,0-1 1,0 0 0,-21 1-1,28-3-131,-1 0-1,0 0 1,1 0-1,-1 0 1,0-1-1,1 0 1,-1 0-1,1 0 0,-1-1 1,1 1-1,0-1 1,-1 0-1,1 0 1,0-1-1,0 1 1,0-1-1,1 0 1,-7-6-1,3 1-242,3 3 131,0 0 0,0 0 0,1 0 0,-1 0-1,-4-11 1,7 14-477,1 0 0,-1 0-1,1 0 1,-1 0-1,1 0 1,0 0 0,0 0-1,0 0 1,0 0-1,0 0 1,0 0 0,1 0-1,-1 0 1,2-3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31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441 67 1384,'0'0'7071,"-3"-26"-5892,-4 21-1175,0 0 0,0 1 1,0 0-1,-1 0 0,1 1 0,-1 0 0,0 0 0,0 0 1,0 1-1,0 1 0,0-1 0,-1 1 0,1 1 0,0 0 1,-1 0-1,1 0 0,0 1 0,0 0 0,-1 1 0,1 0 0,0 0 1,0 1-1,1 0 0,-1 0 0,0 0 0,1 1 0,0 1 1,0-1-1,0 1 0,1 0 0,-1 1 0,-6 7 0,4-2-30,0 1 0,1 0-1,-14 25 1,14-23 93,0 1-1,-1-2 1,-12 15 0,18-25-56,1 1 0,-1-1 1,1 1-1,0 0 0,-1 0 1,2 0-1,-3 5 0,3-8-11,1 0-1,0 0 0,0-1 1,-1 1-1,1 0 0,0 0 0,0 0 1,0 0-1,0 0 0,0-1 1,0 1-1,0 0 0,0 0 1,0 0-1,0 0 0,1 0 1,-1-1-1,0 1 0,1 0 0,-1 0 1,0 0-1,1-1 0,-1 1 1,1 0-1,-1-1 0,1 1 1,-1 0-1,1-1 0,0 1 0,-1 0 1,1-1-1,0 1 0,0-1 1,-1 0-1,1 1 0,0-1 1,0 1-1,-1-1 0,1 0 1,0 0-1,1 1 0,215 55-788,-213-55 788,-1 0 0,1 0 0,-1 0 0,1 1 0,-1 0 0,1 0 0,-1 0 0,0 0 0,0 0 0,0 0 0,-1 1 0,1 0 0,0-1 0,-1 1 0,0 0 0,1 0 0,-1 0 0,0 1 0,1 3 0,-1-4 6,-2-1 1,1 1 0,0-1 0,0 1 0,-1-1-1,1 1 1,-1 0 0,0-1 0,0 1 0,0 0 0,0-1-1,0 1 1,-1-1 0,1 1 0,-1 0 0,0-1-1,0 1 1,0-1 0,0 0 0,0 1 0,0-1-1,-1 0 1,1 1 0,-1-1 0,1 0 0,-1 0 0,-3 3-1,-4 3 185,1 0-1,-2 0 1,1-1 0,-1 0-1,0-1 1,0 0-1,-1 0 1,0-1-1,0-1 1,0 0 0,-1 0-1,1-1 1,-1 0-1,0-1 1,1-1 0,-1 0-1,0 0 1,0-1-1,-20-3 1,23-1-125,-1 1 1,1-2-1,0 1 0,0-2 1,1 1-1,0-1 0,-1 0 1,2-1-1,-11-10 0,9 9-122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07.0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161 0 184,'0'0'9673,"17"35"-9433,-14 1-53,-4 55 1,-1-30-87,2-58-83,0 0 0,-1 1 1,0-1-1,0 0 0,0 1 1,0-1-1,-1 0 0,1 0 0,-1 0 1,0 0-1,1 0 0,-1-1 1,-1 1-1,1 0 0,0-1 0,-1 0 1,1 1-1,-1-1 0,0 0 0,0 0 1,1 0-1,-6 2 0,3-2 92,0 0-1,0 1 0,0-1 1,0-1-1,0 1 0,0-1 1,-1 0-1,1 0 0,0-1 1,-1 1-1,1-1 0,0-1 1,-1 1-1,-5-1 0,9 0-92,-1 0 0,1-1 0,-1 1 0,1 0 0,0-1 0,-1 1 0,1-1 0,0 0-1,0 0 1,0 0 0,0 0 0,0 0 0,1 0 0,-1 0 0,1-1 0,-1 1 0,1 0-1,0-1 1,0 1 0,0-1 0,0 0 0,0 1 0,1-1 0,-1-4 0,-2-9-777,2 1 0,0-1 0,1-19 0,1 16-2717,-1 11 1083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07.5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3577,'0'0'5632,"3"7"-7314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10.5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563 16 784,'0'0'4025,"-4"-16"765,-12 17-4685,0 1 0,1 0 0,-1 2 0,0 0 0,1 0 0,0 1 0,0 1 0,1 1 0,-1 0 0,-16 12 0,6-5 18,1 1 0,0 2-1,2 0 1,0 2-1,0 0 1,2 2 0,-28 36-1,24-25 28,2 1-1,2 2 1,1 0-1,-28 72 1,41-85-135,0 1 1,2-1 0,1 1-1,1 0 1,0 0 0,3 30 0,-5 61 28,-6 136-5,11-207-27,-1-37-57,0 1 0,0-1-1,1 0 1,0 1 0,1-1 0,-1 0-1,1 0 1,0 0 0,1 0 0,0 0-1,-1-1 1,2 1 0,-1-1-1,7 9 1,-8-14-116,0 1-1,-1-1 1,1 0 0,0 0-1,0 0 1,-1 0 0,1 0-1,0 0 1,0 0 0,-1 0-1,1 0 1,0-1-1,-1 1 1,1-1 0,0 0-1,-1 1 1,1-1 0,-1 0-1,1 0 1,-1 0 0,1 0-1,-1 0 1,3-2-1,8-12-2437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12.2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40 520,'0'0'8661,"0"45"-7174,1-36-1370,1 0 1,0 0 0,1 0 0,0-1-1,0 1 1,1-1 0,0 0 0,1 0-1,0 0 1,0 0 0,0-1-1,9 9 1,20 33 41,-33-47-154,1 0 0,-1 0 1,0 0-1,1 0 0,-1 0 0,1-1 0,0 1 0,-1 0 0,1-1 0,3 3 0,17 13 595,-17-24-599,-1 0 0,0 0 0,0-1 0,-1 1 0,0-1 0,0 0 0,-1 0 0,2-16 0,8-19-23,-8 33-113,1 1 1,0 0-1,1 0 0,11-14 0,-11 15 8,-1 0 0,1 0 0,-1-1 0,6-14-1,-10-17 398,-41 37-55,36 3-203,-32 0 62,21-1 7,1 0 1,-1 1-1,1 1 0,-1 0 0,1 1 0,-1 1 1,1 0-1,-20 8 0,26-5-1823,16-4-964,-2-2 59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14.2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273 53 1464,'0'0'7834,"0"-4"-7115,-1 2-667,1 0 0,0 0 0,-1 0 0,1 0 0,-1 0 1,1 0-1,-1 0 0,0 0 0,0 0 0,0 0 0,0 0 0,0 1 0,-1-1 1,1 0-1,0 1 0,-1-1 0,1 1 0,-1-1 0,1 1 0,-1 0 0,0 0 1,0-1-1,0 1 0,0 0 0,1 1 0,-1-1 0,0 0 0,0 1 0,-1-1 0,1 1 1,0-1-1,0 1 0,0 0 0,0 0 0,-3 0 0,-16-2-15,-1 1 0,-28 2-1,46-1-36,0 0-1,0 0 0,0 1 1,1-1-1,-1 1 1,0 0-1,0 0 1,1 0-1,-1 1 0,1-1 1,-1 1-1,1 0 1,0 0-1,-1 0 1,1 0-1,0 0 0,0 1 1,1 0-1,-1-1 1,0 1-1,-2 4 1,4-4-20,-1 0 1,2 0 0,-1 1 0,0-1-1,0 0 1,1 0 0,0 0 0,-1 0-1,1 1 1,0-1 0,1 0 0,-1 0 0,1 0-1,-1 0 1,1 0 0,0 1 0,0-1-1,0-1 1,1 1 0,-1 0 0,1 0-1,-1 0 1,1-1 0,0 1 0,0-1-1,3 3 1,7 7-78,0-1 0,1-1 0,0 0 0,16 9 0,12 9-28,-32-20 141,-5-6-100,0 0 1,-1 0-1,1 1 0,-1 0 0,0-1 1,0 1-1,0 0 0,0 1 1,0-1-1,-1 1 0,0-1 0,1 1 1,-1 0-1,-1-1 0,1 1 1,0 0-1,-1 0 0,0 0 0,0 1 1,0-1-1,0 5 0,-4-7 199,0 1 1,0-1-1,0-1 0,0 1 0,0 0 0,0-1 0,-1 1 0,1-1 0,0 0 0,-1 0 1,1 0-1,-1-1 0,-5 1 0,1 1 64,-19 5 237,16-3-155,1 0-1,0-1 1,-1-1-1,1 0 1,-1 0 0,0-1-1,0-1 1,0 0-1,1 0 1,-13-2-1,21 0-200,0 1 0,0-1 0,0 0-1,0 0 1,0 0 0,0 0 0,0 0 0,1 0-1,-3-5 1,-5-5-1047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14.7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 1 5657,'0'0'3668,"-1"0"-3662,-1 0 1,1 0-1,0 0 1,0 0-1,-1 1 1,1-1-1,0 0 1,0 1-1,0-1 1,0 1-1,0-1 1,-1 1-1,1-1 1,0 1-1,0 0 1,-1 1-1,-14 46 584,12-37-431,0 0 0,0 0 0,1 1 0,1-1-1,0 1 1,-1 21 0,3-28-157,0-1 0,0 1 1,0 0-1,1 0 0,0 0 0,0 0 0,0 0 1,0 0-1,5 8 0,-5-11-65,1 0 1,-1 0-1,1 0 0,0-1 1,-1 1-1,1 0 1,0-1-1,0 0 0,0 1 1,1-1-1,-1 0 0,0 0 1,0 0-1,1 0 0,-1 0 1,0-1-1,1 1 0,-1-1 1,1 0-1,-1 1 0,0-1 1,1 0-1,2-1 0,40-1-2412,-25-6 184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15.0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19 3473,'0'0'10186,"3"-16"-10186,0 13 0,3 3-216,3 0 56,-3 0-496,0 0-521,0 0-1207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17.3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56 5777,'0'0'5675,"-3"-3"-5434,2 1-201,-1 1-22,1 1 0,0-1 0,0 0 0,0 0 0,0 0 0,0 0 0,0-1 0,1 1 1,-1 0-1,0 0 0,0-1 0,-1-4 2448,10 4-2751,93-5 43,-53 4 122,84-14 1,-125 15 233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18.6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97 45 4689,'0'0'4694,"0"54"-3956,-3-9-670,-1-1-1,-20 82 1,-4 34 26,28-159-110,-4 29-1297,1-23 363,-2-19 211,1-21-456,1 0 0,2 1-1,4-44 1,-1 2 712,-2 45 449,1 8 900,-1 0 0,0-1 1,-2 1-1,-1 0 0,0 1 0,-11-33 1,14 52-817,0 0 1,-1 0 0,1 0-1,0 0 1,0 1 0,0-1-1,-1 0 1,1 0-1,0 0 1,0 0 0,0 0-1,0 0 1,1 0 0,-1 0-1,0 1 1,0-1 0,0 0-1,1 0 1,-1 0 0,1 0-1,-1 1 1,0-1-1,1 0 1,-1 0 0,1 1-1,0-1 1,0-1 0,2 1-25,-1-1 0,0 1 0,1-1 0,-1 1 1,1 0-1,-1 0 0,1 0 0,-1 0 1,6 0-1,66-3-432,-64 4 520,21-1-119,-19 0-3,1 1-1,0 0 1,0 1-1,0 0 1,20 5-1,-30-5 18,0 0 1,0 0-1,0 1 0,0-1 0,0 1 0,-1 0 0,1 0 1,0-1-1,-1 2 0,0-1 0,1 0 0,-1 0 1,0 1-1,0-1 0,0 1 0,-1 0 0,1 0 1,0 0-1,-1-1 0,0 1 0,0 0 0,0 1 0,0-1 1,0 0-1,-1 0 0,1 0 0,-1 5 0,1-1 36,-1-1-1,0 1 0,-1 0 0,0 0 0,0 0 0,0-1 0,-1 1 0,0 0 0,0-1 0,0 0 1,-1 1-1,0-1 0,-6 8 0,-4 5 329,-1-2-1,-29 30 1,32-37-255,-1 1 0,2 1 0,0 0 0,0 1 0,1 0 0,1 0 0,-11 22 0,18-32-105,-1 0 1,1 0-1,0 1 1,0-1 0,1 0-1,-1 1 1,1-1 0,0 1-1,-1-1 1,1 1-1,1-1 1,-1 1 0,0-1-1,1 0 1,0 1-1,2 5 1,-2-7-4,1 0-1,-1 0 1,1 0 0,0 0-1,0 0 1,0 0 0,0 0 0,0 0-1,1-1 1,-1 1 0,0-1-1,1 0 1,-1 0 0,1 0-1,-1 0 1,1 0 0,0 0-1,-1-1 1,1 1 0,5 0-1,10 1-237,-1-1 0,1 0 0,29-3-1,-40 1-319,1 0 0,-1-1 0,0 0 0,0 0 0,0-1 0,11-5 0,7-7-3731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19.0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1 4417,'0'0'8278,"-3"29"-8001,0 39-52,1-40-156,1 0 0,5 41 0,-4-67-118,1-1-1,-1 0 1,1 1-1,-1-1 1,1 0-1,0 1 1,0-1 0,0 0-1,-1 0 1,1 0-1,0 0 1,0 0-1,1 0 1,-1 0-1,0 0 1,0 0-1,0 0 1,1-1-1,-1 1 1,0 0 0,1-1-1,-1 1 1,1-1-1,-1 0 1,0 1-1,1-1 1,-1 0-1,2 0 1,2 1-472,-1-1 1,1 0-1,0 0 1,-1 0-1,1 0 1,-1-1-1,1 0 1,4-1 0,9-9-4550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05.2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1836 177 40,'0'0'4186,"2"-3"-3718,-1 2-365,1 0 0,-2-1-1,1 1 1,0 0 0,0 0 0,0-1-1,-1 1 1,1 0 0,0-1 0,-1 1-1,1-1 1,-1 1 0,0-1-1,1 1 1,-1-1 0,0 1 0,0-1-1,0 1 1,0-1 0,0 1-1,-1-1 1,1 1 0,0-1 0,-1 1-1,1-1 1,-1 1 0,1-1-1,-1 1 1,0 0 0,1-1 0,-1 1-1,0 0 1,0 0 0,0-1 0,0 1-1,0 0 1,0 0 0,-1 0-1,1 0 1,0 0 0,0 1 0,-1-1-1,-1 0 1,-21-15 48,-1 1 0,-1 2-1,0 0 1,-1 2 0,0 1 0,-1 1 0,0 1 0,0 2-1,-1 0 1,-51-1 0,34 5-75,0 2 0,0 3 1,0 1-1,0 3 0,-56 14 0,-68 22-66,58-17 19,-177 67 0,185-52-42,40-17-2,1 3-1,-84 48 0,126-61-5,1 1-1,1 1 1,1 1-1,1 1 0,0 0 1,1 1-1,1 1 1,0 0-1,-13 28 0,25-39 11,0 0 0,2 1 0,-1-1-1,1 1 1,0-1 0,1 1 0,0-1-1,3 19 1,-2 6 46,0-8 80,1 0 1,1-1-1,1 1 1,1 0-1,1-1 1,1 0-1,2-1 1,0 0-1,13 23 1,-16-36-87,1-1 1,0 0 0,0 0-1,0 0 1,2-1 0,-1-1-1,1 1 1,0-1 0,1-1-1,-1 0 1,2 0 0,17 9-1,11 1 84,0-1 0,55 14 0,-10-4-172,-43-12 65,2-2 0,0-2-1,0-2 1,0-2 0,1-1-1,52-2 1,-58-3 6,38 2-94,0-4 0,0-3-1,140-27 1,-125 9-118,130-37 76,-183 43 97,-2-1 1,0-1 0,-2-3 0,0 0-1,38-34 1,-63 49 25,-1-1-1,1 0 0,-2 0 0,1-1 1,-1 0-1,0-1 0,-1 1 1,10-21-1,-6 6 11,-1 0 1,10-47 0,-4 21 3,29-69 1,-26 74-24,26-93-1,-42 126 59,1 0 1,-2-1-1,0 1 0,0-1 0,-1 1 0,0-1 0,-5-20 0,4 26-5,-1 1-1,0 0 1,0 0-1,-1 0 1,1 0 0,-1 0-1,-1 1 1,1-1-1,-1 1 1,0 0-1,0 0 1,-1 0-1,1 0 1,-1 1-1,0 0 1,-7-5-1,0 0-127,-1 1 0,1 1 0,-1-1 0,-1 2-1,1 0 1,-1 1 0,0 0 0,0 1-1,-1 0 1,1 2 0,-18-2 0,-114 2-4698,78 2-577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32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11 728,'0'0'8315,"0"-1"-8314,-1 0-1,1 1 0,-1-1 1,0 0-1,1 1 0,-1-1 1,0 0-1,1 1 1,-1-1-1,0 1 0,0-1 1,0 1-1,1-1 0,-1 1 1,0 0-1,0-1 1,-2 1-1,2 26-19,-2 1 0,-1-1 0,-2 0 1,0 0-1,-11 27 0,-1 9-281,16-45-209,14-31-196,2-3 710,170-168-5043,-193 195 10129,-13 14-2245,8-8-3005,1 0 1,-17 27-1,28-41 170,1-2 114,248 3-2253,-249 2-562,-13-2 746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19.3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 3169,'0'0'9314,"0"-13"-9314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20.1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129 0 1512,'0'0'7359,"0"22"-6223,3 314 433,-3-335-1534,0 1 1,-1 0 0,1-1-1,0 1 1,-1 0 0,1-1-1,-1 1 1,0-1 0,1 1-1,-1-1 1,0 0 0,0 1-1,0-1 1,0 0-1,0 1 1,0-1 0,0 0-1,0 0 1,-1 0 0,1 0-1,0 0 1,-1 0 0,1 0-1,-1-1 1,1 1 0,-1 0-1,1-1 1,-1 1-1,1-1 1,-1 0 0,0 0-1,1 1 1,-1-1 0,-2 0-1,2 0-3,-1 0-1,0 0 1,0 0-1,0 0 1,1 0-1,-1-1 1,0 1-1,1-1 1,-1 0-1,0 0 1,1 0-1,-1 0 1,1 0-1,-1 0 1,1-1-1,0 1 1,-1-1 0,1 0-1,-4-4 1,1-1-74,1 0 1,-1 0-1,1-1 1,1 0 0,-1 1-1,2-1 1,-1-1-1,-1-8 1,3 12-421,0 0-1,1-1 1,0 1-1,0-1 1,0 1-1,1 0 1,-1-1-1,1 1 1,2-6-1,5-8-2432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20.5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 4561,'0'0'7492,"0"-2"-7249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22.5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1688,'0'0'8680,"18"7"-8560,44 28 294,102 74 0,-135-86-316,0 2 1,-2 0-1,-1 2 1,-1 1-1,24 36 1,-29-32 60,-2 1 1,-2 1 0,-1 0 0,14 48 0,-7-18-134,-19-54 53,0 0 1,-1 0-1,0 1 0,-1-1 1,0 1-1,-1-1 0,0 1 0,-3 20 1,-1-8 22,-1-1 1,-15 44 0,-62 148 57,64-179-133,15-32-26,1 1 1,0-1-1,-1 1 0,2 0 0,-1 0 1,0 0-1,1 0 0,0 0 0,0 0 1,-1 6-1,-4-1-486,-6-5-3948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23.5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 1 520,'0'0'6660,"-5"37"-3743,1 0-2118,2-6-486,-13 56 0,13-79-239,-1 1 1,1-1-1,-1 0 1,-1 0-1,0-1 1,0 1-1,-1-1 1,1 1-1,-2-2 1,1 1-1,-9 8 1,11-13-49,1 1 0,0-1 0,-1 1 0,1-1 0,0 1 0,1 0 0,-1 0 1,0-1-1,1 1 0,-3 6 0,40-9-181,-23 0 161,-1 0-1,0 0 1,1-1 0,-1-1 0,0 0-1,0 0 1,0-2 0,0 1-1,-1-1 1,14-7 0,-17 3 28,-1 0 1,-1 0-1,1-1 1,-1 0-1,-1 0 1,0 0-1,5-11 1,7-26-45,-16 43 89,0 0 0,0 0 1,-1 0-1,1 0 0,-1 0 1,0 0-1,1 0 0,-2 0 1,1 0-1,0 0 1,0 0-1,-1 0 0,0 0 1,-1-4-1,-30-6-546,9-6-3330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24.7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375 51 408,'0'0'6684,"-6"-24"-4482,-1 20-2081,0 1-1,-1-1 1,1 1-1,0 0 1,-1 1 0,0 0-1,1 0 1,-1 1 0,0-1-1,-13 1 1,-82 5 90,100-4-179,-4 1-22,0 1 1,1-1 0,-1 1-1,1 1 1,0-1 0,-1 1-1,1 0 1,1 1 0,-10 6-1,-49 43 12,55-45-29,7-7-3,1 0 0,-1 0 1,1 0-1,0 0 0,-1 0 0,1 1 1,0-1-1,0 0 0,0 1 0,0-1 1,0 1-1,0-1 0,0 1 0,0-1 1,0 1-1,1-1 0,-1 1 0,1 0 0,-1-1 1,1 1-1,0 0 0,0 0 0,0-1 1,0 1-1,0 0 0,0 2 0,1-2-3,1-1-1,-1 1 1,1-1 0,0 1-1,0-1 1,-1 0-1,1 1 1,0-1 0,0 0-1,0 0 1,0 0-1,0-1 1,0 1-1,0 0 1,1-1 0,-1 1-1,0-1 1,0 0-1,3 0 1,4 1 11,-1-1-11,0 1 1,0 0-1,0 0 0,0 0 1,0 1-1,0 1 1,-1-1-1,1 1 1,-1 0-1,0 1 1,0-1-1,0 2 1,0-1-1,0 1 1,10 10-1,20 15 31,-31-25-16,1 0 1,0 0-1,-1 0 1,0 1-1,0 0 1,-1 0-1,8 12 1,-11-15 23,0 0 0,0 0 0,-1 0 0,0 1 0,0-1 0,0 0 0,0 1 0,0-1 0,0 0 0,-1 1 0,0-1 0,0 1 0,0-1 0,0 1 0,0-1 1,-1 1-1,1-1 0,-1 0 0,0 1 0,0-1 0,0 0 0,-1 0 0,1 1 0,-1-1 0,0 0 0,0 0 0,0-1 0,0 1 0,0 0 0,0-1 0,-1 1 1,0-1-1,1 0 0,-1 0 0,0 0 0,0 0 0,0 0 0,0-1 0,-6 3 0,-5 2 269,-1-1 1,0-1-1,0 0 0,0-1 0,-1-1 1,1 0-1,-23-1 0,36-1-288,1-1-1,0 1 0,0-1 0,0 0 1,0 0-1,0 1 0,0-1 1,0 0-1,0 0 0,0 0 1,1 0-1,-1 0 0,0 0 1,1 0-1,-1-1 0,0 1 1,1 0-1,-1 0 0,1 0 0,0-1 1,-1 1-1,1 0 0,0 0 1,0-1-1,0-1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25.5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114 0 2657,'0'0'6696,"9"42"-6382,-2 3 164,-1 1 0,-2 72 0,-4-115-436,-1-1 0,1 1 0,-1-1 0,0 1 0,0-1 0,0 1 0,-1-1 0,1 0 0,0 0 0,-1 0 0,1 0 0,-1 0 0,0 0 0,0 0 0,0 0 0,0 0 0,0-1 0,0 1 0,0-1 0,-1 0 0,1 0-1,0 1 1,-1-2 0,1 1 0,-5 1 0,4-1 7,1 0-1,-1 0 1,1 0-1,-1-1 1,0 1-1,1-1 1,-1 0-1,0 1 0,1-1 1,-1-1-1,0 1 1,1 0-1,-1 0 1,1-1-1,-1 0 1,0 0-1,1 1 1,-1-1-1,1-1 0,0 1 1,-1 0-1,1 0 1,0-1-1,0 0 1,-2-1-1,0-5-105,0 1 0,1-1 0,0 0 0,0 0 0,1-1 0,0 1 0,0 0 0,1-1 0,0 1 0,1-1 0,0 0 0,1-11 0,-1 6-458,1 11 287,0 1 0,1-1 1,-1 1-1,1-1 0,-1 1 0,1 0 1,0 0-1,0 0 0,0 0 0,0 0 1,0 0-1,1 0 0,-1 1 1,0-1-1,1 1 0,-1-1 0,1 1 1,4-1-1,10-8-1893,1-3-498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26.0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0 672,'0'0'13619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27.9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10 728,'6'-8'9457,"-6"7"-9269,1 1 0,-1 0 0,0 0 1,1 0-1,-1 0 0,1-1 0,0 1 0,14 5-158,-1 0-1,0 2 1,0-1-1,-1 2 0,1-1 1,-1 2-1,12 10 0,-13-11-11,5 7 95,-1 0 1,0 1-1,-1 1 1,0 0-1,20 34 0,4 3 16,-25-38-96,-1 1 0,0 1-1,-2 0 1,0 0 0,-1 1 0,-1 1 0,0 0-1,-2 0 1,0 0 0,-2 1 0,4 22-1,14 63 83,-15-76-95,-2 0 1,0 0-1,1 52 1,-4-23 135,-2-37-129,0-1-1,-1 1 1,-1 0-1,-4 22 1,-2-13 32,-2-1 0,-1 0 1,-1 0-1,-16 29 0,25-56-48,1-2 0,0-1 0,0 1 0,1 0 0,-1-1 0,0 1 0,1 0 0,-1 0 0,1 0 0,-1 0 0,1 0-1,-1 0 1,1-1 0,0 1 0,-1 0 0,1 0 0,0 0 0,0 0 0,0 2 0,0-2-3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29.0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1216,'0'0'608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29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2841,'0'0'8660,"17"0"-8820,77 1-52,110-2-164,-165-4 374,0-1-1,68-20 1,-1-1-479,-56 17-1038,0 2 0,72-3 0,-120 11 1282,-10 1 116,-82 19-349,41-9-721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30.9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215 7 784,'-5'-6'7146,"5"6"-7034,-11 14 1268,-9 20-1272,-108 252 2510,110-249-2170,13-28-385,0 0-1,1 0 0,0 1 0,1 0 0,0-1 1,0 1-1,1 1 0,-2 15 550,8-56-380,15-35-356,-2 11 125,11-72 0,-26 110 1,1 0 0,0-1 0,2 1 0,-1 1 0,11-22 0,-15 36-10,1 0 0,-1 0 0,1 0 0,-1 0 0,1 0 0,-1 0 0,1 0 0,0 0 0,0 0 0,-1 1 0,1-1 0,0 0 0,0 0 0,0 1 0,0-1 0,0 1 0,0-1 0,0 0 0,0 1 0,0 0 0,0-1 0,0 1 0,0 0 0,0-1 0,1 1 0,-1 0 0,0 0 0,0 0 0,0 0 0,0 0 0,0 0 0,1 0 0,-1 1 0,0-1 0,0 0 0,0 1 0,0-1 0,0 1 0,0-1 0,0 1 0,0-1 0,0 1 0,0 0 0,0-1 0,0 1 0,0 0 0,-1 0 0,1 0 0,0-1 0,0 1 0,0 1 0,13 9 11,0-2 0,0 0 0,1 0 0,1-2 0,-1 0 0,1 0 1,0-2-1,1 0 0,21 4 0,36 11 5,-73-19-10,0-1 6,0 0 0,0 0 0,0 1 0,0-1 1,0 0-1,0 1 0,0-1 0,0 1 0,0-1 0,-1 1 1,1-1-1,0 1 0,0 0 0,-1-1 0,1 1 1,0 0-1,0-1 0,-1 1 0,1 0 0,-1 0 0,1 0 1,-1 0-1,1-1 0,-1 1 0,0 0 0,1 2 1,-41 10 237,30-10-235,-283 81 637,450-79-1288,-124-8 643,0-1 0,36-9 0,-65 12 483,-34 0-325,23 0-155,-1 0-1,0 0 1,1 1 0,-1 0-1,0 1 1,1 0-1,-1 0 1,1 1-1,-12 3 1,18-3 6,1-2 32,-10 0-1248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33.1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271 44 2921,'0'0'3415,"-21"-26"-25,17 23-3307,-1 1-1,1 0 1,-1 0-1,0 0 1,1 0-1,-1 1 1,0 0-1,0 0 1,0 0-1,0 1 1,0 0-1,0 0 1,0 0-1,0 0 1,0 1-1,0 0 1,0 0-1,0 0 1,0 1-1,0-1 1,1 1-1,-1 0 1,1 1-1,-1-1 1,-5 5-1,0 0-84,-1 0 0,1 1 0,1 0 1,-1 0-1,1 1 0,1 0 0,0 1 0,0 0 0,-8 14 0,15-22 2,-1 1 1,1-1-1,0 1 1,0-1-1,0 1 0,0-1 1,0 1-1,1 0 1,-1 0-1,1 0 1,-1-1-1,1 1 1,0 0-1,0 0 0,1 0 1,-1-1-1,0 1 1,1 0-1,1 5 1,0-4-13,1-1 1,-1 1 0,1-1 0,-1 0 0,1 1 0,0-1 0,0 0 0,0-1-1,1 1 1,-1 0 0,1-1 0,3 2 0,242 147-111,-247-150 134,-1 0-1,0 0 1,0-1-1,1 1 0,-1 0 1,0 0-1,0 0 1,0 0-1,0 0 0,0 1 1,-1-1-1,1 0 1,0 0-1,0 1 0,-1-1 1,1 0-1,-1 1 0,1-1 1,-1 0-1,0 1 1,1-1-1,-1 1 0,0-1 1,0 1-1,0-1 1,0 1-1,0-1 0,0 0 1,-1 1-1,1-1 0,0 1 1,-1-1-1,1 0 1,-1 1-1,0-1 0,1 0 1,-1 1-1,0-1 1,0 0-1,1 0 0,-1 0 1,0 0-1,0 0 1,-1 0-1,1 0 0,0 0 1,0 0-1,0 0 0,0-1 1,-1 1-1,0 0 1,-36 4 440,0-2 1,-50-2 0,46-2-348,38 1-101,0-1 0,0 0 0,0 0 0,-1 0 0,1-1 0,0 1 0,0-1 0,1 0 0,-1 0 0,-7-5 0,8 4-1,0 1-1,0 0 1,-1 0 0,1 0 0,-1 0 0,0 1 0,1 0 0,-1-1 0,0 1 0,-6 0 0,9 1-77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33.7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0 6369,'0'0'2497,"-2"43"-979,-2-17-1114,2-1 1,0 1-1,4 47 0,0-12-58,-2-58-355,0 0 1,0 0 0,0 0 0,1-1-1,-1 1 1,1 0 0,-1 0 0,1 0-1,0-1 1,0 1 0,0 0 0,1-1-1,-1 1 1,1-1 0,-1 0 0,1 1 0,0-1-1,0 0 1,0 0 0,0 0 0,0 0-1,0 0 1,0-1 0,1 1 0,-1-1-1,1 1 1,-1-1 0,1 0 0,0 0-1,4 1 1,6 1-75,1-1-1,0 0 1,0-1-1,-1-1 1,18-1-1,-1 0-66,-27 0-88,1 1 0,-1-1 0,0 0 0,0 0 0,1 0 0,-1 0 0,0-1 0,0 0 0,0 1 0,-1-1 0,1 0 0,0 0 0,-1 0 0,1-1 0,-1 1 0,1-1 1,-1 1-1,0-1 0,0 0 0,3-5 0,7-15-4797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6:34.0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0 7258,'0'0'7120,"-21"0"-11314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39.98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38 267 32,'0'0'3815,"0"-8"-2880,0-34 1697,-1 42-2574,1 0 1,0-1-1,0 1 0,-1 0 1,1-1-1,0 1 1,0 0-1,-1 0 1,1 0-1,0-1 1,-1 1-1,1 0 1,0 0-1,-1 0 1,1 0-1,-1 0 1,1 0-1,0 0 0,-1-1 1,1 1-1,0 0 1,-1 0-1,1 0 1,0 1-1,-1-1 1,1 0-1,-1 0 1,1 0-1,0 0 1,-1 0-1,1 0 0,0 0 1,-1 1-1,1-1 1,0 0-1,-1 0 1,1 0-1,0 1 1,0-1-1,-1 0 1,1 1-1,0-1 1,0 0-1,-1 0 1,1 1-1,0-1 0,0 0 1,0 1-1,-1 0 1,-5 25 116,0 1 0,2 0 0,1 1 0,1-1 0,2 0 0,3 36 0,-2 2-6,1-34-120,8 50 0,-5-51 6,2 50 1,-7-37 7,-2-1 1,-7 51 0,8-83-104,1-9 69,-2-13 38,-4-371-207,8 214 164,0 140-90,2-1 1,1 1 0,1 0 0,2 1 0,0 0 0,2 0 0,1 0 0,2 2 0,29-49 0,-41 73 71,0 0 0,0 0 0,0 0 1,1 0-1,-1 1 0,1-1 0,-1 0 0,1 1 0,0-1 1,0 1-1,0-1 0,-1 1 0,1 0 0,3-1 1,-4 1-9,1 1 0,-1 0 0,0 0 0,0-1 1,0 1-1,0 0 0,1 1 0,-1-1 0,0 0 1,0 0-1,0 0 0,0 1 0,1-1 1,-1 0-1,0 1 0,0-1 0,0 1 0,0-1 1,0 1-1,1 1 0,2 1 3,-1 1 1,0-1-1,1 1 1,-1 0-1,-1 0 0,1 1 1,-1-1-1,1 0 1,-1 1-1,0-1 0,1 7 1,34 155 333,-9-29-274,-21-98 20,-2-1 1,-1 1-1,-3 0 1,-4 60-1,1-10-52,2 100-118,0-189 67,0 0 1,0 0 0,0 0 0,0-1-1,0 1 1,0 0 0,0 0 0,0 0-1,1 0 1,-1 0 0,0 0 0,0 0 0,0 0-1,0 0 1,0-1 0,0 1 0,0 0-1,0 0 1,1 0 0,-1 0 0,0 0-1,0 0 1,0 0 0,0 0 0,0 0-1,0 0 1,0 0 0,1 0 0,-1 0 0,0 0-1,0 0 1,0 0 0,0 0 0,0 0-1,0 0 1,1 0 0,-1 0 0,0 0-1,0 0 1,0 0 0,0 0 0,0 1-1,0-1 1,0 0 0,0 0 0,1 0 0,-1 0-1,0 0 1,0 0 0,0 0 0,0 0-1,0 0 1,0 1 0,0-1 0,0 0-1,0 0 1,0 0 0,0 0 0,0 0-1,0 0 1,0 0 0,0 1 0,0-1 0,0 0-1,0 0 1,0 0 0,0 0 0,0 0-1,7-9-1682,-4-6-704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0.3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83 7050,'0'0'3631,"21"-9"-3392,-8 3-230,24-11 18,1 2-1,63-17 1,-67 29-1083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0.67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88 5369,'0'0'5873,"53"-21"-6065,9 13 192,11-6-400,-2 1-464,-3 0 248,-18 2-80,-15 6 176,-14 2-136,-18 3-41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1.64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3993,'0'0'4561,"4"11"-4340,6 14 45,-2 1 1,-1 1-1,0 0 0,4 53 0,-10 152 1122,2 26-822,8-194-79,-2-17-1962,-7-16-5219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2.01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28 5521,'0'0'5377,"4"-4"-5354,-1 1-23,0 1 0,-1 0 0,1 0 0,0 0 0,0 0 0,0 0 1,1 1-1,-1-1 0,0 1 0,1 0 0,-1 0 0,0 0 0,1 0 0,-1 1 0,1 0 0,0-1 0,3 1 0,1 1 6,0 0 0,0 0 0,-1 1 1,1 0-1,-1 1 0,1-1 0,11 7 0,-2 0 4,-1 1 1,0 0-1,0 2 0,-1 0 1,0 0-1,14 18 1,-2 2 82,-3 1 1,40 70-1,-19-27-40,-19-50-361,-26-26 215,1 1 0,-1-1 0,1 1 0,0-1 0,-1 0 0,1 1 0,0-1 0,-1 0 1,1 0-1,0 0 0,-1 1 0,1-1 0,0 0 0,0 0 0,-1 0 0,1 0 1,0 0-1,-1 0 0,1 0 0,0-1 0,0 1 0,-1 0 0,1 0 0,0 0 1,-1-1-1,1 1 0,0 0 0,-1-1 0,1 1 0,-1-1 0,1 1 0,-1-1 1,1 1-1,-1-1 0,1 1 0,-1-1 0,1 1 0,-1-1 0,1 0 0,-1 1 1,0-1-1,0 1 0,1-1 0,-1 0 0,0 0 0,4-16-3718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2.37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8858,'0'0'2704,"5"28"-2345,-2-8-315,0 5-30,1-1 0,1 0 1,1 1-1,1-2 1,1 1-1,17 32 0,111 153-1732,-69-112-133,-62-90 1745,-1-1 0,0 1-1,0 0 1,-1 0 0,0 0-1,0 0 1,0 1 0,-1-1-1,0 1 1,-1 0 0,0-1-1,0 1 1,0 0 0,-1 0-1,0 0 1,-1 0 0,0-1-1,0 1 1,-1 0 0,0-1-1,0 1 1,0-1 0,-1 1-1,0-1 1,-1 0 0,0 0-1,0-1 1,0 1-1,-1-1 1,-7 8 0,-14 14-2798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3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3201,'0'0'1447,"10"1"-1422,32 5 18,-40-5 24,0-1 1,0 1 0,0-1-1,0 1 1,0 0 0,-1 0-1,1 0 1,0 0 0,-1 0-1,1 0 1,-1 0 0,1 0-1,-1 0 1,1 1 0,-1-1 0,0 1-1,0-1 1,2 4 0,-2-4 32,0 1 0,0-1 0,0 1 0,0-1 1,0 0-1,0 0 0,1 1 0,-1-1 0,0 0 0,1 0 1,-1 0-1,1 0 0,2 1 0,103 27 447,-72-20-162,47 16 1,-70-20-338,0 1 0,0 0 0,-1 1 0,0 0 0,0 0 0,-1 1 0,16 15 0,-18-16-54,0-1 1,1 1 0,0-1-1,1-1 1,-1 1-1,1-2 1,0 1-1,0-1 1,21 4-1,27 13-74,-56-21 59,-1 1 0,0-1 0,0 1 0,0-1 0,0 1 0,0 0 1,1-1-1,-1 1 0,0 0 0,0 0 0,-1 0 0,1 0 0,0 0 0,0-1 0,0 2 0,-1-1 0,1 0 0,0 0 0,-1 0 0,1 0 0,-1 0 0,1 1 0,-1-1 0,0 0 0,1 0 0,-1 2 0,0 0 24,-1-1 0,1 0-1,-1 1 1,0-1-1,0 0 1,0 0 0,0 0-1,0 0 1,0 0-1,0 0 1,-1 0 0,1 0-1,-3 2 1,-5 5 153,-1 0 0,0 0 0,-22 12 0,-30 22 274,-57 52-1,71-54-65,-1-3 0,-75 44 0,110-73-236,11-7-61,0 0 0,0 1-1,0-2 1,0 1 0,-1 0-1,1-1 1,-1 1 0,1-1-1,-8 1 1,-33 33-66,64-33 36,-1 0 0,32-1 0,48 0-64,0-4 1,174-29-1,-235 25-472,1 1 0,76 0 1,-115 6 454,-8 0-110,-3 2-161,1 0 1,0 1-1,0 0 0,-16 7 1,-3 1-1282,-5 0-1080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3.06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3593,'0'0'2398,"3"15"-2249,6 59 1338,-1 128 0,-7-202-1489,-1 0 0,0 0 0,0 0 0,0 0 0,0-1 0,0 1 0,0 0-1,0 0 1,0 0 0,1 0 0,-1 0 0,0 0 0,0 0 0,0 0 0,0-1 0,0 1 0,1 0 0,-1 0 0,0 0 0,0 0 0,0 0 0,0 0 0,1 0 0,-1 0 0,0 0-1,0 0 1,0 0 0,0 0 0,1 0 0,-1 0 0,0 0 0,0 0 0,0 0 0,0 0 0,1 1 0,-1-1 0,0 0 0,0 0 0,0 0 0,0 0 0,0 0 0,0 0 0,1 0-1,-1 0 1,0 1 0,0-1 0,0 0 0,0 0 0,0 0 0,0 0 0,0 0 0,0 1 0,0-1 0,1 0 0,-1 0 0,0 0 0,0 0 0,0 1 0,0-1 0,0 0-1,0 0 1,0 0 0,0 0 0,0 1 0,8-11-281,130-251-3946,-147 275 7833,-31 51-1354,36-58-2217,0 0 0,1 0 0,0 0-1,0 0 1,1 1 0,0-1 0,0 1 0,0 9 0,2-15-32,1-1 1,0 0-1,-1 0 0,1 0 0,0 0 0,-1 0 0,1 0 0,0 0 1,0 0-1,0 0 0,0 0 0,0 0 0,0 0 0,0-1 0,0 1 1,0 0-1,0-1 0,1 1 0,-1-1 0,0 1 0,0-1 0,3 1 1,37 9-6,-30-7 24,5 1-24,72 14-898,-80-17 89,1-1 1,-1 0-1,1-1 1,16-2-1,1-6-2166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3.3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16 5705,'0'0'2897,"165"11"-3377,-103-11-745,-7-6 137,-10 1-8,-10 0 432,-14-1-8,-10 4-889,-8-1 585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3.7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27 5657,'0'0'2241,"174"-26"-6674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4.06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35 1 5369,'0'0'2257,"-6"25"-1939,1-6-261,-1-1-27,1 1 1,1-1-1,1 1 0,0 0 1,1 0-1,1 0 0,1 0 0,3 28 1,1-36-190,1 1 1,0 0-1,0-1 1,1 0 0,1 0-1,14 18 1,-15-22 20,0 1 0,0 0 0,-1 0 1,0 0-1,0 1 0,-1 0 1,0 0-1,-1 0 0,0 0 1,0 0-1,-1 1 0,2 15 0,-7-15-510,-9-1-717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4.40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6449,'0'0'3772,"2"18"-3693,-2-8-81,0-2-8,0-1 1,1 0-1,0 0 0,0 0 0,0 0 0,1 0 0,0 0 0,1 0 0,-1-1 0,1 1 1,0-1-1,1 0 0,0 0 0,0 0 0,0 0 0,7 7 0,13 6-633,0 0-1,46 26 1,-42-29-256,-2 2 0,32 26 0,-56-43 727,0 1 0,0-1 0,0 1 0,-1 0 1,1 0-1,0 0 0,-1 0 0,1 0 1,-1 0-1,0 0 0,1 0 0,-1 1 1,0-1-1,-1 0 0,1 1 0,0-1 1,-1 1-1,1 3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4.7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59 0 6529,'0'0'4800,"-11"17"-4441,-31 56-316,41-71-60,0 1 0,0 0 1,0-1-1,1 1 1,-1 0-1,1 0 0,-1 0 1,1 0-1,0-1 1,0 1-1,1 0 0,-1 0 1,0 0-1,1-1 1,0 1-1,-1 0 1,1 0-1,0-1 0,0 1 1,1-1-1,-1 1 1,1-1-1,-1 1 0,3 2 1,3 3-271,0-1 0,1 0 1,0 0-1,17 10 0,-11-7-570,-11-8 762,5 4-305,0 1 1,0-1-1,0 1 0,9 12 0,-15-16 271,-1-1 0,1 1-1,0-1 1,-1 1-1,0 0 1,0 0-1,0 0 1,0 0-1,0 0 1,0 0-1,-1 0 1,0 0-1,1 0 1,-1 0 0,0 0-1,-1 0 1,1 0-1,0 0 1,-2 5-1,-5 8-1643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5.2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 16 7946,'0'0'2367,"-3"11"-2593,2-5 224,0-1-191,-1-1 0,1 1 0,0 0 1,0 0-1,1 0 0,0 0 0,0 0 1,0 0-1,0 0 0,1 0 0,0 0 0,0 0 1,0 0-1,0 0 0,1 0 0,0-1 1,0 1-1,0-1 0,4 5 0,15 19-807,17 19 872,-37-46 196,0-1 0,0 1 0,1 0 0,-1-1 0,0 1 0,0-1 0,1 1 0,-1-1 0,0 0 0,1 1-1,-1-1 1,0 0 0,1 0 0,-1 0 0,0 0 0,1 0 0,-1 0 0,0-1 0,1 1 0,-1 0 0,0-1 0,1 1 0,-1-1 0,0 1 0,0-1 0,1 0 0,-1 1-1,0-1 1,0 0 0,0 0 0,0 0 0,0 0 0,0 0 0,0 0 0,-1 0 0,1 0 0,0 0 0,0 0 0,0-3 0,28-48 608,-25 43-546,-1-1 0,-1 1 0,1-1 0,-2 1 0,1-1-1,0-19 1,-2 27-98,0 0-1,0-1 1,0 1-1,0 0 1,0 0-1,0 0 1,-1 0-1,1 0 1,-1 0-1,1 0 1,-1-1-1,0 2 1,0-1-1,0 0 1,0 0-1,0 0 1,0 0-1,-1 1 1,1-1-1,0 0 1,-1 1-1,0-1 1,1 1-1,-1 0 1,0-1-1,1 1 1,-1 0-1,0 0 1,0 0-1,0 0 1,0 1-1,0-1 0,0 0 1,0 1-1,-1 0 1,1-1-1,-3 1 1,3 1-36,1 0-1,0-1 1,0 1 0,0 0-1,0 0 1,-1 0-1,1 0 1,1 1 0,-1-1-1,0 0 1,0 0 0,0 0-1,1 1 1,-1-1 0,0 0-1,1 1 1,-1-1 0,1 1-1,0-1 1,-1 1 0,1-1-1,0 0 1,0 1-1,0-1 1,0 1 0,0-1-1,1 2 1,-2 1-247,1 0-1,0 0 1,0 0 0,1 0 0,-1-1-1,1 1 1,-1 0 0,1 0 0,1-1-1,1 7 1,0-7-50,0 0 1,0-1-1,0 1 0,0-1 0,1 1 1,-1-1-1,1 0 0,4 1 0,-6-2 204,0 0-1,0 0 1,1 0-1,-1 0 1,0 0-1,0 0 1,0 1-1,0-1 1,0 1-1,0-1 1,-1 1-1,1 0 1,0-1-1,-1 1 1,1 0-1,-1 0 1,0 0-1,0 1 0,0-1 1,0 0-1,0 0 1,0 1-1,0-1 1,-1 0-1,1 1 1,-1-1-1,0 4 1,0 6 766,0 0 0,-1 1 0,-1-1 0,0 0 0,-1 0 0,0 0 0,-6 13 0,6-16-551,0-1 0,0 1 0,1-1 0,1 1 0,-1 0 0,1 0 0,1 0 0,0 0 0,0 0 0,1 0 0,0 0 1,2 9-1,2-2-50,0-1 1,1 0 0,1 0 0,1-1 0,14 23 0,-14-27 8,-1 1 1,0 0-1,-1 0 1,-1 1-1,0-1 1,0 1-1,-1 0 1,0 1-1,-1-1 0,-1 1 1,0-1-1,-1 1 1,0 0-1,-1 0 1,-1 14-1,0-25-4,0 0-1,1 0 1,-1 0-1,0 0 1,0 0 0,-1 0-1,1 0 1,0 0-1,-1-1 1,1 1 0,-1-1-1,1 1 1,-1-1-1,0 1 1,0-1 0,1 0-1,-1 0 1,0 0-1,0 0 1,0 0-1,0 0 1,-1-1 0,1 1-1,0-1 1,0 1-1,0-1 1,0 0 0,-1 0-1,1 0 1,0 0-1,0 0 1,0 0 0,-1-1-1,1 1 1,0-1-1,0 1 1,0-1 0,0 0-1,0 0 1,0 0-1,0 0 1,0 0 0,0 0-1,1-1 1,-4-2-1,1-4-97,0 0 0,0 0 0,0-1 0,1 1 0,0-1 0,1 0 0,0 0 0,0 0 0,1 0 0,0 0 0,1-15 0,0 16-126,0 1 0,0-1 0,1 1 0,0-1 0,0 1 0,1-1 0,0 1 0,0 0 0,1 0 0,0 0 0,0 0 0,1 1 0,0-1 0,8-10-1,44-28-4895,-34 28-752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5.93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35 1584,'0'0'4639,"12"18"-2332,70-25 752,-56 2-4298,-1-1 0,40-16 0,-37 9-2488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6.28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5233,'0'0'1822,"6"25"-1633,8 17-119,-3-9-22,-1 1 1,7 44-1,-14-51 142,-1 1 0,-3 35 0,0-21-2123,1-35-626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6.61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6913,'0'0'3353,"56"67"-3345,-21-33-16,4 1-472,-4-4-496,-5-2 256,-10-2-320,-5-3-41,-6-6 409,-6-4-32,-3-6-264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35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55 184 5817,'0'0'3416,"0"0"-3420,1-1 0,-1 1 1,0 0-1,0 0 1,1 0-1,-1 0 1,0 0-1,0 0 0,0 0 1,1 0-1,-1 0 1,0 0-1,0 0 1,1 0-1,-1 0 0,0 0 1,0 0-1,1 0 1,-1 0-1,0 0 1,0 0-1,1 0 0,-1 0 1,0 0-1,0 1 1,1-1-1,-1 0 1,0 0-1,0 0 0,0 0 1,1 0-1,-1 1 1,0-1-1,0 0 0,0 0 1,0 0-1,0 1 1,1-1-1,-1 0 1,0 0-1,0 1 0,0-1 1,0 0-1,0 50 72,2-1-1,3 1 0,17 83 1,-19-124-162,-2 1 0,0 0 0,0 0 0,-1 12 0,0-22 2,-1 1 1,1-1-1,-1 0 0,1 0 0,-1 0 0,1 0 0,-1 0 0,0 0 1,1 0-1,-1 0 0,1-1 0,-1 1 0,1 0 0,-1 0 1,1 0-1,-1-1 0,1 1 0,-1 0 0,1 0 0,-1-1 1,1 1-1,-1 0 0,1-1 0,0 1 0,-1-1 0,1 1 0,0 0 1,-1-1-1,1 0 0,-25-78 615,3-2 0,-13-96-1,34 172-472,0-1 0,1 1 0,0-1 0,0 0-1,0 1 1,0-1 0,1 0 0,2-7 0,-2 10-74,1 1 0,-1-1 1,1 0-1,-1 1 1,1-1-1,0 1 0,0 0 1,0-1-1,1 1 0,-1 0 1,0 0-1,1 0 0,-1 1 1,1-1-1,0 1 1,2-2-1,42-22-413,-20 9 438,1 2 0,49-18 1,-74 31 0,0 1 0,-1-1 1,1 1-1,-1-1 1,1 1-1,-1 0 1,1 0-1,0 0 0,-1 0 1,1 0-1,0 1 1,-1-1-1,1 1 1,-1 0-1,1 0 0,-1 0 1,0 0-1,1 0 1,-1 0-1,0 1 1,0-1-1,1 1 0,-1 0 1,0-1-1,-1 1 1,1 0-1,0 0 1,-1 0-1,1 0 0,-1 1 1,1-1-1,-1 0 1,1 3-1,1 1 1,-1 1 1,1-1-1,-2 0 0,1 1 1,-1 0-1,1-1 0,-2 1 0,1 0 1,-1 0-1,0-1 0,-1 1 1,-1 9-1,1-12 63,-1-1-1,0 1 1,1-1 0,-1 1 0,-1-1-1,1 0 1,0 0 0,-1 0 0,0 0-1,0 0 1,0-1 0,0 1 0,-6 3-1,-51 30 816,45-28-646,-10 7 104,9-5 54,0 0-1,-26 9 1,36-16-207,6-1-68,0 3-119,0 0 0,1 0 0,-1 0 0,1-1 0,1 1 0,-1 0 0,1 0 0,0-1 0,0 1 0,0-1 0,0 0 0,1 1 0,0-1 0,0 0 0,0-1 0,0 1 0,0 0 0,1-1 0,0 0 0,0 0 0,0 0 0,6 4 0,9 2-311,-1 0-1,2 0 0,-1-2 1,22 5-1,-38-11 166,34 2-3157,-27-3 666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6.97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8674,'0'0'3306,"0"19"-3230,0 1-170,1 1 0,0-1-1,2 0 1,0 0 0,1 0 0,2 0 0,0-1 0,0 0 0,12 21-1,-9-22-257,0-1-1,-2 1 0,0 0 0,-1 1 0,0 0 1,-2 0-1,0 0 0,-1 0 0,-1 1 0,-1 32 1,-1-43-3193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7.3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78 0 1320,'0'0'9150,"-10"5"-9010,6-3-143,0 0 1,0 1-1,0-1 0,0 1 0,1-1 1,-1 1-1,1 0 0,0 0 0,-1 1 1,1-1-1,1 1 0,-1 0 0,0 0 0,1 0 1,0 0-1,0 0 0,0 0 0,1 0 1,-1 1-1,1-1 0,0 0 0,0 1 0,0 0 1,1 6-1,-1-3-4,-1 19-40,1-1 1,5 51-1,-4-74-19,1 0 0,-1-1 0,1 1 0,0 0-1,0-1 1,0 1 0,1-1 0,-1 1 0,1-1 0,-1 0-1,1 1 1,0-1 0,-1 0 0,1 0 0,0 0 0,1-1 0,-1 1-1,0 0 1,0-1 0,1 1 0,-1-1 0,1 0 0,-1 0-1,1 0 1,4 1 0,4 1-491,1-1 0,-1-1 0,1 0 0,18 0 0,-30-1 544,24 0-2118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7.6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32 3929,'0'0'4781,"-3"-7"-4850,-2-18-173,9 27-176,6 18-183,2 16 223,-10-27 381,1 0-1,0 0 1,1 0 0,7 13 0,-10-19 3,0-1 0,1-1 0,0 1 0,-1 0 0,1 0 0,0 0 0,0-1 0,0 1 0,0-1 0,0 0 0,0 1 0,0-1 0,0 0 0,0 0 0,1-1 0,-1 1 0,0 0 0,1-1 0,-1 1 0,1-1 0,-1 0 0,4 0 0,6 1-293,-9-1 196,0 1 1,-1-1-1,1 0 1,0 0 0,0 0-1,-1-1 1,1 1-1,0 0 1,-1-1-1,1 0 1,0 0 0,-1 0-1,1 0 1,-1 0-1,4-2 1,4-10-2001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8.0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8194,'0'0'3120,"0"153"-3272,9-116-512,5-2-888,-2-3 112,-3-6 111,-3-2 249,-6 5 56,0-5-793,0-6-383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8.3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 1640,'0'0'7698,"100"-6"-7826,-65 6-952,-8 0-1065,-7 0-695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48.75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31 8090,'0'0'4189,"0"-7"-3880,0 6-318,0-1-1,0 1 1,0 0 0,0-1-1,0 1 1,1 0-1,-1-1 1,0 1 0,1 0-1,-1-1 1,1 1 0,-1 0-1,1 0 1,0-1-1,-1 1 1,2-1 0,-1 2-2,-1 0 0,1 0 0,-1 0 0,1 0 0,-1 0 0,0 0 0,1 0 1,-1 0-1,1 1 0,-1-1 0,1 0 0,-1 0 0,1 0 0,-1 1 0,0-1 0,1 0 0,-1 1 1,0-1-1,1 0 0,-1 1 0,0-1 0,1 0 0,-1 1 0,0-1 0,1 0 0,-1 1 0,0-1 1,0 1-1,1 0 0,2 6-41,0 0 0,0 0 0,-1 0 0,1 0 0,-2 0 0,3 11 1,-2 11 5,-3 51 1,0-52 19,1 0 0,4 33 0,7-30-1222,-5-24-1280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56.2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879 38 800,'0'0'5233,"-37"-34"-2775,30 32-2372,-1 2 0,1-1 0,-1 1 1,0 0-1,1 1 0,-1 0 0,0 0 0,1 0 0,0 1 0,-1 0 0,1 1 0,0 0 0,-11 5 0,-15 6 44,26-13-24,0 1 0,1-1-1,-1-1 1,0 1 0,0-1 0,0 0 0,-11-2-1,-34 2 505,33 6-594,0 1 0,1 0-1,0 2 1,0 0-1,0 0 1,2 2-1,-1 0 1,-27 26-1,16-15 22,-40 25 0,50-36 1,0 1 0,1 2 0,1-1 0,0 2 1,1 0-1,0 1 0,1 0 0,-18 30 0,5-2 70,2 2 0,-27 66 0,46-91-3,0 0 1,2 1-1,-4 43 1,6-51-87,1-1-2,1-1 0,0 1 0,0 0 0,1-1 1,1 1-1,0-1 0,8 24 0,3-3 38,24 46-1,-2-4-17,-12-17 18,-16-38-7,1 1 1,0-1-1,2-1 0,0 0 1,1 0-1,16 18 0,-7-13-28,1-1 0,1-1 1,1-1-1,36 24 0,-42-34-41,1-1-1,0 0 1,1-2 0,0 0 0,0-1-1,0-1 1,37 6 0,26 0 214,154 3 1,-218-17-176,1-1 0,-1 0 0,1-1 0,-1-1 0,31-13 0,18-5-4,-34 15-182,-1-2-1,-1-1 0,0-1 0,0-2 1,-1-1-1,-1-1 0,37-28 1,-51 33 58,-1 0 42,0 0 0,-1 0 0,15-18 0,-24 24 79,0 0-1,-1-1 1,1 1-1,-1-1 0,0 1 1,-1-1-1,0 0 1,1 0-1,-2-1 1,1 1-1,-1 0 1,1-11-1,0-23-1,0 6-4,0 0-1,2 0 1,2 0 0,19-63-1,-12 63-34,24-75-14,-35 99 76,1-1-1,-2 1 1,0 0-1,0-1 1,0 1-1,-1 0 1,-1-1-1,-3-17 1,0 19 34,0 1 1,-1-1-1,0 1 1,-1 0-1,0 1 1,0-1-1,0 1 1,-1 0-1,0 1 1,-11-8 0,-18-20 146,27 23-154,1-1 1,0 0-1,1 0 0,0-1 0,-7-21 0,11 24-48,-1 1 0,0 0 1,-1-1-1,0 1 0,0 1 0,-1-1 0,0 1 0,0 0 0,-1 0 0,0 1 0,0-1 0,-11-7 0,-15-3 124,0 1 1,-61-21-1,66 28-16,1 0 0,0-2 0,1-1 0,0-1 0,-42-31 0,63 40-132,-1 1 1,0-1-1,-1 1 0,1 0 1,-1 1-1,1-1 0,-1 1 0,0 1 1,0-1-1,-11-1 0,12 3-18,1 1-1,-1 0 0,1 0 1,-1 0-1,1 1 0,0-1 1,-1 2-1,1-1 0,0 0 0,-1 1 1,1 0-1,0 0 0,0 1 1,1-1-1,-6 4 0,-11 7-526,2 1 0,0 1 1,0 1-1,2 0 0,0 1 0,0 1 0,-16 24 0,13-6-2398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3:58.25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910 163 3137,'0'0'3910,"-11"-11"-3327,-34-32-266,38 36 112,-1 1-1,1 1 1,-1-1-1,0 1 1,-1 1 0,1-1-1,-1 1 1,-17-5-1,-11-5 216,13 4-589,0 2 1,0 1-1,-1 2 1,0 0-1,0 1 1,0 1-1,-1 2 1,1 0-1,-43 6 1,54-3-33,0 1 1,-1 1 0,1 0-1,1 1 1,-1 0-1,1 2 1,0-1 0,0 1-1,1 1 1,-15 12-1,2 0 33,1 1 0,1 1 0,-33 42 0,50-55-45,-20 23 157,-37 60-1,56-79-147,0 0 0,2 0 0,-1 0 0,2 1 0,0 0 0,0 0 0,1 0 0,-2 25 0,1 27 27,3 0-1,12 118 0,-5-160-36,0 0 1,1-1-1,1 0 0,1 0 1,2 0-1,0-2 0,22 34 1,-9-21-9,2-1 0,1-1 1,52 46-1,-65-66-33,1-1 0,0-1 0,0-1 0,1 0 0,0 0 0,1-2 0,0 0 0,0-1 0,1-1 0,24 4 0,19 1 3,108 2 0,-45-5 132,-86-4-226,67-1 1,-92-3 120,0-1-1,0 0 1,-1 0 0,1-2-1,-1 1 1,1-2 0,-1 1-1,22-13 1,-10 2-56,0-1 0,0 0-1,-2-2 1,37-36 0,-51 45 79,0 0 1,-1-1-1,0 0 0,-1 0 0,0 0 1,0-1-1,-1 0 0,-1 0 0,0-1 1,0 1-1,-1-1 0,0 0 0,-1 1 1,0-15-1,1-88 153,6-79-61,-3 145-102,-2 1-1,-2-1 0,-7-63 1,3 100 27,-2 0 1,1 0-1,-1 0 1,-1 1-1,0-1 0,-1 1 1,0 0-1,0 0 1,-1 1-1,0 0 1,-1 0-1,0 1 1,0 0-1,-1 0 1,0 1-1,-10-7 1,-16-10 63,-2 2 1,-76-35-1,97 49-223,-1 1-1,0 1 0,0 0 1,-1 1-1,1 1 1,-1 1-1,-21-2 1,30 5-322,0 1 1,-1 0 0,1 0 0,0 1-1,0 0 1,0 0 0,0 1 0,0 0-1,1 1 1,-1 0 0,1 0 0,0 1 0,0 0-1,0 0 1,-10 11 0,-30 28-4522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4:00.24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497 0 2473,'0'0'8288,"-26"5"-7632,-81 18-168,98-21-424,1 1 0,-1-1-1,1 1 1,-1 1 0,1 0 0,0 0 0,0 0-1,1 1 1,-1 0 0,1 1 0,0 0-1,1 0 1,-1 0 0,-7 11 0,-4 3-45,-1 4-8,0 0-1,2 2 0,1 0 1,1 1-1,1 1 0,-19 55 1,-30 57 212,57-125-196,1 1-1,1-1 0,0 1 1,1 0-1,1 0 1,0 0-1,1 0 0,1 0 1,2 18-1,-2-3-65,1 194 312,0-217-273,0 0 1,0 0 0,1-1-1,0 1 1,0 0-1,1-1 1,0 0-1,1 1 1,-1-1-1,1-1 1,1 1-1,-1 0 1,1-1-1,0 0 1,7 6-1,11 8 7,0-1-1,46 30 1,-47-36-2,-1 1 0,-1 2 1,29 27-1,-29-20 108,-15-16-117,1 0 0,0 0-1,0-1 1,0 1 0,1-1 0,0 0 0,0-1 0,1 0 0,-1 0-1,1-1 1,0 0 0,1 0 0,15 5 0,121 13-168,-101-17 73,-1 1 0,45 14 1,-72-15 135,10 3-140,1-1 0,33 5-1,-51-11 83,0-1 0,0 1 0,0-2 0,0 1 0,0-1 0,-1 0 0,1-1 0,0 0 0,0-1 0,15-6 0,69-40 86,37-17 26,-121 61-71,1-1 1,-1-1-1,-1 0 0,1 0 1,-1-1-1,-1 0 0,1 0 1,-1-1-1,-1 0 0,0 0 1,6-10-1,10-14 24,-8 12-13,-1-1 0,-1 0 1,-1-1-1,-1-1 0,-1 0 0,-2 0 1,0 0-1,-1-1 0,-1 0 0,-2 0 1,0-1-1,-2 1 0,-3-44 0,0 56 68,-1-1 0,0 1 0,-1 0 0,-1 0 0,0 1 1,0-1-1,-1 1 0,-11-16 0,-10-12 308,-31-37 0,30 45-369,-2 2 0,0 0-1,-2 2 1,-1 1 0,-40-24 0,66 47-242,0 1-1,0 0 1,0 0 0,0 0 0,0 1 0,0 0 0,-1 1 0,1 0 0,-1 0 0,1 0-1,-1 1 1,1 0 0,-1 1 0,1-1 0,-12 4 0,-5 2-1168,-1 1-1,1 1 1,-24 12-1,-12 5-3788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4:17.3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 27 2264,'0'0'3525,"-1"-4"-3110,-4-17 1901,2 41-1182,2 37-1061,8 165 517,-7-219-590,0-1-1,1 0 1,-1 0 0,1 0-1,-1 1 1,1-1 0,0 0 0,0 0-1,0 0 1,0 0 0,0 0 0,0-1-1,1 1 1,-1 0 0,1 0-1,-1-1 1,1 1 0,-1-1 0,1 0-1,0 1 1,0-1 0,0 0 0,0 0-1,0 0 1,0 0 0,0 0-1,0 0 1,0-1 0,0 1 0,0-1-1,0 0 1,1 1 0,-1-1-1,0 0 1,0 0 0,0 0 0,1-1-1,-1 1 1,0 0 0,0-1 0,0 0-1,0 1 1,1-1 0,-1 0-1,0 0 1,-1 0 0,1 0 0,0 0-1,0-1 1,0 1 0,-1-1-1,3-1 1,24-25 185,101-105 201,-109 110-479,0-2 1,-1 0-1,25-48 0,-38 58 282,-5 13-822,-1 2 527,0 0 0,1 0 1,-1-1-1,0 1 1,0 0-1,0-1 1,0 1-1,0 0 0,0 0 1,0-1-1,0 1 1,0 0-1,0-1 1,0 1-1,0 0 0,-1 0 1,1-1-1,0 1 1,0 0-1,0 0 1,0-1-1,-5-2-1794,-5 3-486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36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2593,'0'0'3942,"4"-12"-2966,11-34-64,-11 35 1739,4 27-2643,0 23-968,-2 1 1,-3 0-1,-1 79 0,-2-74 197,0-42-1484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4:17.7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27 576,'0'0'5557,"15"20"-5162,45 64 9,-57-80-296,-1 1 0,1 0 0,-1 0 0,1 1 0,-1-1 0,-1 0 0,1 1-1,-1-1 1,0 1 0,0-1 0,-1 1 0,1 0 0,-1-1 0,0 1 0,-1-1 0,-1 9 0,0 10 442,1-21-486,1 0 0,0 0 0,0-1 0,0 1 0,1 0 0,-1-1 0,1 1 0,-1 0 0,1-1 0,0 1 0,0 0 0,0-1 0,0 1 0,1-1 0,2 4 0,-3-5-57,1 0-1,-1-1 1,1 1 0,0 0-1,0-1 1,-1 0 0,1 1-1,0-1 1,0 0 0,0 0-1,-1 0 1,1 0 0,0 0-1,0 0 1,0 0 0,-1-1-1,1 1 1,0-1 0,0 1-1,-1-1 1,1 0 0,0 0-1,-1 0 1,1 0 0,-1 0-1,2-1 1,13-9-318,0-1-1,-1-1 1,0-1 0,-1 0-1,-1 0 1,0-1 0,-1-1 0,-1 0-1,0-1 1,-1 0 0,11-27-1,-3-20-1585,-15 37 90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4:20.1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22 128,'0'0'5309,"0"-4"-4923,0-14 2128,0 29-1692,2 21-584,1 0-1,2 0 0,11 40 0,6 41 63,-22-110-310,1 1 1,-1 0 0,1-1 0,0 1-1,0-1 1,1 0 0,-1 1 0,1-1-1,-1 0 1,1 0 0,0 0 0,0 0 0,0 0-1,1 0 1,-1-1 0,1 1 0,4 3-1,-6-5-6,1-1 0,0 1 0,0 0 0,-1-1 0,1 1 0,0-1 0,0 0 0,0 0 0,-1 1-1,1-1 1,0-1 0,0 1 0,0 0 0,0 0 0,0 0 0,-1-1 0,1 1 0,0-1 0,0 0 0,-1 1-1,1-1 1,-1 0 0,1 0 0,0 0 0,-1 0 0,1 0 0,-1-1 0,0 1 0,0 0 0,1-1 0,-1 1-1,0-1 1,0 1 0,0-1 0,1-2 0,17-22 47,-2 0-1,0-1 1,-2-1-1,-1 0 1,-2-1-1,0 0 1,-2-1-1,10-47 1,-19 71-157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4:20.6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1 304,'0'0'3636,"1"13"-2867,5 207 2737,-5-211-3439,1 1 0,0-1 0,1 0 0,0 0 0,1 0 0,6 13 1,-8-18-65,0-1 1,0 1 0,0-1 0,0 1 0,1-1 0,-1 0-1,1 0 1,0 0 0,0 0 0,0 0 0,1-1 0,-1 1 0,0-1-1,1 0 1,0 0 0,-1-1 0,8 3 0,-7-3 47,0-1 1,-1 0-1,1-1 0,0 1 1,0-1-1,0 1 0,0-1 1,0 0-1,0-1 0,-1 1 1,1-1-1,0 1 0,-1-1 1,0 0-1,1 0 0,-1-1 1,4-3-1,7-7-29,0 0-1,16-20 0,-20 21 14,140-170-3755,-132 158 1704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4:30.3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93 3081,'0'0'4111,"-11"-34"2651,11 34-6733,0-1-37,0 0-16,0 0-43,527 1 34,-496-2-13,0-1-1,0-2 1,39-11-1,-32 7-1,54-6 1,61 9-1454,-152 6 1368,-1 0 40,2 0 75,-1 0 40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9:04.95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80 41 1272,'0'0'4819,"4"29"-4034,-3-23-727,23 210 1771,-12 102-204,-14-339-2133,-1 1 1,-1 0 0,-1 0-1,-13-38 1,-1 1 411,0-8 64,8 31 302,1-1 1,1 0-1,2 0 0,1-1 1,2 0-1,1-47 0,4 80-256,0 1-1,0-1 0,0 1 1,0-1-1,0 1 0,1-1 0,0 1 1,-1 0-1,1 0 0,0-1 1,0 1-1,0 1 0,0-1 1,0 0-1,1 0 0,-1 1 0,0-1 1,1 1-1,-1 0 0,1 0 1,0 0-1,-1 0 0,1 0 1,0 1-1,0-1 0,-1 1 1,5-1-1,13-2-20,-1 1 1,31 1 0,-41 0 11,0 1 1,0 0-1,0 1 1,0-1 0,0 2-1,0 0 1,0 0-1,0 0 1,0 1-1,-1 1 1,0-1 0,1 1-1,-1 1 1,-1-1-1,1 1 1,-1 1-1,0-1 1,0 1 0,0 1-1,-1-1 1,0 1-1,7 10 1,-5-6 94,1 1 1,-2 0-1,1 1 1,7 18-1,-13-25-26,0 0-1,1 1 0,-2 0 1,1-1-1,-1 1 1,0 0-1,-1 0 0,1 0 1,-2 0-1,1 0 0,-2 9 1,1-12-32,-1 0 0,1-1 0,-1 1 1,0-1-1,0 1 0,-1-1 0,1 0 1,-1 0-1,1 0 0,-1 0 0,0 0 1,0-1-1,0 1 0,0-1 0,-6 3 0,-57 29 156,57-30-170,-151 56 4,158-59-676,20-1-6700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57.24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 38 1880,'0'0'1997,"-5"-38"1216,4 62 750,0 2-3899,2-1 0,5 31 0,4-24-51,-6-19 25,0 0-1,0 1 0,-1 0 1,-1 0-1,0 19 0,-2 29 190,-1 13-80,3 0-1,12 74 0,-9-105-131,-2 1 1,-5 77-1,-1-31-6,3-77-568,-1-19-881,-1-19-2688,2 11-1116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59.32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655 32 2833,'0'0'5139,"-55"0"-2413,47-1-2678,1 0 0,0 0-1,0 0 1,0-1 0,0 0-1,-11-5 1,11 5-44,0-1-1,0 1 1,0 0-1,-1 0 1,1 1-1,-14-1 1,-19 0 199,21 1-54,-1 1 1,-27 3-1,40-1-114,-1 1 1,1-1 0,0 1-1,0 1 1,0-1 0,0 1-1,0 1 1,1-1-1,0 1 1,-8 7 0,6-4 59,-1-1 0,0-1 1,-20 11-1,14-10-1,1 0-1,0 1 0,0 1 1,1 0-1,0 1 0,0 0 1,1 1-1,0 0 1,1 1-1,1 0 0,0 1 1,0 0-1,1 0 0,-12 27 1,16-20-21,0 0 0,2 0 0,0 0 0,1 1 0,2 38 0,0-55-70,-1 46 99,1 49 52,1-90-150,0-1 0,0 1 0,1-1 0,0 1 0,1-1 0,0 0 0,0 1 0,9 12 0,132 226-7,-140-242 10,0 0-1,0 0 0,0 0 0,1 0 0,0-1 0,0 1 0,0-1 0,1-1 0,-1 1 0,1-1 0,0 0 0,8 3 0,9 2-1,0-1 0,27 5-1,19 4 1,-54-12-3,1-1-1,-1 0 1,1-1 0,0-1-1,0-1 1,31-2 0,-38-1 0,-1-1 1,0 0 0,0 0-1,0 0 1,0-1-1,0 0 1,-1 0 0,0-1-1,0 0 1,-1 0-1,8-10 1,6-3-1,31-16-41,-43 30 39,1 0 0,-1 0 0,0-1-1,-1 0 1,0 0 0,13-14 0,-15 10-5,0 0-1,0 0 1,-1 0 0,-1-1-1,0 0 1,0 0 0,1-17-1,2 0-92,-2 5 118,0-1 1,-1 0-1,-2 1 1,0-1-1,-1 0 1,-2 1-1,0-1 1,-2 1-1,-1-1 1,0 1-1,-2 0 1,-14-33 0,16 44-7,0-1 0,-1 1 0,-1 0 1,0 1-1,0-1 0,-1 2 0,-1-1 1,0 1-1,0 0 0,-1 1 0,0 0 1,-21-14-1,7 8-3,3 2-30,0 0-1,0 2 0,-1 0 1,-44-14-1,65 25-57,0 0-1,0 1 1,0-1-1,0 0 0,0 1 1,0-1-1,0 1 1,1-1-1,-1 1 1,0 0-1,0-1 1,1 1-1,-1 0 1,0-1-1,1 1 1,-1 0-1,1 0 0,-1 0 1,1-1-1,-1 1 1,1 0-1,0 0 1,-1 0-1,1 0 1,0 0-1,0 0 1,0 0-1,0 1 0,-9 38-1383,8-31 544,-6 20-2211,-2-4-1928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9:00.87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195 151 4625,'0'0'3357,"0"-6"-3108,0-12 47,0 13 246,0 17 40,8 246 709,-7-182-1071,-2-75-117,1 0-151,0-1 0,0 0 1,0 0-1,0 1 0,-1-1 0,1 0 0,0 0 1,0 1-1,-1-1 0,1 0 0,0 0 0,0 1 1,-1-1-1,1 0 0,0 0 0,0 0 1,-1 0-1,1 0 0,0 1 0,-1-1 0,1 0 1,0 0-1,-1 0 0,1 0 0,0 0 0,-1 0 1,1 0-1,0 0 0,-1 0 0,1 0 0,0 0 1,-1 0-1,1 0 0,0 0 0,0-1 0,-1 1 1,1 0-1,0 0 0,-1 0 0,1 0 0,0-1 1,0 1-1,-1 0 0,1 0 0,0 0 0,0-1 1,-1 1-1,1 0 0,0 0 0,0-1 0,0 1 1,0 0-1,-1-1 0,1 1 0,0 0 0,0-1 1,0 1-1,0 0 0,0-1 0,0 1 0,0 0 1,0-1-1,0 1 0,0-1 0,0-26-798,0 22 483,0-218-4295,-1 217 4968,1 0 0,-2 0 0,1 0-1,-1 0 1,0 0 0,0 0 0,0 1 0,-1-1 0,0 1-1,0 0 1,-1-1 0,1 1 0,-1 1 0,0-1 0,0 1-1,-1-1 1,1 1 0,-1 0 0,0 1 0,0-1 0,0 1-1,-1 0 1,1 0 0,-12-3 0,16 8-284,0-1 1,0 1-1,0 0 1,1 0-1,-1 0 1,0 0-1,1 0 0,-1 0 1,1 0-1,0 0 1,-1 0-1,1 0 1,0 1-1,0-1 1,1 0-1,0 4 0,-1 1 21,-1 0 14,0 0 1,0 1-1,-1-1 1,0 0-1,0 0 1,0 0-1,-1 0 1,0-1-1,0 1 1,-1-1-1,0 0 1,0 0-1,-1 0 1,1 0-1,-1-1 0,0 0 1,-1 0-1,1 0 1,-1 0-1,-8 4 1,11-61-54,3 50-68,1-1 0,0 0 0,0 0 0,0 1 0,1-1-1,-1 0 1,1 1 0,-1-1 0,1 1 0,0 0 0,0 0 0,0-1 0,0 1 0,0 0 0,0 1 0,1-1 0,4-2 0,21-24-475,-15 4 526,-5 8 3,0 0 0,2 1 0,0 0 0,1 0 0,17-18 1,-27 32 0,0 0 1,1 0-1,-1 0 1,1 0 0,-1 1-1,0-1 1,1 1-1,-1-1 1,1 1 0,0-1-1,-1 1 1,1 0-1,-1 0 1,1 0 0,0 0-1,-1 0 1,1 0-1,-1 0 1,1 0 0,-1 0-1,1 1 1,0-1-1,-1 1 1,1-1 0,-1 1-1,0 0 1,2 1-1,1 0 45,-1 0-1,0 0 0,0 0 0,1 1 0,-2-1 0,1 1 0,0 0 0,0 0 0,2 5 1,10 22 178,-14-25-188,1 0 1,0 0-1,0 0 1,1-1-1,0 1 0,-1-1 1,1 0-1,6 6 1,-9-10 22,1 0 1,-1 1 0,1-1-1,-1 0 1,0 1 0,1-1-1,-1 1 1,1-1 0,-1 0-1,1 1 1,-1-1 0,0 1-1,0-1 1,1 1-1,-1-1 1,0 1 0,0-1-1,1 1 1,-1 0 0,0-1-1,0 1 1,0-1 0,0 1-1,0-1 1,0 1 0,0 0-1,0 0 1,-15 4 687,-42-9-324,31 2-43,27 2-392,-1 0-1,0 0 1,0 1 0,1-1 0,-1 0 0,0 0 0,0 0 0,0 0 0,1 1 0,-1-1 0,0 0-1,0 0 1,0 0 0,0 1 0,1-1 0,-1 0 0,0 0 0,0 1 0,0-1 0,0 0-1,0 0 1,0 1 0,0-1 0,0 0 0,0 1 0,0-1 0,0 0 0,0 0 0,0 1 0,0-1-1,0 0 1,0 0 0,0 1 0,0-1 0,0 0 0,0 1 0,0-1 0,0 0 0,0 0-1,0 0 1,-1 1 0,1-1 0,0 0 0,0 0 0,0 1 0,-1-1 0,1 0 0,0 0 0,0 0-1,0 0 1,-1 1 0,1-1 0,0 0 0,0 0 0,-1 0 0,1 0 0,0 0 0,0 0 0,-1 0-1,1 0 1,0 0 0,-1 0 0,1 0 0,0 0 0,31 27-1752,-3-5-1606,-18-6 326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9:01.54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8 5217,'0'0'5720,"0"-6"-5400,0 4-313,0 5 114,2 30 28,1-1 0,8 34 0,5 45 298,1 92 259,60 291 0,-68-453-672,-5-17 11,2 1 1,0-1-1,13 29 1,-14-49-473,-3-14-1149,-2-12-1798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9:02.48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167 34 800,'0'0'5357,"8"-2"-4411,24-10 11,-32 12-901,0 0-1,1 0 0,-1 0 0,0 0 0,1 0 1,-1 0-1,0 0 0,1 0 0,-1 0 0,0 0 1,1 0-1,-1 0 0,0 0 0,1 0 1,-1-1-1,0 1 0,1 0 0,-1 0 0,0 0 1,1-1-1,-1 1 0,0 0 0,0 0 0,1-1 1,-1 1-1,0 0 0,0-1 0,0 1 0,1 0 1,-1 0-1,0-1 0,0 1 0,0 0 0,0-1 1,0 1-1,0 0 0,0-1 0,1 1 1,-1-1-1,0 1 0,0 0 0,0-1 0,-1 1 1,1 0-1,0-1 0,0 1 0,0 0 0,0-1 1,0 1-1,0 0 0,0-1 0,-1 1 0,1 0 1,0-1-1,0 1 0,0 0 0,-1 0 0,1-1 1,0 1-1,0 0 0,-1 0 0,1-1 1,0 1-1,-1 0 0,1 0 0,0 0 0,-1-1 1,0 1-3,-1-1 1,1 0-1,-1 1 1,1-1 0,-1 1-1,1 0 1,-1-1 0,0 1-1,1 0 1,-1 0-1,1 0 1,-1 0 0,-2 1-1,0 2-51,-1 1 1,1-1-1,0 1 0,-1 0 0,2 1 0,-1-1 0,0 1 0,1 0 0,0-1 0,0 1 0,-2 6 0,-6 8 21,-15 20-6,5-10 82,2 0 0,1 2 1,-17 41-1,33-68-96,1 0-1,-1-1 1,1 1 0,0 0 0,0 0-1,1-1 1,-1 1 0,1 0 0,-1 0 0,1 0-1,1 0 1,-1 0 0,0 0 0,1-1-1,0 1 1,0 0 0,2 5 0,-1-6-1,0-1 0,0 0 0,0 1 0,0-1 0,1 0 0,-1 0 0,1-1 1,-1 1-1,1 0 0,0-1 0,-1 1 0,1-1 0,0 0 0,0 0 0,0 0 0,0-1 0,0 1 0,0-1 1,0 1-1,0-1 0,6 0 0,3 0-4,-1 0 0,0-1 0,1 0 0,-1 0-1,0-2 1,1 1 0,-1-1 0,0-1 0,-1 0 0,1-1 0,-1 0 0,0 0 0,0-1 0,0 0 0,-1-1 0,0 0 0,0 0-1,-1-1 1,0 0 0,-1-1 0,1 0 0,-1 0 0,-1 0 0,0-1 0,0 0 0,7-20 0,-11 25 6,0 0 0,0 0 0,-1 0 0,0 0 0,0 0 1,0-1-1,-1 1 0,1 0 0,-1-1 0,0 1 0,-1 0 0,0-1 1,1 1-1,-2 0 0,1 0 0,-1 0 0,1 0 0,-1 0 0,-1 0 1,1 0-1,-1 1 0,1-1 0,-5-4 0,3 5 16,-1-1 0,0 1 0,0 1 0,0-1 0,-1 1 0,1-1 0,-1 2 0,1-1 0,-1 0 0,0 1 1,0 0-1,0 1 0,-1-1 0,1 1 0,0 1 0,-1-1 0,1 1 0,-11 1 0,14-1-42,1 1 1,0-1-1,-1 1 0,1 0 1,0 0-1,0 0 0,-1 0 1,1 0-1,0 1 1,0-1-1,0 1 0,0-1 1,1 1-1,-1 0 0,0-1 1,1 1-1,-1 0 0,1 0 1,0 0-1,-1 0 0,1 1 1,0-1-1,0 0 1,0 0-1,1 1 0,-1-1 1,1 1-1,-1-1 0,1 0 1,0 4-1,-2 9-714,0 1 0,2-1 0,1 21 0,-1-35 662,8 53-3981,12-6-636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36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0 122 4913,'0'0'5082,"30"0"-4613,-9-2-452,1-1 1,-1 0-1,0-2 1,33-12 0,7-1 0,156-50-118,-213 62-2414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9:03.86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92 137 2801,'0'0'4757,"-13"10"-4040,-37 31-166,47-38-501,0 0-1,1 0 1,-1 0 0,1 1 0,0-1 0,0 1-1,0-1 1,0 1 0,0 0 0,1 0 0,0-1-1,0 1 1,0 0 0,0 7 0,2 54 600,0-39 4,0-25-648,-1 0 0,0-1 0,1 1 0,-1 0 0,0-1 0,1 1 0,-1 0 0,1-1 0,-1 1 0,1-1 0,-1 1 0,1-1 0,0 1 0,-1-1 0,1 1 0,0-1 0,-1 1 0,1-1 0,0 0 0,0 1 0,-1-1 0,1 0 0,0 0 0,0 0 0,-1 0 0,1 1 0,0-1 0,0 0 0,0 0 0,-1-1 0,1 1 0,0 0 0,0 0 0,0 0 0,-1 0 0,1-1 0,0 1 0,0 0 0,-1-1 0,1 1 0,0-1 0,37-14-11,-13-4 11,-1 0 0,-1-2 0,0 0 0,-1-2 0,35-49 0,-55 70 30,0-1 1,0 0-1,0 1 1,0-1 0,-1 0-1,1 0 1,-1 0-1,0 0 1,0 0-1,0 0 1,0-1-1,-1 1 1,1 0 0,-1 0-1,0-1 1,1 1-1,-2 0 1,1-1-1,0 1 1,-1 0-1,1 0 1,-1-1 0,0 1-1,0 0 1,0 0-1,-1 0 1,1 0-1,-4-4 1,2 3 41,-1 1 1,1 0-1,-1-1 1,0 2-1,0-1 1,-1 0-1,1 1 1,0 0-1,-1 0 1,1 0-1,-1 0 1,0 1-1,1 0 1,-1 0-1,0 0 1,0 1-1,0-1 0,-6 1 1,8 0-60,1 0 0,-1 0 0,0 0 0,1 0 0,-1 0 0,1 1 0,-1-1-1,1 1 1,-1 0 0,1-1 0,-1 1 0,1 0 0,-1 1 0,1-1 0,0 0 0,0 1 0,-4 2 0,4-1-24,1-1 0,0 1 0,0-1 1,0 1-1,0 0 0,0-1 0,0 1 0,1 0 0,-1 0 1,1 0-1,0-1 0,0 1 0,0 0 0,0 0 0,0 0 0,2 4 1,0-3-3,0-1 0,1 0 0,-1 0 1,1 0-1,0 0 0,0 0 1,0 0-1,0-1 0,0 1 0,1-1 1,-1 0-1,1 0 0,0 0 0,-1-1 1,1 1-1,0-1 0,0 0 0,0 0 1,5 1-1,-7-3 8,-1 0 0,-1 1 0,1-1 0,0 0 0,0 0 0,0 0 0,0 0 0,0 1 0,-1-1 0,1 0 0,0 0 0,-1 0 0,1-1 0,-1 1 0,1 0 0,-1 0 0,1 0 0,-1 0 0,0 0 0,0-1 0,0 1 0,1 0 0,-2-2 0,2-1 3,4-11-139,-1 1-169,0 1 0,-1-1 0,0 0 0,1-26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9:06.13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185 117 4745,'0'0'7623,"-9"-17"-7063,-38-72 138,46 89-676,1-1 1,-1 1-1,0-1 1,0 1-1,0 0 1,0-1-1,0 1 1,1 0-1,-1 0 1,0-1-1,0 1 1,0 0-1,0 0 1,0 0-1,0 0 1,0 0 0,0 0-1,0 0 1,1 1-1,-1-1 1,0 0-1,0 0 1,0 1-1,0-1 1,-1 2-1,-22 9 19,16-2-16,0-1 0,1 1-1,0 1 1,1-1 0,0 1-1,0 0 1,1 0 0,0 1-1,1 0 1,0-1-1,1 1 1,-4 19 0,5-20-4,1 1 0,0-1 0,0 0 1,1 1-1,0-1 0,1 1 0,0-1 1,1 0-1,0 1 0,1-1 0,0 0 0,0 0 1,1-1-1,6 12 0,2-1-25,1 0 0,1 0 0,21 22 1,-31-37 1,1 0 1,0-1 0,0 0 0,0 0 0,1 0 0,-1 0 0,1-1 0,0 0 0,0 0 0,0-1 0,0 1 0,1-1 0,-1-1 0,0 1 0,1-1 0,10 0 0,-10-1-12,1-2 1,-1 1-1,0-1 1,0 0-1,0 0 1,0-1 0,-1 0-1,1 0 1,-1-1-1,1 0 1,-1 0-1,0 0 1,-1-1-1,1 0 1,-1 0-1,0 0 1,0-1-1,-1 1 1,1-1-1,6-13 1,-3 6 5,-1 0 1,0-1-1,-1 0 1,-1 0 0,0 0-1,0-1 1,-2 0-1,0 1 1,2-25-1,-5 25 10,0-1 0,0 1-1,-2 0 1,1 0 0,-2-1-1,0 1 1,-1 1 0,-7-18 0,9 25 8,-1 1 1,0 0 0,0 0 0,0 0-1,-1 0 1,1 0 0,-1 1 0,0-1-1,-1 1 1,1 0 0,-1 1 0,0-1-1,0 1 1,0 0 0,0 0 0,0 0-1,-1 1 1,0-1 0,1 2 0,-1-1-1,0 1 1,-10-2 0,12 2-21,0 0 0,1 1 1,-1-1-1,0 1 0,0 0 0,0 0 1,0 0-1,0 1 0,1-1 0,-1 1 1,0 0-1,0 0 0,1 0 0,-1 1 1,1-1-1,-1 1 0,1 0 0,-1 0 1,1 0-1,0 0 0,0 1 0,0-1 1,0 1-1,1 0 0,-1 0 0,1 0 1,0 0-1,-1 0 0,1 0 0,1 1 1,-1-1-1,0 1 0,1 0 0,0-1 1,0 1-1,0 0 0,0-1 0,0 1 1,1 0-1,0 7 0,-2-4-263,1 0-1,1-1 1,-1 1 0,1 0-1,0 0 1,1 0-1,0-1 1,0 1 0,0 0-1,1-1 1,0 1-1,0-1 1,1 1 0,-1-1-1,6 8 1,15 12-3596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9:06.51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0 744,'0'0'11260,"19"9"-11037,240 134 512,-143-76-558,-103-61-187,0 1 0,1-2 0,-1 0 1,1-1-1,15 3 0,-28-6-26,-1-1 0,1 0-1,0 0 1,-1 0 0,1-1-1,-1 1 1,1 0 0,-1 0 0,1 0-1,0 0 1,-1 0 0,1-1-1,-1 1 1,1 0 0,-1 0-1,1-1 1,-1 1 0,0 0 0,1-1-1,-1 1 1,1-1 0,-1 1-1,0-1 1,1 1 0,-1 0 0,0-1-1,1 1 1,-1-1 0,0 0-1,0 1 1,1-1 0,-1 1 0,0-1-1,0 1 1,0-1 0,0 1-1,0-1 1,0 0 0,0 1 0,0-1-1,0 1 1,0-1 0,0 1-1,0-1 1,0 0 0,-1 1 0,1-1-1,0 0 1,0-3-510,0-19-3921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9:11.87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3817,'0'0'1601,"0"30"-1086,0 177 690,6-60-95,6 0 0,31 148 1,49 667 287,-85-419-984,1 12 681,27-201-254,0 27-702,24 178 268,-29-360-343,3 207-1,-16-257-120,-9-102 5,2 76 1,-10-91-32,2 1 0,11 55-1,-12-87 80,0 1 0,0-1-1,0 0 1,1 1 0,-1-1-1,1 0 1,-1 0 0,1 0-1,-1 0 1,1 0 0,-1 0-1,1-1 1,0 1 0,-1 0-1,1-1 1,0 1 0,0-1-1,0 0 1,-1 0 0,1 1-1,4-2 1,47 4 10,-48-3-18,203 18 76,-141-18-62,386 16 125,-215 1-9,295-16 0,-25-27-2,32-1 39,1375 27 41,-781-24-117,-1026 19-78,751-6 27,4-1 2,-809 9-31,700-18 247,681-50-117,-624 11-108,176-15 8,105 40 57,-1091 34-71,0 1 0,0 0 0,0-1-1,-1 1 1,1-1 0,0 1-1,0-1 1,-1 0 0,1 1 0,-1-1-1,1 0 1,0 1 0,-1-1 0,0 0-1,1 0 1,-1 1 0,1-1-1,-1 0 1,0 0 0,1 0 0,-1 0-1,0 1 1,0-1 0,0 0 0,0 0-1,0 0 1,0 0 0,0 0-1,0-1 1,0-37 497,-1 28-559,4-112 48,-7-143 37,-28 90 105,0-2 149,24-103-237,4 63-62,0 186 17,-2 1 1,0 0-1,-2 1 1,-2 0-1,-14-33 1,12 35-3,2 0 1,0-1 0,2 0-1,2-1 1,-7-54-1,12 48-12,2 1 0,0 0-1,3 0 1,1 0-1,11-41 1,-5 30 32,-1 0 1,-3 0 0,2-81-1,-15-143 128,-1 61-21,-34-532-120,-57-224-109,95 917 43,-3 1-1,-2 0 1,-1 1-1,-3 0 0,-2 0 1,-22-49-1,33 90 47,1 2-41,2 3-87,-6 40-15752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7:49.80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67 36 2737,'0'-1'6887,"-2"17"-13304,3-16 6525,-1 1 0,0 0-1,0-1 1,0 1 0,0 0-1,0-1 1,0 1 0,0 0-1,0-1 1,0 1 0,0 0-1,0-1 1,-1 1 0,1 0 0,0-1-1,0 1 1,-1-1 0,1 1-1,0 0 1,-1-1 0,1 1-1,0-1 1,-1 1 0,1-1-1,-1 1 1,1-1 0,-1 1-1,1-1 1,-1 1 0,1-1-1,-1 0 1,0 1 0,1-1 0,-1 0-1,0 0 1,1 1 0,-1-1-1,0 0 1,1 0 0,-1 0-1,0 0 1,1 0 0,-1 0-1,0 0 1,1 0 0,-2 0-1,-2 3 26,0 0 0,0 0 0,0 0 0,1 1 0,-1-1 0,1 1 0,0 0 0,0 0 0,0 0 0,1 0 0,0 1 0,-3 6 0,4-8-131,0 1 0,1-1 1,0 0-1,-1 0 0,1 1 1,1-1-1,-1 0 0,0 0 0,1 1 1,0-1-1,-1 0 0,1 0 1,0 0-1,1 0 0,-1 0 0,1 0 1,-1 0-1,1-1 0,0 1 1,0 0-1,0-1 0,0 1 0,0-1 1,1 0-1,-1 0 0,1 0 1,4 3-1,9 5-165,1-1-1,-1 0 1,32 11 0,-17-7-775,-30-11 830,-1-2 216,-4-38 599,-53-143 1073,39 140-1638,17 41-146,1-1 0,0 0 1,-1 0-1,1 1 0,-1-1 0,1 0 0,-1 1 0,0-1 0,1 0 0,-1 1 0,0-1 0,1 1 0,-1-1 0,0 1 0,0 0 0,1-1 0,-1 1 0,0 0 0,0-1 1,0 1-1,1 0 0,-1 0 0,0 0 0,0 0 0,0 0 0,0 0 0,0 0 0,1 0 0,-1 0 0,0 0 0,0 0 0,0 0 0,0 1 0,1-1 0,-1 0 1,0 1-1,0-1 0,0 0 0,1 1 0,-1-1 0,0 1 0,1-1 0,-1 1 0,0 0 0,1-1 0,-1 1 0,1 0 0,-1 0 0,-1 2-63,0 0 0,0 0-1,1 0 1,0 0 0,-1 0-1,1 0 1,0 1-1,1-1 1,-1 0 0,0 1-1,1-1 1,0 0 0,0 5-1,-7 33-2644,-2-25 102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7:51.20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68 15 2697,'0'0'6394,"-3"-3"-5352,2 2-990,0 0-1,0 1 1,0-1 0,1 0-1,-1 0 1,0 0 0,0 1-1,0-1 1,0 0 0,0 1-1,0-1 1,0 1 0,0-1-1,-1 1 1,1 0 0,0-1 0,0 1-1,0 0 1,0 0 0,-1 0-1,1 0 1,0 0 0,0 0-1,0 0 1,0 0 0,-1 0-1,1 1 1,0-1 0,0 0 0,0 1-1,0-1 1,0 1 0,0-1-1,0 1 1,0 0 0,0-1-1,0 1 1,0 0 0,0 0-1,0-1 1,0 1 0,1 0-1,-1 0 1,0 0 0,1 0 0,-1 0-1,0 0 1,1 0 0,0 1-1,-1-1 1,1 0 0,0 0-1,-1 0 1,1 0 0,0 0-1,0 1 1,0 1 0,-6 29-122,2 0 0,0 0 1,3 60-1,1-65-53,3-24 101,0 0-1,0 0 1,1-1-1,-1 1 1,1-1-1,-1 0 1,1 0-1,0 0 1,-1 0-1,1-1 1,5 2-1,-6-2 0,4 1-28,-1 0-1,0-1 1,1 0 0,-1 0 0,1 0-1,-1-1 1,1 0 0,-1 0-1,1 0 1,10-3 0,-15-1 58,0 0 1,-1 0-1,0-1 1,0 1 0,0 0-1,0-1 1,-1 1-1,0 0 1,0-1-1,0 1 1,0-1-1,-2-7 1,2-1 22,-1 0-9,0 0 0,0 1 0,-2-1 0,1 0 0,-7-17 0,7 25 12,1 0 1,-1 0-1,0 0 0,-1 0 0,1 1 0,-1-1 1,0 1-1,0-1 0,-1 1 0,1 0 0,-1 0 1,0 1-1,0-1 0,0 1 0,-9-6 0,12 9-30,0 0-1,0-1 0,0 1 0,0 0 0,0 0 0,0-1 0,0 1 1,1 0-1,-1 0 0,0 0 0,0 0 0,0 0 0,0 0 0,0 1 1,0-1-1,0 0 0,0 0 0,0 1 0,0-1 0,0 0 0,0 1 1,0-1-1,0 1 0,1-1 0,-1 1 0,0 0 0,0-1 0,1 1 1,-1 0-1,0 0 0,1-1 0,-1 1 0,1 0 0,-1 0 0,1 0 1,-1 0-1,1 0 0,0-1 0,-1 1 0,1 0 0,0 0 0,0 0 1,0 0-1,-1 0 0,1 0 0,1 2 0,-4 52-734,3-47 335,0-6 170,0 0 1,0 0-1,0 0 0,0-1 0,1 1 0,-1 0 0,1 0 1,-1 0-1,1-1 0,0 1 0,-1 0 0,1 0 1,2 2-1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7:52.75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20 26 4337,'0'0'5245,"-1"0"-5193,1 0 1,0-1-1,0 1 0,0 0 1,0 0-1,-1 0 0,1-1 1,0 1-1,0 0 0,0 0 1,-1 0-1,1 0 0,0-1 0,0 1 1,-1 0-1,1 0 0,0 0 1,0 0-1,-1 0 0,1 0 1,0 0-1,-1 0 0,1 0 1,0 0-1,0 0 0,-1 0 1,1 0-1,0 0 0,-1 0 1,1 0-1,0 0 0,0 0 0,-1 0 1,1 1-1,0 57-1,3 0 0,16 95 0,-11-94 145,0 61-1,-10-149-157,-1 0 0,-1 0 1,-10-34-1,7 34-37,1 0 0,1-1 0,-1-37 1,4 42 47,3 16-306,13 25 60,-12-14 196,17 26-132,14 16 46,-31-42 80,0 0 1,0-1-1,0 1 1,0 0-1,0-1 0,1 1 1,-1-1-1,1 0 1,-1 1-1,1-1 1,-1-1-1,1 1 0,0 0 1,-1-1-1,1 1 1,4-1-1,9 1-23,-14-1 32,1 1-1,0-1 1,-1 0-1,1 0 1,0 0-1,0 0 1,-1 0-1,1-1 1,0 1-1,-1-1 1,1 0 0,0 0-1,-1 0 1,1 0-1,-1 0 1,0 0-1,1-1 1,-1 1-1,0-1 1,0 1-1,0-1 1,0 0-1,0 0 1,0 0-1,0 0 1,-1 0 0,1-1-1,-1 1 1,2-3-1,4-6-1,9-12 117,-1 0 0,0-2 0,-2 0 0,-1 0 0,15-47 0,-27 72-118,0 0 0,0 0 0,0-1 0,0 1 1,0 0-1,0 0 0,0 0 0,0-1 0,1 1 1,-1 0-1,0 0 0,0-1 0,0 1 1,0 0-1,1 0 0,-1 0 0,0 0 0,0-1 1,0 1-1,1 0 0,-1 0 0,0 0 0,0 0 1,1 0-1,-1 0 0,0 0 0,0 0 1,0 0-1,1-1 0,-1 1 0,0 0 0,1 0 1,-1 0-1,0 0 0,0 1 0,1-1 0,-1 0 1,0 0-1,0 0 0,1 0 0,-1 0 0,0 0 1,0 0-1,0 0 0,1 0 0,-1 1 1,0-1-1,0 0 0,0 0 0,1 0 0,-1 0 1,0 1-1,0-1 0,0 0 0,0 0 0,1 0 1,-1 1-1,0-1 0,0 0 0,0 0 1,0 1-1,0-1 0,0 0 0,0 0 0,0 1 1,0-1-1,0 0 0,0 0 0,0 1 0,10 16-62,-10-17 63,15 39 45,-1 0 0,-2 0 0,-2 1-1,-2 0 1,6 70 0,-14-20-2221,0-56-1556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7:53.69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6025,'0'0'907,"1"20"-875,18 152 38,-13-122 375,-2 0 0,-4 74 0,-1-54-3039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7:54.05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5313,'0'0'4470,"6"2"-4427,4 1-47,0 1 0,-1 1 1,1-1-1,-1 2 0,0-1 0,0 1 0,0 1 0,-1 0 0,0 0 0,14 16 1,1 4-597,-1 2 1,19 31 0,-38-52-22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7:54.38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8066,'0'0'2596,"10"20"-2553,95 161 46,-90-156-166,22 49 0,-34-66 16,0-1 0,-1 0 0,1 1 0,-2-1-1,1 1 1,-1 0 0,0-1 0,-1 1 0,1 0-1,-2 0 1,-1 14 0,-9-2-2185,-9-3-2773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37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0 118 3209,'0'0'3998,"8"-3"-3869,49-16 372,2 3 1,0 2-1,0 3 0,76-4 0,-55 7-411,-73 7-41,-1 0 0,1-1 0,-1 0 0,0 0 0,0-1 0,0 1 0,0-1 0,0-1 0,10-7 0,-15 11 26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7:55.85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1216,'0'0'8031,"0"54"-6373,0-23-1635,2-1 0,0 0 0,2 0 0,2 0-1,10 33 1,-8-31-8,-1 0 0,-2 0 0,-1 1 0,-1 0 0,-2 0 0,-1-1 0,-7 54 0,3-64-8,2 0-1,0 0 1,2 0-1,0 0 0,1 1 1,2-1-1,0 0 0,11 38 1,-12-54 6,0 1 1,0-1 0,-1 0-1,0 1 1,-1-1 0,1 1-1,-1-1 1,-2 11 0,2 10 5,0-26 51,-1 42-313,-13-44-972,2-4-1117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7:57.91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549 108 1224,'0'0'7188,"0"-8"-6311,0-38 1080,-4 41-1863,-1 1 0,0-1 0,0 1 0,0 0-1,-1 0 1,-7-3 0,1-1 72,9 6-143,0 0 0,-1 1 0,1-1 0,0 1 0,-1 0 0,1 0 0,0 0 0,-1 0 0,1 1 0,-1 0 0,1-1 0,-1 1 0,1 0 0,-1 1 0,0-1 0,1 1 0,-5 0 0,-61 24-10,41-14 70,15-5-57,1 1 0,0 0 0,0 0-1,1 1 1,0 1 0,0 0 0,1 1 0,-12 13 0,8-8 39,0-1-1,-2-1 1,-16 12 0,23-18-38,0-1 0,1 1 0,0 0 0,1 1 0,-1 0 0,1 0-1,1 0 1,0 1 0,0 0 0,1 1 0,0-1 0,0 1 0,-4 14 0,-1 10-25,1 1 0,-7 59-1,13-68 69,0 4-57,2 0 1,1 0-1,2 0 1,0 0-1,2 0 1,2 0-1,0-1 1,12 32-1,-8-28-13,1 1 0,20 40 0,-24-60-2,1-1 0,0 0-1,1-1 1,0 0 0,1 0 0,0-1 0,22 19 0,2 0 8,-30-25-4,1 0-1,0 0 1,0 0-1,1-1 1,-1 0-1,1 0 0,0 0 1,0-1-1,1 1 1,-1-2-1,0 1 0,1-1 1,0 0-1,0 0 1,-1-1-1,1 1 1,11-1-1,-2-1-1,-5 1-1,0-1 0,0 0 0,0-1 1,-1 0-1,1 0 0,0-1 0,-1-1 0,1 0 1,18-8-1,33-17-184,-50 24 156,0 0-1,-1-1 0,1 0 1,-1-1-1,-1-1 0,1 0 1,-1 0-1,0-1 0,11-12 0,-9 6 4,0 0-1,-1-1 1,-1-1-1,0 1 1,-1-2-1,-1 1 0,-1-1 1,0 0-1,-1-1 1,-1 0-1,0 0 0,-2 0 1,0 0-1,-1-1 1,0-25-1,-1-2 30,1 29 61,-2-1 0,0 1 1,-1 0-1,0 0 1,-2-1-1,-7-29 0,-5 5 118,10 25-142,-1 0 1,-1 0-1,0 0 1,-1 1 0,-1 1-1,-14-20 1,0 3 223,-30-55 0,52 86-268,0 0 1,0-1-1,0 1 1,0 0-1,0 0 1,0 0-1,-1-1 1,1 1-1,0 1 1,-1-1-1,1 0 1,-1 0-1,1 0 1,-1 1-1,1-1 0,-1 1 1,1-1-1,-1 1 1,0 0-1,-1-1 1,-41 2-670,39 0-289,-1 0 0,0-1 0,0 0 0,0 0 0,-11-2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7:58.64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18 29 5705,'0'0'4492,"-1"-4"-4197,-5-16-47,4 15-87,-1 30 154,15 244-142,-12-171-976,-7-98-2071,-3 0-917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7:59.60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74 62 3001,'0'0'3934,"-2"-4"-3835,2 4-81,0-1 1,0 1 0,0-1 0,0 1 0,0-1 0,-1 1 0,1-1 0,0 1 0,0-1 0,-1 1 0,1-1 0,0 1 0,-1-1 0,1 1 0,0-1 0,-1 1 0,1 0 0,-1-1 0,1 1 0,-1 0 0,1 0 0,-1-1 0,1 1-1,-1 0 1,1 0 0,-1 0 0,1-1 0,-1 1 0,1 0 0,-1 0 0,1 0 0,-1 0 0,0 0 0,1 0 0,-1 0 0,1 0 0,-1 0 0,1 0 0,-1 1 0,1-1 0,-1 0 0,1 0 0,-1 0 0,1 1 0,-1-1 0,1 0-1,-1 1 1,1-1 0,-1 0 0,1 1 0,0-1 0,-1 1 0,0 0 0,-13 25 673,12-22-479,-2 2-188,0-1 1,1 1-1,-1 0 1,1 0-1,1 0 1,-1 0-1,1 1 1,0-1-1,0 1 0,1-1 1,-1 12-1,3-25-274,0 0 0,0-1 0,0 1-1,1 0 1,1 0 0,-1 0 0,1 1-1,0-1 1,0 0 0,1 1-1,6-9 1,2 0 33,0 0-1,1 0 1,19-16 3235,-25 32-2988,-1 1 0,0 0 0,0 0 0,0 1 0,0 0 0,0 0 1,-1 0-1,1 1 0,-1 0 0,0 0 0,8 8 0,7 3 11,-19-14 35,1 0 1,-1 0-1,0 0 1,1 0-1,-1 0 1,0 0 0,1 0-1,-1 0 1,0 0-1,0 1 1,0-1-1,0 0 1,0 1 0,0-1-1,-1 1 1,1-1-1,0 1 1,0 2-1,-2-3-26,1 1-1,-1-1 0,0 0 0,1 1 0,-1-1 0,0 0 1,0 0-1,0 0 0,0 1 0,0-1 0,0 0 0,0 0 0,0 0 1,-1-1-1,1 1 0,0 0 0,-1 0 0,1-1 0,0 1 1,-3 0-1,3 0-87,-3 0-70,1 0 0,0 1 0,-1 0 0,1 0 0,0 0 0,0 0 0,0 0 0,0 1 1,1-1-1,-1 1 0,0 0 0,-3 5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01.19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1504,'0'0'5740,"1"9"-5394,0 1 0,2 0-1,-1-1 1,1 1 0,0-1-1,1 0 1,0 0 0,11 16-1,-8-12-308,0 0-1,10 29 1,25 155 180,-17-71 62,-21-103-251,-2 1 0,0-1 0,-2 1-1,-2 24 1,0-22 48,2-1 1,1 0-1,4 31 0,33 65 143,-34-32 458,-5-73-642,1-1-1,1 1 1,0-1 0,1 1 0,0-1-1,1 0 1,9 23 0,-10-28-23,1 0 0,-1 1 1,-1-1-1,0 1 0,0-1 1,-1 0-1,-1 1 0,-1 11 1,0 15 56,1-13 56,-2 0 0,0-1 0,-2 1 0,-9 29 0,-6 27 126,20-79-239,-1 0 1,1 0 0,0 1-1,-1-1 1,1 0-1,-1 0 1,1 0-1,-1 0 1,0 0-1,1 0 1,-1 0-1,0 0 1,0 0 0,0 0-1,0 0 1,0 0-1,0 0 1,0-1-1,0 1 1,0 0-1,0-1 1,0 1-1,0-1 1,0 1 0,-1-1-1,1 0 1,0 1-1,0-1 1,0 0-1,-1 0 1,-1 0-1,3 0-10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03.21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756 93 832,'0'0'2961,"3"-43"1604,-2 29-3721,-2 12-756,1-1 0,0 1 0,0 0 0,0 0-1,1-1 1,-1 1 0,0 0 0,1 0 0,0 0-1,-1 0 1,1 0 0,0 0 0,0 0 0,2-3 240,-11 19 33,-24 27-103,-3-1-1,-1-2 1,-2-1 0,-2-2 0,-1-2-1,-1-1 1,-86 46 0,93-59-163,0 0 0,1 2 0,-60 50 0,-34 43-126,124-111 35,3-3-3,1 1 1,-1-1-1,1 0 1,-1 0-1,1 1 0,-1-1 1,1 0-1,-1 1 1,1-1-1,0 0 1,-1 1-1,1-1 1,0 1-1,-1-1 0,1 1 1,0-1-1,0 1 1,-1-1-1,1 1 1,0-1-1,0 1 0,0-1 1,0 1-1,-1-1 1,1 1-1,0-1 1,0 1-1,0 0 1,0 0 31,-1-1-38,0 0 0,-1 0 0,1 0 0,0 1-1,0-1 1,0 0 0,0 1 0,0-1 0,0 1 0,-1-1 0,1 1 0,0-1 0,0 1 0,1 0 0,-1 0-1,0-1 1,0 1 0,0 0 0,0 0 0,1 0 0,-1 0 0,0 0 0,1 0 0,-1 0 0,1 0-1,-1 0 1,1 0 0,-1 0 0,1 1 0,0-1 0,0 0 0,0 0 0,-1 2 0,1 45 4,1-32-18,-3 233 259,3 236 114,0-153-283,-1-332-156,29-66-8116,-20 42 2868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03.96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3393,'0'0'4390,"9"11"-3140,10-6-893,1 0 0,0-2 1,0 0-1,1-1 0,35-1 1,-27-1-292,53 7 0,-79-6-61,1 1-1,-1 0 1,1 1 0,-1-1-1,0 0 1,0 1 0,0 0 0,0 0-1,-1 0 1,1 0 0,-1 0-1,0 0 1,0 1 0,0-1-1,0 1 1,0-1 0,-1 1-1,2 6 1,24 78 75,-21-46 146,-2 1 0,-1-1 0,-5 70 0,0-23-109,2 204 116,0-292-300,-5-16-1813,-5-6-2177,-2-9-1599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04.80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3489,'0'0'2464,"3"3"-2358,2 5 57,0 0-1,0 1 1,-1-1 0,0 1 0,0 0 0,-1 0 0,0 1 0,-1-1 0,0 1 0,1 18 0,-1 15 931,-3 53 1,-1-30-727,1-7-297,2 0 0,4 0 0,19 100 0,-15-97 301,32-60-456,227-2 1393,-266-1-1307,1 0 1,-1-1-1,0 0 0,0 1 0,1-1 0,-1 0 0,0 0 0,-1 0 0,1-1 0,0 1 1,1-3-1,9-9-380,5-1-776,-30 20-1130,-14 5 341,-3 0-1820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06.32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2737,'0'0'5163,"0"10"-5080,0 3 53,0 1 0,1 0 0,0 0-1,1 0 1,1-1 0,5 16 0,-4-10 134,-1 1 1,0-1-1,-2 1 0,0 0 1,-1-1-1,-4 24 1,2 17-170,2-59-12,0 42-118,3-25 199,0 26 330,-6 33-490,3-77 37,15 15 123,10-7-57,0 1 0,0 2-1,0 0 1,-2 1 0,28 18-1,36 20-114,-40-28 91,1-2 1,52 15 0,-37-23-13,-54-12-45,0 2 1,0-1 0,0 1-1,0 0 1,0 1-1,0 0 1,0 0-1,-1 1 1,0 0 0,0 0-1,0 1 1,14 11-1,-16-11-18,-1-1 0,2 1-1,-1-1 1,0-1 0,1 1-1,0-1 1,0-1 0,0 1-1,14 2 1,11 5 11,-23-6 29,-1 1 1,0 0-1,0 0 1,-1 0 0,0 1-1,0 1 1,0-1 0,0 1-1,6 10 1,21 18 41,-36-34-325,1 1 0,-1-1 1,0 0-1,1 0 0,-1 0 0,0 0 0,0 0 0,0 0 0,0 0 0,0 0 0,0-1 0,0 1 0,0-1 0,-3 1 0,-23 4-6380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06.88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96 4489,'0'0'5680,"0"-17"-4881,0-48-199,0 52 2050,1 59-2725,3 1 0,1-1 1,16 63-1,-15-87-127,-2-4-324,0 1 1,0-1-1,0 28 0,-4-45 409,0 0-1,0-1 1,0 1-1,0 0 1,0 0-1,0-1 1,-1 1-1,1 0 1,0 0-1,0-1 1,-1 1-1,1 0 1,0-1-1,-1 1 1,1 0-1,-1-1 1,1 1-1,-1-1 1,1 1-1,-1-1 1,1 1-1,-1-1 1,1 1-1,-1-1 1,0 1-1,1-1 1,-1 0-1,0 1 1,1-1-1,-1 0 1,0 0-1,1 0 0,-2 1 1,-15 6-4677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47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3953,'0'0'1748,"26"-1"3305,-12-1-5578,15-5 375,1-2-414,1 2 0,0 2 0,49-4 0,-80 9 559,6-8-755,-6-2-1233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07.25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37 5817,'0'0'6635,"54"11"-6550,-11 0-99,-21-5-22,0 0-1,0-2 1,1-1 0,29 1-1,-50-4-12,-1 0-1,0 0 0,0-1 1,0 1-1,0-1 0,0 1 0,1-1 1,-1 0-1,0 1 0,0-1 1,0 0-1,-1 0 0,1 0 1,0 1-1,0-1 0,0 0 1,-1 0-1,1 0 0,0 0 1,-1-1-1,1 1 0,-1 0 0,1 0 1,0-2-1,8-31-2671,-8 7-2056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07.61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1 117 5737,'0'0'3886,"6"-9"-3835,20-24 2,-24 31-10,1 1-1,0-1 0,0 1 0,0 0 0,0 0 0,0 0 0,0 0 1,1 1-1,-1-1 0,0 1 0,0 0 0,0 0 0,0 0 0,1 0 1,-1 1-1,0-1 0,0 1 0,0 0 0,0 0 0,4 1 0,-1 0 43,9 1-47,-1 0 0,1-1 0,0 0-1,0-1 1,-1-1 0,1 0 0,0-1 0,0 0 0,23-7 0,-27 5-437,1-1 0,-1-1 0,0 0 1,0 0-1,-1-1 0,1 0 0,13-12 1,-2-3-3343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08.37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 0 5113,'0'0'1708,"-1"22"-1633,-7 180 119,8-199-151,0 0 1,0 1 0,1-1-1,-1 0 1,0 0 0,1 0-1,0 0 1,0 0 0,0 0-1,0 0 1,0 0 0,1 0-1,-1 0 1,1-1 0,0 1-1,-1-1 1,1 1 0,0-1-1,1 1 1,-1-1 0,0 0-1,1 0 1,-1 0 0,1-1-1,0 1 1,0 0 0,-1-1-1,1 0 1,0 0 0,0 0-1,0 0 1,0 0 0,0 0-1,1-1 1,-1 0 0,0 1-1,0-1 1,4-1 0,-4 2-75,0-1 1,0 0 0,0 0-1,0 0 1,0-1 0,0 1-1,0-1 1,0 1 0,0-1 0,0 0-1,0 0 1,-1 0 0,1-1-1,0 1 1,-1-1 0,1 1-1,-1-1 1,1 0 0,-1 0 0,0 0-1,0 0 1,0 0 0,0-1-1,0 1 1,0-1 0,-1 1 0,1-1-1,-1 0 1,0 1 0,1-1-1,-1 0 1,-1 0 0,1 0-1,0 0 1,-1 0 0,1 0 0,-1 0-1,0-4 1,1-5 7,-1-31 368,-1 41-287,1 1 0,0 0 0,-1 0 0,1 0 1,-1 0-1,1 0 0,-1 0 0,0 0 0,0 0 1,1 0-1,-1 0 0,0 0 0,0 0 1,0 1-1,0-1 0,0 0 0,0 1 0,0-1 1,0 1-1,0-1 0,0 1 0,0-1 0,0 1 1,0-1-1,0 1 0,-1 0 0,1 0 1,0 0-1,0 0 0,0 0 0,-3 0 0,3 0-46,-1 0-1,0 1 0,1-1 0,-1 1 0,0-1 0,1 1 0,-1-1 1,1 1-1,-1 0 0,1 0 0,-1 0 0,1 0 0,0 0 0,-1 0 0,1 0 1,0 1-1,0-1 0,0 0 0,0 1 0,0-1 0,0 0 0,0 1 1,0 0-1,0-1 0,1 1 0,-1-1 0,1 1 0,-1 0 0,1-1 0,0 1 1,0 0-1,-1 0 0,2 3 0,-2-1-29,1 0-1,0 0 1,0-1-1,0 1 1,1 0 0,0 0-1,0 0 1,0 0-1,0 0 1,0 0 0,1-1-1,-1 1 1,1 0 0,4 5-1,32 27-78,-33-33 99,0 1-1,0 0 1,-1 0-1,1 0 1,-1 0-1,0 1 1,0 0-1,-1-1 1,1 2-1,-1-1 1,0 0-1,0 0 1,-1 1-1,0 0 1,0-1 0,0 1-1,-1 0 1,2 9-1,-2 132 215,-2-78-134,1-68 90,-21-4 1537,17 0-1633,-1 0-1,1 0 0,0 0 1,0-1-1,0 0 0,1 0 1,-1 0-1,1 0 1,0 0-1,0-1 0,0 1 1,1-1-1,-3-6 0,1 3-59,1 0-1,0-1 1,1 1-1,0-1 1,0 1-1,1-1 1,-1-11-1,2 18-59,1 0 1,-1 0-1,1 0 0,0 0 1,-1 0-1,1 0 0,0 0 1,0 0-1,0 0 0,0 0 0,1 1 1,-1-1-1,0 0 0,1 1 1,-1-1-1,1 1 0,-1 0 1,1-1-1,2 0 0,43-25-1688,-25 15-692,9-9-3614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09.58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368 137 3697,'0'0'5289,"-4"-15"-4882,3 9-378,-14-52 423,14 55-371,0 0-1,0-1 0,0 1 0,0 0 0,-1 0 1,0 1-1,1-1 0,-1 0 0,0 0 0,0 1 1,-1-1-1,1 1 0,0 0 0,-1-1 1,1 1-1,-1 0 0,0 1 0,-3-3 0,-2 2-43,0 1-1,0-1 1,-1 1-1,1 1 1,0-1-1,-1 1 1,1 1-1,0 0 1,-1 0-1,1 1 1,0-1-1,0 2 1,0-1-1,0 1 1,1 1-1,-1-1 1,1 1 0,-1 0-1,-7 7 1,0 0-9,2 1 0,-1 0 0,2 1 0,0 0 1,0 1-1,1 1 0,1-1 0,-9 18 1,15-26-27,2 0 0,-1 0 1,0 0-1,1 0 0,0 0 1,1 0-1,-1 0 0,1 1 1,0-1-1,1 0 0,-1 1 1,1-1-1,1 1 0,-1-1 1,1 1-1,3 10 0,-1-9 4,0 1 0,1-1-1,0 0 1,1 0 0,-1-1 0,2 1 0,-1-1-1,1 0 1,0 0 0,13 11 0,-6-7 1,2 0 0,0-1 0,0-1 0,0 0 0,1-1 0,1-1 0,-1 0 0,1-1 0,0-1 1,1-1-1,25 4 0,45-7-189,-87-2 188,0 0-1,-1 1 1,1-1-1,0 0 1,0 1 0,-1-1-1,1 0 1,0 0-1,-1 0 1,1 0-1,-1 0 1,1 0-1,-1 0 1,1 0-1,-1 0 1,0 0-1,0 0 1,1 0-1,-1 0 1,0 0 0,0 0-1,0 0 1,0 0-1,0 0 1,-1-2-1,1-9-145,-1 20-1165,-12-7-4107,0-1-80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09.92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41 7058,'0'0'4954,"8"-4"-4906,29-6-311,1 2 0,-1 1 1,1 1-1,0 3 0,51 1 1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12.50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154 6 2192,'-6'-2'9450,"-26"-2"-9248,29 4-196,0 1-1,0-1 1,0 1 0,1 0 0,-1-1 0,0 1-1,1 0 1,-1 1 0,1-1 0,-1 0-1,1 1 1,-1-1 0,1 1 0,0 0 0,0 0-1,0 0 1,0 0 0,0 0 0,0 0 0,1 1-1,-1-1 1,1 0 0,-1 1 0,0 3-1,-5 9-2,1 0 0,1 1 0,-4 19 0,-1 0 64,5-19-44,0 0 1,2 0 0,0 0-1,-2 26 1,5-36-22,0-1 0,0 0 1,0 0-1,0 1 0,1-1 0,0 0 1,0 0-1,1 0 0,-1 0 0,1 0 1,0 0-1,0 0 0,1-1 0,0 1 1,-1-1-1,1 1 0,7 6 0,7 3 0,0 0 0,0-1 0,36 19 0,-47-29-3,0 0 0,0 0 1,1 0-1,-1 0 0,1-1 0,0-1 0,0 1 0,-1-1 0,1 0 1,0 0-1,0-1 0,0 0 0,0 0 0,0-1 0,0 0 0,8-2 1,-12 2-5,0-1 1,0 0 0,0-1 0,0 1 0,-1 0 0,1-1-1,-1 0 1,1 1 0,-1-1 0,0 0 0,0 0 0,-1 0-1,1-1 1,-1 1 0,1 0 0,-1-1 0,0 1-1,0 0 1,0-5 0,2-6 8,0-1-1,-1 1 1,-1-21-1,0 20-85,-1 3 196,0 0-1,0 0 1,-1 0 0,-5-22 0,5 32-90,0-1 0,0 1 0,1 0 0,-1 0 0,0-1 0,-1 1 0,1 0 0,0 0 0,-1 0 0,1 0 0,-1 0 0,1 1-1,-1-1 1,0 0 0,0 1 0,0-1 0,0 1 0,0 0 0,0 0 0,0 0 0,0 0 0,-1 0 0,1 0 0,0 0 0,-1 1 0,1-1 0,-1 1 0,1 0 0,0-1 0,-4 1 0,4 30-1726,2-28 1473,-1-1 0,0 1 0,1-1 0,-1 1 0,0-1 1,0 1-1,0-1 0,0 0 0,0 0 0,0 1 0,0-1 0,-1 0 0,1 0 0,0 0 0,-1 0 0,1-1 0,-2 2 0,-14 4-5399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16.85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 59 4785,'0'0'5760,"0"-1"-5657,-1 1-1,1-1 1,-1 0 0,0 1 0,1-1-1,-1 0 1,1 0 0,0 1 0,-1-1 0,1 0-1,0 0 1,-1 0 0,1 0 0,0 0-1,0 1 1,0-1 0,0-2 0,9-1-100,1 0 1,0 1 0,0 0 0,0 0 0,0 1 0,1 0-1,20 0 1,30 0-40,77 8-1,-2 0-107,-91-9-345,-42 3 394,-1 0 0,1-1 1,-1 1-1,1-1 0,-1 1 1,1-1-1,-1 0 0,1 0 0,-1 0 1,0 0-1,0 0 0,1 0 1,-1-1-1,0 1 0,2-3 1,-3-6-2347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17.51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 75 3849,'0'0'4207,"0"-1"-4015,-1 1-1,1 0 0,-1-1 1,1 1-1,-1 0 0,1-1 1,-1 1-1,1-1 0,-1 1 1,1-1-1,0 1 0,-1-1 1,1 1-1,0-1 0,-1 1 1,1-1-1,0 1 0,0-1 1,-1 0-1,1 1 0,0-1 1,0 1-1,0-1 0,0 0 0,0-1 1,39-5-217,1 2 0,0 1 1,74 3-1,-1 0-227,-106 1 227,0 0 1,-1-1-1,1 0 1,0-1-1,-1 1 1,1-1-1,-1-1 0,0 1 1,0-1-1,0 0 1,0 0-1,0-1 1,5-4-1,-11 8 17,0 0-1,0 0 1,1-1 0,-1 1 0,0 0-1,0 0 1,0 0 0,0-1 0,0 1-1,0 0 1,0 0 0,0 0 0,0-1-1,0 1 1,0 0 0,0 0-1,0-1 1,0 1 0,0 0 0,0 0-1,0-1 1,0 1 0,0 0 0,0 0-1,0 0 1,0-1 0,-1 1 0,1 0-1,0 0 1,0 0 0,0-1-1,0 1 1,0 0 0,-1 0 0,1 0-1,0 0 1,0 0 0,0-1 0,0 1-1,-1 0 1,1 0 0,0 0 0,0 0-1,-1 0 1,1 0 0,0 0-1,0 0 1,0 0 0,-1 0 0,1 0-1,0 0 1,0 0 0,-1 0 0,1 0-1,0 0 1,0 0 0,0 0 0,-1 0-1,1 0 1,0 0 0,0 0-1,-1 0 1,1 1 0,-19-3-635,-65 2-4517,45 0-204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18.14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15 78 1464,'0'0'9721,"-4"-4"-8931,4 3-754,-1 0 1,0 1 0,0-1 0,0 0 0,1 0 0,-1 1 0,0-1 0,1 0 0,-1 0-1,1 0 1,-1 0 0,1 0 0,-1 0 0,1 0 0,-1 0 0,1 0 0,0 0 0,0-2-1,19 0 621,4 1-530,156-17-106,72-5 14,-192 18 18,-58 6-65,-1 15-3818,0-4 673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23.13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 17 3593,'0'0'6899,"-6"-17"-3920,3 216-3000,3 153 77,2-229-24,-3-76-30,2 0 0,12 82 0,-9-103-41,-1 1 0,-1 0 0,-2 31 0,0-22-496,12 19-3948,-12-39 2510,0-2-279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48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58 616,'0'0'6558,"2"-11"-5476,29 9-1018,1-2 0,-1-1 0,49-15 0,-16 4-14,-119 31-3271,26-6 369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24.48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 19 3089,'-1'0'8688,"269"-19"-7990,36 35-512,602-18 66,-877 1-414,9-1 657,-29 3-1965,-35 6-7137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25.10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16 3593,'0'0'7333,"15"0"-6667,268-10 53,-272 5-5355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25.63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2833,'0'0'3900,"1"4"-3402,19 62 1004,14 78 0,-28-117-1399,0 13-1033,-2-1-1,-2 73 0,-2-91 507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26.15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4 2921,'0'0'6388,"4"0"-6256,38-1 381,-20-1-369,-1 1 0,1 2 1,-1 0-1,1 1 0,-1 1 0,1 1 0,31 11 1,-48-12-89,0 0 1,0 1-1,0 0 1,-1 0-1,0 0 1,0 1-1,0-1 1,0 1-1,0 0 1,-1 0-1,0 1 1,0-1-1,-1 1 1,0-1-1,1 1 1,1 9-1,2 9-18,-1 0 1,4 41-1,-4 13 32,-9 113 0,-4-122-843,-1 25-1302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26.76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1432,'0'0'5577,"3"8"-4918,6 30 309,-2-1-1,4 53 0,-8-53-624,1-1 1,3 1-1,17 58 1,-23-92-326,1 1 1,-1-1 0,1 0-1,0 0 1,0 0-1,0 0 1,1 0-1,-1 0 1,1 0-1,0-1 1,0 1 0,-1-1-1,1 0 1,1 0-1,-1 0 1,0 0-1,1 0 1,-1-1-1,0 1 1,1-1 0,7 1-1,-2 0 15,1-1 0,0 0 0,0-1 0,-1 0 0,1-1 0,0 0 0,16-3 0,-13-1-5,1 0-1,-1 0 1,0-2-1,0 1 1,0-2-1,-1 0 1,0 0 0,16-15-1,-28 23-36,0 0 0,1 0 0,-1-1 0,0 1 0,1 0 0,-1 0 1,0 0-1,0-1 0,1 1 0,-1 0 0,0-1 0,1 1 0,-1 0 0,0-1 0,0 1 0,0 0 0,1-1 0,-1 1 0,0 0 0,0-1 1,0 1-1,0 0 0,0-1 0,0 1 0,0-1 0,0 1 0,0 0 0,0-1 0,0 1 0,0-1 0,0 1 0,0 0 0,0-1 0,0 1 0,0 0 1,0-1-1,-1 1 0,1 0 0,0-1 0,0 1 0,-1-1 0,-14-3-3299,-5 4-3480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27.43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2841,'0'0'6769,"1"21"-6510,0-13-270,6 99 1290,34 167 0,-25-214-1057,-3-20-12,-3 0-1,-1 1 1,-2 1 0,3 60 0,-12 1 40,4 107 351,5-89-35,-5-94-5232,-2-40 1584,0-2-1649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28.01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48 3265,'0'0'7088,"4"5"-6421,-1-2-539,0 0 1,0 1 0,1-2-1,0 1 1,-1 0 0,1-1-1,0 0 1,0 0-1,1 0 1,-1 0 0,0 0-1,0-1 1,1 0 0,-1 0-1,1 0 1,-1-1 0,1 1-1,0-1 1,-1 0-1,1-1 1,-1 1 0,1-1-1,6-1 1,1-1-42,0-1-1,0 0 1,0-1 0,0 0-1,15-10 1,36-14 1,-41 23-276,0 1 0,0 2 0,1 0 0,0 1 0,40 2 0,-38 0-1624,-37 0-2761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30.14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12 1360,'0'0'5920,"15"-11"-3454,-15 263-283,0-89-4423,0-173-1696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30.89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74 1792,'0'0'4473,"8"-5"-3978,6-4-91,0 0-1,1 1 0,0 1 1,1 0-1,0 1 1,0 1-1,0 0 0,0 1 1,29-3-1,-23 7-332,-12-1-66,0 1 0,-1 0 0,1 1 0,0 0 1,17 4-1,-25-5-4,0 1 1,1 0 0,-1 0-1,0 1 1,0-1 0,0 0-1,0 1 1,0-1 0,0 1-1,0 0 1,0 0 0,0-1-1,-1 1 1,1 0 0,-1 0-1,0 1 1,1-1 0,-1 0-1,0 0 1,0 1 0,-1-1-1,1 0 1,0 1 0,-1-1-1,1 1 1,-1-1 0,0 5-1,1 1 38,0-1 0,0 1-1,-1-1 1,-1 1-1,1-1 1,-1 1 0,0-1-1,-1 0 1,1 1-1,-2-1 1,1 0 0,-1 0-1,0 0 1,0 0 0,-1-1-1,0 1 1,0-1-1,-1 0 1,1 0 0,-8 6-1,-5 5 154,0 0-1,-2-1 1,0 0 0,-1-2-1,0-1 1,-28 15 0,48-28-190,0 0 0,-1 0 1,1 0-1,0 0 0,0 0 0,0 0 1,0 0-1,0 1 0,0-1 1,0 0-1,0 0 0,-1 0 0,1 0 1,0 0-1,0 0 0,0 1 1,0-1-1,0 0 0,0 0 0,0 0 1,0 0-1,0 0 0,0 0 1,0 1-1,0-1 0,0 0 0,0 0 1,0 0-1,0 0 0,0 0 0,0 1 1,0-1-1,0 0 0,0 0 1,0 0-1,0 0 0,0 0 0,0 0 1,1 1-1,-1-1 0,0 0 1,0 0-1,0 0 0,0 0 0,0 0 1,0 0-1,0 0 0,0 0 0,1 0 1,-1 1-1,0-1 0,0 0 1,0 0-1,0 0 0,13 8 10,15 5-40,-1-6-150,1 0-1,-1-2 0,1-1 1,0-1-1,1-1 1,34-3-1,-45 1-647,-2-1-2636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31.28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82 6329,'0'0'5169,"8"-1"-5098,132-6-6,-138 7-115,0-1-1,0 0 0,0 0 0,0 1 0,0-1 0,-1-1 0,1 1 0,0 0 0,0 0 0,-1-1 0,1 1 0,-1-1 0,1 1 0,-1-1 0,0 1 0,0-1 0,0 0 0,0 0 0,0 0 0,0 0 0,0 0 0,0 0 0,-1 0 0,1 0 1,-1 0-1,1-3 0,1 0-421,6-21-3106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51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5 159 3633,'0'0'6480,"-4"0"-6180,99-18 589,105-19-1226,-161 33-273,1-1-1,-1-2 1,-1-1-1,0-2 1,0-2 0,46-21-1,-62 20-1312,-13 1-670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31.64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72 4505,'0'0'7450,"59"-66"-7466,-41 61-8,-6 5-417,-4 0-1007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31.97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0 125 4305,'0'0'8250,"3"-20"-8008,1-4-175,-1 10 23,-1-1 0,0 1 0,-1-23 0,-1 37-10,1 0-84,0 1 1,0 0-1,0-1 0,0 1 1,0 0-1,0 0 0,-1 0 1,1 0-1,0-1 0,-1 1 1,1 0-1,0 1 0,-1-1 1,1 0-1,-1 0 0,1 0 0,-1 0 1,0 0-1,1 2 0,7 30 61,-6-28-40,7 48-447,-2 0-1,-2 0 0,-3 83 1,-2-121-222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32.48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539 0 7378,'0'0'5507,"-3"4"-5232,-279 325 1043,226-252-1202,3 2 1,-67 136-1,114-204-139,3-6-8,0 0 0,1 1 0,0-1 0,0 1 0,0 0 0,0-1 0,0 10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33.49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359 44 3777,'0'0'6337,"0"-5"-5850,0 3-438,0 1 0,0 0 1,0-1-1,0 1 0,0 0 1,-1-1-1,1 1 0,0 0 0,-1 0 1,1-1-1,-1 1 0,0 0 1,1 0-1,-1 0 0,0 0 0,0 0 1,1 0-1,-1 0 0,0 0 1,0 0-1,0 0 0,0 0 0,-1 0 1,1 1-1,0-1 0,-1 0 0,-3-1 118,0 1-1,1-1 1,-1 1-1,0 0 1,0 1-1,0-1 0,-8 1 1,-5 0 147,-1 0-62,0 0 1,-28 5-1,39-3-243,1-1-1,0 2 0,0-1 1,1 1-1,-1 0 0,1 0 0,-1 1 1,1-1-1,0 1 0,-6 6 1,3-2 0,-1 0 1,1 1 0,0 1-1,1 0 1,0 0 0,1 0-1,0 1 1,0 0 0,-8 21-1,10-16-9,0 1 0,1 0 0,0 0 0,2 1 0,0-1 0,1 29 0,1-43 2,1 0 1,0 0-1,0 1 0,0-1 1,0 0-1,0 0 0,0 0 1,1 0-1,0 0 1,-1-1-1,1 1 0,0 0 1,0-1-1,1 1 0,-1-1 1,0 0-1,1 0 1,-1 0-1,1 0 0,0 0 1,0 0-1,0-1 1,0 0-1,3 2 0,12 4-75,0 0 0,36 8 0,-39-11-55,8 2-128,0-1 1,1-1 0,47 2-1,-69-7 256,0 1 0,0 0 1,0-1-1,0 1 0,-1-1 0,1 0 0,0 1 0,0-1 0,-1 0 0,1 0 0,-1 0 1,1-1-1,-1 1 0,1 0 0,-1 0 0,1-1 0,-1 1 0,0-1 0,0 1 0,0-1 1,0 0-1,0 1 0,0-1 0,-1 0 0,1 0 0,0 1 0,-1-1 0,1 0 0,-1 0 1,0 0-1,1-3 0,0-11 112,1 1 0,-2 0 0,-1-16 0,1 12 179,-4-2 23,-3 18-591,6 4 210,0 0 1,0 0-1,0 0 1,1 0-1,-1 0 1,0 1-1,0-1 1,1 0-1,-1 1 1,1-1-1,-1 0 1,1 1-1,-1-1 1,1 0-1,0 1 0,0-1 1,0 1-1,0-1 1,0 3-1,0-1-601,0 22 109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33.87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74 7282,'0'0'7401,"0"-10"-7329,14 4-72,7 1 0,-3 0 32,-4 2-32,-2-2-48,-3-1-208,-3 1-232,-6-8-72,0-3-1201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37.65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95 0 3897,'0'0'7319,"-15"80"-6584,7-58-833,1 1 0,1-1 1,1 1-1,-2 30 0,6-49-219,0 0-1,0 1 1,0-1-1,-1 0 0,1 0 1,-1 0-1,0 0 1,0 0-1,-1 0 0,1 0 1,-1-1-1,-6 7 1,-7 6-2792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38.04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56 800,'0'0'6954,"17"9"-6690,7-7 15,108 8 348,-119-10-738,0-1 1,0 0-1,0-1 0,0 0 0,0-1 0,-1-1 1,24-9-1,-34 12-9,0 1 0,0-1 0,0 0 0,0 0 0,0 0 0,-1-1 0,1 1 0,0 0 0,-1 0 1,1-1-1,-1 1 0,0-1 0,1 0 0,-1 1 0,0-1 0,0 0 0,0 0 0,0 0 0,0 1 0,-1-1 1,1 0-1,0 0 0,0-4 0,-1-5-2535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38.44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69 856,'0'0'6564,"17"-5"-5913,57-17-150,-60 19-359,0 0 0,1 1 0,-1 1-1,1 0 1,-1 1 0,24 3 0,5-1 143,-30-2-239,0 0 0,0-1-1,1-1 1,-1 0 0,-1-1 0,14-4 0,11-15-4314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39.45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88 0 5449,'0'0'3674,"-7"5"-3643,-23 16-18,27-18 2,1 0 1,-1 0-1,1 1 0,0-1 0,0 1 0,0 0 0,1-1 0,-1 1 1,1 0-1,0 0 0,0 0 0,0 0 0,0 5 0,-3 7 317,-3 3 98,5-15-367,-1 0-1,1 0 1,1 0 0,-1 0 0,1 1-1,-1-1 1,1 0 0,1 1 0,-1-1-1,0 1 1,1-1 0,0 1 0,0 0-1,1-1 1,-1 1 0,3 7 0,-2-11-67,1 1 0,-1-1 1,1 0-1,-1 0 0,1 0 1,0 0-1,-1 0 0,1 0 0,0 0 1,0 0-1,0-1 0,0 1 1,0-1-1,0 1 0,0-1 1,0 0-1,0 0 0,-1 0 0,1 0 1,0 0-1,4-1 0,-3 1 6,1-1-1,-1 1 1,0-1-1,0 1 1,0-1-1,0 0 0,1 0 1,-1-1-1,-1 1 1,1 0-1,0-1 1,5-3-1,-2-3 49,0 1-1,0-1 1,0 0-1,-1-1 1,0 1-1,0-1 1,-1 0-1,-1 0 1,1-1-1,-1 1 1,-1-1-1,0 1 1,0-1-1,0-15 1,-2 25-75,0 14-785,21 127 639,-19-135 170,1-1 1,0 1-1,0-1 0,0 0 0,0 1 0,1-1 0,0-1 0,9 9 0,7 11 0,-15-17 15,1 1 0,-1 0 0,-1 0 0,0 1 0,0-1 0,-1 1 0,0 0 0,0 0 0,-1 0 0,0 0-1,0 0 1,0 16 0,-3-23 6,1-1-1,-1 0 0,0 0 0,1 0 0,-1 1 1,0-1-1,0 0 0,1 0 0,-1 0 0,0 0 1,0 0-1,0-1 0,0 1 0,0 0 0,-1 0 1,1-1-1,0 1 0,0 0 0,0-1 0,-2 1 1,-31 12 133,26-10-88,-1 1 40,0-1-1,0 0 1,-1-1 0,1 1-1,-1-2 1,1 1 0,-1-1-1,0-1 1,-19-1 0,28 0-80,0 0 0,-1 0 1,1 0-1,0 0 0,0 0 1,-1 0-1,1 0 0,0-1 1,0 1-1,0 0 0,1-1 0,-1 1 1,0-1-1,0 1 0,1-1 1,-1 1-1,1-1 0,-1 1 1,1-1-1,0 0 0,0 1 1,0-4-1,-3-42-76,3 41 61,0 2-63,0 0-1,0-1 0,1 1 1,-1 0-1,1-1 0,0 1 1,0 0-1,0 0 1,1 0-1,-1 0 0,1 0 1,0 0-1,0 0 0,0 0 1,6-6-1,-3 6-79,0 0 0,0 0 1,0 1-1,0-1 0,1 1 0,0 0 0,-1 1 1,1 0-1,0-1 0,11-1 0,93-14-5370,-88 15 1645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40.39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94 4545,'0'0'6392,"40"-3"-5971,16-1-213,0-2-1,0-2 1,84-24-1,-3 0-212,-112 29-108,0 0 1,37 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17.0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621 97 1304,'0'0'4100,"4"-9"-3385,0-1-137,-1 0 0,0 0 1,-1 0-1,0-1 0,1-19 1,-9 28-440,-1 0-1,1 1 1,-1 1 0,1-1 0,-1 1 0,-12 1 0,15-1-99,-4 0-35,-7-1 56,-1 2 1,0-1 0,-26 7 0,36-6-47,0 1 1,0 1 0,0-1 0,0 1 0,1 0 0,-1 0-1,1 1 1,0-1 0,0 1 0,0 0 0,1 1 0,-7 6-1,5-2 16,-1 0-1,1 0 0,1 0 0,0 0 1,0 1-1,1 0 0,0 0 0,-2 13 0,-2 9 106,-4 44 0,10-37 116,2 65 0,2-37-5,0-33-165,2 1 0,2-1 0,1-1 0,12 36 0,1 10-24,48 204 182,-61-243-144,-2 0 0,-2 1-1,-3 55 1,0-53-97,-1-29 8,0 1 0,-2-1 0,0 0 0,0 0 0,-1 0 0,-1-1 0,0 1 0,-10 17 0,-65 99 53,76-123-52,-14 20 18,-1-1 0,-1 0 0,-1-2 0,-28 25 0,40-41-32,0-1 1,-1 0 0,1 0 0,-1-1-1,-1 0 1,1 0 0,-1-1-1,0-1 1,0 0 0,-1-1-1,1 0 1,-1 0 0,1-1 0,-20 1-1,29-4-18,0 1 0,0 0 0,0-1 0,0 1 1,0-1-1,0 0 0,0 1 0,1-1 0,-1 0 0,0 0 0,0 0 0,1 0 0,-1-1 0,1 1 0,-1 0 0,1-1 0,-1 1 0,1-1 0,0 1 0,0-1 0,0 0 0,0 1 0,0-1 0,0 0 1,0 0-1,1 0 0,-1 0 0,0-2 0,-2-5-83,2 0 0,-1 0 0,1 0 1,-1-18-1,3 26 94,-1 0 0,0 0 0,1 0 0,-1 0 0,1 0 0,-1 0 0,1 0 0,0 0-1,-1 0 1,1 0 0,0 0 0,-1 0 0,1 0 0,0 0 0,0 1 0,0-1 0,0 0 0,0 1 0,0-1 0,0 0 0,0 1 0,0-1 0,0 1 0,0 0 0,1-1 0,-1 1-1,0 0 1,0 0 0,0 0 0,0 0 0,3 0 0,47-1-16,-36 2 9,3-1 56,0 2 0,0 0 0,-1 1 0,1 1 0,0 0 0,-1 1 0,0 1 0,0 1-1,-1 1 1,0 0 0,0 1 0,-1 0 0,24 19 0,-34-23-14,-1 0 0,1 0 0,-1 1 1,0-1-1,0 1 0,0 0 0,-1 0 0,0 0 0,0 0 1,-1 1-1,0-1 0,0 1 0,0 0 0,1 13 0,0 7 97,-2 1 0,-3 39 0,1-16-60,-8 390 1015,9 701 635,1-1102-1656,3 0-1,1 0 0,1 0 0,22 67 1,69 145-5,-87-230-61,1 0 0,1 0 0,1-1 0,25 31 0,-28-40 7,1-1 0,1 0 0,0 0 0,0-2 0,1 0 0,0 0 0,0-1 0,20 9 0,108 40 100,-121-51-152,0 0-1,1-2 0,-1 0 1,1-1-1,27 0 1,-42-4 22,0 0 1,0 0-1,0 0 1,1-1 0,-2 0-1,1 0 1,0 0-1,0-1 1,-1 1-1,1-2 1,7-5-1,-10 8-128,-1-1 0,0 0 0,1 1 0,-1-1 0,0 0 0,0 0-1,0 0 1,0-1 0,-1 1 0,1 0 0,-1-1 0,1 1 0,-1-1 0,0 0-1,0 1 1,0-1 0,0 0 0,0 0 0,-1 1 0,1-1 0,-1 0-1,0 0 1,0 0 0,0 0 0,0 0 0,-1-4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52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29 3609,'0'0'7976,"3"-5"-7754,-2 3-222,0 0 1,1 1 0,-1-1 0,1 0 0,-1 1 0,1 0 0,-1-1 0,1 1 0,0 0 0,0 0-1,0 0 1,0 0 0,-1 0 0,1 0 0,0 0 0,0 1 0,4-2 0,46 1-118,-35 3 78,0 1 0,0 1-1,0 0 1,-1 1-1,0 1 1,0 0-1,0 1 1,-1 1 0,0 0-1,0 2 1,-1-1-1,0 2 1,18 17-1,-29-25 39,-1 1-1,1 0 0,-1 0 0,0 0 0,0 0 0,0 1 0,-1-1 1,1 0-1,-1 1 0,0-1 0,0 1 0,-1-1 0,1 1 1,-1 0-1,0-1 0,0 1 0,-1-1 0,1 1 0,-1-1 1,0 1-1,0-1 0,-1 1 0,1-1 0,-4 6 0,-3 8 17,-2-1 0,0-1 1,0 0-1,-19 20 0,-27 27 120,-119 102 0,114-110 109,39-21-197,10-11-45,-9 6 224,-1 0 0,-1-1 0,-37 33 0,60-61-136,37-10-76,-22 7-22,0 0-1,-1 1 1,1 1 0,16 0 0,-13 1 2,0-1 0,27-5 0,340-99-323,-367 105-6273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41.33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325 0 1328,'0'0'6587,"-22"0"-4636,11 0-1788,-1 0 0,0 1-1,0 0 1,1 1 0,-1 0-1,0 1 1,1 1 0,0-1-1,0 2 1,0-1 0,0 2 0,1-1-1,0 1 1,0 1 0,0 0-1,1 0 1,-10 11 0,6-5-37,1 0 0,0 0 0,-20 30 0,28-36-91,0 1 0,1 0 0,-1-1 0,1 1-1,1 1 1,0-1 0,0 0 0,0 1 0,1-1 0,0 15 0,1-13-36,-1 1-10,1 0 0,1 0 0,0 0 0,4 19 0,-3-26 7,-1 0 1,1 1 0,1-1 0,-1 0 0,0 0 0,1 0-1,0-1 1,0 1 0,0-1 0,0 1 0,0-1-1,1 0 1,0 0 0,5 3 0,-3-2 3,1-1 1,-1 1-1,1-1 0,0 0 0,0-1 1,0 0-1,1 0 0,-1 0 1,0-1-1,1 0 0,-1-1 1,1 0-1,-1 0 0,1 0 1,-1-1-1,1 0 0,-1 0 1,0-1-1,0 0 0,1-1 1,-1 1-1,10-7 0,-8 5 1,-1 0 0,0-1 0,-1-1 1,1 1-1,-1-1 0,0-1 0,-1 1 0,1-1 0,-1 0 0,-1 0 0,1-1 0,-1 0 0,-1 0 0,1 0 0,-1 0 0,-1-1 0,6-17 1,2 86-360,-11-58 306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41.67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32 5281,'0'0'6065,"50"0"-5913,-20 0-96,2 0 16,-6 0-72,-2 0 16,-6 0-64,-10 0-104,-8-8-568,0-3-496,0-2-3249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8:43.31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139 1 4137,'0'0'5644,"-39"2"-3692,9 10-1717,22-8-183,-1-1 0,1 0 0,-1 0 0,1-1 0,-1 0 0,-9 1 0,17-3 69,29 0-70,37 2-58,83 14 1,-131-13 27,1-1-1,0-1 1,-1-1 0,1-1 0,23-3 0,-41 4-4,-1 0-1,1 0 1,0 0 0,0 0 0,-1 0-1,1 0 1,0-1 0,-1 1-1,1 0 1,0 0 0,0 0-1,-1 0 1,1-1 0,0 1 0,0 0-1,-1 0 1,1-1 0,0 1-1,0 0 1,0 0 0,0-1-1,-1 1 1,1 0 0,0 0 0,0-1-1,0 1 1,0 0 0,0-1-1,0 1 1,0 0 0,0-1-1,0 1 1,0 0 0,0 0 0,0-1-1,0 1 1,0 0 0,0-1-1,0 1 1,0 0 0,0-1 0,0 1-1,0 0 1,0 0 0,1-1-1,-1 1 1,0 0 0,0 0-1,0-1 1,0 1 0,1 0 0,-1 0-1,0-1 1,0 1 0,1 0-1,-1 0 1,0 0 0,0 0-1,1-1 1,-1 1 0,0 0 0,1 0-1,-1 0 1,0 0 0,1 0-1,-1 0 1,-23-12 63,14 8-11,0 1 0,-1 0-1,1 1 1,-17-3 0,25 5-62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59:15.13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0 326 3625,'0'0'2408,"11"3"-2110,28 5 285,1-3 0,0-1 0,-1-2 0,55-3 0,82 4 94,112 13-622,-169-13-28,-1 5 0,128 26-1,-159-17-10,0-4 0,171 2 0,-45-13-656,239-5-1527,-391-3 2056,80-19 0,-100 16 355,0 1 0,1 2-1,0 2 1,0 2 0,50 3-1,-34 8-189,-30-5-37,52 3-1,169-27 176,-201 14-152,88 1 54,2-1 39,-123 4-97,547-43 685,726 2 1949,-834 24-2497,110-7-39,164 8 81,-331 14-128,329-54-55,-50 1 70,-253 47-121,273-12 51,-61 1-10,-600 24-32,0 1 0,35 9 0,-38-7 4,0 0 1,54 1-1,129-7-86,-150 10 20,1 1 78,39-12-11,149-21 0,-232 19-26,0 1 1,0 1 0,0 1-1,0 0 1,0 2 0,1 1-1,32 8 1,-45-9 18,0 0-1,1-1 1,0 0 0,-1 0 0,1-1-1,15-2 1,9 0-2,114-6-102,-111-14 603,-26 16-480,4-3-219,1 1 1,1 0 0,0 1 0,0 1-1,0 0 1,0 2 0,36-5 0,-12-1 155,42 10 28,-83 0 27,-1 0 0,1 0 0,0 0 0,0 0 1,0 0-1,-1 0 0,1 1 0,0-1 0,-1 0 0,1 1 0,0-1 1,0 0-1,-1 1 0,1-1 0,-1 1 0,1-1 0,0 1 1,-1-1-1,1 1 0,-1 0 0,1-1 0,-1 1 0,0-1 1,1 1-1,-1 0 0,0 0 0,1-1 0,-1 1 0,0 0 0,0 0 1,0-1-1,1 1 0,-1 1 0,1 34-78,-2-32 92,1-1 0,0 1 0,0-1-1,0 0 1,0 1 0,0-1 0,1 1-1,0-1 1,1 6 0,2-4-25,-1 1 0,0 0 0,0-1 0,-1 1 0,0 1 0,0-1 0,0 0 0,-1 0 0,1 1 0,-2-1 0,1 1 0,-1-1 1,0 1-1,0-1 0,-1 1 0,-1 8 0,-3 6-140,-2 0-1,0-1 1,-15 32 0,-11 29-34,32-76 129,0 0 0,0 0 0,0 0 0,0 0 0,1 0 0,0 0 0,0 1 0,1-1 0,-1 0 0,1 0 0,0 0 0,1 0 0,-1 0 0,1 0 0,0 0 0,0-1 0,0 1 0,5 6 0,-6-9-147,0 1 0,0-1 0,0 1 0,0-1 0,0 1 0,-1-1 0,1 1 0,-1-1-1,0 1 1,0 0 0,0-1 0,-1 4 0,1 6-1032,0 6-909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0:25.75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237 961 11123,'7'2'2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0:25.72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99 75 8618,'-1'-1'124,"-1"0"0,0 0 1,0 0-1,0 0 0,1 1 1,-4-2-1,-42-1 2383,46 2-2490,-1 1 1,1 0 0,-1 0-1,1 0 1,-1 0 0,1 0-1,-1 0 1,1 1 0,0-1-1,-1 0 1,1 1 0,-1-1 0,1 1-1,0-1 1,-1 1 0,1 0-1,0 0 1,0 0 0,-1-1-1,1 1 1,0 0 0,0 1-7</inkml:trace>
  <inkml:trace contextRef="#ctx0" brushRef="#br0" timeOffset="-1">155 75 12039,'2'-15'27,"-2"-25"6,0 39 5,0 0 0,-1 0 1,1 0-1,-1 0 0,1 0 1,-1 0-1,1 0 0,-1 0 1,0 0-1,1 0 0,-1 1 1,0-1-1,0 0 0,0 0 1,1 1-1,-1-1 0,0 0 1,0 1-1,0-1 0,0 1 1,0-1-1,0 1 0,0 0 1,-1-1-1,1 1 0,0 0 1,0 0-1,0 0 0,0 0 1,0 0-1,0 0 0,-1 0 1,1 0-1,0 0 0,0 0 1,-2 1-1,0-1-35,1 1 0,-1-1 0,0 0 0,1 1 1,-1 0-1,1-1 0,-1 1 0,1 0 0,-1 0 0,1 1 0,0-1 0,-1 0 1,1 1-1,0-1 0,-3 4 0,3-1-112,0 0 1,1 0-1,-1 0 0,1 0 1,0 0-1,1 0 0,-1 0 1,0 0-1,1 0 0,0 1 1,0-1-1,1 2 36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0:25.68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70 4481,'0'0'5205,"0"-1"-5037,1 1-164,-1-1 0,1 0 0,-1 0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00.7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3 904,'0'0'1064,"0"-3"-1224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01.2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62 1480,'0'-38'1384,"0"15"5455,0 42-6604,4 77-255,-1-67 36,-1-1 1,-2 1-1,-1-1 1,-1 0-1,-7 29 1,7-45-398,0 0 1,1 0 0,0 22-1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02.3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30 720,'0'0'6682,"25"-19"-4821,-1 15-1849,0 0 0,0 2 0,41 1 0,-49 2-33,-13-1 26,-1 0 1,0 0-1,0 1 0,0-1 1,0 1-1,0 0 0,0-1 1,0 1-1,-1 0 0,1 0 1,0 0-1,0 1 0,-1-1 1,1 0-1,0 1 0,-1-1 1,1 1-1,-1-1 0,0 1 0,0 0 1,1-1-1,-1 1 0,0 0 1,-1 0-1,1 0 0,0 0 1,0 0-1,-1 0 0,1 0 1,-1 0-1,1 4 0,1 9 58,-1-1 0,0 1 0,-2 22 0,1-19-56,0-15-5,0-1 0,0 1 0,0 0 0,0-1 0,0 1 0,-1-1 0,1 1 0,-1-1 0,0 1 0,0-1 0,1 1 0,-2-1 0,1 0 0,0 1 0,0-1 0,-1 0 0,1 0 0,-1 0 0,0 0 0,1 0 0,-1 0 0,0 0 0,0-1 0,0 1 0,0-1 0,-1 0 0,1 1 0,0-1 0,-1 0 0,1 0 0,-1 0 0,-4 0 0,-147 65 230,153-65 16,37 20 429,6-4-279,-31-14-353,0 0 0,-1 2 0,1-1 0,-1 1 0,0 1 0,-1-1 0,1 2 0,-1-1 0,0 1 0,11 12 0,-12-11-570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54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23 808,'0'0'6562,"-6"-21"-4795,-16 20-1313,-32 1-314,52 0-122,0 1 0,1-1 0,-1 0 0,0 1 0,0 0 0,1-1 0,-1 1 0,0 0 0,1 0 0,-1 0 1,1 0-1,-1 0 0,1 0 0,0 0 0,-1 0 0,1 1 0,0-1 0,0 1 0,0-1 0,0 1 0,0-1 0,0 1 1,0-1-1,0 1 0,0 2 0,-3 5 64,0 0 0,-1-1 1,0 1-1,0-1 0,-1 0 1,0-1-1,-1 1 0,-11 10 1,-21 27 248,38-43-332,-1 0 1,0 1-1,1-1 0,0 1 0,-1-1 1,1 1-1,0-1 0,0 1 0,0 0 1,1-1-1,-1 1 0,1 0 0,0 0 1,-1 4-1,2-5-3,-1-1 0,1 0 1,0 0-1,-1 0 0,1 0 0,0 0 0,0 0 0,0 0 1,0 0-1,0 0 0,0 0 0,0 0 0,0-1 0,0 1 1,0 0-1,0-1 0,0 1 0,1 0 0,-1-1 1,0 0-1,0 1 0,1-1 0,-1 0 0,0 0 0,1 0 1,-1 1-1,0-1 0,0-1 0,1 1 0,-1 0 1,2 0-1,161 0-76,-162 0 72,0 1-1,0-1 1,0 1 0,1 0 0,-1 0 0,0 0 0,0 0 0,-1 0 0,1 0 0,0 1 0,0-1-1,0 1 1,-1-1 0,1 1 0,-1-1 0,1 1 0,-1 0 0,0 0 0,0 0 0,0 0 0,0 0-1,0 0 1,0 0 0,0 0 0,0 4 0,2 2-34,-1 0 0,0 1 0,0-1 0,-1 1 0,1 11 0,-2-13 47,-1 0 0,0-1-1,0 1 1,0 0 0,-1-1 0,0 1-1,0-1 1,-1 0 0,1 0 0,-2 0 0,1 0-1,0 0 1,-1-1 0,0 1 0,0-1 0,-1 0-1,-10 9 1,9-9 137,-1 0-1,0 0 0,-1-1 1,1 0-1,-1 0 1,0 0-1,0-1 0,0 0 1,0-1-1,0 0 1,-1 0-1,1-1 0,-1 0 1,-8 0-1,-4-1 183,10 1-236,-1-1 1,1 0 0,0-1-1,0 0 1,0-1 0,0 0-1,0 0 1,-14-6 0,43-3-4652,-16 10 4026,13-6-1752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03.1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0 151 576,'0'0'8087,"3"-40"-4846,-2 36-3219,0-1 0,0 1 0,0 0 0,1 0 0,-1 0 1,1 0-1,0 0 0,0 0 0,1 0 0,-1 1 0,1-1 0,0 1 0,0 0 0,0 0 1,0 0-1,6-4 0,-3 1-5,0 0 0,0 0 1,0-1-1,7-12 1,-10 83-121,-6 200-973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05.8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8 992,'0'0'2175,"17"-8"5151,-11 190-8164,-4-170 313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06.4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 80,'9'-1'9558,"29"-3"-9434,37 8 165,3 0-4970,-69-4 2584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07.2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1 808,'0'0'4605,"0"0"-4474,1-1 0,-1 1 0,1 0 0,-1 0 0,1 0 0,-1 0 0,1 0-1,-1 1 1,1-1 0,-1 0 0,1 0 0,-1 0 0,1 0 0,-1 0 0,1 1 0,-1-1 0,1 0 0,-1 0-1,0 1 1,1-1 0,-1 0 0,0 1 0,1-1 0,0 1 0,2 312 473,2-265-931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08.2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54 1384,'0'0'3956,"2"-4"-3805,1 0-134,0 0 0,1 1 1,0-1-1,-1 1 0,1 0 1,0 0-1,1 0 0,-1 1 1,0-1-1,1 1 1,-1 0-1,1 0 0,0 0 1,0 1-1,0 0 0,-1 0 1,9-1-1,14-1 389,56 2 0,-56 1-100,-26 0-275,0 1-1,0-1 1,0 0-1,0 1 0,0-1 1,0 1-1,1-1 0,-1 1 1,-1 0-1,1-1 1,0 1-1,0 0 0,0 0 1,0-1-1,0 1 1,-1 0-1,1 0 0,0 0 1,-1 0-1,1 0 0,-1 0 1,1 0-1,-1 0 1,1 1-1,-1-1 0,0 0 1,0 0-1,1 0 0,-1 0 1,0 0-1,0 1 1,0 0-1,0 51 768,-1-37-879,3 15 90,0 17 79,-3-46-61,1 1-1,0-1 1,-1 0 0,0 0-1,1 0 1,-1 1-1,0-1 1,0 0-1,0 0 1,0 0 0,-1 0-1,1-1 1,-1 1-1,1 0 1,-1 0-1,1-1 1,-4 3 0,-5 3 67,0 0 0,0-1 0,-1 0 0,1 0-1,-1-2 1,-1 1 0,1-1 0,0-1 0,-1 0 0,0 0 0,0-1 0,-14 0 0,25-2-111,5 2-382,-1 0 414,1 0 0,-1 0 1,1-1-1,-1 0 1,1 1-1,0-1 0,0-1 1,4 2-1,-5-2-3,3 2-5,0-1 0,1 1 0,-1 0 0,-1 1 0,1-1 0,0 1 0,0 0 0,-1 1 1,0-1-1,0 1 0,0 0 0,0 0 0,0 1 0,-1 0 0,0-1 0,0 2 0,6 9 1,14 11-16,-24-25-67,12-1-4030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09.2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64 256,'6'0'9307,"-6"-1"-9207,0-61-386,47 61-1009,-45 1 1306,1 0 0,-1 1-1,0-1 1,1 0 0,-1 1 0,0-1 0,1 1 0,-1 0 0,0 0 0,0 0 0,0 0 0,1 0-1,-1 1 1,0-1 0,-1 0 0,1 1 0,0 0 0,0-1 0,-1 1 0,1 0 0,-1 0 0,1 0-1,-1 0 1,0 0 0,0 0 0,0 0 0,0 0 0,0 1 0,0-1 0,-1 0 0,1 1 0,-1-1-1,1 0 1,-1 1 0,0-1 0,0 1 0,0 2 0,0 1 38,-1 0-1,1 0 1,-1 0-1,0 0 1,0 0-1,-1 0 1,1-1 0,-1 1-1,-1-1 1,1 1-1,-1-1 1,0 0-1,0 0 1,-6 7 0,-50 37 595,44-37-463,0 0-1,-25 27 0,40-39-180,-1 0 0,1 1 0,0-1 0,0 0 0,0 0 0,0 0 0,0 0 0,0 0 0,0 0 0,0 1 0,-1-1 0,1 0 0,0 0 0,0 0 0,0 0 0,0 1 0,0-1 0,0 0 0,0 0 0,0 0 0,0 0 1,0 1-1,0-1 0,0 0 0,0 0 0,0 0 0,0 1 0,0-1 0,1 0 0,-1 0 0,0 0 0,0 0 0,0 0 0,0 1 0,0-1 0,0 0 0,0 0 0,0 0 0,1 0 0,-1 0 0,0 0 0,0 1 0,0-1 0,0 0 0,0 0 0,1 0 0,-1 0 0,0 0 0,15 3-13,25-2-20,-32-1 30,183 0-1616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11.7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9 776,'0'0'6025,"0"-8"-4314,-6 212-1413,0-174-2683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12.2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9 624,'0'0'6068,"1"-1"-5945,-1 0 0,0 1 0,1-1 1,0 1-1,-1-1 0,1 1 0,-1-1 0,1 1 0,0-1 0,-1 1 0,1 0 1,0-1-1,-1 1 0,1 0 0,0-1 0,-1 1 0,1 0 0,0 0 0,0 0 0,-1 0 1,2 0-1,114 2 479,-58 0-1245,0-1-3392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13.0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 1488,'0'0'6359,"0"63"-4940,0 221-670,-1-282-378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13.8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84 128,'0'0'2798,"0"-5"-2561,0 2-159,0 0 0,0 0 1,0 0-1,0 0 0,1 0 0,-1 1 0,1-1 0,0 0 0,0 0 0,0 1 0,0-1 0,0 1 0,0-1 0,1 1 1,-1-1-1,1 1 0,0 0 0,0-1 0,0 1 0,0 0 0,0 0 0,0 1 0,0-1 0,1 0 0,-1 1 0,1-1 0,-1 1 1,1 0-1,0 0 0,-1 0 0,1 0 0,5 0 0,1-2-72,0 2 0,0-1 1,0 1-1,1 1 0,-1-1 0,10 2 0,-16-1 34,0 1 0,0-1 0,0 0 0,0 1-1,0 0 1,0 0 0,-1 0 0,1 0-1,0 0 1,0 0 0,-1 1 0,1-1 0,0 1-1,-1 0 1,0 0 0,1 0 0,-1 0 0,0 0-1,0 0 1,0 1 0,2 2 0,-1 2 161,3 3-106,0 1 1,0 0 0,-2 0-1,1 1 1,-1-1 0,-1 1-1,0 0 1,-1 0-1,0 0 1,0 0 0,-2 0-1,0 17 1,-1-27-45,0 1 0,0-1 0,0 0 0,0 0 0,0 0 0,-1 0 0,1 0 0,-1 0 0,1 0 0,-1 0 0,0-1 0,0 1 0,0-1 0,0 1 0,-3 1 0,-40 21 660,29-16-347,-8 2-42,19-8-287,0-1-1,-1 2 1,1-1 0,0 1-1,0-1 1,1 1-1,-1 1 1,-4 3 0,9-7-35,-1 0 0,1 0 1,0 1-1,0-1 0,-1 0 1,1 0-1,0 0 1,0 1-1,0-1 0,0 0 1,-1 0-1,1 0 0,0 1 1,0-1-1,0 0 1,0 0-1,0 1 0,0-1 1,0 0-1,0 1 0,0-1 1,0 0-1,0 0 0,0 1 1,0-1-1,0 0 1,0 0-1,0 1 0,0-1 1,0 0-1,0 0 0,0 1 1,0-1-1,0 0 1,0 0-1,0 1 0,1-1 1,-1 0-1,0 1 0,14 6 32,24 2 28,-32-8-56,93 22 131,-89-18-406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54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5401,'0'0'5471,"0"-9"-5703,12 164 182,-10-154-113,0-1-1,0 1 0,0-1 0,1 0 1,-1 1-1,0-1 0,0 0 0,0 0 1,0-1-1,0 1 0,1 0 0,-1-1 1,3 0-1,3-6-56,0-1 0,-1 1 1,0-1-1,0 0 0,0-1 0,-1 0 1,-1 0-1,1 0 0,5-15 0,21-32 165,-43 70 3980,2-3-3727,0 0-1,0 1 1,1 1 0,0-1-1,-10 24 1,18-35-201,0 0 0,0 1 1,0-1-1,0 1 0,0-1 1,0 0-1,0 1 0,0-1 1,1 1-1,-1-1 0,1 0 1,-1 1-1,1-1 0,-1 0 0,1 1 1,0-1-1,-1 0 0,1 0 1,0 0-1,0 0 0,0 0 1,0 0-1,0 0 0,0 0 1,0 0-1,0 0 0,1 0 1,-1-1-1,0 1 0,0 0 0,1-1 1,-1 1-1,0-1 0,1 0 1,-1 1-1,3-1 0,68 12-39,-45-9-112,40 7-2896,-63-10 945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14.6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144 6 1240,'0'0'8098,"0"0"-8065,0 0 0,0 0 0,0 0-1,0 0 1,0 0 0,1-1 0,-1 1 0,0 0 0,0 0-1,0 0 1,0 0 0,0 0 0,0 0 0,0-1 0,0 1 0,0 0-1,0 0 1,0 0 0,0 0 0,0 0 0,0-1 0,0 1-1,0 0 1,0 0 0,0 0 0,0 0 0,0 0 0,0-1 0,0 1-1,0 0 1,0 0 0,0 0 0,-1 0 0,1 0 0,0 0-1,0 0 1,0-1 0,0 1 0,0 0 0,0 0 0,0 0 0,0 0-1,-1 0 1,1 0 0,0 0 0,0 0 0,0 0 0,0 0-1,0 0 1,0 0 0,-1 0 0,1-1 0,0 1 0,-7 9 26,0-1 0,1 1 0,1 0 0,-1 0 0,1 0 0,-4 12 0,7-16-72,0 0 0,1 0 0,-1 0 0,1 0 0,0 0 0,1 0 0,-1 1-1,1-1 1,0 0 0,0 0 0,1 0 0,0 1 0,0-1 0,0 0 0,2 6 0,0-6-6,-1-1-1,1 0 1,-1 0 0,1 0 0,0-1 0,7 6-1,-8-6 8,1-1 0,-1 0 0,1 1-1,-1-1 1,0 1 0,0 0 0,0-1-1,0 1 1,-1 0 0,1 0 0,-1 0-1,0 1 1,0-1 0,0 0 0,0 0-1,1 7 1,1 37-20,-3-46 115,-10-1 140,1 0-227,1 1 0,0-2 0,0 1-1,0-1 1,0 0 0,0 0 0,0-1 0,0 0 0,0-1-1,0 0 1,-11-6 0,-16 1-6479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15.2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0 912,'0'0'5041,"38"8"-2079,-20-5-2688,0-1 0,-1 0 0,1-2 0,20-1 0,47 3-5185,-76-2 2970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15.8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1 2777,'0'0'6173,"3"61"-4659,-3 185-1802,-15-246-3355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16.2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1008,'0'0'5875,"5"0"-5296,96 2 155,13-1-3305,-96-1 83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16.6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1176,'0'0'4138,"18"22"-3145,-15-1-323,0-1 0,-1 1 0,-1 0 0,-4 37 0,1-35-644,2 1 1,0-1 0,5 33-1,-4-53-246,0 8 222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17.4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56 1768,'0'0'6431,"0"-8"-6214,-3-35-289,57 41-170,-49 2 244,27-1 65,-20 0-80,0 0-1,0 1 1,0 1-1,-1 0 1,1 1 0,13 3-1,-22-4 59,0 0 0,-1 0-1,1 0 1,0 1 0,-1 0-1,0-1 1,1 1 0,-1 0 0,0 0-1,0 0 1,0 0 0,0 1 0,0-1-1,0 0 1,0 1 0,-1 0 0,0-1-1,1 1 1,-1 0 0,0-1 0,0 1-1,0 0 1,-1 0 0,1 0 0,-1 0-1,0 0 1,1 0 0,-1 0 0,-1 4-1,1-1-12,0 0 0,-1 0 0,1 0 0,-1 0 0,-1 0-1,1 0 1,-1 0 0,0 0 0,0-1 0,-1 1 0,-3 4-1,0 0 2,-2 0 0,1-1 0,-2 0 0,-14 13 0,-110 76 611,230-59-674,-93-37 23,8 3 20,0 1-1,0 0 1,0 1-1,0 0 0,12 11 1,-9-15-4450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18.5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202 7 824,'0'0'7546,"-46"-5"-5921,25 4-1565,13 1 80,0 0 0,-1 0 0,1 0-1,0 1 1,-16 4 0,21-4-107,0 1 0,0-1 0,0 1 1,0 0-1,1 0 0,-1 0 0,0 0 0,1 0 0,0 0 0,-1 1 0,1-1 0,0 1 0,0 0 0,1-1 0,-1 1 0,0 0 0,1 0 0,-2 5 0,-1 2-19,-1 1 0,2 0 0,-1 0 0,2 1 0,-1-1 0,1 1 0,1-1 0,0 1 0,1-1 0,0 1 0,3 12 0,-2-21-29,0 0 0,0-1-1,0 1 1,1-1 0,-1 0-1,1 1 1,-1-1 0,1 0-1,0 0 1,0 0 0,0 0-1,0 0 1,1-1 0,-1 1-1,0-1 1,1 1 0,-1-1-1,1 0 1,-1 0 0,1 0-1,0 0 1,-1 0-1,1-1 1,0 1 0,5-1-1,3 2-48,-1-1-1,1 0 0,0-1 0,-1 0 0,18-3 0,-27 3 92,1-1 0,-1 1 0,1-1 0,-1 0 0,1 0 0,-1 0 0,0 0-1,0 0 1,1 0 0,-1 0 0,0 0 0,0-1 0,0 1 0,0 0 0,-1-1-1,1 1 1,0 0 0,0-1 0,-1 1 0,1-1 0,-1 1 0,1-1 0,-1 0 0,0 1-1,0-1 1,1 1 0,-1-1 0,0 0 0,0 1 0,-1-1 0,1 1 0,0-1 0,-1-2-1,1 3-20,0-1-1,0 0 0,-1 0 0,1 0 1,0 1-1,-1-1 0,1 0 0,-1 0 0,0 1 1,1-1-1,-1 1 0,0-1 0,0 1 1,0-1-1,0 1 0,0-1 0,-1 1 0,1 0 1,0-1-1,-1 1 0,1 0 0,-1 0 1,1 0-1,-1 0 0,1 1 0,-1-1 1,0 0-1,1 1 0,-3-2 0,-6 2-353,4 0 369,1 0 0,0 0 0,0 0 0,-1 1 1,1-1-1,0 1 0,0 1 0,-7 1 0,9-1-627,0 0-1,1-1 1,-1 1 0,1 0-1,-1 0 1,1 1 0,0-1-1,-1 0 1,2 1-1,-4 3 1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20.0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214 1 144,'-12'1'10742,"4"-1"-10677,1 0 1,-1 1 0,0 0-1,1 1 1,-9 2 0,6 3-18,1 1 0,-1 0 1,1 1-1,1 0 0,-1 0 0,2 1 1,-1 0-1,1 0 0,1 1 0,0 0 1,-6 14-1,6-7-4,1 0 1,0 0-1,1 1 0,1-1 1,1 1-1,0 35 0,-8 79 80,3-66-45,6-57-67,0 1 0,1-1 0,0 1 0,1-1 0,0 0-1,1 1 1,0-1 0,0 0 0,1 0 0,1 0 0,0-1 0,0 1 0,1-1 0,0 0 0,7 11 0,30 57 23,-31-54-44,1-1-1,18 25 0,-30-46-76,1-1-1,0 1 1,-1-1 0,1 0-1,0 1 1,0-1-1,-1 0 1,1 0-1,0 1 1,0-1 0,-1 0-1,1 0 1,0 0-1,0 0 1,0 0-1,0 0 1,-1 0-1,1 0 1,1 0 0,3-1-1646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21.5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3 520,'0'0'5527,"5"-1"-4595,2 0-714,0 1 0,0-1 0,-1 1 0,1 1 0,0-1 0,0 1 0,-1 0 0,1 1 0,0 0 0,-1 0 0,1 0 0,-1 1 0,0-1-1,0 2 1,0-1 0,0 1 0,-1 0 0,7 5 0,-4-2-208,-1 0-1,0 0 0,0 1 0,0 1 1,-1-1-1,0 1 0,-1 0 1,0 0-1,0 1 0,-1-1 0,6 18 1,17 46 225,-21-60-181,-1 0 0,0 1 0,0-1 1,-2 1-1,1 0 0,-2 0 0,2 22 0,-4 195 498,-1-224-527,-1 0-1,0 0 1,-1 0 0,0 0 0,0 0-1,-6 10 1,-4 9-15,8-15 13,-1 0 0,-1 0 0,0-1 0,0 1 0,-1-1 0,0-1 1,-1 0-1,-9 9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22.7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1 72,'0'0'5049,"0"42"-1048,0 117-1748,0 1-3631,0-160 1278,0 1 0,0-1 0,0 1 1,0-1-1,0 0 0,-1 1 0,1-1 0,0 1 0,0-1 1,-1 1-1,1-1 0,0 0 0,-1 1 0,1-1 0,0 1 1,-1-1-1,1 0 0,0 0 0,-1 1 0,1-1 0,-1 0 1,1 0-1,-1 1 0,1-1 0,0 0 0,-2 0 1,-6 3-2570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56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2633,'0'0'8292,"0"6"-8311,0 32 69,-3 0 0,-1 0 0,-18 72 0,19-97-55,0 0 0,1 0-1,-2 22 1,6-34 2,-1 0 1,0-1-1,1 1 0,-1-1 1,1 1-1,-1-1 0,1 0 1,-1 0-1,0 0 0,1 0 1,-1 0-1,1 0 0,-1 0 1,3 0-1,0-1 0,18 1-313,0-1 0,0-1 0,0-2-1,0 0 1,0-1 0,0-1 0,-1-1-1,0-1 1,-1-1 0,0 0 0,0-2-1,-1 0 1,30-24 0,4-14-2293,-34 28 635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23.3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21 224,'0'0'7936,"62"5"-3317,-47-4-4620,6 2-10,0-2 1,0 0-1,0-1 1,0-1-1,-1-1 1,1-1-1,33-9 0,-5-2-570,-48 14 436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24.2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1 520,'11'1'11968,"43"4"-12005,35 6 167,153 1 1,-241-12 24,-1 16-4996,0-8 1872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25.5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15 520,'0'0'7382,"3"-4"-6229,8-7-222,-7 16 366,-3 28 592,-2-9-2384,1 12 131,0 33 834,0-23-6102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26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1120,'0'0'9553,"9"0"-9085,134 0 588,-81 0-8073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27.0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9 656,'0'0'12543,"30"0"-12738,119 0 328,-132-8-250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34.8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25 1528,'0'0'6023,"0"-4"-5500,0-16 1309,0 44-1900,-15 166 1027,9-152-945,-2 51-1710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35.6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0 640,'0'0'8585,"23"2"-7836,256 5 169,-184-8-773,-94 1-54,-1 17-5232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40.0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 1 1720,'0'0'6772,"-4"16"-5658,-16 26-903,2 0-1,2 0 1,1 2-1,3 0 1,1 0-1,3 1 1,-5 66-1,11-91-188,2 0 0,0 0 0,1 0 0,1 0 0,1 0 0,9 34 0,-9-46-126,-1 0 0,2 0 0,-1 0-1,1 0 1,0 0 0,1-1 0,0 0 0,0 0-1,0 0 1,1-1 0,0 0 0,0 0 0,1 0-1,0-1 1,0 0 0,0 0 0,13 6 0,-19-8-764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40.8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7 888,'0'0'5139,"9"-6"-1760,-9 248-3188,-11-240-3663,5-2 1540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41.8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17 600,'0'0'4216,"4"-2"-3939,10-2-189,0 1 0,1 0 1,0 1-1,-1 0 0,1 2 0,0-1 0,0 2 1,16 2-1,20-1 238,-45-2-246,-1 0-1,1 0 1,0 1-1,-1-1 1,1 1-1,-1 1 1,1-1-1,-1 1 1,0 0-1,8 3 1,-6 1 218,1-1 0,-1 1 0,0 1-1,0-1 1,7 11 0,2-3-121,7 13 166,-22-26-322,-1 0 1,0 0-1,1 1 0,-1-1 1,0 0-1,0 1 0,0-1 0,0 0 1,0 0-1,0 1 0,-1-1 1,1 0-1,0 1 0,-1-1 1,1 0-1,0 0 0,-1 0 0,0 1 1,1-1-1,-1 0 0,0 0 1,0 0-1,1 0 0,-1 0 1,0 0-1,0 0 0,-2 1 0,-6 7 72,-1 1 0,-1-2-1,0 1 1,0-1-1,-1-1 1,0 0-1,0-1 1,0 0-1,-1-1 1,0 0 0,0-1-1,0-1 1,-1 0-1,-16 2 227,30-5-235,-2 0-51,1 0 141,37 10-391,-29-6 235,1 1 0,0 0 0,-1 0 0,0 1 0,0-1 0,11 13 0,28 22 51,-40-28-5507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57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0 135 3089,'0'0'5826,"5"0"-5760,26-6-56,0-1 0,-1-1 0,0-2 1,0-1-1,-1-2 0,36-20 1,-18 10-259,16 2-3501,-50 18 885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42.9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97 70 416,'0'0'7215,"-11"-45"-4309,11 44-2929,0-1-1,1 1 1,-1 0 0,1 0 0,0-1-1,-1 1 1,1 0 0,0 0 0,0 0 0,-1 0-1,1 0 1,0 0 0,0 0 0,0 0-1,0 0 1,0 1 0,1-1 0,-1 0-1,0 0 1,0 1 0,0-1 0,1 1-1,-1 0 1,0-1 0,1 1 0,-1 0 0,0-1-1,1 1 1,-1 0 0,0 0 0,2 0-1,55 0-364,-44 0 446,-13 0-59,0 0 0,0 0 0,0 1 0,0-1 0,-1 0 0,1 0 0,0 1-1,0-1 1,0 0 0,0 1 0,-1-1 0,1 1 0,0-1 0,0 1 0,-1 0-1,1-1 1,0 1 0,-1-1 0,1 1 0,-1 0 0,1 0 0,-1-1 0,1 1-1,-1 0 1,1 0 0,-1 0 0,1 1 0,3 34 309,-4-30-245,-1 0 1,1 0-1,-1 0 0,-1 0 1,1 0-1,-1 0 1,0 0-1,0 0 1,-4 7-1,-22 20 272,-1-1-1,-2-2 0,-35 28 1,45-47-123,20-11-210,0 1 0,0-1 0,0 0 0,1 1 0,-1-1 0,0 0-1,0 1 1,0-1 0,0 0 0,0 0 0,1 0 0,-1 0 0,0 0 0,0 0 0,0 0 0,0 0 0,0 0-1,0 0 1,0 0 0,1-1 0,-1 1 0,0 0 0,0 0 0,-1-1 0,4-1-98,1 1 0,-1 0 0,0 0 0,0 1 0,1-1 0,-1 0 0,0 1-1,1-1 1,-1 1 0,1 0 0,-1 0 0,1 0 0,3 1 0,40 1 183,-7 1 132,154 9 194,-188-13-1106,-17-2-2416,7 1 1896,-12-2-3998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46.3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 1592,'0'0'6985,"0"-19"-4245,8 145-2363,-1-60-1224,-5-1-3807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46.8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5 728,'0'0'4408,"38"-5"-2865,229 5 216,-266 0-1694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47.4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0 432,'0'0'7679,"3"28"-6315,6 246-457,-9-274-956,0 1-6,0 1-145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48.3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52 568,'0'0'5803,"2"-3"-5487,1-1-263,1 1-1,1-1 1,-1 1 0,0 0 0,1 0 0,0 1 0,0-1-1,0 1 1,0 0 0,0 0 0,0 1 0,0-1 0,0 1-1,8 0 1,83-10 238,-89 11-317,1-1 101,0 0 1,0 1-1,0 0 1,0 1-1,0 0 1,12 2-1,-18-2-36,0 0 1,-1 0-1,1 0 0,0 0 0,0 0 1,0 0-1,-1 0 0,1 1 0,-1-1 0,1 1 1,-1-1-1,0 1 0,1 0 0,-1-1 0,0 1 1,0 0-1,0 0 0,0 0 0,0 0 1,-1 0-1,1 0 0,-1 0 0,1 0 0,-1 0 1,0 0-1,1 0 0,-1 0 0,0 0 0,-1 3 1,4 99 42,-4-102-68,0 0 0,1 0 0,-1 0-1,-1-1 1,1 1 0,0 0 0,0 0-1,-1-1 1,1 1 0,-1-1 0,1 1-1,-1-1 1,0 0 0,0 1 0,1-1-1,-1 0 1,0 0 0,0 0 0,-3 0-1,-41 18 170,45-18-179,-105 38 189,106-39-193,1 0-1,-1 1 0,0-1 1,0 0-1,1 0 0,-1 0 1,0 0-1,0 0 0,1 0 1,-1 0-1,0 1 0,0-1 1,0 0-1,1 0 1,-1 0-1,0 0 0,0 1 1,0-1-1,0 0 0,1 0 1,-1 1-1,0-1 0,0 0 1,0 0-1,0 1 0,0-1 1,0 0-1,0 0 1,0 1-1,0-1 0,0 0 1,0 0-1,0 1 0,0-1 1,0 0-1,0 0 0,0 1 1,0-1-1,0 0 0,0 0 1,0 1-1,0-1 1,0 0-1,0 0 0,-1 1 1,1-1-1,0 0 0,0 0 1,0 0-1,0 1 0,-1-1 1,1 0-1,0 0 0,0 0 1,0 0-1,-1 0 1,1 1-1,0-1 0,0 0 1,-1 0-1,1 0 0,0 0 1,-1 0-1,25 10 133,-21-10-97,23 9-20,-10-4 21,0 0-1,-1 0 1,0 2-1,0 0 1,-1 1-1,1 0 1,14 12 0,-29-20-272,3 2 724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49.3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88 0 1064,'0'0'7649,"-6"53"-5997,3 32-1164,43-82-439,-30-2-44,-1 0 0,1 1-1,-1 0 1,0 1 0,0 0 0,15 7-1,-21-9-3,0 0 0,-1 1 1,1 0-1,-1-1 0,1 1 0,-1 0 0,0 0 0,0 0 0,0 1 0,0-1 0,0 0 0,0 1 0,0-1 0,-1 1 1,1 0-1,-1 0 0,0-1 0,0 1 0,0 0 0,0 0 0,-1 0 0,1 0 0,-1 0 0,1 3 0,-1-5-1,0 5 40,0 0 0,0-1 0,0 1 0,-1 0-1,0 0 1,0-1 0,-3 9 0,3-12-20,0 0 1,-1 0 0,1 0-1,-1 0 1,0 0-1,1-1 1,-1 1 0,0-1-1,0 1 1,0-1 0,0 0-1,-1 0 1,1 1-1,0-1 1,0-1 0,-1 1-1,1 0 1,0-1 0,-5 1-1,-14 4 126,-1-2 0,1 0 0,0-2-1,-1 0 1,-30-3 0,20-10-50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49.9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 1176,'0'0'3306,"2"-13"1427,68 12-3421,79 2-2064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50.8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1 864,'0'0'4217,"2"3"-3626,11 13 404,0-1-1,1-1 1,26 20 0,31 32 51,-64-58-992,0 1 1,-1 0-1,0 0 0,0 0 1,-1 0-1,-1 1 0,1 0 0,-1 0 1,-1 0-1,3 14 0,-2 4 101,-1 0 0,-2 47-1,-1-69-151,0 98-17,0-102 13,-1 1 0,0 0 1,1-1-1,-1 1 1,0-1-1,-1 1 1,1-1-1,0 1 1,-1-1-1,1 0 1,-1 0-1,0 0 1,0 0-1,0 0 1,0 0-1,0 0 1,0-1-1,-4 3 1,-51 30-29,34-22-262,21-11-65,0 1 0,0-1 1,0 0-1,-1 0 0,1 0 0,-1 0 0,1-1 0,-1 1 0,1 0 1,-1-1-1,-4 0 0,-5 0-2086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51.8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18 1560,'0'0'5992,"0"-17"-1627,1 74-4347,1-30-7,-2 1 0,0 0 0,-2-1 0,-10 48 1,11-40-178,2-20-5580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52.3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19 312,'0'0'9065,"38"0"-6550,165-13-1916,-182 7-1517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19:57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2737,'0'0'6198,"26"-6"-5968,11-4-177,-5 0 9,1 3 0,54-7-1,-50 14-3,-32 1-155,-1 0 0,1-1 1,0 0-1,0 0 1,0 0-1,-1 0 1,1-1-1,0 0 1,0 0-1,-1 0 1,1 0-1,-1-1 1,1 0-1,-1 0 1,7-4-1,-2-4-2482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53.1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3 904,'0'0'6566,"26"-3"-3168,327 3-2521,-353 16-7773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56.2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11 16,'0'-11'12909,"-1"38"-11299,0 30-1845,1-52-231,0-1 0,1 1 0,0-1 0,0 0 0,0 1 0,0-1 0,0 0 1,1 0-1,3 6 0,1 16-5469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57.2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1 1192,'0'0'11668,"0"3"-12107,0 13 383,0 4 62,0-1 0,-1 1 1,-1 0-1,-6 27 0,7-36 94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57.8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1 992,'5'0'11338,"23"0"-11220,76 0 100,-59 0-6095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7:58.9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1 160,'16'0'12352,"48"0"-12416,83 2-904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09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 1112,'8'1'9991,"28"4"-9969,-6-5 8,27 0-4,0-2 1,60-9-1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13.9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1 464,'0'0'6297,"-24"20"-5606,8 11-548,1 1-1,2 0 1,1 0-1,1 1 1,-10 57-1,17-68-149,1 0 0,1 1 0,0 28 0,2-42-54,1-1 1,0 1-1,0 0 1,1 0-1,0-1 1,0 1 0,1-1-1,0 0 1,0 1-1,1-1 1,7 10 0,-9-16-182,1 1 0,0-1 0,0 0 0,1 0 0,-1 0 0,0 0 0,1 0 0,-1-1 0,1 0 0,-1 0 0,1 0 0,0 0 0,-1 0 1,1-1-1,0 1 0,5-1 0,9 0-2167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14.6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8 680,'0'0'8851,"0"-1"-8324,0-5-143,0 5-386,1 92-76,-3 99 54,0-172-145,0 11-61,1-10-3222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15.4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1 125 1112,'0'0'2653,"11"-13"-2405,-6 7-260,4-5 199,-1 1-1,2 1 0,-1-1 1,1 1-1,1 1 1,-1 0-1,2 1 0,-1 0 1,15-7-1,-9 10-10,0 1 0,0 0 0,0 2 0,1 0 0,-1 0 0,0 2 1,1 0-1,17 4 0,-31-4-158,-1-1 0,1 1 0,-1 1 1,0-1-1,1 0 0,-1 1 0,0 0 1,0 0-1,0 0 0,0 0 1,0 0-1,-1 0 0,1 1 0,-1-1 1,1 1-1,-1 0 0,0 0 0,0 0 1,0 0-1,2 5 0,-2-2 51,0-1 0,-1 1 0,1 0 0,-1-1-1,0 1 1,-1 0 0,1 0 0,-1 0 0,0 0 0,-1-1-1,-2 12 1,2-13-48,-1 0-1,0 0 1,0-1 0,0 1-1,-1-1 1,1 1 0,-1-1-1,0 0 1,0 0 0,0 0-1,0 0 1,0 0-1,-1-1 1,1 1 0,-9 3-1,-59 27 378,-105 28-190,175-61-215,1 0-1,0 0 0,-1 0 1,1 0-1,0 1 0,-1-1 1,1 0-1,0 0 0,-1 0 1,1 0-1,0 1 0,0-1 1,-1 0-1,1 0 0,0 1 1,0-1-1,-1 0 0,1 0 1,0 1-1,0-1 0,0 0 0,-1 1 1,1-1-1,0 0 0,0 1 1,0-1-1,0 0 0,0 1 1,0-1-1,0 0 0,0 1 1,0-1-1,0 0 0,0 1 1,0-1-1,0 1 0,0-1 1,0 0-1,0 1 0,0-1 1,0 0-1,0 1 0,1-1 1,-1 0-1,0 0 0,0 1 1,0-1-1,1 0 0,-1 1 1,0-1-1,0 0 0,1 0 0,-1 1 1,0-1-1,0 0 0,1 0 1,-1 0-1,0 0 0,1 1 1,-1-1-1,0 0 0,1 0 1,0 0-1,19 13 17,20 1 88,38 18 341,-35-5-2963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16.5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 0 1192,'0'0'4737,"3"58"-953,-4-44-3712,1-11-59,-1 0 1,1 0-1,-1 1 1,1-1 0,0 0-1,0 0 1,1 1-1,-1-1 1,1 0 0,1 5-1,1-7-5,0 0 0,1 1 0,-1-1 0,0-1-1,1 1 1,-1 0 0,1-1 0,-1 0 0,1 0 0,3 0 0,4 1 45,-4 0-16,14 1 0,1 2 0,29 9 0,-47-12-35,0 0 0,0 1 0,0-1 0,-1 1 0,1 0 0,0 0 1,-1 0-1,1 0 0,-1 0 0,0 1 0,0 0 0,0 0 0,0 0 0,0 0 0,-1 0 1,1 0-1,-1 1 0,0-1 0,0 1 0,2 3 0,-3-4 17,-1 0 0,1 0 0,0-1-1,-1 1 1,0 0 0,0 0 0,0-1 0,0 1 0,0 0-1,0 0 1,-1-1 0,1 1 0,-1 0 0,0 0-1,1-1 1,-1 1 0,-1-1 0,1 1 0,0-1 0,-1 1-1,1-1 1,-1 0 0,0 0 0,1 1 0,-1-1 0,0-1-1,0 1 1,-1 0 0,1 0 0,0-1 0,-1 1-1,1-1 1,-1 0 0,1 0 0,-1 0 0,1 0 0,-1 0-1,0 0 1,-4 0 0,-13 3 327,-1-1 1,1-1-1,0-1 0,-28-1 0,28 0-165,-22-7 18,22-2-2170,9-7-4244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30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119 286 1536,'0'0'7227,"3"47"-6923,13 29-25,-5-21 237,7 68 0,-18-120-515,0 2 6,0 0 0,0 0 0,1 0 0,0 0 0,0 0 0,0 0 1,0 0-1,1 0 0,0 0 0,3 6 0,-3-11 13,-1 0 39,-2-5-95,0 0 0,0 1 1,0-1-1,0 0 1,-1 0-1,0 1 1,0-1-1,0 1 1,0-1-1,-1 1 0,0 0 1,0 0-1,0 0 1,-5-5-1,-7-11-403,0-4 261,-10-15 193,2-2 0,2 0 0,-21-56 0,40 90 6,0-1 0,1 1 0,0-1 0,0 0 1,1 0-1,0 0 0,0 1 0,1-1 0,0 0 1,0 0-1,1 1 0,0-1 0,0 1 0,1-1 1,0 1-1,0 0 0,0 0 0,1 0 0,1 1 1,-1-1-1,1 1 0,6-7 0,5-4-149,2 0 0,0 1 0,1 0 0,1 2 1,38-23-1,-53 34 39,0 0 0,0 0 1,0 0-1,0 1 0,0 0 1,0 0-1,1 0 0,-1 1 0,1-1 1,-1 1-1,1 1 0,-1-1 1,10 1-1,-13 5 114,-1 0 0,0 0 0,0 0 1,-1 1-1,1-1 0,-1 0 0,-1 0 0,0 9 0,1-6 116,0 20 57,-1 0-1,-1 0 1,-1-1 0,-10 39 0,10-54-178,-1-1 0,-1 1 1,0-1-1,-1 0 0,0 0 1,-1 0-1,0-1 1,0 0-1,-1 0 0,0-1 1,-1 0-1,-12 9 0,13-11 72,4-4-15,0 0-1,1 0 1,-1 0 0,1 1-1,-1-1 1,1 1 0,0 0-1,-4 6 1,7-8-71,-1 0 0,1 0 0,0 0 1,0 0-1,0 0 0,0 0 0,0 0 0,0-1 0,0 1 0,1 0 0,-1 0 0,1 0 0,-1 0 0,1-1 1,0 1-1,0 0 0,0 0 0,0-1 0,0 1 0,0-1 0,0 1 0,0-1 0,1 1 0,-1-1 0,3 2 1,4 5 24,-1-1 1,1 0-1,0-1 0,0 0 1,1 0-1,-1-1 1,1 0-1,1-1 1,-1 0-1,1 0 1,-1-1-1,1 0 1,0-1-1,0 0 1,0 0-1,0-1 1,1 0-1,-1-1 1,12-1-1,108 1 109,-75 0-4009,-48 0-618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17.4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24 336,'0'0'3370,"0"-1"-3002,0-1 0,0 0 0,0 1 0,1-1 0,-1 1 0,0-1 0,1 0 0,-1 1 0,1-1 0,-1 1 0,1-1 0,0 1 0,1-3 0,282 4 1966,-283 0-2421,-28 4-4554,12 0-135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18.1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 6 1504,'0'0'7370,"0"-1"-7266,0-2-81,0 2 31,0 30 808,-6 249-53,4-275-1156,-1 1 0,1-1-1,-1 0 1,1 0 0,-1-1 0,0 1-1,0 0 1,0-1 0,-1 0-1,1 0 1,-4 2 0,-5 2-3307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18.5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24 832,'0'0'3854,"33"-16"-2143,4 12-944,0 1 0,64 3 0,-32 1-4983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20.5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 1 1376,'0'0'6091,"-3"84"-5016,0-31-830,-13 81 1,0-16 291,17-90-554,-1-24-121,1 1 0,-1-1 0,0 0 0,0 1 0,0-1 0,-1 1 1,1-1-1,-1 1 0,-2 4 0,-6-6-3083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21.4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76 1032,'0'0'5581,"6"-9"-5219,-2 4-411,-2 0 144,1 1 1,-1 0 0,1 0 0,0 0-1,0 1 1,1-1 0,-1 1-1,1 0 1,-1 0 0,1 0-1,0 0 1,0 0 0,0 1 0,1 0-1,-1 0 1,0 0 0,1 0-1,-1 1 1,1 0 0,0 0 0,5-1-1,-3 2-38,9 0 40,0 0 0,-1 1 0,1 0 0,0 1 0,18 5 0,-29-5-79,0 0 1,0 0 0,-1 1 0,1-1 0,-1 1 0,1 0 0,-1 0 0,0 0 0,0 1 0,0 0 0,-1-1 0,0 1 0,1 0 0,-1 1 0,0-1 0,-1 1 0,1-1 0,-1 1 0,3 9 0,-2-6 4,0 0 1,-1 0 0,0 0-1,0 0 1,-1 0-1,0 1 1,-1-1-1,0 0 1,0 1-1,-1-1 1,-1 11 0,0-16-2,0-1 1,1 0 0,-1 1 0,0-1 0,0 0-1,0 0 1,-1 0 0,1 0 0,0 0 0,-1-1-1,1 1 1,-1-1 0,1 1 0,-4 0 0,-46 18 236,37-15-186,-21 8 22,0-2 0,-38 6-1,73-17-97,0 0 0,1 0-1,-1 0 1,0 0 0,1 0-1,-1 0 1,0 0-1,1 0 1,-1 0 0,0 0-1,1 1 1,-1-1 0,0 0-1,1 0 1,-1 1-1,1-1 1,-1 0 0,1 1-1,-1-1 1,1 1 0,-1-1-1,1 1 1,-1-1-1,1 1 1,-1-1 0,1 1-1,0-1 1,-1 1 0,1 0-1,0-1 1,-1 1 0,1 0-1,0-1 1,0 1-1,0-1 1,0 1 0,-1 0-1,1 0 1,0-1 0,0 1-1,0 0 1,1-1-1,-1 1 1,0 0 0,0-1-1,0 1 1,1 0 0,0 1 21,0 0 0,0 0 0,0 0 0,1 0 0,-1 0 0,1-1-1,-1 1 1,1-1 0,0 1 0,0-1 0,0 0 0,3 2 0,18 8 41,-1 0 0,0 1 0,0 1 0,-1 1 0,-1 1 1,-1 1-1,22 22 227,-38-34-718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22.5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288 9 720,'0'0'5561,"-8"-2"-5074,0 0-322,-1 0 0,1 1 0,-1 0 0,1 1 0,-1 0 0,1 0 0,-1 1 0,0 0 0,1 0 0,0 1 0,-1 0 0,1 1-1,0-1 1,0 2 0,-8 3 0,6-1-113,1-1 0,0 1-1,0 1 1,0-1 0,1 2-1,0-1 1,0 1 0,1 0 0,0 1-1,0-1 1,1 1 0,0 1-1,1-1 1,0 1 0,0 0-1,1 0 1,0 1 0,1-1-1,0 1 1,1-1 0,0 1 0,1 0-1,0 0 1,1 14 0,0-21-76,0 0 1,1-1-1,0 1 1,-1 0 0,1 0-1,0-1 1,1 1 0,-1-1-1,1 1 1,-1-1-1,1 0 1,0 0 0,0 1-1,1-1 1,-1 0 0,1-1-1,-1 1 1,1 0-1,0-1 1,0 0 0,0 1-1,0-1 1,0 0-1,1-1 1,-1 1 0,1-1-1,-1 1 1,1-1 0,-1 0-1,1 0 1,4 0-1,6 1-42,0 0 0,0 0-1,0-2 1,18 0 0,-5-1 320,-26 1-240,-1-1 0,1 0 0,0 1 0,-1-1 0,1 0 0,-1 0 0,1 0 0,-1 0 0,1 1 0,-1-1 1,0 0-1,1 0 0,-1 0 0,0 0 0,0 0 0,1 0 0,-1 0 0,0 0 0,0 0 0,0 0 0,-1-2 0,2-28 243,-1 27-247,0 1 19,1-1 0,-1 0 0,-1 1 0,1-1 0,-1 1 1,1-1-1,-1 0 0,0 1 0,0-1 0,0 1 0,-1 0 0,1-1 0,-1 1 0,0 0 0,-3-5 0,2 6-3,0 0-1,0 0 1,0 0 0,0 0-1,-1 1 1,1-1 0,0 1 0,-1 0-1,1 0 1,0 0 0,-1 0-1,1 0 1,-1 1 0,0 0-1,1 0 1,-6 0 0,5 0-176,0 1 0,0-1 0,0 1 1,0 0-1,0 0 0,0 1 0,0-1 0,0 1 0,1-1 1,-1 1-1,1 1 0,-1-1 0,1 0 0,0 1 1,0-1-1,0 1 0,0 0 0,0 0 0,1 0 0,-1 1 1,1-1-1,-2 4 0,-17 19-1964,6-12-805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23.6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14 200,'0'0'7895,"18"-13"-5097,-14 14-2746,0 0-1,0 0 1,0 1 0,0-1 0,-1 1-1,1 0 1,0 0 0,-1 0 0,1 1-1,-1-1 1,0 1 0,0 0-1,0-1 1,4 6 0,37 47 434,-33-37-454,0 0 1,-1 0 0,-2 1 0,0 0 0,0 1 0,-2 0-1,7 39 1,-6-8-203,-2-1-1,-2 54 0,-4-99 176,-1 0 0,1-1 0,0 1 0,-1-1 0,0 0 0,0 1 0,0-1 0,-1 0 0,1 0 0,-1 0 0,0-1 0,0 1 0,0-1 0,-1 1 0,-4 2 0,-59 47-138,64-51 104,-14 10-310,-10 7-752,9-5-2893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24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84 7 992,'0'0'6976,"0"-1"-6955,0 1-1,0 0 0,0 0 1,0 0-1,0-1 0,0 1 0,0 0 1,0 0-1,0 0 0,0-1 1,0 1-1,0 0 0,0 0 0,0 0 1,0-1-1,-1 1 0,1 0 1,0 0-1,0 0 0,0-1 1,0 1-1,0 0 0,0 0 0,-1 0 1,1 0-1,0-1 0,0 1 1,0 0-1,0 0 0,-1 0 0,1 0 1,0 0-1,0 0 0,0 0 1,-1 0-1,1 0 0,0-1 1,0 1-1,0 0 0,-1 0 0,1 0 1,0 0-1,0 0 0,-1 0 1,1 1-1,-7 9 152,1 0 1,0 1-1,0 0 1,1 0-1,1 0 1,0 1-1,0-1 1,1 1-1,-1 16 1,0 12-179,1 59 1,3-82 33,-8 15-294,-5-16-5348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25.1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40 832,'0'0'11080,"39"0"-11314,-25 0 75,-1 0 0,1-2 0,-1 0 0,16-4 0,23-16-4712,-40 15 1788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25.8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 1088,'0'0'4525,"24"-8"-1120,192 8-1038,-215 0-2418,-1 0 1,0 0-1,0 0 0,0 0 1,0 0-1,1 0 1,-1 0-1,0 0 0,0 0 1,0 0-1,0 0 0,1 0 1,-1 1-1,0-1 0,0 0 1,0 0-1,0 0 0,0 0 1,0 0-1,1 0 0,-1 0 1,0 1-1,0-1 0,0 0 1,0 0-1,0 0 1,0 0-1,0 0 0,0 1 1,0-1-1,0 0 0,0 0 1,0 0-1,0 0 0,0 1 1,0-1-1,0 0 0,0 0 1,0 0-1,0 0 0,0 1 1,0-1-1,0 0 0,0 0 1,0 0-1,0 0 1,0 1-1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25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4201,'1'5'8038,"1"23"-8528,2 23 409,2-1 0,3 1 0,1-1 0,23 62 0,2-29 29,-28-71 53,-1 0 1,0 1 0,-1 0 0,0 0 0,-1 1-1,0-1 1,-1 1 0,1 19 0,-3-29-4,0-2-204,-1 0 0,1 0-1,0-1 1,0 1 0,-1 0-1,1 0 1,-1 0 0,0 0-1,1 0 1,-1 0-1,0 0 1,0 0 0,0 0-1,-1 0 1,1 0 0,0 0-1,-1 0 1,0 2 0,-9 6-2379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26.7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 11 1168,'0'0'9816,"0"-4"-9392,0-3-112,-1 23-196,-10 93-55,-1-48-534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27.4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 3 600,'6'-3'10237,"-18"104"-9393,12-30-746,-18-63-5306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28.1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 1 496,'0'0'5985,"-33"45"-3225,29-32-2693,0 0 0,0 1 1,-3 25-1,5-24-28,-1-1 1,0 1-1,-7 18 0,8-29-28,1 0 0,0 0 0,0 1 0,0-1 0,1 0-1,-1 0 1,1 7 0,-2-8-1076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28.7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33 1296,'0'0'8515,"27"-6"-5615,-6 3-2811,-1 0 0,42-1 1,-40 4-78,-1-2 1,29-5-1,-41-1-579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29.6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 1112,'0'0'11317,"39"0"-11119,-12 0-675,-2 1-1717,0-2 1,41-5-1,-53 1-1887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30.6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30 1432,'2'-3'11264,"8"-5"-11181,6 5-75,0 1 0,0 0 0,19 1 1,34-4-237,-49 5-136,-18 0-53,1 0-1,-1 0 1,1 0 0,-1 0-1,0-1 1,1 1 0,-1-1 0,1 1-1,-1-1 1,4-1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31.0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15 592,'0'0'5037,"6"-2"-4643,20-3 454,0 2 1,0 0 0,1 2-1,45 3 1,-11-1-90,-61-1-839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35.9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40,'0'0'6145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37.4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72 592,'0'0'4269,"0"-5"-3688,1 3-776,2-35 2680,-3 36-2417,0 0-1,0 0 1,1 0 0,-1 0-1,0 0 1,0 0 0,0 0-1,0 0 1,0-1-1,-1 1 1,1 0 0,0 0-1,0 0 1,-1 0 0,1 0-1,-1 0 1,1 0-1,-1 0 1,1 0 0,-1 0-1,1 0 1,-1 0 0,0 1-1,0-1 1,1 0-1,-2-1 1,1 2-144,2 29-281,-1-1 384,-1 1 0,-1-1 0,-2 1 1,-10 40-1,-1 23 39,3-17-251,12-19 738,145-46-24,-29-10-1872,-115 0 1008,-1-7-2284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38.1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14 472,'0'0'3836,"4"-13"-356,-3 13-3465,201 0 2817,-68 0-6863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26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72 704,'0'0'8917,"16"0"-8495,23 0-251,0-1-1,-1-3 0,54-10 0,-38 3-130,1 1 0,0 3 0,81 1 0,-136 6 13,1-1 0,0 1 0,0 0 0,-1 0 1,1 0-1,0-1 0,-1 1 0,1 0 0,0-1 0,-1 1 1,1-1-1,-1 1 0,1-1 0,-1 1 0,1-1 0,-1 1 1,1-1-1,-1 1 0,1-1 0,0-1 0,-1 2-36,0-1 0,0 1-1,1-1 1,-1 1-1,0-1 1,1 1 0,-1-1-1,0 1 1,1-1 0,-1 1-1,1 0 1,-1-1-1,1 1 1,-1 0 0,1-1-1,-1 1 1,1 0 0,-1 0-1,1 0 1,-1-1 0,1 1-1,-1 0 1,1 0-1,-1 0 1,1 0 0,0 0-1,-1 0 1,1 0 0,-1 0-1,1 0 1,-1 0-1,1 0 1,-1 0 0,1 1-1,-1-1 1,1 0 0,0 0-1,-1 0 1,1 1-1,-1-1 1,0 0 0,1 1-1,-1-1 1,1 0 0,-1 1-1,1-1 1,-1 1-1,0-1 1,1 1 0,-1-1-1,0 1 1,0-1 0,1 1-1,-1-1 1,0 1-1,0 0 1,4 5-8,0 0 0,-1 1-1,0-1 1,0 1 0,-1 0 0,0-1 0,0 1-1,-1 0 1,0 0 0,0 1 0,0-1-1,-1 0 1,0 0 0,-2 9 0,5 39 146,6-15-144,26 68 1,-25-82-2,-1 0 0,-1 1 1,-1 0-1,-1 0 0,4 53 0,-8-40-109,2 1 1,12 52-1,-8-56-459,-7-30 478,-1-7-75,0 1 0,-1-1-1,1 1 1,0-1 0,1 1 0,-1-1-1,0 1 1,0-1 0,0 1 0,0-1-1,0 1 1,0-1 0,1 1 0,-1-1-1,0 1 1,0-1 0,1 1 0,-1-1-1,0 0 1,1 1 0,-1-1 0,0 0-1,1 1 1,-1-1 0,1 0 0,-1 1-1,1-1 1,-1 0 0,1 0 0,-1 1-1,0-1 1,1 0 0,-1 0 0,1 0-1,-1 0 1,1 0 0,0 0 0,-1 0-1,1 0 1,-1 0 0,1 0 0,-1 0-1,1 0 1,-1 0 0,1 0 0,-1 0-1,1-1 1,8 1-1649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38.6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0 520,'0'0'4116,"36"8"1570,175-5-5186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39.8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0 232 408,'4'-8'11424,"16"-24"-11187,8-2-199,-8 10 1,-1 0 0,-1-2 0,20-38 0,-27 45-31,-6 18-7,-5 30-6,-1-4 6,1 10 21,1 11-61,-2-1-1,-2 0 1,-9 47-1,7-76-137,-1 17-3742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40.7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30 256,'0'0'7822,"4"-13"-5835,9 11-1843,1 1 0,0 0 0,25 2 0,-23 0-49,0-1 0,31-4 0,-22 0 213,10-3-1116,-60 16-3026,7-4-678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41.6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1 1536,'0'0'7209,"-3"58"-4350,-5-19-2657,2 0 0,1 1 0,2 0 0,4 77 1,0-45-153,-1-71-51,0-1-1,1 1 1,-1-1-1,1 1 0,-1-1 1,1 1-1,-1-1 1,1 1-1,-1-1 0,1 1 1,-1-1-1,1 0 1,-1 1-1,1-1 1,0 0-1,-1 0 0,1 1 1,0-1-1,-1 0 1,1 0-1,0 0 0,-1 0 1,1 0-1,0 0 1,-1 0-1,1 0 0,1 0 1,25 0-44,-20 0 40,49 1-88,-25 1-84,58-6 0,-87 4 103,0 0 0,0-1-1,0 0 1,0 1 0,0-1 0,0 0 0,0 0 0,0 0-1,0-1 1,0 1 0,-1 0 0,3-3 0,9-13-3330,-9 7-207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42.2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11 984,'0'0'6036,"6"0"-5074,188-9 4183,-127 8-6364,-1 1-3519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42.6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0 128,'0'0'7342,"9"1"-6578,181 4 3030,-145-6-7055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8:43.7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65 760,'0'0'8566,"0"-4"-7997,-1 1-477,1 1 0,0 0 0,0-1-1,0 1 1,1 0 0,-1-1 0,0 1-1,1 0 1,0 0 0,0-1 0,-1 1-1,1 0 1,0 0 0,1 0 0,-1 0-1,0 0 1,1 0 0,-1 0 0,1 0-1,1-1 1,1 1-95,-1 0-1,1 1 1,0-1-1,0 1 1,-1 0-1,1 0 1,0 0-1,0 0 1,0 1 0,0-1-1,1 1 1,4 1-1,11-2-7,19 1-15,-37 0 20,-1 1 1,1-1-1,-1 1 1,0-1 0,1 1-1,-1-1 1,1 1 0,-1 0-1,0 0 1,0 0-1,1 0 1,-1 0 0,0 0-1,0 0 1,0 0-1,0 0 1,0 0 0,0 1-1,-1-1 1,1 0 0,1 3-1,1 4 34,15 41-85,-17-46 61,0 0-1,-1 0 0,1 0 1,-1 0-1,1 0 0,-1 0 1,0 0-1,-1 0 0,1 0 1,0 0-1,-1-1 0,1 1 1,-1 0-1,-2 5 0,-1-4 17,-1 0-1,0 0 0,0 0 0,0 0 0,0-1 0,0 0 0,-1 0 0,1 0 0,-12 3 0,-5 4 32,8-3 39,-3 1 16,1 1 1,0 1-1,-24 19 1,40-29-108,0 0 0,0 1 1,0-1-1,0 0 0,0 1 0,0-1 0,0 0 1,0 1-1,0-1 0,1 0 0,-1 1 0,0-1 1,0 0-1,0 1 0,0-1 0,1 0 0,-1 1 1,0-1-1,0 0 0,0 0 0,1 1 0,-1-1 1,0 0-1,0 0 0,1 0 0,-1 1 0,0-1 1,1 0-1,-1 0 0,0 0 0,1 0 0,-1 0 1,0 0-1,1 1 0,-1-1 0,0 0 0,1 0 1,-1 0-1,0 0 0,1 0 0,0-1 0,15 6-18,-16-5 19,53 4 371,54-4 1,-41-1-140,-65 1-191,-14 0-1207,-4 0-779,-3 0-3258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06.6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88 1344,'0'0'3886,"2"-6"-2792,2-6 167,-1-1 0,0 1 0,-1-1 0,2-18 0,-4 30-1155,5 23-366,4-4 205,-2 0 1,-1 1-1,0 0 1,-1 0-1,-1 0 0,-1 1 1,-1 0-1,1 28 1,-3-34-167,2 70 637,8-30-3997,-8-30-1210,-2-16 984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07.3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37 1016,'0'0'9841,"24"-11"-8987,13 4-822,0 1 1,0 2 0,0 1 0,1 2 0,47 5 0,7-2-2,77-13-1904,-239 11-1757,35 0-846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08.2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38 408,'0'0'5453,"-8"-8"235,15 7-5646,1 0 0,-1 0 0,0 0 0,0 1 0,1 0 0,-1 0 0,10 2 0,12 0 145,175-16 348,19-1-2634,-181 16-3523,-32 3 2504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27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1 800,'0'0'4308,"0"22"-2573,2-4-1544,0-1 0,2 1 0,0-1 0,1 0 0,0-1 0,12 24 0,12 41 197,-22-47-79,-2 1 0,-1 0-1,-2 0 1,-2 49-1,-1-34-83,2-49-226,-1 0 1,0 0 0,1-1-1,-1 1 1,1-1 0,-1 1-1,0 0 1,1-1 0,0 1 0,-1-1-1,1 1 1,-1-1 0,1 1-1,0-1 1,-1 0 0,1 1-1,0-1 1,-1 0 0,1 1 0,0-1-1,0 0 1,-1 0 0,1 0-1,0 0 1,0 1 0,-1-1-1,1 0 1,0 0 0,1-1 0,29 1 137,-25 0-119,43-3 85,-1-1-1,0-3 1,0-1-1,0-3 1,54-20-1,-1 4 80,-64 18-438,0-1 0,-1-2-1,44-20 1,-79 30 178,-10 5 51,-21 8-19,-95 58-2086,65-41-1822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14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20 536,'0'0'4413,"4"-4"-4222,0-1-1105,7-6 4084,-11 12-3108,0-1 0,1 0 1,-1 0-1,1 0 0,-1 0 1,0 1-1,1-1 0,-1 0 1,0 0-1,1 1 0,-1-1 1,0 0-1,0 1 0,1-1 1,-1 0-1,0 1 0,0-1 1,1 0-1,-1 1 0,0-1 1,0 1-1,0-1 0,0 0 1,0 1-1,0-1 0,0 1 1,0-1-1,1 1 0,-1-1 1,-1 0-1,1 1 0,0-1 1,0 1-1,0-1 0,0 0 1,0 1-1,0-1 0,0 1 1,0-1-1,-1 1 0,1 56 15,-1 9 194,10 89 0,1-100-685,1-44-5588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1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1040,'0'0'5447,"35"0"-1489,63 1-3051,275-12 333,-258 8-1179,-115 3-1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16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65 160,'0'0'4106,"13"-13"-390,32 7-2018,62 0 1,11-1-947,305-25 218,-402 32-795,-21 0 19,0 21-6209,0-8 2953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17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1632,'0'0'4389,"1"-1"-4175,1-1-122,-2 2 110,9 45 2622,3 222-2455,-12-267-562,0 3-370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17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1464,'0'0'7802,"0"51"-6961,-2 94 1408,0-72-3129,1 0-5727,1-68 1994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18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22 488,'0'0'8669,"30"0"-7525,65-11-48,-69 7-912,48-2 0,39 6-54,-112 0 32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19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1320,'0'0'9293,"36"0"-7427,175 0-1253,-204-2-708,1 1-1,-1-2 1,0 1-1,0-1 1,13-7-1,-9 5-5295,-16 7 1176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19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2192,'0'0'7829,"9"-16"-5186,220 3-3174,-229 8-4071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20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1224,'0'0'6975,"4"-5"-6600,0 1-277,1 0 0,-1 1-1,1-1 1,0 1 0,0 0 0,1 0 0,-1 1 0,1-1-1,-1 1 1,1 0 0,0 1 0,-1-1 0,1 1 0,7 0-1,16-2 118,51 3-1,-38 1-1487,-45 7-4555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21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17 744,'0'0'8239,"0"-17"-7100,0 269 680,0-79-3738,0-171 1645,0-1-1,0 1 1,-1 0-1,1 0 1,-1 0-1,1-1 1,-1 1-1,0 0 0,0-1 1,1 1-1,-1-1 1,0 1-1,-1-1 1,1 1-1,0-1 1,0 0-1,-3 2 1,3-2-21,-8 10-3611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19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33 195 784,'0'0'5056,"-4"-25"-3897,-24-145 1440,36 197-1925,1-1 0,2-1-1,18 35 1,10 22-386,24 58-172,36 96-114,-96-227-8,0 1 1,-1-1 0,0 0-1,-1 1 1,0-1 0,-1 19-1,0-28-154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28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 4081,'0'0'4319,"-6"-9"253,10 26-4633,1 1 1,1-1-1,0 0 1,15 28-1,-11-25 6,-1 1 1,12 39-1,4 78 65,-16-84 14,28 102 0,34 33-28,-95-272-2325,9 54-1668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22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67 144,'0'0'10032,"35"-5"-9316,21-5-185,109-4 0,-109 11-707,106-18 0,-161 21-17,-1 0 123,0 0 1,1 0-1,-1 0 1,0 0-1,0 0 1,1 0-1,-1 0 1,0 0-1,0 0 1,1 0-1,-1 0 1,0 0-1,0 0 1,1 0 0,-1 0-1,0 0 1,0 0-1,0 0 1,1 0-1,-1 0 1,0-1-1,0 1 1,0 0-1,1 0 1,-1 0-1,0 0 1,0-1-1,0 1 1,0 0-1,1 0 1,-1-1-1,0 1 1,0 0-1,0 0 1,0 0-1,0-1 1,0 1-1,0 0 1,0 0-1,0-1 1,0 1-1,0 0 1,0 0-1,0-1 1,0 1-1,0 0 1,0 0-1,0-1 1,0 1-1,0 0 1,0 0-1,0-1 1,0 1-1,-1 0 1,-3-5-3957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22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1880,'0'0'5839,"10"-3"-5398,16-5 480,1 2-1,0 1 0,54-2 0,131 7-361,-121 0-3256,-80 0 361,-4 2-510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23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21 1256,'0'0'6395,"0"-1"-6337,-1 0 1,1 0-1,0-1 1,0 1-1,-1 0 1,1 0-1,-1 0 0,1 0 1,-1 0-1,1 0 1,-1 0-1,1 0 1,-1 0-1,0 0 0,-1-1 1,-3 1 3,0 0 0,0 1 0,0 0 1,0 0-1,0 0 0,0 1 0,0 0 0,0 0 1,0 0-1,0 0 0,1 1 0,-1 0 0,1 0 1,-1 0-1,1 0 0,-1 1 0,1 0 0,0 0 1,0 0-1,1 0 0,-6 6 0,0 2 19,0 0 0,0 0-1,1 1 1,1 0 0,0 0-1,1 1 1,0 0 0,1 0 0,0 0-1,1 1 1,1 0 0,0-1 0,1 1-1,0 0 1,1 0 0,2 17-1,-1-29-66,1 0 0,-1-1 0,1 1 0,0 0 0,0-1 0,-1 1-1,1-1 1,0 1 0,1-1 0,-1 0 0,0 1 0,0-1 0,1 0-1,-1 0 1,0 0 0,1 0 0,-1 0 0,1 0 0,-1 0 0,1 0-1,0-1 1,-1 1 0,4 0 0,48 13 145,-46-12-137,6 1-10,0-1 0,1 0 0,-1 0-1,1-2 1,0 1 0,22-4 0,-31 2-9,0 0-1,0 0 1,0 0-1,0-1 1,0 0-1,-1 0 1,1 0-1,-1 0 1,1-1-1,-1 0 1,0 0-1,0 0 1,0 0-1,0-1 1,-1 1-1,1-1 1,-1 0-1,0 0 1,0 0 0,-1 0-1,3-5 1,-1-12 28,-5 18-15,-2 13-19,-3 16 488,-2-13-1985,2-10-3340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24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42 888,'0'0'8879,"0"-1"-8804,0 0-1,0 0 0,1 0 0,-1 0 1,0 0-1,0 0 0,0 0 0,1 1 1,-1-1-1,0 0 0,1 0 0,-1 0 1,1 0-1,-1 1 0,1-1 0,-1 0 0,2-1 1,37-4 656,-5 0-426,54-2 0,-79 4-221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41.14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50 1640,'6'-3'10140,"23"-5"-10168,28 9 109,1-3 0,111-18 0,-125 5-1068,-42 12-20,-23 8-144,1 2-2128,2 1-2284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42.7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61 96 968,'0'0'4985,"0"-1"-4671,0-4-250,0 187 3271,0-36-6208,0-177 1561,-2 0 0,-2 0 0,-8-39 0,5 41 3075,-20-48-1,25 73-1644,1 0-1,-1 0 0,1-1 1,0 1-1,0 0 1,1-1-1,-1 1 0,1-1 1,0 1-1,0-1 0,1 1 1,-1 0-1,1-1 0,0 1 1,0 0-1,1-1 1,-1 1-1,1 0 0,0 0 1,0 0-1,0 0 0,1 1 1,-1-1-1,1 0 0,0 1 1,0 0-1,0 0 0,0 0 1,6-4-1,2 2-129,0 1 0,1 0 0,-1 1 0,1 0 0,0 1 0,-1 1 0,1 0 0,0 0 0,0 1 0,0 0 0,12 3 0,-20-3 54,-1 1 0,1 0 0,-1 0 0,1 0 0,-1 1 0,0-1 0,0 1 0,0 0 0,0 0 0,0 0 0,0 0 0,0 0 0,0 1 0,-1-1 0,1 1-1,-1-1 1,0 1 0,0 0 0,0 0 0,0 0 0,0 0 0,-1 1 0,1-1 0,-1 0 0,1 6 0,-1-6-4,-1 0 0,-1 1 0,1-1 0,0 0 0,-1 0 1,0 0-1,1 0 0,-1 1 0,0-1 0,-1 0 0,1-1 0,0 1 0,-1 0 0,0 0 0,0-1 0,1 1 0,-2-1 1,1 1-1,0-1 0,0 0 0,-1 0 0,1 0 0,-1 0 0,0 0 0,1 0 0,-1-1 0,-4 2 0,-14 11 172,-17 9 67,29-19-252,0 1 0,1 0-1,-1 0 1,1 1 0,0 0 0,1 1-1,-1 0 1,1 0 0,-7 10-1,13-16-26,1-1 0,0 1 0,0-1-1,-1 1 1,1-1 0,0 1-1,0-1 1,0 1 0,0-1-1,0 1 1,0-1 0,0 1 0,0 0-1,0-1 1,0 1 0,0-1-1,0 1 1,0-1 0,0 1-1,0-1 1,1 1 0,-1-1 0,0 1-1,0-1 1,1 1 0,-1-1-1,0 1 1,1-1 0,-1 1 0,0-1-1,1 0 1,-1 1 0,1-1-1,-1 0 1,1 1 0,-1-1-1,1 0 1,-1 1 0,1-1 0,0 0-1,21 7 133,-20-7-132,48 13 88,15 6 82,-62-18-150,-3-1-69,0 1 0,0-1 0,0 1 0,0-1-1,0 1 1,0-1 0,0 1 0,0-1 0,0 1 0,0-1 0,-1 1 0,1-1 0,0 1 0,0-1 0,0 1 0,-1-1-1,1 1 1,0-1 0,-1 0 0,1 1 0,0-1 0,-1 1 0,1-1 0,0 0 0,-1 1 0,1-1 0,-1 0 0,1 0 0,0 1-1,-1-1 1,1 0 0,-1 0 0,1 0 0,-1 0 0,0 1 0,-18 8-1900,4-1-2166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43.6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 13 1088,'0'0'8897,"3"-12"-6873,-4 15-2039,1 0 1,0 0-1,1 0 0,-1 0 0,0 0 0,1 0 0,-1 0 0,1 0 1,0-1-1,0 1 0,0 0 0,1 0 0,-1-1 0,1 1 0,-1 0 1,4 3-1,1-1-7,0-1 1,-1 0-1,1-1 1,1 1 0,-1-1-1,8 3 1,-7-3 48,-3-2-24,-1 1-1,0 0 1,0-1-1,0 1 1,0 0-1,0 1 1,0-1-1,0 0 1,-1 1-1,1 0 0,-1-1 1,1 1-1,-1 0 1,0 0-1,-1 0 1,1 1-1,0-1 1,1 5-1,-1 2 19,0 0-1,-1 0 1,0 0-1,0 0 1,-2 13-1,1-8 19,-1-13-23,1 0 0,-1-1 0,0 1 0,0 0 1,0-1-1,0 1 0,0-1 0,0 0 0,-1 1 1,1-1-1,0 0 0,-1 0 0,1 0 0,-1 0 1,0 0-1,1 0 0,-1 0 0,1 0 0,-1-1 1,0 1-1,0-1 0,1 1 0,-1-1 0,0 1 0,-2-1 1,-49 7 387,40-6-651,-23 0 767,20-6-6846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44.2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11 56,'0'0'2817,"39"-5"1488,107 0-2933,-155 18-5310,-2-5 1326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45.0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1488,'0'0'7759,"12"74"-6386,-7-29-1067,-1 73 0,-3-108-1189,-1-9 754,0-1 0,1 0 1,-1 1-1,0-1 0,0 0 0,0 1 1,0-1-1,0 0 0,0 1 0,0-1 1,0 0-1,0 1 0,0-1 0,0 0 0,0 1 1,0-1-1,0 0 0,0 1 0,0-1 1,0 0-1,-1 1 0,1-1 0,0 0 1,0 1-1,-7 2-2704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45.42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46 1064,'0'0'8090,"9"-21"-7219,4 17-867,-1 2 0,1 0-1,-1 1 1,1 0 0,0 0 0,0 2 0,13 1 0,-11-1-35,0 0 0,1-1 0,-1-1 0,20-3 0,-35 4-54,0 0 1,1 0 0,-1 0-1,1 0 1,-1 0-1,1 0 1,-1 0 0,0-1-1,1 1 1,-1 0-1,1 0 1,-1 0 0,0-1-1,1 1 1,-1 0 0,0 0-1,1-1 1,-1 1-1,0 0 1,1-1 0,-1 1-1,0 0 1,0-1-1,1 1 1,-1 0 0,0-1-1,0 1 1,0 0-1,0-1 1,1 1 0,-1-1-1,0 1 1,0-1 0,0 1-1,0 0 1,0-1-1,0 1 1,0-1 0,0 1-1,0-1 1,0 1-1,-1-1 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32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35 2665,'0'0'2811,"3"-6"-2290,0 3-316,-2 1-97,0 1 0,1-1-1,-1 1 1,0-1 0,0 1 0,0-1 0,0 0 0,-1 0 0,1 0 0,0 1 0,-1-1-1,1-3 3490,0 9-3592,0 1 0,0-1 0,0 1 0,-1 0 0,0-1 0,0 1 0,0 0 0,-2 6 0,1 18-3,8 27 19,-3-35-6,-1 0 0,-1 0 0,-1 0-1,-1 0 1,-5 35 0,4-51-5,-1 0 0,-1 0 0,1 0 0,-1 0 0,1 0 0,-1 0 0,-1-1 0,1 0 0,-1 0 0,1 0 0,-8 6 0,14-14-71,0 0 0,0-1 0,0 1 0,-1-1-1,1 0 1,-1 1 0,0-1 0,-1 0-1,1-1 1,-1 1 0,0 0 0,0 0-1,-1-1 1,1-5 0,-2-97-374,-1 60 403,2 39 19,0 4 30,0-1-1,0 1 1,0 0-1,0 0 1,1 0-1,0 0 1,3-9 0,-3 13-12,0-1 0,0 1 0,0 0 0,0-1 1,0 1-1,1 0 0,-1 0 0,0 0 0,1 0 0,-1 0 1,1 0-1,-1 0 0,1 0 0,0 0 0,-1 1 1,1-1-1,0 1 0,-1-1 0,1 1 0,0 0 1,0-1-1,-1 1 0,1 0 0,0 0 0,3 1 1,1 0 3,0 0 0,0 0 1,0 1-1,0-1 1,-1 2-1,1-1 0,0 0 1,-1 1-1,0 0 1,1 1-1,-1-1 0,0 1 1,-1 0-1,1 0 1,-1 0-1,6 7 0,-4-4 5,1 0-1,0-1 0,0 0 1,1 0-1,0-1 1,0 0-1,12 5 0,-11-6 3,-1-1 0,1-1 0,0 1 0,0-1 0,0-1 0,14 1 0,-23-1 10,0 0 0,0 0 0,1 0-1,-1 0 1,0 0 0,-1 0 0,1 0 0,0 0-1,0 0 1,0 0 0,-1 0 0,1 0-1,0 0 1,-1 0 0,1 0 0,-1 0 0,0 2-1,-7 5 73,-1-1 1,0 0-1,0 0 0,0-1 0,-1 0 0,1-1 0,-22 9 0,-77 18 1184,44-15-944,61-16-263,3-1-58,-7 19-1600,-18 46-4017,21-54 3037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47.0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183 0 1136,'0'0'5011,"-27"24"-4849,17-10 326,0 0 0,1 1 1,0 0-1,-7 21 0,5-14-483,-13 20 572,18-34-528,1 0 1,0 1-1,0 0 0,1 0 0,-5 15 0,-1 11 56,4-20-2,2 2-1,0-1 1,1 0 0,0 1-1,0 21 1,3 141 1280,3-170-1348,-1-1 1,1 0 0,0 0 0,1 0 0,0 0 0,0-1 0,0 1 0,1-1 0,0 0 0,1-1 0,9 10 0,-7-6-13,-3-4-3,0 0 0,1-1 0,0 1-1,0-1 1,0 0 0,1 0 0,0-1 0,0 0-1,0 0 1,0-1 0,0 1 0,13 2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48.0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17 2937,'0'0'8556,"0"-17"-8324,-9 288-397,9-220-251,0-30-952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49.0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49 408,'0'0'4585,"13"-8"-4262,2-1-232,-11 5-64,1 1 0,-1 0 0,1 0 0,0 1 1,1-1-1,-1 1 0,0 0 0,1 1 1,-1-1-1,1 1 0,7-1 0,29-1 1424,71 4-1,-40 0-1163,-71 0-266,0-1 1,0 0-1,0 1 1,0-1-1,-1 1 1,1 0-1,0-1 1,-1 1 0,1 0-1,0 0 1,-1 0-1,1 0 1,-1 0-1,0 0 1,1 1 0,-1-1-1,0 0 1,0 1-1,0-1 1,1 1-1,-2-1 1,1 1-1,0 0 1,0-1 0,0 1-1,-1 0 1,1 0-1,-1-1 1,1 1-1,-1 0 1,0 0-1,0 3 1,2 9 176,-1 1 1,-1 0-1,-1 17 0,0-11 18,0-20-187,1 0 0,-1 1 0,0-1 0,0 0 0,1 0 0,-1 0 0,0 0 0,0 0 0,0 0 0,0 0 0,0 0 0,0 0 0,0-1 0,-1 1 0,1 0 0,0-1 0,0 1 0,-2 0 0,-32 14 118,25-11 6,-149 57 742,107-29-791,51-32-113,1 1 0,0-1 0,0 1 0,0-1 0,0 0 0,0 1 0,0-1 1,0 0-1,0 1 0,0-1 0,0 0 0,0 1 0,0-1 0,0 1 0,0-1 0,1 0 0,-1 1 1,0-1-1,0 0 0,0 1 0,0-1 0,1 0 0,-1 0 0,0 1 0,0-1 0,1 0 1,-1 0-1,0 1 0,0-1 0,1 0 0,-1 0 0,0 1 0,1-1 0,-1 0 0,0 0 1,1 0-1,-1 0 0,1 0 0,18 11 180,-15-9-135,37 23 60,-1 3 0,69 61 0,-104-86-76,-1-1-357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51.18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151 35 1088,'0'0'6016,"-2"-4"-5301,1-1-467,0 3-122,1 1 0,-1-1 0,1 0 0,-1 1 0,1-1 0,-1 0 0,0 1 0,0-1 0,0 1 0,0 0 0,0-1 0,-2-1 0,-2 2 58,0 0 1,0 0 0,0 1-1,0 0 1,0 0 0,0 0 0,-8 2-1,0-1-174,11-1-20,0 0 0,-1 1 1,1-1-1,0 1 1,0 0-1,0 0 0,0 0 1,0 0-1,0 0 1,0 0-1,0 1 0,0-1 1,0 1-1,1-1 1,-1 1-1,0 0 0,1-1 1,0 1-1,-1 0 0,1 0 1,0 0-1,0 0 1,0 0-1,0 0 0,0 0 1,1 1-1,-1-1 1,0 3-1,-3 11 5,1 0 1,-2 31 0,3-31 62,-4 16-21,4-26-53,0 0 1,1 1-1,0-1 0,0 0 1,0 0-1,0 1 0,1-1 1,0 1-1,1-1 0,-1 0 1,1 1-1,1-1 0,2 9 1,-2-12-7,1 0 0,0-1 0,0 1 1,0-1-1,0 1 0,0-1 0,0 0 0,0-1 1,1 1-1,-1 0 0,1-1 0,-1 0 1,1 0-1,0 0 0,-1 0 0,5 0 0,2 0 30,0 0-1,0 0 0,0-1 0,19-2 0,-24 1-11,-1 0-1,0 0 1,0-1 0,0 1-1,0-1 1,0 0-1,0 0 1,0-1 0,-1 1-1,1-1 1,-1 0 0,0 0-1,0 0 1,0 0 0,3-4-1,-5 6 23,0-1-1,0 1 0,0 0 0,0-1 1,0 1-1,-1-1 0,1 1 1,0-1-1,-1 1 0,1-1 0,-1 1 1,0-1-1,0 1 0,1-1 0,-1 0 1,0 1-1,0-1 0,0 1 1,-1-1-1,1 0 0,0 1 0,-1-1 1,1 1-1,0-1 0,-1 1 1,0-1-1,1 1 0,-1-1 0,0 1 1,0 0-1,0-1 0,0 1 1,0 0-1,0 0 0,0 0 0,0 0 1,-1 0-1,1 0 0,0 0 0,-1 0 1,-1 0-1,1-1-33,0 1-1,-1-1 1,1 1-1,-1 0 1,1 0 0,-1 0-1,1 0 1,-1 1-1,0-1 1,0 1 0,1-1-1,-1 1 1,0 0-1,0 0 1,1 0 0,-1 1-1,0-1 1,0 1-1,1-1 1,-1 1 0,1 0-1,-6 2 1,0 2-486,1 0 1,-1 1-1,1 0 0,0 0 1,-9 11-1,-16 14-2063,6-12-380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52.6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1328,'0'0'5762,"33"1"-3713,-20 4-1973,0 1-1,0 0 1,-1 0-1,0 2 1,0 0-1,-1 0 1,0 1-1,0 0 1,10 12-1,-12-7 3,-1 0 0,0 1 0,-1-1 0,-1 1 0,-1 1 0,0-1 0,-1 1 0,3 20 0,-1-13-136,-3-7 35,0 1 0,-1 0 1,0 0-1,-1 0 0,-1 0 0,-1 0 0,-1 0 0,0 0 0,-1-1 0,-1 1 1,0-1-1,-11 27 0,14-41-141,0 1 0,0-1 0,0 0 0,-1 1 0,1-1 0,-1 0 0,1 0 0,-1 0 0,0 0 0,0 0 0,0 0 0,0 0 0,0-1 0,0 1 0,-1-1 0,1 1-1,0-1 1,-1 0 0,1 0 0,-1 0 0,0 0 0,1 0 0,-1-1 0,1 1 0,-1-1 0,0 0 0,-3 0 0,1 1-414,-15 4-4492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53.5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11 1296,'0'0'7970,"3"-11"-5568,-4 36-2400,2 0 1,1 0 0,1 0-1,9 34 1,-9-43-24,0-1 0,-1 1 0,-1 0-1,-1 22 1,0-25-46,-1-9-334,-1 1 0,0-1 0,0 1 0,-1-1 0,1 0 0,-1 0 0,0 0 0,0 0 0,-7 6 0,2 0-2505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54.0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1040,'0'0'11155,"36"0"-11057,9 0-1039,-14 0-4722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55.1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32 928,'0'0'6092,"-2"-26"152,15 24-6292,0 0 0,0 1 0,0 1 0,0 0 1,18 2-1,12 0-73,-9-2-259,13 0 395,-16 0-6623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55.8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8 832,'0'0'8474,"0"0"-8356,0-1 0,0 1 0,1-1 0,-1 1 0,0 0 0,0-1 0,0 1 0,1 0 0,-1-1 0,0 1-1,1 0 1,-1-1 0,0 1 0,0 0 0,1-1 0,-1 1 0,1 0 0,-1 0 0,0 0 0,1-1 0,-1 1 0,0 0 0,1 0 0,-1 0 0,1 0 0,0 0 0,8 236-1401,-9-219-2255,0-9 621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56.4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14 992,'0'0'7623,"44"-8"-4442,58 3-4753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32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5265,'0'0'4915,"-3"21"-4594,3-6-259,0-1 1,1 0-1,0-1 0,1 1 1,1 0-1,0 0 1,1-1-1,0 1 0,1-1 1,0 0-1,1-1 0,10 16 1,-1-7-196,15 25 121,-28-43-162,-1-1 0,1 1 0,-1 0 0,0-1 0,0 1 0,0 0 0,0 0 0,-1 0 0,1 0 0,-1 0 0,0 0 0,1-1 0,-2 6 0,-2-8-2624,-2 0 706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9:57.38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 27 880,'0'0'6061,"-24"-8"-2556,72 6-2345,-20 2-983,-13 1-137,0-1 0,0 0-1,0-1 1,0 0-1,0-1 1,-1-1-1,21-7 1,-20 10-4149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0:13.0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30 640,'0'0'2069,"17"0"4371,-2 0-6304,33-1-270,-1-3 1,1-2 0,47-11-1,-93 16 196,3 1-389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0:18.7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0 128,'0'0'1826,"3"3"-1490,0 1-95,0 1 0,-1-1 0,0 0 0,0 1 0,0-1 0,0 1 0,-1-1 0,1 1 0,-1 0 0,-1-1 0,1 1 0,0 9 0,-3 76 736,0-44-782,1 77 720,0-62-1524,0 1-3862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0:20.93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45 936,'0'0'3022,"20"-21"1026,-3 15-4056,0 1 1,1 1-1,-1 1 1,1 1-1,-1 0 1,1 1 0,0 1-1,24 3 1,12-2-105,-52-1 115,0 1 1,0-1-1,1 0 1,-1 1-1,0-1 1,0 1-1,0 0 0,0 0 1,0 0-1,0 0 1,0 0-1,0 0 0,0 1 1,0-1-1,0 1 1,-1-1-1,1 1 1,-1 0-1,1-1 0,-1 1 1,0 0-1,1 0 1,-1 0-1,0 0 0,0 0 1,0 0-1,-1 0 1,1 0-1,0 1 1,-1 2-1,2 3 51,0 1 1,-1-1-1,-1 1 1,1-1-1,-1 1 0,-3 16 1,2-21-30,0-1 0,-1 0 0,0 0 0,1 0 0,-1-1 0,0 1 0,0 0 0,-1-1 0,1 1 0,0-1 0,-1 0 0,-4 4 0,-39 25 371,40-27-346,-23 15 371,-1-1 0,0-1 1,-66 24-1,96-40-432,-1-1-1,1 0 0,-1 1 0,1-1 1,-1 1-1,1 0 0,-1-1 0,1 1 0,0-1 1,-1 1-1,1 0 0,0-1 0,-1 1 1,1 0-1,0-1 0,0 1 0,0 0 1,0-1-1,0 1 0,0 0 0,0 0 1,0-1-1,0 1 0,0 0 0,0-1 1,0 1-1,0 0 0,0-1 0,1 1 1,-1 0-1,0-1 0,1 1 0,-1 0 1,0-1-1,1 1 0,-1-1 0,1 1 1,-1-1-1,1 1 0,-1-1 0,1 1 0,0 0 1,22 25 182,-3-12-12,1 0 0,0-2 0,1-1 0,37 13 0,-28-11 51,44 24 1,-74-37-285,-1 1 1,1-1 0,0 0 0,-1 1-1,1-1 1,-1 0 0,1 1-1,0-1 1,-1 1 0,1-1-1,-1 1 1,0-1 0,1 1-1,-1 0 1,1-1 0,-1 1-1,0 0 1,1-1 0,-1 1-1,0 0 1,0-1 0,1 1-1,-1 0 1,0-1 0,0 1-1,0 0 1,0 0 0,0-1-1,0 1 1,0 0 0,0-1-1,0 1 1,-1 0 0,1 0-1,0-1 1,0 1 0,-1 0-1,1-1 1,0 1 0,-1-1-1,1 1 1,0 0 0,-1-1 0,1 1-1,-1-1 1,1 1 0,-1-1-1,0 1 1,1-1 0,-1 1-1,1-1 1,-1 0 0,0 1-1,-1-1 1,-14 3-3537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0:22.2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80 0 704,'0'0'3292,"0"5"-2811,-6 122 3400,7-125-3867,-1-1 0,1 0 0,-1 0 0,1 0 0,-1 0 0,1 0 0,0 0 0,0 0 0,-1 0 0,1 0-1,0 0 1,0 0 0,0 0 0,0 0 0,0-1 0,0 1 0,0 0 0,1-1 0,-1 1 0,0-1 0,2 1 0,34 12 423,-24-9-353,0 1-73,41 20 217,-52-23-217,1 0 0,-1 1 0,1-1 0,-1 0 0,0 1 0,0-1 0,0 1 0,0 0 0,0 0 1,-1 0-1,1 0 0,-1 0 0,0 0 0,0 0 0,2 5 0,-3-5 22,1 1 0,-1-1 0,0 0 0,0 1 1,0-1-1,0 0 0,0 1 0,-1-1 0,1 0 0,-1 0 0,0 1 0,0-1 0,0 0 0,-1 0 0,1 0 1,-1 0-1,1 0 0,-1-1 0,0 1 0,0 0 0,0-1 0,-5 5 0,-1-1 95,0 0-1,0 0 0,-1-1 0,0 0 1,1 0-1,-18 5 0,18-6 58,-1-1-1,0-1 0,-1 0 1,1 0-1,0 0 0,-1-2 0,1 1 1,-1-1-1,1 0 0,-11-2 1,2-11 196,7 2-2018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0:23.0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11 832,'7'-8'9600,"262"5"-9690,-272 22-6451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0:24.5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15 1560,'0'0'7535,"6"-14"-4958,-4 170-1920,1-58-2128,-3-34-3519,0-56 2875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0:25.1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74 1176,'0'0'7602,"11"-18"-5508,54 1-1968,0 4 0,71-7 0,-63 14-575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0:25.8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34 304,'0'0'4305,"36"-22"512,2 17-4649,0 1 0,1 2-1,64 4 1,-22 0 516,-81-2-576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0:26.9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 21 1008,'0'0'9362,"-1"-4"-8982,0 0-742,-2-8 2169,2 20-722,1 166-3984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32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82 1304,'0'0'10096,"-15"0"-9744,31-1-313,-1-1 0,1 0 0,28-9 0,-28 6-81,0 1 1,0 1 0,33-3 0,-17 1-791,-31 4 703,0 1 1,0-1 0,0 0-1,0-1 1,0 1 0,0 0-1,-1 0 1,1 0 0,0 0 0,-1-1-1,1 1 1,0 0 0,-1-1-1,0 1 1,1-1 0,-1 1 0,0 0-1,0-1 1,0 1 0,0-2-1,1-13-2430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0:27.5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0 1424,'0'0'3833,"0"38"752,-9 133-4025,9-171-613,0 14-3924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0:28.0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24 960,'0'0'7219,"41"-7"-5312,-13 2-1570,1 2 1,40-1-1,13 0 135,-55 3-369,-26 1-144,33 0-5263,-27 0 3305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0:28.99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1 472,'0'0'11192,"30"0"-9779,213 0-1470,-242 0-91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04.0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15 408,'0'0'1267,"15"-14"5118,-17 66-6310,1-35-36,0 1 1,1-1-1,1 0 1,0 0-1,1 0 1,7 24-1,-2 6-276,-8-27-5918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04.7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72 544,'0'0'3644,"33"-15"-572,227-28-2514,-198 30-620,-61 13-8,-12 5-3919,1 3 1972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08.8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98 32 1856,'0'0'4933,"0"-5"-4494,-3-22 1570,2 28-2008,-1-1 1,1 1-1,0 0 1,-1-1 0,1 1-1,0 0 1,-1 0-1,1 0 1,0 0 0,0 0-1,0 0 1,0 0-1,0 0 1,0 1 0,0-1-1,0 0 1,1 1-1,-1-1 1,0 0 0,1 1-1,-1 1 1,-15 40 14,11-28-14,-7 22-13,1 0 1,2 1-1,2 0 1,2 1-1,1-1 1,2 1-1,1 0 1,5 40-1,-1-64-121,-1 0 0,2-1 0,0 1 0,0-1 0,8 15 0,9 29-3126,-18-49 1058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09.9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 5 624,'0'0'6037,"1"-1"-5743,1-2-231,-4 8-51,2 0 0,-1 0 0,1 0 0,-1 0 0,1 0 0,1 0 0,0 7 0,1 11 28,-15 69-30,8-66-6,1 1 0,0 31 0,4-33-11,0 20-3128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10.8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49 1032,'0'0'3300,"12"-6"-3090,2-3-104,-9 5-63,0 1 1,1 0 0,-1 0 0,1 0 0,-1 1 0,1-1 0,0 1 0,12-2-1,-2 1 67,-1 1-1,1 1 0,0 0 1,0 1-1,0 1 1,24 4-1,-38-5-108,0 1 0,-1-1 1,1 1-1,-1 0 0,1 0 1,-1 0-1,0 0 0,1 0 1,-1 0-1,0 0 0,1 0 0,-1 0 1,0 0-1,0 1 0,0-1 1,0 1-1,0-1 0,-1 1 0,1-1 1,0 1-1,-1-1 0,1 1 1,0 1-1,1 41 843,-2-31-654,-4-8-105,0 0 0,0 0-1,-1-1 1,0 0-1,0 1 1,0-2-1,0 1 1,-1 0-1,-10 4 1,-48 16 153,54-22-189,1 1 0,0 0 0,-1 0 0,2 1 0,-1 0 0,0 1 0,1 0 0,0 0 0,0 1 0,0 0 0,1 0 0,-8 8 0,6-3-10,9-11-32,1 0-1,-1 0 1,0 0 0,0 0 0,1 0-1,-1 0 1,0 1 0,0-1 0,0 0-1,1 0 1,-1 0 0,0 0 0,0 0-1,1 0 1,-1 0 0,0 0-1,0 1 1,0-1 0,1 0 0,-1 0-1,0 0 1,0 1 0,0-1 0,0 0-1,1 0 1,-1 0 0,0 1 0,0-1-1,0 0 1,0 0 0,0 1 0,0-1-1,0 0 1,0 0 0,0 1-1,0-1 1,0 0 0,0 0 0,0 1-1,0-1 1,0 0 0,0 0 0,0 1-1,0-1 1,0 0 0,0 0 0,0 0-1,0 1 1,0-1 0,0 0-1,-1 0 1,1 1 0,0-1 0,0 0-1,0 0 1,0 0 0,-1 1 0,18 2 122,27 5 180,-28-5-268,0-1 0,-1 2 0,1 0 1,-1 1-1,18 9 0,-31-13-67,0 0 0,0 0 0,-1 1 0,1-1 0,-1 1 0,1 0 1,-1-1-1,1 1 0,-1 0 0,0 0 0,0 0 0,0 0 0,0 0 0,1 2 0,-2-3-144,0 0-1,1 0 0,-1 0 1,0 0-1,0 0 0,0 0 1,0 1-1,0-1 0,0 0 1,0 0-1,0 0 0,0 0 0,0 0 1,-1 0-1,1 0 0,0 0 1,-1 0-1,0 2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12.3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18 408,'0'0'9154,"37"-14"-9265,-18 12 99,1 1 0,35 1 0,-18 1-253,-36 4 184,0 1-1,0 0 1,0-1 0,-1 1-1,0 0 1,0-1-1,-2 11 1,-2-12 143,0 0 0,-1-1 1,1 1-1,-1-1 0,1 0 0,-9 3 0,-20 15 429,35-19-639,0 1 1,1-1 0,-1 0 0,1 0-1,-1 0 1,1 0 0,0 0 0,0 0-1,0-1 1,0 1 0,3 0 0,1 2 146,1 0 0,-1 0 0,0 1 0,-1 0 1,1 0-1,-1 1 0,0-1 0,8 12 1,-11-15 12,-1 1 0,0 0 0,0 0 0,0 0 0,-1-1 0,1 2 0,-1-1 0,1 0 0,-1 0 0,0 0 0,-1 1 0,1-1 0,0 0 0,-1 1 0,0-1 0,0 1 0,0-1 0,0 0 0,0 1 0,-1-1 0,1 1 0,-1-1 0,-2 6 0,1-6 49,0-1 1,0 1-1,0-1 0,0 1 0,0-1 1,-1 0-1,1 0 0,-1 0 1,1 0-1,-1-1 0,0 1 0,0-1 1,0 0-1,-4 2 0,-50 13 995,39-12-762,-24 1 407,40-6-668,1 1 1,-1 0-1,0 0 0,1 0 1,-1-1-1,0 1 0,1-1 1,-1 1-1,1-1 0,-1 0 1,1 0-1,-1 1 0,1-1 1,-1 0-1,1 0 0,0-1 1,0 1-1,0 0 0,-1 0 1,-1-3-1,2 0 33,0 4-198,1-1 0,0 0 0,-1 0 0,1 0 0,-1 0 0,1 1 0,-1-1 0,1 0 0,-1 0 0,1 1 0,-1-1 0,0 1-1,1-1 1,-1 0 0,0 1 0,1-1 0,-1 1 0,0-1 0,0 1 0,0 0 0,0-1 0,1 1 0,-1 0 0,0 0 0,0-1 0,0 1 0,0 0 0,0 0 0,-1 0 0,-6 0-2517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13.2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 1 1096,'0'0'6384,"0"29"-6152,-3 236-2133,0-237-1349,3-22 1329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33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1 140 2961,'0'0'6597,"12"-15"-6376,39-48-37,-48 60-189,0 0-1,1 0 0,0 0 1,-1 0-1,1 1 0,0 0 1,0 0-1,1 0 0,-1 0 0,0 1 1,0-1-1,1 1 0,-1 0 1,1 1-1,0-1 0,-1 1 1,1 0-1,-1 0 0,1 0 0,-1 0 1,7 2-1,10 0-798,-20-3 656,-1 0 0,1 1 0,-1-1 1,1 0-1,-1 0 0,1 1 0,-1-1 0,0 0 0,1 0 1,-1 1-1,0-1 0,0 0 0,1 0 0,-1 0 0,0 0 1,0 1-1,0-1 0,0 0 0,0-1 0,0 0-345,0-14-3427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13.7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56 984,'0'0'2940,"4"-3"-2651,4 0 52,-1-1 1,1 2-1,-1-1 1,1 1-1,0 0 1,0 1-1,-1-1 1,1 2-1,0-1 1,0 1-1,16 2 1,-1-2-441,25-2 364,65-10-1,-7-6-2953,-100 16 974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14.41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6 640,'0'0'5773,"0"-1"-5502,0-2-227,0 2-69,12 30 182,-7 10-57,-1-1 0,-2 1 0,-5 54 0,1-9-860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15.4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46 56,'0'0'5109,"9"-4"-5036,12-4-44,1 0-1,-1 2 0,2 0 0,-1 2 0,0 0 1,32-1-1,-54 5-28,6 0 2,0 0-1,0 0 0,0 0 1,0 1-1,0 0 1,0 0-1,9 3 0,-13-3 50,1 1 0,-1-1-1,0 1 1,0 0 0,-1 0 0,1 0-1,0 0 1,0 0 0,-1 0-1,1 0 1,-1 0 0,0 0-1,0 1 1,0-1 0,0 1 0,0-1-1,0 1 1,-1-1 0,1 6-1,1 3 82,-1 1-1,0-1 0,-2 20 1,1-7-107,-1-22 1,1-1 0,-1 0-1,0 0 1,0 1 0,0-1 0,0 0-1,0 0 1,0 0 0,0 0 0,0 0-1,0 0 1,0 0 0,0-1 0,-1 1-1,1 0 1,0-1 0,-1 1 0,1-1-1,0 1 1,-3 0 0,-34 10 499,33-9-463,-11 2 300,0-1-131,0 1 1,0 1-1,0 1 0,1 0 0,-1 1 0,2 0 0,-17 11 1,29-16-219,1-1 27,1 1-54,0 0 0,0 1-1,0-1 1,0 0 0,0 1 0,1-1 0,-1 0 0,1 1 0,-1-1 0,1 0-1,0 0 1,0 0 0,0 0 0,0 1 0,0-2 0,4 5 0,-2-3 19,1-1 0,0 1 0,0-1 0,0 0 0,1 0 0,-1 0 0,8 2 0,24 7 47,-23-8-38,0 0-1,-1 1 0,0 1 0,0 0 0,0 1 0,0 0 0,19 14 0,-20-3-1626,-11-15 1391,1-1 1,-1 0 0,1 0-1,-1 1 1,1-1 0,0 0 0,0 0-1,-1 0 1,1 0 0,0 0-1,0 0 1,0 0 0,0 0-1,2 1 1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16.2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98 0 680,'-4'2'7679,"-13"9"-7125,15-8-534,0 0 1,0 0 0,0 0-1,1 0 1,-1 1 0,1-1-1,0 0 1,0 1 0,0-1-1,0 1 1,0-1 0,1 1-1,0 0 1,-1-1 0,1 1-1,1-1 1,-1 1 0,0 0-1,1-1 1,0 1 0,0-1-1,2 6 1,1-3-8,0 0 0,0-1 0,0 1 0,1-1 0,-1 0 0,1 0 0,1 0 0,-1-1 0,1 0 0,8 5 0,-11-7-3,-1 0 0,1 0-1,0 0 1,-1 1 0,0-1-1,1 1 1,-1 0 0,0-1-1,0 1 1,-1 0 0,1 0-1,0 0 1,-1 1 0,0-1-1,0 0 1,0 0 0,0 1-1,0-1 1,-1 1 0,0-1-1,1 1 1,-1-1 0,-1 0-1,1 1 1,0-1 0,-1 1-1,-1 4 1,-1-5 92,-1 0-1,0 0 0,0 0 1,0-1-1,0 1 1,0-1-1,-1 0 1,1 0-1,-1-1 1,1 1-1,-9 1 0,3 0 252,-36 8 417,20-9-1475,8-10-3720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16.77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32 1384,'0'0'6722,"0"-3"-6556,0 2-154,0 0 0,0 0 0,0 0 0,0 0 0,0 0 0,1 0 0,-1 1 0,0-1-1,0 0 1,1 0 0,-1 0 0,1 1 0,-1-1 0,1 0 0,-1 0 0,1 1 0,-1-1 0,1 0-1,-1 1 1,1-1 0,0 1 0,-1-1 0,1 1 0,0-1 0,0 1 0,0-1 0,-1 1-1,1 0 1,0-1 0,0 1 0,0 0 0,0 0 0,-1 0 0,1 0 0,0 0 0,0 0 0,0 0-1,0 0 1,0 0 0,0 0 0,-1 0 0,1 0 0,0 1 0,0-1 0,0 0 0,0 1 0,0-1-1,1 1 85,171-11 348,-163 10-147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17.9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18 0 1168,'0'0'2566,"0"5"-2358,2 59 525,0-23-174,-6 73 0,-7-78-687,4-23-2502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18.32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48 1088,'0'0'4901,"18"-8"-4465,16 3 175,65-1 0,-69 5-1103,0 0 1,0-2-1,31-8 0,-43 6-784,-3-3-1128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18.98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0 864,'0'0'6528,"3"61"-6016,-3 31-301,0 30-134,0-40-3224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19.9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74 1144,'0'0'4082,"9"-10"-3769,30-31-64,-35 38-212,0 1 0,0-1-1,1 1 1,-1 0 0,0 0 0,1 0 0,-1 1 0,1-1 0,0 1 0,-1 0-1,1 1 1,0-1 0,0 1 0,-1 0 0,1 0 0,0 0 0,0 1-1,6 1 1,10-1 42,20-3 223,34 0-70,-70 3-212,1-1 0,-1 0 0,0 1-1,0 0 1,0 0 0,0 1 0,0 0 0,0-1-1,0 1 1,7 5 0,-11-5 59,1 0 0,-1 0 0,0 0 1,0 0-1,0 0 0,0 1 0,0-1 0,0 0 1,-1 1-1,1-1 0,-1 1 0,1-1 0,-1 1 0,0-1 1,0 6-1,-3 43 540,3-46-639,-2 0 33,1 0 1,0 1 0,-1-1 0,0 0 0,0 0 0,-1 0-1,0-1 1,1 1 0,-1 0 0,-1-1 0,1 0-1,-1 0 1,1 0 0,-1 0 0,-8 5 0,-4 4 263,-2-1 0,-29 16 0,5-12 665,35-14-914,1 0 0,-1 0 0,1 1 0,0-1 0,0 2 0,0-1-1,-10 8 1,15-11-39,1 1-1,0-1 0,-1 1 0,1-1 0,0 0 0,-1 1 0,1-1 0,0 1 0,0-1 1,0 1-1,0-1 0,-1 1 0,1-1 0,0 1 0,0-1 0,0 1 0,0-1 0,0 1 1,0-1-1,0 1 0,0-1 0,0 1 0,1-1 0,-1 1 0,0-1 0,0 1 1,0-1-1,1 1 0,-1-1 0,0 0 0,0 1 0,1-1 0,-1 1 0,0-1 0,1 0 1,-1 1-1,0-1 0,1 0 0,-1 1 0,1-1 0,-1 0 0,1 1 0,16 9 135,16 4 215,-18-8-294,0 0-1,0 1 1,0 0 0,-1 1-1,0 1 1,-1 0-1,0 1 1,0 0 0,-1 1-1,15 17 1,-17-13-223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20.92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254 14 1008,'0'0'6470,"-10"-13"-4201,-8 13-2144,3 0-37,0 0 0,0 1 1,-16 3-1,25-3-50,1 0-1,0 1 1,-1 0 0,1 0 0,0 1 0,0 0-1,0-1 1,1 1 0,-1 1 0,0-1-1,-6 8 1,2-2-56,1 0-1,1 0 0,0 0 0,0 1 1,1 0-1,0 0 0,1 1 0,0-1 1,0 1-1,1 0 0,1 1 0,0-1 1,0 1-1,2-1 0,-1 1 0,1 0 1,1 0-1,0-1 0,3 23 1,-2-32 14,0 0 1,0 0-1,1 0 1,-1 0-1,0 0 1,1 0-1,-1-1 1,1 1-1,0 0 1,0-1-1,0 1 1,-1-1-1,1 0 1,0 0-1,1 0 1,-1 0-1,0 0 1,0 0-1,0 0 1,0-1-1,1 1 1,-1-1-1,4 1 1,55 4 29,-51-5-41,-2 1-31,1-1 0,0-1 0,-1 0 0,1 0 0,9-2 0,-16 2 77,0 0-1,-1 1 0,1-1 1,0 0-1,0 0 0,-1 1 1,1-1-1,-1-1 0,1 1 0,-1 0 1,0 0-1,1 0 0,-1-1 1,0 1-1,0-1 0,0 1 1,0-1-1,0 1 0,0-1 1,0 0-1,0 0 0,-1 1 1,1-1-1,-1 0 0,1 0 1,-1 0-1,0 1 0,0-1 1,0-4-1,-2 5 28,-1 1-1,0-1 1,0 0 0,0 1 0,0 0-1,0-1 1,0 1 0,0 0 0,-5 1-1,3-1-41,0 0-193,0 0 0,0 0 0,1 1 0,-1-1 0,0 1 0,0 0 0,0 1-1,1-1 1,-1 1 0,-6 3 0,4 0-578,0 0 0,0 1 1,1-1-1,0 2 0,-7 7 0,1-2-1721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34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2777,'0'0'5546,"0"4"-5469,1 22-24,2-1-1,0 1 0,1-1 0,2 0 0,1 0 1,0-1-1,16 32 0,81 247 1906,-20-52-1132,-39-137-636,1-1-21,42 160 1,-88-273-169,15 60 18,-3 0 0,-2 0 0,3 78 0,-13-138-116,0 0 0,0 1 1,1-1-1,-1 0 0,0 0 1,0 0-1,0 0 0,1 1 0,-1-1 1,0 0-1,0 0 0,0 0 0,1 0 1,-1 0-1,0 1 0,0-1 0,1 0 1,-1 0-1,0 0 0,0 0 1,1 0-1,-1 0 0,0 0 0,0 0 1,1 0-1,-1 0 0,0 0 0,1 0 1,-1 0-1,0 0 0,0 0 0,1 0 1,-1-1-1,0 1 0,0 0 0,0 0 1,1 0-1,-1 0 0,0 0 1,0-1-1,1 1 0,-1 0 0,0 0 1,0 0-1,0-1 0,0 1 0,0 0 1,1 0-1,-1 0 0,0-1 0,0 1 1,0 0-1,0 0 0,0-1 1,0 1-1,1-14-3773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22.7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12 328,'0'0'5315,"2"-1"-5099,-1-1-59,0 1 0,1 0 0,-1 1 0,0-1 0,0 0 0,1 0 0,-1 0 0,1 1 0,-1-1 0,1 1 0,-1-1 0,0 1 0,1 0 0,0-1 0,-1 1 0,1 0 0,-1 0 1,3 0-1,-1 1-182,0 0 0,0 0 0,0 0 0,-1 0 0,1 0 1,-1 1-1,1-1 0,0 1 0,-1-1 0,4 4 0,-2-1 270,16 10-191,-1 1 0,0 1-1,-1 0 1,21 26 0,-30-31-39,-1 1-1,0 0 1,-1 0-1,0 0 1,-1 1-1,-1 0 1,0 0 0,0 0-1,2 16 1,-1-1 65,0-3 6,0 0 0,-2 1 0,0-1-1,-2 1 1,-1 0 0,-4 45 0,-1-61-134,0-1 0,0 1 0,-1-1 0,0 0 0,-1-1 0,0 1 0,0-1 0,-1 0 0,0-1 0,0 0 0,-17 13 0,19-16-368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24.5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6 888,'6'-6'8459,"-3"205"-7604,-1-97-1471,-1 0-3797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24.9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35 496,'0'0'11336,"13"0"-11160,192-7-45,-127 2-1429,-74 4 880,1 0 1,-1 0-1,1 0 0,-1 0 0,1-1 1,-1 0-1,0 0 0,6-3 1,-4-1-1632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25.52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27 392,'0'0'5379,"10"-3"-4871,25-5 673,0 2 0,70-4 0,133 10-643,-238 0-654,0 0 1,1 1 0,-1-1-1,0 0 1,0 0 0,4 7-2768,-4-7 2768,0 0-1,0 1 1,0-1 0,-1 0 0,1 0-1,0 1 1,0-1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26.51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 2761,'3'-1'7801,"-3"1"-7769,0 0 0,0 0 0,0-1 0,0 1 0,0 0 0,0 218-6737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27.0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 1400,'0'0'8418,"0"-6"-6384,0 203-2224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27.7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18 2 856,'0'-2'8784,"0"5"-8252,0 11-437,1 11-16,-2 0 1,0 0-1,-2 0 0,-8 35 1,8-16-1180,3-33-2911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28.3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41 1296,'0'0'8956,"9"-19"-7639,8 15-1311,-1 1-1,1 0 1,0 1-1,0 1 0,0 1 1,30 2-1,45-1 6,-81-2-639,-9 2 254,1-1 0,-1 0 0,0 0 0,0 0 1,1-1-1,-1 1 0,0 0 0,0-1 0,0 1 0,1-1 0,-1 0 1,0 0-1,0 0 0,0 0 0,0 0 0,2-2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29.3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1 880,'0'0'11115,"28"0"-10963,61 2-80,-37 0 40,87-7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31.65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40 1664,'0'0'8023,"4"-13"-4108,21 7-4019,0 1 1,0 1 0,1 2 0,-1 0 0,1 2 0,38 3-1,9 0-1413,-72-3 1441,-1 0-1,0 0 1,1 0-1,-1 0 0,1 1 1,-1-1-1,0 0 0,1 0 1,-1 0-1,0 0 1,1 0-1,-1 0 0,1 0 1,-1 0-1,0 0 0,1 0 1,-1-1-1,1 1 1,-1 0-1,0 0 0,1 0 1,-1 0-1,0 0 0,1-1 1,-1 1-1,0 0 1,1 0-1,-1-1 0,0 1 1,0 0-1,1 0 0,-1-1 1,0 1-1,0 0 1,0-1-1,1 1 0,-1 0 1,0-1-1,0 1 0,0 0 1,0-1-1,0 1 1,0-1-1,0 1 0,1 0 1,-1-1-1,0 1 0,0-1 1,-1 1-1,1 0 1,0-1-1,0 1 0,0 0 1,0-1-1,0 0 0,0-1-430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36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172 144 2481,'0'0'6694,"-4"1"-6502,1 1-189,0 0 0,0 0-1,0 0 1,1 0-1,-1 0 1,1 1 0,-1-1-1,1 1 1,0-1-1,0 1 1,0 0 0,1 0-1,-1 0 1,0 0 0,1 0-1,-2 7 1,-19 68 37,13-42 3,-2-5 166,-1-1 0,-2-1 0,-24 40 0,16-31-123,22-37-57,0-23-133,2 1-16,1 0 0,0 0-1,2 0 1,0 1 0,2-1 0,10-22-1,-7 17 123,-1-1-1,-1 1 1,4-30-1,-10 35 318,-2 19-224,0-1-1,0 0 0,0 0 1,1 0-1,-1 1 0,1-1 1,0 0-1,-1 1 0,1-1 1,0 0-1,1 1 0,-1-1 0,0 1 1,1 0-1,2-4 0,14-15-407,1 0-1,1 2 0,45-35 0,-65 54 311,1 0 0,0 0 0,-1 0 0,1 0 0,0-1 0,0 1 0,-1 0 0,1 0 0,0 0 0,-1 0 0,1 1 0,0-1 0,-1 0 0,1 0 0,0 0 0,-1 0 0,1 1 0,0-1 0,-1 0 0,1 1 0,0-1 0,-1 0 0,1 1 0,-1-1 0,1 1 0,-1-1 0,1 1 0,-1-1 0,1 1 0,-1 0 0,0-1 0,1 1 0,-1-1 0,1 2 0,18 32-142,-4-9 81,51 36 86,-49-47-5,-1 0 1,25 29 0,-37-37-15,1 0 1,-1 1-1,0-1 1,0 1-1,-1 0 0,0 0 1,0 0-1,-1 1 1,0-1-1,0 1 0,1 12 1,-2-9-36,0-10 78,0 1 0,-1-1 0,0 0 0,1 1 0,-1-1 0,0 1 0,1-1-1,-1 0 1,0 1 0,0-1 0,0 1 0,-1-1 0,1 1 0,0-1 0,0 0 0,-1 1-1,1-1 1,-1 0 0,1 1 0,-1-1 0,0 0 0,1 0 0,-1 1 0,0-1 0,0 0 0,0 0-1,0 0 1,0 0 0,0 0 0,0 0 0,0 0 0,-3 1 0,-29 9 289,-1-1 1,0-1-1,0-3 0,-1 0 1,-63 1-1,32-2-29,65-5-344,1-1 1,-1 1 0,0 0-1,1 0 1,-1 0 0,1 0-1,-1 0 1,0 0-1,1 0 1,-1 0 0,0 0-1,1 1 1,-1-1 0,1 0-1,-1 0 1,0 0 0,1 1-1,-1-1 1,1 0 0,-1 1-1,1-1 1,-1 0 0,1 1-1,-1-1 1,1 1 0,-1-1-1,1 1 1,0-1 0,-1 1-1,1-1 1,0 1 0,-1-1-1,1 1 1,0 0 0,0-1-1,-1 1 1,1-1 0,0 1-1,0 0 1,0-1 0,0 1-1,0-1 1,0 1-1,0 0 1,0-1 0,0 1-1,0 0 1,0-1 0,1 1-1,-1-1 1,0 1 0,0 0-1,0-1 1,1 2 0,20 24-2720,-3-8-905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32.0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33 1120,'0'0'4249,"80"-24"-3825,-68 21-176,-1 3 24,1-2 8,-3 2-120,3-3 48,0 3-208,8 0-224,-2 0-720,-3 0-1640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32.7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1 2961,'0'0'3672,"3"7"-3572,8 55 786,-3-1-1,-2 1 1,-4 102-1,-2-115-514,-1-47-329,1 1-1,0-1 0,-1 0 1,0 1-1,0-1 0,1 0 1,-1 0-1,0 0 0,-1 0 1,1 0-1,0 0 0,-1 0 1,1 0-1,-1 0 0,1-1 1,-3 3-1,-11 17 227,15-20-262,0 0-1,0-1 0,0 1 1,0 0-1,0 0 1,0 0-1,1-1 0,-1 1 1,0 0-1,0 0 1,1 0-1,-1-1 1,0 1-1,1 0 0,-1-1 1,1 1-1,-1 0 1,1-1-1,0 1 1,-1-1-1,1 1 0,-1-1 1,1 1-1,0-1 1,0 1-1,-1-1 0,1 0 1,0 1-1,0-1 1,-1 0-1,1 1 1,0-1-1,0 0 0,0 0 1,-1 0-1,1 0 1,0 0-1,0 0 0,0 0 1,1 0-1,41 2 222,-39-2-213,28 0-269,7 0 700,52-5-1,-81 4-980,1-1 0,-1 0-1,0-1 1,1 0 0,-1 0-1,-1-1 1,1 0 0,0-1-1,16-11 1,-17 8-3006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33.2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38 1144,'0'0'5623,"17"-1"-4983,261-30 1855,-158 26-2523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33.53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1 408,'0'0'7000,"4"2"-5810,2 1-887,0 0 0,0 0 0,0-1 0,0 0 1,1 0-1,-1-1 0,0 1 0,1-2 0,10 1 0,74-2 162,-40-1-1277,-2-3-3443,-28-3-339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36.3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 9 96,'-11'-1'12531,"36"-2"-12667,-1 0 0,0 1 0,34 3 0,-22-1-124,-36 0 241,1 0 1,0 0 0,0 0-1,0 0 1,-1 1 0,1-1-1,0 0 1,0 0 0,-1 1-1,1-1 1,0 0 0,-1 1-1,1-1 1,0 1 0,-1-1 0,1 1-1,0-1 1,-1 1 0,1-1-1,-1 1 1,1-1 0,-1 1-1,1 0 1,-1-1 0,0 1-1,1 0 1,-1 0 0,0-1-1,0 1 1,1 0 0,-1 0 0,0-1-1,0 1 1,0 0 0,0 0-1,0 0 1,0-1 0,0 1-1,0 0 1,0 0 0,0-1-1,-1 1 1,1 0 0,0 0-1,0-1 1,-1 2 0,0 1 7,0 0-1,0 0 1,0-1 0,0 1 0,0 0 0,-1-1 0,1 1-1,-1-1 1,0 1 0,0-1 0,-2 3 0,-55 29 149,45-27-49,0 1 0,1-1-1,-22 19 1,47-26-268,0 1 0,0 0 0,0 1 0,0 1 0,20 6 1,-27-7 160,1 1 1,0 0 0,-1 0 0,0 1 0,1-1 0,-1 1 0,-1 0 0,1 0 0,0 1-1,-1 0 1,0-1 0,0 1 0,-1 1 0,1-1 0,-1 0 0,0 1 0,-1 0 0,1 0-1,-1 0 1,0 0 0,-1 0 0,1 0 0,-1 0 0,0 0 0,-1 1 0,0-1 0,0 0 0,-1 12-1,0-16 52,0 0 0,0-1-1,-1 1 1,1 0-1,0-1 1,-1 1-1,1-1 1,-1 0-1,0 0 1,1 1-1,-1-1 1,0 0-1,0 0 1,1 0 0,-1-1-1,-3 2 1,-35 11 448,35-12-404,-15 4 461,-1-2 0,0 0 0,-1-1-1,-28-1 1,49-9-783,1-5-814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39.38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0 109 1328,'0'0'3353,"45"-6"98,514-17-1434,-336 7-1893,4 0-19,303-10-29,-353 11-34,189 8 0,-262 8-58,487 4 159,-413-4 67,174-2-561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43.3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1 109 576,'0'0'3804,"6"-2"-3215,28-4 112,1 2 0,0 1 1,0 2-1,48 4 0,1-1-459,112-4 121,207 5 631,-210 9-814,1440-9 548,-924 13-680,-298-10-375,-262-7 386,780-25 1262,-408 17-936,-341 10-350,172 9 44,-142-1 44,306-7-115,42 1 28,-231 18-54,-195-11 114,60 11-170,102 3 49,366-10-4,-228-35 109,-122-3-120,-79 13 44,-39 3 9,682-9-4905,-608 18 3607,-207-4 1306,63-11 0,-45 4-17,9-4 42,-54 8-16,-1 1 0,44-1 0,-23 4-42,57-11-1,-57 6 1,59 0-1,-65 8 3,0-2 0,0-2 0,0-2 0,86-21 0,-116 20-126,3 0 24,-5 4-3860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48.6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1144,'0'0'5284,"1"0"-5067,0 0 1,-1 0-1,1 0 1,0 0-1,0 0 0,-1 0 1,1 0-1,0 0 0,0 0 1,-1 0-1,1 0 1,0 1-1,-1-1 0,1 0 1,0 0-1,-1 1 0,1-1 1,0 1-1,-1-1 1,1 1-1,-1-1 0,1 1 1,0-1-1,0 2 1,2 325 66,-12-243-5423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49.2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91 1664,'0'0'8633,"28"0"-7780,-12 0-609,437-9 1123,-436 8-1368,-5 1 22,-1 0 0,1-1 0,0-1 0,-1 0 0,1 0 0,17-7 0,-28 8-70,0 0 1,0 0-1,0 0 1,0 0-1,0 0 1,0-1-1,0 1 1,0 0-1,-1 0 1,1-1-1,0 1 1,-1 0-1,1-1 1,-1 1-1,0-1 1,1 1-1,-1 0 1,0-1-1,0 1 1,0-3-1,1-19-3985,-1 11 813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50.1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76 144,'0'0'2623,"8"-5"-2417,6-1-79,-9 4 184,0 0 0,0-1 0,-1 1 0,1-1 0,-1 0 0,14-15 6516,-5 14-5856,451-11-229,-399 4-1408,-55 9-836,-14 3 1001,0 1-1,-1-1 0,1 1 0,0 0 1,0 0-1,0 1 0,1-1 1,-5 4-1,-13 12-3880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44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2 960,'0'0'6254,"0"0"-6170,0-1 0,0 1 0,0 0 0,-1 0 1,1 0-1,0 0 0,0 0 0,0 0 0,0 0 1,0 0-1,-1 0 0,1 0 0,0 0 0,0 0 1,0 0-1,0 0 0,-1 0 0,1 0 0,0 0 1,0 0-1,0 0 0,0 0 0,-1 0 0,1 0 1,0 0-1,0 0 0,0 0 0,0 0 0,0 0 1,0 0-1,-1 1 0,1-1 0,0 0 1,0 0-1,0 0 0,0 0 0,0 0 0,0 0 1,0 0-1,-1 1 0,1-1 0,0 0 0,0 0 1,0 0-1,0 0 0,0 0 0,0 1 0,0-1 1,0 0-1,0 0 0,0 0 0,0 0 0,0 1 1,0-1-1,0 0 0,0 0 0,0 35-331,1-1-1,2 0 0,1 0 1,2 0-1,1 0 0,2-1 1,1 0-1,2-1 0,16 32 1,-26-60-232,0 1 0,-1-1 0,1 1 0,-1-1 0,0 1-1,0 0 1,0-1 0,-1 1 0,0 6 0,0-4-3171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50.9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1536,'0'0'7345,"1"0"-7301,-1 0 0,1 0-1,-1 0 1,0 0 0,1 0 0,-1 0 0,1 0 0,-1 0 0,0 0 0,1 0 0,-1 0 0,1 0 0,-1 1 0,0-1 0,1 0 0,-1 0 0,0 0 0,1 0 0,-1 1 0,1-1 0,-1 0 0,0 0 0,0 1 0,1-1 0,-1 0 0,0 1 0,1-1 0,-1 0 0,0 1 0,0-1 0,1 1 0,4 19-6,-1 0 0,0-1 0,-2 2 0,0-1 1,-1 0-1,-3 34 0,1-3-6509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51.5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 1016,'0'0'11584,"33"0"-11709,146-2 191,-179 2-120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1:52.0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24 144,'0'0'6983,"3"-1"-6816,22-3 917,0 1 0,27 1 0,33-4 40,-44 2-548,40 0 0,-27 4-4671,-45 0 2738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03.6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0 392,'0'0'992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04.4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12 592,'-8'-11'8794,"8"67"-8327,0 360 716,3-387-598,-1-17-1360,-1 2-3759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05.3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78 968,'0'0'6162,"24"0"363,-11 0-7057,39-3 769,64-10 0,-63 5-219,66 0-1,-80 6 9,-1-2 0,70-16 1,-11 1 1,-94 18-491,-7 1-750,-14 0-2388,2 1 573,-4-1-1126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06.3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75 360,'0'0'3744,"-6"1"-2980,-15 5 48,15-5 71,39-1 950,-2 0-1504,19 1 661,0-3 0,87-13 0,126-19-7,-62 10-494,-168 20-354,64 0-1,-97 4-91,-4 0-1446,-42 10-1096,20-2-237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07.4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 2593,'0'0'6301,"0"0"-6257,0 0 0,1 0 0,-1-1 0,0 1 0,0 0 0,0 0 0,1 0 0,-1-1 0,0 1 0,0 0 0,1 0 0,-1 0 1,0 0-1,0 0 0,1 0 0,-1-1 0,0 1 0,1 0 0,-1 0 0,0 0 0,0 0 0,1 0 0,-1 0 0,0 0 0,1 0 0,-1 0 0,0 0 0,0 0 0,1 1 0,-1-1 0,0 0 0,0 0 0,1 0 1,-1 0-1,13 48 624,-9-38-618,-1 1 0,0-1 0,-1 1 0,0 0 0,0 14 0,3 36 328,-2-32-1226,-2 0-3554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08.0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3625,'0'0'4035,"7"-10"132,-3 20-4125,4 9-7,-1 1 0,-1 0 1,-1 0-1,3 28 0,-2-1-45,1 7-199,-6-18-6241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08.5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54 4153,'0'0'5786,"9"-1"-5618,138-17 260,-89 9-154,88-3-1,-139 12-287,-1 1-63,1-1 0,-1 0-1,0 0 1,1-1 0,-1 0 0,12-3 0,-32-4-5050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44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3929,'0'0'7513,"0"-1"-7508,0 0 0,0 0 0,0 0 0,0 1 0,0-1 0,0 0-1,0 0 1,0 0 0,1 1 0,-1-1 0,0 0 0,0 0-1,1 1 1,-1-1 0,0 0 0,1 0 0,-1 1 0,1-1 0,-1 1-1,1-1 1,0 0 0,6-4 1,1 1 0,-1 0 0,1 0-1,-1 1 1,1 0 0,0 1 0,0-1 0,0 2 0,17-3-1,-5 0-18,72-6-1043,-67 9-881,0-2 0,28-6-1,-32 4-1668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09.2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 72,'0'0'6403,"6"-13"-2660,13 10-3320,-1 2 0,1-1 0,22 3 0,15-2-160,0-2-128,15-1 228,102-20 1,-189 24-5719,-12 0 244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10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2 5977,'0'0'5947,"0"-1"-5715,1 6-190,0 0 0,0-1 0,1 1 0,-1 0 0,1-1 0,0 1 0,1-1 0,3 7 0,-2-5-29,-1 0 1,0 0-1,0 0 0,0 0 0,-1 1 1,0-1-1,3 13 0,-5-7-17,1 0-1,-2 0 1,1 0-1,-2-1 1,0 1-1,0 0 1,-1-1-1,0 1 1,-1-1-1,0 0 1,-1 0-1,-7 11 1,5-11-869,0 0 0,-2 0 0,1-1 0,-1 0 0,-1-1 0,-15 13 0,2-5-4398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11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1736,'0'0'3648,"3"6"-3089,4 11 22,-2 1 1,0-1-1,-1 1 0,-1 0 1,0 0-1,0 23 1,-3 96-2517,0-120-526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26.04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3 384,'0'-3'9794,"3"403"-8450,-2-394-1895,-1-1-1,1 0 1,1 1-1,-1-1 0,1 0 1,0 0-1,0 0 0,0 0 1,1 0-1,5 7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26.6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91 312,'0'0'11796,"20"0"-11285,67-4-372,111-21-1,-60 7-23,-111 15-795,49-13 1,-75 15 542,0 1 0,-1 0 0,1 0 0,-1 0 0,1-1 0,-1 1 0,1 0 0,-1-1 0,1 1 0,-1 0 0,0-1 1,1 1-1,-1 0 0,1-1 0,-1 1 0,0-1 0,1 1 0,-1-1 0,0 1 0,0-1 0,1 1 0,-1-1 0,0 1 0,0-1 0,0 0 0,0 1 0,0-1 0,1 1 0,-1-1 1,0 1-1,0-1 0,0 0 0,-1 1 0,1-1 0,0-7-2969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27.3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34 728,'0'0'4617,"30"-15"-1311,97 2-1832,223 8-1,-199 6-475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28.1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5297,'0'0'3098,"1"3"-3233,4 10 346,-1-1-1,0 1 0,-1 0 1,0 0-1,-1 1 0,1 18 0,-1-12-220,11 24-289,-11-38-236,0 0 0,0 0 0,0 0 0,0 0 0,-1 0 0,1 8 1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28.6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1744,'0'0'7151,"3"40"-6449,-2 48 544,0-44-1991,0 1-4245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29.3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1504,'0'0'8174,"0"6"-6962,0 123-1088,2-116-516,-1 11-4437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29.8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14 1488,'0'0'10981,"18"0"-10511,276 0-569,-282-4-623,-9-5-2693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45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63 200 5881,'0'0'4240,"6"17"-4205,19 48-13,25 66 22,-44-112-42,-1 1 0,0-1 0,-1 1 1,1 35-1,-5-52-14,1 8-84,0 0-1,-1 0 1,-1 0 0,1 0-1,-2 0 1,0 0 0,0-1-1,-1 1 1,0 0 0,-1-1-1,0 0 1,-8 14 0,12-44-6672,-3-40 6430,2 35 510,-1 12 175,-1 0 0,0-1 0,-1 1-1,-1 0 1,0 1 0,0-1 0,-1 1 0,-12-19 0,-13-27 1003,22 40-1039,1 0 0,1 0 0,0-1 0,2 0 0,0-1 0,1 1 0,1-1 0,1 0 0,0-35 0,4 49-327,-1 0 0,1 0 1,1 0-1,-1 0 1,1 1-1,0-1 0,0 1 1,1 0-1,-1 0 0,1 0 1,1 0-1,-1 1 1,0 0-1,1 0 0,0 0 1,0 0-1,0 1 0,6-4 1,12-6-258,1 0 0,45-15-1,-50 21 123,0 2 0,1 0 0,0 1-1,0 1 1,0 1 0,28 0 0,-47 2 152,0 0 1,0 1-1,1-1 1,-1 0-1,0 1 1,0-1-1,0 1 1,0 0 0,0-1-1,0 1 1,0 0-1,0 0 1,0-1-1,0 1 1,0 0-1,0 0 1,-1 0-1,1 0 1,0 0 0,0 0-1,-1 0 1,1 0-1,-1 1 1,1-1-1,-1 0 1,0 0-1,0 0 1,1 1 0,-1-1-1,0 0 1,0 0-1,0 1 1,0-1-1,0 1 1,-5 49 818,1-40-593,0 0-1,0 0 0,-2 0 1,1-1-1,-1 0 0,-14 18 1,-54 56 624,34-40-594,23-25-123,13-16-134,0 0 0,1 1-1,-1 0 1,1-1 0,0 1-1,0 1 1,0-1 0,0 0-1,1 1 1,0-1 0,0 1-1,0 0 1,0 0 0,-1 9-1,3-13-3,1 0-1,-1 0 0,1 0 0,0 0 0,0 0 1,-1 0-1,1 0 0,0 0 0,0 0 0,0 0 1,0 0-1,0-1 0,0 1 0,0 0 1,0-1-1,1 1 0,-1-1 0,0 1 0,2 0 1,30 10 23,-28-10-21,46 12 37,1-2 1,63 5 0,-10-1 53,-102-15-477,11 2 961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30.5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 1200,'0'0'7135,"5"-1"-6403,312-3 2886,-175 6-4118,-141-2 340,0 0 1,0 0-1,-1 1 0,1-1 0,0 0 0,0 0 0,-1 1 1,1-1-1,0 0 0,0 1 0,-1-1 0,1 1 0,0-1 0,-1 1 1,1-1-1,-1 1 0,1 0 0,0-1 0,-1 1 0,1 0 1,-1-1-1,0 1 0,1 0 0,-1 0 0,0-1 0,1 1 0,-1 2 1,1 5-2718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40.9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1592,'0'0'3165,"12"6"-46,-8 32-2931,-1 1 0,-5 76 1,0-30 480,2-38-806,0-18-3164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41.4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25 2473,'0'0'7133,"25"0"-7026,28 0 251,292-10 732,-271 7-3198,-71-5-695,-3 5 1666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42.1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26 2937,'0'0'4621,"39"-11"-511,53 2-3807,0 4 0,101 8 0,-36 0-420,-156-3-13,-1 1 0,0-1 0,1 0 0,-1 0 0,0 1 0,1-1 0,-1 0 0,0 1 0,0-1 0,1 0 0,-1 1 0,0-1 0,0 1 0,0-1 0,0 0 0,1 1 0,-1-1 0,0 1 0,0-1 0,0 1 0,0-1 0,0 0 0,0 1 0,0-1 0,0 1 0,0-1 0,0 1 0,-1-1 0,1 0 0,0 1 0,0-1 0,0 1 0,-1-1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42.9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0 194 3201,'0'0'8032,"13"-33"-6857,-6 12-1033,0 0-1,15-27 1,-17 41-170,0-1 0,0 1 0,0 0 0,1 0 0,0 1 0,0-1 0,0 1 0,15-10 0,-20 17 2,0 0 0,0 0-1,0 0 1,-1 0-1,1 0 1,0 0 0,-1 0-1,1 0 1,-1 1-1,1-1 1,-1 0 0,1 0-1,-1 0 1,0 1-1,0-1 1,0 0 0,0 0-1,1 1 1,-2 1-1,9 52 207,-4-26-194,2 17 220,0 68 0,-5-46-3318,-2-45 679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43.3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 2961,'0'0'7028,"42"-3"-6333,157 21-2804,-184-18-395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43.7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14 4065,'0'0'5094,"-5"-5"-5563,48 5 791,51 0-376,-32-6-3706,-44 4 826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44.2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0 4481,'0'0'4549,"9"24"-3282,1 84 374,-6-41-1500,0 12-393,-4-74-279,0 1 0,-1-1 0,1 0 0,-1 0 0,0 0 0,0 0 0,-1 0 0,0 0 0,1 0 0,-2 0 0,1-1 0,-5 8 0,-2-1-4113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44.7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2841,'0'0'5537,"1"11"-2258,179-11-2496,-102 0-4713,-72-1 2072,0-6-465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45.3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30 1744,'0'0'5460,"12"-8"-3250,357-8 653,-271 11-3859,-98 20-2823,0-7 1750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0.44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0 101 1064,'0'0'6139,"0"-11"-5527,0-78 455,12 98-1789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1216,'0'0'9694,"7"2"-9603,0 2-79,0 0-1,0 1 1,0 0 0,-1 0 0,1 0-1,-1 1 1,0 0 0,-1 0-1,1 0 1,-1 1 0,-1-1 0,1 2-1,-1-1 1,0 0 0,-1 1-1,6 15 1,-4-9-108,-1-1 0,-1 1 0,0 0 0,-1 0 0,0 1 0,-1-1 0,0 0 0,-2 1 0,-3 26 0,-6-14-2034,-1-9-1739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46.0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2721,'0'0'4589,"1"8"-4483,3 32-111,4 48 478,-9-34-2999,-2-43 585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46.4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29 96,'0'0'10896,"36"0"-9377,19-1-1645,-46 3-151,0-2 0,0 1-1,-1-1 1,1-1-1,0 0 1,0 0 0,0 0-1,0-1 1,-1-1-1,1 1 1,12-7 0,-16 5-1408,-1-3-694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2:46.8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44 1488,'0'0'8373,"3"-4"-7994,2 0-298,0 0 0,0 0 0,1 1 0,-1-1 0,1 1 0,-1 1 0,1-1 0,0 1 1,0 0-1,0 0 0,1 1 0,-1-1 0,0 1 0,11 0 0,22-1 72,48 4 0,-34 0-219,-42-2-6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03.8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0 488,'7'9'10759,"-5"-1"-11216,0 58 496,0-34-10,-1-1 1,-6 49-1,-2-51-18,1 2-215,4-9-2802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04.6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1 416,'0'0'9996,"39"0"-9855,53 1-522,-30 0-864,-17-1-2381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05.61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37 568,'0'0'5157,"48"-8"308,47-5-5079,24-2-373,-40 17-4114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07.1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32 48 880,'0'-8'11214,"4"-19"-12235,12 23 815,0 1 1,1 0-1,-1 1 0,32 1 1,-47 41 445,-1 93 37,-1-132-266,1 0-1,-1 1 1,1-1-1,-1 0 1,0 0-1,0 0 1,1 1-1,-1-1 0,0 0 1,0 0-1,0 0 1,0 0-1,0-1 1,-1 1-1,1 0 1,0 0-1,0-1 1,0 1-1,-3 0 1,-34 15 328,23-10-254,9-2-36,1 1 1,-1-1 0,1 1-1,0 1 1,0-1-1,0 1 1,1 0-1,-1 0 1,1 0 0,1 0-1,0 1 1,-1 0-1,2-1 1,-1 1 0,-2 13-1,4-18-43,0 1 0,0-1-1,1 1 1,-1-1 0,1 1 0,-1 0-1,1-1 1,0 1 0,0 0 0,0-1-1,1 6 1,0-8-12,0 1-1,0-1 1,0 1-1,0-1 1,0 0-1,0 1 1,1-1-1,-1 0 1,0 0-1,0 0 1,0 0 0,0 0-1,1 0 1,-1-1-1,0 1 1,0 0-1,0-1 1,0 1-1,0 0 1,0-1 0,1 1-1,-1-1 1,0 0-1,-1 1 1,1-1-1,1-1 1,16-3-20,1 1 1,-1 0 0,1 1-1,0 1 1,0 0-1,0 2 1,20 2-1,-9-2 12,-26 0-179,1 0 0,-1 0 0,0 0 0,0 0 0,0-1 0,0 1 0,0-1 0,0 0 0,0-1 0,6-2 0,-8 3 24,-1-1-1,1 1 0,-1-1 1,1 0-1,-1 0 1,0 1-1,0-1 1,0 0-1,0 0 1,0 0-1,0-1 1,0 1-1,-1 0 1,1 0-1,-1 0 0,0 0 1,1-1-1,-1 1 1,0 0-1,0 0 1,-1-4-1,1-4-3739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51.4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 20 3409,'0'0'5209,"8"-20"-1887,-5 114-3366,-1-38-634,-7 94 0,-6-102-468,8-36-54,0-1 1,1 1-1,-2 22 1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51.9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83 4585,'0'0'7099,"22"-9"-6407,12 3-676,1 1 0,1 2 0,54 1 0,46-3-767,-134 5 653,0 0 0,1 0 0,-1-1 0,0 1 0,1-1 0,-1 1 0,0-1 0,0 0 0,1 0 0,-1 0 0,0 0-1,0 0 1,0-1 0,3-2 0,-4 3-229,0-1-1,0 1 0,0 0 0,-1-1 1,1 1-1,0-1 0,-1 1 1,1-1-1,-1 0 0,0 1 0,1-1 1,-1 0-1,0 1 0,0-3 0,0-9-4518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52.4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31 832,'0'0'7518,"3"-2"-7027,3-2-330,1 0 0,1 1 0,-1 0 0,0 1 0,1 0 1,-1 0-1,1 0 0,0 1 0,12-1 0,84 0 659,-79 2-527,42-1-259,16 0-97,-27 3-4657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46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5217,'0'0'6163,"2"1"-6062,21 1-74,-1-1 0,1-1 0,-1-1 0,0-1 0,1-1 0,36-9 0,-28 5-511,0 2-1,52-3 1,-84 2-1298,-7-1-164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53.1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0 464,'0'0'6537,"0"0"-6500,1 1-1,-1-1 0,1 0 1,-1 0-1,1 0 0,-1 0 0,0 0 1,1 1-1,-1-1 0,0 0 1,1 0-1,-1 0 0,0 1 0,1-1 1,-1 0-1,0 1 0,1-1 0,-1 0 1,0 1-1,0-1 0,1 0 1,-1 1-1,0-1 0,0 1 0,0-1 1,0 0-1,1 1 0,-1-1 0,0 1 1,10 42 45,-2 0 0,-2 0 0,-2 0 0,-2 1 0,-3 49 0,-2-78 42,1-2-641,1-4-2732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53.6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0 408,'0'0'6943,"3"29"-5047,21 134-1105,-18-53-3326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54.1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1736,'0'0'7955,"0"32"-7516,7 104 263,-2-66-1280,-2-1-3417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55.6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1 160,'1'11'12122,"1"36"-11939,-4-6-121,1-28-31,0 0-1,0 1 1,2-1 0,0 0-1,3 15 1,-3-23-31,0-2-50,-1-3 25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56.3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82 1200,'0'0'4925,"3"-3"-4163,0 0-453,1 1 1,-1 0 0,1 0-1,-1 0 1,1 1-1,0-1 1,0 1 0,-1 0-1,1 0 1,0 0-1,0 0 1,0 1-1,0 0 1,0-1 0,1 2-1,-1-1 1,5 1-1,-3-1-779,77 2 620,-50 1-150,-1-2 1,1-1-1,0-2 1,0-1-1,-1-2 1,47-12 0,-78 16-50,1 1 0,-1-1 0,0 0 0,0 0 0,0 0 1,0 0-1,0 0 0,0 0 0,0 0 0,0 0 0,0 0 1,0 0-1,0 0 0,-1 0 0,1-1 0,0-1 0,-1 3-133,0-1-1,1 1 0,-1-1 0,0 0 0,0 1 1,0-1-1,0 1 0,0-1 0,0 0 1,0 1-1,0-1 0,0 1 0,0-1 0,0 0 1,-1 1-1,1-1 0,0 1 0,0-1 1,-1 0-1,1 1 0,0-1 0,-1 1 0,1-1 1,0 1-1,-1-1 0,0 0 0,-9-4-3777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57.3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 51 744,'0'0'3916,"-8"-13"1814,306-6-3737,-262 11-1852,-29 5-279,0 1 0,0 0 1,1 1-1,-1 0 0,12-1 0,-18 2-161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58.0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22 3289,'0'0'6369,"38"0"-5417,126-6-2089,-163 6 1015,-1 1 1,0-1 0,1 0-1,-1 0 1,1 0-1,-1 0 1,1 0 0,-1 0-1,1 0 1,-1 0-1,1 0 1,-1 0 0,1 0-1,-1 0 1,0 0-1,1 0 1,-1 0 0,1-1-1,-1 1 1,1 0 0,-1 0-1,0 0 1,1-1-1,-1 1 1,1 0 0,-1-1-1,0 1 1,1 0-1,-1-1 1,0 1 0,0 0-1,1-1 1,-1 1-1,0-1 1,0 1 0,1 0-1,-1-1 1,0 1 0,0-1-1,0 1 1,0-1-1,0 1 1,0-1 0,0 1-1,0-1 1,0-5-2064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58.3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58 16,'0'0'5759,"9"-6"-5185,44-33 1932,-49 37-2553,1 0-1,-1 0 0,1 1 1,0-1-1,0 1 1,-1 1-1,1-1 0,0 0 1,0 1-1,0 0 1,0 0-1,8 2 0,23-2-3571,-15-3-510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58.9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 4 1040,'0'0'9193,"0"-1"-9151,0 1 0,0 0 0,0 0 0,0-1 1,1 1-1,-1 0 0,0 0 0,0 0 0,0-1 0,1 1 0,-1 0 1,0 0-1,0 0 0,1 0 0,-1 0 0,0-1 0,0 1 0,1 0 1,-1 0-1,0 0 0,0 0 0,1 0 0,-1 0 0,0 0 0,1 0 1,-1 0-1,0 0 0,0 0 0,1 0 0,-1 0 0,0 0 0,1 1 1,-1-1-1,0 0 0,18 280 195,-16-245-301,-1-25-162,0 0 0,-1 0 0,0 0 0,-1 0 0,-3 19 0,3-27-17,0-1 1,0 1-1,0-1 1,0 0 0,-1 0-1,1 1 1,0-1-1,-1 0 1,1 0-1,-1 0 1,1 0-1,-1 0 1,0-1-1,1 1 1,-1 0-1,-2 0 1,-7 2-2624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59.4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33 1296,'0'0'10360,"16"0"-10115,263 0-1461,-278-1 1006,-1 0 1,1 0-1,0 1 0,-1-1 0,1 0 1,0 0-1,-1 0 0,1 0 0,-1 0 1,0 0-1,1 0 0,-1 0 1,0 0-1,0 0 0,1 0 0,-1-2 1,0 0-731,3-8-3344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46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7890,'0'0'4673,"97"-35"-4625,-32 17-40,-1 2-8,-2 3-200,-15 2 32,-17 11-521,-16 0-1351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00.3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28 488,'0'0'11535,"25"-2"-11049,194-11 44,-143 7-474,-57 4-96,-9 0-102,0 1-1,0 0 1,0 1-1,0 0 1,0 0 0,0 1-1,0 0 1,18 6-1,-28-7 65,1 0 0,-1 0 1,0 0-1,1 1 0,-1-1 0,0 0 0,1 0 0,-1 1 0,0-1 0,0 0 1,0 0-1,1 1 0,-1-1 0,0 0 0,0 1 0,0-1 0,0 0 0,1 0 1,-1 1-1,0-1 0,0 0 0,0 1 0,0-1 0,0 1 0,0-1 1,0 0-1,0 1 0,0-1 0,0 0 0,0 1 0,0-1 0,0 0 0,0 1 1,0-1-1,-1 0 0,1 1 0,0-1 0,0 0 0,0 1 0,0-1 0,-1 0 1,1 0-1,0 1 0,0-1 0,-1 0 0,1 1 0,-14 8-2755,-6-3 18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01.2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48 264,'0'0'5324,"30"0"-1545,2-2-3423,-1-1-1,1-2 1,31-9-1,-31 7-53,0 0 0,1 3 0,35-2 0,-67 6-236,-17 0-5817,2 0 3048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06.4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83 4 1136,'0'0'5924,"-12"0"-1157,53-2-4674,-27 1-122,1 0 0,-1 1 0,0 1 0,17 2 0,-29-1 25,-1-1 0,0 0 0,0 1 0,0-1 1,0 1-1,-1 0 0,1-1 0,0 1 1,0-1-1,-1 1 0,1 0 0,-1 0 0,0-1 1,0 1-1,1 0 0,-1 0 0,0-1 1,0 1-1,-1 3 0,-2 38 117,0-35-92,0-1 1,0 0-1,0 0 1,-1-1 0,0 1-1,-1-1 1,1 0-1,-1 0 1,0 0-1,-12 9 1,-1 0 119,0-1 1,-27 14-1,130-25-1172,-77-3 1023,0 0 0,0 1 0,0 0 0,0 0 0,0 1 0,-1 0-1,1 1 1,0 0 0,-1 0 0,0 0 0,1 1 0,11 9-1,-15-10 5,1 0-1,-1 1 0,-1 0 1,1 0-1,0 0 0,-1 1 1,0-1-1,0 1 0,-1 0 0,1 0 1,-1 0-1,0 0 0,0 0 1,0 0-1,-1 0 0,0 1 1,0-1-1,0 1 0,-1 8 0,0-11 23,0 1-1,0-1 1,-1 1-1,0 0 1,1-1-1,-1 1 1,0-1-1,-1 1 1,1-1-1,-1 0 1,1 1-1,-1-1 1,0 0-1,0 0 1,-1 0-1,-4 5 1,2-4 55,-1 1 1,1-1 0,-1 0 0,0-1-1,-1 1 1,1-1 0,0-1 0,-10 4-1,-5-1 139,0 0 1,-1-1-1,1-2 0,-40 1 0,56-3-196,1-1 0,-1 0-1,1 0 1,-1 0 0,0 0 0,1-1 0,0 0-1,-1 0 1,1 0 0,0 0 0,0-1-1,0 0 1,1 0 0,-1 0 0,0 0 0,-4-6-1,2 3-91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17.1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1 421 776,'0'0'4879,"4"0"-4705,184 1 2844,559-7-1942,-296-38-801,-228 16-243,-15 17 45,40-6 210,-175 6-245,32-4 228,138-2 0,331-4 413,-20-10-363,-443 27-240,425-38 127,26 0 120,152-3-293,-116 5 198,5-5-214,-596 45-2056,-17-1-811,-7-1-252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07.0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251 0 1792,'0'0'2074,"0"16"-1738,0 319 5888,-22 10-5751,0 3 12,22 328 324,15-476-778,-1-25 17,2 77 261,-5-106-259,-5-21 64,-11 139 0,-37-4 201,3-40-146,20 484 659,21-471-765,-3-105 123,13 456 101,17-17 137,-26-438-390,-5 0 1,-36 238-1,-86 542 38,115-816-69,-14 268 22,11 211-413,12-419-28,0-152 427,1 0 0,0 1 1,-1-1-1,1 0 0,0 0 1,0 0-1,-1 0 0,1 0 0,0 0 1,0-1-1,0 1 0,0 0 1,0 0-1,1-1 0,-1 1 1,0 0-1,0-1 0,0 1 0,1-1 1,-1 0-1,0 1 0,0-1 1,1 0-1,-1 0 0,0 0 1,2 0-1,41 5 144,-40-5-167,629 13 592,-443-31-559,60-3 93,-184 20-99,-21 0-2,0 1 0,79 12 0,-35 0-10,0-3 0,109-4 0,-95-5 1,119 17-1,-83-3 18,186-6 0,56 4 9,-140 6-5,341-20 0,510-74 23,-115 24 71,-416 30 126,-14 13 34,29-1-177,164-14-43,131-9-64,-813 31-275,-54 3-392,-35-1 54,-111 5-4050,93-5-825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12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30 336,'0'0'4226,"23"8"2209,-13-6-6860,352-2 1023,-347-1-594,-1 0-1,1-2 0,-1 0 0,1-1 0,18-7 0,21-5-30,-50 16-87,-13 0-608,-103 0-3347,68 0-420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13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1 280,'5'4'10225,"-4"3"-10795,11 392 1428,-12-393-846,0 0 0,0 0 0,-1 0 0,1 0 0,-1 0 0,-2 6 0,2-12 8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13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0 208,'0'0'8649,"35"0"-8459,232 16 1687,-266-16-1821,-16 0-4715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15.4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71 800,'0'0'7135,"0"-3"-6287,0-33 2186,0 35-2883,12-19-46,-9 18-103,1 0-1,0 1 0,-1 0 1,1 0-1,0 0 0,0 0 1,0 0-1,0 1 0,0 0 1,0 0-1,0 0 0,0 0 1,0 1-1,0-1 0,0 1 1,-1 0-1,1 0 0,0 1 1,0-1-1,-1 1 0,1-1 1,-1 1-1,1 0 0,-1 1 1,0-1-1,0 1 0,0-1 1,0 1-1,0 0 0,-1 0 1,1 0-1,-1 0 0,0 1 1,0-1-1,0 1 0,0-1 1,0 1-1,-1-1 0,2 7 1,-2-2 13,0-1 1,0 1-1,-1 0 1,0-1-1,0 1 1,-1 0-1,-2 11 1,1-15-11,0 1-1,0 0 1,0-1 0,0 1 0,-1-1 0,0 0-1,0 0 1,0 0 0,0 0 0,-1-1 0,0 1-1,-5 3 1,-14 12 53,-55 50-29,72-63-27,0 0 1,1 1 0,0-1-1,1 1 1,-1 0-1,1 1 1,0-1-1,1 1 1,0-1-1,-3 10 1,6 18-39,0-35-28,11 0-139,229-10 844,-155 5-602,32 4 247,-58 1-6489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17.6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 3209,'0'0'5952,"42"0"-2557,95 0-3411,-78 0-2494,-59-21-6720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49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43 568,'0'0'7863,"-1"-3"-6996,-19-36 512,37 101-1510,-1-17 85,-2 0 0,-3 1 0,10 72 0,-13-1 83,5 48 20,-12-158-62,-1-6 0,0 1 1,0 0-1,0-1 1,0 1-1,0-1 0,0 1 1,0 0-1,1-1 1,-1 1-1,1-1 0,-1 1 1,1-1-1,-1 1 1,1-1-1,0 0 0,2 3 1,-3-4-354,0 9-6032,0-5 4181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18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11 312,'0'0'6035,"7"-2"-5491,19-2 267,1 1 0,-1 1 1,39 3-1,-18-1-1893,-1-1-3455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18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0 760,'0'0'5493,"2"7"-5162,6 32 395,-1 0-1,-3 0 1,0 1 0,-5 78-1,0-52-979,0-58-63,0 1 0,0 0 1,-1-1-1,0 0 0,-1 1 0,0-1 0,0 0 0,-1 0 1,1-1-1,-2 1 0,1-1 0,-1 0 0,-10 12 1,-1-2-1814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19.1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88 360,'0'0'9113,"24"0"-8044,54-9-137,-41 3-720,48 0 1,-71 6-148,1 0 1,-1-2 0,24-4 0,-35 5-303,1 0 0,-1 1-1,0-1 1,0 0 0,0-1 0,0 1-1,0 0 1,0-1 0,0 0 0,-1 0-1,1 0 1,-1 0 0,1 0 0,-1 0-1,0-1 1,0 1 0,0-1 0,0 1-1,0-1 1,0 0 0,-1 0 0,2-4-1,-2-3-2122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19.8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1 109 384,'0'0'5705,"3"-3"-5401,1-1-168,1 0 0,-1-1 0,-1 0 0,1 1 1,-1-1-1,1 0 0,3-10 0,3 12 3556,19 1-3879,-19 2 493,400-53 701,-405 53-2706,-13 5-305,-8 5-1556,6 1-933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20.4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5 5705,'0'0'6116,"0"-1"-5989,0-2-67,0 2-48,-1 70-73,-19 121 70,9-131-844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21.0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59 928,'6'0'9027,"22"0"-8496,150-16 185,-175 15-1052,-1 0-1,1 0 1,0 0-1,-1-1 1,1 1 0,-1-1-1,0 0 1,1 0-1,-1 0 1,0 0-1,0 0 1,0 0-1,0 0 1,2-5-1,-3 6 91,5-10-4527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21.8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31 288,'0'0'6955,"33"-6"-3988,-3 5-2074,44-8 1,-44 4-881,44-1 1,-8 4 225,-2 0-417,-17 4-4271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23.0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 4825,'0'0'2298,"0"64"-330,-1-43-1802,-1-1 1,-2 1-1,-6 25 0,-4 20-207,-22 146-135,36-209 161,-1 1-1323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23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4585,'0'0'5144,"3"-3"-4948,4-1-165,0-1-1,0 2 1,1-1 0,-1 1 0,1 0 0,-1 0-1,1 1 1,8-2 0,76-9 324,-27 5-238,-13-4-673,-33 7 96,1 0-1,-1 2 1,27-2-1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24.0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0 4865,'0'0'6127,"1"15"-6126,5 55 364,-3-1 0,-10 113 0,0-140-770,-13 44 0,9-73-5068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50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0 133 1376,'0'0'3061,"9"-18"2846,-9 18-5898,0 0 1,0-1 0,0 1 0,0 0 0,0 0-1,0 0 1,0 0 0,0-1 0,0 1 0,0 0 0,0 0-1,0 0 1,0-1 0,0 1 0,0 0 0,0 0-1,0 0 1,0 0 0,1-1 0,-1 1 0,0 0 0,0 0-1,0 0 1,0 0 0,0 0 0,0 0 0,1-1 0,-1 1-1,0 0 1,0 0 0,0 0 0,0 0 0,1 0-1,-1 0 1,0 0 0,0 0 0,0 0 0,0 0 0,1 0-1,-1 0 1,0 0 0,0 0 0,0 0 0,1 0-1,-1 0 1,0 0 0,0 0 0,0 0 0,0 0 0,1 0-1,-1 0 1,0 0 0,0 0 0,0 0 0,1 1-1,14 9 49,13 18-108,0 13 76,-22-31-23,0-1 0,0-1-1,15 17 1,-20-23 0,-1-2 278,2 0-328,1 0 0,-1 0 0,1 0 0,-1 0 0,0-1 0,1 1 0,-1-1 0,1 0 0,-1 0 0,4-1 0,-1-3 41,1 0 0,-1 1 0,0-2 0,0 1 0,0-1 0,-1 1 0,0-1 0,0-1 0,-1 1 0,1 0 0,-2-1 0,1 0 0,0 0 0,-1 0 0,-1 0-1,1 0 1,-1 0 0,0 0 0,-1 0 0,1 0 0,-1-1 0,-3-13 0,-3 5 597,6 15-606,-1 0-1,1 0 1,-1 1 0,1-1 0,-1 0 0,1 0 0,0 0 0,-1 1 0,1-1-1,0 0 1,0 0 0,-1 0 0,1 0 0,0 0 0,0 0 0,0 0 0,0 1 0,0-1-1,1 0 1,-1 0 0,0 0 0,0 0 0,0 0 0,1 0 0,-1 1 0,0-1 0,1 0-1,-1 0 1,1 0 0,-1 1 0,1-1 0,-1 0 0,1 1 0,0-1 0,-1 0 0,1 1-1,0-1 1,0 1 0,-1-1 0,2 0 0,-2 1 30,1 0-1,-1 0 1,1 0 0,-1 0 0,1 0-1,-1-1 1,1 1 0,-1 0 0,1 0-1,-1-1 1,0 1 0,1 0-1,-1-1 1,1 1 0,-1 0 0,0-1-1,0 1 1,1-1 0,-1 1 0,0 0-1,1-1 1,-1 1 0,0-1 0,0 1-1,0-1 1,0 1 0,1-1 0,-1 1-1,0-1 1,0 1 0,0-1-1,0 1 1,0-1 0,0 1 0,0-1-1,0 1 1,-1-1 0,1 1 0,0-1-1,0 1 1,0-1 0,0 1 0,-1-1-1,1 1 1,0 0 0,0-1 0,-1 1-1,1-1 1,0 1 0,-1 0-1,1-1 1,0 1 0,-1 0 0,1-1-1,-1 1 1,1 0 0,-1 0 0,1-1-1,0 1 1,-1 0 0,1 0 0,-1 0-1,1 0 1,-1 0 0,1-1 0,-1 1-1,1 0 1,-1 0 0,0 0 0,-37-5 764,36 4-763,1 1 0,-1 0 0,1 0 0,-1 0-1,1 0 1,-1 0 0,1 0 0,0 1 0,-1-1 0,1 0 0,-1 1 0,1-1 0,0 1-1,-1 0 1,1-1 0,0 1 0,-1 0 0,1 0 0,0 0 0,0 0 0,-2 2 0,2-1-60,0 1 0,0-1 0,1 1 0,-1 0 0,1 0 0,0-1 0,-1 1 0,1 0 0,1 0 0,-1-1 1,1 5-1,-1-5-26,1-1 0,-1 1 1,1-1-1,-1 0 0,1 1 1,0-1-1,-1 0 0,1 0 0,0 1 1,0-1-1,0 0 0,0 0 1,0 0-1,0 0 0,0 0 1,1 0-1,-1 0 0,0-1 1,0 1-1,1 0 0,-1-1 1,0 1-1,1-1 0,-1 1 1,2-1-1,39 8-2050,-14-7-462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24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1720,'0'0'10840,"32"-8"-10292,-11 5-526,1 2-1,-1 0 0,24 3 1,-30-1-227,1 0 0,-1-1 1,0 0-1,1-1 0,-1-1 0,0-1 1,25-6-1,-37 7-269,1 0 0,0 0 0,0 0 0,-1 0 0,1-1 0,-1 1 0,0-1 0,0 0 1,0 0-1,4-5 0,2-3-2276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25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14 912,'0'0'4354,"3"0"-3943,102 1 2851,-21 2-2865,116-13 0,-184 8-787,18-2 614,-12 3-6208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26.1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251 55 696,'0'0'6595,"-3"-7"-6127,2 4-407,0 0 0,0 0 0,-1 1 0,1-1 0,-1 0 0,0 1 0,0-1 0,0 1 0,0 0 0,0 0 0,0 0 0,-1 0 0,1 0 0,-1 0 0,1 0 0,-1 1 0,0 0 0,0-1 0,1 1 0,-1 0 0,0 0 0,0 0 0,0 1 0,0-1 0,0 1 0,-1 0 0,1-1 0,0 1 0,0 1 0,-4 0 0,1-1-30,1 2 0,0-1-1,0 1 1,-1-1 0,1 1 0,0 1-1,1-1 1,-1 1 0,0 0 0,1 0 0,-1 0-1,1 1 1,0-1 0,0 1 0,0 0-1,1 0 1,-7 9 0,0 2 56,0 1 0,0-1 0,1 1 0,-7 21 1,10-18-77,1-1 0,0 1 1,2 0-1,0-1 1,2 2-1,0 33 1,1-49-7,1-1 1,-1 1-1,1-1 1,-1 1 0,1-1-1,0 1 1,1-1 0,-1 0-1,1 0 1,-1 1-1,1-1 1,0 0 0,0-1-1,0 1 1,0 0 0,1 0-1,-1-1 1,1 0-1,0 1 1,0-1 0,-1 0-1,1 0 1,0-1 0,1 1-1,-1 0 1,0-1-1,0 0 1,1 0 0,5 1-1,2 1-8,0-1-1,1 0 1,-1-1-1,0-1 1,0 1-1,1-2 1,-1 0-1,13-2 1,-21 3-18,-1-1 0,1 0-1,-1 0 1,1 1 0,-1-1 0,1-1 0,-1 1 0,0 0-1,1 0 1,-1-1 0,0 0 0,0 1 0,0-1 0,0 0-1,-1 0 1,1 0 0,0 0 0,-1 0 0,1 0-1,-1-1 1,2-4 0,0 1-139,-2-1-1,1 0 0,-1 0 1,0 0-1,0-1 1,-1-12-1,0 22 146,0 0 0,-1 0 0,1 0 0,-1 0 0,0 0-1,0 0 1,0-1 0,0 1 0,0 0 0,0-1 0,0 1 0,-3 2 0,3-3 11,0 1 0,-1 0 1,1-1-1,0 1 0,0 0 1,0 0-1,0-1 0,0 1 1,0 0-1,1 0 1,-1 0-1,0 4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3:26.5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9 1344,'0'0'5820,"-4"-8"-3819,194 16-1409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20.4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7 1584,'0'0'7393,"1"0"-7236,-1-1 1,0 1 0,1-1-1,-1 1 1,0 0 0,1-1-1,-1 1 1,0 0 0,1-1-1,-1 1 1,1 0 0,-1-1-1,0 1 1,1 0 0,-1 0-1,1-1 1,-1 1 0,1 0-1,-1 0 1,1 0 0,-1 0-1,1 0 1,0 0 0,-1 0-1,1 0 1,0 68-85,-2 83-69,-2-134-285,-1 0-1,-9 29 0,4-16-2131,-2-1-2224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20.9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 2905,'0'0'9383,"13"-3"-8948,42-9-652,-1 2 0,2 2 0,-1 3 0,103 3 0,-125 2-585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21.5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50 4417,'0'0'2993,"5"-3"-2448,13-5-353,0 0-1,1 2 1,0 0 0,0 1-1,0 0 1,0 2 0,28-2-1,151 4 1696,-102 3-1531,-23-2-291,-72 0-183,-1 1-93,0-1 139,0 1 0,0-1 0,0 1 0,0-1 0,0 1 0,0 0 0,0-1 1,0 1-1,-1-1 0,1 1 0,0-1 0,0 1 0,0-1 0,-1 1 1,1-1-1,0 1 0,0-1 0,-1 1 0,1-1 0,-1 0 0,1 1 0,0-1 1,-1 0-1,1 1 0,-1-1 0,0 1 0,-40 21-3169,21-13-443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22.7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1 4849,'0'0'6217,"0"65"-5698,0-59-499,-1 0 0,0 0 0,-1 0 0,1 0 0,-1-1 0,0 1 0,-1-1 0,1 1 0,-6 7-1,5-8-37,0 0-1,0 1 0,1-1 1,0 1-1,0 0 0,0-1 0,0 1 1,1 0-1,-1 10 0,3-15 4,1 1 0,-1-1 0,1 1 0,-1-1-1,1 1 1,-1-1 0,1 0 0,0 1 0,0-1 0,0 0-1,0 0 1,-1-1 0,1 1 0,3 1 0,33 11 189,-19-8-150,-3-1-16,-1 0-1,1 1 0,-1 1 1,16 8-1,-27-12-10,-1 0 0,0 0 0,0 0 0,0 0 0,0 0 0,0 1 1,0-1-1,-1 1 0,0 0 0,1 0 0,-1 0 0,0 0 0,0 0 0,0 1 0,-1-1 0,1 0 0,-1 1 0,0-1 0,0 1 0,0 0 0,0-1 0,-1 1 0,1 6 0,-1-6 29,0 1 0,0 0-1,0 0 1,-1 0-1,0 0 1,0-1-1,0 1 1,0 0-1,-1-1 1,0 1-1,0-1 1,0 1-1,0-1 1,-1 0-1,1 0 1,-1 0-1,0 0 1,-1-1 0,1 1-1,-1-1 1,1 0-1,-1 0 1,0 0-1,0 0 1,0-1-1,0 1 1,-7 1-1,4 0-2,-5 3 218,-2-1 0,1 0 1,-27 8-1,36-13-195,-1 0 1,1 0-1,-1-1 1,1 1-1,-1-1 1,1-1-1,-1 1 1,1 0-1,-1-1 1,1 0-1,0 0 1,-1-1-1,1 1 1,0-1-1,0 0 1,-8-4-1,-4-4-389,14 9 156,0 1-1,0-1 1,0 0-1,0 0 1,0 0-1,1 0 1,-1 0-1,0-1 1,1 1 0,-1-1-1,1 1 1,-1-1-1,1 1 1,0-1-1,0 0 1,0 1-1,-1-1 1,2 0-1,-1 0 1,0 0 0,0 0-1,1 0 1,-1 0-1,1 0 1,-1 0-1,1 0 1,0 0-1,0 0 1,0-4-1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23.3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1744,'0'0'8593,"0"-3"-8426,0-7-153,42 7 1094,200-12-723,-209 12-2162,-50 6 31,0 4-821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24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 4905,'0'0'2583,"12"0"-2093,183-11 2166,-154 12-2820,-33 0 63,0 0 0,1-1-1,-1 0 1,0 0 0,0-1-1,0 0 1,1 0-1,-1-1 1,0 0 0,-1-1-1,11-4 1,-11-1-1355,-1-2-1101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51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9 163 1792,'0'0'7173,"-8"-5"-2778,12 2-4414,1 0-1,0 0 0,0 1 1,0 0-1,1 0 1,-1 0-1,1 0 1,-1 1-1,0 0 0,9 0 1,-4-1 11,82-6-28,-73 7 36,0 0-1,0-1 1,-1 0-1,28-8 1,-12-3 17,55-30 1,18-6 11,-106 49-25,-1-1 0,0 1-1,1 0 1,-1-1 0,0 1 0,1 0 0,-1-1 0,1 1 0,-1 0 0,1-1-1,-1 1 1,0 0 0,1 0 0,-1 0 0,1 0 0,-1 0 0,1-1 0,-1 1-1,1 0 1,-1 0 0,1 0 0,-1 0 0,1 0 0,-1 0 0,1 1 0,-1-1-1,1 0 1,-1 0 0,1 0 0,-1 0 0,1 1 0,-1-1 0,1 0 0,-1 0-1,1 1 1,-1-1 0,0 0 0,1 1 0,-1-1 0,0 0 0,1 1 0,-1-1-1,0 1 1,1-1 0,-1 0 0,0 1 0,0-1 0,0 1 0,1-1 0,-1 1-1,0 0 1,7 12 34,2 2-27,-2 1 1,0-1-1,-1 1 0,0 1 1,-1-1-1,5 34 1,1 106 15,-4-34 82,8-14-101,5-1 0,4-1 1,46 127-1,-60-200-137,-2 0 1,-1 1 0,-2 0-1,-2 0 1,0 59-1,-1-89-402,-1-15-4704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25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47 4785,'0'0'2885,"13"-6"-2675,42-21-99,-49 24-65,1 1 0,0 0-1,0 0 1,1 0 0,-1 1 0,0 0 0,0 0-1,1 1 1,-1 0 0,0 1 0,11 1 0,12 0-123,19-2-2372,-39 0-29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26.9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3 3473,'0'0'7367,"0"-3"-6946,0 8-429,-1 40 105,-3 1 0,-11 56 0,8-50-225,6-36 117,-2 1 0,0-1 0,-6 20 0,7-31-400,0 1 0,0-1 0,-1-1 0,1 1 0,-1 0 0,0-1 0,-1 1 0,1-1-1,-1 0 1,0 0 0,0 0 0,0-1 0,-9 6 0,0 0-3838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27.4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51 880,'0'0'12447,"24"-1"-12378,198-34-72,-153 22-405,-63 11 394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27.9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 3449,'0'0'4682,"14"0"-3783,284-8 2463,-250 4-3107,-6 1-653,-14 2-2844,-19 22-5301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28.6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0 2817,'0'0'6328,"3"38"-5387,-3-24-761,0 54 67,-9 74 1,-5-109-4046,8-26 1324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29.4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1592,'0'0'10952,"27"0"-10704,143 0-376,-170 0-72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30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1224,'0'0'6758,"5"-10"-5165,96 8-249,143-22 0,-290 24-5820,25 2 1466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32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0 3145,'0'0'6902,"0"11"-4284,0 40-2676,0 200-1328,0-250 1136,-1 0 0,1 0-1,0 0 1,-1 1 0,0-1 0,1 0 0,-1 0-1,0-1 1,1 1 0,-1 0 0,0 0 0,0 0-1,0 0 1,0-1 0,0 1 0,0 0 0,-1 0-1,-7 1-2009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32.8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76 392,'0'0'7250,"9"-19"-5627,0 13-1463,-4 2-17,0 1-1,-1 0 1,1 0-1,0 1 1,1-1-1,-1 1 1,0 0-1,1 0 1,8-1-1,22-2-256,61 1 0,1-1-180,-80 5-76,17-3-343,-18-4-3598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33.4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0 4809,'0'0'4860,"0"17"-4515,2 68 287,0-40-511,-1 1 0,-9 65 0,-14-37 64,8-31-2472,13-41 1720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5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1536,'0'0'951,"3"-2"-753,-2 2-176,-1-1 1,0 1 0,1 0 0,-1-1 0,1 1 0,-1-1 0,0 1 0,1 0-1,-1 0 1,1-1 0,-1 1 0,1 0 0,-1 0 0,1 0 0,-1-1 0,1 1-1,-1 0 1,1 0 0,-1 0 0,1 0 0,-1 0 0,1 0 0,0 0 0,-1 0-1,1 0 1,-1 0 0,1 1 0,-1-1 0,1 0 0,-1 0 0,1 0 0,-1 1-1,0-1 1,1 0 0,0 1 0,3 20 1738,1 11-297,8-4-1151,1-1-1,1 0 0,1-1 1,31 37-1,-25-34-141,-1 0 1,-2 2-1,16 32 1,-25-39-32,-1 1 1,-2 0 0,0 0 0,-2 1-1,4 42 1,-5 133 1184,-4-124-1033,27-77-220,-14-2-61,1-1 0,0 0-1,-1-1 1,1 0 0,-1-1-1,18-9 1,-8 4-2,214-87 23,-211 84-61,-1-2-1,0 0 0,-1-2 0,-1-1 0,-1 0 0,30-33 0,-40 37-68,-17 15-596,-22 16-1528,4-3-712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33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 3753,'0'0'5533,"27"0"-4780,311 0 1367,-338-13-7796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34.5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1136,'0'0'5968,"38"-6"-3558,31 7-1504,0-4 0,78-13 0,-70 8-2378,-76 8 1352,0 1 1,0-1-1,-1 1 1,1-1-1,-1 1 1,1 0-1,0-1 1,-1 1-1,1 0 1,-1-1-1,0 1 0,1 0 1,-1 0-1,1-1 1,-1 1-1,0 0 1,0 0-1,1 0 1,-1 0-1,0-1 1,0 1-1,0 0 1,0 0-1,0 0 1,0 0-1,0-1 1,0 1-1,-1 0 1,1 1-1,0 1-285,0 13-1651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35.1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1 4865,'0'0'6391,"0"19"-6267,0 5-48,1 5-43,-2 1-1,0-1 0,-2 1 0,-1-1 0,-8 29 0,6-28-67,6-17-2745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35.7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 1136,'0'0'8630,"0"78"-7056,-3 121-3203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36.3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1616,'0'0'6919,"42"0"-5241,60 2-511,-44 1-1907,1-3 0,61-8-1,-119 8 573,0 0 0,0-1 0,0 1 0,-1 0 0,1 0 0,0 0 0,0-1 0,-1 1 0,1 0 0,0-1 0,0 1 0,-1-1 0,1 1 0,-1-1 0,1 1 0,0-1 0,-1 1 0,1-1 0,-1 0 0,1 1 0,-1-1-1,1-1 1,2-5-2253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37.0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5 928,'0'0'7395,"50"-5"-5158,71 6-987,-59 0-1870,0 0-3939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37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72 6849,'0'0'5256,"9"-1"-5052,40-9-25,-22 3-61,1 2 0,45-3 1,-43 8-479,-20 1-125,-1 0 0,0-1 0,1 0 1,-1 0-1,1-1 0,-1 0 0,0-1 0,1 0 0,-1-1 1,0 1-1,0-2 0,-1 1 0,1-1 0,11-8 0,-8 4-4013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37.9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0 3993,'0'0'4477,"12"22"-3992,-8 11-3,-1 1-1,-2 0 1,-2 0-1,-4 34 0,-23 101-545,28-162-427,0-1-1,-1 1 0,0-1 0,0 1 0,-1-1 1,0 0-1,0 1 0,-5 8 0,-1-2-1827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38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0 102 864,'0'0'11403,"32"-1"-10657,32-13-651,75-26 0,-134 39-137,2-1-511,-1 0 0,1-1-1,-1 1 1,0-1 0,0 0 0,0-1-1,0 1 1,-1-1 0,6-5-1,-2-1-3321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39.0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0 116 2168,'0'0'6457,"12"-8"-5815,3-1-383,0 0-1,0 1 0,1 1 1,0 0-1,0 1 1,0 1-1,23-4 0,86-6 792,-69 11-725,70-17 1,-107 18-338,1 1 1,0 0 0,-1 1-1,22 2 1,-3 0-1958,-39 31-3808,-3-16 2601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53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4625,'0'0'7016,"4"19"-6665,16 60-71,44 116 0,42 22-283,-96-203-33,-4-15-102,-6-1 43,1 0 0,-1 0 0,0 0 0,0 0 0,0 0 0,0 0 0,-1 0 1,1 0-1,0 0 0,-1 0 0,0 0 0,0-2 0,-12-22-2772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39.7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 4865,'0'0'3657,"1"8"-3317,7 222 1768,-8-222-2278,0-7 42,0-1 1,0 1 0,0 0 0,0-1-1,0 1 1,0 0 0,0-1 0,-1 1-1,1 0 1,0-1 0,0 1 0,0-1-1,-1 1 1,1 0 0,0-1 0,-1 1-1,1-1 1,0 1 0,-1-1 0,1 1-1,-1-1 1,1 1 0,-1-1 0,1 1 0,-1-1-1,1 0 1,-1 1 0,-1-1 0,-6 5-2438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40.1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4977,'0'0'6688,"1"-1"-6561,3 0 92,-2 4-210,0 1 1,0 0 0,-1 0-1,1 0 1,-1 0 0,0 0-1,-1 0 1,1 5 0,0-7 7,3 32 50,-2 1 0,0 0 0,-8 67 0,2-75-312,1-3-1200,2-7-3468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40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4489,'0'0'2649,"26"3"-1208,-23 19-1005,0 0-1,-1 0 1,-1-1 0,-3 37-1,1-8-256,2-18-274,-2 41-622,1-70 293,-1 1-1,0 0 0,0 0 0,0 0 0,-1-1 0,1 1 0,-1-1 1,0 1-1,-2 3 0,-5 2-3251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41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 3889,'0'0'8759,"25"0"-8029,80-12-657,106-5-20,-131 15-258,-80 1-7,1 0 0,-1 1 0,0-1 1,1 0-1,-1 1 0,0-1 0,1 0 0,-1 0 1,0 1-1,0-1 0,0 0 0,0 0 0,1 1 1,-1-1-1,0 0 0,0 0 0,0 1 0,-1-1 1,1 0-1,0 0 0,0 1 0,0-1 0,-1 0 0,1 0 1,0 1-1,0-1 0,-1-1 0,-12-8-5092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41.5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0 992,'0'0'6820,"26"0"-5349,196 0 864,71 11-1550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44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4 4305,'0'-3'7361,"0"16"-7204,0 291 339,0-298-638,-1 0 0,0 0-1,0-1 1,-1 1 0,0 0 0,-4 9 0,-10 10-6098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45.0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40 2513,'-5'-5'9707,"559"-14"-9456,-512 19-694,-42 0 426,-23-10-5283,8 4 2534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45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 3169,'0'0'6881,"27"0"-6406,113-2 504,155 5-126,-227 8-756,-48-7-81,0 0 0,30 0-1,-49-4-140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47.1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319 54 2665,'0'0'7289,"-1"-5"-6635,0 2-608,0 1 0,0-1 0,0 0 0,-1 0 0,1 1 0,-1-1 0,1 1 0,-1 0 0,0-1 1,0 1-1,0 0 0,0 0 0,-1 0 0,1 0 0,0 1 0,-1-1 0,0 0 0,1 1 0,-1 0 0,0 0 1,1 0-1,-1 0 0,0 0 0,0 0 0,0 1 0,0 0 0,0-1 0,0 1 0,0 0 0,0 0 0,-3 1 1,-8-1-46,0 0 0,1 1 0,-1 1 0,1 0 0,-1 1 0,1 0 0,0 1 0,-21 9 0,29-10 4,0-1-1,1 1 1,-1 0 0,1 1 0,0-1-1,0 1 1,0-1 0,0 1 0,1 0-1,0 1 1,-1-1 0,1 1 0,1-1-1,-1 1 1,1 0 0,0 0 0,0 0-1,0 0 1,1 0 0,0 1 0,0-1-1,0 0 1,0 1 0,1 9 0,0 18 37,-1-20-1,1 1 0,0 0 0,1 0 0,0 0 0,5 18 0,-4-28-33,0 1 0,0-1 0,0 1 0,0-1 0,1 0 0,0 0 0,-1 0 0,1 0-1,1 0 1,-1-1 0,1 0 0,-1 1 0,1-1 0,0 0 0,0-1 0,0 1 0,0-1 0,1 0-1,5 2 1,6 1 17,0-1 0,0 0 0,1-1-1,-1-1 1,1-1 0,0 0 0,-1-2 0,1 1-1,-1-2 1,1 0 0,21-7 0,-36 8-21,0 0-1,-1 0 1,1 0 0,-1 0 0,1 0-1,-1 0 1,1-1 0,-1 1 0,0-1 0,0 1-1,0-1 1,0 1 0,0-1 0,0 0 0,0 1-1,0-1 1,0 0 0,-1 0 0,1 0-1,-1 1 1,0-1 0,1 0 0,-1 0 0,0 0-1,0-2 1,0 1 12,0 1 0,0-1 0,0 1 1,0-1-1,-1 0 0,1 1 0,-1-1 0,1 1 0,-1-1 0,0 1 0,0-1 0,0 1 0,0 0 0,-1-1 1,1 1-1,-1 0 0,-2-3 0,-5-1-28,0 0 0,-1 0 1,0 1-1,0 1 0,-1-1 0,1 2 0,-1-1 1,0 2-1,0-1 0,0 2 0,0-1 1,0 1-1,0 1 0,-1 0 0,-11 2 1,13-1-209,1 1 0,0-1 0,0 2 0,0-1 0,0 1 0,0 1 1,1 0-1,-11 6 0,14-7-261,0 1 0,0 0 1,0-1-1,0 2 0,1-1 1,0 1-1,0-1 0,0 1 1,1 0-1,0 0 0,-1 1 1,2-1-1,-4 8 0,3-2-2269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52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67 1792,'0'0'5972,"-13"-32"347,22 29-6354,1 1-1,0 1 1,1-1 0,-1 2-1,0-1 1,11 2 0,8-1-79,142-13-2954,-197 5-1209,8 3 108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55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35 1424,'0'0'6755,"0"-1"-6627,0 0-1,0 1 1,0-1 0,0 1-1,0-1 1,0 1 0,0-1 0,0 0-1,0 1 1,0-1 0,0 1-1,1-1 1,-1 1 0,0-1-1,0 1 1,1-1 0,-1 1-1,0-1 1,1 1 0,-1-1-1,0 1 1,1-1 0,6 4-125,-1 0 0,1 1 0,-1 0 1,0 0-1,-1 0 0,1 1 0,-1 0 0,0 0 0,0 0 1,0 1-1,4 6 0,15 15 12,82 62 172,-104-88-179,-1-1 25,0 1 25,0-1 0,0 1 0,1-1 0,-1 0-1,0 0 1,0 1 0,0-1 0,1 0 0,-1 0 0,0 0 0,0 0-1,0 0 1,1-1 0,-1 1 0,0 0 0,0 0 0,2-2 0,-2-5-45,1 0 0,-1 0 1,1 0-1,0 0 1,1 0-1,-1 0 0,1 1 1,1-1-1,-1 1 1,1 0-1,0 0 0,1 0 1,-1 1-1,8-7 1,-4 2-16,1-1 0,-2 1 1,11-20-1,-17 29 2,-1 1-1,1-1 0,-1 0 1,1 0-1,-1 1 0,0-1 0,1 0 1,-1 0-1,0 0 0,0 0 1,0 1-1,1-1 0,-1 0 1,0 0-1,0 0 0,0 0 0,0 0 1,0 0-1,-1 0 0,1 1 1,0-1-1,0 0 0,-1 0 1,1 0-1,0 0 0,-1 1 0,1-1 1,-1 0-1,1 0 0,-1 1 1,1-1-1,-1 0 0,1 1 1,-2-2-1,0 1-4,-1 0 0,1 0 1,-1 1-1,0-1 0,1 0 1,-1 1-1,1-1 0,-1 1 0,0 0 1,1 0-1,-5 1 0,-5 0-11,0 0-1,0 2 1,0-1-1,-14 6 0,-90 45 621,112-50-596,0 0-1,0 0 0,1 0 0,-1 0 0,1 0 0,0 1 0,0 0 0,-3 4 0,-21 22 35,3-14 9,12-8 6,1 0 1,-1-1 0,0-1 0,0 1 0,-1-2 0,-18 6 0,70-52-886,-23 29 692,0 0 1,1 1 0,0 1-1,0 1 1,24-9 0,-24 11-48,17-8-265,-13 7 439,-1-1 1,-1-1 0,19-13-1,-38 20-33,-10 4 1,-13 5-125,-6 18-755,13-6-2512,7-8-1670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53.2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4193,'0'0'3863,"8"-1"-3140,29-4 335,67 2-1,-61 3-883,65-9 0,-72 8-142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55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11 3265,'0'0'7048,"-1"-11"-4888,-24 94-2138,18-65-9,1 1 0,0-1 0,2 1 0,0 0 0,1 0 1,0 20-1,3-24-114,1-4-390,-1 0 0,0 0 0,0 0 0,-1 0 0,0-1-1,-1 1 1,0 0 0,-1-1 0,0 1 0,-1-1 0,0 0-1,-10 18 1,6-19-1937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55.7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60 512,'0'0'9670,"33"-1"-8598,71-19-226,108-17-1540,-208 36-492,-17 1 324,-1 1-1128,-3-1-1769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56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1632,'0'0'6566,"0"-1"-6338,0 0 0,0-1-1,0 1 1,0 0 0,0 0 0,0 0 0,1 0 0,-1 0 0,0 0 0,0 0-1,1-1 1,-1 1 0,1 0 0,-1 0 0,2-1 0,30 1-165,53-11 0,-4 1-29,112 6-436,-138 5-3021,-55 11-494,0-1 1295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57.0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 3777,'0'0'5837,"0"40"-4482,-6 79-584,2-60-1426,2 0-3615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57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 2537,'0'0'9876,"28"0"-9368,-1-2-441,0 0 0,28-8-1,-32 6-726,1 0 1,-1 1-1,35 1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58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2785,'8'-2'9343,"32"-4"-9274,244-5-19,-284 11-141,-8 0-1373,-27 0-3068,19 0 364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58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4033,'0'0'8114,"24"0"-7788,214-5-1318,-217 1-3561,-15 2 2338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59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4625,'0'0'5000,"2"3"-4923,1 3 5,-1 0 0,1 0 0,-1 0 0,0 0 0,-1 1 0,1-1 1,-1 1-1,-1-1 0,1 9 0,-3 72 733,0-36-812,2 11-1929,0-21-3244,0-30 925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4:59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83 4793,'0'0'7071,"65"-1"-5117,122-35-3294,-154 28-97,-28 7 997,-1 0 0,0-1-1,1 1 1,-1-1 0,0 0 0,0-1 0,0 1-1,-1-1 1,1 1 0,5-6 0,0-2-2446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56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 3881,'0'0'6296,"0"0"-6277,-1 0 1,1 0-1,0-1 1,0 1 0,0 0-1,0 0 1,-1 0-1,1-1 1,0 1-1,0 0 1,0 0-1,-1 0 1,1 0 0,0-1-1,0 1 1,-1 0-1,1 0 1,0 0-1,0 0 1,-1 0-1,1 0 1,0 0 0,-1 0-1,1 0 1,0 0-1,0 0 1,-1 0-1,1 0 1,0 0-1,-1 0 1,1 0-1,0 0 1,0 0 0,-1 0-1,1 0 1,0 1-1,0-1 1,-1 0-1,1 0 1,0 0-1,0 0 1,0 1 0,-1-1-1,1 0 1,0 0-1,0 0 1,0 1-1,0-1 1,-1 0-1,1 0 1,0 1 0,0-1-1,1 12 0,0-1-1,1 0 1,1 0-1,-1 1 1,2-2-1,0 1 1,0 0-1,1-1 1,11 19 0,10 12 100,32 37 1,-39-55-108,-1 1-9,171 239 208,-164-222-159,-1 2 0,-3 0 0,-1 2 0,23 76 0,-4 47 224,-28-108-263,3-1-1,2-1 1,25 59 0,-38-111-96,0 0 0,0 0 0,0 0 0,0 0 0,1-1 0,0 1 0,0-1 0,1 0 0,6 6 0,-10-11-313,-3-15-1844,-10-7-1760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00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0 134 3449,'0'0'6041,"11"-14"-5698,37-44 101,-43 53-349,0 0 0,1 1 0,-1 0 1,1 0-1,0 0 0,0 1 0,1-1 0,-1 1 1,1 1-1,-1-1 0,1 1 0,0 1 0,0-1 1,0 1-1,0 0 0,0 1 0,0-1 0,11 2 1,15-2-86,117-12-462,-51 16-2709,-75 2 673,-3 2-314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00.5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5857,'0'0'2754,"0"8"-2596,-3 77 879,0-18-1421,3-27-3349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01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0 5265,'0'0'4684,"0"4"-4624,-4 72 443,-1 6-3596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01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0 0 5449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01.7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5449,'74'0'1403,"-60"0"551,-14 35-895,0 85-127,0-69-3251,0-45 377,-2-1-361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02.0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3753,'0'0'9929,"27"0"-9863,27 0 75,-1 1-213,101-11 1,-129 1 512,-14 1-1691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02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3393,'0'0'8400,"27"-8"-7724,68 6-90,-41 0-505,1 2 1,0 2 0,56 11 0,-111-13-115,1 0 0,-1-1 0,1 1 1,-1 0-1,1 0 0,-1 0 0,0 0 1,1 0-1,-1 1 0,1-1 0,-1 0 1,1 0-1,-1 0 0,1 0 0,-1 0 0,0 1 1,1-1-1,-1 0 0,1 0 0,-1 1 1,0-1-1,1 0 0,-1 0 0,0 1 1,1-1-1,-1 0 0,0 1 0,1-1 1,-1 1-1,0-1 0,0 0 0,1 1 1,-1 0-1,-15 6-1097,-27 2-1713,4-6-1331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11.3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1 264,'0'0'3170,"4"4"-2451,0-1-516,0 0 0,1-1 1,-1 1-1,1-1 0,-1 0 0,1 0 0,0 0 1,0-1-1,0 0 0,0 0 0,0 0 0,0 0 1,7-1-1,84 0 1167,-51-2-1041,9 6 63,1 1 0,-1 4 1,102 28-1,-96-21-138,0-2-1,99 9 0,-13-16-98,-21-2-85,1 5 1,159 33 0,-92-10-58,-138-26-1,0 2 1,-1 3-1,104 35 1,-129-36-3,0-1 1,1-1 0,-1-2-1,52 5 1,119-3 41,-110-8-52,-14 4 19,76 16-1,-77-9-18,80 2 0,857-6 320,-897-8-278,442-2 184,587 5 336,-972-1-525,344 12 3,-179 17-40,-259-19 4,0 4-1,95 33 1,-140-39 7,1-2 1,-1 0-1,60 3 0,106-5 32,-117-6-64,98 12 1,323 23 73,-80-9-70,-328-13-3,-43-4 43,75 1 0,-127 35-1342,-5 50 2001,-22 126-1,15-138-187,7-28-320,2 64 0,3-73-146,-2 1-1,-9 55 1,-2 3-34,4 0 0,9 171 1,2-123 19,-3-84-2,-1-4-20,3 0 0,3 0 0,2 0 0,18 75 0,-8-80 91,-3 1 0,-2 0 1,-3 1-1,0 73 0,-6 230 64,-5 385 290,-6-540-395,-2 120 47,8 574 27,-2-574-1,-15-96 36,2-36-52,2 32-110,-1 64-14,17-271 26,-1 22 11,1 0 0,3 0 1,2-1-1,14 62 0,-13-78 1,-2 0 0,0 1 0,-2 0 0,-2 31 0,4 44-21,-1-16 12,-3-66-6,0 0 1,1-1-1,1 1 1,1-1-1,7 23 1,2-25-395,-11-19 147,0 1 0,0 0 1,0 0-1,0 0 0,-1 0 1,1 0-1,0 0 0,-1 0 1,1 0-1,0 0 0,-1 0 1,1 0-1,-1 0 0,0 0 1,1 0-1,-1 0 0,0 1 1,0-1-1,0 1 1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32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77 1768,'0'0'3550,"0"-5"-2960,0 1-672,0-2 649,1-1-1,-2 1 0,1 0 1,-1 0-1,0 0 0,0 0 0,-1 0 1,1 0-1,-4-6 0,6 20-529,-1 1 0,1-1 0,-1 1 0,-1 0 0,0-1 0,-3 15 0,2-7-13,-16 365-1931,15-349 931,-7-14-3972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33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312 0 3025,'0'0'4091,"-13"14"-3715,-15 17-217,2 0 0,-25 42-1,42-59-78,0-1-1,-1 1 0,-1-1 0,0-1 0,0 0 0,-1-1 0,-1 0 1,0 0-1,0-2 0,-1 1 0,0-2 0,-1 0 0,-24 9 1,41-16-67,0-1 0,-1 0 0,1 0 0,-1 1 0,1-1 0,-1 1 1,1-1-1,-1 1 0,1 0 0,-1 0 0,1 0 0,-1-1 1,0 1-1,1 1 0,-1-1 0,0 0 0,0 0 0,0 0 0,0 1 1,0-1-1,0 0 0,0 1 0,-1-1 0,1 1 0,0-1 0,0 3 1,28 59 66,-16-32-17,-11-28-85,-1 1 1,0-1-1,1 0 0,0 0 0,0 0 0,0 0 0,0-1 0,0 1 0,1 0 0,-1-1 0,1 0 0,-1 1 0,1-1 0,0 0 0,0-1 0,0 1 0,0 0 1,0-1-1,6 2 0,26 1-4303,-26-4 713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1.1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191 52 4033,'0'0'3889,"0"-8"-3532,0-26 111,0 34-452,0 0 0,0-1 0,0 1 0,0 0-1,0-1 1,0 1 0,0-1 0,0 1 0,0 0 0,0-1 0,0 1-1,-1 0 1,1-1 0,0 1 0,0 0 0,0 0 0,0-1-1,-1 1 1,1 0 0,0-1 0,0 1 0,-1 0 0,1 0 0,0 0-1,0-1 1,-1 1 0,1 0 0,0 0 0,-1 0 0,1-1 0,0 1-1,-1 0 1,1 0 0,0 0 0,-1 0 0,1 0 0,0 0-1,-1 0 1,1 0 0,0 0 0,-1 0 0,1 0 0,0 0 0,-1 0-1,1 0 1,0 0 0,-1 0 0,0 1 0,-11 5 141,5 1-60,0 0 1,1 1-1,0 0 1,1 1-1,0-1 1,0 1-1,-5 13 1,-24 72 174,28-75-187,-13 47 146,3 2-1,3-1 0,-4 72 1,8-54 89,8-77 103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57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81 3273,'0'0'2068,"-1"0"-2484,1-1 402,0 1 0,0 0 0,-1-1 0,1 1 0,0 0 0,0 0 0,0-1 0,-1 1 0,1 0 0,0 0 0,-1-1 0,1 1-1,0 0 1,0 0 0,-1 0 0,1 0 0,0 0 0,-1-1 0,1 1 0,-1 0 0,1 0 0,0 0 0,-1 0 0,1 0 0,0 0 0,-1 0 0,1 0 0,0 0 0,-1 0 0,1 0 0,0 0 0,-1 1 0,1-1 0,0 0 0,-1 0 0,1 13 28,0 7 566,0-1 0,-1 0 1,-1 1-1,-1-1 0,-5 22 0,4-29-541,1 1 0,0 0 0,1-1 0,0 1 0,1 0 0,1 0 0,0 0 0,1 0 0,4 24-1,-5-35-39,0-1-1,0 0 0,0-1 1,1 1-1,-1-1 1,0 1-1,0 0 1,0-1-1,1 1 1,-1-1-1,0 1 1,0 0-1,1-1 1,-1 1-1,1-1 1,-1 1-1,0-1 1,1 1-1,-1-1 1,1 0-1,-1 1 1,1-1-1,-1 0 0,1 1 1,-1-1-1,1 0 1,0 1-1,-1-1 1,1 0-1,-1 0 1,1 0-1,1 1 1,-2-26 557,-2-7-889,-9-58 0,5 59-376,-2-58 1,8 66 397,-1 14 261,1 0-1,0 0 1,0 0 0,1 0 0,3-14-1,-3 21 51,-1 0 0,1 0 0,0 0 0,0 0 0,0 0 0,0 1 0,0-1 0,0 0 0,0 1 0,1-1 0,-1 1 0,1-1 0,-1 1 0,1 0 0,-1 0 0,1-1 0,0 1 0,0 0 0,-1 1 0,1-1 0,0 0 0,0 0 0,0 1 0,0-1 0,0 1-1,0 0 1,0-1 0,0 1 0,0 0 0,3 0 0,46-1 598,-35 0-523,1 0-1,0 1 1,0 0-1,0 1 1,0 1-1,0 1 1,0 1-1,-1 0 1,0 1-1,19 8 1,-3 5 45,-27-17-80,-5 0 68,0 1 0,0-1-1,0 1 1,-1-1 0,1 0 0,0 0 0,0 1-1,-1-1 1,1 0 0,-1 1 0,1-1 0,-1 0 0,0 0-1,1 0 1,-1 0 0,0 0 0,0 0 0,-1 1-1,-17 17 353,-1-1 0,-1-2 0,-1 0 0,0-1 0,-1-1 0,0-1 0,-41 16 0,58-27-1099,10 0 31,20-1-910,8 0-1672,-2 4-2962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34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61 3809,'0'0'4551,"-5"-2"-4448,4 2-101,1 0 0,-1-1 0,0 1 0,0-1 0,1 1 1,-1 0-1,0 0 0,0-1 0,0 1 0,0 0 0,1 0 0,-1 0 0,0 0 0,0 0 0,0 0 0,0 0 0,1 0 0,-1 0 0,0 0 0,0 1 0,0-1 1,1 0-1,-1 0 0,0 1 0,0-1 0,1 1 0,-1-1 0,0 0 0,1 1 0,-1 0 0,0-1 0,1 1 0,-1-1 0,1 1 0,-1 0 0,1-1 0,-1 1 1,0 1-1,-3 46 41,2-4-6,1-20-18,1 1 1,4 26-1,-4-47-43,1-1-1,0 0 1,1 0 0,-1 0-1,0 0 1,1 0 0,0-1-1,-1 1 1,1 0 0,0-1-1,1 1 1,-1-1 0,0 0-1,1 1 1,-1-1 0,1 0-1,0-1 1,-1 1 0,1 0 0,0-1-1,0 0 1,0 1 0,0-1-1,1-1 1,-1 1 0,0 0-1,0-1 1,1 1 0,-1-1-1,4 0 1,1 1-63,1-1 0,0 0-1,0-1 1,-1 0 0,1 0-1,0-1 1,-1 0 0,1 0 0,-1-1-1,10-4 1,-8 1 15,0 0 0,0 0-1,-1 0 1,0-1 0,0-1 0,-1 0-1,14-16 1,-18 18 146,0 0 0,0 0 0,-1-1-1,1 1 1,-1-1 0,-1 0 0,0 0-1,0 0 1,0 0 0,-1 0 0,0 0-1,0-1 1,0-7 0,-1 10 16,0 0 1,0 0-1,-1 0 0,0 0 1,0 0-1,0 0 1,0 0-1,-1 1 0,1-1 1,-1 0-1,0 1 1,-1-1-1,1 1 0,-1 0 1,0 0-1,0 0 1,0 0-1,-1 1 0,1-1 1,-1 1-1,0 0 1,0 0-1,0 0 0,0 0 1,0 1-1,-1 0 1,1-1-1,-1 2 0,0-1 1,1 1-1,-11-3 1,7 2-102,-1 1 0,0 0 1,1 0-1,-1 0 1,0 1-1,0 0 1,-12 3-1,18-3-135,0 1-1,0 0 1,0 0-1,0 0 1,0 1 0,0-1-1,0 1 1,1-1-1,-1 1 1,1 0 0,-1 0-1,1 0 1,0 0 0,0 0-1,0 1 1,0-1-1,0 1 1,0 0 0,1-1-1,-1 1 1,1 0 0,-2 5-1,-4 11-1835,1-2-1084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34.6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0 2529,'0'0'1345,"1"23"-950,1 1-219,1 10 671,-1 0 0,-4 51 1,-24 73-93,23-147-796,0 6-3028,3-24 942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34.9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3817,'0'0'2591,"5"9"-2376,0-1-203,0-1 1,0 1-1,1-2 1,0 1-1,0 0 1,0-1-1,1 0 1,0-1-1,0 0 1,0 0-1,1 0 1,14 6-1,-18-10-1,-1 1 0,1-1-1,0 1 1,-1 0 0,0 0-1,1 0 1,-1 1 0,0-1-1,0 1 1,0 0 0,-1 0-1,1 0 1,-1 0 0,1 0-1,-1 1 1,0-1 0,0 1-1,-1-1 1,1 1 0,1 6-1,6-7-1092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35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3609,'0'0'3056,"1"6"-2395,30 213 2682,-28-198-3295,-2 1 0,-1 41 0,-1-22-4820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35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1 4545,'0'0'4433,"0"3"-4332,-3 29 120,-10 59 0,2-27-547,10-60-109,0-1 1,1 0-1,-1 0 0,0 0 0,0 0 0,-1 0 0,1 0 0,-1 0 0,1 0 1,-1 0-1,-3 3 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36.1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1560,'0'0'4072,"5"-1"-3488,175-28 3275,11-2-3581,-184 31-222,7-1-261,-19 2-765,-19 7-1952,3 0-1566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36.7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73 2713,'0'0'4479,"0"12"-4135,-2 23-219,0-6-44,2-1 0,5 53 0,-5-77-36,1 0 0,0-1-1,1 1 1,-1-1 0,1 1-1,-1-1 1,1 1 0,0-1-1,0 0 1,1 0 0,-1 0-1,1 0 1,-1 0 0,1 0-1,0-1 1,0 1 0,0-1-1,0 0 1,1 0 0,-1 0-1,0 0 1,1-1 0,0 1-1,-1-1 1,1 0 0,0 0-1,-1 0 1,1-1 0,0 1-1,0-1 1,5 0 0,-1 0-16,0-1 0,0 0 0,0 0 0,0 0 0,0-1 0,0 0 0,-1-1 0,1 0 0,-1 0 0,0 0 0,1-1 0,-2 0 0,1-1 0,8-6 0,-9 4 29,0 0 0,0 0 0,-1-1 0,0 0 0,0 0 0,-1 0 0,0 0 0,-1-1 1,0 1-1,0-1 0,-1 0 0,0 0 0,1-11 0,2-19 756,-2-66 0,-3 94-692,0 5 35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37.8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48 125 3145,'0'0'4919,"0"5"-4747,-3 299 667,3-301-849,-1 0 1,1 0-1,-1-1 0,0 1 0,0 0 0,0-1 1,0 1-1,0-1 0,0 1 0,-1-1 0,1 1 1,-1-1-1,0 0 0,0 0 0,0 0 0,0 0 1,0 0-1,0 0 0,0-1 0,-1 1 0,1-1 1,-4 2-1,4-6-296,1-1 0,0 0 1,0 0-1,0 0 0,1 0 0,-1 1 1,1-1-1,0 0 0,1-6 0,-1 9 161,0-366-140,0 365 320,0 0 0,0-1 0,1 1 0,-1 0 0,1 0 0,-1 0 0,1-1 0,0 1-1,0 0 1,0 0 0,0 0 0,0 0 0,0 0 0,0 1 0,1-1 0,-1 0 0,1 0-1,-1 1 1,3-2 0,1 0-15,-1-1 0,1 2 0,0-1 0,0 1 0,0-1 0,1 1 0,7-2 0,5 0 52,1 1 0,-1 1 0,31 0 0,-47 2-11,0 1 0,-1-1 1,1 0-1,-1 1 0,1 0 0,-1-1 0,1 1 0,-1 0 1,1 0-1,-1 0 0,0 0 0,0 0 0,1 0 0,-1 0 0,0 0 1,0 0-1,0 0 0,0 1 0,0-1 0,0 1 0,-1-1 1,1 0-1,0 1 0,-1-1 0,1 1 0,-1-1 0,1 1 1,-1 0-1,0-1 0,0 1 0,0 3 0,2 60 899,-2-50-823,0-9-70,-1 0 1,0 0-1,0 0 0,0 1 0,-1-1 1,1 0-1,-1-1 0,-1 1 0,1 0 1,-1-1-1,0 1 0,-1-1 1,1 0-1,-6 7 0,-6 3 90,0 0-1,-32 24 1,4-4 255,101-31-38,-50 1-366,-1 1 1,0 0 0,0 0-1,-1 0 1,0 1 0,10 14-1,7 7 12,-7-12-4,-12-13-34,1 1 0,-1 0 0,0 0 1,0 0-1,0 1 0,-1-1 1,0 1-1,1 0 0,-2 0 0,1 0 1,0 0-1,-1 1 0,2 6 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38.3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1 3289,'0'0'5070,"-2"6"-4772,-7 21 42,2 1 0,1 0 0,1 1 1,1-1-1,2 1 0,2 42 0,0-70-332,0 0 0,1 1 0,-1-1 0,1 0-1,-1 1 1,1-1 0,0 0 0,0 0 0,-1 1-1,1-1 1,0 0 0,0 0 0,0 0-1,0 0 1,0 0 0,1 0 0,-1-1 0,0 1-1,0 0 1,0 0 0,1-1 0,-1 1 0,0-1-1,1 1 1,-1-1 0,1 0 0,-1 1 0,0-1-1,1 0 1,-1 0 0,3 0 0,55 1 59,-45-2-60,-4 2-158,-1-2-1,1 1 0,-1-2 1,0 1-1,1-1 0,-1-1 0,0 1 1,9-5-1,-12 4-499,0 0 0,0-1 0,-1 0 1,1 0-1,-1 0 0,0 0 0,7-8 0,-2-1-3395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38.7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0 728,'0'0'4917,"17"0"-4210,154 0 656,-144 0-1284,-27 0-129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58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106 148 784,'0'0'3808,"0"16"-3186,0 16-366,-1 31 807,2-1 0,11 63 0,-8-96-33,-7-22 802,-7-15-1180,-1-9-696,0 0-1,2-1 0,0 0 1,1 0-1,-10-34 0,-18-101-1092,35 150 1110,-1-4-47,1 1 0,0-1-1,0 0 1,1 0 0,0 1 0,0-1 0,0 0-1,1 1 1,0-1 0,0 0 0,1 1-1,0-1 1,0 1 0,0 0 0,1-1 0,0 1-1,0 1 1,1-1 0,-1 0 0,1 1 0,1-1-1,-1 1 1,1 1 0,0-1 0,0 0 0,0 1-1,7-4 1,-10 7 73,0 0 0,0 0-1,0 0 1,0 1 0,0-1 0,0 0-1,0 1 1,1 0 0,-1 0 0,0-1-1,0 1 1,0 1 0,1-1 0,-1 0-1,0 0 1,0 1 0,0-1 0,0 1-1,0 0 1,0 0 0,0-1 0,0 1-1,0 1 1,0-1 0,0 0 0,0 0-1,-1 1 1,1-1 0,0 1 0,-1-1-1,0 1 1,1 0 0,-1-1 0,0 1-1,0 0 1,2 4 0,1 0 12,0 0 0,-1 1 0,0 0 1,0 0-1,-1 0 0,0 0 0,0 0 0,0 0 0,0 11 1,-2-14 127,0 1 0,-1-1 0,1 1 0,-1-1 0,0 1 0,0-1 0,-1 1 0,1-1 0,-1 0 0,0 1 0,0-1 0,0 0 0,-4 4 0,-2 1 100,1-1 0,-1-1 0,0 1 1,-14 8-1,20-14-230,-1 1 1,0-1 0,1 0 0,-1 1 0,1-1 0,0 1 0,0 0 0,0-1 0,0 1 0,0 0 0,1 0 0,-1 1 0,1-1 0,0 0 0,0 0-1,0 1 1,0-1 0,1 0 0,0 1 0,-1-1 0,1 1 0,0-1 0,0 0 0,1 1 0,0 3 0,-1-1-6,1-4-8,-1-1-1,1 1 0,0-1 1,0 0-1,0 1 0,0-1 1,0 0-1,0 0 0,0 0 1,1 0-1,-1 0 1,0 0-1,1 0 0,-1 0 1,1-1-1,-1 1 0,0 0 1,1-1-1,0 1 0,-1-1 1,1 0-1,-1 1 0,1-1 1,2 0-1,45 7 127,-9-4-6,-1 2 0,1 1 0,69 23 0,-108-29-136,0 1 0,0-1-1,0 1 1,0-1 0,-1 0 0,1 1 0,0-1 0,0 0 0,0 0 0,0 0 0,0 0 0,0 1 0,0-1 0,0-1 0,0 1-1,0 0 1,0 0 0,-1 0 0,1 0 0,0-1 0,0 1 0,0 0 0,0-1 0,1 0 0,1-24-1857,-3 19 1523,0-29-4219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39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0 0 680</inkml:trace>
  <inkml:trace contextRef="#ctx0" brushRef="#br0" timeOffset="1">0 0 680,'6'56'1198,"-1"-1"-43,-4 1 2858,0-55-3942,0 0 1,-1-1 0,1 1 0,0 0 0,0 0 0,-1-1-1,1 1 1,0-1 0,0 1 0,0-1 0,0 1 0,0-1 0,0 0-1,0 1 1,0-1 0,0 0 0,0 0 0,0 1 0,0-1 0,0 0-1,2 0 1,28 3 363,-28-3-293,12 1 124,48 0 406,-60-1-716,0 0 0,0 0 0,0-1 0,1 1-1,-1-1 1,0 0 0,0 0 0,0 0 0,0 0 0,0-1 0,-1 1 0,1-1 0,0 0 0,0 0-1,3-3 1,-3-1-1965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40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323 78 3201,'0'0'5784,"-1"-5"-5123,-1 0-595,-1 0 1,1 1-1,-1 0 0,1-1 1,-1 1-1,0 0 0,-1 0 0,1 1 1,-1-1-1,0 1 0,0 0 1,0 0-1,0 0 0,0 0 1,-1 1-1,1-1 0,-1 1 1,1 1-1,-1-1 0,0 0 0,0 1 1,0 0-1,0 0 0,0 1 1,0-1-1,0 1 0,0 0 1,0 1-1,0-1 0,0 1 1,0 0-1,0 0 0,0 1 0,0-1 1,0 1-1,1 0 0,-1 0 1,-5 4-1,-6 7-63,0 0 0,1 1-1,0 1 1,1 0 0,1 1 0,0 1 0,1 0-1,1 1 1,-12 24 0,23-41-16,0 0 0,-1-1 1,1 1-1,0 0 0,-1 0 0,1 0 0,0 0 1,0 0-1,0 0 0,0 0 0,0 0 1,0 0-1,0 0 0,0-1 0,0 1 0,0 0 1,1 0-1,-1 0 0,0 0 0,1 0 1,-1 0-1,1-1 0,-1 1 0,1 0 0,-1 0 1,1 0-1,-1-1 0,1 1 0,0 0 1,-1-1-1,1 1 0,0-1 0,-1 1 0,1-1 1,0 1-1,0-1 0,0 1 0,0-1 0,-1 0 1,1 1-1,0-1 0,2 0 0,50 9 80,-27-6-51,-13 0-19,-1 1 0,0 1-1,0 0 1,0 0 0,-1 1 0,1 1 0,-1 0-1,-1 0 1,0 1 0,0 0 0,0 1-1,-1 0 1,15 19 0,-23-26 5,0-1 0,0 1 0,0 0 0,0 0 0,0 0 1,0 0-1,0-1 0,-1 1 0,1 0 0,-1 0 0,1 1 0,-1-1 0,0 0 1,0 0-1,0 0 0,0 0 0,0 0 0,0 0 0,-1 0 0,1 0 0,-2 3 0,1-1 5,-1-1-1,0 0 1,0 0-1,0-1 0,-1 1 1,1 0-1,-1-1 0,1 1 1,-1-1-1,0 0 0,-5 3 1,-9 4 45,0-1 0,-1 0 0,-34 8 0,36-11 1,15-4-18,-1 0 1,0-1-1,1 1 1,-1-1-1,1 1 1,-1-1-1,0 0 1,1 1-1,-1-1 1,0 0-1,1 0 1,-1 0-1,0-1 1,0 1-1,1 0 1,-1-1-1,1 1 1,-4-2-1,4 1 26,0 0-1,0 0 0,1 0 0,-1 0 0,0 0 0,0-1 0,1 1 0,-1 0 0,1-1 1,-1 1-1,1 0 0,0-1 0,0 1 0,-1-3 0,1 2-57,0 0 0,-1 0 0,1-1 0,-1 1 0,1 0 0,-1 0-1,0 0 1,0 0 0,0 0 0,0 0 0,0 0 0,0 0 0,-1 0 0,1 1 0,-1-1-1,1 1 1,-4-3 0,5 3-40,-1 1-1,1-1 0,-1 1 1,0-1-1,1 1 1,-1-1-1,0 1 0,1 0 1,-1 0-1,0-1 1,0 1-1,1 0 0,-1 0 1,0 0-1,0-1 0,1 1 1,-1 0-1,0 0 1,0 0-1,1 0 0,-1 1 1,0-1-1,0 0 1,1 0-1,-1 0 0,0 1 1,0-1-1,1 0 0,-1 1 1,0-1-1,1 0 1,-1 1-1,1-1 0,-1 1 1,0-1-1,1 1 1,-1-1-1,1 1 0,-1 0 1,0 0-1,-9 29-5456,10-30 5441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41.7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 9 2681,'0'0'7038,"-6"-3"-6644,5 2-383,0 0 1,0 1 0,0-1-1,0 1 1,0-1-1,0 1 1,0-1 0,-1 1-1,1 0 1,0 0-1,0-1 1,0 1 0,-1 0-1,1 0 1,0 0-1,0 0 1,0 0-1,-1 1 1,1-1 0,0 0-1,0 1 1,0-1-1,0 0 1,0 1 0,-1-1-1,1 1 1,0 0-1,0-1 1,0 1 0,1 0-1,-1 0 1,0 0-1,0-1 1,-1 3 0,-3 4 20,1 0 0,0 0 0,0 0 0,1 1 0,-3 9 1,-2 12 12,1 0-1,2 1 1,1-1 0,1 1 0,1 0 0,4 45 0,-2-23 171,1-50-213,-1-1-1,0 0 1,1 1-1,-1-1 1,0 0-1,1 0 1,0 0 0,-1 0-1,1 1 1,0-1-1,-1 0 1,1 0-1,0 0 1,0 0-1,0 0 1,0-1-1,0 1 1,0 0-1,0 0 1,0-1-1,1 1 1,-1 0-1,0-1 1,0 1-1,0-1 1,1 0-1,-1 1 1,0-1-1,1 0 1,-1 0-1,0 0 1,2 0-1,53 1-42,-41-2-101,-9 2-128,0-1 1,-1-1-1,1 1 0,0-1 1,-1 0-1,1 0 0,-1-1 1,1 1-1,-1-1 1,0-1-1,1 1 0,-1-1 1,0 1-1,-1-2 1,1 1-1,6-6 0,10-10-2099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42.1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0 3913,'0'0'4970,"0"8"-4423,2 75 682,0-30-925,-2-1 0,-3 1 0,-12 71 0,15-115-767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43.4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39 256,'0'0'4504,"-8"5"-3640,3-2-718,0 0 0,-1 0 0,2 0 1,-1 0-1,0 1 0,1 0 0,0 0 0,0 0 1,0 1-1,0-1 0,0 1 0,1 0 0,0 0 1,0 0-1,1 0 0,-1 0 0,1 1 0,0-1 0,1 1 1,-2 7-1,1-3-131,2 0-1,-1 0 1,1 0 0,0 1-1,1-1 1,0 0 0,1 0 0,3 10-1,-3-14-35,0-1 1,1 0-1,-1 0 0,1 0 0,0 0 0,1-1 0,-1 1 0,1-1 0,0 0 0,0 0 1,0 0-1,1-1 0,-1 1 0,1-1 0,0 0 0,5 2 0,1 0-22,0-1-1,0-1 0,0 0 1,0 0-1,1-1 0,-1-1 1,1 1-1,-1-2 1,17-1-1,-25 1 51,-1-1 1,1 0-1,-1 0 1,1 0-1,-1 0 0,1-1 1,-1 1-1,0-1 1,0 1-1,1-1 0,-1 0 1,0 0-1,-1 0 0,1 0 1,0 0-1,-1 0 1,1-1-1,-1 1 0,2-4 1,27-54 300,-27 52-285,3-8 212,-1-1-1,0 1 1,-1-1 0,-1 0-1,-1 0 1,0 0 0,-2-31 0,-1 44-282,0 0 0,0 1 0,0-1 1,0 1-1,-1-1 0,1 1 1,-1 0-1,0 0 0,0-1 0,0 1 1,0 1-1,-1-1 0,1 0 1,-1 0-1,0 1 0,0 0 0,0-1 1,0 1-1,0 0 0,0 1 1,-1-1-1,1 0 0,0 1 0,-1 0 1,1 0-1,-1 0 0,0 0 1,1 1-1,-1-1 0,0 1 0,1 0 1,-1 0-1,0 0 0,0 0 1,-6 3-1,7-2-176,1 0 0,0 1 0,-1 0 0,1 0 1,0 0-1,0-1 0,1 2 0,-1-1 0,0 0 0,1 0 0,-1 1 1,-1 3-1,-7 9-1644,-4 3-2079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43.9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1 5193,'0'0'3202,"0"9"-2922,-11 339 683,6-315-543,1-21-1069,-2-38-7024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44.3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2537,'0'0'4598,"18"11"-4350,56 39-140,-70-47-96,-1 0 1,0 0-1,0 0 1,-1 0 0,1 1-1,-1-1 1,1 1-1,-1 0 1,0 0-1,0 0 1,-1 0-1,1 0 1,-1 0-1,0 0 1,0 0-1,0 1 1,-1-1-1,0 0 1,0 1-1,0-1 1,0 0-1,-1 7 1,0 5 59,1 17 115,-1-1 1,-2 1-1,-8 35 1,9-58-503,-1 1 0,0-1 0,0 1 0,-1-1-1,-1 0 1,0 0 0,0-1 0,-1 0 0,0 0 0,0 0 0,-1 0 0,0-1 0,-10 8 0,2-5-2083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45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 3753,'0'0'5966,"19"-9"-5249,134-9 63,128-6-514,-280 24-176,-1 11-65,1 1 30,-1-12-53,-1 0-1,1 0 1,0 0-1,-1 0 0,1 1 1,0-1-1,-1 0 1,1 0-1,0 0 1,0 0-1,-1 0 1,1 0-1,0 0 1,-1 0-1,1 0 1,0 0-1,-1-1 0,1 1 1,0 0-1,-1 0 1,1 0-1,0 0 1,0 0-1,-1 0 1,1-1-1,0 1 1,0 0-1,-1 0 0,1 0 1,0-1-1,0 1 1,-1 0-1,1 0 1,0-1-1,0 1 1,0 0-1,0-1 1,0 1-1,-1-1 1,-2-1-367,-7-7 900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46.4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29 536,'0'0'4400,"10"-3"-3902,2-2-616,43-13 2166,-52 18-1957,-1-1 0,1 1 0,-1-1 0,1 1 1,-1 0-1,1 0 0,-1 0 0,1 0 0,-1 0 0,1 1 1,-1-1-1,1 1 0,-1 0 0,1-1 0,-1 1 1,0 0-1,1 1 0,-1-1 0,4 3 0,6 7 0,0-1 1,0-1-1,1 0 0,16 8 0,-16-9 7,-11-7-64,0 1 1,0 0-1,0 1 1,-1-1 0,1 0-1,0 0 1,-1 1-1,1-1 1,-1 1-1,0 0 1,0-1-1,0 1 1,0 0 0,0-1-1,-1 1 1,1 6-1,3 48 381,-4-52-353,0 8 4,0 1 1,-1-1-1,0 1 0,-1-1 0,0 0 1,-1 0-1,-1 0 0,0 0 1,-11 23-1,-6 9 12,17-35-39,1-1 0,-2 1 0,1-1 0,-1 0 0,-1 0-1,1 0 1,-1-1 0,-1 0 0,0 0 0,0-1 0,0 0 0,-1 0 0,-12 8 0,13-11-22,0-1 1,0 0 0,0 0 0,-1-1 0,1 0 0,-1 0-1,1-1 1,-1 0 0,0 0 0,1-1 0,-1 0-1,-8-1 1,3 1-57,12 0 3,1 0 0,-1 0 0,0 0 0,0 1 0,1-1 0,-1 0 0,0 0 0,1 0 1,-1 1-1,0-1 0,1 0 0,-1 1 0,0-1 0,1 1 0,-1-1 0,1 1 0,-1-1 0,1 1 1,-1-1-1,1 1 0,-1-1 0,1 1 0,-1 0 0,1-1 0,0 1 0,-1 0 0,1-1 1,0 1-1,0 0 0,-1 0 0,1-1 0,0 1 0,0 1 0,-1 16-3764,1-16 2830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47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 0 3889,'0'0'5972,"-6"96"-4881,-49 187-527,50-259-553,0-1 1,-2 0-1,0 0 1,-2-1 0,-12 24-1,18-67-6475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59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2088,'0'0'5030,"0"29"-3709,1-5-933,1-1 0,11 44 0,-8-43-431,-1-1 0,3 46 0,-7-41-446,0 9-1020,0-12-2496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47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5281,'0'0'4880,"1"6"-4728,6 12-111,0-1 0,1 1 0,0-1 0,2-1 0,0 0 0,1 0 0,22 25 0,-12-15 81,30 50-1,-46-67-76,0 1 0,-1 0 1,0-1-1,0 2 0,-1-1 0,-1 0 0,0 0 0,0 1 1,0 18-1,-1-11 144,1-1 0,6 28 0,2 31-3014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47.8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54 4049,'0'0'4097,"95"-53"-3865,-75 53-32,-5 0-176,-3 0 56,-3 0-24,-4 0-56,1 0 0,-3 0-8,-3 5-1769,0 1-463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48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0 1664,'0'0'3776,"-12"4"-1201,15 486 382,-3-489-2978,0 0 0,0-1 1,0 1-1,1-1 1,-1 1-1,0 0 1,0-1-1,0 1 0,0-1 1,1 1-1,-1-1 1,0 1-1,1 0 0,-1-1 1,0 0-1,1 1 1,-1-1-1,1 1 0,-1-1 1,1 1-1,-1-1 1,0 0-1,1 1 1,0-1-1,-1 0 0,1 1 1,-1-1-1,1 0 1,-1 0-1,1 0 0,0 0 1,-1 1-1,1-1 1,-1 0-1,1 0 0,0 0 1,-1 0-1,1 0 1,-1 0-1,1-1 0,0 1 1,-1 0-1,1 0 1,-1 0-1,1 0 1,-1-1-1,1 1 0,-1 0 1,2-1-1,0 0-240,0 0-1,0 1 1,0-1 0,0-1-1,0 1 1,0 0-1,0 0 1,0-1 0,0 1-1,-1-1 1,1 1-1,2-4 1,2-10-3586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49.4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 1456,'0'0'5172,"0"18"-3718,2 87 551,1-40-1719,-8 86 1,-1-135-90,0 0-3004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0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62 4745,'0'0'2722,"17"-7"-2642,0 0-44,1-2-9,0 1 0,1 1 0,0 0 0,0 1-1,24-3 1,-40 8 19,1 1-1,-1-1 1,0 1-1,0 0 0,0 0 1,1 0-1,-1 1 0,0-1 1,6 3-1,-8-2-3,0 0 1,0 0-1,0 0 0,0 1 0,0-1 1,0 0-1,-1 1 0,1-1 0,0 0 1,-1 1-1,0-1 0,1 1 0,-1-1 0,0 1 1,1-1-1,-1 1 0,0-1 0,0 1 1,0-1-1,0 1 0,-1 2 0,1 13 177,0 1 0,-1-1 0,-1 0 0,-5 23 0,5-33-178,-1-1 0,1 1-1,-1-1 1,0 0 0,-1 0 0,1 0 0,-1 0 0,0-1 0,-1 1 0,1-1 0,-1 0 0,0 0-1,-12 8 1,-23 16 206,39-27-246,28-2-21,158-10-800,-182 10 819,-1 1-1,1 0 1,-1 0 0,1 1-1,-1-1 1,1 0-1,-1 1 1,0-1 0,1 1-1,-1 0 1,0 0-1,0 0 1,-1 0 0,1 0-1,0 0 1,-1 0 0,1 1-1,-1-1 1,0 0-1,1 1 1,-1 0 0,1 4-1,2 3-4,0 0-1,-1 0 1,-1 1 0,3 18-1,-4-23 9,0 4 48,0-1 0,-1 0-1,0 0 1,-1 0 0,1 0-1,-5 15 1,4-21-34,0 0-1,0-1 1,-1 1-1,1 0 1,-1-1 0,0 0-1,0 1 1,0-1-1,0 0 1,0 0 0,0 0-1,-1 0 1,1 0-1,-1-1 1,1 1 0,-1-1-1,0 1 1,0-1-1,1 0 1,-1 0 0,0 0-1,0-1 1,-5 2-1,-2 0 97,0-1-1,1 0 0,-1 0 1,0-1-1,-11-1 1,18 1-97,0 0 1,0 0 0,0-1-1,0 0 1,0 0 0,1 1-1,-1-1 1,0-1 0,1 1 0,-1 0-1,0-1 1,1 1 0,0-1-1,-1 0 1,1 0 0,0 0-1,0 0 1,0 0 0,0-1-1,1 1 1,-3-4 0,-4-11-112,-7-14-1118,2 15-3108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0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1376,'0'0'5866,"7"11"-5246,-3-6-553,2 2 2,-1 1 1,0 0-1,0 0 1,-1 0-1,0 1 1,0-1-1,-1 1 1,0 0 0,0 0-1,-1 0 1,1 16-1,-2-9 194,-1 12-163,0 1 0,-2-1 0,-1 0 0,-7 30 0,7-17-365,2-34-358,-5-29-675,-30-138-4018,32 122 4284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1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1 0 720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1.4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6 234 720,'-3'-15'354,"2"0"0,0 0 0,1-1 0,0 1 0,4-21 0,-2 30-248,-1 0 0,1 1 0,-1 0 0,2-1 0,-1 1 0,0 0 1,1 0-1,0 0 0,0 0 0,1 1 0,-1-1 0,1 1 0,0 0 0,0 0 0,1 0 0,-1 1 1,1-1-1,5-2 0,-1 1 1,-1 0 0,1 1 1,0 1-1,0-1 0,19-3 0,-26 6-75,0 1 0,0 0-1,0-1 1,0 1 0,1 0 0,-1 0-1,0 0 1,0 0 0,0 0-1,0 1 1,0-1 0,1 1-1,-1-1 1,0 1 0,0 0-1,0 0 1,0-1 0,0 2-1,-1-1 1,1 0 0,0 0 0,0 1-1,-1-1 1,1 0 0,-1 1-1,1 0 1,-1-1 0,0 1-1,1 0 1,-1 0 0,1 3-1,8 21 294,-2 0 0,0 0 0,-2 0 0,-1 1 1,-1 0-1,0 45 0,-4-69-259,0 0 1,-1 0 0,1 0 0,-1 0 0,0 0 0,0 0 0,0 0 0,0-1 0,0 1 0,-1 0 0,1 0 0,-1-1-1,0 1 1,0-1 0,0 0 0,-2 3 0,-44 32 630,39-32-552,2 1 0,-1 0 0,1 0 0,0 0 0,-8 9 0,14-14-140,1 1-1,-1-1 1,0 0 0,1 1 0,-1-1-1,1 1 1,-1-1 0,1 1-1,0 0 1,-1-1 0,1 1-1,0-1 1,0 1 0,0 0-1,1-1 1,-1 1 0,0-1-1,0 1 1,1-1 0,-1 1-1,1-1 1,-1 1 0,1-1-1,0 1 1,0-1 0,0 0-1,-1 1 1,1-1 0,0 0-1,1 0 1,-1 0 0,0 1 0,2 0-1,44 31 16,-46-32-21,11 6-83,0 1 1,0 0 0,-1 0 0,0 2 0,0-1 0,9 12 0,-18-19-240,0 0 0,0-1 1,0 1-1,1-1 0,-1 0 0,0 1 0,1-1 0,0 0 0,-1-1 1,1 1-1,-1 0 0,5 0 0,8 0-2388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1.8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1 360,'0'0'6287,"5"26"-2904,-5 7-2781,-7 56-1,5-79-729,0 0 1,0-1-1,-1 1 0,0-1 0,0 0 0,-1 1 1,0-2-1,-1 1 0,0 0 0,-8 9 0,10-15-299,0-1-1,0 1 0,0-1 0,0 0 0,0 1 0,0-2 0,-1 1 0,1 0 0,-1-1 0,0 1 0,1-1 0,-1 0 1,0 0-1,-7 0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2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1 288,'0'0'7847,"4"4"-7099,71 77 255,40 40-773,-106-112-203,0 1 0,-1 0 0,0 0 0,0 1 0,-1 0 1,0 1-1,8 21 0,3-12-467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0:59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1120,'0'0'9062,"36"12"-8659,-26-11-353,0 0 0,0-1 0,0 0 1,1-1-1,-1 0 0,0-1 0,0 0 0,0 0 0,-1-1 1,1 0-1,-1-1 0,1 0 0,-1-1 0,0 0 0,-1 0 0,1-1 1,14-12-1,-19 15-176,-2-7-3689,-4 1 1261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2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 2777,'0'0'3368,"127"-10"-3328,-110 10-24,-2-3-32,-6 3-136,3-5-312,-6 2-296,0-2-1584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2.8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0 3713,'0'0'4749,"-2"17"-4037,-6 51-259,8-61-356,0 0 0,0 0 0,0 0-1,1 0 1,0 0 0,1-1 0,-1 1 0,6 12-1,-5-14-64,-1 0 0,1 1 0,-1-1 0,0 1 0,0-1 0,0 8 0,-1 35 53,0-28-2628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3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3937,'0'0'5598,"12"9"-5336,5 4-229,-1 1 1,28 29 0,-38-36-22,-1 0 0,1 1 0,-1-1 0,0 1 0,-1 0 0,0 0 0,0 1 0,0-1 0,-2 1 0,1 0 0,2 12 0,-3 12 160,-2-18-5380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3.5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2 3649,'0'0'4043,"4"-1"-3848,-3 1-153,0 0-1,0 0 1,0 0-1,0 0 1,0 0 0,0 0-1,0 0 1,0 0-1,0 0 1,0 1-1,0-1 1,0 0 0,0 1-1,0-1 1,-1 1-1,1-1 1,0 1 0,0-1-1,0 1 1,0-1-1,-1 1 1,1 0-1,0 0 1,-1-1 0,1 1-1,0 0 1,-1 0-1,1 1 1,7 37 1533,-3 51-601,-10 115 0,5-198-1049,-2-1-1,1 0 1,-1 0-1,0 0 1,0 0-1,0 0 0,-1-1 1,0 1-1,-6 8 1,-23 21-4436,20-29 18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3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1 880,'0'0'5384,"0"15"-4760,0 49 85,3 106 3116,-2-167-3816,0-1 0,0 1 0,0-1-1,1 0 1,-1 1 0,1-1-1,-1 0 1,1 0 0,0 0-1,0 0 1,0 0 0,0 0-1,0-1 1,1 1 0,-1-1 0,0 1-1,1-1 1,-1 0 0,1 0-1,2 1 1,56 18 34,-45-15-278,0-1 1,0-1 0,0-1-1,1-1 1,-1 0 0,1-1-1,27-3 1,-41 2-1,-1 0 0,1-1-1,-1 1 1,1-1 0,-1 1 0,0-1 0,1 0 0,-1 0 0,0 0 0,0 0 0,0-1 0,-1 1 0,1 0 0,-1-1-1,1 1 1,-1-1 0,2-4 0,1 0-690,7-14-2875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4.2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 2457,'0'0'1960,"18"-6"-1617,5-3-138,-11 5 74,0 0 1,0 0-1,0 1 0,1 0 0,14-1 0,43-2 1108,-42 4-2260,1-1 0,32-7 0,-42 4-1766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4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0 304,'0'0'10730,"176"11"-10242,-141-11-231,-5 0-17,-7 2-168,-8-2-64,-6 0 16,-6 0-16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5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0 3001,'0'0'4278,"4"3"-4014,8 3-223,-10-5-25,1 0 1,-1 0-1,1 0 0,-1 0 0,0 1 0,0-1 1,0 1-1,1-1 0,-1 1 0,-1 0 0,1-1 1,0 1-1,0 0 0,-1 1 0,1-1 0,-1 0 1,0 0-1,1 1 0,-1-1 0,0 0 0,0 1 1,-1-1-1,1 1 0,0-1 0,-1 1 1,1 3-1,-2 4 63,0 0 0,-1-1-1,0 1 1,0-1 0,-1 0 0,0 1 0,-1-1 0,0 0 0,0-1 0,-1 1 0,0-1 0,-8 11 0,-16 29-9,24-39-202,0 1 0,1-1 0,1 1 0,-4 14 0,3 19-3226,4-34 731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6.2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43 5393,'0'0'4573,"-2"-3"-4472,-6-10-47,6 10 777,114-5-31,-66 9-787,-24 0-45,0 0 0,0-2 0,0 0 0,0-2 0,24-5 0,-38 3-1322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6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226 0 4913,'0'0'6189,"-2"1"-6143,0-1 0,1 1-1,-1-1 1,0 1-1,0 0 1,0-1-1,0 1 1,1 0-1,-1 0 1,0 1 0,-2 1-1,-26 33 2,2 1 0,1 1 0,1 2 0,3 0 0,1 2 1,-18 49-1,34-69-222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1:0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 5825,'0'0'3241,"194"-79"-3009,-138 60-16,-9 6-200,-12 2 16,-11 9-32,-12 2-648,-12 5-448,-3 14-89,-18 2-743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7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3201,'0'0'5801,"7"3"-5213,7 4-472,-1 1-1,1 0 0,-1 1 1,-1 1-1,0 0 1,0 0-1,-1 2 1,0-1-1,-1 1 1,0 1-1,-1 0 1,-1 0-1,0 1 1,0 0-1,-2 0 1,10 29-1,-8-22-98,-5-17-202,-1 1 0,-1-1 0,1 1 0,-1 0 0,1-1 0,0 9 1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7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1856,'0'0'4689,"94"-32"-4689,-67 24 80,-1 5-80,-2-2-128,-7 5 24,-2 0-240,-3 0-216,-3 0-440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7.9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1 3185,'0'0'4769,"3"3"-4049,0 2-516,-1 1 1,0-1-1,0 1 0,0 0 1,0 0-1,-1 0 0,0 0 1,-1-1-1,1 1 0,-1 11 1,-5 68 171,3-74-446,-1 1-1,0-1 1,0 0-1,-2 0 1,1 0-1,-9 14 1,-9 9-4655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8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0 4609,'0'0'4004,"-13"8"-3219,-8 4-677,8-5 54,1 0 0,0 0 0,-19 16 0,28-20-139,0 0 0,0 0 0,0 0 0,1 0 1,-1 1-1,1-1 0,0 0 0,0 1 0,0 0 0,1-1 0,-1 1 0,1 0 1,0 0-1,0 0 0,0 0 0,1 0 0,-1 7 0,1-8-21,0 0 0,0 0 0,0-1-1,0 1 1,1 0 0,-1 0 0,1-1-1,0 1 1,-1 0 0,1-1 0,1 1 0,-1-1-1,0 1 1,1-1 0,-1 1 0,1-1-1,2 3 1,1-1 2,0-1 0,0 1 0,0-1 0,1-1 0,-1 1 0,1-1 0,8 3 0,7 1-475,1-1 1,0-1-1,0-2 0,1 0 0,38-1 1,-57-1 367,27 0-2235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5:58.7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59 5113,'0'0'4552,"-8"10"-4446,7-8-107,-4 4 24,0 1-1,1 0 1,-1 0 0,1 0 0,1 0 0,-4 10 0,6-14-17,0 0 0,0 0 0,1 0 0,-1-1 0,1 1 0,0 0 0,0 0 0,0 0 0,0 0 0,0 0 0,1 0 0,0-1 0,-1 1 0,1 0 0,0 0 0,0-1 0,0 1 0,1 0 0,-1-1 0,1 1 0,-1-1 0,1 0 0,0 0 0,0 1 0,0-1 0,0 0 0,3 1 0,1 2-5,0-1 0,0 0 0,0 0-1,1-1 1,0 0 0,0 0 0,0 0-1,0-1 1,0 0 0,0-1 0,10 2 0,8-2-6,49-1 1,-70 0 3,2-1 48,-1 1 0,1-1 0,-1 0 0,1 0 0,-1-1 0,1 0 0,-1 0 0,0 0 0,1 0 0,-1-1 0,-1 0 1,1 0-1,0 0 0,-1-1 0,1 1 0,-1-1 0,0 0 0,0 0 0,-1-1 0,1 1 0,-1-1 0,0 0 0,0 0 0,-1 0 0,1 0 0,-1 0 0,0-1 0,-1 1 0,1 0 0,-1-1 0,0 0 0,0 1 0,-1-7 0,1 7 5,-1 1 0,0 0 0,0 0 0,0-1-1,-1 1 1,1 0 0,-1 0 0,0-1 0,0 1 0,-1 0 0,1 0 0,-1 0-1,0 0 1,0 1 0,0-1 0,-1 0 0,1 1 0,-1 0 0,0-1-1,0 1 1,0 0 0,0 0 0,0 1 0,-1-1 0,1 1 0,-1 0 0,0-1-1,0 2 1,1-1 0,-1 0 0,0 1 0,-1 0 0,1 0 0,0 0-1,0 0 1,-6 0 0,8 1-192,0 0 0,-1-1 0,1 1 0,0 0 0,0 0 0,-1 0 0,1 1 0,0-1 0,0 0 0,-1 1 0,1-1-1,0 1 1,0 0 0,0 0 0,0 0 0,0 0 0,0 0 0,-2 2 0,1 0-445,1 1 1,0-1-1,0 1 1,0-1-1,1 1 1,-1 0-1,1-1 1,-2 8-1,2-7 276,-4 14-3972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00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0 3441,'0'0'2119,"0"10"-1895,0 216 943,0-226-1202,0 1 1,0-1-1,0 0 0,0 1 1,0-1-1,0 0 1,-1 0-1,1 1 0,0-1 1,0 0-1,0 1 1,0-1-1,-1 0 0,1 0 1,0 0-1,0 1 1,-1-1-1,1 0 0,0 0 1,0 0-1,-1 1 0,1-1 1,0 0-1,-1 0 1,1 0-1,0 0 0,0 0 1,-1 0-1,1 0 1,0 0-1,-1 0 0,1 0 1,0 0-1,-1 0 1,1 0-1,0 0 0,-1 0 1,1 0-1,0 0 1,-1 0-1,1 0 0,0-1 1,-4 1-815,-2 0-988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00.6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2721,'0'0'4264,"12"-6"-4082,35-15 51,-45 20-189,0 1-1,0-1 0,1 1 1,-1 0-1,0-1 1,1 1-1,-1 0 0,1 0 1,-1 0-1,0 1 0,1-1 1,-1 1-1,0-1 1,0 1-1,1 0 0,-1 0 1,0 0-1,3 1 0,31 25 300,-30-21-223,20 15 254,-7-7-229,-1 1 0,-1 0 0,17 21 0,-30-30-75,1 0 0,-1 0 0,0 1 0,-1-1 0,0 1 0,0 0 0,0 0 0,0 0 0,-1 0 0,-1 0 0,1 0 0,-1 1 0,1 14 0,-3-19-12,1 1 0,-1 0 0,1-1 0,-1 1 0,0-1 0,0 1 0,0-1 0,-1 0 0,0 1 0,1-1 0,-1 0 0,0 0 0,0 0 0,-5 5 0,1-2 28,-1 1 1,0-1-1,0-1 0,-1 1 0,-13 7 0,4-5-29,0 0 0,-1 0 0,1-2 1,-2 0-1,-22 3 0,30-7-280,-19 2 643,14-13-5501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01.0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167 0 3489,'0'0'8071,"-9"15"-7923,3-2-124,0 1-1,1-1 1,1 1 0,0 1 0,1-1-1,-2 15 1,4-16-18,-1-1 1,0 0-1,-1 0 0,-1 0 0,1 0 0,-2 0 0,0-1 1,0 0-1,-12 18 0,0-9-574,-1 0 0,-25 20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01.3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5441,'0'0'2441,"15"6"-2031,50 23-159,-58-24-127,0 1 0,0 0 0,0 0 0,0 1 0,-1-1 0,0 1 0,-1 1-1,1-1 1,-1 1 0,-1 0 0,0 0 0,0 1 0,0-1 0,-1 1 0,0 0 0,2 12 0,8 17 388,-10-26-518,2-1-1,-1 0 1,1 0-1,1-1 1,0 1-1,1-1 1,0-1-1,0 1 1,16 14-1,-16-20-1528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01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 4337,'0'0'2424,"185"0"-2424,-149 0 8,-7 0-16,-5 0-184,-7 0-56,-5-3-16,-6-2-344,-6-1-536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1:01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42 101 2681,'0'0'6814,"-8"0"-6424,-23-1-55,31 1-280,0 0 0,0 0 0,0 0 0,1 0 0,-1-1 1,0 1-1,0 0 0,0 0 0,1 0 0,-1-1 1,0 1-1,0 0 0,0 0 0,0-1 0,0 1 1,0 0-1,0 0 0,0-1 0,1 1 0,-1 0 1,0 0-1,0-1 0,0 1 0,0 0 0,0 0 1,0-1-1,0 1 0,-1 0 0,1 0 0,0-1 0,0 1 1,0 0-1,0 0 0,0-1 0,0 1 0,0 0 1,0 0-1,-1 0 0,1-1 0,0 1 0,0 0 1,0 0-1,0 0 0,-1-1 0,1 1 0,0 0 1,0 0-1,-1 0 0,1 0 0,0 0 0,0 0 0,0 0 1,-1-1-1,1 1 0,0 0 0,-1 0 0,21-9-145,82-16-37,93-18-692,-159 38-1376,61-1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02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0 4081,'0'0'7583,"0"51"-6612,0 107-1503,0-158 380,0 1 1,0 0 0,0-1 0,0 1-1,-1 0 1,1-1 0,0 1 0,0-1-1,0 1 1,0 0 0,-1-1 0,1 1-1,0-1 1,-1 1 0,1 0 0,0-1-1,-1 1 1,1-1 0,-1 1 0,1-1-1,0 0 1,-1 1 0,1-1 0,-1 1-1,0-1 1,1 0 0,-1 1 0,1-1-1,-1 0 1,0 0 0,1 1 0,-1-1-1,0 0 1,-7 0-2392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02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90 4273,'0'0'6567,"9"0"-6191,155-10 659,16-1-83,-179 11-989,0 0 0,-1 0 0,1 0 0,0 0 1,-1-1-1,1 1 0,-1 0 0,1 0 0,0-1 1,-1 1-1,1 0 0,-1-1 0,1 1 0,0 0 0,-1-1 1,1 1-1,-1-1 0,1 1 0,-1-1 0,0 1 0,1-1 1,-1 0-1,0 1 0,1-1 0,-1 1 0,0-1 0,0 0 1,1 1-1,-1-1 0,0 0 0,0 1 0,0-2 0,1-27-2657,-2 20 1519,1-7-2862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03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29 3409,'0'0'6248,"1"-4"-5579,1-21 1485,37 25-2095,-28 1-54,-1 0-1,1 1 1,0 1 0,-1-1 0,1 2 0,-1-1 0,13 7 0,-13-5-3,0 0 1,1-2-1,-1 1 1,1-1-1,0-1 1,0 0-1,14 1 0,-4-2-216,-16 0-82,1-1 0,-1 1 0,0-1 0,1 0 0,-1-1-1,0 1 1,0-1 0,1 0 0,-1 0 0,0-1 0,10-3 0,-8-3-2741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04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44 3913,'0'0'5522,"0"-4"-4950,1 2-501,-1 1-1,0-1 0,0 0 0,-1 1 0,1-1 0,0 1 1,0-1-1,-1 0 0,1 1 0,-1-1 0,0 1 1,1-1-1,-1 1 0,0-1 0,0 1 0,0-1 0,0 1 1,-2-2-1,1 1-34,0 1 0,0 0 0,0 0 0,-1 0-1,1 1 1,0-1 0,-1 1 0,1-1 0,0 1 0,-1 0 0,1-1 0,-1 1 0,1 1 0,0-1 0,-1 0 0,-2 1 0,2 0-35,1 0 1,-1 1 0,1-1-1,0 1 1,-1-1-1,1 1 1,0 0-1,0-1 1,0 1 0,0 0-1,0 1 1,0-1-1,1 0 1,-1 0-1,1 1 1,0-1 0,-1 1-1,1-1 1,0 1-1,0 3 1,-18 58 1,19-64-3,-4 13 2,1 0-1,1 0 1,0 1 0,1-1 0,0 1-1,1-1 1,1 1 0,0-1 0,5 19-1,-4-27-18,0-1-1,0 0 1,0-1-1,1 1 1,-1 0-1,1-1 1,0 0-1,0 1 1,1-1-1,-1 0 1,1-1-1,-1 1 1,1 0-1,0-1 1,0 0-1,0 0 1,0 0-1,6 1 1,-7-2-32,0 0 0,0-1-1,0 1 1,0-1 0,0 0 0,0 0 0,0 0 0,0 0 0,0 0-1,0-1 1,0 1 0,0-1 0,0 0 0,-1 0 0,1 0 0,0 0-1,0 0 1,-1-1 0,1 1 0,-1-1 0,1 0 0,-1 1-1,0-1 1,1 0 0,-1-1 0,0 1 0,0 0 0,1-3 0,-2 2 6,0 1 1,0 0-1,-1 0 1,1 0 0,-1 0-1,1-1 1,-1 1-1,0 0 1,0 0 0,0-1-1,-1-3 1,1-4 620,0 10-578,-1 0-1,1-1 1,0 1 0,0 0 0,-1 0 0,1-1-1,0 1 1,0 0 0,-1 0 0,1-1 0,0 1-1,-1 0 1,1 0 0,0 0 0,-1 0 0,1-1-1,0 1 1,-1 0 0,1 0 0,-1 0-1,1 0 1,0 0 0,-1 0 0,1 0 0,0 0-1,-1 0 1,1 0 0,-1 0 0,1 0 0,0 1-1,-1-1 1,1 0 0,0 0 0,-1 0 0,1 0-1,-1 1 1,-13 4-68,12-2 60,1 0 1,-1 0-1,0 0 1,1 0-1,0 0 1,-1 1-1,1-1 0,1 0 1,-1 1-1,0-1 1,1 0-1,0 1 1,-1-1-1,2 4 0,-1-6-110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04.4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20 104,'0'0'7427,"20"-10"-6272,-19 9-1064,0 0 1,0 0 0,1 0-1,-1 0 1,0 0-1,1 1 1,-1-1-1,0 0 1,1 1 0,-1-1-1,1 1 1,-1 0-1,1-1 1,-1 1-1,1 0 1,-1 0 0,1 0-1,0 0 1,1 1-1,45-1-2004,-33 1-200,-5-1-577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1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30 640,'0'0'4588,"-1"-29"-1211,-3 41-3204,0 1 0,0 0 0,2 0 0,-1 0 1,2 1-1,0-1 0,1 25 0,0-37-167,0 0-1,1 0 1,-1 0-1,0 0 1,1 0-1,-1 0 1,1 0-1,-1 0 1,1 0 0,0 0-1,-1-1 1,1 1-1,0 0 1,-1 0-1,1-1 1,0 1-1,0-1 1,0 1-1,0-1 1,0 1-1,0-1 1,0 1-1,0-1 1,0 0 0,0 1-1,0-1 1,0 0-1,0 0 1,0 0-1,0 0 1,1 0-1,42 1 13,-34-2-124,-7 2-84,0-1 0,0 0 0,0 0 0,0 0 0,0 0 0,0 0 0,0-1 0,0 1 0,0-1 0,0 0 0,0 0 0,0 0 0,-1 0-1,1-1 1,0 1 0,-1-1 0,1 1 0,-1-1 0,0 0 0,4-3 0,3-4-1753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1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3017,'0'0'3084,"5"-4"-2441,-3 2-493,0 1-1,0 0 0,0-1 0,0 1 1,0-1-1,0 1 0,0-1 0,-1 0 1,1 0-1,-1 0 0,3-5 2850,-4 34-2838,0 17-172,-1-15-70,1-1 0,1 1 0,8 39-1,-9-68 29,0 1-1,0-1 1,0 1-1,0-1 1,0 1-1,0-1 0,1 1 1,-1-1-1,0 1 1,0-1-1,-1 1 1,1-1-1,0 1 0,0-1 1,0 1-1,0-1 1,0 1-1,0-1 1,-1 0-1,1 1 1,0-1-1,0 1 0,-1-1 1,1 1-1,0-1 1,-1 0-1,1 1 1,-1-1-1,1 0 0,0 1 1,-1-1-1,1 0 1,-1 0-1,1 1 1,-1-1-1,1 0 1,0 0-1,-1 0 0,1 0 1,-1 1-1,1-1 1,-1 0-1,1 0 1,-1 0-1,1 0 0,-1 0 1,1 0-1,-1 0 1,0-1-1,-2 2-451,-6-1-2457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2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237 105 1272,'0'0'5999,"2"-10"-5216,1-2-483,-2 8-157,0 0 1,0 0-1,0-1 0,0 1 0,-1 0 0,0 0 0,0-1 0,0 1 0,-1-7 0,0 9-68,0 0-1,0 0 1,0 1 0,0-1 0,0 0 0,0 0 0,-1 1 0,1-1-1,-1 1 1,1-1 0,-1 1 0,1 0 0,-1-1 0,0 1-1,1 0 1,-1 0 0,0 0 0,0 0 0,0 1 0,0-1 0,0 0-1,0 1 1,0-1 0,0 1 0,0 0 0,-2 0 0,-4-1-45,-1 0 0,1 0 0,0 1 0,0 1 0,-12 1 1,14 0-30,0 0 0,0 0 1,0 1-1,0 0 0,1 0 1,-1 1-1,1 0 0,0 0 1,0 0-1,1 0 0,-9 10 1,4-4 1,1 1 0,0 0 0,0 1 0,-9 19 1,14-25-4,0 1 0,1 0 1,0 0-1,0 0 0,0 0 0,1 0 1,0 0-1,1 0 0,-1 0 1,1 1-1,1-1 0,-1 0 1,1 0-1,3 10 0,-1-6 0,1 0 0,1-1 0,0 1 1,1-1-1,-1 0 0,2-1 0,0 1 0,9 9 0,-10-11-23,1 0 1,0 0-1,0-1 1,1 0-1,0-1 1,9 6-1,-14-10 3,0-1 0,-1 0 0,1 0 0,0 0-1,0 0 1,0 0 0,0-1 0,0 1 0,0-1 0,0 0 0,0 0-1,0 0 1,0 0 0,0 0 0,0-1 0,0 1 0,0-1 0,0 0-1,0 0 1,0 0 0,-1 0 0,1 0 0,0-1 0,-1 0 0,4-2-1,4-2-40,30-25-705,-39 30 811,1-1 0,-1 0 0,1 0 0,-1 0 0,0 0 0,0 0 0,0 0 0,0 0 0,0 0 0,0-1 0,-1 1 0,1 0 0,-1 0 0,1-1 0,-1 1 0,0 0 0,0-1 0,0-3 0,0 8-192,0-1 0,-1 1 0,1 0-1,0 0 1,-1 0 0,1-1 0,-1 1-1,1 0 1,-1-1 0,0 1 0,0 0-1,0-1 1,0 1 0,0-1 0,0 0-1,0 1 1,0-1 0,-2 2 0,-6-3-1367,-3 0-832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3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 2665,'0'0'4999,"45"-21"-3954,-27 21-2320,1 1 1,28 5-1,-35-5-1426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3.4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3505,'0'0'3168,"-1"20"-2940,-1 167 367,2-127 313,0-99-6653,0 18 3278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1:02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2 141 7009,'0'0'3765,"-2"15"-3683,4-5-72,1 0 0,0 0 0,0 0 1,1 0-1,7 14 0,6 17 165,123 323 486,-126-332-634,5 11-430,-19-41 301,-1-5 25,-13-24 49,-2-4-134,-95-211-508,95 202 659,3 1 0,1-1 0,2-1-1,-7-53 1,17 88 22,-2-50 47,2 54-58,1-1 0,-1 1 1,1 0-1,-1 0 0,1-1 0,0 1 0,0 0 0,0 0 1,0 0-1,0 0 0,1 0 0,-1 0 0,1 0 0,-1 0 0,1 1 1,-1-1-1,1 1 0,0-1 0,3-1 0,9-5-11,1 1 0,0 1-1,0 0 1,0 2 0,1-1 0,-1 2-1,19-2 1,14 0-56,50 3 0,-95 2 69,0 0 0,-1 0 0,1 1 0,-1-1 0,1 1 0,0 0 0,-1-1 0,1 1 0,-1 0 0,0 1 0,1-1 0,-1 0 0,0 1 0,0-1 0,0 1 0,0 0 0,0 0 0,0 0 0,0 0 0,0 0 0,-1 0 0,1 0 0,-1 0 0,0 1 0,0-1 0,0 0 0,0 1 0,0-1 0,0 1 0,0 0 0,-1-1 0,1 1 0,-1-1 0,0 1 0,0 0 0,0 5 0,0 2 75,-1 1 0,0-1 0,0 1 0,-1-1 0,0 0 0,-1 0 0,0 0 0,-7 14 0,-32 48 384,30-54-382,1-1-1,1 2 1,0 0 0,-10 31 0,19-48-81,1 0 1,-1 0-1,1 0 0,0 0 1,0 0-1,0 0 1,0 0-1,0 0 1,0 0-1,0 0 0,1 0 1,-1 0-1,1 0 1,-1 0-1,1 0 0,0 0 1,0-1-1,0 1 1,0 0-1,0 0 1,0-1-1,0 1 0,1 0 1,-1-1-1,1 0 1,-1 1-1,1-1 0,-1 0 1,1 0-1,0 1 1,0-1-1,-1-1 0,4 2 1,6 3 12,0-1-1,1-1 1,-1 0 0,19 3 0,-15-4 13,86 10 89,-67-10-158,44 10 0,-61-3-488,-16-9 445,-1 0-1,0 1 0,0-1 0,0 0 1,1 1-1,-1-1 0,0 0 0,0 1 1,0-1-1,0 0 0,0 1 0,0-1 0,0 1 1,1-1-1,-1 0 0,0 1 0,0-1 1,-1 0-1,1 1 0,0-1 0,0 1 1,0-1-1,0 0 0,0 1 0,0-1 0,0 0 1,-1 1-1,1-1 0,0 0 0,0 1 1,0-1-1,-1 0 0,1 0 0,0 1 0,0-1 1,-1 0-1,1 0 0,0 1 0,-1-1 1,1 0-1,0 0 0,-1 0 0,1 1 1,0-1-1,-1 0 0,1 0 0,0 0 0,-1 0 1,1 0-1,-1 0 0,1 0 0,0 0 1,-1 0-1,0 0 0,-24 6-6295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3.9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41 182 208,'-35'-110'1464,"34"107"-1146,0-1 0,0 0-1,0 0 1,1 0 0,-1 0-1,1 0 1,0 0 0,0 0-1,1-5 1,-1 7-235,1 1-1,-1 0 1,0 0-1,1-1 1,-1 1-1,1 0 1,0 0-1,-1 0 1,1 0-1,0 0 1,0 0-1,0 0 1,-1 0-1,1 0 1,0 0-1,0 0 1,0 1-1,1-1 1,0 0-1,3-1 3,0 1 1,0 0-1,0 0 0,0 0 0,0 1 1,0 0-1,0 0 0,0 0 1,9 2-1,9 0 107,-14-2-88,1 1 0,0 0 0,-1 1 0,1 0 0,0 1-1,-1 0 1,16 7 0,-20-8-61,-1 0 0,1 1 0,-1-1-1,0 1 1,0 0 0,0 0 0,0 0 0,0 1 0,-1-1-1,1 1 1,-1 0 0,0 0 0,0 0 0,-1 0-1,1 1 1,-1-1 0,2 7 0,-2-7 18,-2-1 1,1 1-1,0 0 1,-1 0 0,0 0-1,1 0 1,-2-1-1,1 1 1,0 0-1,-1 0 1,0 0-1,1 0 1,-2-1-1,1 1 1,0 0-1,-1-1 1,0 1-1,1-1 1,-5 6-1,-2 0 101,-1 1-1,0-1 1,0-1 0,-18 13-1,-22 22 324,48-42-474,0 0 1,0 0-1,0 0 0,1 1 1,-1-1-1,0 0 0,1 1 1,-1-1-1,1 1 0,-1-1 1,1 1-1,0-1 0,0 0 1,0 1-1,0-1 0,0 1 0,0-1 1,0 1-1,0-1 0,0 1 1,1-1-1,-1 1 0,0-1 1,1 1-1,0-1 0,-1 0 1,1 1-1,0 0 0,1 1-9,0 0 0,0-1 0,0 1 0,0-1 0,0 0 0,0 1-1,1-1 1,-1 0 0,1 0 0,-1 0 0,5 2 0,5 0-391,0 0 0,1-1 1,-1 0-1,1-1 0,-1 0 0,1-1 1,0-1-1,-1 0 0,1 0 0,0-1 1,20-5-1,-1-6-2589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4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0 3753,'0'0'4341,"0"21"-2912,-1-10-1411,-1 0 0,0 0 0,0 0 1,-1 0-1,-1-1 0,0 0 0,0 1 0,-1-1 0,0-1 0,0 1 0,-1-1 0,-1 0 0,0 0 0,0-1 0,0 1 0,-13 9 0,5-12-4468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4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3369,'0'0'4829,"11"13"-4181,67 100 561,-66-95-854,1 0 0,25 23-1,-25-27-338,0 0 0,-1 1 0,16 24-1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5.0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 3289,'0'0'5049,"41"0"-4905,-17 0-144,2 0 96,-2-5-96,-1 3-16,-2 2-280,-4 0-400,-2-6-113,-3 4-911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5.3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5049,'0'0'3046,"0"9"-2710,-1 8-189,2-1 0,0 1-1,1 0 1,0-1 0,1 0-1,6 18 1,-6-27-379,-2-1 0,1 1-1,-1-1 1,0 1 0,0-1 0,0 1 0,-2 10 0,1-13-508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5.7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3953,'0'0'4327,"16"4"-3757,-6-1-496,55 17 360,-59-18-397,-1 1 0,1-1 1,0 2-1,-1-1 0,1 1 0,-1-1 1,0 1-1,-1 1 0,1-1 0,6 9 0,-1 13 194,0 0-329,3-20-2985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6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1 432,'0'0'9346,"-1"13"-8722,0-1-533,-1 7 113,0 0 0,2 0 0,0 0 1,1 0-1,1 0 0,7 27 1,14 36-11,-22-75-236,0 0 0,0 0-1,0 0 1,-1 1 0,0-1 0,0 0-1,-1 0 1,0 0 0,-4 13 0,-3-4-4698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6.4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6465,'0'0'4449,"0"9"-3866,8 209 188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6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7842,'0'0'4057,"0"10"-6098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1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 1640,'3'0'8586,"98"1"-6681,-7 1-1532,-1-3 0,0-5 1,117-21-1,-186 15-283,-26 11-801,-13 6-531,-7 8-1792,-4 0-2308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1:02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 8666,'0'0'3909,"-6"0"-3573,5 0-342,1-1 1,-1 1-1,0 0 1,0 0-1,1 0 1,-1 0-1,0-1 1,0 1-1,1 0 1,-1 0-1,0 0 1,0 1-1,0-1 1,1 0-1,-1 0 1,0 0-1,1 1 1,-1-1-1,0 0 1,0 0-1,1 1 0,-1-1 1,0 1-1,1-1 1,-1 1-1,1-1 1,-1 1-1,1-1 1,-1 1-1,1-1 1,-1 1-1,1 0 1,-1-1-1,1 1 1,0 0-1,-1-1 1,1 1-1,0 0 1,0 0-1,-1-1 1,1 1-1,0 1 1,19 36-216,-13-27 253,7 8-132,-2 1 0,0 1 0,-2 0 0,0 0 0,-1 1-1,-1 0 1,-2 0 0,0 1 0,2 27 0,-4-19-4647,-2-20 298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2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1 3753,'0'0'3442,"2"4"-2726,1 6-497,-1 1-1,0-1 1,0 0-1,-1 1 1,-1-1-1,0 1 1,-2 19-1,-19 79 318,14-82-584,1 1 0,1-1 0,-1 37 0,6-58 90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3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 3441,'0'0'1836,"23"-8"-1749,73-22-58,-88 28 10,-1-1 1,0 1-1,1 1 1,-1-1-1,1 2 0,-1-1 1,1 1-1,-1 0 0,1 0 1,-1 1-1,15 2 0,-20-1 27,1-1 1,-1 1-1,0-1 0,1 1 0,-1 0 0,0 0 1,0 0-1,0 0 0,-1 0 0,1 1 0,0-1 1,-1 0-1,0 1 0,1-1 0,-1 1 0,0-1 1,0 1-1,0 0 0,-1 0 0,1-1 0,0 5 1,6 61 718,-7-66-762,0-1 0,0 1 0,0 0 0,0 0 0,0-1 0,0 1 0,-1 0 0,1-1 0,0 1 0,-1 0 0,1-1 0,-1 1 0,0-1 0,0 1 0,1-1 0,-1 1 0,0-1 0,0 0-1,0 1 1,-1-1 0,1 0 0,0 0 0,0 0 0,-3 2 0,-1-1 46,0 0 0,0-1 0,0 0 1,0 0-1,0 0 0,-1-1 0,-5 0 0,8 1-74,-75 0 666,41-2-4498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3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0 2705,'0'0'5522,"-8"9"-5365,-26 31-111,32-36-38,0 0-1,1 0 1,-1 0 0,1 1 0,0-1 0,0 0 0,0 0-1,0 1 1,1-1 0,0 1 0,0-1 0,0 1 0,0-1-1,2 8 1,0 8 14,-3-8 1,0-1 0,-1 0 0,0 1 0,-1-1 0,0 0 0,-1 0 1,-7 15-1,5-12 63,0 1 0,1-1 0,-3 20 0,6 0-78,2-32-21,0-1-1,0 0 0,0 0 0,0 0 0,0 0 0,1 0 1,-1 0-1,0 0 0,1 0 0,-1 0 0,0 0 1,1 0-1,0 0 0,-1 0 0,1 0 0,0 0 1,-1 0-1,1 0 0,0-1 0,0 1 0,0 0 0,-1-1 1,1 1-1,0 0 0,2 0 0,-17 1-5484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4.3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11 520,'0'0'3378,"24"-1"-3366,2-2 76,5 0 243,0 1 1,0 1-1,31 4 1,-60-3-223,0 1 1,0 0-1,-1 0 0,1 1 1,-1-1-1,1 0 1,-1 0-1,1 1 1,-1-1-1,0 1 0,0-1 1,0 1-1,0 0 1,0-1-1,0 1 0,0 0 1,0 0-1,-1 0 1,1 0-1,-1-1 0,1 1 1,-1 0-1,0 0 1,0 0-1,0 0 1,0 0-1,0 2 0,1 1-46,-1 0 1,0-1-1,0 1 0,-1 0 0,1-1 0,-1 1 0,0 0 1,0-1-1,0 1 0,-4 7 0,-1-6-11,0 1-1,0-1 1,-1 0-1,1-1 1,-1 0 0,-1 0-1,-10 6 1,-27 20 642,44-29-672,0 0 1,0 1-1,0-1 1,1 0-1,-1 0 1,1 0-1,0 1 1,0-1-1,0 0 1,0 0-1,0 1 1,0-1-1,0 0 1,1 0 0,-1 1-1,1-1 1,1 3-1,13 40-22,-12-41 9,0 1 0,0-1-1,0 0 1,1 0 0,-1-1-1,1 1 1,0-1 0,0 0-1,0 0 1,1 0 0,-1 0 0,1-1-1,-1 1 1,1-1 0,0-1-1,0 1 1,9 2 0,35 15 33,-48-18-112,1 0-1,-1 1 1,1-1-1,-1 0 1,0 0-1,0 1 1,1-1 0,-1 1-1,0-1 1,0 1-1,-1-1 1,1 1 0,0 0-1,0-1 1,-1 1-1,1 0 1,-1 0 0,1 3-1,1 2-1784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4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 1 5033,'0'0'5883,"-1"12"-5134,-19 105 228,-1 13-936,21-115-50,0-10 4,0 0-1,0 0 1,0 0-1,-1-1 1,1 1 0,-1 0-1,0-1 1,0 1-1,-3 5 1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5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6617,'0'0'2745,"21"5"-3849,-15 3-1441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5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1 488,'0'0'9271,"0"6"-9101,0 20-145,0 1-1,-2-1 1,-1 0 0,0 0 0,-3 0 0,0 0 0,-15 39-1,16-50-374,1-3 26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6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1 267 864,'0'0'2646,"2"-25"-2079,9-80-388,-10 98-184,1 1 1,-1 0 0,1 0-1,1 0 1,-1 1 0,1-1-1,0 0 1,0 1 0,1 0-1,-1 0 1,1 0 0,0 0-1,1 1 1,-1-1 0,1 1-1,0 0 1,0 0 0,0 1-1,0 0 1,11-6 0,-12 8 4,6-4 83,1 1 0,0 0 0,0 0 0,0 2-1,0-1 1,0 1 0,1 1 0,-1 0 0,1 1 0,15 1 0,-15-1 556,-11 0-555,0 1 0,0-1 0,-1 1 0,1-1 0,0 1 0,0-1 0,-1 1 0,1-1 0,-1 1 0,1 0 0,-1-1 0,1 1 0,-1 0 0,1-1 0,-1 1 0,1 0 0,-1 0 0,0 0 0,1-1 0,-1 1 0,0 0 0,0 0 0,0 0 0,0 0 0,0-1 0,0 1 0,0 1 0,3 33 661,-3-24-515,4 103 808,-5-113-1012,1 0 0,-1-1 1,0 1-1,1 0 0,-1-1 0,0 1 0,1-1 1,-1 1-1,0 0 0,0-1 0,0 0 1,1 1-1,-1-1 0,0 1 0,0-1 0,0 0 1,0 0-1,0 0 0,0 1 0,0-1 1,0 0-1,0 0 0,0 0 0,-1 0 0,-29 1 53,28-1-34,-109 0-61,65 0-4081,35 0 2079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6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173 14 2513,'0'0'7477,"-2"-3"-7102,2 3-365,-1-1 0,1 0 0,0 1 0,-1-1 0,1 0 0,-1 1 0,1-1 0,-1 1 0,1-1 0,-1 1 0,1-1 0,-1 1 0,0-1 0,1 1 0,-1 0 0,0-1 0,1 1 0,-1 0 0,0-1 0,1 1 0,-1 0 0,0 0 0,0 0 0,1 0 0,-1 0 0,0 0 0,0 0 0,1 0 0,-1 0 0,0 0 0,0 0 0,0 1 0,-1 0 15,0 1-1,0 0 1,1-1-1,-1 1 0,1 0 1,-1 0-1,1 1 0,0-1 1,0 0-1,0 0 0,-1 4 1,-38 83 174,-32 77-296,62-153-177,0-10-3506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7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1 496,'0'0'5921,"12"10"-5074,74 74 1071,-29-37-879,-42-37-953,0 1 0,-1 1 1,18 20-1,-29-29-95,0 0-1,-1 0 1,1 1 0,-1-1 0,0 1-1,0-1 1,0 1 0,-1 0 0,1 0-1,-1 0 1,0 0 0,0 0 0,0 0-1,-1 0 1,1 0 0,-1 0 0,0 1-1,0-1 1,-1 0 0,0 4 0,-1-6-219,1-1 1,-1 0-1,1 1 1,-1-1-1,0 0 1,1 0-1,-1 0 1,0-1-1,0 1 1,0 0-1,0-1 1,0 1-1,0-1 1,0 0-1,0 1 1,0-1-1,-4 0 1,5 0-173,-14 0-3309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1:02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5065,'0'0'5040,"4"0"-5039,26 1 101,0-1 0,0-2 0,0-2 0,-1 0 0,55-16 0,-70 14-91,23-4-202,-50 1-2135,-11 0-1669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38 3729,'0'0'3769,"16"-5"-3653,19-4-108,1 2 1,0 1 0,56-2-1,-57 8-2892,-23-2-1152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4761,'0'0'5066,"6"19"-4509,-3 6-316,0 0 0,-2 34 0,-3-12-4380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8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1 1 1112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8.6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 97 1112,'-60'-71'2211,"60"70"-2176,0 1-1,0 0 0,-1 0 0,1-1 1,0 1-1,0 0 0,0-1 0,-1 1 1,1 0-1,0-1 0,0 1 0,0-1 1,0 1-1,0 0 0,0-1 1,0 1-1,0 0 0,0-1 0,0 1 1,0-1-1,0 1 0,0 0 0,0-1 1,0 1-1,0 0 0,0-1 0,0 1 1,1 0-1,-1-1 0,0 1 0,0 0 1,0-1-1,1 1 0,-1-1 0,17-6 604,22 3 315,-35 4-661,8-1 15,0 0 0,0 1-1,0 1 1,24 4 0,-31-4-229,1 1 1,-1 0 0,0 1-1,0-1 1,0 1-1,0 0 1,-1 0 0,1 0-1,-1 1 1,0-1-1,0 1 1,7 9 0,2 3 66,0 0 1,-1 1-1,11 24 1,-19-35-20,-1 2 0,0-1 1,0 0-1,-1 1 0,0-1 1,0 1-1,-1-1 0,0 1 0,0 0 1,-1 0-1,0 13 0,-1-19-97,0-1 0,1 1-1,-1-1 1,0 1-1,0-1 1,0 0 0,0 1-1,0-1 1,0 0-1,0 0 1,0 0-1,-1 0 1,1 0 0,0 0-1,-1 0 1,1 0-1,-1-1 1,-2 2 0,-36 14 117,21-10-97,-19 11-18,-54 22 97,84-37-135,-1 1 0,1-1 0,-1 0 0,1-1 0,-1 0 0,1-1 0,-1 1 0,-16-3 0,23 1-174,0 1 0,1-1 0,-1 0 1,1 0-1,0 0 0,-1 0 0,1 0 0,0 0 0,-1 0 0,1 0 0,0 0 0,0-1 0,0 1 0,0 0 0,-1-4 0,-2-1-2182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9.0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1 4793,'0'0'4213,"-21"38"-2182,-117 209-2172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9.4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3185,'0'0'7857,"17"0"-7642,-8 4-195,0 1-1,-1 0 1,1 0 0,-1 1 0,-1 0-1,1 0 1,-1 1 0,11 12-1,-3-4 51,-6-7-49,-1 2 1,1-1 0,-2 1 0,1 0-1,-2 1 1,1-1 0,-1 1-1,-1 1 1,0-1 0,4 16-1,-6-16-905,-1-1-1,0 1 0,-1 0 0,0 12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9.7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38 4481,'0'0'5370,"11"-5"-5198,16-3-453,1 1-1,0 1 1,0 1-1,0 2 0,36 0 1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0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339 49 1304,'0'0'4032,"-2"-7"-3415,1 5-519,0 0 1,0 0-1,0-1 0,0 1 0,-1 0 1,1 0-1,-1 0 0,1 0 0,-1 1 0,0-1 1,0 0-1,0 1 0,0-1 0,0 1 0,-4-3 1,1 2 78,0 0 0,-1 1 1,1 0-1,0 0 0,-1 0 1,1 0-1,-1 1 0,-5 0 1,10 0-168,-9-1 122,0 1 0,0 1 0,0 0 0,0 0 0,0 1-1,-14 4 1,22-5-116,-1 0 0,1 0 1,-1 1-1,1-1 0,0 1 0,0 0 0,0-1 0,0 1 0,0 0 1,0 1-1,0-1 0,0 0 0,1 0 0,-1 1 0,1-1 1,0 1-1,0-1 0,0 1 0,0-1 0,0 1 0,0 0 0,1 0 1,-1-1-1,1 1 0,0 0 0,0 0 0,0 5 0,0-6-11,0 1-1,0 0 1,0-1 0,0 1-1,0 0 1,1-1 0,-1 1-1,1 0 1,0-1-1,0 1 1,0-1 0,0 1-1,0-1 1,0 0-1,1 1 1,-1-1 0,3 2-1,-1-1-12,1 0-1,0-1 0,0 0 1,1 0-1,-1 0 0,0 0 1,1-1-1,5 2 0,6 2 55,7 3-71,0 2 0,-1 0 1,0 2-1,35 24 0,-57-35 35,1-1 1,0 1-1,0 0 1,-1-1-1,1 1 1,-1 0-1,1-1 1,0 1-1,-1 0 1,1 0-1,-1 0 0,0 0 1,1 0-1,-1-1 1,0 1-1,0 0 1,1 0-1,-1 0 1,0 0-1,0 0 1,0 0-1,0 0 1,0 0-1,0 0 1,0 0-1,-1 0 0,1 0 1,0 0-1,0 0 1,-1-1-1,1 1 1,0 0-1,-1 0 1,1 0-1,-1 0 1,0-1-1,1 1 1,-1 0-1,1 0 1,-1-1-1,-1 2 0,-34 28 315,28-24-357,0-1 158,-1-1 1,0 1-1,0-1 1,-1-1-1,1 0 0,-1 0 1,1-1-1,-1 0 0,0 0 1,0-1-1,0-1 1,0 0-1,0 0 0,-11-2 1,-7 1-73,25 1-36,1-1 1,-1 1-1,1-1 0,-1 0 1,1 0-1,-1 0 0,1 0 1,0 0-1,-1-1 0,1 1 1,0-1-1,0 1 1,0-1-1,0 0 0,0 0 1,0 0-1,1 0 0,-1 0 1,1 0-1,-3-5 1,3 5-170,-1-1 0,1 1 1,-1-1-1,0 1 1,0 0-1,0-1 1,0 1-1,0 0 1,0 1-1,0-1 1,-1 0-1,1 0 1,-1 1-1,1 0 1,-1-1-1,0 1 1,1 0-1,-1 0 0,0 1 1,0-1-1,-4 0 1,-4 1-2392,-1 0-1112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1.4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 1 5265,'0'0'5088,"-7"8"-4947,0 3-119,1 0-1,0 0 0,1 0 1,0 1-1,0-1 0,1 1 1,-4 23-1,6-20-20,-3 14 35,-15 49 0,17-69-45,0 0 1,-1-1 0,0 0-1,-1 1 1,0-1 0,0-1-1,-1 1 1,0-1 0,-11 12-1,34-32-6476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1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1296,'0'0'6116,"9"2"-5485,1 1-474,-1 0 0,1 1 0,0 0 0,-1 1 0,0 0 0,0 0 0,0 1 0,-1 0 0,0 0 0,0 1 0,0 0 1,-1 1-1,0-1 0,0 1 0,-1 1 0,0-1 0,5 13 0,-5-10-424,-1 1 0,0 0 1,-1 0-1,0 0 0,-1 0 1,-1 1-1,0 0 0,0-1 1,-1 17-1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1:03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4785,'0'0'7850,"88"-37"-7850,-23 26 0,0-2 0,-4 8-400,-5-1-433,-17 6-1503,-22 0-3049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2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3145,'0'0'3664,"68"-8"-3672,-44 8-304,5 0-560,-5 0-352,-4 0-1305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2.7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99 3633,'0'0'3878,"-3"11"-3725,-3 17-5,1 0 0,2 0-1,0 49 1,3-77 20,-1 0-178,0-1-1,1 1 1,-1 0-1,0 0 1,1-1-1,-1 1 1,1-1-1,-1 1 0,1-1 1,-1 1-1,0-1 1,1 1-1,0-1 1,-1 1-1,1-1 1,-1 0-1,1 1 1,0-1-1,-1 0 1,1 1-1,0-1 1,0 0-1,-1 1 1,1-1-1,0 0 1,0 0-1,0 1 1,0-1-1,0 0 1,0-1-1,0-30-337,0 24 307,0-10-17,-1-12 145,2 0-1,1 1 0,1-1 0,9-41 1,-11 71-75,-1 0 0,0-1 1,1 1-1,-1-1 0,1 1 0,-1 0 1,1 0-1,-1-1 0,1 1 0,-1 0 1,1 0-1,-1 0 0,1-1 0,-1 1 1,1 0-1,0 0 0,-1 0 0,1 0 1,-1 0-1,1 0 0,-1 0 1,1 0-1,0 0 0,-1 1 0,1-1 1,-1 0-1,1 0 0,-1 0 0,1 1 1,-1-1-1,1 0 0,-1 0 0,1 1 1,-1-1-1,0 1 0,1-1 1,-1 0-1,1 1 0,-1-1 0,0 1 1,1-1-1,-1 1 0,25 20 115,-23-19-60,15 14 86,-8-7-19,-1-1-1,1 0 0,1-1 0,-1 1 0,1-2 1,14 8-1,-18-13-98,0-1 1,-1 1-1,1-1 0,-1 0 1,1-1-1,-1 1 1,1-1-1,-1 0 1,1 0-1,-1-1 0,0 0 1,1 0-1,-1 0 1,0-1-1,0 1 1,-1-1-1,1 0 0,0-1 1,-1 1-1,0-1 1,0 0-1,4-4 1,-5 100 1383,-20 29-1367,16-118-55,-4 8 58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3.3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1 3225,'0'0'6617,"-4"7"-6557,-1 1-44,1 1 0,0 0 1,0 1-1,1-1 0,0 1 0,1 0 0,0-1 0,-1 21 1,2-24 19,1 0 0,1-1 0,-1 1 0,1 0 1,0 0-1,0-1 0,0 1 0,1-1 1,0 1-1,0-1 0,0 0 0,1 0 0,-1 0 1,1 0-1,1 0 0,-1 0 0,1-1 0,5 6 1,-4-6-39,1 1 0,0-2 0,0 1 1,0-1-1,0 0 0,0 0 1,1 0-1,-1-1 0,1 0 0,0-1 1,0 1-1,-1-1 0,1 0 1,0-1-1,0 0 0,0 0 0,11-2 1,-14 2 6,0-1 1,0 0-1,-1 0 1,1 0-1,0 0 1,-1-1-1,1 1 1,-1-1-1,0 0 1,1 0-1,-1 0 1,0 0-1,0-1 1,0 1-1,-1-1 1,1 0-1,-1 0 1,1 0-1,-1 0 1,0 0-1,0 0 1,0-1-1,-1 1 1,1-1-1,-1 1 1,0-1-1,0 1 1,0-1-1,0 0 1,0 0-1,-1 1 1,0-8-1,0 0 197,0-1-1,-1 1 1,-1 0-1,1-1 1,-2 1-1,0 0 1,-4-12-1,5 20-305,1 0 0,-1-1 0,1 1 0,-1 0 0,0 0 0,0 0 0,-1 0 0,1 1 0,0-1 0,-1 1 0,0-1 0,1 1 0,-1 0-1,0 0 1,0 0 0,-1 0 0,1 1 0,0-1 0,0 1 0,-1 0 0,1 0 0,-1 0 0,1 0 0,-1 1 0,1-1 0,-6 1 0,-7 0-2948,2 0-1609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4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7 2841,'0'0'7516,"0"-6"-7108,-1 78-92,-22 139 0,23-211-366,-7 23-881,-6-16-4323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4.9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9 3897,'0'0'2846,"28"-1"-2650,12-2-130,0 0-8,1 2 0,47 4 0,-84-2 7,0 0-1,0 0 1,0 0 0,0 0 0,0 1 0,0-1-1,0 1 1,0 0 0,-1 0 0,1 1-1,-1-1 1,0 1 0,0-1 0,0 1 0,0 0-1,0 0 1,0 1 0,-1-1 0,1 0 0,-1 1-1,0 0 1,0-1 0,-1 1 0,1 0-1,-1 0 1,0 0 0,0 0 0,0 0 0,0 5-1,2 9 120,-1 1 0,-1-1 0,0 1-1,-2-1 1,-3 25 0,3-33-163,-1 0-1,0 0 1,0 0 0,-1 0-1,-1 0 1,0-1 0,0 1-1,-1-1 1,0 0 0,0 0-1,-1-1 1,-11 13 0,12-16 24,-1 1 1,0-1 0,0-1-1,0 1 1,-1-1-1,0 0 1,0 0 0,0-1-1,0 0 1,-1 0-1,1-1 1,-1 0-1,1 0 1,-1-1 0,0 0-1,0 0 1,-7 0-1,-134-1 520,148 0-576,0-1 1,0 1-1,1 0 1,-1 0-1,0 0 1,1 0-1,-1-1 1,0 1-1,1 0 1,-1 0-1,0-1 1,1 1-1,-1-1 1,1 1-1,-1-1 1,1 1 0,-1-1-1,1 1 1,-1-1-1,1 1 1,-1-1-1,1 1 1,0-1-1,-1 0 1,1 1-1,0-1 1,-1 0-1,1 1 1,0-1-1,0-1 1,-3-25-1908,3 16-130,-3-3-747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5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 0 4049,'0'0'8358,"-4"3"-8268,-1 2-82,1 0 1,0 0-1,0 0 0,0 0 0,1 1 0,0-1 0,0 1 0,0 0 1,1 0-1,0 0 0,0 0 0,0 0 0,0 7 0,-12 98-189,10-70 14,2-22 31,2-9 3,0-1 0,-1 0 0,-1 1-1,0-1 1,0 0 0,-1 0-1,0 0 1,0-1 0,-9 16-1,4-18-570,5-18-2586,3-5-877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5.7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 4225,'0'0'1424,"16"-1"-1352,-3 0-49,-2 0-4,0-1-1,0 2 0,0 0 0,0 0 1,0 1-1,0 0 0,0 1 0,0 1 0,11 3 1,-20-5 47,1 0-1,-1 1 1,0-1 0,0 1 0,0-1 0,0 1 0,-1 0 0,1 0 0,0 0 0,-1 0 0,1 0 0,-1 0-1,0 0 1,0 1 0,0-1 0,0 0 0,0 1 0,0-1 0,0 1 0,-1-1 0,1 1 0,-1-1 0,0 1 0,0-1-1,0 5 1,0-2 64,-1-1-1,0 0 0,1 0 0,-2 0 1,1 0-1,0-1 0,-1 1 1,1 0-1,-1 0 0,0-1 0,0 1 1,-1-1-1,1 0 0,-1 0 0,-3 4 1,-2 0 27,0 1 1,1 0 0,-1 0 0,2 0-1,-9 14 1,12-18-112,1 0 0,0 0 1,1 0-1,-1 1 0,1-1 0,0 0 0,0 1 0,0-1 1,1 0-1,-1 1 0,1-1 0,0 1 0,0-1 0,1 1 0,-1-1 1,3 7-1,-2-9-23,0 0 1,1 0 0,-1 0-1,1 0 1,-1 0-1,1 0 1,0 0 0,0 0-1,0-1 1,0 1 0,0-1-1,0 0 1,0 1-1,0-1 1,0 0 0,1 0-1,-1 0 1,5 0-1,52 13 94,-45-11-78,33 3-79,-32-10-2474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6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4561,'0'0'3143,"0"13"-2747,0 196 2761,0-206-3157,0 1 0,0-1 0,1 0 0,-1 0-1,1 1 1,0-1 0,0 0 0,0 0 0,0 0 0,1 0 0,-1 0 0,1 0-1,0-1 1,0 1 0,0 0 0,0-1 0,0 0 0,0 1 0,1-1 0,-1 0-1,1 0 1,-1 0 0,1 0 0,0-1 0,0 1 0,0-1 0,0 0 0,0 1-1,0-1 1,0-1 0,0 1 0,1 0 0,-1-1 0,0 0 0,0 0 0,1 0-1,-1 0 1,0 0 0,0 0 0,1-1 0,-1 0 0,0 0 0,0 0 0,0 0-1,0 0 1,0 0 0,0-1 0,0 0 0,0 1 0,-1-1 0,1 0 0,2-3-1,4-2 3,0-2-1,-1 1 0,0-1 0,0 0 1,-1-1-1,-1 1 0,1-1 0,-2-1 0,1 1 1,-1-1-1,-1 0 0,4-14 0,-2-2-5,-1-1 0,-1 1 0,-2-1-1,-1-36 1,-1 82-4175,0-5 1834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7.0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221 43 6881,'0'0'5934,"-6"-5"-5760,2 1-151,-1 0-1,0 0 0,-1 0 0,1 1 0,-1 0 0,1 0 0,-1 0 1,-10-2-1,13 4-26,0 0-1,1 0 1,-1 1 0,0-1 0,1 1 0,-1 0 0,0 0 0,0 0 0,1 0-1,-1 0 1,0 1 0,1-1 0,-1 1 0,0 0 0,1 0 0,-1 0 0,1 0 0,-1 0-1,1 0 1,0 1 0,-1-1 0,1 1 0,0 0 0,0-1 0,0 1 0,-3 4-1,-5 7 17,1 1-1,0 0 0,1 0 1,0 1-1,1 0 0,1 1 1,-8 28-1,9-15 22,0 0-1,2 0 1,1 45 0,2-70-51,1 0 0,0 0 0,-1 0 0,1 0 0,1-1 1,-1 1-1,0 0 0,1-1 0,0 1 0,0-1 0,0 1 0,0-1 0,1 0 0,-1 0 1,1 0-1,0 0 0,-1-1 0,2 1 0,-1-1 0,0 0 0,0 1 0,1-1 1,-1-1-1,5 3 0,-2-1-20,0-1 0,0 0 1,0 0-1,0 0 0,0-1 1,1 0-1,-1 0 0,1 0 1,-1-1-1,0 0 0,1 0 1,-1-1-1,1 0 0,8-2 1,-10 1-18,-1 0 1,0-1 0,0 1 0,0-1 0,0 0 0,0 0 0,0 0-1,-1-1 1,0 0 0,0 1 0,0-1 0,0 0 0,0 0-1,-1 0 1,0-1 0,4-7 0,-2 2 189,-1 0 0,0 1 0,0-1 0,-1 0 0,0-1 0,0-18 0,-15 65-90,3-12-92,8-13-348,0 0 0,1 0-1,0-1 1,1 16-1,0-16-1109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7.4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30 4417,'0'0'4769,"-6"0"-4777,15 0-256,11 0 136,4 0-168,-1-5-584,7-3-393,-4 0-415,-8 0-1361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9:42.807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9B4B168-9593-42F6-8D56-6BFFF75E4153}" emma:medium="tactile" emma:mode="ink">
          <msink:context xmlns:msink="http://schemas.microsoft.com/ink/2010/main" type="inkDrawing" rotatedBoundingBox="6838,4826 8626,4913 8581,5841 6793,5754" hotPoints="8712,5372 7722,5808 6752,5328 7742,4892" semanticType="underline" shapeName="Ellipse"/>
        </emma:interpretation>
      </emma:emma>
    </inkml:annotationXML>
    <inkml:trace contextRef="#ctx0" brushRef="#br0">994 163 61 0,'0'0'215'16,"0"0"-107"-16,0 0-11 0,0 0-11 0,0 0-2 0,0 0-11 15,0 0-8 1,-14-22 3-16,9 17-27 0,0 2 14 16,1-1-5-1,-1-4-14-15,2 3 19 0,-2 1-26 16,-1-1-14 0,1 0-1-16,-6-2-7 0,1 2 2 15,-4-3-3-15,-3 0 1 16,1 2-8-16,-3 1 1 15,0 0 0-15,3 3 0 16,-3-3 1-16,3 3 18 16,-3-1 6-16,-3 0-23 15,0 3 14-15,-2 0-16 16,0 0 0-16,-1 0 13 16,-2 0-12-16,2 0-1 15,-1 0 3-15,-2 0 3 16,1 0-5-16,0 8-1 0,3-1 0 15,1 0 0 1,4 1 0-16,0-1 8 0,3 1-5 16,-5 1 4-1,-1 3-4-15,-5 0-3 0,0 3 0 16,-1 2 6 0,-2 1-5-16,4-2-1 0,-2 1 0 15,2 3 7-15,-2-1-8 0,4 1 1 16,3 0 0-1,0 3-1-15,3-7 1 0,5 0 0 16,4 0 0 0,4-4 1-16,0-2-1 0,1 2 0 15,4 3 0 1,0 2 0-16,0 2 0 0,0 1 7 16,0-1-7-1,0 1 10-15,0 1-8 0,0 1-2 16,7 0 0-16,3-2 7 15,1 2-6-15,0-2-1 16,-1-1 0-16,2 1 5 16,2-2-6-16,1 0 1 15,-1 0 0-15,2-4-2 16,0-1 3-16,1-4-1 16,1 3 0-16,4-2 1 15,6-2-2-15,2 2 1 0,3-1-1 16,2 1-6-1,-4 2 8-15,5 0-1 0,-4 0 0 16,-1-2 4 0,-4 0-5-16,0-3 1 0,-2-2-7 15,-4 2 6 1,3-1 1-16,-2-1-6 0,3-1-1 16,-1-2-24-1,3 1 30-15,0-3-16 0,6 0 8 16,-1 0-5-1,1 0 3-15,2 0 11 0,-2 0 0 16,0 0-1 0,-4 0 0-16,1 0 1 0,-2 0 0 15,1 0-6-15,3 0 6 0,6 0 0 16,1 0 0 0,1-5-11-16,-2 3 10 0,-3-3-12 15,-4 3 5 1,-7 2 8-16,-2 0-26 0,-3 0 17 15,-2 0 2 1,-1-3 4-16,-3 3-6 0,3-3 10 16,0 1-1-16,1-3 6 0,2 0-6 15,2-2-12 1,7 0 11-16,-1-3-42 16,5 0 27-16,3 1-9 15,0-4-12-15,-2 1 15 16,-3 0-20-16,-2 0 10 15,-9 2 17-15,-3 1 7 16,-3-2 7-16,-4-1 1 16,-4 2 0-16,-5-3 3 15,0 2-2-15,0-4-1 0,0 1 1 16,0 1 0 0,0-2 38-16,0 0-23 0,0 1-9 15,-3-3-2 1,3 0-5-16,-2 0 0 0,-1-2-1 15,-3-1-2 1,1 1 2-16,-7-1 1 0,5 1 0 16,-4-1 0-16,3 3 0 0,3 0 0 15,-1 2 0 1,1 0 1-16,2 2 0 0,1-1-1 16,-1 2 0-1,-1-1-1-15,2 2 2 0,-1-4-1 16,1 1 0-1,-1-1 1-15,-3-2 2 0,1-2 7 16,-3 3 26 0,-6 0 17-16,1-4-17 0,-4-3 24 15,-2 1-28-15,0 1-24 16,-2-1 34-16,2 5-23 16,0 1-4-16,3 3 22 15,0 3-27-15,-1 0 6 16,-4 3-16-16,-4 0 6 15,-2-1 2-15,-3 3-8 16,-3 3 0-16,-5-1 3 16,3 3 3-16,-3 0-7 0,3 0 1 15,0 0 0 1,2 0 6-16,-2 0-6 0,2 0 0 16,-5 0 2-1,-3 0-2-15,-2 0 0 0,-9 10-1 16,1 6-16-1,2 2 8-15,6 2-46 0,-1 6-42 16,11-1-108 0,9-6-178-16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2.6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38 4609,'0'0'5176,"0"-7"-4836,0-21-80,1 28-256,-1 0-1,0 1 1,0-1 0,0 0 0,0 0-1,0 0 1,0 1 0,0-1 0,0 0-1,1 0 1,-1 0 0,0 0 0,0 1-1,0-1 1,0 0 0,1 0 0,-1 0-1,0 0 1,0 0 0,0 0-1,1 1 1,-1-1 0,0 0 0,0 0-1,0 0 1,1 0 0,-1 0 0,0 0-1,0 0 1,1 0 0,-1 0 0,0 0-1,0 0 1,1 0 0,-1 0 0,0 0-1,0 0 1,0 0 0,1 0 0,-1-1-1,0 1 1,0 0 0,0 0 0,1 0-1,-1 0 1,0 0 0,0 0 0,0-1-1,0 1 1,1 0 0,-1 0-1,0 0 1,0-1 0,0 1 0,0 0-1,0 0 1,0 0 0,1-1 0,-1 1-1,0 0 1,0 0 0,0 0 0,0-1-1,0 1 1,0 0 0,0 0 0,0-1-1,0 1 1,11 12 109,0 10 60,-1 0 1,-1 1 0,11 41-1,3 7-123,-3-37-674,-8-28-2733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36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36 3241,'0'0'2172,"0"0"-2018,1 0-1,-1 0 1,0 0-1,0 0 1,1 0-1,-1-1 1,0 1-1,0 0 1,1 0-1,-1 0 1,0 0-1,0-1 1,1 1-1,-1 0 1,0 0-1,0-1 1,0 1-1,0 0 1,1 0-1,-1-1 1,0 1-1,0 0 1,0-1-1,0 1 1,0 0-1,0 0 1,0-1-1,0 1 1,0 0-1,0-1 1,0 1-1,0 0 1,0-1-1,0 1 1,0 0-1,0 0 1,0-1-1,0 1 1,0 0-1,-1-1 1,-2-2-151,0 1 0,0-1 0,0 1 0,0 0 1,-1 0-1,1 0 0,-1 0 0,0 1 0,1-1 1,-1 1-1,0 0 0,0 0 0,0 1 0,0-1 1,0 1-1,0-1 0,0 1 0,0 1 0,-4 0 1,2-1 0,1 0 1,0 1-1,-1 0 1,1 0-1,0 0 1,0 1 0,0 0-1,0 0 1,0 0-1,1 1 1,-1-1-1,1 1 1,-8 6 0,3 2 17,1 0 1,0 1 0,1 0 0,0 0 0,-8 22 0,10-21 4,-1-1 0,0 0 1,-1 0-1,0 0 0,0-1 0,-13 13 1,7-6 50,14-10-73,31-6-57,-8-4 75,-15 2-61,0 0-1,1 1 0,-1 0 1,0 0-1,0 1 1,0 0-1,11 4 0,-15-4 33,-1 0-1,0 1 0,0-1 0,0 1 0,0 0 1,-1 0-1,1 1 0,-1-1 0,0 1 1,0-1-1,0 1 0,0 0 0,-1 0 1,1 0-1,-1 0 0,2 6 0,5 9 8,-6-14-6,0 1 0,0 1 0,0-1 0,-1 0 0,0 1 0,0-1 0,-1 1 0,0-1 0,0 1 0,0 12 0,-2-16 9,-1 0 1,0 0-1,0 0 1,-1 0-1,1 0 1,0-1-1,-1 1 1,0-1-1,0 0 1,0 1-1,1-1 1,-2-1-1,-5 4 1,-6 4 9,-84 59 174,85-60 0,1-1 1,-1 0-1,0-1 1,0-1-1,-29 7 1,43-12-174,-1 0 1,0 0 0,0-1-1,1 1 1,-1 0 0,0-1-1,0 1 1,1-1 0,-1 1-1,1-1 1,-1 1 0,0-1-1,1 0 1,-1 1-1,1-1 1,-1 0 0,1 1-1,0-1 1,-1 0 0,1 0-1,0 1 1,-1-1 0,1 0-1,0 0 1,0 0 0,0 1-1,-1-1 1,1 0 0,0 0-1,1-1 1,-5-36-195,4 31 181,-1-1-3,1 6-21,1 0 0,-1 0 0,-1 0 0,1 0 0,0 0 0,0 0 0,-1 1 0,1-1 0,-1 0 0,1 0 0,-1 0 0,0 0 0,-2-2 0,1 3-258,0 0 1,0 0-1,-1 0 0,1 0 1,0 1-1,-1-1 0,1 1 1,0 0-1,-1 0 0,1 0 0,-1 0 1,-3 0-1,-9 0-3409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7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 25 3593,'0'0'5434,"-12"5"-5178,-38 16-129,48-19-119,0 0 1,0 0-1,0 0 0,0 1 1,1-1-1,-1 1 0,0 0 1,1-1-1,0 1 1,0 0-1,0 0 0,0 0 1,0 0-1,0 0 0,1 0 1,0 0-1,-1 0 0,1 0 1,0 0-1,0 0 0,1 0 1,0 6-1,0 2 19,-1-7-22,0 8 81,0-1 1,0 0-1,1 0 0,1 0 0,3 14 1,-4-23-94,0 1 0,0-1 0,0 0 0,0 1 0,0-1 0,0 0 0,1 0-1,-1 0 1,1 0 0,0 0 0,-1 0 0,1 0 0,0-1 0,0 1 0,0-1 0,0 1 0,0-1 0,1 0 0,-1 0 0,0 0 0,1 0 0,-1 0 0,0 0 0,1-1 0,-1 1 0,1-1 0,-1 0 0,1 1 0,3-2 0,-1 2-60,-1-1 1,1 0-1,0 0 1,0 0-1,-1-1 1,1 0-1,0 0 0,-1 0 1,1 0-1,-1-1 1,0 0-1,1 0 1,-1 0-1,0 0 1,0-1-1,0 1 1,0-1-1,-1 0 0,1 0 1,-1-1-1,0 1 1,0-1-1,0 1 1,0-1-1,-1 0 1,1 0-1,-1 0 1,2-6-1,-1 3 237,0-1-1,0 1 0,-1 0 1,0-1-1,-1 0 1,0 1-1,0-1 1,0 0-1,-1 1 1,0-1-1,-1 0 1,0 1-1,0-1 1,-3-10-1,2 14-113,1 0 0,-1 1-1,0-1 1,0 0 0,-1 1-1,1-1 1,-1 1 0,0 0-1,1 0 1,-1 0 0,-1 0 0,1 0-1,0 1 1,-1-1 0,1 1-1,-1 0 1,0 0 0,0 1 0,0-1-1,0 1 1,0-1 0,0 1-1,0 1 1,0-1 0,0 0 0,-8 1-1,8-1-84,0 1-1,-1 0 1,1 0-1,0 0 0,0 0 1,-1 1-1,1 0 1,0 0-1,0 0 1,0 0-1,0 1 1,0-1-1,-7 5 0,8-3-177,-1 0 0,1 1 0,0-1 0,0 1 0,0 0 0,0 0 0,1 1-1,0-1 1,-1 0 0,2 1 0,-4 7 0,-3 14-1805,1-1-829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8.4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2537,'0'0'2963,"27"-2"-2630,8-1-236,82-3 426,-116 7-456,0-1-1,1 1 0,-1-1 1,0 1-1,0 0 0,0 0 1,0-1-1,0 1 0,0 0 1,0 0-1,0 0 0,-1 0 1,1 0-1,0 0 0,0 0 1,-1 0-1,1 1 0,-1-1 1,1 0-1,-1 0 0,1 0 1,-1 1-1,0-1 0,0 0 1,0 0-1,0 1 0,1-1 1,-2 3-1,3 45 822,-2-42-803,3 183 1093,-4-189-1104,0 0-1,0 0 1,0 0 0,0-1 0,-1 1 0,1 0 0,0-1 0,0 1 0,-1-1 0,1 1 0,0-1 0,-1 1 0,1-1 0,0 0 0,-1 0-1,1 0 1,-1 0 0,1 0 0,-3 0 0,-30-3 221,30-1-473,-1 0-1,1 0 0,1-1 0,-1 1 1,1-1-1,0 0 0,0 0 0,0 0 0,-4-11 1,-4-6-3057,0 3-2780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8.4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0 2505,'0'0'6581,"-15"24"-5862,11-8-521,0 0-1,2 0 1,0 1 0,0-1 0,2 30 0,-4 39-54,0-53-592,3-22-2482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9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8 1304,'0'0'3826,"16"-2"-3522,51-4 3,-64 6-242,0 1 0,1-1 0,-1 1-1,0-1 1,0 1 0,0 0 0,0 0-1,0 0 1,0 1 0,0-1 0,0 1-1,-1 0 1,1 0 0,0 0 0,-1 0 0,0 0-1,1 0 1,-1 0 0,0 1 0,0 0-1,0-1 1,0 1 0,-1 0 0,3 4-1,1 2 198,2 1-111,-1 1 1,0-1-1,-1 1 0,0 0 1,-1 1-1,0-1 1,-1 1-1,0-1 1,-1 1-1,0 0 1,-1 0-1,0 0 0,-1 0 1,-1 0-1,-2 22 1,1-29-76,1 0-1,-1 0 1,0 0 0,0 0 0,-1 0 0,1-1-1,-1 1 1,0-1 0,0 1 0,-1-1 0,1 0-1,-1-1 1,0 1 0,0 0 0,0-1-1,-1 0 1,1 0 0,-1 0 0,-9 4 0,3-2 71,1 0 0,-1-1 0,0 0 0,-1-1 0,1 0 0,0-1 0,-1 0 0,-13 0 0,24-2-172,0 0 0,-1 0 0,1-1 0,0 1 0,0-1-1,-1 1 1,1-1 0,0 1 0,0-1 0,0 0 0,0 1 0,0-1 0,0 0 0,0 0 0,0 0-1,0 0 1,0 0 0,0 0 0,0 0 0,0-2 0,0 2-238,0 0 0,0-1 0,0 1-1,0 0 1,0 0 0,0 0 0,0 0 0,0 0 0,-1 0-1,1 0 1,0 0 0,-1 0 0,1 0 0,-1 1 0,1-1 0,-1 1-1,1-1 1,-1 1 0,1-1 0,-4 1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19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1 4337,'0'0'6679,"0"31"-6529,-1 5-53,-2 0 0,-2-1-1,-12 49 1,15-71-86,-4 2-550,-16-11-5840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20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27 3593,'0'0'4106,"19"-4"-3978,-7 1-78,12-3 64,0 1 0,0 2 1,38-2-1,-61 5-72,0 1 0,-1 0 1,1 0-1,-1 0 0,1 0 1,0 0-1,-1 0 0,0 0 0,1 0 1,-1 0-1,0 0 0,1 0 1,-1 0-1,0 0 0,0 0 0,0 0 1,0 0-1,0 0 0,0 0 1,0 2-1,-1 34 590,1-28-427,0-5-149,-1-1-1,0 1 0,1 0 0,-1-1 1,-1 1-1,1-1 0,0 1 0,-1-1 0,0 0 1,0 0-1,0 1 0,-3 2 0,3-2-35,-1-1 0,1 0-1,0 1 1,0-1 0,0 1-1,1-1 1,-1 1 0,1 0-1,0 0 1,0 0 0,0 0-1,0 6 1,1-9-20,1 0-1,-1 0 1,1 0 0,-1 0 0,1 1-1,-1-1 1,1 0 0,0 0-1,-1 0 1,1 0 0,0-1 0,0 1-1,0 0 1,0 0 0,0 0-1,0-1 1,0 1 0,0 0 0,2 0-1,30 15 29,-13-7-53,-17-7 31,0 0 0,0 0 0,0 0 0,0 0-1,0 1 1,0 0 0,-1-1 0,1 1 0,-1 0-1,0 0 1,0 0 0,0 1 0,0-1 0,-1 0-1,1 1 1,-1-1 0,0 1 0,0 0 0,0-1 0,0 1-1,-1 0 1,1 0 0,-1-1 0,0 1 0,0 0-1,0 0 1,-1-1 0,1 1 0,-1 0 0,-1 3-1,0-4 50,0 0 0,0-1-1,0 1 1,0-1-1,0 0 1,0 0 0,-1 1-1,1-1 1,-1-1-1,1 1 1,-1 0 0,0-1-1,0 1 1,0-1-1,0 0 1,0 0 0,0 0-1,0 0 1,0-1-1,-6 1 1,-65 6 939,67-7-1043,-7 0 99,-1 0 1,1-1-1,-16-3 1,-17-14-3721,35 12-331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39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5 1376,'0'0'8141,"0"-1"-7979,0-3-126,1 50 764,0-29-609,0-1-1,-1 1 1,-1-1 0,-1 1-1,0-1 1,-1 0-1,-10 32 1,-2 6-2170,13-17-2078,2-28 2086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4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30 4521,'0'0'4554,"-11"5"-4414,-34 15-82,42-19-21,0 1-1,1 0 1,-1 0 0,1 0 0,0 1 0,0-1 0,-1 0 0,1 1 0,1-1 0,-1 1 0,0 0 0,1 0 0,-1-1 0,1 1-1,0 0 1,0 0 0,0 0 0,0 1 0,0 2 0,-2 61 677,4-50-555,-1-15-172,0 0 0,1 1 0,-1-1 0,1 0 0,-1 1 0,1-1 0,0 0 0,0 0 0,0 0-1,1 0 1,-1 0 0,0 0 0,1 0 0,-1 0 0,1 0 0,0-1 0,-1 1 0,1-1 0,0 1 0,0-1 0,0 1 0,0-1 0,0 0 0,1 0 0,-1 0 0,0-1 0,0 1 0,1 0 0,-1-1 0,0 1 0,1-1 0,2 0 0,14 3-407,0-2-1,-1 0 0,24-3 1,-15 1-418,-19 1 658,0 0 1,-1 0-1,1-1 0,0 0 1,-1 0-1,1-1 1,-1 0-1,0-1 0,1 1 1,-1-1-1,7-5 1,-10 6 293,-1-1 1,0 0 0,0 0 0,0 0-1,0 0 1,0 0 0,-1-1 0,1 1-1,-1-1 1,0 1 0,0-1 0,-1 0-1,1 0 1,-1 0 0,0 0 0,0 0-1,0 0 1,0-1 0,-1 1 0,1 0-1,-2-8 1,1-5 1397,-1 30-1315,1-8-218,0-1 0,1 1 0,-1 0 0,1-1 1,0 1-1,0 0 0,3 8 0,1-7 26,1 1-1,-1-1 1,1 0 0,0-1 0,0 1 0,1-1 0,0 0-1,9 5 1,-13-8 9,0-1-1,1 1 0,-1 0 1,1-1-1,-1 0 1,1 0-1,-1 0 1,1 0-1,0 0 0,-1-1 1,1 0-1,0 0 1,-1 0-1,1 0 1,0 0-1,-1-1 0,1 1 1,0-1-1,-1 0 1,1 0-1,4-3 1,-6 2-7,1 0 0,0-1 0,0 1 1,-1-1-1,1 0 0,-1 0 0,0 0 1,0 0-1,0 0 0,0 0 0,0 0 1,-1-1-1,0 1 0,1-1 0,-1 1 1,-1-1-1,1 0 0,0 1 0,-1-5 1,2-13 318,-1-1 0,-3-25 0,1 14 483,1 32-821,0-1 1,0 0-1,0 0 1,0 0-1,0 0 1,-1 0-1,1 0 1,0 0-1,-1 0 1,0 1-1,1-1 1,-1 0-1,0 0 1,0 1-1,0-1 1,0 1-1,0-1 1,0 0-1,-1 1 1,1 0-1,-1-1 1,1 1-1,0 0 0,-1 0 1,0 0-1,1 0 1,-1 0-1,0 0 1,0 0-1,1 1 1,-1-1-1,0 0 1,0 1-1,0 0 1,0-1-1,0 1 1,-2 0-1,0 0-232,0 1 0,0-1 0,0 1-1,0-1 1,0 1 0,0 1 0,0-1 0,0 0 0,0 1-1,1 0 1,-1 0 0,0 0 0,1 0 0,0 1-1,0-1 1,0 1 0,-5 6 0,-19 26-1447,2 1 92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40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 1 6121,'0'0'2813,"-3"8"-2764,-11 40-26,6-18-10,-1 1 0,-2-2 0,-20 41 0,29-67-282,1-1 0,-1 1 0,1-1 0,0 1 0,0 0 0,0 0 0,0 0 0,0-1 0,1 1 0,-1 4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41.0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4113,'0'0'6121,"11"1"-5851,2 1-236,-1 1 1,1 0 0,-1 1-1,0 0 1,0 1 0,-1 0-1,1 1 1,-1 0 0,0 1-1,12 11 1,-13-11-150,-6-4 38,0-1 0,-1 0 0,1 1 0,-1-1 0,0 1 1,0 0-1,0 0 0,0 1 0,0-1 0,-1 0 0,0 1 0,1 0 0,-1-1 1,2 8-1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37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9 487 3689,'0'0'8532,"-2"-14"-8126,-1-4-400,1 1 0,1-1 1,1 0-1,0 1 0,1-1 0,1 1 1,1-1-1,0 1 0,8-21 0,80-239 132,-92 300-164,0 1-1,4 27 1,-1 12 25,-14 196-75,12-259 10,-1-13-3798,-4-3-260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41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80,'0'0'8914,"-1"6"-8447,-1 22-35,0 1-1,5 51 1,-1-5-1068,-3-65-1046,-4-2-1011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41.7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1 3225,'0'0'7647,"-6"10"-7209,0 2-382,2 0-1,0 0 0,0 1 0,1-1 0,0 1 0,0 14 1,2-15-136,-1-1 1,0 1 0,0-1-1,-1 0 1,-1 0 0,0 0 0,-10 20-1,3-27-3199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42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38 3369,'0'0'6746,"23"-3"-6449,165-12 60,-94-1-2610,-84 13-454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42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 45 1528,'0'0'7445,"-4"11"-6967,-5 14-18,2 0 0,0 1-1,2 0 1,1 1 0,-1 27-1,5-37-438,-1-12-14,1 0 0,0 1 0,0-1 0,1 0 0,-1 0 0,1 0 0,2 5 0,-2-8-6,0 0 0,0 0 0,0 0 0,0 0 0,1-1 0,-1 1 0,1 0 1,-1-1-1,1 1 0,0-1 0,-1 0 0,1 1 0,0-1 0,0 0 1,0 0-1,0 0 0,0 0 0,0-1 0,0 1 0,4 0 0,7 3-11,0-1 0,1 0 0,-1-1-1,1-1 1,0 0 0,-1-1 0,1 0 0,27-5-1,-36 3 10,0 0 1,0-1-1,-1 0 0,1 0 0,0 0 0,-1 0 0,0-1 0,0 0 1,0 0-1,0 0 0,4-6 0,32-52 41,-31 43-7,-1-1 0,-1 0 1,-1-1-1,-1 1 0,0-1 1,-2 0-1,0-1 0,-2 1 1,-1-27-1,0 75-5246,0-9 1519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42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0 2897,'0'0'6869,"-2"11"-6254,-4 35-308,-1 66-1,4-32-1955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43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58 5329,'0'0'5328,"17"-8"-5231,57-24 14,-62 28-106,-1 0-1,1 1 1,0 1-1,1 0 1,-1 1-1,0 0 1,0 1-1,1 0 1,14 2 0,16 0-42,-41-1 33,1-1 0,-1 1 0,1 0 0,-1-1 0,0 1 0,0 0 0,1 0 0,-1 1 0,0-1 0,0 0 0,0 1 0,0-1 0,0 1 0,-1 0 0,1 0 0,0-1 0,-1 1 0,1 0 0,1 4 0,1 0-2,-1 0-1,1 1 0,-1-1 1,-1 1-1,5 13 0,-7-18 22,0 0 0,0 0 0,-1 0 0,1 0 0,0 0 0,-1-1 0,1 1 0,-1 0 0,0 0 0,0 0 0,1-1 0,-1 1 0,0 0 0,0-1 0,-1 1 0,1-1 0,0 1 0,-1-1 0,1 1 0,0-1 0,-1 0 0,1 0 0,-1 0 0,0 0 0,-2 1 0,-53 27 541,42-22-493,-3 2-417,-39 16 1158,54-23-1094,0-1 1,0 0-1,-1 0 0,1-1 0,-1 1 0,1-1 0,0 0 1,-1 0-1,1 0 0,-1 0 0,1 0 0,0-1 0,-1 0 1,-4-1-1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43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4729,'0'0'5537,"10"10"-5053,11 8-237,0 0 1,41 24-1,-20-10-157,7 3-777,-45-33 202,-1-1 0,1 1 0,-1-1-1,1 0 1,0 0 0,-1-1 0,1 1-1,6-1 1,-4 0-1818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44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3 2921,'0'0'9732,"0"-2"-9494,-2 37 1,-10 67 1,-24 81-369,35-177 437,-1 15-1972,2-21 1565,0 1-1,0-1 0,1 0 1,-1 1-1,0-1 1,0 1-1,0-1 1,1 0-1,-1 1 1,0-1-1,0 0 0,1 1 1,-1-1-1,0 0 1,0 0-1,1 1 1,-1-1-1,0 0 1,1 0-1,-1 1 0,1-1 1,-1 0-1,0 0 1,1 0-1,-1 0 1,1 0-1,-1 0 1,0 1-1,1-1 1,-1 0-1,1 0 0,-1 0 1,0 0-1,1 0 1,-1-1-1,1 1 1,-1 0-1,0 0 1,1 0-1,-1 0 0,1 0 1,0-1-1,13-5-4175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6:44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 1800,'0'0'12851,"3"-34"-12891,0 41-200,-3 17-432,0 0-1649,0-8-4376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8:14.8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570 81 800,'0'0'7785,"-21"-27"-5084,15 22-2756,-1 0 0,1 0 0,0 0 0,-1 1 0,0 0 0,0 1 0,0-1 0,-1 1 0,1 1 0,-1-1 0,0 1 0,0 1 0,-9-2 0,-16 0 379,-64 2 0,53 2-224,39 0-100,-1 1 0,1 0-1,-1 0 1,1 1 0,0 0 0,0-1 0,0 2 0,0-1 0,0 1 0,1-1 0,-7 8-1,-7 5 4,-48 28 121,41-28-10,-42 34 0,66-48-115,-1-1 0,1 1 0,-1-1 1,1 1-1,0 0 0,-1 0 0,1 0 0,0 0 0,1 0 0,-1 0 0,0 0 0,0 0 0,1 0 1,-1 0-1,1 0 0,0 0 0,0 0 0,-1 1 0,2-1 0,-1 0 0,0 0 0,0 0 1,1 0-1,-1 0 0,1 1 0,-1-1 0,1 0 0,1 2 0,1 1-1,-1 1 1,1-1-1,0 0 0,1 0 0,0-1 0,-1 1 1,1-1-1,1 0 0,4 4 0,3 2 23,6 5-121,0-2-1,24 14 0,-34-23 51,-1-1-1,1 0 0,0 0 1,0 0-1,0-1 1,0 0-1,0-1 0,0 0 1,14 0-1,4-1 18,-18-1 9,1 1 0,-1 0 0,1 0 0,-1 1 0,11 2 0,-16-2 20,-1 0-1,1 0 0,0 0 1,0 1-1,-1-1 1,1 1-1,-1 0 1,1-1-1,-1 1 0,1 0 1,-1 1-1,0-1 1,0 0-1,0 1 1,-1-1-1,1 1 0,0-1 1,1 6-1,3 6 7,0 1-1,-1 1 1,0-1-1,-2 1 1,1 0-1,-2 0 0,0 0 1,-1 0-1,-1 1 1,-2 18-1,1-33 8,0 0-1,1 1 0,-1-1 0,0 0 1,-1 1-1,1-1 0,0 0 0,-1 0 1,1 0-1,-1 0 0,0 0 0,1 0 1,-1-1-1,0 1 0,0 0 0,0-1 1,0 1-1,-1-1 0,1 0 0,0 0 1,-3 1-1,-60 20 459,48-17-402,-4 2 70,1-1-1,-1-1 1,0-1 0,0-1 0,0 0 0,0-2-1,-1-1 1,1 0 0,0-2 0,-33-6 0,46 5 46,2 1-629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37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8026,'0'0'4406,"4"-15"-6460,1 9-3371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48:15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 1384,'0'0'3844,"12"-1"-3525,3-1-209,-7 1-22,-1 0-1,1 0 1,-1 1-1,1 0 1,9 1 0,-15-1-29,0 0 0,0 0 0,0 1 1,0-1-1,-1 0 0,1 1 0,0 0 1,0-1-1,-1 1 0,1 0 0,0 0 1,-1 0-1,1 0 0,-1 0 0,1 0 1,-1 0-1,1 0 0,-1 1 0,0-1 1,0 1-1,0-1 0,0 1 0,0-1 1,0 1-1,0 0 0,0-1 0,0 1 1,-1 0-1,1 0 0,-1-1 0,0 1 1,1 0-1,-1 0 0,0 0 0,0 0 1,0-1-1,0 1 0,0 0 0,-1 0 1,1 0-1,-1 2 0,-1 4 126,0-1 0,0 1-1,0-1 1,-1 1 0,-1-1 0,1 0 0,-1 0-1,-6 7 1,-7 8 0,12-17-120,-1 1 1,2 0-1,-1 0 0,1 0 0,0 1 0,0-1 0,0 1 0,1 0 0,0 0 0,1 0 0,-1 0 0,1 1 1,1-1-1,-2 14 0,3-19-66,1-1 0,-1 0 0,1 0 0,-1 1 0,1-1 0,-1 0 0,1 0 1,0 0-1,-1 0 0,1 0 0,0 0 0,0 0 0,0 0 0,0 0 0,0 0 0,0 0 0,0-1 1,0 1-1,0 0 0,1-1 0,-1 1 0,0-1 0,0 1 0,0-1 0,1 0 0,-1 1 0,0-1 0,1 0 1,-1 0-1,0 0 0,3 0 0,52 1-99,-41-2 38,17 1-539,-1-2 1,0-1-1,0-1 0,0-2 1,-1-1-1,34-13 0,-27 7-1186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0:08.8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127 17 1176,'0'0'6004,"0"-17"-3978,-3 63-2077,-2-1 1,-2 0-1,-2-1 0,-2 1 1,-2-2-1,-23 53 0,33-87-9,1 0 1,0 0-1,0-1 0,1 1 0,0 0 0,1 0 1,0 0-1,2 17 0,0 16-1163,-3-41 1223,0-1 1,0 0-1,0 0 1,0 0-1,-1 0 1,1 0-1,0 0 1,0 0-1,0 0 1,0-1-1,0 1 1,0 0-1,0-1 1,0 1-1,0-1 1,0 1-1,-2-2 1,0-5-312,1 0-1,0 0 1,0-1 0,0 1 0,1-1 0,0 1-1,0-1 1,1 1 0,0-1 0,2-14 0,-1-4-1158,-1-14-658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0:09.4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76 322 808,'0'0'3642,"-10"-27"-3248,-5-12-190,-27-86 896,40 120-951,0 0-1,1 0 1,0 0 0,0 0-1,0 0 1,1-1 0,0 1 0,0 0-1,0-1 1,0 1 0,1 0-1,0 0 1,2-9 0,-1 11-161,0 0 1,0 0-1,0 1 1,0-1 0,1 0-1,-1 1 1,1-1-1,-1 1 1,1 0-1,0 0 1,0 0 0,0 0-1,0 0 1,0 1-1,1-1 1,-1 1-1,0 0 1,1 0 0,-1 0-1,6 0 1,2-2-80,0 1 0,0 1 0,0 0-1,1 0 1,-1 1 0,0 1 0,0 0 0,17 3 0,-21-2 54,-1 0 0,0 0-1,0 1 1,0 0 0,0 0-1,-1 0 1,1 1 0,-1-1-1,0 1 1,0 1 0,0-1 0,0 1-1,-1 0 1,0 0 0,6 9-1,-4-5 30,1-1-1,0 0 0,0 0 1,1 0-1,0-1 0,0 0 0,1 0 1,0-1-1,0 0 0,17 7 1,-12-5 5,-12-7 4,0 0 1,0 0 0,0 0 0,0 0 0,0 1-1,0-1 1,-1 1 0,1-1 0,0 1 0,-1-1-1,1 1 1,-1 0 0,0-1 0,1 1-1,-1 0 1,0 0 0,0 0 0,0 0 0,-1 0-1,1 1 1,0-1 0,-1 0 0,1 0-1,-1 0 1,0 1 0,0-1 0,0 0 0,0 0-1,0 1 1,0-1 0,0 0 0,-1 0-1,1 0 1,-1 0 0,0 1 0,0-1 0,0 0-1,-1 2 1,-2 2 23,0 1 1,-1-1-1,0 0 0,0-1 1,0 1-1,-1-1 0,1 0 1,-1 0-1,-13 7 0,-105 50 972,81-42-333,-71 43 0,113-63-664,1 0 1,-1 1-1,1-1 1,0 0-1,-1 0 1,1 1-1,0-1 0,0 0 1,-1 1-1,1-1 1,0 0-1,-1 1 1,1-1-1,0 0 0,0 1 1,0-1-1,0 0 1,-1 1-1,1-1 1,0 1-1,0-1 0,0 1 1,0-1-1,0 0 1,0 1-1,0-1 1,0 1-1,0-1 0,0 0 1,0 1-1,0-1 1,0 1-1,0-1 1,1 1-1,-1-1 1,14 14 38,21 4 63,67 12 409,-85-28-503,1 2 0,-1 0 1,0 2-1,0 0 1,-1 0-1,0 2 1,0 0-1,0 0 1,16 13-1,-26-14-84,0-1-515,0-5-3204,-3-1 1560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0:10.0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1 279 2657,'0'0'6244,"11"-13"-5988,72-73-55,-79 80 40,1 0 0,-2-1 0,1 1 0,-1-1-1,0 0 1,3-11 0,-3 10-217,0-1-1,0 1 0,1 0 1,8-13-1,-3 10-20,1 1 0,0-1-1,14-10 1,-7 6-3,-16 15 153,-2 11-242,-30 158-1,18-10-1657,5-144-1321,5-9 642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0:10.5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0 233 1816,'0'0'6280,"4"-24"-5495,17-77-476,-20 93-258,0 0 0,1 0 0,1 1-1,-1-1 1,1 1 0,1 0 0,-1 0 0,1 0 0,0 0 0,1 0 0,-1 1-1,1 0 1,9-8 0,-12 13-32,-2 1-31,-1 5-52,1 0 44,-1 0 0,0 0 0,1-1 0,0 1 0,0 0 0,1 0-1,0 0 1,1 7 0,0 5 31,3 55 130,17 133-36,-22-203-135,1 2-174,0-1 0,0 1-1,-1 0 1,0-1-1,1 1 1,-2 0-1,1-1 1,0 1-1,-2 5 1,-5 0-2138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0:12.1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173 28 832,'0'0'1951,"-9"1"-1808,-26 6-55,34-6-83,0-1 0,1 1 1,-1-1-1,0 1 0,1 0 0,-1-1 1,0 1-1,1 0 0,-1 0 0,1 0 1,-1-1-1,1 1 0,-1 0 0,1 0 1,0 0-1,-1 0 0,1 0 0,0 0 1,0 0-1,0 0 0,0-1 0,0 1 1,0 0-1,0 1 0,1 28 373,-1-22-256,-2 24 429,-1-1 0,-1 1 0,-10 33 0,6-34-29,2 1-1,1 0 1,0 36-1,6-9-507,1-24 20,-2 0 1,-2 0-1,-11 69 1,13-103-10,0 0 0,0 0 0,0 0 0,0 0 0,0 0 0,-1-1 0,1 1 0,0 0 0,0 0 0,-1 0 0,1 0 0,-1-1 0,1 1 0,0 0 0,-1 0 0,0-1 0,1 1 1,-1 0-1,1-1 0,-1 1 0,0-1 0,1 1 0,-1-1 0,0 1 0,0-1 0,1 1 0,-1-1 0,0 0 0,0 1 0,0-1 0,1 0 0,-1 0 0,0 1 0,0-1 0,0 0 0,0 0 0,0 0 0,0 0 0,-1-1 0,1 1-9,-1-1-1,0 0 1,1 0-1,-1 0 1,1 0-1,-1-1 1,1 1-1,0 0 1,0-1-1,-1 1 1,1 0-1,0-1 1,0 0-1,0 1 1,0-1-1,1 0 1,-2-1-1,-2-16-150,0 0-1,2-1 0,0 1 1,1 0-1,1-1 0,3-29 1,-1 8 29,23-185-817,-15 162 904,-7 54 23,-1 0 1,2 0 0,-1 1 0,2-1-1,-1 1 1,1 0 0,0 0 0,1 1-1,0 0 1,0 0 0,1 0-1,0 0 1,0 1 0,1 1 0,0-1-1,0 1 1,1 0 0,0 1 0,-1 0-1,2 0 1,-1 1 0,1 1 0,-1-1-1,1 1 1,0 1 0,20-3 0,-28 5-6,-1-1 1,1 1-1,0 0 1,-1-1-1,1 1 1,0 0-1,-1 0 1,1 0 0,0 1-1,-1-1 1,1 0-1,0 1 1,-1-1-1,1 1 1,-1-1-1,1 1 1,-1-1 0,1 1-1,-1 0 1,1 0-1,-1 0 1,0 0-1,1 0 1,-1 0-1,0 1 1,2 1 0,-2 2 5,1-1 0,-1 0 0,-1 0 0,1 1 0,0-1 0,-1 1 0,0-1 0,-1 8 0,1 4 34,-1 2 39,0 0 0,-1 0 0,0 0 0,-2-1 1,0 1-1,-1-1 0,-10 22 0,3-12 156,-2-1-1,0-1 0,-32 41 1,37-56-193,1 0 0,1 1 0,0-1 0,1 1 0,0 1 1,0-1-1,1 1 0,1 0 0,0 0 0,0 1 0,2-1 1,-1 1-1,1 0 0,1 18 0,1-30-40,0 0-1,0 0 1,1 0 0,-1 0-1,0 0 1,1 0 0,-1 0-1,1-1 1,0 1 0,-1 0-1,1 0 1,0 0 0,-1-1-1,1 1 1,0 0 0,0-1-1,-1 1 1,1-1 0,0 1-1,0-1 1,0 1 0,0-1-1,0 0 1,0 1 0,0-1-1,0 0 1,0 0 0,0 1-1,0-1 1,0 0 0,2 0-1,42 0-131,-30 0-32,-6 0-382,0-1 1,1 1 0,-1-1-1,0-1 1,12-3 0,9-8-3943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0:12.6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0 250 4961,'0'0'5228,"7"-25"-4781,9-27-86,42-95 0,-49 129 314,-5 11-181,-3 13-300,2 19-431,6 54-450,-1 115 0,-8-193 637,-1 0 0,1 0 0,-1 0 0,1 0 0,-1 0 0,1 0 0,-1-1 0,0 1 0,1 0 0,-1 0 0,0-1 0,0 1 0,1 0-1,-1-1 1,0 1 0,0-1 0,0 1 0,0-1 0,0 1 0,0-1 0,0 0 0,0 1 0,-1-1 0,-26 7-2605,7-6-1838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0:13.0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74 12 6409,'0'0'2901,"10"-3"-2918,31-6-46,-39 9 65,-1 0-1,1 0 1,-1 1 0,1-1 0,-1 0-1,1 1 1,-1-1 0,1 1 0,-1-1 0,1 1-1,-1 0 1,0 0 0,1-1 0,-1 1-1,0 0 1,0 0 0,0 0 0,0 0-1,0 1 1,0-1 0,0 0 0,0 0-1,0 1 1,0-1 0,-1 0 0,1 1-1,0-1 1,-1 1 0,1-1 0,-1 1-1,0-1 1,0 1 0,1-1 0,-1 1-1,0-1 1,0 1 0,-1 1 0,2 7 139,-1 0 1,0 0 0,-1 0-1,-1 10 1,-1-10-47,-1 0 1,0-1-1,0 1 1,-1-1-1,0 0 1,-1 0-1,0 0 1,0-1-1,-1 0 1,0 0-1,-14 11 1,7-5-99,1 1 0,-15 20 0,25-30-12,0 0 0,0 0 0,0 1 0,1-1 0,0 1 0,0-1 0,0 1-1,1 0 1,-1 0 0,1 0 0,0 10 0,1-14 2,0 1 0,0-1-1,1 0 1,-1 1 0,0-1 0,1 0-1,0 0 1,-1 1 0,1-1 0,0 0-1,0 0 1,0 0 0,0 0 0,1 0-1,-1 0 1,1 0 0,-1-1 0,1 1-1,-1 0 1,1-1 0,0 1 0,0-1-1,0 0 1,0 1 0,0-1 0,0 0-1,0 0 1,0-1 0,0 1 0,1 0-1,-1-1 1,0 1 0,0-1 0,1 0-1,-1 1 1,0-1 0,1 0 0,-1-1-1,0 1 1,3-1 0,6 0-11,0 0 0,0-1 0,0 0 0,0-1 0,0 0 0,20-10 0,15-11-1043,-4-5-1227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0:13.7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86 0 496,'0'0'7007,"-1"0"-7002,0 0-1,1 0 1,-1 0 0,1 0-1,-1 0 1,1 0-1,-1 0 1,1 0 0,-1 1-1,1-1 1,-1 0 0,1 0-1,-1 0 1,1 0 0,-1 1-1,1-1 1,0 0 0,-1 0-1,1 1 1,-1-1-1,1 0 1,0 1 0,-1-1-1,1 1 1,0-1 0,-1 1-1,-2 6 68,1 0 0,0 0 0,0 0 0,0 0 0,1 0 0,0 0 0,0 11 0,-1 10 254,-4 6-6,-18 128 714,18-51-3283,6-103 1644,0-8 508,0 1 0,1-1 0,-1 1 0,0-1 0,0 1 0,0-1 0,0 1 0,0-1 0,0 1 0,0 0 0,0-1 1,0 1-1,0-1 0,0 1 0,0-1 0,0 1 0,0 0 0,0-1 0,0 1 0,-1-1 0,1 1 0,0-1 0,-1 1 0,1-1 0,0 1 0,-1-1 0,1 1 0,0-1 0,-1 0 0,1 1 1,-1-1-1,1 0 0,-1 1 0,1-1 0,-1 0 0,1 1 0,-1-1 0,1 0 0,-1 0 0,1 0 0,-1 1 0,1-1 0,-1 0 0,-1 0 0,-7 0-2394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0:14.1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24 1632,'0'0'5667,"21"1"-5019,-11-1-539,193 5 826,-153-5-551,0-3 0,74-13 1,-103 10 191,-14 2-839,-9 3-2178,-14 1-1678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37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6553,'0'0'5594,"3"0"-5498,3-3-488,3-23-529,3 2-1743,-7-5-3314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0:55.6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22 208,'0'0'5733,"0"0"-5663,0 0 0,-1-1 1,1 1-1,0 0 0,0 0 0,0 0 0,0 0 0,0 0 0,0 0 0,0-1 1,0 1-1,0 0 0,0 0 0,0 0 0,0 0 0,0 0 0,0-1 0,0 1 0,0 0 1,0 0-1,0 0 0,0 0 0,0 0 0,0-1 0,0 1 0,0 0 0,0 0 0,0 0 1,1 0-1,-1 0 0,0 0 0,0 0 0,0-1 0,0 1 0,0 0 0,0 0 0,0 0 1,0 0-1,1 0 0,-1 0 0,0 0 0,0 0 0,0 0 0,0 0 0,0 0 1,0 0-1,1-1 0,-1 1 0,0 0 0,0 0 0,0 0 0,0 0 0,1 0 0,130 2 222,206-7-202,-255-7-602,-82 12 350,-25 0-937,-10 1-358,-5 6-1085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0:57.6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63 121 520,'0'0'799,"-3"25"-544,-23 182-1,23-139 308,3-47 35,-1 1 0,-1 0 0,-1-1 1,-9 35-1,6-21-240,3-23 1356,1-33-1043,0-34-800,3 0 0,2 0-1,3 0 1,21-94-1,-19 109 229,-5 23 142,0 1 0,0 0 0,2 0 0,0 0 0,1 0 0,0 1 0,14-24 0,-16 36-235,0 0-1,-1 0 1,2 1-1,-1-1 1,0 1-1,0 0 1,1 0-1,-1 0 1,1 1 0,-1-1-1,1 1 1,0 0-1,0 1 1,-1-1-1,1 1 1,5 0-1,12 0-141,-1 0-1,27 5 0,27 14-357,-69-18 454,-1 1 1,1 1-1,-1-1 0,0 1 0,0 0 0,0 0 1,0 0-1,0 1 0,-1 0 0,1 0 1,3 5-1,-6-7 42,-1 1 1,1 0-1,-1 0 1,1 0-1,-1 0 1,0 0-1,-1 1 1,1-1-1,-1 0 1,1 0-1,-1 0 1,0 1-1,0-1 1,0 0-1,0 1 1,-1-1-1,1 0 1,-1 0-1,0 0 0,0 0 1,0 0-1,-1 0 1,1 0-1,-1 0 1,1 0-1,-1 0 1,0 0-1,0-1 1,0 1-1,0-1 1,-5 4-1,-7 7 41,0-1-1,-1 0 0,0 0 1,-17 8-1,30-19-45,-80 42 445,59-33-313,1 1 0,0 2 0,-30 21 0,50-32-133,0 0-1,0 0 1,1 0 0,-1 0 0,1 1 0,-1-1 0,1 0-1,-1 1 1,1-1 0,0 1 0,0-1 0,1 1 0,-1 0-1,0-1 1,1 1 0,0 0 0,-1 0 0,1-1 0,0 1-1,1 0 1,-1-1 0,0 1 0,1 0 0,1 4 0,-1-2 12,0 0 1,1-1-1,0 1 1,0-1-1,0 1 1,1-1 0,0 0-1,0 0 1,0 0-1,0 0 1,0 0-1,5 4 1,0-3 9,-1 0 0,1 0 0,0 0 0,1-1 0,-1 0 0,1-1 0,0 1 0,0-2 0,0 1 0,0-2 0,0 1 0,0-1 0,1 0 0,-1-1 0,0 0 0,17-2 0,-11-1-761,0 0 1,28-10-1,-22 5-1991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0:58.0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18 118 5337,'0'0'4725,"7"-18"-4447,2-5-225,-4 7 93,2 0 0,15-27-1,-22 42 479,1 30-772,-1-15 140,2 26-36,1-7-202,-2 1-1,-1 0 1,-1-1 0,-8 40-1,9-69 107,-1 0 1,0-1-1,0 1 0,0 0 1,0-1-1,-1 0 0,1 1 1,-1-1-1,0 0 0,0 1 1,0-1-1,0 0 0,0-1 1,-1 1-1,0 0 0,1-1 1,-1 1-1,0-1 0,0 0 1,0 0-1,0 0 0,-6 2 0,-4 2-1972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0:58.6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36 2841,'0'0'3628,"21"-7"-3608,68-17-25,-86 23 5,0 0 0,1 0 0,-1 1 0,0-1-1,1 1 1,-1 0 0,0 0 0,1 0 0,-1 0 0,0 1 0,1-1 0,-1 1-1,0 0 1,4 2 0,-5-2-10,0 0 1,0 0-1,-1 0 0,1 1 1,0-1-1,-1 1 0,1-1 0,-1 1 1,1 0-1,-1-1 0,0 1 0,0 0 1,0 0-1,0 0 0,0 0 0,1 3 1,-1 1 151,1 1 0,-1 0 1,-1 1-1,1-1 0,-1 0 1,-1 0-1,1 0 1,-1 0-1,-2 10 0,-8 3 755,10-19-896,1-1 0,-1 1-1,0 0 1,0 0-1,1-1 1,-1 1 0,0 0-1,1 0 1,-1 0-1,1 0 1,-1 0 0,1 0-1,0 0 1,-1 0-1,1 0 1,0 0 0,-1 0-1,1 0 1,0 0-1,0 0 1,0 0 0,0 0-1,0 0 1,0 0 0,0 0-1,1 0 1,-1 0-1,0 0 1,1 0 0,-1 0-1,0 0 1,1 0-1,-1 0 1,1 0 0,-1 0-1,1 0 1,0-1-1,-1 1 1,1 0 0,0 0-1,0-1 1,0 1-1,-1 0 1,1-1 0,0 1-1,1 0 1,20 9-208,-12-6 140,0 1 0,0 0 0,0 0 0,16 13 0,-25-17 75,0 0-1,1 0 1,-1 0 0,0 0-1,0 0 1,0 0 0,0 1-1,0-1 1,0 0 0,0 1-1,-1-1 1,1 1 0,0-1-1,-1 1 1,1-1 0,-1 1 0,0-1-1,1 1 1,-1 0 0,0-1-1,0 1 1,0-1 0,0 1-1,0 0 1,0-1 0,-1 1-1,1-1 1,0 1 0,-1-1 0,1 1-1,-1-1 1,0 1 0,0-1-1,1 1 1,-1-1 0,0 0-1,0 1 1,0-1 0,0 0-1,-2 2 1,-10 8 393,-1 0 1,-1 0-1,1-1 0,-2-1 0,-28 13 0,-3-10-3723,27-11-1121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1:09.6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21 2857,'0'0'1557,"6"-1"-222,17-7-244,-22 8-893,-1 0-1,1-1 0,-1 1 1,1 0-1,-1-1 1,0 1-1,1 0 1,-1-1-1,1 1 1,-1-1-1,0 1 0,1-1 1,-1 1-1,0-1 1,0 1-1,1-1 1,-1 1-1,0-1 1,0 1-1,0-1 0,0 1 1,0-1-1,0 0 1,0 0-1,-1 10-408,1 39 209,-1 10 28,2 0 1,13 79-1,-13-130-101,1 0 0,-1 0-1,1 0 1,0-1-1,1 1 1,4 9-1,-6-16 48,-1 1 0,1 0 0,0 0 0,-1 0 0,1-1 0,0 1 0,-1 0 0,1-1 0,0 1 0,0 0 0,0-1 0,0 1 0,-1-1 0,1 0 0,0 1 0,0-1 0,0 0 0,0 1 0,0-1 0,0 0 0,1 0 0,0 0 28,0 0-1,0-1 1,0 1 0,0-1-1,-1 0 1,1 1-1,0-1 1,0 0 0,-1 0-1,1 0 1,0 0-1,-1-1 1,1 1-1,-1 0 1,2-3 0,134-111 141,-94 81-580,-1-1 0,47-52-1,-75 68-236,-13 18 585,-1 1 1,1-1-1,-1 1 1,1 0-1,-1-1 1,0 1-1,1-1 0,-1 1 1,0-1-1,0 1 1,1-1-1,-1 1 1,0-1-1,0 1 1,0-1-1,1 0 1,-1 1-1,0-1 1,0 1-1,0-1 1,0 1-1,0-1 1,0 0-1,0 1 1,0-1-1,0 1 1,-1-1-1,1 1 1,0-1-1,0 0 1,0 1-1,-1-1 1,1 1-1,0-1 1,-1 1-1,1-1 1,0 1-1,-1 0 1,0-1-1,-13-2-2286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1:10.1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1096,'0'0'4349,"26"21"-4182,78 66-15,-101-85-122,0 0 0,-1 0 0,1 0 0,-1 1-1,0-1 1,1 1 0,-1-1 0,0 1 0,-1 0 0,1 0 0,0 0 0,-1 0 0,0 0 0,1 0 0,-1 0 0,0 1 0,-1-1-1,1 0 1,-1 0 0,1 1 0,-1-1 0,0 0 0,0 1 0,-1-1 0,0 5 0,0 7 488,0-1-64,0 0 0,-1 0 0,0-1 0,-6 18 0,3-8-199,4-22-248,0 0 0,1 0 0,-1 1 1,1-1-1,0 0 0,-1 1 0,1-1 1,0 0-1,0 1 0,0-1 0,0 0 1,0 1-1,0-1 0,0 0 0,1 1 1,-1-1-1,0 0 0,1 1 0,-1-1 1,1 0-1,-1 0 0,1 1 0,0-1 1,-1 0-1,1 0 0,0 0 0,0 0 1,2 2-1,0-2 1,1 0 0,0 0 1,-1 0-1,1 0 0,0-1 0,0 0 1,-1 0-1,9 0 0,-4 0-12,13-1 9,-1-1 0,1-1 0,-1 0 0,0-2 0,0 0 1,0-2-1,-1 0 0,25-13 0,-29 13-97,0-1 0,-1-1-1,0 0 1,-1-1 0,0 0 0,-1-1-1,0-1 1,0 0 0,-2 0 0,19-28 0,-24 31-113,-1 0 0,0 0 1,-1 0-1,0 0 1,0-1-1,-1 1 1,-1-1-1,1 1 0,-1-16 1,-1-5-1286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2:38.8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41 1400,'0'0'1361,"-6"-32"-2050,6 29 225,0 0 152,0 1-96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2:40.8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1556 292 672,'0'0'2782,"9"-2"4185,-7-1-7032,-2-4 73,-1 1 1,0-1-1,-1 1 1,0 0-1,0 0 1,0-1-1,-1 2 1,1-1-1,-1 0 1,-1 0-1,1 1 1,-1 0-1,0 0 1,0 0-1,-1 0 1,0 0-1,1 1 1,-9-6 0,-12-8 126,-1 1 0,-45-22 0,48 26-50,3 3-61,-1 1 1,0 0-1,0 2 1,-1 1 0,0 0-1,-39-4 1,-4 5-59,-67 3 1,74 3 54,48-1-29,0 2-1,1-1 1,-1 1-1,1 0 1,-1 1-1,1 0 1,0 1-1,-10 4 1,-69 44-31,64-37 33,11-7 1,-69 42 23,-105 86-1,162-115-33,2 1 1,0 1-1,2 1 1,0 1 0,2 0-1,1 2 1,1 0-1,-17 37 1,-59 100 68,69-126-46,1 1 1,1 1 0,-29 80 0,47-106 3,1 1 1,1 0 0,0 0 0,2 0-1,-1 0 1,2 0 0,0 0 0,0 0-1,2 0 1,-1 0 0,2 0-1,0-1 1,10 23 0,9 13 214,2-1 1,41 61 0,-52-89-171,1 0-56,0-1 0,1-1 0,1 0 0,1-2 0,1 0 0,0-1 0,1-1 0,1 0 0,0-2 0,1 0 0,31 12 1,3-2 10,1-3 1,1-2 0,94 17 0,-67-23 11,0-4-1,0-3 1,137-10 0,-188 2 0,-1-3-1,0 0 1,63-22 0,92-49 33,-145 59-29,-33 13-35,15-5 26,-1-2 1,31-19-1,-49 27 2,0 0 1,0-1-1,0 0 0,0 0 0,-1 0 0,0-1 0,0 0 1,0 0-1,-1 0 0,0-1 0,0 0 0,-1 1 1,3-9-1,8-18-27,1 0 0,2 1 1,26-38-1,-19 31-85,25-52 1,-43 77 83,-1 0-1,0 0 1,0-1 0,-2 0 0,0 0 0,0 0 0,0-27 0,-3 9 114,-1 1 1,-1-1-1,-2 1 1,-1 0-1,-10-34 1,-3-6 49,3 0 0,-11-144 0,24 189-162,-1 1 0,-2-1 0,0 1 0,-11-28 1,11 42 5,0-1 0,-1 0 0,0 1 1,-1 0-1,-1 1 0,0 0 0,0 0 1,-1 0-1,-19-16 0,9 10-132,0 2 0,-1 0 0,0 2 0,-2 0 0,1 1-1,-1 1 1,-1 1 0,0 1 0,0 1 0,-1 1 0,0 1 0,0 1 0,-47-3-1,64 8-32,1 0-1,-1 1 0,1 0 1,-1 0-1,1 0 0,-1 1 1,1 0-1,0 0 0,-1 1 1,1 0-1,-7 5 0,0 1-598,1 0 0,0 1 0,-17 20-1,-13 15-3179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2:42.7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1439 148 696,'0'0'5672,"0"-3"-4836,0-7-153,1 7-550,-1 1 0,1-1 0,-1 0 0,0 0 0,0 0 0,0 0 0,-1 0 0,1 0 0,-1 0 0,1 0 0,-1 0-1,0 0 1,0 1 0,-1-1 0,1 0 0,0 1 0,-1-1 0,0 1 0,1-1 0,-1 1 0,0 0 0,0-1 0,0 1 0,-1 0 0,1 1 0,0-1 0,-1 0 0,1 1 0,-4-3 0,-11-4-95,0 0 0,0 1-1,-1 0 1,0 2 0,0 0 0,0 1 0,-31-3 0,-137 0-58,163 7 38,6 1-30,0 1 0,1 1 0,-1 0 0,0 1 0,1 1 0,0 0 0,0 1 0,-20 12 0,-122 76-11,118-68 48,-31 24-22,2 4 0,3 2 1,2 2-1,3 4 0,-100 129 1,150-176-7,1 1 1,0 0 0,1 1-1,1 0 1,-11 31 0,-18 92 155,12-35 50,15-65-194,1 1 0,3 0-1,1 0 1,2 0 0,3 62-1,2-91-15,0 0 1,1 1-1,0-1 0,1 0 0,0-1 0,1 1 0,1-1 1,-1 0-1,2 0 0,-1-1 0,2 0 0,-1 0 0,1 0 0,1-1 1,10 10-1,15 11 90,0-2 1,71 44 0,-26-23-118,99 44 1,-135-74 45,2-2-1,0-1 1,1-3 0,54 8 0,43-2-17,0-7 1,279-13-1,-368-3 11,-1-2 0,0-3 0,0-2 0,-1-2 0,-1-3 0,0-2 0,-2-2 0,0-2 0,-1-2 0,78-53 0,-94 51 22,-1-1 1,-1-2-1,-1 0 1,-2-2-1,-1-1 0,-2-2 1,36-63-1,-46 72 42,-2-1 1,-1 0-1,-1 0 0,-1-1 0,-1 0 1,-2-1-1,0 0 0,-2 0 0,-1 0 0,-2 0 1,0 0-1,-5-33 0,3 54-69,-1 1 0,0-1 0,-1 1 0,1-1 1,-1 1-1,-1 0 0,1 1 0,-1-1 0,0 0 0,0 1 0,0 0 0,-1 0 0,0 0 1,-10-7-1,-10-7 44,-52-29 1,57 37-43,8 2-313,-1 2 1,1 0 0,-2 1 0,1 0-1,-1 1 1,1 0 0,-1 1-1,0 1 1,-1 0 0,-21-1 0,-9 4-3854,0 2-1530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2:44.5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1557 32 1696,'0'0'4212,"3"-4"-3229,0 1-471,6-8-258,-6-2 3425,-22 16-4138,6 7 450,0 0-1,1 1 1,0 0 0,1 1-1,0 1 1,-9 15 0,2-6-6,-28 38-12,2 3 1,3 2-1,3 1 0,-48 117 1,26-53-145,-6-3 0,-5-3 0,-147 194-1,197-290 171,-14 17-6,-29 51 0,55-81 6,1 0 0,1 1 0,0-1 0,1 1 0,1 1-1,1-1 1,0 1 0,-2 18 0,4-3-24,-2 0-1,-2 0 0,-1 0 1,-1-1-1,-2 0 0,-1 0 1,-1-1-1,-1-1 1,-24 37-1,-119 149-35,73-108-142,78-99 191,0 1-1,1-1 1,0 1 0,1 0-1,0 0 1,0 0 0,0 0-1,1 1 1,1-1 0,0 1-1,0-1 1,1 14-1,0-12-72,0 0 0,-1 0 0,-1 0-1,1 0 1,-2 0 0,0 0-1,0-1 1,-9 21 0,1-14 29,-1 0-1,-1-1 1,0 0 0,-1-1-1,-1-1 1,-22 18 0,5-4-160,31-27 146,-3 2-50,1 0 0,-1-1-1,1 1 1,0 0 0,0 0-1,0 1 1,1-1 0,-1 1 0,1-1-1,0 1 1,0 0 0,0 0-1,0 0 1,1 0 0,-1 0 0,0 6-1,2-10-470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41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36 1408,'0'0'10057,"-1"-8"-9439,1 4-583,-2-20 308,-1 45-228,-2 38-86,-25 103 0,7-43-63,22-117 28,-4 55-178,5-55 131,-1-1 0,1 0 0,0 1 0,0-1-1,0 0 1,0 1 0,0-1 0,0 1 0,0-1 0,0 0-1,1 1 1,-1-1 0,1 0 0,-1 1 0,1-1 0,-1 0-1,1 0 1,0 1 0,-1-1 0,1 0 0,0 0-1,0 0 1,0 0 0,0 0 0,0 0 0,0 0 0,0 0-1,0-1 1,1 1 0,-1 0 0,0-1 0,0 1-1,3 0 1,-3-1-301,-17 0-3790,-4 0 80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2:45.3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0 472,'0'0'4289,"2"25"-3712,6 75-118,-7-93-369,-1 0 1,0 0-1,0 0 0,-1 0 1,1 0-1,-1 0 0,-1 0 0,0 0 1,0 0-1,0-1 0,-4 9 0,4-10-76,0-1 0,0 1-1,0-1 1,1 1-1,0 0 1,0 0 0,0 0-1,0 9 1,1 41 234,0-55 321,22-4-374,1-8-103,0-1 1,-1-1-1,0-1 0,-2-1 1,0 0-1,0-2 0,-2 0 1,0-2-1,-1 0 0,-1 0 1,-1-2-1,20-37 0,-35 59-79,0 0 0,0-1 0,1 1 0,-1 0 0,0-1 0,0 1 0,0 0 0,0 0 0,0-1 0,0 1 0,-1 0 0,1-1 0,0 1 0,0 0-1,0-1 1,0 1 0,0 0 0,0 0 0,0-1 0,-1 1 0,1 0 0,0-1 0,0 1 0,0 0 0,-1 0 0,1 0 0,0-1 0,0 1 0,-1 0 0,1 0 0,0 0 0,0 0-1,-1-1 1,1 1 0,0 0 0,-1 0 0,1 0 0,0 0 0,-1 0 0,1 0 0,-1 0 0,-24-4 333,-41 3 10,49 2-256,-20 0 174,-40 0 552,72-1-732,1 0 1,-1-1 0,0 1-1,1-1 1,-1 0-1,1-1 1,-1 1 0,1-1-1,0 0 1,0 0 0,0 0-1,-6-4 1,10 5-126,-1 1-1,1 0 1,0 0 0,0 0 0,-1 0 0,1 0-1,0-1 1,0 1 0,0 0 0,-1 0 0,1 0-1,0-1 1,0 1 0,0 0 0,0 0 0,0 0-1,-1-1 1,1 1 0,0 0 0,0 0 0,0-1-1,0 1 1,0 0 0,0 0 0,0-1 0,0 1-1,0 0 1,0-1 0,0 1 0,0 0 0,0 0-1,0-1 1,0 1 0,0 0 0,0 0 0,0-1-1,0 1 1,0 0 0,1 0 0,-1-1 0,0 1-1,0 0 1,0 0 0,1-1 0,15-4-770,26 4 42,-38 1 610,-1 0-16,-1 0 0,1 0 1,0 0-1,-1 0 0,1 0 0,-1 1 0,1-1 0,-1 1 1,1 0-1,-1 0 0,1-1 0,-1 2 0,0-1 0,0 0 1,1 0-1,-1 1 0,0-1 0,0 1 0,0 0 0,0-1 1,-1 1-1,1 0 0,0 0 0,-1 0 0,1 1 0,-1-1 1,0 0-1,0 0 0,2 4 0,1 18-4428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2:59.3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28 187 640,'0'0'1687,"0"-35"1882,0 13-2858,0 6 65,1 1-1,-2 0 0,0 0 1,-1 0-1,-1 0 0,-6-22 1,9 37-773,0 0 1,0 0 0,0 1 0,0-1 0,0 0 0,-1 0 0,1 0 0,0 0-1,0 0 1,0 0 0,0 0 0,-1 1 0,1-1 0,0 0 0,0 0 0,0 0-1,0 0 1,-1 0 0,1 0 0,0 0 0,0 0 0,0 0 0,-1 0 0,1 0 0,0 0-1,0 0 1,0 0 0,0 0 0,-1 0 0,1-1 0,0 1 0,0 0 0,0 0-1,0 0 1,-1 0 0,1 0 0,0 0 0,0 0 0,0 0 0,0-1 0,0 1-1,-1 0 1,1 0 0,0 0 0,0 0 0,0-1 0,0 1 0,0 0 0,0 0-1,-4 36 327,3 70 246,1-87-539,6 458 92,-7-459 745,3-2-4268,17-28-1079,-7-1 1847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3:00.8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12 904,'0'0'5735,"6"-12"-323,-4 23-5401,-1-1 1,2 0 0,0 0 0,0 0 0,0 0 0,2 0 0,-1-1 0,1 1 0,0-1 0,9 10 0,23 52 119,-25-28-90,-9-32-49,-1 0 0,1-1 0,1 1 0,7 14 1,-10-24-13,-1 0 0,1-1 0,0 1 0,-1-1 0,1 1 0,0-1 0,-1 0 0,1 1 0,0-1 1,-1 0-1,1 1 0,0-1 0,0 0 0,0 0 0,-1 0 0,1 0 0,0 0 0,0 0 0,-1 0 0,1 0 0,0 0 1,0 0-1,0 0 0,-1 0 0,1 0 0,0-1 0,0 1 0,-1 0 0,1-1 0,0 1 0,-1 0 0,1-1 0,1 0 1,19-14 169,-17 10-122,0 0 0,0 0 0,-1-1 0,0 1 0,0-1 0,-1 0 0,1 0 0,-1 0 0,-1 0 0,1 0 0,-1 0 0,0-1 0,0 1 0,-1-1 0,0 1 0,-1-11 0,1 8-14,0-1 0,1 1-1,0-1 1,0 1 0,6-18 0,-4 20-9,1 0 1,1 1-1,-1-1 1,1 1-1,1 0 1,10-10-1,-16 15 122,-22 2-60,0 1 179,-30 6 0,26-3-291,0-1-1,-38 0 1,80 6-3969,4-7 1304,0-3-1757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3:23.4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4 162 2625,'0'0'3440,"0"-6"-2091,0-62 3061,0 50-2614,0 52-2040,-2 45 138,1-28 221,5 65 0,-4-114-130,0 0 1,0 1-1,1-1 0,-1 0 0,1 0 0,0 1 0,0-1 0,-1 0 1,2 0-1,-1 0 0,0 0 0,0 0 0,0 0 0,1-1 1,-1 1-1,1 0 0,0-1 0,-1 1 0,1-1 0,0 1 1,0-1-1,0 0 0,0 0 0,0 0 0,0 0 0,0 0 1,0 0-1,0-1 0,1 1 0,-1-1 0,0 1 0,0-1 0,1 0 1,3 0-1,0 0 9,-1 0 0,0-1 0,1 0 0,-1 0 0,0-1 1,1 1-1,-1-1 0,0 0 0,0 0 0,0-1 0,-1 1 0,1-1 1,7-6-1,10-12-87,-2 0 0,0-1 0,-2-1-1,0-1 1,-1 0 0,-2-2 0,-1 1 0,0-2 0,12-37 0,-24 56-476,0 0 1,-1 0-1,0 1 1,0-1-1,-1 0 1,0-8-1,0 5-1300,0-9-4106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3:23.8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3209,'0'0'7485,"11"8"-7117,-3-3-331,-1 0-1,1 1 0,-1 0 0,-1 0 0,1 1 1,-1 0-1,0 0 0,0 0 0,-1 1 0,0 0 1,0 0-1,-1 0 0,4 10 0,8 54 143,-14-59-92,0 0-1,1 1 1,0-2 0,10 23 0,-11-30-73,1-1 0,0 1 1,0-1-1,0 0 1,0 0-1,1 0 1,-1-1-1,1 1 0,0-1 1,0 0-1,0 0 1,1 0-1,-1-1 0,1 1 1,-1-1-1,9 2 1,-1 0-66,1-1 0,0-1 0,-1 0 0,1 0 0,0-2 0,0 1 0,17-3 0,-23 2 2,0-1 0,0 0-1,0 0 1,-1-1 0,1 0-1,0 0 1,0-1 0,-1 1 0,1-1-1,-1-1 1,0 1 0,0-1-1,0 0 1,8-9 0,-11 10-255,0-1 1,0 0 0,0-1 0,-1 1-1,1 0 1,-1-1 0,0 1 0,-1-1-1,3-8 1,-2-13-4215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3:29.1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966 118 800,'0'0'5380,"1"-3"-5091,0-3-69,-1 0 0,1 0 0,-1 1 0,0-1 0,0 0 0,-1 0 0,0 0 0,0 0 0,0 1 0,-1-1 0,-2-7 0,2 11-174,1-1 0,-1 1 1,0-1-1,0 1 0,1 0 0,-1 0 0,-1-1 0,1 2 0,0-1 1,-1 0-1,1 0 0,0 1 0,-1-1 0,0 1 0,1 0 0,-1 0 1,0 0-1,0 0 0,0 0 0,0 1 0,1-1 0,-1 1 0,0 0 1,0 0-1,-4 0 0,-119-2-179,-171 7 499,262 0-271,-46 10 0,68-12-92,0 1 0,0 0 0,0 1 0,1 0 0,0 1 0,-19 13 0,20-8-21,0 0-1,1 1 1,1 0 0,0 1-1,1 0 1,0 0 0,0 1-1,-8 24 1,-7 10 71,-23 29-6,27-47 141,-22 44 0,36-62-151,1-1 1,0 1-1,0 0 1,1 0-1,1 1 1,0-1-1,0 23 1,1-2 123,2 0 1,1 1 0,13 59 0,-12-81-128,1 0 1,0 0-1,1 0 1,0-1-1,1 0 1,0 0 0,1 0-1,0-1 1,1 0-1,0 0 1,1-1 0,0 0-1,15 12 1,-6-9-18,0 0 0,1-1 0,0 0 0,0-2 0,40 14 0,109 19 124,-66-18-106,328 62 81,-371-80-131,-1-2-1,105-8 1,117-28 11,-19 1 74,-233 29-69,238-27 43,-222 22-77,0-3 0,-1-1-1,83-34 1,-82 26-118,0-3-1,-1-2 0,-1-1 0,-1-2 0,59-51 1,-95 72 176,1 1 1,-1-1-1,0 0 1,-1 0 0,1-1-1,-1 1 1,0-1-1,-1 0 1,0 0 0,0-1-1,0 1 1,-1 0-1,0-1 1,1-15 0,-2 12 30,-1-1 1,-1 0 0,0 0-1,0 1 1,-1-1 0,-1 1-1,0-1 1,0 1-1,-7-12 1,-2-3-25,-1 2-1,-1-1 1,-2 2-1,0 0 1,-1 1-1,-2 1 1,-32-30-1,27 30 35,-1 2 0,-1 1-1,-1 1 1,-1 1 0,0 2-1,-1 1 1,0 1-1,-1 1 1,-1 2 0,-61-11-1,-9 7 105,0 5 0,-109 5 0,189 3-219,-11-2 99,0-2 0,0 0 0,-50-15 0,47 9-43,-2 3 0,-48-5-1,39 9-26,0 1-1,0 3 0,0 1 0,0 3 0,1 2 0,-1 1 0,2 3 0,-64 23 0,81-23-25,14-8-45,0 2 0,1 0-1,0 1 1,0 0 0,0 0 0,1 1 0,-1 1 0,-16 15 0,-20 55-4241,19-49 934,0-4-2334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3:30.4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482 44 2905,'0'0'7232,"1"-7"-6419,1-21-417,-3 27-379,1 1 0,0-1 0,-1 0 0,1 1-1,-1-1 1,1 1 0,-1-1 0,0 1-1,1-1 1,-1 1 0,1 0 0,-1-1 0,0 1-1,1 0 1,-1-1 0,0 1 0,1 0-1,-1 0 1,0 0 0,0 0 0,1-1 0,-1 1-1,0 0 1,0 0 0,1 0 0,-1 1 0,0-1-1,1 0 1,-1 0 0,0 0 0,0 0-1,1 1 1,-2 0 0,1-1 5,-4 1-12,1 1 1,-1-1-1,0 1 1,1 0-1,-1 1 1,1-1-1,0 1 1,0 0-1,0 0 1,-4 4-1,-40 42 73,28-28-84,-10 7 95,-1-2 0,-68 45 0,3-5 412,90-60-497,1 0 0,-1 1-1,1-1 1,0 1 0,0 0-1,1 1 1,0-1 0,-4 11 0,3-8-1,0 0 0,0-1 0,-1 1 0,-7 9 0,12-19-10,1 0 0,0 1 1,0-1-1,-1 0 0,1 1 1,0-1-1,0 0 0,0 1 0,0-1 1,-1 1-1,1-1 0,0 0 1,0 1-1,0-1 0,0 1 1,0-1-1,0 0 0,0 1 0,0-1 1,0 1-1,0-1 0,1 0 1,-1 1-1,0-1 0,0 1 0,0-1 1,0 0-1,1 1 0,-1-1 1,0 0-1,0 1 0,0-1 1,1 0-1,-1 1 0,0-1 0,1 0 1,-1 0-1,0 1 0,1-1 1,-1 0-1,0 0 0,1 0 0,-1 1 1,1-1-1,-1 0 0,0 0 1,1 0-1,-1 0 0,1 0 1,-1 0-1,0 0 0,1 0 0,0 0 1,35 7-138,-21-4 119,226 67 133,-209-60-113,0-2-1,1-2 1,0-1-1,0-1 1,0-2-1,50-2 1,-77 0 6,-6 0 12,1 0-1,-1 0 1,1 0-1,-1 0 1,1 0 0,-1 0-1,1 0 1,-1 0-1,1 0 1,-1 0 0,0 0-1,1 0 1,-1-1-1,1 1 1,-1 0-1,1 0 1,-1 0 0,1-1-1,-1 1 1,0 0-1,1 0 1,-1-1 0,0 1-1,1 0 1,-1-1-1,0 1 1,1-1-1,-1 1 1,0 0 0,0-1-1,1 1 1,-1-1-1,0 1 1,0-1 0,0 1-1,0 0 1,0-1-1,0 1 1,1-1 0,-1 1-1,0-1 1,0 1-1,0-1 1,-1 1-1,1-1 1,0 1 0,0-1-1,0 1 1,0-1-1,0 1 1,0-1 0,-1 0-1,0 0-12,1-1 0,-1 1-1,0-1 1,0 1 0,0-1 0,0 1 0,0-1-1,0 1 1,0 0 0,-1 0 0,1 0-1,0-1 1,-4 0 0,1 0-530,-11-4 364,11 0-5777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3:32.0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10 130 4977,'0'0'5948,"0"-8"-5407,0-24-421,0 24-84,0 20 28,-9 479 1604,30-515-596,76-87-1103,-74 87 27,0 0 1,-2-1-1,-1-2 1,-1 0-1,24-45 1,5-58 73,-4 9-152,-42 148-406,-7 23 449,-19 30 49,16-58-6,1 1-1,1 0 0,1 1 1,1 0-1,-1 32 1,5-42 54,4 65-4,-4-74-61,1-1 0,0 1 0,0 0 0,1 0 1,0-1-1,-1 1 0,1-1 0,1 1 0,-1-1 0,1 0 0,-1 0 0,1 0 1,5 5-1,-7-8 6,1 0 1,-1-1-1,0 1 1,0 0 0,0-1-1,1 1 1,-1-1-1,0 1 1,1-1-1,-1 0 1,1 1 0,-1-1-1,0 0 1,1 0-1,-1 0 1,0 0-1,1 0 1,-1 0 0,1-1-1,-1 1 1,0 0-1,1-1 1,-1 1-1,0-1 1,1 1 0,-1-1-1,0 0 1,0 0-1,1 0 1,35-30-3,-31 25 3,34-35-145,-1-1 1,63-92-1,-5-26-3516,-60 93-869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3:35.3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778 157 2833,'0'0'3770,"0"-6"-3074,3-85 3111,-3 90-3732,-28-5 711,15-2-751,-2 1 0,1 0 0,-1 1 1,0 0-1,-1 2 0,1 0 1,-1 0-1,0 2 0,0 0 0,-25 0 1,33 2-35,0 1 1,0 1 0,0-1 0,0 1 0,0 1 0,1-1 0,-1 1-1,1 1 1,-9 4 0,-66 46 33,37-23-19,-36 15-15,-36 25-24,106-62 21,-1 0 1,1 1-1,1 0 0,0 0 0,0 1 0,1 0 0,-10 16 0,15-17-6,0 1 1,1-1 0,0 1-1,0 0 1,1 0 0,0 0-1,1 0 1,1 0 0,0 18-1,-2 28 43,-11 28 359,5-31-60,-4 91 0,12-104-170,7 56 0,-5-81-172,2 0 1,0 0-1,0-1 0,2 1 0,0-1 0,12 21 0,5 6 17,4 8 31,1 0 0,4-2 0,40 50 0,-60-85-50,1 0 1,0 0-1,0-1 0,2-1 1,-1 0-1,1-1 0,1-1 1,0 0-1,0-1 0,0 0 1,1-2-1,0 0 0,1-1 1,22 4-1,320 47 218,-345-53-213,1-1 0,-1-1 0,1 0 0,-1-1 0,1 0 0,0-2 0,-1 1-1,1-2 1,-1 0 0,0-1 0,0-1 0,0 0 0,-1-1 0,20-10 0,-9 1-50,0 0 1,-1-2-1,-1-1 1,-1-1-1,0 0 1,-2-2-1,25-30 1,-33 35 59,-1 0-1,-1-1 1,0-1 0,-1 0-1,-1 0 1,0-1 0,-1 0-1,-2 0 1,0-1 0,-1 1-1,3-30 1,-6 20 113,0 0 1,-2 1-1,-1-1 1,-1 0 0,-1 0-1,-2 1 1,-14-41-1,-11-38 362,22 69-446,-2 0 0,-2 1-1,-27-55 1,34 81-83,0 1 0,-1-1 0,0 2 0,-1-1 0,0 1 0,0 0 0,-1 1 0,0 0 0,-1 0 0,0 1 0,0 0 0,0 1 0,-1 0 0,0 1 0,-22-8 0,5 5 15,0 2 0,-1 1 0,0 1 0,0 1 0,0 2 0,0 0 0,0 3 0,0 0 0,-32 7 0,50-6-66,0 0 0,0 1 0,0 0 0,1 1 0,0 0 0,0 0 0,0 1 1,0 1-1,1 0 0,0 0 0,1 0 0,0 1 0,-11 13 0,11-10-553,0 1 0,1-1-1,0 1 1,0 1-1,2-1 1,-7 20 0,2 3-3152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3:37.2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6 114 3505,'0'0'7580,"-1"-7"-6877,-3-21-343,3 21-357,10 31-27,-1-8 166,-2 1 1,0-1-1,-1 1 1,0 0-1,4 36 1,-7-33-121,2 1 0,1-1 0,0 1 0,17 37 0,-20-53-49,1 0 0,0-1 0,0 1 0,0-1 0,1 0 0,-1 0-1,1 0 1,0 0 0,0-1 0,0 1 0,1-1 0,-1 0 0,1-1 0,0 1-1,0-1 1,0 0 0,0 0 0,0 0 0,0-1 0,1 1 0,-1-1 0,0-1-1,10 1 1,-6-1-16,0 0-1,0 0 0,0-1 1,0 0-1,-1-1 0,1 0 0,0 0 1,-1-1-1,1 0 0,-1-1 1,0 0-1,10-5 0,-3-2 78,1-1-1,-2 0 0,0-1 1,22-24-1,-15 12 118,0 0 0,-2-1 0,26-45 1,-38 57-410,0-1 0,-1 0 0,0 0 0,-2 0 0,0-1 0,0 1 0,-1-1 0,-1 0 0,0-21 0,-3 35-1316,-4-1-636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42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1 220 6057,'0'0'3646,"20"-24"-3820,67-78-168,-79 93 235,0 1 0,0 0 0,0 0 0,1 1 0,0 0 0,0 1 0,1 0 0,0 0 1,0 1-1,0 0 0,1 1 0,0 0 0,16-3 0,-21 5 152,0 2 0,0-1-1,0 1 1,0 0 0,0 0 0,0 0 0,0 1 0,0 0 0,0 0 0,0 1 0,0 0 0,0 0 0,-1 0 0,1 0 0,-1 1 0,1 0 0,-1 0 0,0 1-1,0-1 1,-1 1 0,1 0 0,-1 1 0,0-1 0,0 1 0,5 7 0,-3-4-47,-1 0 1,0 0-1,0 1 0,-1 0 1,0 0-1,-1 0 0,0 1 1,0-1-1,-1 1 0,0 0 1,-1-1-1,0 1 0,0 0 1,-1 0-1,-2 10 0,1-14 1,-1-2 1,1 1-1,-1 0 0,0 0 0,-1-1 0,1 1 0,-1-1 1,0 1-1,0-1 0,-1 0 0,1 0 0,-1-1 0,0 1 1,0-1-1,0 0 0,0 0 0,0 0 0,-6 2 0,-12 7 137,0-1 0,-32 11 1,51-21-103,-23 9 122,-176 70 1544,201-76-1230,9 0-383,8 1-54,86 7 309,-65-8-333,0 0-1,0 3 1,40 12 0,-67-15 125,-1 1-602,-4-4-3709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3:37.6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21 4545,'0'0'3633,"0"11"-3012,0 59-152,-1-24 292,6 65 0,-3-104-748,0-1 1,0 1-1,1-1 0,0 1 0,0-1 0,0 0 0,1 0 0,0 0 0,0-1 0,1 1 0,-1-1 1,7 5-1,-9-7 1,1 0 0,0-1 0,1 1 0,-1-1 0,0 1 0,1-1 0,-1 0 0,1 0 0,0 0 0,0-1 1,0 1-1,0-1 0,0 0 0,0 0 0,0 0 0,0-1 0,0 1 0,0-1 0,0 0 0,0 0 0,7-2 0,-4-2 4,0-1 0,-1 0 0,1 0 0,-1-1 0,0 0 0,0 0 0,-1 0 0,0-1 0,0 0 0,7-14 0,-3 7 10,16-22-62,-3-1 0,30-66 0,-25 22-2638,-23 58 215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3:38.5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 6009,'0'0'5108,"0"-6"-4896,0 7-221,0-1 0,0 0 0,0 0 0,0 0 0,0 0 0,0 0 0,0 0 0,0 0 0,1 0 0,-1 0 0,0 0 0,0 0 0,0 0 0,0 0 0,0 0-1,0 0 1,0 0 0,0 0 0,0 0 0,0 0 0,0 0 0,0-1 0,10 49 335,-3-1 1,-1 1-1,-3 0 0,-3 65 1,0-65-237,0-44-94,3 41-308,-3-43 293,0 0 0,1 0 0,-1 0 1,1 0-1,0 0 0,-1 1 0,1-1 1,0 0-1,0 0 0,0-1 0,1 1 1,-1 0-1,0 0 0,1-1 0,-1 1 1,1 0-1,2 1 0,-3-3 30,1 1 0,0-1 0,-1 1-1,1-1 1,0 0 0,-1 1 0,1-1 0,0 0-1,0 0 1,-1 0 0,1-1 0,0 1-1,-1 0 1,1-1 0,0 1 0,-1-1 0,1 1-1,-1-1 1,1 0 0,0 0 0,-1 0 0,0 1-1,1-1 1,-1-1 0,0 1 0,1 0-1,1-2 1,35-41 269,-30 34-228,42-58 178,-2-2 1,64-129 0,-103 175-247,-8 20-3890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3:38.9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51 1296,'0'0'9497,"12"13"-9524,15 13 128,-4-6-65,-1 2 0,-1 1 0,-1 0 0,19 29-1,-39-51-43,0 0 0,1 1 0,-1-1-1,1 0 1,-1 0 0,1 0 0,0 0-1,-1 0 1,1 0 0,0 0 0,0-1-1,-1 1 1,1 0 0,0 0 0,0 0-1,0-1 1,0 1 0,0-1 0,0 1-1,0-1 1,1 1 0,-1-1 0,0 1 0,0-1-1,0 0 1,0 0 0,1 0 0,-1 0-1,0 0 1,0 0 0,0 0 0,1 0-1,-1 0 1,0 0 0,0 0 0,0-1-1,0 1 1,0-1 0,1 1 0,-1-1-1,0 1 1,0-1 0,1 0 0,11-7-39,0-1 1,0 0 0,-1-1 0,-1 0 0,1-1 0,-1 0-1,11-17 1,-18 23-149,-1 0 1,0 0-1,0 0 0,0-1 1,-1 1-1,0-1 0,0 0 0,0 1 1,-1-1-1,0 0 0,0 0 0,0 0 1,-1 0-1,0 0 0,0 0 0,-1-7 1,1 2-727,0-23-4602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3:59.6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611 65 1088,'0'0'222,"0"-35"783,0 14 3548,0 20-4516,0 1-1,0 0 1,0-1 0,0 1-1,0 0 1,0 0 0,0-1-1,0 1 1,0 0 0,0-1-1,0 1 1,0 0 0,-1-1-1,1 1 1,0 0 0,0 0-1,0-1 1,0 1-1,-1 0 1,1 0 0,0-1-1,0 1 1,-1 0 0,1 0-1,0-1 1,0 1 0,-1 0-1,1 0 1,0 0 0,-1 0-1,1 0 1,0 0 0,0-1-1,-1 1 1,1 0-1,0 0 1,-1 0 0,1 0-1,0 0 1,-1 0 0,1 0-1,0 0 1,-1 0 0,1 1-1,0-1 1,-1 0 0,1 0-1,-1 0 1,-23 12 567,-20 21-425,-36 33 862,-135 84-1,-10 7-479,213-145-538,13-7 50,24-4 79,-7-2-156,96-7 88,-79 4-69,1 2 0,58 3-1,-90 0-22,0 0-1,0 0 0,0 0 0,0 1 0,0-1 1,-1 1-1,1 0 0,-1 0 0,1 0 0,-1 1 1,0-1-1,5 5 0,37 44 21,-10-11 70,-34-40-77,-1 0 0,1 1 0,0-1-1,-1 0 1,1 0 0,0 1 0,-1-1 0,1 0-1,0 0 1,0 0 0,-1 0 0,1 0 0,0 0-1,-1 0 1,1 0 0,0 0 0,-1 0 0,1-1-1,0 1 1,-1 0 0,1 0 0,0-1 0,-1 1-1,1 0 1,-1-1 0,1 1 0,0-1 0,-1 1-1,1-1 1,-1 1 0,1-1 0,-1 1-1,0-1 1,1 1 0,-1-1 0,1 1 0,-1-1-1,0 0 1,0 1 0,1-1 0,-1-1 0,19-36 310,-15 27-270,21-36-126,-17 34 24,0-1 0,-1 0 1,-1 0-1,0 0 0,-1 0 0,0-1 0,-1 0 1,-1 0-1,0 0 0,0-18 0,-3 23 52,-1 1 1,0-1-1,0 1 0,0 0 0,-1-1 0,-1 1 0,-6-15 0,-1 3 63,-1 2-1,-15-21 0,24 36-48,-1-1-8,13 5-235,-9-1 220,-1 1 0,1 0 0,0 0 0,-1-1 0,1 1-1,0 0 1,-1 0 0,1 0 0,0 0 0,-1 0 0,1 0 0,0 0 0,-1 0 0,1 0-1,0 0 1,-1 0 0,1 0 0,0 0 0,-1 0 0,1 1 0,0-1 0,-1 0 0,1 1-1,0-1 1,-1 0 0,1 1 0,-1-1 0,1 1 0,-1-1 0,1 0 0,0 2 0,2 33 78,-2-1 1,-1 1 0,-1 0-1,-8 41 1,-2 63-79,11-88-237,0-50 385,-2-3-74,0 0 0,0 0 1,0 0-1,0 0 1,1 0-1,-1 0 0,1 0 1,-1 0-1,1-1 0,0 1 1,0-1-1,0 1 1,-1-5-1,0 3-35,-17-44 10,1-1-1,3-1 0,-12-68 1,21 332-927,6-212 953,0-2 158,1-5-187,0-1 0,0 0 0,0 1-1,-1-1 1,0 0 0,0 0 0,-2-11 0,0-6-11,2-90-288,0 113-6,-2 1 151,0-1 1,-1 1 0,1 0 0,0 0 0,0 1 0,0-1 0,0 0 0,1 1 0,-1-1 0,0 1 0,0-1-1,1 1 1,-1 0 0,1 0 0,0 0 0,-1 0 0,0 3 0,-26 46 1009,22-39-1086,2-5 156,1 0-1,0 1 1,0-1-1,1 1 1,0 0-1,1-1 1,-1 1 0,1 0-1,1 13 1,0-19-390,18-12 350,-10 1 185,0 0-1,-1-1 0,0 0 0,0 0 0,-1 0 0,0-1 1,-1 0-1,0 0 0,-1 0 0,0-1 0,-1 1 0,0-1 1,-1 0-1,0 0 0,-1 0 0,0 0 0,-1-12 0,0 23 167,-10 20-430,5-9 177,-1-1-1,0 1 1,-1-1-1,0-1 1,0 1 0,0-1-1,-1 0 1,-1-1-1,1 0 1,-1 0-1,-1-1 1,1 0-1,-1 0 1,0-1-1,-18 6 1,-58 15-481,158-51 351,-61 20 58,1 0 1,0 0-1,0 2 0,0-1 0,1 2 1,-1-1-1,18 0 0,6 28 304,-25-23-393,0 0-1,0 0 1,0-1-1,0 0 1,14-2-1,-13 1-1717,-31 0-38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03.3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413 98 704,'0'0'4134,"7"-4"-3431,20-14 69,-23 13 2058,-11 5-2273,-13 7-703,-19 15 496,-1-1 0,0-2 0,-1-2 0,-47 14 0,-11 4 390,89-31-717,0 0 0,0 1 1,1 0-1,0 1 0,-1 0 0,-8 8 1,18-13-40,0 1 10,0-2 524,0 2-557,1 0 23,-1 0-1,1 0 1,-1-1 0,1 1 0,0 0 0,0 0 0,0-1-1,0 1 1,0-1 0,0 1 0,0-1 0,1 1-1,-1-1 1,0 0 0,1 0 0,-1 0 0,1 0-1,2 2 1,45 23 294,-7-4-191,22 35-13,28 20 150,-90-75-213,-1-1 1,1 0-1,0 0 0,0 0 1,0 0-1,0 0 0,0 0 1,0 0-1,0-1 0,0 1 1,0 0-1,0-1 1,4 0-1,-6 0-6,1 0 0,0 0 0,0 0 0,0-1-1,0 1 1,-1 0 0,1-1 0,0 1 0,0 0 0,-1-1 0,1 1 0,0-1 0,-1 1 0,1-1 0,0 0-1,-1 1 1,1-1 0,-1 0 0,1 1 0,-1-1 0,1 0 0,0-1 0,1-5 7,0 0 1,-1 0 0,0 0 0,0 0-1,0 0 1,-1-10 0,1-6-31,24-123 45,-14 86 8,-1-1 0,0-73 0,-10 133-98,0 12-409,-1 58 544,-1-31-123,2 0 0,4 38-1,3-43-126,-4-30 46,-2-20 85,0-7 27,0 17 62,0-1 0,-1 0 0,0 1 1,0-1-1,-1 0 0,1 1 0,-2-1 1,1 1-1,-1-1 0,0 1 1,-5-9-1,7 16-132,0 0 1,-1-1-1,1 1 1,0 0 0,-1 0-1,1 0 1,-1 0-1,1 0 1,0 0-1,-1 0 1,1 0 0,-1 0-1,1 0 1,0 0-1,-1 0 1,1 0-1,-1 0 1,1 0-1,0 0 1,-1 1 0,1-1-1,0 0 1,-1 0-1,1 0 1,0 1-1,-1-1 1,1 0-1,0 0 1,-1 1 0,1-1-1,0 0 1,0 1-1,-1-1 1,1 0-1,0 1 1,0-1 0,0 0-1,0 1 1,-1-1-1,1 0 1,0 1-1,-12 19-2401,11-17 1497,-11 15-3763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05.5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127 206 2841,'0'0'4179,"0"-51"-3204,0 50-811,-1 0 0,1 0-1,0-1 1,0 1 0,0 0 0,0 0 0,0-1-1,1 1 1,-1 0 0,0 0 0,0-1 0,1 1-1,-1 0 1,1 0 0,-1 0 0,1 0 0,-1 0-1,1-1 1,0 1 0,0 0 0,-1 0 0,1 1-1,0-1 1,2-2 0,0 3-75,-1 0 0,1-1 1,-1 1-1,1 0 0,0 0 0,-1 1 0,1-1 1,0 0-1,-1 1 0,1 0 0,-1 0 0,4 1 0,20 7-69,-1 2-1,1 0 1,-2 2-1,36 24 1,22 8 16,-81-45-37,-1 0 1,1 0-1,-1 1 1,1-1-1,-1 0 1,0 1-1,1-1 1,-1 0-1,1 1 0,-1-1 1,0 0-1,1 1 1,-1-1-1,0 0 1,0 1-1,1-1 1,-1 1-1,0-1 1,0 1-1,0-1 1,1 1-1,-1-1 0,0 1 1,0-1-1,0 1 1,0-1-1,0 1 1,0-1-1,0 1 1,0-1-1,0 2 1,-11 17-46,-21 12-23,-107 38 233,95-49-42,-78 47 0,48-12 157,73-54-286,-2 49-170,3-50 66,3 0 117,-1-1 0,0 1 0,0-1 1,0 1-1,0-1 0,0 0 0,0 0 0,0 0 0,0 0 0,-1 0 1,1 0-1,0-1 0,0 1 0,-1-1 0,1 1 0,-1-1 0,0 1 1,1-1-1,-1 0 0,0 0 0,0 0 0,0 1 0,0-1 0,0 0 1,0-1-1,-1 1 0,1 0 0,0-2 0,2-10 25,0-1-1,2-29 1,-4 34-44,3-70 26,-5 60-18,2 1 0,0-1 0,1 1 0,1-1 0,0 1-1,2 0 1,13-35 0,-3 26-130,35-48 0,4-7-48,-59 142 13,-7 18 206,3 0-1,1 125 0,8-202 518,0-8-511,0 0-1,0-1 0,1 1 0,0 0 1,1 0-1,0-1 0,0 1 1,1 1-1,0-1 0,4-9 0,-3 8-28,3-12-101,1 1 0,1 0 0,1 1 0,1 0 0,0 0 0,2 1 0,28-32 0,-42 63-1270,-2 0 898,0 0 0,-2 0 0,1 0 0,-2 0 0,-11 19 0,10-17-703,-11 18-3114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07.4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80 2865,'0'0'7659,"0"-2"-7463,0 1 0,1-1 0,-1 0 0,0 0 0,1 0 0,-1 0 0,1 0 0,-1 1 0,1-1 0,0 0 0,1-1 0,155-8-1,3 0-123,-20 11 2,231-31 0,-352 27-894,-30 5-1169,-32 7-2673,12 0-14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10.1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454 6 520,'0'0'4613,"8"-6"1031,-17 8-5619,0 1 0,0 0 0,0 0 0,1 0 0,-1 1 0,1 0 0,0 1 0,0 0 0,-12 10 0,-14 7 198,-61 34 537,-57 31 155,70-57-281,81-28-646,45 14-606,-5 5 700,-2-1-3,73 27-1,-76-33-33,-26-10-27,1 0 1,-1-1-1,1 0 0,-1-1 1,1 1-1,16 1 1,-23-4-2,0 2-8,6 9 42,-8-9-52,1-1 0,0 1 0,0-1 0,0 1 0,0-1 0,0 0 0,0 1 0,1-1 0,-1 0 0,0 0 0,1 0 0,-1 0 0,0 0 0,1 0 0,0 0 0,-1 0 0,1-1 0,-1 1 0,3 0 0,-12-67 670,-5-2-908,6 35 169,2 0 1,-3-55-1,9 60-11,0-34 227,-3 47-331,-4 25-428,1 12 620,2-1 0,0 1 1,1 1-1,2 33 0,-4 40 39,-5-45-47,9-50 5,-1-1 0,1 1-1,0-1 1,-1 0 0,1 0 0,-1 1-1,1-1 1,-1 0 0,1 0 0,-1 1-1,1-1 1,-1 0 0,1 0 0,-1 0-1,1 0 1,-1 0 0,1 1 0,-1-1-1,1 0 1,-1 0 0,1-1 0,-1 1-1,1 0 1,-1 0 0,1 0 0,-1 0-1,1 0 1,-1 0 0,1-1 0,-1 1-1,1 0 1,-1 0 0,0-1 0,-18-7 55,-7-17-74,22 21 2,0-1 0,0 1 0,-1 0 0,1 0 0,-1 1 0,0-1 0,0 1 0,0 0 0,0 0 0,0 0 0,-1 1 0,1 0 0,-1 0 0,0 1 0,0-1 0,-10 0 0,15 2-113,4-4-59,0 1 103,0 0 0,1-1 0,-1 1 0,1 1 1,-1-1-1,1 0 0,0 1 0,0 0 1,0 0-1,5-2 0,5-4 50,13-9 183,44-39 1,-52 54-369,-11 2 94,-17 2 121,2-1 60,1 0-1,-1 1 1,0 0 0,1 0-1,-1 1 1,-7 4 0,-38 14 118,51-21-201,9-1-82,1-1 95,-1 1 0,0-1 0,0-1 0,0 0 0,0 0 0,0-1 0,-1 0 0,9-5 0,40-17-112,-74 25 2231,18 1-2169,-1 0-1,0 0 1,1-1-1,-1 1 1,0 0-1,1 0 1,-1 0-1,0 0 1,1 1-1,-1-1 1,0 0-1,1 0 1,-1 0-1,0 1 1,1-1-1,-1 0 1,0 0-1,1 1 1,-1-1-1,1 1 1,-1-1-1,1 0 1,-1 1 0,1-1-1,-1 1 1,1-1-1,-1 2 1,0 0-181,0 1 0,0-1 0,0 0 1,-1 0-1,1 1 0,-1-1 1,1 0-1,-1 0 0,0 0 0,1-1 1,-1 1-1,0 0 0,0-1 1,0 1-1,-1-1 0,1 0 0,-4 2 1,-13 6-5576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11.1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33 7114,'0'0'6444,"0"-7"-6031,0-10-275,0 8-36,-3 32-67,-5 28-890,3-15-1621,-3 56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11.4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77 6209,'0'0'5774,"5"0"-5397,51 1-199,-17 0-263,1-1 1,0-2-1,51-9 0,-89 11-27,0 0 1,1-1-1,-1 0 1,0 1-1,1-1 1,-1 0-1,0 0 1,0 0-1,0 0 1,0-1 0,0 1-1,0 0 1,0-1-1,0 0 1,0 1-1,-1-1 1,1 0-1,-1 0 1,1 0-1,-1 0 1,0 0-1,0 0 1,1 0-1,-2-1 1,1 1 0,0 0-1,0-1 1,-1 1-1,1 0 1,-1-4-1,1-8-2934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42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0 228 5633,'0'0'4827,"16"-22"-4514,46-73 178,-25 31 459,-35 60-866,-1-1 0,1 0 1,-1 1-1,0-1 0,0 0 1,-1 0-1,1-9 0,8 95-535,-9-43 398,1-11 45,-5 51 0,3-69-2,-1 0 0,0-1 0,-1 1-1,0 0 1,0-1 0,-1 1-1,0-1 1,0 0 0,-8 11-1,7-13-266,-3 4-340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11.8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8602,'0'0'2960,"150"34"-3088,-109-21-184,-8 0-536,-10-5-296,-5-5-288,-12 0-649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12.3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 0 8666,'0'0'2779,"-3"59"-2791,-3-40 77,5-18-54,0 0-1,0 1 1,0-1 0,1 0 0,-1 1 0,0-1-1,1 1 1,-1-1 0,1 1 0,0-1-1,0 1 1,-1 0 0,1-1 0,0 1 0,0-1-1,0 1 1,1-1 0,-1 1 0,0 0-1,1-1 1,-1 1 0,1-1 0,-1 1 0,1-1-1,0 0 1,-1 1 0,1-1 0,0 0 0,0 1-1,0-1 1,0 0 0,0 0 0,0 0-1,0 0 1,1 0 0,-1 0 0,0 0 0,1 0-1,-1 0 1,3 0 0,6 5 85,28 15-124,-37-20 52,0 0 0,0-1-1,0 1 1,0 0 0,0 0 0,0 0 0,0-1 0,0 1 0,0 0-1,0 0 1,-1 0 0,1 0 0,0 0 0,-1 1 0,1-1 0,-1 0 0,1 0-1,-1 0 1,0 0 0,0 1 0,1-1 0,-1 0 0,0 0 0,0 1-1,0-1 1,0 0 0,-1 3 0,1-4 3,0 1 0,-1 0 0,1 0 0,-1-1 0,1 1 0,-1 0 0,1-1 1,-1 1-1,0 0 0,1-1 0,-1 1 0,0-1 0,1 1 0,-1-1 0,0 1 0,0-1 0,0 0 0,1 1 0,-1-1 0,0 0 0,0 0 0,0 1 0,0-1 1,0 0-1,1 0 0,-1 0 0,0 0 0,0 0 0,0 0 0,0 0 0,0-1 0,0 1 0,-1 0-193,0-1-1,0 1 1,0-1-1,0 0 1,0 1-1,0-1 1,1 0-1,-1 0 1,0 0-1,1 0 1,-1-1 0,-1 0-1,-9-14-4685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12.7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0 186 10906</inkml:trace>
  <inkml:trace contextRef="#ctx0" brushRef="#br0" timeOffset="1">0 186 10906,'27'-121'1905,"-24"121"-1481,3-3-96,2 3 8,16 0-160,8-3-168,13 3 144,2-2-264,0-1 112,-9-2-256,-6 2 240,-8-2-288,-9-1 64,-4 4 16,-11-4-464,0-2 64,-8 1-3753,-16-4-1993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15.6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28 800,'0'0'9211,"0"-10"-7651,2 6 2066,6 2-3647,0 1 1,-1-1 0,1 2 0,0-1-1,0 1 1,0 0 0,13 2 0,20-1 20,153-10-502,-109 8-4317,-83 1 1521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16.2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33 3169,'0'0'6326,"6"-1"-6124,13-2-342,15-3 2234,62-3-1,289 9-2964,-383 0 811,-1 0-39,-1 1 1,0-1-1,1 0 0,-1 0 0,0 0 0,1 0 0,-1 0 0,0 0 0,1 0 0,-1 0 0,0 0 1,1 0-1,-1 0 0,0 0 0,1 0 0,-1 0 0,0 0 0,1 0 0,-1 0 0,0-1 0,0 1 1,1 0-1,-1 0 0,0 0 0,1 0 0,-1-1 0,0 1 0,0 0 0,1 0 0,-1-1 0,0 1 1,0 0-1,0 0 0,1-1 0,-1 1 0,0 0 0,0 0 0,0-1 0,0 1 0,0 0 0,0-1 1,0 1-1,0 0 0,1-1 0,-1 1 0,0 0 0,0-1 0,0 1 0,-1-1 0,1-4-5408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17.2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38 2865,'0'0'9626,"0"-1"-9582,0 1 0,0 0 1,0-1-1,-1 1 1,1 0-1,0-1 0,0 1 1,0 0-1,0-1 0,0 1 1,0 0-1,0-1 0,0 1 1,0 0-1,0 0 1,0-1-1,0 1 0,0 0 1,1-1-1,-1 1 0,0 0 1,0-1-1,0 1 1,0 0-1,0 0 0,1-1 1,-1 1-1,0 0 0,0 0 1,1-1-1,-1 1 1,0 0-1,0 0 0,1 0 1,-1-1-1,1 1 0,130 1 626,312-10-1668,-437 9 578,16-2 465,-16-7-4200,-6 1 322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39.5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62 704,'2'0'8384,"3"0"-5310,30 2-3097,50-17 292,215-25-218,-113 33 175,-105 6-4620,-89 1 512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41.6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486 117 200,'0'0'5279,"-12"-1"-2381,-41 1-2302,40 5-412,0 1 0,0 0 0,1 1 1,0 0-1,0 1 0,1 0 1,-12 11-1,-12 8 271,-154 114 1372,150-121-1563,32-18-183,0 1-1,1 0 1,0 1 0,-1-1 0,-8 8 0,15-10-105,0 0-15,0-1-117,0 3 152,3-2 10,1 0 0,-1 0 0,1 0 1,-1 0-1,1 0 0,0-1 0,0 0 0,-1 1 1,1-1-1,0-1 0,6 0 0,-3 1 47,37-1 69,66-8 1,-105 8-125,-1 1 1,1 0-1,0 0 1,0 0-1,0 0 0,0 1 1,0 0-1,-1 0 1,1 1-1,0-1 0,-1 1 1,1 0-1,-1 0 1,1 0-1,-1 1 0,0-1 1,0 1-1,0 0 1,0 1-1,-1-1 1,7 8-1,-2-4-2,-8-7 12,0 1 0,0-1 0,1 0-1,-1 1 1,0-1 0,0 0 0,1 0 0,-1 1-1,0-1 1,0 0 0,1 0 0,-1 0 0,0 1-1,1-1 1,-1 0 0,0 0 0,1 0 0,-1 0-1,0 0 1,1 0 0,-1 1 0,0-1 0,1 0-1,-1 0 1,0 0 0,1 0 0,-1 0 0,0 0-1,1 0 1,-1-1 0,0 1 0,1 0 0,-1 0-1,0 0 1,1 0 0,-1 0 0,0 0 0,1-1-1,-1 1 1,0 0 0,0 0 0,1-1 0,-1 1-1,0 0 1,0 0 0,1-1 0,-1 1 0,0 0-1,0 0 1,0-1 0,1 1 0,-1 0 0,0-1-1,0 1 1,0 0 0,0-1 0,0 0 0,3-21-64,-3 18 99,12-55 41,-3-1-1,-3 0 1,-2 0-1,-6-84 1,-1 116-142,1 23-259,2 20 74,0 267 170,1-266 11,0 1 279,-3-17-107,-4-9-70,-9-17 40,3 7-202,2 0 0,-12-29 0,22 46-110,3 153-382,5-158 639,-4-73 31,-17 82-230,7 2 129,1 0 1,0 1 0,0-1-1,1 1 1,-1 0 0,1 0-1,0 1 1,0-1 0,1 1-1,-1 0 1,-3 11 0,1-5-491,2 1 1,-1-1 0,2 1-1,0 0 1,-2 16 0,2-3-3555,1-22 1321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42.4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0 158 5065,'0'0'5907,"5"-2"-5814,-1 0-81,0 0 1,1 0-1,-1 1 1,1-1-1,-1 1 0,1 1 1,-1-1-1,1 0 1,0 1-1,7 0 0,58 8-61,-2-2-315,-65-4 383,1 0 0,-1 0 0,0 0 0,0 0 0,0 0 0,0 0 0,0 1 0,-1 0 0,1-1 0,-1 1-1,1 0 1,-1 0 0,0 0 0,0 1 0,1 3 0,13 14 300,6 1 72,-16-17-256,1 1-1,-1 0 1,-1 1 0,10 11 0,-17-29 158,1 0 1,0 0-1,1 0 1,2-21 0,0-2 147,-2 31-670,0 6 37,5 22-125,-4-24 326,-1 0 0,0 0 0,0 0 0,1 0 0,-1 0 0,0 0 0,1 0 0,-1-1 0,1 1 0,0 0 0,-1 0 0,1 0 0,0 0 0,-1 0 0,1-1 0,0 1 0,0 0 0,0-1 0,-1 1 1,1-1-1,0 1 0,2 0 0,-3-39 912,-2-16-716,0 28-524,2 1-1,4-41 1,1 54-528,-2 24 591,0 23 209,-2-24 4,-1 0 0,2 1 0,-1-1 0,2 0-1,-1 0 1,2 0 0,-1 0 0,10 18 0,-13-29-90,0 0 105,0 0 0,0 0 0,0 0 0,0 1 0,1-1 0,-1 0 0,0 0-1,0 0 1,0 0 0,0 0 0,0 0 0,0 1 0,0-1 0,0 0 0,0 0 0,0 0 0,0 0-1,0 0 1,0 0 0,0 1 0,0-1 0,0 0 0,0 0 0,0 0 0,0 0 0,0 0-1,0 1 1,0-1 0,0 0 0,0 0 0,0 0 0,0 0 0,0 0 0,0 0 0,-1 0 0,1 1-1,0-1 1,0 0 0,0 0 0,0 0 0,0 0 0,0 0 0,0 0 0,0 0 0,-1 0-1,1 0 1,0 0 0,0 1 0,0-1 0,0 0 0,0 0 0,0 0 0,-1 0 0,1 0-1,0 0 1,0 0 0,0 0 0,0 0 0,-1 0 0,-16 0-1947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46.9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261 125 1344,'0'0'5956,"-4"-16"-5669,3 7-232,-10-35 71,10 42-117,0 1 1,0-1-1,-1 0 1,1 0-1,0 0 1,0 1-1,-1-1 1,1 1-1,-1-1 1,0 1-1,1-1 1,-1 1-1,0 0 0,0 0 1,0 0-1,0 0 1,0 0-1,0 1 1,0-1-1,0 0 1,0 1-1,-3-1 1,-84-12 464,14 2-1204,35 8-4758,53 3 4486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43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32 1592,'0'0'9313,"0"-5"-8914,0-16-191,0 15-115,11 26-153,-6 4 85,-1 1 0,-1 0 0,-2-1-1,0 1 1,-1 0 0,-2 0 0,-5 29 0,-16-3 86,3-7-1115,14-13-3655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47.9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59 3305,'0'0'8019,"2"-2"-5465,-1 8-1997,-1 12-555,5 134 99,-4-132-90,2 1 1,1-1 0,0 0-1,1 0 1,11 25-1,-15-44-10,0 0 1,0 0-1,0 0 0,1 0 0,-1 0 1,0-1-1,0 1 0,0 0 1,1-1-1,-1 1 0,0-1 0,1 1 1,-1-1-1,0 0 0,1 0 0,-1 1 1,1-1-1,2 0 0,33 0-50,-29 0 54,8-1 4,-1-1 0,1-1 0,-1 0 0,0-1 0,0-1-1,0 0 1,-1-1 0,1-1 0,-2 0 0,1-1 0,-1 0 0,20-17 0,-12 8-33,-1-1 1,0 0 0,-1-2 0,-1 0 0,-2-1 0,24-37-1,-33 46-98,0-1-1,-1 0 0,-1 1 0,7-25 0,-7-4-6137,-5 36 1843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4:48.3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6209,'0'0'5193,"0"5"-5005,1 20-11,2 0 0,6 24 0,-4-22-82,-1-1 0,0 31-1,-5-22 180,-1-26-212,1 0 1,1 0-1,-1 0 1,2 0 0,-1 0-1,1 0 1,0 0-1,1 0 1,0-1-1,1 1 1,5 12 0,-6-18-40,0-1 0,1 1 1,-1-1-1,1 0 0,0 0 1,0 0-1,0 0 1,0 0-1,0-1 0,0 1 1,0-1-1,0 0 0,1 0 1,-1 0-1,0 0 0,7 0 1,62 0 102,-46-2-131,1 0 17,0-2 1,0-1-1,0-1 0,0-1 0,-1-1 0,33-15 0,147-75-426,-188 88-18,-1-1 1,0-1 0,-1 0-1,0-1 1,-1-1-1,0 0 1,24-29 0,-13 6-3088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5:12.6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307 3 2721,'0'0'5984,"-9"-1"-5471,-32-1-342,40 26-145,-2 3 185,-1 0-1,-2-1 0,0 1 0,-13 30 0,-49 99 270,46-109-453,1 0-1,2 2 0,-15 62 1,3 73 55,9-46-3446,21-133 418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5:13.0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6225,'0'0'998,"24"9"-1066,77 32 52,-93-37 59,0 0-1,0 0 1,-1 1 0,1 0 0,-1 1 0,0-1-1,-1 1 1,1 1 0,-1-1 0,0 1-1,-1 0 1,0 1 0,0-1 0,6 14 0,-3-1 384,-1-1 0,-1 1 0,-1 1 1,3 29-1,-4-26-214,12 46 1,-8-49-157,0 0 1,17 30-1,-21-45-297,-1 0 0,1 0 0,1 0 0,-1 0-1,1-1 1,0 0 0,0 0 0,0 0-1,1 0 1,0-1 0,12 7 0,-11-10-2085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5:13.4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157 1 7098,'0'0'4506,"-5"12"-4406,1-4-101,1 0-1,1 0 1,-1 0-1,1 0 1,1 1 0,-1-1-1,1 1 1,1-1 0,0 1-1,0-1 1,0 1 0,1-1-1,1 1 1,-1-1 0,6 16-1,3 2 12,-1 0 0,-1 1-1,8 47 1,-14-64 5,-1 1 1,-1 0-1,0 0 1,0-1-1,-1 1 0,-1 0 1,0-1-1,0 1 1,-1-1-1,0 1 0,-1-1 1,-8 16-1,-8 11-231,-77 154 729,88-168-982,1 0 1,1 0-1,1 0 1,1 1-1,1 0 0,-1 45 1,5-42-3121,0-23 929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5:13.8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66 0 4425,'0'0'2247,"0"16"-2219,0 12-63,-2 86 660,1-101-425,0 1 0,-1-1 0,-1 0 0,0 1 1,-1-2-1,-10 24 0,4-19-250,-10 20 479,15-15-4566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5:14.2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203 0 496,'0'0'8289,"-10"3"-8024,3-1-255,1 0 0,0 0 0,0 0 0,1 1 0,-1 0 1,0 0-1,1 0 0,0 1 0,0-1 0,0 1 0,0 1 0,0-1 0,-4 7 0,-14 17 33,9-11-20,-1 1-1,2 0 1,1 1 0,0 0-1,-10 25 1,22-43 70,0 0 0,0 1 1,0-1-1,1 0 0,-1 0 0,0 0 0,1 0 1,-1 0-1,1 0 0,-1 0 0,1 0 0,-1 0 0,1 0 1,0 0-1,-1 0 0,1 0 0,0-1 0,0 1 1,0 0-1,1 0 0,26 21-330,-19-14 373,8 8-296,-1-2 262,-1 0-1,22 13 0,-32-23-455,0-2 0,0 1 0,1 0-1,-1-1 1,1 0 0,-1 0 0,9 1-1,3-2-2300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5:14.8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 6785,'0'0'5036,"0"0"-5032,0-1-1,0 1 1,0 0-1,0 0 1,0-1-1,0 1 1,0 0-1,0 0 1,0-1-1,0 1 1,0 0-1,0 0 1,0-1-1,0 1 1,0 0-1,1 0 1,-1-1-1,0 1 1,0 0-1,0 0 1,0 0-1,1 0 1,-1-1-1,0 1 1,0 0-1,1 0 1,-1 0-1,0 0 1,0 0-1,0-1 1,1 1-1,-1 0 1,0 0-1,0 0 1,1 0-1,-1 0 1,0 0-1,0 0 1,1 0-1,-1 0 1,0 0-1,1 0 1,-1 0-1,1 0 1,17 9 6,1 0 1,-1 2 0,0 0 0,-1 1-1,23 20 1,8 5 71,61 53 183,-86-68-265,1-1 1,1-1-1,1-1 1,0-1-1,1-2 1,47 21-1,-66-34 4,0 0 0,1 1-1,-1 0 1,-1 0 0,1 0-1,13 12 1,-20-16-8,0 1 0,0 0 0,0 1 0,0-1 0,0 0 0,0 0 0,-1 0 0,1 0 0,0 1 0,-1-1 0,1 0 0,-1 1 0,0-1 0,1 0 0,-1 1 0,0-1 0,0 1 0,0-1 0,0 0 0,0 2 0,0 0-3,-1-1 1,0 0-1,0 1 1,0-1-1,-1 0 1,1 0-1,0 0 1,-1 0-1,1 0 1,-1 0-1,0-1 1,1 1-1,-1 0 1,0-1-1,-4 3 1,-48 32 212,-65 32 1,73-44-31,0 2 1,2 2-1,-65 54 1,109-82-188,-27 24-2055,13-16-196,2-2-1452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5:15.6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50 16 6313,'0'0'5395,"23"-3"-5016,1-1-349,-8 1-36,0 0 1,0 2-1,0 0 1,0 0 0,0 2-1,0 0 1,19 3-1,51 17-207,-79-19 197,0 0-1,-1 1 1,1 0 0,-1 0 0,0 0-1,1 1 1,-2 0 0,1 0 0,0 1-1,4 5 1,-8-8 20,0 0-1,-1 0 1,0 0 0,1 1-1,-1-1 1,0 1 0,0-1-1,-1 1 1,1-1 0,0 1-1,-1-1 1,0 1 0,1-1-1,-1 1 1,0 0 0,0-1-1,-1 1 1,1 0 0,0-1-1,-1 1 1,0-1 0,1 1-1,-3 2 1,1 1 64,-1 1-1,0-1 1,-1 0-1,1 0 1,-1-1-1,0 1 1,-7 6-1,-20 18 88,-37 41-49,62-64-113,0 0-1,1 1 0,-1 0 1,1 1-1,1-1 1,0 1-1,-5 13 0,9-20 5,1-1-1,-1 1 0,1 0 1,-1 0-1,1-1 1,0 1-1,-1 0 0,1-1 1,0 1-1,0-1 0,0 1 1,0-1-1,0 0 0,1 1 1,-1-1-1,0 0 1,0 0-1,1 0 0,-1 0 1,1 0-1,-1 0 0,3 1 1,10 9 12,-1 6-13,0 0 1,-1 0 0,-1 1-1,0 1 1,-2 0-1,0 0 1,-1 1 0,-1 0-1,-1 0 1,-1 1-1,0 0 1,-2 0 0,-1 0-1,1 27 1,-3-46 11,-1 0 0,1 0 0,0 0-1,-1 0 1,1 0 0,-1 0 0,0 0 0,1 0 0,-1-1-1,0 1 1,0 0 0,0-1 0,0 1 0,-1 0 0,1-1-1,0 0 1,-1 1 0,1-1 0,-1 0 0,1 1 0,-1-1 0,0 0-1,1 0 1,-1 0 0,0-1 0,0 1 0,1 0 0,-1-1-1,0 1 1,0-1 0,0 1 0,-4-1 0,-8 2 153,-1-1 0,0-1 0,-23-2 0,12 1 31,11 0-79,0 0 0,1-1 1,-1 0-1,1-1 0,-1-1 1,1 0-1,-19-10 0,26 12-199,0-2 0,0 1 1,1-1-1,-1 0 0,1 0 0,0-1 0,0 0 0,1 0 0,-1 0 0,1-1 1,1 1-1,-1-1 0,1-1 0,-1 1 0,2 0 0,-5-10 0,4 0-2685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5:16.7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342 0 4585,'0'0'725,"0"36"-617,3 236-2,-5-185 550,-4 0 1,-4-1-1,-3-1 0,-37 127 1,19-106 566,-52 203 368,69-243-1525,3 2 0,-4 115-1,16-30-72,2-60-1,-12 110 1,6-187 15,0 1 0,-1-1 0,-1 1 0,-1-1 0,0-1 0,-1 1 0,0-1 0,-2 0 0,0-1 0,0 0 0,-21 23 0,29-36-16,1 0 0,-1-1 1,1 1-1,-1 0 1,1 0-1,-1-1 0,1 1 1,-1 0-1,1 0 1,0-1-1,-1 1 0,1 0 1,0 0-1,0 0 1,0 0-1,0 0 0,0-1 1,0 1-1,0 0 1,0 0-1,0 0 1,0 0-1,0 0 0,0-1 1,1 1-1,-1 0 1,0 0-1,1 0 0,-1-1 1,1 1-1,-1 0 1,1 0-1,-1-1 0,1 1 1,-1 0-1,1-1 1,-1 1-1,1-1 1,0 1-1,-1-1 0,1 1 1,0-1-1,0 1 1,0-1-1,-1 0 0,1 1 1,0-1-1,0 0 1,0 0-1,0 1 0,1-1 1,54 12 144,-47-11-77,75 8 732,159-3 0,-18-2-437,359 60-254,-123-10-32,862 40 270,-1195-86-268,888 23-15,-969-31-91,156-4-556,-167 2 290,0-2 0,0-2 1,48-14-1,-83 19 282,0 1 1,0 0-1,1 0 0,-1-1 1,0 1-1,0-1 1,0 1-1,0-1 1,0 0-1,0 1 0,0-1 1,0 0-1,-1 1 1,1-1-1,0 0 1,0 0-1,-1 0 0,1 0 1,0 0-1,-1 0 1,1 0-1,-1 0 1,1 0-1,0-2 1,-1 2-34,-1 0 0,1-1 0,0 1 0,-1 0 0,1 0 0,0 0 0,-1 0 0,0 0 0,1 0 0,-1 0 0,1 0 1,-1 0-1,0 0 0,0 0 0,0 0 0,1 0 0,-1 1 0,0-1 0,0 0 0,0 1 0,0-1 0,0 1 1,0-1-1,-1 1 0,1-1 0,-2 0 0,-90-27-2945,49 17 998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43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99 160,'0'0'9961,"0"-1"-9938,0 0 0,-1 0 0,1 0 0,0 0 0,0 0 0,0 0 0,0 0 1,0 0-1,0 0 0,0 0 0,1 0 0,-1 0 0,0 0 0,1 0 0,0-2 0,7 1-7,-1 0 0,1 1 0,1 0 0,-1 0 0,0 1 0,0 0-1,0 0 1,10 2 0,10 0-7,-3-4-60,0-1 0,0-1 0,0-1 0,0-1-1,-1-2 1,0 0 0,23-12 0,-47 20 13,1 0 0,0 0 1,-1 0-1,1 0 0,0 0 0,-1-1 1,1 1-1,0 0 0,-1 0 0,1-1 1,-1 1-1,1 0 0,0-1 0,-1 1 1,1-1-1,-1 1 0,1 0 0,-1-1 1,0 1-1,1-1 0,-1 1 1,1-1-1,-1 0 0,0 1 0,1-1 1,-1 1-1,0-1 0,0 0 0,1-1 1,-22-3-2281,-8 2-496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5:17.8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82 4809,'0'0'5351,"24"-5"-5153,192-37 682,-194 36-279,1-1-1,24-11 0,-44 17-570,0 0 0,1 0 0,0 1 0,-1-1 0,1 1 0,-1 0 0,1 0 0,-1 1 0,6 0 0,8 0-3,587 40 264,-298-16-205,773 6 22,-822-47-105,33-2-43,-252 21 35,0 0 0,0 3 1,50 14-1,54 7-3,-141-26-2,1 0 1,-1 0-1,0 0 1,0 0-1,0 0 1,0 0-1,0 0 0,0 0 1,0 0-1,0 1 1,0-1-1,0 0 1,0 1-1,-1-1 1,1 1-1,-1-1 0,1 1 1,-1-1-1,0 1 1,1-1-1,-1 1 1,0-1-1,0 1 0,0-1 1,0 1-1,-1 2 1,0 59-45,0-46 77,1 495 190,2-484-164,-1 0 1,-1 1 0,-1-1-1,-2 0 1,-1 1-1,-12 47 1,14-70-34,-44 123 134,7 3-1,-29 173 1,-23 244-133,89-539 50,-4 26-391,9-33-430,6-20-582,7-15-2863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5:19.8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129 4337 3705,'0'0'4541,"-25"12"-3674,-76 37-213,99-49-373,6-8 260,20-20 955,35-34 582,362-315-2017,-154 142-33,597-621-1,-787 767-28,801-868 86,57 150-192,-452 380 135,-60 64-204,-423 363 142,1 0 0,-1 0 1,0 0-1,0 0 0,0 0 0,0-1 0,1 1 0,-1 0 0,0 0 0,0 0 0,0 0 0,0-1 0,0 1 0,0 0 0,0 0 0,0 0 1,1 0-1,-1-1 0,0 1 0,0 0 0,0 0 0,0 0 0,0-1 0,0 1 0,0 0 0,0 0 0,0 0 0,0-1 0,0 1 0,-1 0 1,1 0-1,0 0 0,0-1 0,0 1 0,0 0 0,0 0 0,0 0 0,0-1 0,0 1 0,0 0 0,-1 0 0,1 0 0,0 0 0,0 0 0,0-1 1,0 1-1,-1 0 0,1 0 0,0 0 0,0 0 0,0 0 0,-1 0 0,1 0 0,0 0 0,0 0 0,0 0 0,-1 0 0,1 0 0,0 0 1,0 0-1,0 0 0,-1 0 0,1 0 0,0 0 0,0 0 0,-1 0 0,-28-3-1422,-42 5 39,-147 42 622,160-29 1215,-1-3 0,-114 10 0,150-21-61,-37 1 638,58-2-913,-1 0 0,0 0 1,1 0-1,-1 0 0,0-1 1,0 1-1,1-1 0,-1 0 1,1 0-1,-1 0 0,1 0 1,-1 0-1,1-1 0,-1 1 1,-1-2-1,3 2-58,1-1 0,-1 1 0,0 0 0,1 0-1,-1 0 1,1-1 0,-1 1 0,1 0 0,0-1 0,-1 1 0,1 0 0,0-1 0,0 1 0,0 0 0,0-1-1,0 1 1,0 0 0,1-1 0,-1 1 0,0 0 0,1-1 0,-1 1 0,1 0 0,-1 0 0,1 0 0,0-1 0,-1 1-1,1 0 1,0 0 0,0 0 0,0 0 0,0 0 0,0 0 0,0 0 0,0 0 0,2-1 0,44-28-165,-44 28 171,70-31-208,2 2-1,0 4 1,2 3-1,1 3 1,106-13-1,-127 26 189,93 1-1,-148 7-15,-1 1 0,1-1 0,0 0 1,0 0-1,-1 1 0,1-1 0,0 1 0,-1 0 0,1-1 0,-1 1 1,1 0-1,-1 0 0,1 0 0,-1 0 0,0 0 0,1 0 1,-1 0-1,0 1 0,0-1 0,0 0 0,0 1 0,0-1 1,0 1-1,0-1 0,-1 1 0,1-1 0,0 1 0,-1-1 1,1 1-1,-1 0 0,1 2 0,1 9 114,-1-1 0,0 1-1,-1 20 1,1 4 217,29 124-82,-18-114-200,-3 2-1,-1-1 1,0 56 0,-8-103-13,0 1-1,1 0 1,-1 0 0,0 0 0,-1 0 0,1-1-1,0 1 1,0 0 0,-1 0 0,1-1 0,-1 1 0,0 0-1,1 0 1,-1-1 0,0 1 0,0-1 0,0 1-1,0-1 1,0 1 0,0-1 0,-1 0 0,1 1 0,0-1-1,-1 0 1,1 0 0,-1 0 0,1 0 0,-1 0-1,1 0 1,-1-1 0,0 1 0,0 0 0,1-1-1,-1 1 1,0-1 0,0 0 0,1 1 0,-1-1 0,0 0-1,0 0 1,0 0 0,1-1 0,-1 1 0,-3-1-1,-1 0 4,0-1 0,0 1 0,1-1-1,-1-1 1,0 1 0,1-1 0,0 0-1,-1 0 1,1 0 0,0-1-1,1 0 1,-7-6 0,-19-42-1238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1:51.8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26 1096,'0'0'2341,"6"-7"1414,-6-6-2854,0 8-5147,0 9 479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33.0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1 432,'0'0'4928,"-9"13"1154,7 77-6043,0-43 16,2 1 0,11 87 0,-10-133-40,1 0-1,-1-1 1,1 1-1,-1-1 1,1 0-1,0 0 1,0 1-1,0-1 0,0 0 1,0-1-1,0 1 1,0 0-1,0 0 1,0-1-1,0 0 0,0 1 1,0-1-1,1 0 1,-1 0-1,0 0 1,0 0-1,3-1 0,56 0 57,-49-1-13,0-1 0,0 0-1,0-1 1,0-1 0,-1 1-1,14-9 1,38-14 18,-42 21-133,-10 2-101,0 0-1,0 1 0,0 1 0,1 0 1,14 0-1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33.5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85 2577,'0'0'3576,"4"-4"-3006,2 0-29,1 1 0,0 0 1,0 0-1,0 0 1,1 1-1,-1 0 0,1 0 1,-1 1-1,16-1 0,15-4-629,153-44 635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33.9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59 4841,'0'0'5404,"16"-1"-4791,2-1-424,0-1 0,0 0-1,0-1 1,-1-1-1,0-1 1,25-12 0,-37 16-197,0-1 0,0 1 1,0 0-1,0 1 1,0-1-1,0 1 0,7-1 1,10 1-3941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34.9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60 4825,'0'0'4080,"2"-9"-3686,10-26-2,-11 33-352,1 1 0,-1 0 0,0 0 1,0 0-1,1 0 0,-1 0 0,1 0 0,-1 0 0,1 0 0,-1 1 0,1-1 0,0 1 0,-1-1 0,1 1 0,0-1 0,-1 1 0,1 0 0,0 0 0,-1 0 0,1 0 0,0 0 0,-1 0 0,1 0 0,0 1 0,2 0 0,0-1 88,29-1-99,-23 0-31,1 0 0,-1 1 0,1 0 0,-1 1 0,13 2 0,-22-2-4,0 0-1,1 0 1,-2 0 0,1 0 0,0 1-1,0-1 1,0 0 0,0 0-1,-1 1 1,1-1 0,-1 1 0,1-1-1,-1 0 1,1 1 0,-1-1-1,0 1 1,0-1 0,0 1-1,1-1 1,-1 1 0,-1-1 0,1 1-1,0 1 1,-7 36 26,-2-24 193,-1-1 0,0 0-1,-2-1 1,1 0 0,-20 16 0,31-29 156,17 0-892,-2-1 563,84-4-229,-91 6 164,0-1 0,-1 1 0,1 1 0,0-1 0,-1 1 0,1 1 0,-1-1 0,1 1 0,-1 1 0,9 4 0,-15-7 1,-1 0 0,1 0 0,0 1-1,0-1 1,0 0 0,0 0 0,-1 1 0,1-1-1,-1 0 1,1 1 0,-1-1 0,1 0 0,-1 1-1,0-1 1,0 1 0,0-1 0,0 1 0,0-1-1,0 0 1,0 1 0,0-1 0,0 1 0,-1 1 0,0 0 51,0 1 1,1-1 0,-1 0 0,-1 0 0,1 0 0,0 0 0,-1 0 0,-3 5 0,-4 2 150,-1 0 0,0-1 0,-1 0 0,0-1 0,-1 0 0,1-1 0,-1 0 0,-1 0 0,1-2 0,-1 0 1,0 0-1,0-1 0,-1-1 0,1 0 0,-1 0 0,-23 0 0,33-5-160,1 1 0,0-1 0,0 1 0,0-1 0,0 0 0,1 0 0,-1-1 0,0 1 0,-3-5 0,0-4-8670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37.4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1 1840,'0'0'6268,"0"63"-3426,0-40-2579,-1-14-226,0 1 0,1 0 0,0-1 0,1 1 1,0 0-1,1-1 0,0 1 0,0-1 0,1 0 0,0 1 0,0-1 0,1 0 0,0-1 0,9 13 0,43 61 29,-54-81-66,0 1 0,0-1 0,1 0 0,-1 1 0,1-1 0,-1 0 0,1-1 0,0 1 0,-1 0 0,1-1 0,0 0 0,-1 1 0,1-1 0,0 0 0,3-1 0,44-3-43,-37 2-142,-1-1-1,0 0 1,0-1 0,0-1 0,0 0 0,18-11 0,-18 9-737,0-1 1,0 0-1,-1-1 0,-1 0 1,18-19-1,-19 17-731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37.9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0 120 368,'0'0'7592,"5"-4"-6619,1-1-774,1 0 1,1 1-1,-1 0 1,1 0-1,-1 0 0,1 1 1,0 0-1,0 1 1,1 0-1,-1 0 1,13-1-1,2 0-72,-1-2 0,1 0 0,-1-2 0,28-11 0,-25 8 49,0 2 1,45-10 0,-57 18-74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38.2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61 3025,'0'0'6574,"27"0"-4927,-16-3-1494,0-1-1,-1 0 0,0 0 1,16-10-1,-18 10-177,-1-1 0,1 1 1,0 1-1,0 0 0,1 0 0,-1 0 0,0 1 1,1 0-1,11 0 0,7 2-1336,-10 0-2541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43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1 159 5497,'0'0'4580,"13"-18"-4480,43-55-19,-51 67-52,1 1 1,-1 0-1,1 0 0,0 0 0,1 1 1,-1 0-1,1 0 0,-1 0 0,1 1 1,0 0-1,1 0 0,-1 1 0,9-2 0,3 2 191,-1 0-1,1 1 0,30 2 1,-9 0-184,144-9-903,-184 8 739,-12 0-2832,-2 0-681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39.1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 0 6009,'0'0'3744,"-3"2"-3640,1 1-92,0-1 0,0 0 1,1 1-1,-1-1 1,1 1-1,-1 0 0,1-1 1,0 1-1,0 0 0,0 0 1,1 0-1,-1-1 0,1 1 1,0 0-1,-1 6 1,3 61 574,-1-38-239,-1-30-353,1 0-1,0 0 0,0-1 0,-1 1 0,1 0 0,0-1 1,0 1-1,0-1 0,1 1 0,-1-1 0,0 0 0,1 1 1,-1-1-1,0 0 0,1 0 0,-1 0 0,1 0 0,0 0 1,-1 0-1,1-1 0,0 1 0,0 0 0,-1-1 1,1 1-1,0-1 0,0 0 0,0 0 0,0 1 0,0-1 1,-1 0-1,4-1 0,-3 2-12,1-1 1,0 0-1,0 0 0,0 0 1,0 0-1,0 0 1,0-1-1,0 1 0,0-1 1,0 0-1,-1 0 1,1 0-1,0 0 0,-1 0 1,1-1-1,0 1 0,-1-1 1,0 1-1,4-4 1,0-5 123,0-1 0,0 0 0,-1 0 0,0 0 0,-1-1 0,-1 1 0,1-1 0,1-18 993,6 60-1435,-5-10 392,-1 0 1,-1 0 0,0 1 0,-2 0 0,-1-1-1,-1 39 1,-1-30 2,2-26-101,0-1 1,0 0 0,0 0-1,0 0 1,0 0 0,0 0-1,0 0 1,1-1 0,-1 1-1,1 0 1,0-1 0,-1 1-1,1-1 1,0 1 0,0-1-1,0 0 1,2 2 0,15 12-4915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1:57.2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74 640,'0'0'4074,"4"-10"-1089,425 12-3306,-407-3 351,-1-1 1,0-1-1,35-10 0,-35 7 4,0 1-1,0 1 0,37-1 0,129-7 104,4 0-176,14 9-609,-220 9-2313,6-4 336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1:58.9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0 784,'0'0'4566,"6"17"-4459,29 255 245,-36-251-367,1-17 19,-1 0 0,1 0 0,0 0 0,0 0 0,1 1 0,-1-1 0,1 0 0,0 0 1,2 4-1,-1-7 27,0 0 0,1-1 0,-1 1 1,1-1-1,-1 1 0,0-1 1,1 0-1,-1 0 0,1 0 1,-1 0-1,1-1 0,-1 1 0,1-1 1,3-1-1,27-5 51,0 1 1,0 2-1,0 1 1,52 3-1,40-4-37,444-19 1134,-268 17-2520,-276 3 826,-1 0 1,45-13 0,-29 7-176,-38 8 207,-24 1-1006,-6 0 135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00.0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93 744,'0'0'735,"7"0"-699,211 7 2858,-88-2-2327,135-10 0,-98-24-148,-120 18 21,0 2 0,62-3 1,269-26-837,-372 37 357,-5 1 818,0 0-781,0 0 1,0 0-1,0 1 1,0-1-1,0 0 1,0 0-1,0 1 1,0-1-1,0 1 0,0-1 1,-1 1-1,1-1 1,0 1-1,0-1 1,0 1-1,-1 0 1,1-1-1,0 1 1,-1 0-1,1 0 0,0 0 1,-1-1-1,1 1 1,-1 0-1,1 0 1,-1 0-1,0 0 1,1 0-1,-1 0 1,0 0-1,0 0 0,0 0 1,1 1-1,-1 46-97,1-8 218,2-36-110,0 0 1,-1 0-1,1-1 0,0 0 1,1 1-1,-1-1 1,1 0-1,-1-1 1,1 1-1,5 2 1,-4-2-27,0 0 1,-1 1 0,1-1-1,-1 1 1,0 0-1,0 0 1,6 7 0,-10-9 27,1-1 0,-1 1 0,1-1 0,-1 1 0,0-1 0,1 1 0,-1-1 1,0 1-1,0-1 0,0 1 0,0-1 0,-1 1 0,1-1 0,0 1 0,-1-1 0,1 1 1,-1-1-1,1 0 0,-1 1 0,0-1 0,1 0 0,-1 1 0,0-1 0,0 0 0,0 0 0,0 1 1,0-1-1,0 0 0,0 0 0,-1 0 0,1-1 0,0 1 0,-3 1 0,-7 6 100,-16 15 655,26-22-806,0-1 1,1 1-1,-1 0 0,1 0 0,-1 0 0,1 0 0,-1 0 0,1 0 0,-1 0 0,1 0 0,0 0 1,-1 0-1,1 0 0,0 0 0,0 0 0,0 1 0,0-1 0,0 0 0,0 0 0,0 0 1,1 0-1,-1 0 0,0 0 0,0 0 0,1 0 0,-1 0 0,2 2 0,-2 4-3630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01.3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0 134 472,'0'0'3022,"8"0"-2626,118 0 1800,379-13 1045,-41-11-2610,-144 21-1088,-71 5 574,-201-6-54,0-3 0,55-15 1,-55 11 9,96-10 0,-49 16 5,179-11 339,53 7-213,-240 9-163,-85 5-820,0-1-1,-1 0 0,0 1 0,0-1 0,0 1 1,0 0-1,-1-1 0,1 1 0,-2 7 1,1-4-1982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05.4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91 120,'0'0'4029,"23"-4"-3544,157-25 476,-44 13 172,167 1 1,-49 4-620,198-4-1186,-452 15 279,-5 0-3077,2 0 1149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08.3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863 15 1464,'0'0'4092,"21"-11"-3772,-18 10-462,0 1 0,0-1-1,0 0 1,0 1 0,0 0 0,0 0 0,1 0 0,-1 0-1,4 1 1,-7 0 191,-1 0-1,0 0 1,1 0 0,-1 0-1,0 0 1,0 0 0,1 0-1,-1 0 1,0 0-1,0 0 1,0 0 0,0-1-1,0 1 1,0 0-1,-1-1 1,1 1 0,-2 0-1,-217 66 1293,73-26-272,112-32-803,-44 6-1,48-10-204,1 1 0,-36 12-1,44-10 3,0-2 0,0 0 0,0-2-1,-1 0 1,0-2 0,-38 0-1,-36-2 745,97 32-1050,0 38 423,4 0 0,13 76-1,0-16 15,-5 0 1,-6 134-1,-1-135-24,-1-76-125,-3 0 0,-8 78 0,-5-55 309,12-75-410,0-39-4117,0 12-706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09.3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37 102 24,'0'0'4214,"-5"0"-3439,-1 0-1072,-20-3 5449,43 0-5087,159-26 506,331-11-1,-213 29-470,5-1-1,-306 9-2838,-9 3-218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10.1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70 184,'0'0'5832,"45"-5"-2171,122-13-3333,-139 13-287,0-1 1,0-1-1,49-20 0,-76 27-77,-17 0-259,6-1-311,0 1 0,0 0 0,0 1 0,0 0 0,0 1 0,-17 5 0,3 1-4447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10.5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2897,'0'0'4193,"1"4"-4108,9 171 679,-5-57-405,-5-115-359,0 9 1,2 1 1,-1-1-1,1 0 0,4 12 0,-4-21 18,2-40-4597,-4 19 945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2.9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 5577,'0'0'2013,"7"-1"-1600,-3 1-399,0-1-1,-1 2 1,1-1 0,-1 0-1,1 1 1,0-1 0,-1 1 0,1 0-1,-1 0 1,1 1 0,-1-1-1,0 1 1,0-1 0,1 1-1,3 4 1,-1-2 41,-1 1-1,0 0 1,0 0 0,0 1-1,-1 0 1,1-1 0,-2 1-1,7 12 1,1 7-16,21 37 676,-31-60-833,1 1-1,-1-1 1,1 0 0,0 0-1,0 0 1,0 0 0,0 0-1,0 0 1,0-1 0,1 1-1,-1-1 1,0 1 0,1-1-1,-1 0 1,1 0-1,0 0 1,-1 0 0,1-1-1,0 1 1,3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44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0 153 1840,'0'0'8670,"7"-20"-8431,23-64-182,-8 41-16,-16 37 196,-8 18 690,-7 8-690,3-7-165,1 1 1,0 0-1,0 0 1,2 0-1,0 0 1,0 0 0,0 25-1,6 26-2858,-6-63 1174,-9 1-1169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10.9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48 3513,'0'0'2963,"25"-6"-2600,-6 1-311,16-5 70,0 2 1,1 1 0,54-2 0,-79 9-77,-10-1-27,0 1 0,0 0 0,-1-1 0,1 1 0,0 0 1,0 0-1,-1 0 0,1 0 0,0 0 0,0 0 0,0 0 0,-1 0 0,1 0 1,0 0-1,0 0 0,0 1 0,-1-1 0,1 0 0,0 0 0,0 1 0,-1-1 0,1 1 1,0-1-1,-1 0 0,1 1 0,-1-1 0,1 1 0,0 0 0,-1-1 0,1 1 0,-1-1 1,1 1-1,-1 0 0,0-1 0,1 1 0,-1 0 0,0 0 0,1-1 0,-1 1 0,0 0 1,0 0-1,0-1 0,0 1 0,1 0 0,-1 0 0,0 0 0,-1-1 0,1 1 0,0 0 1,0 0-1,0 0 0,0 382 1449,-3-343-1126,0-3-3802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11.9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1088,'0'0'4427,"1"32"-3701,4 3-104,-1 1 0,-1 0 0,-2 0 0,-5 38-1,2-28-159,6 82-1,-4-125-424,0-1 0,0 0 0,1 1 0,-1-1 0,1 0-1,-1 0 1,1 0 0,0 0 0,-1 1 0,1-1 0,0 0 0,1 0 0,-1 0 0,0-1 0,1 1 0,-1 0 0,0 0 0,1-1 0,0 1-1,0-1 1,-1 1 0,5 1 0,0-1-11,0 0 0,0-1-1,0 0 1,1 0 0,-1-1-1,0 0 1,9 0 0,-9 0-41,30 1 43,-27 0-36,0 0-1,-1 0 1,1-1-1,0-1 1,0 1 0,0-1-1,0-1 1,0 0-1,-1 0 1,1-1 0,-1 1-1,13-8 1,44-34 92,-45 42-543,-18 2 453,0 0 0,0 0 0,0 0 0,0 0 0,0 0 0,0-1 0,0 1 0,0 0 0,0-1 0,-1 0 0,1 1 0,0-1 0,2-1 0,-3-3 17,0 1 0,-1 0 0,1-1 0,-1 1 0,0 0 0,0-1 0,-2-6 0,2 2 2,-1 0 6,0 0 0,-1 1 0,0-1 1,0 1-1,-1-1 0,-5-11 0,4 11 0,1 1 1,0-1 0,0 0 0,1 0 0,0 0 0,-1-14-1,3 22-1,1-5-891,0 10-971,1-1 1456,3 7-3806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13.4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1 328,'0'0'1940,"-1"4"1873,-3 22-3293,1 53 439,11 136 1,1-20-581,-10-166-300,2 44-116,-1-69 36,0 0 1,1 0 0,0 0 0,-1 0 0,2 0 0,-1-1 0,0 1 0,1 0 0,0-1 0,0 1 0,0-1 0,0 1-1,0-1 1,4 4 0,7-7 3250,17-13-3334,-16 8 364,76-19-195,2 5 0,1 4 0,126-5 0,-200 19-89,26-3 14,5-1-19,0 2 1,86 7-1,22 5-3,-94-7 15,70 10 0,-86-7 10,-1-2 0,62-4-1,-32 0-10,-62 1 14,0 0 1,0 0 0,0-2 0,0 0 0,0-1-1,23-7 1,-33-5-2280,-5 7-1497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14.7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4 1584,'0'0'4340,"0"-3"-4106,-1 6-164,-12 63 1251,9-47-1147,0 0-1,1 0 1,-1 27-1,3-14-131,0-19 33,1 1 0,0-1 1,0 1-1,2-1 0,0 1 0,4 16 0,-4-28-11,0-1 0,0 1-1,0-1 1,1 0 0,-1 1 0,0-1-1,1 0 1,-1 0 0,0-1-1,1 1 1,-1 0 0,1-1 0,-1 1-1,1-1 1,-1 0 0,1 0-1,-1 0 1,1 0 0,3-1 0,55-5 1212,139-36-655,294-23-1,-444 64-1156,-49 1 314,-1 0-206,0-1 291,0 1 1,0-1 0,-1 1-1,1-1 1,0 1-1,0-1 1,0 1-1,-1-1 1,1 1 0,0-1-1,0 1 1,-1 0-1,1-1 1,0 1 0,-1-1-1,1 1 1,0 0-1,-1-1 1,1 1 0,-1 0-1,1 0 1,-1-1-1,1 1 1,-1 0 0,1 0-1,-1 0 1,0-1-1,1 1-160,-17-7-5763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15.6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33 2561,'0'0'2544,"15"-4"-1733,5-3-574,-10 3-96,-1 1 0,1 0 1,0 0-1,0 1 0,12-1 0,41-1 1170,86 6-1,-46 0-718,552-2 472,-654 0-1163,-2 19 122,-3 5 172,2 0 0,0 33-1,3-44-178,-1 0 0,0 0-1,-1 0 1,0 0 0,-1-1-1,0 1 1,-1 0 0,-1-1-1,0 0 1,0 0 0,-1 0 0,-11 17-1,15-27 15,0 0 0,-1 0 0,1-1 0,-1 1 1,1 0-1,-1-1 0,0 1 0,0-1 0,1 0 0,-1 1 0,0-1 0,-3 1 0,4-2-28,1 0 0,-1 0 0,0 0 0,0 0 0,0 0 0,0 0 0,1 0 0,-1 0 0,0 0 0,0-1-1,0 1 1,1 0 0,-1 0 0,0-1 0,0 1 0,1-1 0,-1 1 0,0 0 0,0-1 0,1 0 0,-1 1 0,1-1 0,-1 1 0,0-1 0,1 0 0,-1 1 0,1-1-1,0 0 1,-1 1 0,1-1 0,0 0 0,-1 0 0,1 0 0,0 1 0,0-1 0,-1-1 0,1 1-127,0 0 1,0 0-1,0 0 1,0 0-1,1 0 1,-1-1-1,0 1 0,0 0 1,1 0-1,-1 1 1,0-1-1,1 0 0,-1 0 1,1 0-1,0 0 1,-1 0-1,1 0 1,0 1-1,-1-1 0,1 0 1,0 0-1,0 1 1,0-1-1,-1 1 0,1-1 1,0 1-1,0-1 1,0 1-1,0-1 1,0 1-1,1-1 0,2-1-676,17-10-3758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17.1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96 1112,'0'0'4921,"7"0"-4477,156 2 2898,232-7-1749,-73-47-570,-128 15-958,-168 34-102,48 2 0,-43 1-76,171 11 99,-157-1-9,-36-7 16,0 0 1,0-1-1,1-1 0,12 1 1,84-2 124,-106 0-120,1 0 0,-1 0 0,0 0 0,1 0 0,-1 0-1,0 1 1,1-1 0,-1 0 0,0 0 0,0 0 0,1 0 0,-1 0-1,0 1 1,1-1 0,-1 0 0,0 0 0,0 0 0,1 1 0,-1-1-1,0 0 1,0 0 0,0 1 0,1-1 0,-1 0 0,0 1 0,0-1-1,0 0 1,0 1 0,0-1 0,0 0 0,1 1 0,-1-1 0,0 0-1,0 1 1,0-1 0,0 0 0,0 1 0,0-1 0,0 0 0,0 1-1,-1-1 1,1 0 2,12 3 37,-1-1 0,0 0 1,1-1-1,0 0 0,-1 0 0,24-4 1,-4 2-10,104-12-35,-133 13-3,0-1-1,1 1 1,-1-1-1,0 1 1,1-1-1,-1 0 1,0 0-1,0 0 1,0 0-1,0 0 1,3-3-1,-3 3 13,0-1 0,0 1 0,1 0 0,-1 0 0,0 0 0,1 0 0,-1 0 0,1 0 0,-1 0 0,1 1 0,3-1 0,-5 1 143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18.5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47 1816,'0'0'3833,"-2"4"-3347,-1 1-382,1 0 1,-1 0-1,1 0 1,0 1-1,1-1 1,-1 1-1,1-1 1,0 1-1,1-1 1,-1 1-1,1 0 1,0-1-1,1 1 1,-1 0-1,1-1 1,0 1-1,1-1 1,-1 1-1,1-1 1,0 1-1,5 8 1,15 25 620,-22-36-676,1 0 0,0 0 0,1 0 0,-1 0 0,0 0 0,1 0 0,0 0 0,0 0 0,-1-1 0,2 1 0,-1-1 0,0 1 0,0-1 0,1 0 0,-1 0 0,1 0 0,0 0 0,0 0 0,0-1 0,-1 1 0,1-1 0,1 0 0,-1 0 0,0 0 0,0 0 0,0-1 0,0 1 0,7 0 0,8 0 171,31-2-214,-47 1-4,-1 0 0,0-1-1,0 1 1,0 0 0,1 0-1,-1-1 1,0 1 0,0-1 0,0 1-1,0-1 1,0 0 0,0 1-1,0-1 1,0 0 0,0 0-1,0 1 1,0-1 0,-1 0 0,1 0-1,0 0 1,0 0 0,-1 0-1,1 0 1,-1 0 0,1-1-1,-1 1 1,0 0 0,1 0 0,-1 0-1,0 0 1,0-1 0,1-1-1,-1-16 118,-1 0-1,-1 0 0,0 1 0,-2-1 0,-6-21 1,7 31-78,0 0 0,0 1 0,-1 0 0,-1 0 0,1 0 0,-1 0 0,-1 1 0,1-1 0,-1 1 0,0 1 0,-1-1 0,-14-10 0,21 16-45,-1 1-1,1-1 1,-1 1 0,1 0-1,-1-1 1,0 1-1,1-1 1,-1 1-1,1 0 1,-1-1 0,0 1-1,1 0 1,-1 0-1,0 0 1,1-1-1,-1 1 1,0 0 0,0 0-1,1 0 1,-1 0-1,0 0 1,1 0-1,-1 0 1,0 0-1,1 1 1,-1-1 0,0 0-1,1 0 1,-1 0-1,0 1 1,1-1-1,-1 0 1,1 1 0,-1-1-1,0 1 1,1-1-1,-1 1 1,1-1-1,-1 1 1,1-1 0,0 1-1,-1-1 1,1 1-1,-1 0 1,1-1-1,0 1 1,0-1 0,-1 1-1,1 0 1,0-1-1,0 1 1,0 0-1,0 0 1,-1-1 0,1 1-1,0 0 1,0-1-1,1 2 1,-1 57-484,1-41-280,-3 27-3125,-8-30-1826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19.2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0 215 7274,'0'0'2385,"13"-2"-2099,17-5 415,52-17-1,8-2-327,0 3 0,185-19 0,-55 28-284,-1 1 92,88-1-177,-294 13-3,0 0 0,0-2 0,0 0 1,-1 0-1,1-1 0,18-8 0,36-11-11,-64 23-14,-3 0 412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20.0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20 3441,'0'0'7145,"-1"-5"-6313,-4-10-541,5 37-312,7 40 17,7 13 574,-3-8-348,3-2-1,26 74 1,-29-103-252,-1-1 1,-2 2 0,-2-1-1,-1 1 1,-2 0 0,-2 55-1,14 171 560,-1-3-338,-14-211-209,0-49-2,0-37-4438,0 16 660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20.5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1 208,'0'0'9415,"0"29"-9127,0-6 228,-1-13-456,0 0 0,1 0-1,1 0 1,-1 0 0,2 0-1,-1 0 1,2-1 0,-1 1-1,1 0 1,4 8 0,-6-17-205,-1-1 1,1 1-1,-1-1 1,0 1-1,1-1 1,-1 0-1,1 1 0,-1-1 1,1 0-1,-1 1 1,1-1-1,-1 0 1,1 0-1,-1 1 1,1-1-1,0 0 1,-1 0-1,1 0 1,-1 0-1,1 0 1,-1 0-1,1 0 0,0 0 1,-1 0-1,1 0 1,-1 0-1,1 0 1,0 0-1,-1 0 1,1-1-1,0 1 1,2-5-2698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45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24 172 4081,'0'0'5132,"-3"-3"-4398,2 2-516,0-1-106,0 1 0,1 0 1,-1-1-1,0 1 0,0 0 0,0 0 0,0 0 0,0 0 0,-1 0 0,1 0 0,0 0 0,0 1 0,-1-1 0,1 0 0,-2 0 1,3 1-65,0-1 1,0 1-1,0 0 1,0-1 0,0 1-1,0 0 1,0-1-1,0 1 1,0-1 0,0 1-1,0 0 1,0-1-1,0 1 1,0 0 0,0-1-1,0 1 1,0 0-1,0-1 1,0 1 0,1 0-1,-1-1 1,0 1 0,0 0-1,1-1 1,-1 1-1,0 0 1,0 0 0,1-1-1,-1 1 1,0 0-1,0 0 1,1-1 0,-1 1-1,0 0 1,1 0-1,-1 0 1,1 0 0,17-7-55,0 2 0,0 0 0,0 2 1,1 0-1,21-1 0,102 3-166,5 0 19,-73-10 203,108-30 0,-40 7-265,-125 31-219,-1 0 1,1 1 0,-1 1-1,26 1 1,-79-10-2375,16 4-219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20.9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1 1 4153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21.2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4153,'42'90'1586,"-41"-88"-1332,-1-1 0,1 1 0,0-1 0,0 0 0,0 0 0,0 1 0,0-1 0,0 0 0,0 0 0,0 0 0,0 0 0,1 0 0,-1 0 0,0 0 0,4 1 0,-3-2-213,0 1 0,0-1-1,0 0 1,1 1 0,-1-1 0,0 0-1,1 0 1,-1-1 0,0 1-1,0 0 1,3-2 0,1 1 412,75 4 442,-42-1-609,1-2 0,69-8 1,-90 6-6143,-13 2 2926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21.6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1 4601,'0'0'6484,"0"14"-6321,0-14-163,-1 31 142,2 0 1,1-1 0,10 54 0,-11-80-139,0 0 1,0 0-1,0 0 1,1-1 0,0 1-1,-1 0 1,1-1 0,0 1-1,1-1 1,-1 1 0,1-1-1,-1 0 1,1 0 0,0 0-1,0 0 1,0-1 0,1 1-1,-1-1 1,1 0-1,-1 0 1,1 0 0,0-1-1,-1 1 1,1-1 0,0 0-1,0 0 1,0 0 0,0 0-1,0-1 1,0 1 0,1-1-1,6-1 1,25 1 55,17 2 41,0-3 1,0-3-1,0-1 0,66-16 1,-99 16-207,36-13-597,-54 17 594,0 0-1,-1 0 1,1 0-1,0-1 1,-1 1-1,1 0 1,-1-1-1,1 1 1,-1 0-1,0-1 1,1 0 0,-1 1-1,0-1 1,0 0-1,0 0 1,0 0-1,-1 1 1,1-1-1,0 0 1,-1 0-1,1 0 1,-1 0 0,0 0-1,0-3 1,0-14-2600,0-2-2405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22.3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1 194 4489,'0'0'2966,"1"-7"-2475,0 4-448,-1 1 1,0-1 0,1 1-1,0 0 1,0-1 0,0 1-1,0 0 1,0 0-1,0-1 1,0 1 0,1 0-1,-1 0 1,1 0 0,-1 0-1,1 1 1,0-1 0,0 0-1,0 1 1,0-1 0,0 1-1,0 0 1,0-1-1,0 1 1,1 0 0,-1 0-1,0 1 1,1-1 0,3 0-1,99-32 1188,248-61-109,-328 90-1090,1 1 1,0 1 0,49 3-1,-72 0-41,0-1-1,0 1 1,0 0-1,-1 0 0,1 0 1,0 1-1,0-1 1,-1 1-1,1-1 0,0 1 1,-1 0-1,0 0 1,1 0-1,-1 0 0,0 1 1,0-1-1,0 0 1,-1 1-1,1 0 0,-1-1 1,1 1-1,-1 0 0,0 0 1,0 0-1,0 0 1,0-1-1,0 2 0,0 4 1,2 11 282,-1 0 0,-1 1 0,-2 27 1,1-23-19,1-11-197,0-1 0,1 1 0,6 18 0,-5-18-44,0-1-1,-1 1 1,1 18 0,-3-30 44,-3-40-5613,1 17-119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22.7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1 106 6481,'0'0'5136,"30"0"-4118,163-16-355,233-50 1,-392 58-663,-20 4 25,-1 0-1,1 1 0,27-2 0,-41 5-159,-10 1-528,-45 17-1957,26-5-220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25.8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85 2617,'0'0'5665,"29"-10"-3110,0 3-2487,0 2 1,1 1-1,48 0 0,-9 0 104,621-33 510,-359 24-530,-330 13 415,5 98-863,-6-49 310,11 347 394,-5-14-218,-9-211-214,20 18 31,-1 1 91,1 284-86,-17-418 9,0 48 2,15 131 0,-7-89-6,-5-43-60,1-47 33,-2 0-1,-3 0 0,-12 88 1,-11-91 20,24-53-31,-11 35-6,11-33 14,-1 1-18,1 0 0,0 0 0,0 0 0,0 1 0,0-1 0,0 0 0,1 0 1,0 0-1,-1 0 0,1 0 0,0 0 0,0 0 0,1-1 0,-1 1 0,0 0 0,1-1 0,0 1 0,0-1 0,0 1 0,0-1 0,0 0 0,0 1 0,4 1 0,-5-1 20,0 0 0,-1 0 0,1 0 0,-1 0 0,0 1 0,0-1-1,0 0 1,0 0 0,0 0 0,-1 4 0,0-3-8,1 6-164,2 4-222,8-11-5400,-4-3 1874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26.3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0 109 3777,'0'0'881,"15"-2"-555,22-5 749,0-1 0,42-15-1,-64 19-688,-1 1 0,1 0 0,24-1 0,-29 3-351,1 1-1,-1-1 0,0-1 1,0 0-1,0 0 0,0-1 1,0-1-1,0 0 0,10-5 0,-20 9-177,1-1 0,0 1-1,0-1 1,0 1-1,-1-1 1,1 0-1,0 1 1,-1-1-1,1 0 1,0 1-1,-1-1 1,1 0-1,-1 0 1,1 1-1,-1-1 1,1 0-1,-1 0 1,0 0-1,0 0 1,1 0 0,-1 0-1,0 0 1,0-1-1,0-6-3995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27.9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1176,'3'5'9149,"14"25"-8990,-6-7-21,0-1 0,-2 2 0,-1-1 0,-1 1 0,0 1 0,-2-1 0,-1 1 0,1 45 0,0-22-69,1-6 91,17 58 1,-14-68-30,-2 0 1,-1 1 0,4 61 0,-16 94 386,-3-29-5,7-132-254,0-1 1,-10 42 0,6-42-106,2 0 0,-2 42 0,5-67-184,1 1 0,0-1-1,0 1 1,0-1 0,0 1-1,0-1 1,0 1 0,1-1 0,-1 1-1,0-1 1,1 1 0,-1-1 0,1 0-1,0 1 1,-1-1 0,1 1-1,0-1 1,1 2 0,0-3-149,0 1 0,0 0 0,0-1 0,-1 1 0,1-1 0,0 0 0,0 1 0,0-1 0,0 0 0,0 0 0,4-1 0,9 1-571,5 0-2580,-4 0-2446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32.6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66 56,'0'0'3873,"-9"0"-3110,10 1-837,0-1 1,0 0-1,0 0 0,-1 0 1,1 0-1,0 0 1,0 0-1,-1 0 1,1 0-1,0 0 1,0 0-1,0-1 0,-1 1 1,1 0-1,0 0 1,0-1-1,-1 1 1,1-1-1,0 1 1,-1 0-1,1-1 0,-1 1 1,9-10 8259,-4 10-8091,0 0 0,-1 0-1,1 0 1,0-1-1,-1 1 1,1-1 0,-1 0-1,5-3 1,7 1 71,216-39 383,-229 45-511,0 0-1,0 0 0,-1 1 0,1-1 0,-1 1 0,1 0 0,-1 0 1,0 0-1,-1 0 0,1 0 0,-1 0 0,1 5 0,6 10 63,3 3-118,-1 1-1,-1 1 1,-1 0-1,-1 0 1,-1 1-1,-1 0 1,-2 0-1,2 37 0,-23 271 442,18-140-1051,14-187-1620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33.6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3697,'0'0'3191,"6"11"-2940,13 26 201,-2 0 1,-2 2-1,19 72 1,-24-28 325,-3 0 1,-6 149 0,-4-101-551,1-62-168,1-34 249,1 0-1,4 37 1,-4-71-301,1 0 1,-1 0-1,1 1 1,-1-1-1,1 0 1,0 0-1,0 0 1,-1 0-1,1 0 1,0 0-1,0 0 1,0 0-1,0 0 1,0 0-1,0 0 1,0-1 0,1 1-1,-1 0 1,0-1-1,0 1 1,1-1-1,-1 1 1,0-1-1,1 0 1,-1 1-1,0-1 1,1 0-1,1 0 1,50 0 504,-34-1-486,-4 0-30,1-1 1,-1-1 0,0 0 0,0-1 0,-1 0 0,1-1 0,-1-1 0,21-11 0,-31 14 40,0 0 0,0 0 0,0 0 1,-1-1-1,0 1 0,0-1 0,0 0 1,0 0-1,0 0 0,-1 0 0,1 0 0,-1 0 1,0-1-1,-1 1 0,2-6 0,2-11-78,0 0-1,1-27 0,-5 32 29,1-1 0,1 1 0,9-28 0,-10 39 33,-2 3-22,1-1-1,-1 0 0,1 1 1,0-1-1,0 1 1,0-1-1,1 1 1,-1-1-1,1 1 0,-1 0 1,1 0-1,0 0 1,-1 0-1,4-3 1,-5 5-135,2 5-638,-2 0 298,1 1 0,0-1 0,-1 0 0,0 0 0,0 0 0,-2 9 0,0 5-2920,2-3-1528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46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6241,'0'0'4749,"14"-8"-4666,48-26-66,-58 33-17,0-1-1,1 0 1,-1 1-1,0 0 1,1 0-1,-1 1 0,1-1 1,0 1-1,-1 0 1,1 0-1,-1 0 1,1 1-1,-1-1 0,6 3 1,1 1-27,0 0-1,0 1 1,18 11 0,-20-10 12,0-1 1,0-1-1,0 0 0,16 5 1,-3-5 26,0-1 1,37-1-1,39 5 8,-91-5-21,0-1 1,0 1-1,0 0 1,0 0-1,0 1 0,-1 0 1,1 0-1,-1 1 1,0 0-1,10 8 0,-14-11 2,-1 0 1,1 1-1,-1-1 0,1 0 0,-1 1 0,0-1 0,1 1 0,-1 0 0,0-1 1,0 1-1,0 0 0,-1 0 0,1 0 0,0 0 0,-1-1 0,1 1 0,-1 0 1,1 0-1,-1 0 0,0 0 0,0 0 0,0 3 0,-1-2 16,0-1-1,0 1 1,0-1-1,0 1 1,-1-1-1,1 1 1,-1-1-1,0 0 1,1 0-1,-1 0 1,0 0-1,0 0 1,0 0 0,-3 2-1,-10 6 121,-1-1 1,1-1-1,-1 0 0,-19 5 1,22-8-42,-2 3 102,11-5-158,0-1 0,0 0 1,0 0-1,0-1 0,0 1 1,0-1-1,0 0 0,-1 0 0,1 0 1,-5 0-1,13-7-3877,6-6-2790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35.0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7 1696,'0'0'7367,"-6"-6"-6761,5 13-496,0 0 0,0 1 0,0-1 0,1 1 0,0-1 0,2 13 0,0 8 15,-1-14-90,1 0 1,0 0-1,1 1 1,0-1-1,12 26 1,-9-25-4,-1 0 1,-1 1-1,0-1 1,3 32 0,-5 211 975,-3-130-676,1-127-195,0-1-21,2 0-176,0-40 2498,6 37-2456,0 1 0,0 1 0,0-1 0,0 2 0,1-1 0,8 1 0,22-2 136,21-7-91,22-3-34,121-4-1,-128 14-64,-43 0 85,0 1 1,1 2-1,44 6 1,-77-7-16,21 5-11,0-2-1,0 0 0,22-1 1,-22 5-216,-16 0-2178,-19 3-8534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43.6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79 856,'0'0'1643,"20"-26"5076,-11 24-6695,0 0 0,0 0 0,0 1 0,0 0 0,0 1 0,10 0 0,11-1 32,43-4 98,157-20 155,-162 21-321,-52-5 376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45.7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1 1408,'0'0'7323,"-3"24"-3323,10 124-3961,-5-128-33,1 0 0,1-1 0,1 1 0,1-1 0,11 26-1,4-16 301,-13-17-3832,-7-18 806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46.5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3017,'0'0'5840,"8"56"-3579,16 54-1534,15 53-1,-17-79-661,-3 1 1,-4 0 0,-4 1-1,1 155 1,-13-225-64,0-9 0,1-1-1,0 1 1,0 0 0,0-1 0,1 1-1,0 0 1,2 6 0,2-7-698,-5-16-1954,0-5-1198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47.1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76 2761,'0'0'5026,"3"0"-4762,73 0 361,0-4-1,-1-3 1,0-4 0,131-35-1,-194 43-855,0 1-1,0 1 1,0 0-1,1 0 1,14 2-1,-1 0-4697,-33-1 537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48.4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1 321 824,'0'0'4406,"9"0"-3537,40-6 437,0-2 0,-1-3 0,73-24 0,-58 15-1089,107-19 0,459-66 597,-516 85-808,188-9 1,-105 14-15,-90 15-516,-85 1 448,0 0 0,0-1-1,0-1 1,0-1 0,32-8-1,-40-1-2294,-11 6 1518,2 0-1884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50.6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83 3 232,'0'0'4769,"0"-2"-3494,0 4-647,-6 1476 4223,-6-1006-4137,11-433-483,-11 53 0,6-52-11,-1 56 0,9 147-125,-5 261 203,-15-286-209,-1 45-92,19-248-16,0 4-261,0-7-5824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53.4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1256,'0'0'5608,"8"5"-5819,-7 36 872,2 0-1,11 55 0,-10-55-327,0 1 0,-3 0 0,-4 42 0,0 6-105,9 164 271,-3 56 1328,-6-209-1895,3-101 164,-3-34-6311,3 20 1194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57.4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88 840,'0'0'5981,"-13"-13"-1925,41 7-3922,-1 2 1,1 0 0,0 2-1,50 3 1,49-5-31,-53-7 5,-71 11-91,-1-1 0,1 0 0,-1 0 0,1 0 0,-1 0 0,0 0 0,0-1 0,1 1 0,-1-1 0,2-2 0,-1 2 7,0-1 0,0 1 0,0 0 0,1 0 0,-1 0 0,0 1 0,1-1 0,4-1 1,52-3-386,92 1 482,-152 6 64,0 1-144,0-2-46,-1 0-319,0 0 338,0 0 0,0 0 0,0 0 0,0 0 0,0 0 0,0 0 1,0 0-1,0 0 0,0 1 0,0-1 0,1 0 0,-1 1 0,0-1 1,0 1-1,0-1 0,0 1 0,0-1 0,1 1 0,-1 0 0,0-1 1,1 1-1,-1 0 0,0-1 0,1 1 0,-2 1 0,-1 28-98,3-23 46,-11 215 373,10-197-339,0 1 1,2 0 0,1-1-1,1 1 1,1-1 0,1 0-1,11 29 1,-15-47-15,1 0 0,-1 0 0,-1 0 1,1 0-1,-1 1 0,-1 7 0,0 5-2428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2:59.1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2312,'0'0'3581,"3"16"-3390,43 293 2342,-29-177-1994,8 46-342,-21-158-170,16 61 248,-8-77 2558,15-5-3038,-25 1 387,46 1-38,-29 0-134,-1 0 0,0-1 0,1-1 0,-1-1 0,0 0 0,0-1 0,0-1 0,23-9 0,-21 7-148,-1 0 0,1 1 0,32-4 0,-19 4-428,-32 5 581,0-1 0,-1 1 0,1 0 0,0-1 0,0 1 0,-1-1 0,1 0 0,0 1-1,-1-1 1,1 1 0,-1-1 0,1 0 0,0 0 0,-1 1 0,0-1 0,1 0 0,-1 0 0,1 0 0,-1 1 0,0-1 0,0 0-1,1 0 1,-1 0 0,0 0 0,0 0 0,0 0 0,0 1 0,0-1 0,0 0 0,0 0 0,0 0 0,-1 0 0,1 0 0,0 0-1,0 1 1,-1-1 0,1 0 0,-1 0 0,1 0 0,-1 0 0,-19-37-183,14 30 185,0 0 0,1 0 0,0 0 0,0-1 0,1 0 0,0 0 0,1 0 0,0 0 0,0 0 0,-2-15 0,2-5 23,1 0 0,2-33 0,1 24 225,19 48-4167,-5-1-488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52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1176,'0'0'8914,"3"-5"-7974,12-19 713,-11 23-1645,0 0 0,0 1 1,0-1-1,1 1 0,-1 0 1,0 0-1,8 2 0,-3-1-2,231-1-6760,-233 0 2561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00.8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9 3929,'0'0'5086,"-12"-9"-4823,15 29 143,1-1 1,1 1-1,12 31 1,-10-36-338,1 0 1,0 0-1,13 17 1,-12-19-63,0 1-1,-1-1 1,-1 1 0,7 18 0,-4 9 96,-2 0 1,-1 0-1,-3 1 1,0 52-1,2 13 32,-3 65-35,-3-111-41,-1-53-57,0 0 0,0 0 0,-1 0 0,0 0 0,-1 0 0,0 0 1,0-1-1,-6 11 0,5-10-2,0-1 0,1 1 0,0 0 0,0 0 0,1 0 0,0 0 0,0 0 1,0 13-1,2 140-167,18-164 1515,-8-2-1281,0-1 1,0 1-1,0 1 1,1 0-1,-1 0 0,1 1 1,0 1-1,0 0 0,1 0 1,12 1-1,14-5 31,48-11-67,-17 3 53,122-9 0,497 16-474,-587 7 194,-24-6-64,-77 4-365,0 0 1,0-1-1,1 1 0,-1-1 1,1 1-1,0-1 0,0 1 0,0 0 1,0 0-1,2-4 0,3-2-3795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02.2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1 184,'0'0'5736,"1"22"-4797,0-15-942,1 27 465,1-1-1,2 0 0,1 0 1,12 34-1,48 86 528,1 2-415,-59-132-348,-1 1 0,-1 0 0,-1 0 0,3 49 0,-4 0-81,3 0 0,20 85 0,-24-132-134,-1-7-164,-1-37-866,-1-39-3323,0 26-85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02.8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4505,'0'0'7307,"0"28"-6940,11 129 22,-10-122-321,-1-35-4,2 0-92,-1 0-151,0 0-1,0 0 1,0 0-1,-1 0 1,1-1 0,0 1-1,0 0 1,-1 0 0,1-1-1,0 1 1,0-1-1,-1 1 1,1-1 0,-1 1-1,1-1 1,0 1-1,-1-1 1,1 1 0,-1-1-1,1 0 1,-1 1-1,1-1 1,-1 0 0,0 1-1,1-1 1,-1 0 0,0 0-1,1 0 1,-1 1-1,0-1 1,0 0 0,0 0-1,0 0 1,0 1-1,0-1 1,0-1 0,0-8-4752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03.3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44 1696,'0'0'7169,"30"8"-5660,-15-5-1457,1 0 0,1-1 0,-1-1 1,0 0-1,0-1 0,19-3 0,14 1 211,-23 0-135,1-1 1,-1-1-1,0-2 0,30-10 0,44-9 158,-94 25-224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05.0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1 154 488,'0'0'5699,"11"1"-2516,46 4-2239,301-3 238,-338 0-1052,1 1-1,30 9 1,-33-7-44,2-1 1,36 4-1,434-6 177,-253-4-270,-203 0-135,1-1 0,48-11-1,-49 6 130,1 3 0,51-2-1,-67 5 5,1-1 0,0 0 0,0-1 0,-1-1 1,0-1-1,30-13 0,-30 10 0,0 2 0,0 0 1,1 2-1,0 0 1,1 1-1,33-2 1,375-13-249,-406 20 163,0-2-1,0 0 0,0-2 0,0 0 0,-1-2 0,1 0 0,35-14 1,-50 15 101,-3 2-3,-1 0-1,1 0 0,0 0 0,0 1 0,1 0 1,-1 0-1,7-1 0,-11 2-72,43 0-2002,-23 0-1464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05.5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105 101 2665,'0'0'3936,"-6"-1"-3861,0 0 52,0-1 1,1 2-1,-1-1 0,0 1 1,0-1-1,0 2 0,-10 0 1,13 0-52,1 0 0,0-1 0,0 1 0,0 0 0,0 0 0,0 0 0,0 1 0,0-1 0,1 0 0,-1 1 0,0-1 0,1 1-1,-1 0 1,1-1 0,-1 1 0,1 0 0,0 0 0,0 0 0,0 0 0,0 0 0,0 0 0,0 0 0,1 0 0,-1 1 0,1-1 0,-1 0 0,1 4 0,-1-4-65,1 0 0,-1 0-1,1 0 1,0-1 0,0 1 0,0 0 0,0 0-1,0 0 1,0 0 0,0 0 0,1-1 0,-1 1-1,1 0 1,-1 0 0,1-1 0,0 1 0,-1 0-1,1-1 1,0 1 0,0 0 0,0-1 0,1 0-1,-1 1 1,0-1 0,0 0 0,1 1 0,-1-1-1,1 0 1,2 1 0,2 1-25,0-1 0,0-1 0,1 0 0,-1 1 0,1-2 1,-1 1-1,8-1 0,4 1 44,-14 0-26,0-1 0,0 0 0,0 0 0,0 0 1,0 0-1,0 0 0,-1-1 0,1 0 0,0 0 0,0 0 1,0 0-1,-1-1 0,1 1 0,0-1 0,-1 0 0,6-3 1,-7 2-2,1-1 1,-1 1 0,1-1-1,-1 1 1,0-1 0,0 0-1,-1 1 1,1-1 0,-1 0-1,0 0 1,0 0 0,0 0-1,-1-1 1,1 1 0,-1-7-1,1-5 8,1 6 61,-1 0 0,-1 0 1,0 0-1,0 1 0,-1-1 0,0 0 0,-4-13 0,5 22-51,0 0-1,-1 0 1,1 1-1,0-1 0,-1 0 1,1 0-1,0 1 1,-1-1-1,1 0 0,-1 1 1,0-1-1,1 1 1,-1-1-1,1 0 0,-1 1 1,0-1-1,1 1 1,-1 0-1,0-1 1,0 1-1,1-1 0,-1 1 1,0 0-1,0 0 1,0-1-1,0 1 0,1 0 1,-1 0-1,0 0 1,0 0-1,0 0 0,0 0 1,1 0-1,-1 0 1,0 1-1,0-1 1,0 0-1,1 0 0,-1 1 1,0-1-1,0 0 1,1 1-1,-2 0 0,0 0-16,-1 1 1,1-1-1,0 1 0,0 0 0,1 0 0,-1 0 0,0 0 0,1 0 0,-1 0 0,1 0 0,-1 0 0,-1 5 0,1 8 78,0 1-915,0-10-2893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06.7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111 14 2921,'0'0'5033,"-4"0"-4547,-8-1 44,9 1-415,0-1-1,1 1 1,-1 0-1,0 0 1,0 0-1,0 0 1,1 0-1,-1 1 0,0-1 1,0 1-1,1-1 1,-1 1-1,1 0 1,-1 0-1,0 1 1,1-1-1,0 0 1,-1 1-1,1-1 0,0 1 1,0 0-1,0 0 1,0 0-1,0 0 1,0 0-1,0 0 1,1 1-1,-1-1 1,-1 3-1,-1 4-113,1 0 0,0 0 0,0-1 0,0 2-1,1-1 1,1 0 0,0 0 0,0 1 0,0-1 0,1 0 0,2 15 0,-1-22-17,0-1 0,0 0 1,0 1-1,0-1 0,0 1 0,1-1 1,-1 0-1,0 0 0,1 0 1,-1 0-1,0 0 0,1 0 1,-1 0-1,1 0 0,0-1 0,-1 1 1,1-1-1,0 1 0,-1-1 1,1 1-1,0-1 0,-1 0 1,1 0-1,0 0 0,2 0 0,2 1 15,0-1-1,0 0 1,0 0-1,0 0 1,0-1-1,9-2 1,-14 2 13,0 0 0,0 0 0,0 0 0,0-1 0,0 1 0,0 0 0,0-1 0,0 1 0,-1 0 0,1-1 0,0 1 0,-1-1 0,1 1 0,-1-1 0,0 1 0,1-1 0,-1 0 0,0 1 0,0-3 0,2-36 321,-2 36-330,1-21 233,0 17-183,-1-1 1,0 0-1,0 1 0,-1-1 0,-1-9 0,2 17-51,-1-1-1,1 1 0,-1-1 0,1 1 0,-1-1 1,0 1-1,0-1 0,0 1 0,1 0 1,-1-1-1,0 1 0,-1 0 0,1 0 1,0 0-1,0 0 0,0 0 0,-1 0 1,1 0-1,0 0 0,-1 0 0,1 0 0,-1 1 1,1-1-1,-1 1 0,0-1 0,1 1 1,-1 0-1,1-1 0,-1 1 0,0 0 1,-2 0-1,3 1-40,0-1 0,0 1 0,-1 0 0,1-1 0,0 1-1,0 0 1,0 0 0,0-1 0,0 1 0,1 0 0,-1 0 0,0 0 0,0 0 0,0 0 0,1 1 0,-1-1 0,1 0 0,-1 0 0,1 0 0,-1 0 0,1 1-1,0-1 1,0 0 0,-1 0 0,1 1 0,0 1 0,-4 41-2883,3-40 2190,1 23-4165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08.0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28 1904,'0'0'6378,"-3"-8"-3338,2 11-3033,0 0 0,0-1 0,0 1 0,1 0 0,-1 0-1,1 0 1,0 0 0,-1 0 0,1 0 0,1 0 0,-1-1-1,0 1 1,1 0 0,-1 0 0,1 0 0,0 0 0,0-1-1,0 1 1,0 0 0,1-1 0,-1 1 0,1-1 0,-1 1-1,1-1 1,0 0 0,0 0 0,0 0 0,0 0-1,0 0 1,1 0 0,-1 0 0,5 2 0,2 0 6,-1-1 1,1 0 0,0 0-1,0 0 1,0-1-1,0-1 1,0 0 0,1 0-1,10-1 1,-18 0-3,-1-1-1,0 0 1,1 1 0,-1-1 0,1 0-1,-1 0 1,0 0 0,0 0-1,0 0 1,0 0 0,1-1 0,-1 1-1,-1 0 1,1-1 0,0 1 0,0 0-1,0-1 1,-1 1 0,1-1 0,-1 1-1,1-1 1,-1 1 0,0-1 0,1 1-1,-1-1 1,0 0 0,0 1-1,0-1 1,-1-2 0,2-2 75,-1 1 0,0 0 0,0-1-1,-1 1 1,1 0 0,-1 0 0,0 0 0,-3-8 0,2 11-61,0-1 1,1 1-1,-1 0 0,0 0 1,0 0-1,-1 0 1,1 0-1,0 1 0,-1-1 1,1 1-1,-1-1 1,1 1-1,-1 0 1,0 0-1,1 0 0,-6-1 1,2 1 26,0 0 1,-1 0 0,1 0-1,-1 1 1,1 0-1,-11 2 1,16-2-78,1 0 0,-1 0 1,1 0-1,-1 1 0,0-1 1,1 0-1,-1 0 0,0 1 0,1-1 1,-1 1-1,1-1 0,-1 0 1,1 1-1,-1-1 0,1 1 0,-1-1 1,1 1-1,0-1 0,-1 1 1,1 0-1,0-1 0,-1 1 0,1-1 1,0 1-1,0 0 0,-1-1 1,1 1-1,0 0 0,0-1 0,0 1 1,0 0-1,0-1 0,0 2 1,4 27-2148,-1-12 51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09.5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145 85 1328,'0'0'8864,"0"-5"-8047,0 0-657,0-1 0,0 1 1,-1 0-1,0 0 0,0 0 0,-1 0 0,-3-8 0,4 11-131,0 0-1,0 0 0,0 0 1,0 0-1,0 1 0,-1-1 1,1 0-1,-1 1 0,1-1 1,-1 1-1,0 0 0,1-1 1,-1 1-1,0 0 0,0 0 1,0 0-1,0 0 0,0 0 1,0 1-1,0-1 0,0 1 1,0-1-1,0 1 0,0 0 0,-3 0 1,3 0-31,1 0 0,-1 0 1,0 0-1,1 0 0,-1 0 1,1 1-1,-1-1 0,0 0 1,1 1-1,-1 0 0,1-1 1,-1 1-1,1 0 0,-1 0 1,1 0-1,0 0 0,-1 0 1,1 0-1,0 0 0,0 0 1,0 0-1,0 1 0,0-1 1,0 1-1,0-1 0,0 0 1,1 1-1,-2 2 0,1 0 1,0 0-1,0 0 0,1 0 0,-1 1 0,1-1 1,0 0-1,0 0 0,1 1 0,-1-1 1,2 6-1,-1-8-4,0-1 1,0 1-1,1 0 0,-1-1 1,0 0-1,0 1 0,1-1 1,-1 0-1,1 0 1,-1 1-1,1-1 0,0-1 1,-1 1-1,1 0 1,0 0-1,0 0 0,0-1 1,-1 1-1,1-1 1,0 0-1,0 1 0,0-1 1,3 0-1,54 2-58,-51-2 76,9 1 4,-12 0 2,0-1-1,-1 1 0,1-1 1,0 0-1,0 0 0,0-1 1,0 1-1,0-1 0,0 0 0,5-2 1,-9 2 5,-1 0 0,0 0 0,0 0 0,0 0 1,1 1-1,-1-1 0,0 0 0,0 0 0,0 0 0,0 0 0,-1 0 1,1 0-1,0 0 0,0 0 0,0 1 0,-1-1 0,1 0 1,0 0-1,-1 0 0,1 0 0,-1 1 0,1-1 0,-1 0 0,1 0 1,-1 1-1,0-1 0,-1-1 0,-20-23 93,19 23-29,0-2-99,-1 1 0,0 0 1,0-1-1,-1 2 1,1-1-1,-1 0 1,1 1-1,-1 0 0,0 0 1,0 0-1,0 1 1,0 0-1,0 0 1,0 0-1,0 0 0,0 1 1,0 0-1,0 0 1,-1 0-1,1 1 0,0 0 1,0 0-1,-8 2 1,9-2 10,-1 1 0,1 0 0,0 0 1,0 0-1,0 0 0,0 0 0,0 1 1,0 0-1,1 0 0,-1 0 0,1 0 0,0 0 1,0 1-1,0-1 0,0 1 0,1 0 1,-1 0-1,1 0 0,0 0 0,0 0 1,1 1-1,-1-1 0,1 0 0,0 1 0,0-1 1,0 6-1,0-8 0,1 1 1,0 0-1,0-1 1,0 1-1,0 0 0,1-1 1,-1 1-1,1 0 1,-1-1-1,1 1 0,0-1 1,0 1-1,0-1 1,0 1-1,1-1 1,-1 0-1,0 0 0,1 0 1,0 1-1,2 1 1,1-1-17,-1 0 1,1 0 0,0-1 0,0 0-1,0 0 1,0 0 0,0 0 0,0-1-1,9 1 1,-4 0-17,-1 0-1,1-1 1,0 0-1,-1-1 1,1 0-1,0 0 1,0-1-1,13-3 1,-21 3 52,1 0 0,0 0 0,0 0 0,0-1 1,-1 1-1,1-1 0,0 1 0,-1-1 0,0 0 1,1 0-1,-1 0 0,0 0 0,0 0 0,0-1 1,0 1-1,0-1 0,-1 1 0,1-1 0,-1 0 1,0 1-1,1-1 0,-1 0 0,-1 0 0,1 0 0,0 0 1,-1 0-1,1 0 0,-1 0 0,0 0 0,0-4 1,0-3 80,-1 0 1,0 1 0,-1-1 0,-3-12-1,4 18-80,0 1 0,0 0 0,0 0 0,0 0 0,0 0 0,-1 0 0,0 0-1,1 1 1,-1-1 0,0 0 0,-1 1 0,1 0 0,0-1 0,-1 1-1,1 0 1,-1 0 0,-2-2 0,2 4-192,3 25-317,0 53-977,0-26-2523,0-35-117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17.4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124 35 1216,'0'0'4293,"-7"-3"-3442,1 1-366,-1-1-1,1 0 1,0 0 0,0-1-1,0 0 1,-6-5 0,12 8-464,0 1 1,-1 0 0,1-1-1,-1 1 1,1 0-1,-1-1 1,1 1 0,-1 0-1,1 0 1,-1 0 0,0 0-1,1-1 1,-1 1-1,1 0 1,-1 0 0,1 0-1,-1 0 1,0 0-1,1 0 1,-1 0 0,1 0-1,-1 1 1,1-1 0,-1 0-1,1 0 1,-1 0-1,1 1 1,-1-1 0,1 0-1,-1 1 1,1-1-1,-1 0 1,1 1 0,-1-1-1,1 0 1,-1 1-1,1-1 1,0 1 0,-1-1-1,1 1 1,0-1 0,-1 1-1,-10 22-168,10-22 196,-8 29-19,2-1 0,0 1 0,2 0 0,1 0 0,2 1 0,1 39 0,2-67-47,0-1 0,-1 1 0,1 0 0,0 0 0,1-1 0,-1 1 0,0-1 0,1 1 0,0-1 0,-1 1 0,1-1 0,0 0 0,0 0 0,0 0 0,0 0 0,1 0 0,-1-1 0,0 1 0,1 0 0,-1-1 0,1 0 0,0 0 0,4 2 0,-2-1-13,0 0 0,1 0 0,-1-1 0,0 1 0,1-1 0,-1 0 0,0-1 0,1 1 0,-1-1 1,1 0-1,-1-1 0,7 0 0,2-4-39,-1-1-1,0 0 1,0-1 0,12-9 0,20-17-4936,-42 28 2671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53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86 114 3217,'0'0'2282,"-12"11"970,9 1-3077,-1 0 0,2 1 0,-1-1 0,2 1 0,-1-1 0,2 1 0,0 0 0,2 20 0,0 5 5,9 104-825,-6-93 391,-4 18-311,-1-67 566,0 1 0,0-1 0,0 1 0,0-1 0,0 1 0,-1-1 0,1 1 0,0-1 0,0 1 0,-1-1 0,1 1 0,0-1 0,-1 0 0,1 1 0,0-1 0,-1 0 0,1 1 0,-1-1 0,1 0 0,0 1-1,-1-1 1,1 0 0,-1 0 0,1 1 0,-1-1 0,1 0 0,-1 0 0,1 0 0,-1 0 0,1 0 0,-1 0 0,0 0 0,-22 1-635,15-2-504,7-28-1916,-2-39 3049,-12-69 0,7 71 1704,-1-70 0,9 132-1694,1 0 0,0 1 0,0-1 0,0 1 1,0-1-1,0 1 0,1-1 0,0 1 0,-1 0 0,1 0 0,1 0 0,-1 0 0,0 0 0,1 0 0,-1 0 0,1 1 0,0-1 0,0 1 0,0 0 0,0 0 0,0 0 0,0 0 0,1 1 0,6-3 0,11-4-342,1 0 1,42-8-1,-43 12-31,-5 0 145,-6 0 229,2 1 0,-1 1 0,0 0 0,0 0 0,1 1 0,-1 1 0,0 0 0,22 3 0,-33-3 37,1 1 0,0-1 0,0 1 0,0-1 1,0 1-1,-1 0 0,1-1 0,0 1 1,-1 0-1,1 0 0,0-1 0,-1 1 0,1 0 1,-1 0-1,1 0 0,-1 0 0,0 0 0,1 0 1,-1 0-1,0 0 0,0 0 0,0 0 0,1 0 1,-1 1-1,0 30 571,-1-22-317,1-3-184,-1 0 0,0 0 1,0 0-1,-1 0 0,0 0 1,0 0-1,-1-1 0,0 1 0,0-1 1,-1 1-1,-7 10 0,-7 6 124,-33 34 0,15-18-179,6-8 104,25-27-98,0 1 0,0-1 0,1 1 0,0 0 0,0 0 0,0 0 0,0 1 0,1-1 0,0 1 0,0 0 0,0 0 0,1 0 0,0 0 0,0 1 0,0-1 0,1 0 0,0 1 0,0 11-1,2-17-60,-1 1-1,1-1 0,0 1 1,1-1-1,-1 1 0,0-1 1,0 1-1,1-1 0,-1 0 1,0 0-1,1 0 0,-1 0 0,1 0 1,0 0-1,-1 0 0,1 0 1,0-1-1,0 1 0,-1-1 1,1 1-1,0-1 0,0 0 1,0 1-1,2-1 0,51 7-178,-39-6-819,-1 0 0,1-1 0,25-3 0,-20-4-2044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17.9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1 143 3425,'0'0'4531,"4"-13"-3746,15-39-165,-18 49-594,0 0 0,1 0 1,-1 0-1,1 0 1,-1 0-1,1 1 0,0-1 1,0 1-1,0-1 0,1 1 1,-1 0-1,0 0 1,1 0-1,-1 0 0,1 0 1,0 1-1,0-1 1,0 1-1,0-1 0,4 0 1,1 0 61,1 1-1,-1 0 1,1 0 0,0 1 0,12 1 0,7-1-5,-24 0-83,17-1-3,-1 0-1,1-1 1,-1-1 0,0-1-1,29-9 1,-48 13-443,5-2 1131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18.2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43 672,'0'0'5637,"12"8"-3351,-2-9-2149,0-1 0,0 1 1,0-1-1,0-1 0,0 0 0,-1-1 0,14-6 0,22-7-647,3 9-3627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18.9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23 114 4777,'0'0'5108,"-21"-3"-3607,21-8-1254,-1 5-222,1 0 1,0 0-1,0 1 0,0-1 1,0 0-1,1 1 1,0-1-1,0 0 1,1 1-1,-1-1 1,1 1-1,1 0 0,-1 0 1,1-1-1,-1 1 1,5-5-1,-6 10-32,0 0 0,-1 0 0,1 1 0,0-1 0,-1 0 0,1 1 0,0-1 0,-1 0 0,1 1 1,-1-1-1,1 1 0,-1-1 0,1 0 0,-1 1 0,1 0 0,-1-1 0,1 1 0,-1-1 0,1 1 0,-1-1 0,0 1 0,0 0 0,1-1 0,-1 1 0,0 0 0,0 1 0,12 24-37,-11-24 34,6 16 13,-1-1 0,-1 1 1,-1 1-1,-1-1 0,0 0 1,-2 1-1,0 34 0,0-53-203,-1 1 1,1 0-1,0 0 0,-1-1 0,1 1 1,0-1-1,0 1 0,0 0 0,0-1 1,0 0-1,0 1 0,0-1 0,0 1 0,0-1 1,0 0-1,0 0 0,0 0 0,0 0 1,0 1-1,0-1 0,0-1 0,0 1 1,1 0-1,10 0-4751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20.5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63 23 2985,'0'0'4354,"0"0"-4286,1 1 0,0 0-1,0-1 1,-1 1 0,1 0 0,-1 0 0,1-1-1,0 1 1,-1 0 0,0 0 0,1 0 0,-1 0-1,1 0 1,-1 0 0,0 0 0,0 0 0,0 0 0,0 0-1,1 2 1,-1 63 316,2 1-1,16 85 1,-12-94-909,-6-58 326,-8-21-4959,-44-93 2028,44 93 3912,1 0 1,1 0-1,1 0 0,1-1 1,1 0-1,-1-32 1,4 52-771,1 1 0,0-1 1,-1 0-1,1 1 1,0-1-1,0 0 0,0 1 1,0-1-1,0 1 0,0 0 1,0-1-1,0 1 1,1 0-1,-1 0 0,0-1 1,1 1-1,-1 0 0,1 0 1,0 1-1,-1-1 1,4-1-1,43-17 241,-33 14-114,-9 2 0,1 1 1,0 0-1,0 0 1,0 1-1,0-1 1,0 2-1,0-1 1,1 1-1,-1 0 1,8 1-1,-13-1-125,0 1-1,1 0 0,-1-1 1,0 1-1,0 0 1,0 0-1,1 0 0,-1 0 1,0 1-1,-1-1 1,1 0-1,0 1 0,0 0 1,-1-1-1,1 1 1,0 0-1,-1 0 0,0 0 1,1 0-1,-1 0 1,0 0-1,0 0 0,0 0 1,-1 1-1,1-1 0,0 0 1,-1 0-1,1 1 1,-1-1-1,0 0 0,0 1 1,0-1-1,0 4 1,0 8 203,0-1-151,0-1 1,-1 0-1,-3 20 0,3-28 69,-1 1 0,1 0 0,-1-1 0,0 1-1,-1-1 1,1 0 0,-1 1 0,1-1 0,-1 0 0,-1-1 0,1 1 0,-6 4 0,8-7-111,0 0 0,0 0 0,0 0 0,0 0 0,0 0 0,0 0 0,0 0 0,0 0-1,0 0 1,0 0 0,1 1 0,-1-1 0,0 0 0,1 1 0,-1-1 0,1 0 0,0 1 0,-1-1 0,1 1 0,0-1 0,0 0 0,0 1 0,0-1-1,0 1 1,0-1 0,0 1 0,0-1 0,1 0 0,-1 1 0,1-1 0,-1 1 0,1-1 0,-1 0 0,1 0 0,0 1 0,-1-1 0,1 0 0,0 0-1,0 0 1,0 0 0,0 0 0,0 0 0,0 0 0,0 0 0,1 0 0,-1 0 0,0-1 0,2 2 0,4 2-27,0 0 1,0-1 0,1 1-1,-1-1 1,1-1 0,14 4-1,33-3-2763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1 127 4049,'0'0'6879,"0"-12"-6487,3-102 1660,-3 113-1881,18 3-469,-14 1 287,0 0 0,0 1 0,0-1 0,-1 1 0,1 0 0,-1 0 0,0 0 0,0 0 0,0 1 0,0-1 0,-1 1 0,0 0 0,0-1 0,0 1 0,0 0 0,-1 0 0,1 6 0,1 10-41,0 0-1,-2 38 0,-1-56 16,7 26-2100,1-13-3336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24.2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14 992,'0'0'7575,"0"-5"-6845,0-4 410,0 14-474,-1 32-308,8 57-393,-2-64 15,-5-27 18,0 0-1,0 0 1,0 0 0,1 0 0,-1 0 0,1 1 0,0-1 0,0 0 0,0 0 0,0-1 0,1 1 0,-1 0 0,1 0-1,0-1 1,-1 1 0,1 0 0,1-1 0,-1 0 0,0 0 0,0 1 0,4 1 0,5 3-137,1-1 1,0 0-1,1-1 1,0 0-1,-1 0 1,1-2-1,1 0 1,20 3-1,-26-6-28,0 1-1,0-2 0,0 1 1,0-1-1,-1 0 0,1-1 1,0 1-1,0-2 0,-1 1 1,0-1-1,1 0 0,-1-1 1,0 1-1,0-2 0,-1 1 1,8-6-1,25-26-2231,-23 20-409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24.7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58 1672,'0'0'5539,"9"-2"-5044,10-5-104,1-1 0,-2-1 1,22-12-1,-32 18-329,1 1-1,-1 0 1,1 1-1,-1 0 1,1 0-1,-1 1 1,1 0 0,0 0-1,11 3 1,12-2-491,-9-1 95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25.1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14 2985,'0'0'4145,"3"0"-3611,43-7 620,8 0-3000,-48 7-1029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25.7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3513,'0'0'4443,"32"9"-2976,-29-5-1461,-1 0-1,0 0 1,0 1-1,0-1 1,0 1-1,-1 0 1,0-1-1,0 1 1,0 0-1,0 0 0,-1-1 1,0 1-1,0 0 1,0 0-1,-3 9 1,1-5 114,0 0 1,-1 0-1,0-1 0,0 1 1,-1-1-1,-1 0 1,-5 9-1,9-16-104,0 0 0,0 0 0,0 1-1,0-1 1,0 0 0,1 0 0,-1 0 0,1 1-1,-1-1 1,0 0 0,1 1 0,0-1 0,-1 0-1,1 1 1,0-1 0,0 0 0,0 1 0,0-1-1,0 1 1,0-1 0,0 0 0,0 1 0,0-1-1,1 1 1,-1-1 0,1 0 0,-1 0 0,1 1-1,-1-1 1,1 0 0,0 0 0,0 1-1,-1-1 1,1 0 0,0 0 0,0 0 0,0 0-1,0 0 1,0 0 0,1-1 0,-1 1 0,0 0-1,0-1 1,0 1 0,1 0 0,-1-1 0,0 1-1,1-1 1,-1 0 0,1 1 0,-1-1 0,0 0-1,3 0 1,11 3-131,0-1-1,1-1 1,27-1 0,-32 0-23,-7-1-76,1 1 0,-1-1 0,0 0 0,1 0 0,-1-1 0,0 1 0,0-1 0,0 0 0,0 0 0,0 0 0,0-1 0,-1 1 1,1-1-1,-1 0 0,0 0 0,5-5 0,0 0-2172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27.3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72 133 680,'0'0'3909,"0"22"-232,0 28-2726,1-4-631,9 74 1,-6-101-842,-5-29-1930,-7-33-765,-19-43 1322,-22-81 7922,49 165-5997,-1-1-1,1 1 0,0 0 0,-1 0 0,1-1 0,0 1 1,0 0-1,1-1 0,-1 1 0,0 0 0,1-1 0,-1 1 1,1 0-1,0 0 0,0 0 0,0 0 0,0-1 0,0 1 1,0 1-1,3-5 0,-1 3-10,0 1-1,0-1 1,1 1-1,-1-1 1,1 1-1,-1 0 1,1 1 0,0-1-1,0 1 1,0-1-1,4 0 1,13-1 85,1 0 0,-1 1-1,38 2 1,-40 0 140,-18 0-227,1 1 0,-1-1 0,0 1 1,1-1-1,-1 1 0,0 0 0,0 0 1,0 0-1,0-1 0,0 1 0,0 0 0,0 0 1,0 0-1,0 1 0,0-1 0,-1 0 1,1 0-1,0 0 0,-1 0 0,1 1 1,-1-1-1,1 0 0,-1 1 0,1-1 1,-1 0-1,0 1 0,0-1 0,0 1 0,0 0 1,3 48-62,-3-47 51,0 1 38,0 0 1,0 0 0,0-1-1,-1 1 1,1 0 0,-1 0-1,0 0 1,-1 0 0,1-1-1,0 1 1,-1 0 0,-4 5-1,1-2 76,-1-1-1,0 0 0,0-1 1,-13 10-1,11-9-99,-2 1 72,-2 2 137,0 0 0,1 1 0,-16 18 0,23-24-207,1 0 0,0 0 1,1 1-1,-1-1 1,1 1-1,0 0 1,0 0-1,1 0 0,-1 0 1,1 0-1,0 0 1,0 0-1,1 0 1,-1 7-1,1-12-27,1 1 1,-1 0-1,0 0 1,0-1-1,0 1 0,1 0 1,-1-1-1,0 1 1,1 0-1,-1-1 0,1 1 1,-1-1-1,0 1 1,1 0-1,0-1 0,-1 1 1,1-1-1,-1 1 1,1-1-1,-1 0 0,1 1 1,0-1-1,-1 0 1,1 1-1,0-1 0,0 0 1,-1 0-1,1 0 0,1 1 1,33 1-23,-23-2 57,0-2 0,-1 1 0,1-2 0,11-3 0,-9 3 94,-13 3 66,13 0-4310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54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3577,'0'0'3443,"6"5"-3413,-1-2 50,-1 1 1,0 0 0,0 0 0,0 0 0,-1 0 0,1 1-1,-1-1 1,0 1 0,-1 0 0,1 0 0,-1 0 0,0 0 0,0 0-1,0 0 1,1 11 0,-2-9 157,0 0 0,0 1 0,1-1 0,0 0 0,0 0 0,1 0 1,6 11-1,-8-15-239,1-1 1,0 0 0,0 0 0,0 0 0,0 0 0,1 0-1,-1 0 1,1 0 0,-1-1 0,1 1 0,-1-1-1,1 0 1,0 0 0,-1 0 0,1 0 0,0 0 0,0-1-1,0 1 1,0-1 0,0 0 0,0 0 0,3 0 0,-3 0-12,-1 0 1,0-1 0,1 1-1,-1-1 1,0 1 0,1-1-1,-1 0 1,0 0 0,0 0-1,0 0 1,0 0 0,0 0-1,0-1 1,0 1 0,0-1 0,0 0-1,-1 1 1,1-1 0,-1 0-1,1 0 1,-1 0 0,0 0-1,1 0 1,-1 0 0,0 0-1,-1 0 1,2-5 0,1-2 196,0-1 0,-1 0 1,-1 1-1,0-1 0,0-16 0,-1 26 126,1 0-306,0 0 0,0 1 1,-1-1-1,1 1 0,0 0 0,-1-1 1,1 1-1,0-1 0,-1 1 0,1 0 0,-1 0 1,1-1-1,-1 1 0,1 0 0,-1 0 0,0 0 1,1-1-1,-1 1 0,0 1 0,4 19 6,-2 0 0,0 0 0,-2 0 0,-2 31 0,0 4 3,-1-37-446,0 9-1101,3-27 1492,0-1 1,0 0 0,0 1 0,0-1-1,0 1 1,1-1 0,-1 1 0,0-1-1,0 1 1,1-1 0,-1 0-1,0 1 1,1-1 0,-1 0 0,0 1-1,1-1 1,-1 0 0,0 1 0,1-1-1,-1 0 1,1 0 0,-1 1 0,0-1-1,1 0 1,-1 0 0,1 0-1,-1 0 1,1 0 0,-1 1 0,1-1-1,-1 0 1,1 0 0,-1 0 0,1 0-1,-1 0 1,1-1 0,-1 1-1,1 0 1,-1 0 0,1 0 0,-1 0-1,0 0 1,1-1 0,-1 1 0,1-1-1,11-5-2910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28.3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43 312,'0'0'9039,"2"-8"-6798,4-21-3049,-1 27 771,0 1 1,0 0 0,0 1-1,0-1 1,0 1 0,0 0-1,0 0 1,9 1-1,-3 0-2,-9-1 21,0 0 1,-1 0-1,1 0 0,0 0 1,-1 0-1,1 0 1,-1 0-1,1 1 0,0-1 1,-1 1-1,1-1 0,-1 1 1,1 0-1,-1-1 1,0 1-1,1 0 0,-1 0 1,0 0-1,1 0 0,-1 0 1,0 0-1,0 0 1,0 1-1,0-1 0,1 2 1,-1-1 30,-1 0 1,1 1 0,-1-1-1,0 1 1,0-1 0,0 1-1,0-1 1,0 1 0,0-1-1,0 1 1,-1-1 0,0 0-1,1 1 1,-1-1 0,0 0 0,0 1-1,-2 2 1,-24 51 467,-21 49 58,49-104-524,1 0-1,-1-1 1,1 1-1,0 0 1,-1 0-1,1-1 1,0 1-1,-1-1 1,1 0-1,0 1 1,-1-1-1,1 0 1,0 0 0,0 0-1,-1 0 1,1-1-1,3 1 1,-3-1 11,106-6 758,-54 1-1435,0 4-3783,-50 2 2079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40.3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29 3977,'0'0'5506,"0"-5"-5008,3-19 1217,5 54-1346,52 228-95,-55-225-444,-2 0 1,-1-1-1,-2 49 1,-1-24-7615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41.0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0 161 3185,'0'0'2634,"5"-18"-2340,15-59-124,-19 74-136,0 0 0,1-1 0,-1 1 1,1 0-1,0 0 0,0 0 0,0 0 0,0 0 1,1 1-1,-1-1 0,1 1 0,-1-1 1,1 1-1,0 0 0,0 0 0,0 0 0,0 1 1,7-4-1,-2 3 328,1-1 0,-1 1 0,1 1 0,17-2 0,-22 3-222,6-1 57,1 0 1,0 1-1,0 0 0,0 1 0,0 0 1,15 4-1,-21-3-186,1 0 1,-1 0-1,1 1 0,-1 0 1,0 0-1,0 1 0,0-1 1,-1 1-1,1 0 1,-1 0-1,0 1 0,7 9 1,-4-5-22,0 1 0,-1 0 1,0 1-1,-1-1 0,0 1 1,0 0-1,4 19 0,-8-25 37,0 0-1,0 1 0,0-1 1,-1 0-1,0 1 1,0-1-1,0 0 1,0 1-1,-1-1 0,0 0 1,0 0-1,-1 0 1,0 1-1,1-1 0,-2-1 1,1 1-1,0 0 1,-1 0-1,-4 4 0,-22 27 387,10-15-124,2 1 1,-21 34 0,33-46-253,1-1 1,0 1 0,0 0 0,0 0 0,1 0-1,1 0 1,0 1 0,0-1 0,1 22-1,5-30-18,1 0 0,0 0 0,1 0 0,-1-1-1,0 0 1,0 0 0,1 0 0,6 0 0,9 0-52,1 2-340,1-1 0,0-2 0,41-4 0,-62 3 113,0 0 0,0 0 0,0 0 0,0 0 0,0 0 0,-1-1 0,1 1 0,0-1 0,-1 1 0,1-1 0,-1 0-1,0 0 1,0 0 0,1 1 0,0-5 0,-1 4-394,6-11-4225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42.0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 4017,'0'0'4182,"6"68"-1437,-20 70-1984,14-137-762,0 0 0,1 0 0,-1 0 0,1 0 0,-1 0 0,1 0 0,-1 0 0,1 0 0,0 0 0,-1 0 0,1 0 0,0 0 0,0 0 0,0-1 0,0 1 0,-1 0 0,1-1 0,0 1 0,0 0 0,1-1 0,-1 1 0,0-1 0,0 0 0,0 1 0,0-1 0,0 0 0,0 0 0,0 0 0,1 1-1,1-2 1,45 3-690,-38-2 591,-6-1-75,0 0-1,1 1 0,-1-1 1,0-1-1,1 1 0,-1-1 1,0 1-1,0-1 0,0 0 1,0-1-1,-1 1 0,1-1 1,0 1-1,-1-1 0,0 0 1,0-1-1,0 1 0,0 0 1,4-7-1,-6 8-366,1-1 0,-1 0-1,0 1 1,1-1 0,-1 0 0,0 0-1,-1 0 1,1 0 0,-1 0 0,1-6-1,-11-4 11562,8 22-11109,4 9 126,0 0-1,0-1 0,2 1 1,9 30-1,-7-30 2,-1 0-1,0 1 0,-2-1 1,3 36-1,-1-52-3637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43.3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2345,'0'0'7489,"0"35"-6185,1-22-1244,-1 0 0,2 0 0,0 0 0,0 0 0,2 0 0,-1 0 0,10 21 1,4-1 144,30 47 0,-44-75-231,-1 0-1,0 0 1,-1 0 0,1 0-1,-1 1 1,0-1-1,-1 0 1,1 1 0,-1-1-1,-1 9 1,1-9-183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44.2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1 184 800,'0'0'2273,"8"-17"-1701,27-49-116,-33 61-308,1 1 0,0 0 0,0 0 0,0 0 0,0 0 0,1 1 0,0-1 0,0 1 1,0 0-1,0 0 0,0 0 0,0 1 0,1 0 0,-1-1 0,1 2 0,0-1 0,-1 0 0,9-1 0,2-1 78,2-2-77,0-1 67,1 1 0,1 1 0,-1 1 1,1 0-1,30-1 0,-47 6-211,-1 1 0,0 0 0,0-1 0,0 1 0,0 0 0,0 0 0,-1 0 0,1 0 0,0 0 0,-1 0 0,1 0 0,-1 0 0,0 0 0,0 0 0,0 0 0,0 2 0,2 10 15,0-9 5,1 2 0,-1-1-1,-1 0 1,0 0 0,1 1-1,-2-1 1,1 0 0,-1 1 0,0-1-1,-2 13 1,1-15 69,-1 1-1,0-1 1,-1 1 0,1-1 0,-1 1-1,0-1 1,0 0 0,0 0 0,0-1-1,-1 1 1,1-1 0,-1 0-1,0 1 1,-5 2 0,-50 32 367,39-26-149,1 0 1,0 2 0,-26 23 0,45-36-314,0-1 0,0 1 0,0-1 0,0 0 0,0 1-1,1-1 1,-1 0 0,0 1 0,0-1 0,0 0 0,0 1 0,0-1 0,0 0-1,1 1 1,-1-1 0,0 0 0,0 1 0,0-1 0,1 0 0,-1 1 0,0-1-1,1 0 1,-1 0 0,0 0 0,0 1 0,1-1 0,-1 0 0,0 0 0,1 0-1,-1 0 1,0 1 0,1-1 0,-1 0 0,1 0 0,-1 0 0,0 0 0,1 0-1,-1 0 1,0 0 0,1 0 0,-1 0 0,1 0 0,19 4 101,-4-1-11,-1 0 0,1 1-1,-1 1 1,1 1 0,-1 0-1,-1 1 1,16 9 0,-20-11-60,0-2 1,0 1 0,0-1-1,0-1 1,0 0-1,1 0 1,-1-1 0,1 0-1,-1-1 1,15-2-1,-2 2-62,-27-13-4453,-6 5-1562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44.9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25 184,'0'0'8470,"16"-4"-8351,4-3-69,-12 4 68,1 1 0,-1-1 0,0 1 1,1 1-1,-1 0 0,1 0 0,13 1 1,-20 4 36,-1 1 1,0-1 0,-1 0-1,1 1 1,-1-1 0,0 1 0,0-1-1,-1 6 1,1-4 56,-1-1-168,1 0-1,-1 0 0,0 0 0,-1-1 0,1 1 0,-1 0 0,0 0 0,0-1 0,-1 0 0,1 1 0,-1-1 0,0 0 1,-5 6-1,7-10-26,1 1-24,0 0 0,0-1 0,-1 1 0,1 0 0,0-1 0,0 1 1,0 0-1,0-1 0,0 1 0,0 0 0,0-1 0,0 1 0,0 0 0,0 0 1,0-1-1,0 1 0,0 0 0,1-1 0,-1 1 0,0 0 0,0-1 1,1 1-1,-1-1 0,1 1 0,-1 0 0,0-1 0,1 1 0,-1-1 1,1 1-1,0 0 0,21 18 44,-12-11-20,7 9 46,-6-7-53,0 1 0,0 0 0,-2 1 0,1 0 0,-1 1 0,13 25 0,-22-37 2,0 0 0,0 0-1,0-1 1,0 1 0,0 0 0,0 0-1,0-1 1,-1 1 0,1 0-1,0-1 1,0 1 0,-1 0-1,1-1 1,-1 1 0,1 0 0,0-1-1,-1 1 1,1-1 0,-1 1-1,1-1 1,-1 1 0,0-1 0,1 1-1,-1-1 1,0 0 0,1 1-1,-1-1 1,0 0 0,1 1 0,-1-1-1,0 0 1,1 0 0,-2 0-1,-31 10 284,25-8-253,-15 3 140,0 0-1,0-1 1,-48 1 0,79 7-5962,-2-3 714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46.3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3289,'0'0'6410,"9"35"-5755,-5 115-75,-5-92-512,1-55-137,0 0 0,1 1 0,-1-1 0,1 0 1,0 0-1,-1 0 0,2 0 0,-1 0 0,2 3 0,3-4-2381,-4-19-433,-2-4-153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47.0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3 105 1408,'0'0'7433,"-1"-8"-7291,1 5-135,-1 1 0,1 0 0,0 0 0,-1-1-1,1 1 1,0 0 0,0-1 0,1 1 0,-1 0 0,0 0-1,1-1 1,-1 1 0,1 0 0,0 0 0,0 0 0,0 0-1,0 0 1,0 0 0,0 0 0,0 0 0,1 0 0,-1 0-1,1 1 1,-1-1 0,1 0 0,0 1 0,0 0 0,0-1-1,0 1 1,0 0 0,3-2 0,2-1-10,1-1 1,0 1-1,1 1 1,-1-1-1,1 1 1,-1 1-1,1 0 0,0 0 1,0 0-1,0 1 1,0 1-1,0-1 1,18 3-1,-25-1 6,0-1 1,1 1-1,-1 0 1,0 0-1,0 0 0,0 0 1,0 0-1,1 0 1,-2 0-1,1 1 1,0-1-1,0 1 0,0 0 1,-1-1-1,1 1 1,-1 0-1,1 0 1,-1 0-1,0 0 0,1 0 1,-1 0-1,0 1 1,-1-1-1,1 0 0,0 0 1,-1 1-1,1-1 1,-1 0-1,1 3 1,-1-1 62,1 0 1,-1 0 0,0-1-1,0 1 1,0 0 0,-1 0-1,1 0 1,-1-1 0,0 1-1,0 0 1,0-1 0,-1 1-1,1-1 1,-1 1 0,0-1 0,0 0-1,-3 5 1,-24 20 491,10-10-369,-1 2 1,2 0-1,1 1 0,-21 33 0,37-53-183,0 0-1,1 0 1,-1 0-1,1 0 1,-1 0 0,1 0-1,0 0 1,-1 0-1,1 0 1,0 0-1,0 0 1,0 0-1,-1 0 1,1 0 0,0 0-1,1 0 1,-1 0-1,0 0 1,0 0-1,0 0 1,0 0-1,1 0 1,-1 0 0,1 0-1,-1 0 1,1 0-1,-1 0 1,1 0-1,-1 0 1,1 0-1,0-1 1,-1 1-1,1 0 1,0 0 0,0-1-1,0 1 1,-1 0-1,1-1 1,0 1-1,0-1 1,0 1-1,0-1 1,0 0 0,0 1-1,0-1 1,0 0-1,0 0 1,0 1-1,0-1 1,0 0-1,1 0 1,0-1 0,12 3-40,0-1 1,0-1 0,18-1 0,-14 0-25,-6 1 72,-6 0-7,1 0 0,-1 0 0,1 0 0,-1-1 0,1 0-1,-1 0 1,0-1 0,1 0 0,8-4 0,-13 6 288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47.9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106 1 1296,'0'0'5846,"-5"16"-5528,2-2-129,1 1-1,1 0 1,0 28 0,1-27 774,21-15-947,-17-1 3,-1 1 0,1 0 1,-1-1-1,0 1 0,0 1 0,1-1 1,-1 0-1,0 1 0,0 0 0,0-1 1,0 1-1,-1 0 0,1 1 0,0-1 0,-1 0 1,0 1-1,1-1 0,-1 1 0,0 0 1,2 4-1,-1 1 31,-1-1-1,0 1 1,0 0 0,-1-1-1,0 1 1,0 0 0,-1 15-1,-1-21-36,1-1 0,-1 0-1,1 1 1,-1-1-1,1 0 1,-1 0-1,0 1 1,0-1-1,1 0 1,-1 0-1,0 0 1,0 0-1,0 0 1,0 0-1,0 0 1,-1-1 0,1 1-1,0 0 1,0 0-1,-2 0 1,-33 15 403,21-10-202,9-3-75,-1 0 1,0 0-1,0-1 1,0 0-1,0-1 1,-1 1-1,1-1 1,0-1-1,-1 1 1,1-1-1,-15-2 1,21 1-156,0 1 0,0-1 0,0 1 0,0-1-1,0 0 1,0 1 0,0-1 0,0 0 0,1 0 0,-1 1 0,0-1 0,0 0 0,1 0 0,-1 0 0,1 0 0,-1 0 0,1 0 0,-1 0 0,1 0 0,-1 0 0,1 0 0,0-2 0,-2-8-5327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54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4657,'0'0'3838,"11"0"-3366,32 0 31,-42 0-471,0 0 0,-1 0 0,1 0 0,0 0-1,0 0 1,-1 1 0,1-1 0,0 0 0,-1 0 0,1 1 0,-1-1 0,1 0 0,0 1 0,-1-1-1,1 0 1,-1 1 0,1-1 0,-1 1 0,1-1 0,-1 1 0,1-1 0,-1 1 0,1 0-1,-1-1 1,0 1 0,1-1 0,-1 1 0,0 0 0,0-1 0,1 1 0,-1 0 0,0 1-1,0 21 358,0-18-206,1 113 1057,0 1-5516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48.3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27 1688,'0'0'7167,"38"0"-6773,-6-1-4,-1-3 0,-1 0 1,36-10-1,-66 14-392,57-3-1656,-40 3-2003,-8 0-388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49.6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2617,'0'0'5146,"14"6"-3250,-1 125 102,-12-95-2043,2 0 0,13 57 0,-14-85-51,2 7-302,0 1-1,-1-1 0,2 23 0,-5-37-309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50.2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1 241 2881,'0'0'562,"7"-23"-458,25-72 56,-30 88-42,1 0-1,0 1 0,0-1 1,1 1-1,-1-1 0,2 1 1,-1 0-1,0 1 0,1-1 1,0 1-1,1 0 0,-1 0 1,1 1-1,0-1 0,0 1 1,0 0-1,0 1 1,13-5-1,-4 3 134,1 1 0,-1 1 0,1 1 0,0 0 1,0 1-1,20 1 0,-35 1-248,0-1 0,0 1-1,0-1 1,0 1 0,0 0 0,0-1-1,0 1 1,0 0 0,-1 0 0,1 0 0,0-1-1,0 1 1,-1 0 0,1 0 0,0 0-1,-1 0 1,1 0 0,-1 1 0,1-1 0,-1 0-1,0 0 1,1 0 0,-1 0 0,0 0 0,0 1-1,0-1 1,0 0 0,0 0 0,0 0-1,0 3 1,-2 46 255,2-42-234,-1 0 63,-1 0 0,0-1 0,0 1 0,0-1 1,-1 0-1,0 0 0,0 0 0,-1 0 0,0 0 0,-7 9 0,-58 65 703,29-37-327,35-38-433,0 0 0,1 0 0,0 0 0,0 0 0,1 1 0,0-1 0,0 1 0,0 0 0,1 0 0,0 0-1,0 0 1,1 1 0,0-1 0,0 0 0,1 0 0,0 1 0,1 7 0,-1-13-26,1-1 1,0 1-1,-1-1 1,1 1-1,0-1 1,0 0 0,0 1-1,0-1 1,0 0-1,0 0 1,0 0-1,1 0 1,-1 0-1,0 0 1,0 0-1,1 0 1,-1 0-1,1 0 1,-1-1-1,1 1 1,-1-1-1,1 1 1,-1-1-1,1 0 1,0 1-1,-1-1 1,1 0-1,-1 0 1,1 0-1,2-1 1,71 1 673,-53 0-601,81-9 265,-89 7-4856,-22 2-758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3:51.1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163 18 184,'0'0'4768,"-8"-3"-4338,-1 0-133,0 0-1,-1 0 0,1 1 1,-18-1-1,25 3-256,0-1 0,-1 1 0,1 0 0,0 0 0,0 0 0,-1 1 0,1-1 0,0 0 1,0 1-1,0-1 0,0 1 0,-1 0 0,1 0 0,0 0 0,0 0 0,1 0 0,-1 0 0,0 1 0,0-1 0,0 1 0,1-1 0,-1 1 0,1-1 0,-1 1 0,1 0 0,0 0 0,0 0 1,0 0-1,0 0 0,0 0 0,-1 2 0,-1 5-21,-4 16 283,0 0 0,2 0 0,1 1-1,-2 45 1,6-67-302,0 0 0,0 0 0,0 0-1,1 0 1,0 1 0,0-1 0,0 0 0,1 0 0,-1-1 0,1 1-1,0 0 1,0 0 0,0-1 0,4 5 0,1 0-37,0-2 0,0 1 0,1-1 0,0 0 0,10 5 0,-15-9-23,0 0 0,0 0 0,0-1 0,1 1 0,-1-1 1,0 0-1,1 0 0,-1 0 0,1-1 0,-1 1 0,1-1 0,0 0 0,-1 0 0,1 0 0,-1 0 0,1-1 0,-1 1 0,1-1 1,5-2-1,-7 2 85,0 0 0,1 0 0,-1 0 1,0-1-1,0 1 0,0-1 0,0 0 0,0 1 1,0-1-1,0 0 0,0 0 0,-1 0 0,1 0 1,-1 0-1,1-1 0,-1 1 0,0 0 1,0-1-1,0 1 0,0-1 0,-1 1 0,1-1 1,-1 1-1,1-1 0,-1 1 0,0-5 1,0 6 14,0 1 0,0-1 1,-1 0-1,1 1 0,0-1 1,-1 0-1,1 0 1,0 1-1,-1-1 0,1 1 1,0-1-1,-1 0 0,1 1 1,-1-1-1,0 1 0,1-1 1,-1 1-1,1 0 1,-1-1-1,0 1 0,1-1 1,-1 1-1,0 0 0,1 0 1,-1-1-1,0 1 1,1 0-1,-1 0 0,0 0 1,0 0-1,1 0 0,-1 0 1,0 0-1,1 0 0,-1 0 1,0 0-1,0 0 1,1 0-1,-1 1 0,0-1 1,1 0-1,-1 0 0,0 1 1,1-1-1,-2 1 1,0 0-61,0-1 1,0 1 0,0 0 0,0 0-1,0 0 1,0 0 0,0 0 0,0 0-1,0 1 1,1-1 0,-1 1 0,0-1-1,1 1 1,0 0 0,-1-1-1,-1 4 1,2 0-402,-1 1 0,1-1 0,0 1 0,1-1 0,-1 1 0,1 9 0,0-8-305,0 7-2030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4:19.3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2250 143 800,'0'0'2551,"13"-20"-1927,-5 8 3617,-8 7-4222,0 2 67,0 0 0,0 0-1,0 0 1,0 0 0,0 0-1,-1 0 1,0 0-1,1 0 1,-1 0 0,0 0-1,0 1 1,-3-5 0,4 4 78,0 1-79,-1 1-66,-5 1 45,0-1 0,-1 0-1,1 0 1,0-1 0,0 0 0,-11-4 0,12 3-95,-1 1-1,0 0 1,0 1-1,0-1 1,0 1-1,-11-1 0,-64-1-28,-105-16 0,116 13 452,-1 2 0,-75 7 0,23-1-73,76 0-267,-69 9 0,66-1-52,-89 31-1,97-27 3,0-2 0,-86 15-1,100-24 10,-1 2 0,1 2 0,0 0 0,-33 15 0,-102 53 0,97-43 43,35-15-83,1 1-1,1 2 0,-32 28 0,29-23 74,-58 37 1,68-47-28,2 1 0,-1 1 0,2 1-1,1 0 1,0 2 0,1 0 0,-21 33 0,33-47 6,-4 11-33,1-1 0,1 1 0,0 0 0,2 0 0,0 1 0,0 0 0,2 0 0,0 0 0,0 22 0,-2 174 120,6-130-84,-1-54-23,-1-13 0,1 1 1,1-1 0,0 1-1,1-1 1,7 26-1,-2-25-2,1 0 0,0 0 0,1-1-1,16 23 1,9 14 57,66 104 177,-80-130-209,2-1 0,32 32 0,-11-13 48,-34-36-73,0 0 0,1 0 1,0-1-1,1 0 1,0-1-1,0 0 1,1-1-1,0 0 1,0-1-1,1-1 0,17 6 1,41 12 37,111 21-1,56 14-84,-193-51 69,-14-3-27,0 1 0,39 13-1,-34-7 11,0-2-1,1-1 0,68 4 1,115-9-55,-135-3 60,-65-1-19,-1-2-1,1 0 1,29-8-1,43-6-7,-70 13-56,-1 0 0,1-1 0,-1-1 0,0-2 0,0 0 0,-1-1 1,29-17-1,-11 7-355,-13 7 335,-1-1 1,0-1-1,-1-1 0,36-29 0,-23 15 72,-29 25 22,-1 0 0,0-1 0,0 0 0,-1 0 0,1 0 0,-1 0 0,0-1 0,-1 0 0,1 0 0,-1-1 0,0 1 0,4-10 0,-4 6-2,1 1 1,0 1 0,1-1-1,0 1 1,0 0 0,11-11-1,-11 14 5,-1-1-1,1 0 1,-1-1-1,0 1 1,-1-1-1,0 0 1,0 0-1,0 0 1,-1-1-1,0 1 1,2-9-1,15-42 11,-16 49-14,0-1 0,0 1 1,-1-1-1,-1 0 1,2-10-1,0-17 22,-3 14 3,2 0-1,0 1 1,12-40-1,-11 45 17,0 0 0,-2 0 0,0-1-1,0 1 1,-2-24 0,4-42 90,-4 77-98,1-1-1,-1 0 1,0 1 0,-1-1-1,0 0 1,0 1 0,0-1-1,-1 1 1,0-1 0,0 1-1,0 0 1,-4-7 0,-1-2 2,2-3-21,0 0 1,1 0 0,0-1 0,2 0-1,-1-18 1,2 19 37,0 0 0,-2 0 0,0 0 0,-1 1 0,-11-32 0,-7 9-4,17 34-25,1-1-1,-1 0 0,2 0 1,-1 0-1,1-1 1,0 0-1,0 1 1,1-1-1,-2-14 1,3 19 14,0 1 1,0-1-1,-1 1 1,1-1-1,0 1 1,-1-1-1,1 1 1,-1 0-1,0 0 1,-3-3 0,-15-24 69,14 8-89,-2 1 0,0 0 1,-20-33-1,-4-14 50,-62-79 205,78 126-265,2-1 1,0-1-1,2 0 1,0-1-1,1 0 1,-7-25 0,15 43-1002,2 12-1293,2 14-2047,2-13 1928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4:25.8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1 106 1112,'0'0'2913,"2"12"4793,13-3-7699,-1-2 1,1 1-1,21 6 1,21 11 12,-47-22-10,0 1 0,1-2 0,0 1 0,-1-1 0,1-1 0,0 0 1,0 0-1,17-2 0,-12 0 47,-10 3-50,1-1 0,-1 1 0,0 0 0,0 0 0,1 1 0,-2-1 0,1 1 0,9 7 0,-15-10-19,3 0-5,0 1 17,0-1 0,0 1 0,0 0 1,0 0-1,0 0 0,0 0 0,0 1 1,-1-1-1,4 2 0,21 9-45,-43-12 67,0 1 1,1 1-1,-1 1 0,0 0 1,1 1-1,0 0 0,-17 8 1,19-6-14,-4 0 77,-1 2-1,1 1 0,0 0 1,0 1-1,1 0 0,1 2 0,0-1 1,-20 22-1,32-30-76,1 0-1,-1 0 1,0-1 0,0 1 0,0-1-1,0 1 1,0-1 0,0 0-1,-1 0 1,1-1 0,-1 1 0,0-1-1,1 0 1,-1 0 0,0 0-1,0 0 1,0 0 0,-6-1-1,10 0 3,0-48-192,0 42 161,1 1 0,0-1 0,1 1 0,-1-1 1,1 1-1,0-1 0,0 1 0,1 0 0,0 0 0,5-9 1,-4 9 15,0-2 0,0 1 0,-1 0 1,0-1-1,-1 1 0,1-1 0,-1 0 0,1-8 1,-3-32-1,-1 38 11,1 1-1,0-1 0,0 1 0,1-1 0,0 1 1,3-13-1,-2 17 4,-1 0 1,1 0-1,-1 0 0,0 0 1,0 0-1,0-1 1,-1 1-1,1-9 0,-1 8-3,0 5-27,2 2-94,0 1 96,0 0 1,-1-1-1,1 1 0,0 0 1,-1 0-1,0 0 0,1 0 1,-1 0-1,0 4 0,2 0-6,19 62-427,-3-3 181,-19-66 265,0 1 1,0-1-1,0 0 1,1 1 0,-1-1-1,0 0 1,0 0-1,0 1 1,1-1 0,-1 0-1,0 0 1,0 1 0,1-1-1,-1 0 1,0 0-1,1 0 1,-1 1 0,0-1-1,1 0 1,-1 0 0,0 0-1,1 0 1,-1 0-1,0 0 1,1 0 0,-1 0-1,0 0 1,1 0 0,-1 0-1,0 0 1,1 0-1,-1 0 1,0 0 0,1 0-1,-1 0 1,0 0 0,1 0-1,-1-1 1,0 1-1,1 0 1,-1 0 0,0 0-1,0-1 1,1 1 0,-1 0-1,0 0 1,0-1-1,1 1 1,-1 0 0,0 0-1,0-1 1,0 1-1,0 0 1,1-1 0,13-18-285,-13 17 218,37-45-390,-37 47 453,0 0-13,0 0-27,-28 8-606,-63 55 1414,139-82-1042,48-20-1104,-101 71 1389,2-29-19,-1-1 0,-1 0 1,1 1-1,0-1 0,0-1 0,-1 1 1,1 0-1,-1-1 0,0 0 1,1 0-1,-7 1 0,6-1 53,0 0-1,0 0 0,0 1 1,0-1-1,0 1 0,1 0 1,-1 0-1,-5 4 0,8-4-16,1-2-86,24 0-789,-10-3 786,1 0 1,-2-1-1,1 0 1,20-9 0,14-5-29,-113 47 1532,-33 17-994,59-29 98,38-16 15,6-28-905,-4 23 343,-1 3 851,-7 3-1430,5-2 593,1 0-1,-1 0 1,1 0-1,-1 1 1,1-1 0,0 0-1,-1 1 1,1-1 0,0 1-1,-1-1 1,1 1 0,0 0-1,0-1 1,0 1 0,-1 0-1,1 0 1,0 0 0,0 0-1,0 0 1,-1 1 0,2-38-980,0 36 1011,2-34 289,2-118-171,-5 102-133,2 49-34,-1-1 0,0 1 0,1 0-1,-1 0 1,1-1 0,0 1 0,-1 0 0,1 0-1,0 0 1,0 0 0,0 0 0,-1 0 0,1 0 0,0 0-1,0 0 1,1 1 0,-1-1 0,0 0 0,0 0-1,2 0 1,-2 0 4,0 1 0,-1 0 0,1-1 0,0 1 0,-1-1 0,1 1 0,0 0 0,0 0 0,0-1 0,-1 1 0,1 0 0,0 0 0,0 0 0,0 0 0,-1 0 0,1 0 0,0 0 0,0 0 0,0 0 0,-1 0 0,1 1 0,0-1 0,0 0 0,0 0 0,-1 1 0,1-1 0,0 1 0,-1-1 0,1 1 0,0-1 0,1 2 0,9 19 60,-6-10-33,1-1 1,0 0-1,0 0 1,10 10-1,-13-17-12,1 0 0,-1 0 1,1 0-1,-1 0 0,1-1 0,0 1 1,0-1-1,0 0 0,1 0 0,-1-1 1,0 1-1,1-1 0,-1 0 0,8 1 0,17 0-129,-10 1 826,-43 3-461,22-5-247,-83 18-6,76-16 78,0 0 1,1 0 0,-1 0 0,1 1-1,0 0 1,0 1 0,-11 8 0,19-11-71,-1-1 1,0 1 0,0 0-1,0 0 1,1 0 0,-1 0-1,1 0 1,0 0-1,-1 0 1,1 0 0,0 0-1,0 3 1,-3 21 36,-26 13 102,29-37-163,0-1-33,2-2-55,-1 0 84,1 0 1,0 1-1,-1-1 0,1 0 0,0-1 0,-1 1 1,1 0-1,-1 0 0,0-1 0,1 1 0,-1 0 1,0-1-1,0 1 0,0-1 0,0 0 0,0 1 0,1-4 1,14-32-366,-15 35 389,4-16-92,1 0-1,1 1 1,0-1 0,2 1 0,0 1-1,21-31 1,-30 47 95,0 0-1,0 0 0,0 0 1,1-1-1,-1 1 1,0 0-1,0 0 0,0 0 1,0 0-1,1 0 1,-1 0-1,0 0 0,0-1 1,0 1-1,1 0 1,-1 0-1,0 0 1,0 0-1,0 0 0,1 0 1,-1 0-1,0 0 1,0 0-1,0 0 0,1 0 1,-1 0-1,0 0 1,0 0-1,0 0 1,1 0-1,-1 0 0,0 1 1,0-1-1,0 0 1,1 0-1,-1 0 0,0 0 1,0 0-1,0 0 1,0 0-1,0 1 1,1-1-1,-1 0 0,0 0 1,0 1-1,7 12-13,2 15 107,-5 1-47,-4-20-31,1-1 1,1 1 0,-1 0-1,1-1 1,1 0-1,0 1 1,0-1 0,4 8-1,-6-16-15,-1 1-1,0-1 0,1 0 1,-1 0-1,0 1 1,0-1-1,1 0 1,-1 0-1,0 0 1,1 0-1,-1 1 0,0-1 1,1 0-1,-1 0 1,0 0-1,1 0 1,-1 0-1,1 0 1,-1 0-1,0 0 0,1 0 1,-1 0-1,0 0 1,1 0-1,-1 0 1,0 0-1,1 0 1,-1-1-1,0 1 0,1 0 1,-1 0-1,0 0 1,1 0-1,-1-1 1,0 1-1,0 0 1,1 0-1,-1-1 0,0 1 1,0 0-1,1-1 1,-1 1-1,0 0 1,0 0-1,0-1 1,0 1-1,1 0 0,-1-1 1,8-16-302,-7 17 251,-1-1 9,1-1 1,0 1-1,0 0 1,0 0 0,0 0-1,0 0 1,0 0-1,0 0 1,1 0-1,-1 0 1,0 0 0,0 0-1,1 1 1,-1-1-1,1 0 1,-1 1-1,0-1 1,1 1 0,-1 0-1,1-1 1,2 1-1,36 1 238,-21 0-253,-19-2 58,1 1 0,-1 0-1,0-1 1,0 1-1,1 0 1,-1-1 0,0 1-1,0-1 1,1 1-1,-1 0 1,0-1 0,0 1-1,0-1 1,0 1-1,1-1 1,-1 1 0,0 0-1,0-1 1,0 1-1,0-1 1,0 1 0,0-1-1,0 1 1,0-1-1,-1 1 1,1 0 0,0-1-1,0 1 1,0-1-1,0 1 1,-1-1 0,1 1-1,0 0 1,0-1-1,-1 1 1,1 0 0,0-1-1,0 1 1,-1 0-1,1-1 1,-1 1 0,1 0-1,0 0 1,-1-1-1,1 1 1,0 0 0,-1 0-1,1 0 1,-1-1-1,1 1 1,-1 0 0,1 0-1,-1 0 1,0 0-1,-9 0-44,-4 0 31,-1 0 0,1 1 0,-19 3 0,28-2 66,0-1-1,1 0 0,-1 1 1,0 0-1,1 0 0,-1 1 1,1-1-1,0 1 1,0 0-1,0 0 0,0 0 1,0 1-1,-4 5 1,1-2 138,0 0 1,-1-1 0,1 0 0,-1 0-1,-17 8 1,-31 24 370,56-37-451,26-17-3025,-17 5 727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4:51.6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1463 299 304,'0'0'4621,"6"-21"-2975,-5 20-1545,-1 0 1,1 0 0,-1 1-1,1-1 1,-1 0-1,1 0 1,-1 0 0,0 0-1,1 0 1,-1 1-1,0-1 1,0 0-1,0 0 1,0 0 0,0 0-1,0 0 1,0 0-1,0 0 1,0 0 0,0 0-1,0 0 1,0 0-1,-1 0 1,1 1 0,-1-3-1,-7-26-314,-10 0 376,15 23-141,0 1 1,0 0-1,0-1 0,-1 1 1,0 1-1,0-1 0,0 0 1,0 1-1,-1 0 0,1 0 1,-1 0-1,0 1 0,-1 0 1,1 0-1,-11-5 0,-56-25 412,52 22-315,-1 1 0,0 1 0,-1 1 1,-33-8-1,-10 7 68,37 5-54,-50-12 0,67 14-132,0 1 0,-1 0 0,1 1 0,0 0 0,-17 2 0,-8 0 1,-17-3 70,25 0-56,0 0-1,1 2 1,-1 1 0,1 2-1,-47 10 1,47-5 229,0-1-29,0 1 0,1 2-1,-26 13 1,-63 43 440,10 9-326,102-72-326,0-1 0,0 0 0,1 1 0,0-1 0,0 1 0,0 0 0,0 0 0,0 0 1,1 0-1,-2 7 0,-8 16 12,-18 10 66,25-34-67,0 1 0,1 0 0,-1 0 0,1 0 0,0 1-1,0-1 1,0 1 0,1 0 0,-1-1 0,1 1 0,0 0 0,1 1-1,-1-1 1,1 0 0,-1 6 0,1 2-4,-1-1 0,-1 0 0,0 0 0,-1 0 0,0 0 0,-1 0 0,0-1-1,-1 0 1,-9 15 0,8-13 32,3-5-55,1-1-1,1 2 1,-1-1-1,1 0 1,-1 14 0,-8 27-17,4-27 34,0 0 0,2 0 0,1 1 0,0 0 0,2 0 0,0 0-1,2 0 1,3 29 0,-1-40-9,0 0 0,2 0 0,-1 0 0,1-1 0,6 12 0,12 38-1,-19-49 24,1 0-1,1-1 1,0 1 0,0-1 0,1 0-1,0-1 1,11 14 0,60 66 176,-67-79-187,1-2 7,0 0 0,1 0-1,0-2 1,0 1 0,0-2 0,15 7-1,29 16 33,-32-16-59,1-1 1,0-1-1,1-1 1,0-2 0,0 0-1,46 7 1,-30-11 19,0-1 0,82-5 0,-33 0-80,74 2 149,-154-2-117,0 0 1,0-1-1,0 0 1,0 0-1,0-1 1,13-8-1,10-2-3,-28 12 41,1 0 0,-1 0 1,0-1-1,0 0 0,0 0 0,0-1 0,-1 0 0,0 0 1,1 0-1,-1 0 0,-1-1 0,1 0 0,5-8 1,-1 4-74,1-1 0,0 2 0,0-1 1,1 1-1,0 1 0,13-7 0,26-19-132,-38 23 205,-2 0 1,1 0-1,-2-1 0,1-1 1,-1 1-1,-1-2 1,0 1-1,-1-1 0,7-15 1,-6 14 11,0 0 0,20-22-1,-18 25 4,-1 0 0,-1-1-1,14-25 1,4-29-7,-22 57-3,-1 0 0,0 0-1,0 0 1,-1-1-1,-1 1 1,1 0-1,-2-1 1,1 1-1,-2-15 1,4-33 30,-1 43 3,-1 0 0,-1 0 0,-1-21 0,1 31-28,-1 0 1,1-1 0,-1 1-1,0-1 1,0 1 0,-1 0-1,1-1 1,-1 1 0,0 0-1,0 0 1,-1 0 0,1 1-1,-1-1 1,-4-4 0,-10-11 49,0 0-1,2-1 1,0 0 0,-12-24 0,12 19 3,8 14-35,0 0-1,1-1 0,1 0 1,0 0-1,1-1 0,0 1 1,1-1-1,-3-20 0,5 33-71,-1 0-85,2 0 19,-10 0-6764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4:56.7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0 464,'0'0'5741,"2"11"409,11-4-6137,-1 0 0,1-1 1,0-1-1,0 0 1,0-1-1,16 3 0,34 13 34,-43-14-33,1 0-1,-1-1 1,1-1 0,0-1 0,0-1 0,0-1 0,22-2-1,-43 1-50,35 3-6,-32-1 185,-18-1-109,2-1-34,-1 0 1,1 2-1,0-1 1,-1 2-1,1 0 1,-24 8-1,30-5 12,0 0-1,0 0 0,1 1 1,-8 9-1,-15 16 329,19-24-304,2 0 0,-1 1 0,1 0 0,0 0 0,1 1 0,0 0 0,0 0 0,-9 22 0,13 4 1,3-25-50,0-10 80,-2-8-77,1 0 0,1 0 1,-1 0-1,1 0 0,1-10 1,-1 11 12,0-15 12,-1-1 0,0 1 1,-2 0-1,-6-27 0,1-30-553,7 63 315,0 23 127,1-1 89,-1 0 1,1-1-1,0 1 1,1 0-1,0-1 1,0 1 0,0-1-1,1 1 1,-1-1-1,2 1 1,-1-1-1,1 0 1,0 0-1,0 0 1,1-1-1,4 7 1,-6-25 44,0 1 0,0-1-1,-1 0 1,-1-20 0,-6-23-100,6 56 57,6 36-676,-5-34 577,-1-1 0,1 1 0,0-1 0,0 0 0,0 1 0,0-1 0,0 0-1,0 0 1,0 1 0,0-1 0,1 0 0,-1 0 0,0 0 0,1 0 0,-1-1 0,0 1 0,1 0-1,-1-1 1,1 1 0,0-1 0,-1 1 0,1-1 0,-1 0 0,1 1 0,0-1 0,-1 0 0,1 0-1,-1 0 1,1 0 0,0-1 0,-1 1 0,2-1 0,7 1 367,-9 0-67,16 0-2168,-8 0-411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4:58.3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365 52 784,'0'0'5624,"-6"-8"-4854,-18-24-73,22 31-618,-1-1-1,1 1 1,0 0-1,-1 0 1,1 0-1,-1 0 1,1 0-1,-1 0 1,1 1-1,-1-1 1,0 1-1,1 0 1,-1 0-1,0 0 1,1 0-1,-1 0 1,0 1-1,-4 0 1,-5 0-69,6 0 29,-1 0 0,1 1 0,-1-1 0,1 1 0,0 0 0,0 1 0,0-1 0,-11 7 0,-43 32 131,53-35-154,2 2 1,-1-1-1,1 1 0,0-1 0,0 2 1,1-1-1,0 0 0,1 1 0,0 0 1,-4 15-1,7-22-41,0-1 0,0 1-1,-1 0 1,2 0 0,-1 0 0,0-1 0,0 1 0,0 0-1,1 0 1,-1-1 0,1 1 0,0 0 0,-1 0 0,1-1-1,0 1 1,0-1 0,0 1 0,0-1 0,0 1 0,0-1 0,0 0-1,1 1 1,-1-1 0,0 0 0,1 0 0,-1 0 0,4 1-1,55 25-8,-20-10 75,-34-15-49,-1 0 0,0 0 0,1 0 0,-1-1 0,1 0-1,8 1 1,-11-2-17,1 0 0,0 1-1,0-1 1,-1 1 0,1 0 0,0 0-1,-1 0 1,1 0 0,-1 1 0,1-1-1,-1 1 1,0 0 0,0 0-1,0 0 1,0 1 0,4 2 0,-6-2 48,0-1 1,0 1 0,0 0 0,-1-1-1,1 1 1,-1 0 0,1-1 0,-1 1-1,0 0 1,0 0 0,0-1 0,0 1-1,-1 0 1,1-1 0,-1 1 0,1 0-1,-1-1 1,0 1 0,0 0 0,0-1-1,-1 0 1,1 1 0,0-1 0,-1 0-1,0 1 1,1-1 0,-1 0 0,0 0-1,0 0 1,0-1 0,-1 1 0,1 0-1,0-1 1,-1 0 0,1 1 0,-5 1-1,-15 4 239,0-1 0,-1 0 0,1-2 0,-1-1 0,0-1 0,0 0 0,-37-3 0,33 0 192,25 1-423,1 0 0,-1 0 0,1 0-1,-1-1 1,1 1 0,-1-1 0,1 1 0,0-1-1,-1 1 1,1-1 0,0 0 0,-1 0-1,1 0 1,0 0 0,0 0 0,0 0 0,0 0-1,0 0 1,0 0 0,0 0 0,0 0-1,0-1 1,1 1 0,-1 0 0,-1-3 0,1 0-35,-1 0 0,1 0 0,0 0 0,0-1 0,0 1 0,1 0 1,-1-6-1,1 9-68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4:59.4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1 124 928,'0'0'6254,"3"-43"-4175,0 37-2073,1 1 1,0-1-1,0 0 1,1 1-1,0 0 1,0 0-1,0 0 1,0 1-1,1 0 1,9-6-1,-11 7-18,1 1 0,-1-1 0,0 1 0,1 0 0,0 1 0,-1-1 0,1 1 0,0 0 0,0 0 0,-1 0 0,1 1 0,0-1 0,0 1-1,0 1 1,0-1 0,6 2 0,-9-1 11,-1 0 0,1 0 0,-1 0 0,1 0 0,-1 0 0,0 0 0,0 1 0,1-1 0,-1 1-1,0-1 1,0 1 0,0-1 0,0 1 0,-1 0 0,1-1 0,0 1 0,-1 0 0,1-1 0,-1 1 0,0 0 0,1 0-1,-1 0 1,0 2 0,1 51 34,-1-42-48,-1-10 86,0 1-1,0 0 1,-1-1 0,0 1-1,1-1 1,-1 1-1,-1-1 1,1 0-1,0 0 1,-1 0-1,1 0 1,-1 0 0,0-1-1,0 1 1,0-1-1,0 0 1,-1 0-1,-2 2 1,-1 0-7,2 0 1,-1 1-1,0 0 0,1 0 1,-7 9-1,6-6-14,3-4-39,0 0 1,0 0-1,1 0 0,-1 1 0,1-1 1,0 0-1,0 1 0,1-1 0,-1 1 1,1 0-1,0 0 0,-1 5 0,45-7 77,-38-3-68,30-1 7,0-1 0,0-2-1,44-10 1,-62 12-84,5 0-15,-16-5-3925,-6 2-629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54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2865,'0'0'8613,"27"19"-8328,-13-15-296,-1-1 0,1 0 0,0-1 1,1-1-1,-1 0 0,0 0 1,0-2-1,15-1 0,17 0-135,-39 2 32,1 0 1,-1-1 0,0 1-1,0-2 1,1 1 0,-1-1-1,0 0 1,0-1 0,0 1 0,10-7-1,-11 5-530,0-1-1,0 1 0,0-1 1,0 0-1,-1 0 1,6-8-1,2-6-3820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06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1743 1457 208,'0'0'9286,"-1"0"-9135,-4 0-43,-1 1 1,1 0-1,-1 1 1,1-1-1,0 1 0,0 0 1,-1 0-1,1 1 1,1-1-1,-1 1 1,0 0-1,1 0 1,-6 5-1,5-3 33,-2 0 0,1-1 0,0 0 0,-1-1 0,0 1-1,-13 4 1,-199 37 581,180-40-535,0-2 0,-1-1 1,1-2-1,-47-6 0,71 5-216,-240-33-183,39 4 208,161 23 26,1-3 1,-72-21 0,112 26-22,0 0 1,0-1 0,1-1 0,0 0 0,0-1 0,1 0-1,0-1 1,-12-12 0,-11-13-6,-35-45-1,-12-13 75,67 77-64,0 0-1,1-1 1,-19-27 0,29 35-12,-1 0 1,2 0 0,-1 0 0,1 0-1,0-1 1,0 1 0,1-1 0,0 0 0,1 0-1,0 0 1,0-10 0,1-407 53,2 414-54,1-1 0,0 1 0,1 0 0,0 1 0,1-1 0,0 1 0,11-16 0,1-6-2,-1-4 3,-11 22 0,1 1 0,1 0 0,1 0 0,-1 1 0,2 0 0,0 1 0,16-18 0,-1 8 3,1 1 0,1 1 0,1 2 0,0 0 0,2 2 0,0 1 0,0 1 0,1 2 0,1 1 0,32-7 0,-3-1-32,-40 12 54,1 0 0,0 2 0,0 0 0,32-2 0,-1 4-50,61-4 46,130 9 0,-231 1-24,1 1 0,0 0 0,-1 1-1,0 0 1,0 1 0,-1 1 0,0 0-1,0 0 1,19 17 0,0-2-16,-17-13 49,2 1-26,0 1-1,-1 0 0,0 0 1,-1 2-1,16 18 1,3 8-2,-22-28 5,0 0 1,-1 1 0,0 0-1,-1 0 1,0 1 0,-1 0 0,9 24-1,-13-28 3,1 0 0,1 0 0,0-1 0,0 1 0,8 9 0,-7-11-2,-1 1 0,1 1 0,-2-1-1,1 1 1,5 14 0,-2 3 1,-2-8 7,-1-1-1,0 1 0,-1 0 0,-1 1 0,1 24 0,13 114 48,-17-133-55,-1 13 28,2-1 0,11 67 0,-8-70-26,0-1 1,-2 1 0,-2 45 0,-1-28 36,-6-34 344,-1 1-1260,5-5-3960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09.6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260 50 72,'0'0'3007,"-1"-22"-2134,-2 15 2965,0 8-3785,1-1 1,-1 1 0,1-1-1,-1 1 1,1 0-1,-1 0 1,1 0 0,-1 1-1,1-1 1,0 1 0,0-1-1,0 1 1,-1 0-1,2-1 1,-1 1 0,0 0-1,0 0 1,-1 3 0,-33 51 601,11-15-101,7-19-213,-1 0-134,0 1 1,2 1-1,1 1 0,-19 36 1,25-44-121,8-15-70,0 0 0,1 0 0,-1 1-1,1-1 1,0 0 0,-1 0 0,1 1 0,0-1 0,0 1 0,1-1 0,-1 1 0,1-1 0,-1 4 0,1-6-4,12-7-140,3-6 19,-2 0-1,1-1 1,-2-1-1,0 0 1,-1 0-1,0-1 1,-1-1-1,-1 0 0,-1 0 1,0-1-1,-1 0 1,-1 0-1,-1-1 1,4-21-1,-7 33 169,1 0 0,-1 0-1,2 1 1,-1-1 0,1 1 0,0 0 0,0 0-1,1 0 1,-1 0 0,1 1 0,1 0-1,-1 0 1,1 0 0,0 0 0,0 1 0,12-6-1,-17 9 431,0 25-396,6 1-35,2-1 0,0 0-1,2-1 1,0 0-1,24 34 1,-3-3 703,-21-40-749,-9-11-3,1-1 0,-1 0 0,0 1 0,-1-1 0,1 1 0,0 0 0,-1 0-1,1-1 1,-1 1 0,0 0 0,1 4 0,-2-6 134,7 0-138,-9 2 156,-13 1 20,-91-7-61,-90 3 56,193 1-183,0-1 0,0 0 0,0 1 0,0 0-1,0 0 1,0 0 0,0 0 0,1 0 0,-1 0 0,0 1 0,0-1-1,-2 3 1,4-3-163,42-2-1171,-38 0 1337,0 0 0,0 0 0,0 0 0,0-1 0,0 1 1,0-1-1,-1 0 0,1 0 0,-1 0 0,0 0 1,1 0-1,-1-1 0,4-4 0,26-41 42,-23 33-57,20-26 3,-19 29 30,-1 0 1,-1-1-1,0 0 0,10-23 0,-29 45 41,1 0-1,0 1 1,0 1-1,1-1 1,0 2-1,1-1 1,-12 23-1,20-30-52,0-3 20,73-104-227,-68 94 154,7-10 12,-11 19 39,-1 0-1,1 0 0,0 0 1,-1 1-1,1-1 0,0 0 1,-1 0-1,1 1 1,-1-1-1,1 1 0,-1-1 1,1 0-1,0 1 0,-1-1 1,0 1-1,1-1 0,-1 1 1,1 0-1,-1-1 1,0 1-1,1-1 0,-1 1 1,0 0-1,0-1 0,1 1 1,-1 0-1,0-1 1,0 1-1,0 0 0,0 0 1,5 9 10,1 0 0,0-1 0,0 0 0,1 0 0,0 0 1,0-1-1,11 9 0,-15-29-3469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11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301 93 1768,'0'0'4772,"0"-5"-4165,0 2-514,0-1 1,-1 1-1,1 0 1,-1-1-1,0 1 1,0 0-1,0-1 1,0 1-1,-1 0 1,1 0-1,-1 0 1,0 0-1,1 0 1,-1 1-1,-1-1 0,1 0 1,0 1-1,-1 0 1,1-1-1,-1 1 1,0 0-1,0 0 1,0 1-1,0-1 1,0 0-1,0 1 1,-5-2-1,-1 0-1,-1 1 0,0-1 0,0 1-1,0 1 1,0 0 0,-1 1 0,1 0-1,-18 2 1,24-1-85,1 0 1,0 1-1,0-1 0,-1 1 0,1-1 0,0 1 0,0 0 0,1 0 1,-1 0-1,0 1 0,1-1 0,-1 1 0,1 0 0,0-1 0,0 1 0,-2 4 1,-1 0-4,1 0 1,1 0-1,-1 0 1,1 0-1,1 0 1,-4 12 0,5-13-24,-6 54-163,7-57 186,0 0 0,0 1 0,1-1 0,-1 0 0,1 1 0,0-1 0,0 0 0,0 0 0,0 0 0,1 0 0,-1 0 0,1 0 0,0 0 1,0 0-1,2 3 0,3 1-44,0 1 1,1-1 0,0-1 0,0 0 0,0 0 0,0 0 0,1-1 0,0-1 0,0 1-1,1-1 1,14 4 0,-20-7 39,0 2 1,0-1-1,0 0 0,0 1 1,0 0-1,0 0 0,-1 0 0,1 0 1,-1 1-1,0-1 0,3 5 1,31 48-7,-30-45 1,-6-9 26,-1-1-1,1 0 1,0 1-1,-1-1 0,1 0 1,-1 1-1,1-1 0,-1 1 1,0-1-1,0 0 0,0 1 1,1-1-1,-1 1 1,-1-1-1,1 1 0,0-1 1,0 1-1,0-1 0,-1 1 1,1-1-1,-1 0 0,1 1 1,-1-1-1,0 0 0,1 1 1,-1-1-1,0 0 1,0 0-1,0 0 0,0 0 1,0 0-1,0 0 0,0 0 1,0 0-1,-1 0 0,1 0 1,0-1-1,0 1 1,-1 0-1,-1 0 0,-9 5 184,0-1 0,-1 0 0,-21 5 0,12-4-99,8-1 7,0 1 85,0-1 0,0-1 1,-1 0-1,1-2 0,-1 1 1,-21 0-1,35-4-192,0 1 0,-1-1 0,1 1-1,0-1 1,-1 0 0,1 0 0,0 0 0,0 1 0,0-1-1,0 0 1,0-1 0,0 1 0,0 0 0,0 0-1,0 0 1,1 0 0,-1-1 0,0 1 0,1 0 0,-1-1-1,1 1 1,-1 0 0,1-1 0,0 1 0,-1-2 0,-5-39-258,6 41 176,23 1-4374,-5 0 2047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13.6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64 1464,'0'0'2262,"6"-6"-2055,26-25 1164,-27 31-1110,-1-1-1,1 0 1,0 0 0,-1 0-1,1-1 1,-1 0 0,7-3-1,-6 3-144,-1 0 0,1 0 1,-1 0-1,1 1 0,0-1 0,-1 1 0,9 0 0,-13 1-22,1 0-63,0 0 0,-1 0 0,1 0 0,0 1 0,0-1-1,-1 0 1,1 1 0,0-1 0,-1 0 0,1 1-1,-1-1 1,1 1 0,0-1 0,-1 1 0,1 0-1,-1-1 1,1 1 0,-1-1 0,0 1 0,1 0 0,-1-1-1,0 1 1,1 0 0,-1-1 0,0 1 0,0 0-1,1 0 1,-1 1 0,0 5 88,0-4-69,1 1-1,-1-1 1,0 1-1,0-1 1,0 1-1,0-1 1,-1 1 0,0-1-1,1 0 1,-1 1-1,0-1 1,-1 0-1,1 1 1,-1-1 0,1 0-1,-1 0 1,0 0-1,0-1 1,0 1-1,0 0 1,-6 4 0,-19 12 271,11-8-123,17-11-251,-1 0 1,0 0-1,0 0 1,0 0-1,0 0 1,0 0-1,0 0 1,0 0-1,0 0 1,1 0-1,-1 0 1,0 0-1,0 0 1,0 0-1,0 0 1,0 0-1,0 0 1,0 0-1,0 1 1,0-1-1,1 0 0,-1 0 1,0 0-1,0 0 1,0 0-1,0 0 1,0 0-1,0 0 1,0 0-1,0 1 1,0-1-1,0 0 1,0 0-1,0 0 1,0 0-1,0 0 1,0 0-1,0 0 1,0 0-1,0 1 1,0-1-1,0 0 1,0 0-1,0 0 1,0 0-1,0 0 1,0 0-1,0 0 1,0 0-1,0 0 1,0 1-1,0-1 1,0 0-1,-1 0 1,1 0-1,0 0 1,115 0 149,-114 0-74,1 1 0,-1-1 0,1 1 0,-1-1 0,0 1 0,1-1 0,-1 1-1,0 0 1,1 0 0,-1 0 0,0 0 0,0 0 0,0 0 0,0 0 0,0 0 0,0 0 0,0 0 0,0 0 0,-1 1 0,1-1-1,0 0 1,-1 1 0,1-1 0,-1 0 0,1 1 0,-1-1 0,0 1 0,1-1 0,-1 1 0,0-1 0,0 3 0,2 56 699,-3-48-700,2-9 41,-1-1 1,0 1 0,0-1 0,0 0-1,-1 1 1,1-1 0,-1 1 0,1-1-1,-1 0 1,0 1 0,0-1 0,0 0-1,0 0 1,0 0 0,0 0-1,-2 3 1,-1-2 40,0 0 0,-1 0 0,1-1 1,0 1-1,-1-1 0,-9 3 0,12-4-145,-12 5 235,-1 0 1,1-1-1,-1-1 0,0-1 1,0 0-1,0 0 0,-19-1 1,29-3 557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14.8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 1 16,'0'0'2550,"-3"3"-2355,1-1-143,0 0 1,0 1-1,0-1 1,1 0-1,-1 0 1,1 1-1,0-1 1,-1 1-1,1-1 1,0 1-1,0-1 1,1 1-1,-1 0 1,1 0 0,-1-1-1,1 1 1,0 5-1,-1-4 238,0 0 1,0 0-1,0 0 0,-1-1 0,1 1 0,-1 0 1,-4 7-1,-6 12 43,8-11 97,0 0 0,-1-1 0,0 1 0,-1-1 0,-11 15 0,17-26-492,0 0 1,0 0 0,0 0 0,0-1 0,0 1 0,0 0-1,0 0 1,0 0 0,0 0 0,0 0 0,0 0 0,0-1-1,0 1 1,0 0 0,0 0 0,-1 0 0,1 0 0,0 0-1,0 0 1,0-1 0,0 1 0,0 0 0,0 0 0,0 0 0,-1 0-1,1 0 1,0 0 0,0 0 0,0 0 0,0 0 0,0 0-1,0 0 1,-1 0 0,1 0 0,0 0 0,0 0 0,0 0-1,0 0 1,0 0 0,-1 0 0,1 0 0,0 0 0,0 0-1,0 0 1,0 0 0,0 0 0,-1 0 0,1 0 0,0 0-1,0 0 1,0 0 0,0 0 0,0 0 0,0 0 0,0 1-1,-1-1 1,1 0 0,0-5-1731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21.6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 34 288,'0'0'4396,"4"-11"586,-2 5-4443,-5 4-534,0 0-1,0 0 1,0 1 0,0-1-1,0 1 1,0 0 0,-1 0-1,1 0 1,0 0 0,-1 0-1,1 1 1,-7-1 0,-46 3 66,28-1-54,26-1-20,0 0-1,0 0 1,-1 1-1,1-1 0,0 0 1,-1 1-1,1-1 1,0 1-1,0 0 1,0 0-1,0 0 1,0 0-1,0 0 0,0 0 1,0 0-1,0 1 1,0-1-1,1 1 1,-1 0-1,0-1 1,1 1-1,-1 0 1,1 0-1,0 0 0,-2 3 1,1 0-7,0 1 0,0 0 0,1 0 0,-1 0 0,1 1 0,1-1 0,-1 0 0,1 8 0,0-14 26,30 16 74,-19-11-79,83 38-257,-87-39 226,0 1 0,0-1 0,0 1-1,0 1 1,-1-1 0,0 1 0,0 0 0,-1 0 0,1 1 0,4 8 0,-9-13 14,0 0-1,0 0 1,0 1-1,0-1 1,-1 0-1,1 1 1,-1-1-1,1 1 1,-1-1-1,0 1 1,0-1-1,0 1 1,0-1-1,0 0 1,-1 1-1,1-1 1,-1 1-1,0-1 1,1 1-1,-1-1 1,0 0-1,0 0 1,-1 1 0,1-1-1,0 0 1,-1 0-1,1 0 1,-1 0-1,0-1 1,1 1-1,-1 0 1,0-1-1,-3 2 1,-7 6 177,0-1 1,0-1 0,-1 0-1,-19 7 1,21-9 178,-16-19-1002,16 7-3562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22.7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30 284 200,'0'0'7720,"-4"-10"-7014,-2-6-506,1 1 1,1-2-1,1 1 1,0 0-1,1-1 0,0-17 1,2 28 149,0 0 1,1-1 0,0 1-1,0 0 1,1 0-1,2-6 1,1-5-599,22-52-729,-27 69 969,0 0 0,0 0 0,0-1 0,0 1 0,0 0 0,-1 0 0,2-1-1,-1 1 1,0 0 0,0 0 0,0-1 0,0 1 0,0 0 0,0 0 0,0-1-1,0 1 1,0 0 0,0 0 0,0 0 0,0-1 0,1 1 0,-1 0 0,0 0-1,0 0 1,0-1 0,0 1 0,1 0 0,-1 0 0,0 0 0,0 0 0,1-1 0,-1 1-1,0 0 1,0 0 0,0 0 0,1 0 0,-1 0 0,0 0 0,0 0 0,1 0-1,-1 0 1,0 0 0,0 0 0,1 0 0,-1 0 0,0 0 0,0 0 0,1 0-1,-1 0 1,0 0 0,0 0 0,1 0 0,-1 0 0,0 1 0,8 19-27,3 44 423,-8-47-337,7 39-1,20 93 5,-29-145-54,1-1-14,-2-2-75,6-5-3974,-6-3 1104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27.0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506 132 312,'0'0'4336,"-14"0"-3782,-7-1-566,-11-1 1361,-55 5 0,82-2-1297,-1 1 0,1 0 0,-1 0 0,1 0 0,0 0 0,0 1 0,0 0-1,0 0 1,0 0 0,1 1 0,-8 6 0,-46 55 593,35-38-455,-6 8 54,1 0 0,2 1 0,2 2 0,1 1 0,-32 78 0,50-98-205,1 1-1,0 0 0,2 1 1,0-1-1,2 0 1,0 1-1,1-1 0,6 33 1,-3-34-39,1 0 0,1-1 0,1 0-1,0 0 1,1-1 0,1 0 0,1 0 0,0-1 0,2 0 0,-1-1 0,2 0 0,0-1 0,0-1 0,2 0 0,-1 0 0,2-2 0,0 0 0,0-1 0,1 0 0,0-1 0,0-1-1,1-1 1,29 8 0,30 8 5,0-3 0,1-4 0,2-4 0,108 5-1,-146-17 4,0-2 0,0-2 0,0-1-1,-1-3 1,1-1 0,-2-2 0,1-2-1,-2-1 1,45-24 0,-74 33 10,0 0 0,-1-1 0,1 0 0,-1-1 0,-1 0 0,0 0 0,0-1 0,0 0 1,-1 0-1,0-1 0,0 0 0,-1 0 0,-1-1 0,1 0 0,-1 0 0,-1 0 0,0 0 0,-1-1 0,0 0 1,0 1-1,-1-1 0,1-16 0,8-227 455,-9 244-391,-1 0-1,-1 0 0,0-1 1,0 1-1,-1 0 0,-1 0 1,1 0-1,-2 0 0,1 0 1,-1 0-1,-1 1 0,0-1 1,-7-12-1,-30-59 297,31 58-326,-2 1 0,0 0 0,-26-35 0,28 47 26,-1 0 1,0 1 0,0 0 0,-1 1 0,0 1-1,-17-9 1,-33-22 74,34 17-111,-4-4 144,-35-19 0,54 36-167,1 2 0,-2 0-1,1 1 1,0 0 0,-1 1 0,-21-4-1,-31-8 39,49 11-71,1 1 1,0 1-1,-25-3 0,36 6-61,-1 0 1,0 0-1,0 1 0,1 0 0,-1 0 0,0 0 1,1 1-1,-1 0 0,1 0 0,0 0 0,0 0 0,0 1 1,0 0-1,-5 3 0,-18 18-1852,0 0-1,-36 43 1,47-48 166,-11 11-2831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31.1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2296,'0'0'4778,"8"29"-4786,-4 180 261,-5-138-213,3-63 184,-1-3-3970,-1-9 1917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31.8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1 191 3369,'0'0'2176,"6"-17"-2196,23-53-136,-25 65 133,-1-1 0,1 0-1,1 1 1,-1 0 0,1 0-1,-1 0 1,1 0 0,1 1-1,-1 0 1,1 0 0,-1 0 0,1 1-1,9-4 1,7-5 13,-17 8 6,0 1 0,1 0 0,-1 1-1,0-1 1,1 1 0,-1 0 0,9-2 0,-12 4 18,1 0 0,0 0 0,-1 0 1,1 0-1,0 0 0,-1 1 0,1-1 0,-1 1 1,1 0-1,-1 0 0,1-1 0,-1 2 0,1-1 1,-1 0-1,0 0 0,0 1 0,0-1 0,0 1 1,3 2-1,-1 0 12,47 49 40,-49-50-69,0-1 0,0 1 0,0-1 0,0 1 0,-1 0 0,0 0 0,1 0 0,-1 0 0,0 0 0,0 0 0,0 0 0,-1 0-1,1 0 1,-1 0 0,0 0 0,0 0 0,0 1 0,0-1 0,0 0 0,-2 5 0,-1-4 170,-1 0 0,1-1-1,-1 0 1,0 0 0,0 0 0,0 0 0,0 0 0,0-1 0,-1 0 0,-6 3 0,-9 5 317,11-3-240,-1 0 0,1 0-1,0 1 1,1 0-1,0 1 1,-7 9 0,12-14-317,0-1 0,0 1 0,1 0 0,0 0 0,-1 0 0,1 0 0,1 0 0,-1 1 0,1-1 1,-1 0-1,1 1 0,1-1 0,-1 1 0,1 0 0,-1-1 0,1 1 0,0-1 0,2 7 0,1-8 50,1-1 0,0 0-1,-1 0 1,1-1 0,0 1-1,0-1 1,0 0 0,0 0-1,1 0 1,-1 0 0,5 0 0,12 3 56,-8 2-35,-10-4-103,0-1 1,0 1-1,1-1 0,-1 1 1,1-1-1,-1 0 0,1 0 1,-1-1-1,7 1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55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1 149 7458,'0'0'3854,"12"-3"-3805,44-4-115,85 1 0,-129 5 36,0-1-1,0 1 1,0-2-1,-1 0 1,1 0-1,-1-1 1,1-1-1,-1 0 1,13-8-1,14-10-1553,37-30-1,-53 36-1121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32.4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0 217 4353,'0'0'4201,"6"-13"-3917,50-116 523,-29 55-582,-25 73-182,-1 1-143,13 51-459,-10-25 546,-2 1 0,-3 50 1,-1-26-1340,8-50-1023,0-1-489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33.0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1 123 512,'0'0'6672,"0"-13"-6320,0-91 266,0 104-617,0-1 0,0 1 0,0 0 0,1 0 0,-1-1 0,0 1 0,0 0 0,1-1 0,-1 1 0,0 0 0,0 0 1,1 0-1,-1-1 0,0 1 0,0 0 0,1 0 0,-1 0 0,0 0 0,1-1 0,-1 1 0,0 0 0,1 0 0,-1 0 0,0 0 0,1 0 0,-1 0 1,0 0-1,1 0 0,-1 0 0,0 0 0,1 0 0,-1 0 0,0 0 0,1 0 0,-1 0 0,0 1 0,1-1 0,-1 0 0,0 0 0,1 0 0,-1 0 1,0 1-1,0-1 0,1 0 0,-1 0 0,0 1 0,0-1 0,1 0 0,-1 1 0,2 14 215,0 1-1,-1-1 0,-2 26 1,3 40-52,7 9-218,-9-90 24,0 0-1,0 0 1,0 1-1,0-1 1,0 0-1,0 0 1,1 0-1,-1 0 1,0 0-1,0 1 1,0-1-1,0 0 0,0 0 1,0 0-1,0 0 1,0 0-1,0 0 1,0 1-1,1-1 1,-1 0-1,0 0 1,0 0-1,0 0 1,0 0-1,0 0 1,0 0-1,1 0 1,-1 0-1,0 0 1,0 0-1,0 0 1,0 0-1,0 0 0,1 0 1,-1 0-1,0 0 1,0 0-1,0 0 1,0 0-1,1 0 1,-1 0-1,0 0 1,0 0-1,0 0 1,0 0-1,0 0 1,1 0-1,-1 0 1,0 0-1,0 0 1,0 0-1,0 0 1,0-1-1,0 1 1,0 0-1,1 0 0,-1 0 1,0 0-1,0 0 1,0 0-1,0 0 1,0-1-1,0 1 1,0 0-1,8-12-2076,-8-1-2085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33.8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 2761,'0'0'3788,"51"6"-2103,-30-3-1878,1-1 1,0 0-1,0-2 0,27-3 1,-48 3 133,-1 0 0,0 0 1,1 0-1,-1-1 0,1 1 1,-1 0-1,0 0 0,1 0 0,-1-1 1,0 1-1,0 0 0,1-1 1,-1 1-1,0 0 0,0-1 1,1 1-1,-1 0 0,0-1 0,0 1 1,0 0-1,1-1 0,-1 1 1,0-1-1,0 1 0,0 0 0,0-1 1,0 1-1,0-1 0,0 0-141,1-9-1799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34.1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83 106 4113</inkml:trace>
  <inkml:trace contextRef="#ctx0" brushRef="#br0" timeOffset="1">83 106 4113,'-81'-61'1790,"81"61"-1764,0 0 1,0 0 0,0 0 0,0-1 0,0 1 0,0 0-1,-1 0 1,1 0 0,0 0 0,0 0 0,0 0-1,0 0 1,0 0 0,0 0 0,0-1 0,0 1 0,0 0-1,0 0 1,-1 0 0,1 0 0,0 0 0,0 0 0,0-1-1,0 1 1,0 0 0,0 0 0,0 0 0,0 0-1,0 0 1,0-1 0,0 1 0,0 0 0,0 0 0,0 0-1,0 0 1,0 0 0,0 0 0,1-1 0,-1 1-1,0 0 1,0 0 0,0 0 0,0 0 0,0 0 0,0 0-1,0 0 1,0-1 0,0 1 0,0 0 0,1 0 0,-1 0-1,0 0 1,0 0 0,0 0 0,0 0 0,0 0-1,0 0 1,1 0 0,-1 0 0,0 0 0,0 0 0,0 0-1,0 0 1,0 0 0,1 0 0,-1 0 0,19-3 541,28 2-604,-43 1 160,78-11-22,-81 11-177,0-1 1,0 1 0,0-1-1,0 1 1,0-1 0,0 0-1,0 1 1,0-1 0,-1 0-1,1 0 1,0 1 0,-1-1-1,1 0 1,0 0 0,-1 0-1,2-2 1,-1 2-221,5-8-1267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37.0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1608,'0'0'3995,"0"20"-3923,-1 10-62,3 65-6,12 25 128,-14-116 196,0 2-4538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37.6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79 984,'0'0'5205,"11"-8"-5150,-2 1-63,1 0 0,0 1 0,0 0 1,0 1-1,1 0 0,0 0 0,0 1 0,19-4 0,-19 6-93,83-12 65,-86 13 100,0 1-1,0 0 1,-1 0-1,1 0 1,0 1 0,0 1-1,-1-1 1,1 1-1,11 5 1,-17-7-61,0 1 0,0 0 0,0 0-1,-1 0 1,1 0 0,0 0 0,-1 0 0,1 0 0,-1 1-1,1-1 1,-1 1 0,0-1 0,1 1 0,-1-1 0,0 1-1,0 0 1,0-1 0,0 1 0,0 0 0,-1 0 0,1 0 0,-1 0-1,1 0 1,-1 0 0,0 0 0,1 0 0,-1 0 0,0 0-1,0 0 1,0 0 0,-1 0 0,1 0 0,0 0 0,-2 3-1,0-1 53,0 1-1,0-1 0,-1 0 1,1 0-1,-1 0 0,0 0 1,0 0-1,0-1 1,-1 0-1,0 1 0,1-1 1,-1 0-1,-4 2 0,-15 8 740,0-1 1,-1-1-1,-32 11 0,55-19-807,0 1 0,0 0 0,0-1 0,1 1 0,-1 0 0,1 0 0,0-1 0,0 1-1,0 0 1,1 4 0,0 1 4,-1-6 11,1 0 1,-1 0-1,1 0 1,0 0 0,0 0-1,1 0 1,-1 0 0,1 0-1,-1 0 1,1-1-1,0 1 1,0-1 0,0 1-1,0-1 1,1 0 0,-1 1-1,0-1 1,1 0-1,0-1 1,-1 1 0,1 0-1,0-1 1,0 0 0,0 1-1,0-1 1,0 0 0,0-1-1,6 2 1,58 9-1683,-29-10-3052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38.0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1 172 1136,'0'0'3805,"10"-24"-3568,52-113 622,-55 127 1816,-5 18-181,2 10-2750,5 8-76,-2-1 0,7 47 1,-9 13-3865,-5-82 2291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38.4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0 200,'0'0'7190,"0"4"-7117,0 113 174,0-66-2688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38.8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0 4905,'-47'141'1896,"47"-144"-1551,0 0-129,18 1-200,3 2-8,2-3 64,4 1-72,-7 2-384,4-3-273,-4 3-127,-2 0 272,0-3-136,-4 1-528,-2-4-1329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39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5673,'0'0'576,"5"12"-744,2 6 191,-1 0 0,0 0 0,-2 0 0,0 1 0,-1-1-1,0 22 1,-3-3-1122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2:55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4177,'0'0'8227,"0"-8"-8008,-1-17-189,2 26-61,3 26 18,1 17-221,-2 72-1,-3-111 188,5-3-9,-1-1 0,0-1 0,1 1 0,-1-1 0,1 0-1,0 0 1,-1 0 0,1 0 0,-1-1 0,7-2 0,-5 1 39,0 0 0,0-1-1,0 0 1,-1-1 0,1 1 0,-1-1 0,0 0 0,0 0 0,0 0 0,-1-1-1,0 0 1,0 0 0,5-8 0,1-3 229,-2-1 0,0 0 0,7-22 0,-11 27 240,0 11-107,0 11-294,3 11-66,7 62 109,15 63-1045,-28-131-2487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39.6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9 176 1032,'0'0'4675,"-2"-24"-4113,-4-71-230,6 93-323,0 1 0,0-1 0,-1 0 0,1 1 1,0-1-1,0 1 0,1-1 0,-1 0 0,0 1 0,0-1 0,1 1 0,-1-1 0,1 1 0,0-1 0,-1 1 0,1-1 0,0 1 0,0-1 0,0 1 0,0 0 0,0 0 0,0-1 0,0 1 0,0 0 0,0 0 0,1 0 0,-1 0 0,0 0 0,1 0 0,2-1 0,0 1-31,1 1 0,0-1 0,-1 1 1,1-1-1,0 1 0,0 1 0,8 0 0,3 1-121,139-15 117,-149 53 1749,-5-29-1623,0 0-1,-1 0 0,0 1 0,-1-1 0,0 0 1,-3 11-1,2-17-60,0-1 0,1 1 0,-2-1 0,1 0 0,0 1-1,-1-1 1,0 0 0,0 0 0,0-1 0,-1 1 0,1-1 0,-1 1 0,0-1 0,0 0 0,0 0 0,-5 2 0,-28 12 691,29-15-456,1 1-1,0 0 1,0 1-1,0 0 0,-12 8 1,69 23-125,-43-32-372,1-1 0,0 1 0,0-2 0,0 1 0,0-1 0,0 0 0,0 0 0,10-2 0,35-3-4384,-35-3-676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40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21 5169,'0'0'856,"19"-4"-773,56-12 305,-74 16-337,-1 0 0,1 0 1,0-1-1,0 1 0,0 0 0,-1 0 1,1 0-1,0 0 0,0 1 0,0-1 1,-1 0-1,1 0 0,0 0 0,0 1 0,0-1 1,-1 0-1,1 1 0,0-1 0,-1 1 1,1-1-1,0 0 0,-1 1 0,1 0 0,0-1 1,-1 1-1,1-1 0,-1 1 0,1 0 1,-1-1-1,0 1 0,1 0 0,-1 0 0,0-1 1,1 1-1,-1 0 0,0 0 0,0-1 1,0 1-1,1 0 0,-1 0 0,0 0 0,0-1 1,0 1-1,0 0 0,-1 0 0,1 0 1,0 1-1,-7 31 609,-2-15-463,-1-2 0,-1 0-1,0 0 1,-24 25 0,-16 21-43,51-62-156,-1 0 1,1 0-1,0 1 0,0-1 1,0 0-1,-1 1 1,1-1-1,0 0 0,0 1 1,0-1-1,0 0 1,-1 1-1,1-1 0,0 1 1,0-1-1,0 0 0,0 1 1,0-1-1,0 0 1,0 1-1,0-1 0,0 1 1,0-1-1,0 0 0,1 1 1,-1-1-1,0 0 1,0 1-1,0-1 0,0 0 1,1 1-1,-1-1 0,0 0 1,0 1-1,0-1 1,1 0-1,-1 0 0,0 1 1,1-1-1,-1 0 0,23 7-151,41-7-164,-47-1 277,-12 2-231,1-1 1,0 0 0,-1-1 0,1 1 0,-1-1 0,1 0 0,-1 0 0,0 0-1,1-1 1,-1 0 0,0 0 0,0-1 0,0 1 0,0-1 0,-1 0 0,1 0-1,-1 0 1,1-1 0,6-7 0,10-10-4503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40.6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1304,'0'0'4352,"2"6"-4120,2 8-127,-1 1 0,-1 0-1,0 0 1,-1 0 0,-1 0 0,0 0 0,-1 1 0,-1-1-1,-6 26 1,8-35-785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40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 1 4761,'-103'88'1378,"82"-70"-597,59-18-203,81 5-537,-114-6-236,0 0 0,-1 0 0,1 0 0,0 0 0,-1-1 0,1 0 0,-1 0 0,0 0 0,1-1-1,-1 1 1,5-5 0,1 0-569,14-9-1846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42.4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1464,'0'0'8369,"1"17"-8225,3-1-145,0-1 1,13 28 0,-12-33-20,-1 1 1,0 0-1,0 1 1,-1-1-1,-1 1 1,0-1-1,1 16 0,-5 19 15,0-32-544,2 1 0,-1-1-1,2 1 1,0-1 0,3 16 0,4-21-1362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43.0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45 4537,'0'0'864,"21"-7"-983,63-22 115,-76 27 24,1 0-1,-1 0 0,1 1 0,-1 0 0,1 1 0,-1-1 0,1 2 0,0-1 0,-1 1 0,1 1 0,-1-1 0,14 6 1,-4 0 185,-1 1 1,0 1 0,28 19 0,-27-16-63,-17-11-116,0-1 0,0 1-1,0-1 1,0 1-1,0 0 1,0 0 0,0 0-1,-1-1 1,1 1-1,0 0 1,-1 0 0,1 0-1,0 0 1,-1 0 0,1 0-1,-1 0 1,0 0-1,1 1 1,-1-1 0,0 0-1,1 0 1,-1 0-1,0 0 1,0 0 0,0 1-1,0-1 1,0 0-1,-1 0 1,1 0 0,0 0-1,0 0 1,-1 0 0,1 1-1,-1-1 1,1 0-1,-1 0 1,1 0 0,-1 0-1,1 0 1,-1-1-1,0 1 1,0 0 0,0 0-1,1 0 1,-1 0-1,0-1 1,0 1 0,-2 1-1,-7 6 337,0-1-1,-1 0 1,-17 9-1,20-11-242,-13 6 248,11-7-213,1 1 1,-1 0-1,1 1 1,1 0-1,-1 0 1,1 1-1,-13 14 0,19-20-141,1 1 0,0 0 0,0 0-1,0 0 1,1 0 0,-1 0 0,0 0-1,1 0 1,-1 0 0,1 0 0,0 0-1,-1 0 1,1 0 0,0 0 0,0 0-1,0 0 1,1 1 0,-1-1-1,1 0 1,-1 0 0,2 2 0,-1 0-6,1 0 0,1-1 1,-1 1-1,0-1 0,1 0 1,0 0-1,-1 1 0,1-2 1,1 1-1,3 3 1,0-1-23,-1-1 1,1 0 0,0 0-1,1 0 1,-1-1 0,0 0 0,1 0-1,0-1 1,0 0 0,12 1-1,-15-3-46,-3 0-43,1 1 1,-1-1-1,1 1 1,0-1-1,-1 0 1,1 0-1,0-1 1,-1 1-1,1 0 1,0-1-1,-1 0 1,1 0 0,-1 1-1,1-1 1,-1-1-1,0 1 1,1 0-1,-1-1 1,0 1-1,0-1 1,0 1-1,0-1 1,0 0-1,0 0 1,0 0-1,-1 0 1,1 0-1,2-5 1,5-11-1963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43.5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1 5337,'0'0'3793,"3"3"-3713,4 7-20,-1 0-1,0-1 1,-1 2-1,0-1 1,0 1 0,-1-1-1,-1 1 1,1 0 0,-2 1-1,0-1 1,0 0-1,-1 1 1,0-1 0,-1 1-1,-1-1 1,-2 19 0,3-29-17,-1 1 0,1-1 1,-1 0-1,0 1 1,1-1-1,-1 0 1,0 0-1,0 0 1,0 1-1,0-1 1,0 0-1,0 0 1,0-1-1,0 1 1,0 0-1,0 0 0,0 0 1,-1-1-1,1 1 1,0-1-1,-1 1 1,1-1-1,0 1 1,-1-1-1,-1 1 1,-39 2 230,37-3-466,4-1 143,0 1 1,0 0 0,0 0-1,1-1 1,-1 1 0,0 0-1,1-1 1,-1 1 0,0-1-1,1 1 1,-1-1 0,1 1-1,-1-1 1,1 0 0,-1 1-1,1-1 1,-1 0 0,1 1-1,-1-1 1,1 0 0,0 1-1,0-1 1,-1 0 0,1 0-1,0 0 1,0 1 0,0-1-1,0-1 1,-4-27-2566,4 25 1915,-1-20-3894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43.9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1 46 3993</inkml:trace>
  <inkml:trace contextRef="#ctx0" brushRef="#br0" timeOffset="1">1 46 3993,'47'-40'1064,"-33"40"-824,4 0-192,3 0 352,-1 0-40,-2 0-288,0 0 40,-7 0-112,1 0 72,-6 0-72,0 0 0,6 0-48,-6 0-112,2-6-1112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44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4785,'0'0'6889,"0"5"-7083,9 79-11,-4-58-866,1 45 1,-6-64-1676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44.6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4297,'0'0'3185,"74"0"-3281,-48 0-40,-2 0-281,0 0-79,-10 0-232,4-3 80,-9 3-192,0-5-376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3.3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5065,'0'0'4424,"4"10"-4120,29 80 130,24 57-397,-45-129-3121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0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48 2345,'0'0'7721,"-6"-8"-7355,-16-23-110,15 23-204,6 8 100,-8 75 919,10-12-991,16 111 1,-15-163-81,-1 1 1,0 0-1,0 0 1,-1 0-1,-1 0 1,0 0 0,-1 0-1,0 0 1,0-1-1,-1 1 1,-1-1-1,-9 20 1,12-29-33,0 1 1,-1-1-1,1 1 1,0-1-1,0 1 1,0 0 0,1-1-1,-1 1 1,1 0-1,-1 0 1,1-1 0,0 1-1,0 0 1,0 0-1,1 3 1,0-4-26,0-1 0,0 1-1,0-1 1,0 1 0,0-1 0,0 0 0,1 0 0,-1 0-1,0 0 1,1 0 0,-1 0 0,1 0 0,-1 0 0,1 0 0,-1 0-1,1-1 1,0 1 0,-1-1 0,1 1 0,0-1 0,-1 0-1,1 0 1,0 0 0,0 0 0,-1 0 0,1 0 0,2 0-1,-3 0 137,-16-7-2099,9-5-961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45.0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1488,'0'0'7314,"1"5"-7286,4 13-31,1 1-1,-1 0 1,-1 0 0,0 1-1,0 31 1,-4 36-4969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45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6 204 1272,'0'0'3229,"-1"-23"-2829,-3-74-232,4 94-163,0 0 0,-1 0-1,1 0 1,0 0 0,1 0-1,-1 0 1,0 0 0,1 0 0,0 0-1,-1 1 1,1-1 0,1 0-1,-1 0 1,0 1 0,0-1 0,1 0-1,0 1 1,-1-1 0,1 1-1,0 0 1,0 0 0,1 0 0,-1 0-1,0 0 1,0 0 0,1 0-1,0 1 1,-1-1 0,1 1 0,2-1-1,5-1 15,-1 2 1,1-1-1,-1 1 0,1 0 0,-1 1 0,20 2 0,-7-1 155,-19-1-119,0 0 0,0 0 0,0 1 0,1 0 0,-1-1 0,0 1 0,0 0 0,0 1 1,-1-1-1,1 0 0,0 1 0,0 0 0,-1-1 0,1 1 0,-1 0 0,1 0 0,-1 1 1,0-1-1,0 0 0,0 1 0,0-1 0,0 1 0,-1 0 0,1-1 0,-1 1 1,2 6-1,0-2 86,-1 0 0,0 0 0,-1 0 1,0 1-1,0-1 0,0 1 0,-1-1 1,0 0-1,0 1 0,-3 11 0,1-14-21,-1 0-1,0 0 1,0-1-1,0 1 0,-1-1 1,1 0-1,-1 0 0,0 0 1,0 0-1,0-1 0,-1 1 1,1-1-1,-1 0 0,0-1 1,-8 4-1,5-1 111,0 0-1,0 0 0,0 1 1,-10 9-1,17-14-238,1 0 0,-1 0-1,0 0 1,1 0 0,-1 0-1,1 0 1,-1 0 0,1 0-1,0 0 1,-1 0 0,1 0-1,0 0 1,0 0 0,0 1-1,0-1 1,0 0 0,0 0-1,0 0 1,0 0 0,0 0-1,0 1 1,1-1 0,-1 0-1,0 0 1,1 0 0,-1 0-1,1 0 1,-1 0 0,1 0-1,0 0 1,-1 0 0,1 0-1,0 0 1,0 0 0,-1-1 0,1 1-1,0 0 1,0-1 0,0 1-1,0 0 1,2 0 0,50 27 103,-43-24-82,6 3 57,-4-1-132,1-1 0,0 0 0,18 5 0,-26-9-235,0-1 1,0 1 0,-1-1 0,1 0-1,0 0 1,0 0 0,0-1-1,0 0 1,0 0 0,-1 0 0,1 0-1,0-1 1,5-3 0,11-5-3677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46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163 50 2721,'0'0'6386,"-2"-5"-5598,0 2-700,1 0 0,-1 0 1,0 0-1,0 1 0,0-1 0,-1 0 0,1 1 0,-1 0 0,1-1 0,-1 1 0,0 0 0,1 1 0,-1-1 0,0 0 0,0 1 0,0-1 0,-1 1 0,1 0 0,0 0 0,0 1 0,-1-1 0,1 0 0,-1 1 0,1 0 0,0 0 0,-1 0 0,-5 1 0,7-1-86,-1 0 1,1 0-1,-1 1 0,1-1 1,0 1-1,-1-1 0,1 1 1,0 0-1,-1 0 0,1 0 1,0 0-1,0 0 0,0 0 1,0 1-1,0-1 0,0 1 1,0 0-1,-3 3 0,2-1 6,0 0-1,0 1 0,1-1 1,-1 1-1,1 0 1,0 0-1,1 0 0,-3 8 1,1 10-74,0-1 1,1 1-1,2 29 0,0-36-81,0-14 138,0 1-1,1-1 1,-1 1 0,1-1-1,0 1 1,0-1-1,0 0 1,0 1-1,0-1 1,0 0 0,0 0-1,1 0 1,-1 0-1,1 0 1,0 0 0,0 0-1,0 0 1,-1-1-1,1 1 1,1-1-1,-1 1 1,0-1 0,0 0-1,0 0 1,1 0-1,-1 0 1,1 0 0,-1 0-1,3 0 1,7 2-4,0-1 0,1 0 0,-1-1 0,19 0 1,-29-1 8,-1 0 0,0 0 0,1-1 0,-1 1 0,0 0 0,1-1 0,-1 1 0,0-1 0,0 0 0,0 1 0,1-1 0,-1 0 0,0 0 0,0 1 0,0-1 0,0 0 0,0 0 0,0 0 1,-1 0-1,1 0 0,0-1 0,0 1 0,-1 0 0,1 0 0,0-3 0,7-35 297,-15 38-212,0 0 0,0 1 0,-1-1 0,1 1 0,-13 2 0,17-1-142,0 0 0,-1 1 0,1-1 0,0 1 0,0 0 0,0 0 0,0 0 0,0 0 0,1 1 0,-1-1 0,1 1 0,-1 0 0,1-1 0,-3 6 0,-14 25-5040,15-24-74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57.6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15 6105,'0'0'5403,"-8"-11"-3901,5 7-3302,8 11-343,1-1-1435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5:58.2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327 0 4097,'0'0'9929,"0"8"-9849,0 9-90,1 12 12,-2 1 0,-1-1 0,-6 30 0,6-48-17,-1-1-1,0 0 1,-1 0-1,0 0 1,-1 0-1,0 0 1,0-1-1,-1 0 1,-1 0-1,1-1 1,-1 0-1,-9 9 1,-13 8-628,0-1 0,-2-1 1,0-2-1,-53 27 0,45-31-3565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02.6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0 3953,'0'2'7850,"0"19"-7890,0 10 106,2 6-181,-2-1 0,-2 1 1,-1-1-1,-2 0 0,-1 0 0,-13 38 0,6-51-202,3-18-6742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03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1 130 3089,'0'0'4693,"3"-13"-4612,17-42-64,-18 52-16,1 0-1,0-1 1,0 1-1,0 0 1,0 0-1,0 1 0,1-1 1,0 1-1,-1 0 1,1 0-1,0 0 1,0 0-1,0 0 1,0 1-1,0 0 1,0 0-1,0 0 0,5 0 1,2-1 2,17-5 210,2 3-1,-1 0 0,0 2 0,1 1 1,35 3-1,-62-2-191,0 0 0,0 1 0,0-1 1,0 1-1,0-1 0,0 1 0,0 0 0,0 0 0,-1 0 1,1 1-1,0-1 0,-1 1 0,1-1 0,-1 1 0,1 0 1,-1 0-1,0 0 0,0 0 0,0 0 0,0 1 0,0-1 1,0 0-1,-1 1 0,1 0 0,1 3 0,-1 1 16,0 0 0,-1-1 0,0 1 0,0 0 0,0 0 0,-1 0 0,0 0-1,0 0 1,-1 0 0,-1 8 0,1-10-26,-1 0 0,1 0 0,-1 0-1,-1 0 1,1-1 0,-1 1 0,1-1 0,-1 1 0,-1-1-1,1 0 1,0 0 0,-1 0 0,0-1 0,0 1 0,0-1-1,0 0 1,-1 0 0,1-1 0,-9 5 0,-11 4 107,0-1 0,-45 11 0,24-7 135,25-9-115,16-4-98,0-1 0,0 1 1,-1 1-1,1-1 1,0 1-1,0-1 1,0 1-1,1 1 0,-7 3 1,10-6-41,0 1 1,0-1-1,0 1 1,-1-1-1,1 1 1,0-1-1,0 1 0,0 0 1,0-1-1,0 1 1,0-1-1,0 1 1,0-1-1,1 1 1,-1 0-1,0-1 1,0 1-1,0-1 1,0 1-1,1-1 1,-1 1-1,0-1 0,1 1 1,-1-1-1,0 0 1,1 1-1,-1-1 1,1 1-1,-1-1 1,0 0-1,1 1 1,-1-1-1,1 0 1,-1 1-1,1-1 0,-1 0 1,1 0-1,-1 0 1,1 1-1,0-1 1,0 0-1,27 13 41,-26-12-33,68 24 156,-56-22-151,-1 1-1,1 1 1,-1 0 0,0 0-1,0 2 1,-1 0 0,20 14-1,-28-19-198,-1 0-1,1-1 1,0 0-1,-1 1 1,1-1-1,0 0 1,0-1 0,0 1-1,0-1 1,0 0-1,0 0 1,6 0-1,-5 0-1444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03.7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1 148 4481,'0'0'4021,"13"-16"-3902,39-48 70,-49 60 54,0-1 0,0 0 0,-1 0 0,1 1 1,-1-1-1,0 0 0,-1-1 0,1 1 0,1-9 0,-3 5 1592,-1 27-1763,7 93-221,0 2-4562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04.7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6 153 56,'0'0'10785,"-6"-21"-9811,6-68-1483,1 87 459,0 0-1,-1 1 1,1-1 0,0 1-1,0-1 1,0 1-1,1-1 1,-1 1-1,0-1 1,0 1-1,1 0 1,-1 0-1,1 0 1,-1 0-1,1 0 1,0 0-1,-1 0 1,1 0-1,0 1 1,-1-1-1,1 0 1,0 1-1,0 0 1,2-1 0,47-9-29,-51 10 76,9-2-2,-1 1 0,1 0 0,-1 1 0,1 0 0,0 0-1,12 2 1,-19-1 32,0-1 0,-1 1 0,1 0 0,0 0 0,0 0 0,0 0 0,-1 0 0,1 0 0,-1 0 0,1 1 0,-1-1 0,1 1 0,-1-1 0,0 1 0,1-1 0,-1 1 0,0 0 0,0-1 0,0 1 0,-1 0 0,1 0 0,0 0 0,-1 0 0,1 0 0,-1 0-1,1 0 1,-1 0 0,0 0 0,0 0 0,0 0 0,-1 3 0,2 1 15,0-1 0,-1 0 0,0 1 0,0-1 0,0 1 0,-1-1 0,0 0 0,0 1 0,0-1 0,-1 0 0,0 0 0,0 0 0,0 0 0,-1 0 0,1 0 0,-1 0 0,0-1 0,0 0 0,-1 1 0,1-1 0,-7 5 1,7-6-5,-19 19 183,-1-2 0,-1 0-1,-27 17 1,48-34-226,0 0 1,0 0-1,1 0 1,-1 1-1,1-1 0,0 1 1,-1-1-1,2 1 0,-1 0 1,0 0-1,1 0 1,-2 5-1,34-7-4,206-17-103,-173 12-558,-63-8-1897,-1 6-266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05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69 7666,'0'0'4787,"6"-4"-4771,1-1-165,0 1 0,1 1 0,0 0 0,-1 0-1,1 0 1,1 1 0,-1 0 0,0 1 0,0-1 0,1 2-1,-1-1 1,0 1 0,12 2 0,-18-2-17,-1 0 0,1 0 0,0 0-1,-1 0 1,1 0 0,0 0 0,-1 0 0,1-1 0,-1 1 0,1-1 0,0 1 0,-1-1 0,1 1-1,-1-1 1,0 0 0,1 0 0,-1 0 0,1 0 0,-1 0 0,0 0 0,0 0 0,0 0-1,0 0 1,0-1 0,0 1 0,0 0 0,0-1 0,1-1 0,4-12-3438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01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143 101 464,'0'0'4085,"10"-11"-4029,5-5-31,-9 10 49,0 0 0,0-1 0,0 0 0,-1 0 0,0-1 0,4-8 0,-8 6 4241,-11 11-3407,-13 17-1121,11 5 254,2 0 0,-13 40 1,13-32-45,-22 45 0,29-69 56,-1 0-1,-1 0 1,1 0 0,-1 0-1,-1-1 1,1 1-1,-1-1 1,0-1-1,0 1 1,-12 7-1,17-12-33,1-1 0,0 1 0,-1-1-1,1 1 1,-1-1 0,1 0 0,-1 1-1,1-1 1,-1 1 0,1-1 0,-1 0-1,1 0 1,-1 1 0,1-1 0,-1 0 0,1 0-1,-1 0 1,1 1 0,-1-1 0,0 0-1,1 0 1,-1 0 0,1 0 0,-1 0-1,0 0 1,1 0 0,-1-1 0,1 1-1,-1 0 1,1 0 0,-1 0 0,0 0-1,1-1 1,-1 1 0,1 0 0,-1-1 0,1 1-1,-1 0 1,1-1 0,0 1 0,-1 0-1,1-1 1,-1 0 0,1-28-213,1 16 144,2 1-72,0 0-1,1 1 1,0-1 0,0 1 0,1 0-1,1 0 1,0 0 0,7-10 0,21-42-341,-30 55 561,-1-1-1,2 1 1,-1 0 0,1 0 0,0 0-1,1 0 1,-1 1 0,1 0 0,1 0-1,0 1 1,0 0 0,9-7 0,-15 13-96,0 0 0,0-1 0,0 1 0,-1 0 0,1 0 0,0 0 0,0 0 0,0 0 0,0 0 1,0 0-1,0 1 0,0-1 0,0 0 0,0 0 0,0 1 0,0-1 0,-1 1 0,1-1 0,0 1 0,0-1 0,0 1 0,-1-1 1,1 1-1,0 0 0,-1-1 0,1 1 0,0 0 0,-1-1 0,1 1 0,-1 0 0,1 0 0,-1 0 0,0 0 0,1-1 1,-1 1-1,1 2 0,1 1 11,8 7-3,0-1 0,0-1-1,16 11 1,-17-13-10,1 1 1,-1 0-1,0 0 0,15 19 0,-22-21 2,0 1 0,-1 0 0,1 0 0,-1 0-1,0 0 1,-1 0 0,0 1 0,0-1-1,0 0 1,-1 0 0,-2 9 0,1-13 9,0-1 0,1 0 0,-1 0 0,-1 0 0,1 0 0,0 0 0,0 0 0,-1-1 1,1 1-1,-1-1 0,1 1 0,-1-1 0,0 0 0,1 0 0,-1 0 0,-4 0 0,-48 10 578,41-9-274,-1-1 0,0-1 0,0 0 0,0-1 0,1 0 0,-27-7 0,35 3-148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05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45 212 6993</inkml:trace>
  <inkml:trace contextRef="#ctx0" brushRef="#br0" timeOffset="1">45 212 6993,'-44'-151'1289,"44"149"-969,0-4 112,2-1 256,16-1-248,0 2-392,5 1-48,-2 2-144,0 1-328,-7 2-144,-2 0-112,-3 0 224,-3 0 256,5-6-112,-2 1-401,0-5-535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05.9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0 312,'0'0'4804,"0"18"-4599,0 137-43,-14 101 782,14-225-1226,0-30 240,0-1 1,0 0 0,0 1 0,0-1 0,0 1-1,1-1 1,-1 1 0,0-1 0,0 1 0,0-1-1,0 1 1,0-1 0,1 0 0,-1 1 0,0-1-1,0 1 1,1-1 0,-1 0 0,0 1 0,1-1-1,-1 0 1,0 1 0,1-1 0,-1 0 0,1 0 0,-1 1-1,0-1 1,1 0 0,-1 0 0,1 0 0,-1 0-1,1 1 1,-1-1 0,1 0 0,-1 0 0,0 0-1,1 0 1,-1 0 0,1 0 0,-1 0 0,1 0-1,-1 0 1,1 0 0,-1-1 0,1 1 0,-1 0-1,0 0 1,1 0 0,-1-1 0,1 1 0,-1 0-1,0 0 1,1-1 0,-1 1 0,1 0 0,-1-1 0,0 1-1,1-1 1,5-8-1211,0-4-746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06.6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1 127 4241,'0'0'4021,"7"-14"-3976,24-46-337,-29 56 202,1 1 0,0-1 0,0 1 0,0 0 0,0 0 0,1 0 0,-1 0 1,1 0-1,-1 1 0,1 0 0,0 0 0,0 0 0,0 0 0,1 0 0,-1 1 0,6-2 0,2 1-20,1 0 0,0 1 0,22 1-1,-24 0 218,28-1 92,-21 0-126,-1 0 0,0 1 0,1 1 0,-1 1 0,27 6 0,-40-7-14,0 1-1,-1-1 0,1 1 0,-1-1 0,1 1 0,-1 0 1,0 1-1,1-1 0,-1 0 0,0 1 0,-1 0 0,1 0 1,0 0-1,-1 0 0,0 0 0,0 0 0,0 0 0,0 1 1,0-1-1,0 1 0,-1 0 0,0-1 0,0 1 0,0 0 1,0 0-1,0 0 0,-1 0 0,0 0 0,0-1 0,0 6 1,-1-5 17,1-1 0,-1 1 0,0 0 0,0 0 0,0-1 0,-1 1 0,1-1 0,-1 1 1,0-1-1,0 0 0,0 1 0,-1-1 0,1 0 0,-1-1 0,1 1 0,-1 0 0,-5 3 1,-64 42 859,42-29-453,-81 60 1276,78-54-1505,31-24-284,1 0 0,0 1-1,0-1 1,0 0 0,0 0 0,0 1 0,0-1-1,0 1 1,0-1 0,0 1 0,1-1-1,-1 1 1,1-1 0,-1 1 0,1 0-1,0-1 1,-1 1 0,1-1 0,0 1-1,0 0 1,0-1 0,0 1 0,1 3-1,1-4 32,0 1 0,0-1 1,0 0-1,0 1 0,0-1 0,0 0 0,0 0 0,0 0 0,1-1 0,-1 1 0,0 0 0,1-1 0,-1 0 0,1 1 0,1-1 0,6 1 36,23 6 131,54 2 1,-53-7-506,46 10-1,-77-11 188,-1 0-958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07.6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97 117 5089,'0'0'2983,"-8"6"-1266,6-9-1704,1 0 0,0 0 0,0 0 0,1-1 0,-1 1 0,0 0 0,1-1 0,0 1 0,0-1 0,0 1 0,0-1 0,1 1 0,-1 0 0,1-1 0,0 1 0,0 0 0,0-1 0,0 1 0,0 0 0,1 0 0,0 0 0,0 0 0,-1 0 0,2 1 0,-1-1-1,0 0 1,3-2 0,0 2-121,0-1 0,0 1 0,0 0 0,0 0 0,1 0-1,0 1 1,-1-1 0,1 2 0,0-1 0,0 0 0,0 1-1,0 0 1,0 1 0,8-1 0,-13 2 126,0-1 0,0 1 1,1-1-1,-1 1 0,0 0 0,0 0 0,0-1 1,0 1-1,0 0 0,0 0 0,0 0 1,0 0-1,0 0 0,0 0 0,0 0 1,-1 0-1,1 1 0,0-1 0,-1 0 0,1 0 1,-1 1-1,0-1 0,1 0 0,-1 1 1,0-1-1,0 0 0,0 1 0,0-1 1,0 0-1,0 3 0,0 56 1111,0-44-1274,-1-13 143,1-1 0,-1 1-1,1-1 1,-1 1 0,0-1-1,0 1 1,0-1 0,-1 1-1,1-1 1,-1 0 0,1 0-1,-1 0 1,1 0 0,-1 0-1,0 0 1,0 0 0,-4 2-1,-46 31 611,22-17-135,-37 40 315,62-53-783,0 0 0,1 0 1,-1 1-1,1 0 1,0 0-1,1 0 1,0 0-1,0 1 0,0-1 1,-2 10-1,5-16-52,0 1 1,0-1-1,0 1 0,0-1 0,0 0 0,0 1 1,0-1-1,0 1 0,1-1 0,-1 0 0,0 1 0,0-1 1,1 0-1,-1 1 0,0-1 0,0 0 0,1 1 1,-1-1-1,0 0 0,1 0 0,-1 1 0,0-1 0,1 0 1,-1 0-1,0 0 0,1 1 0,-1-1 0,1 0 1,-1 0-1,0 0 0,1 0 0,-1 0 0,1 0 0,0 0 1,26 3-108,27-8 646,295-86 1014,-317 81-1521,-28 9-698,-16 5-1112,10-3 1532,-11 5-2639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13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1 208,'2'1'10588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13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236 1 1504,'0'0'6443,"0"6"-2693,-1 25-3853,-1-12 125,-1 0 0,-1-1-1,-1 1 1,0-1 0,-15 31-1,16-41-46,0 0 0,-1 0 0,0 0 0,-1 0-1,0-1 1,0 0 0,0-1 0,-1 1 0,0-1-1,0 0 1,-1-1 0,0 0 0,0 0 0,-8 4-1,-47 16-2677,34-17-123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14.7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3 3345,'0'0'6425,"-1"0"-6245,-5-2-169,4 1-75,2 32 146,-14 372 84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15.4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0 115 5193,'0'0'4074,"1"-15"-3810,3-49-245,-4 63-29,0-1 0,1 0 0,-1 1 0,0-1 0,1 0 0,0 1 0,-1-1 0,1 1 1,0-1-1,0 1 0,0-1 0,0 1 0,0 0 0,0-1 0,0 1 0,0 0 0,1 0 0,-1 0 0,0 0 0,1 0 0,-1 0 0,1 0 0,-1 0 0,1 1 0,-1-1 1,1 1-1,2-1 0,42-1-222,-34 3 205,-2-1 29,0 0 1,1 1 0,-1 0 0,0 1 0,0 0-1,0 0 1,-1 1 0,1 0 0,0 1 0,-1 0-1,0 1 1,0 0 0,0 0 0,-1 1 0,0 0 0,0 0-1,0 1 1,9 11 0,-16-17 26,1 0-1,-1 1 1,0-1-1,0 1 1,0-1-1,0 1 1,0 0 0,0-1-1,-1 1 1,1 0-1,0-1 1,-1 1 0,0 0-1,1 0 1,-1 0-1,0 0 1,0 0 0,0-1-1,0 1 1,0 0-1,0 0 1,0 0-1,-1 0 1,1-1 0,-1 1-1,1 0 1,-1 0-1,0-1 1,0 1 0,0 0-1,0-1 1,0 1-1,0-1 1,0 1-1,-3 1 1,-4 5 130,-1 0 0,-1-1 0,1-1 0,-21 11 0,-5 4 71,20-9-94,1 0 1,0 1 0,1 1-1,0 0 1,1 0-1,-19 32 1,30-45-138,1 0-1,-1 0 1,1 1 0,0-1-1,-1 0 1,1 0 0,0 1-1,0-1 1,0 0-1,0 0 1,0 1 0,0-1-1,0 0 1,0 1 0,0-1-1,0 0 1,1 0 0,-1 1-1,1-1 1,-1 0 0,1 0-1,-1 0 1,1 0 0,0 0-1,-1 1 1,1-1 0,0 0-1,0-1 1,0 1 0,0 0-1,0 0 1,0 0 0,0 0-1,0-1 1,0 1 0,0-1-1,0 1 1,1 0 0,-1-1-1,0 0 1,0 1 0,2-1-1,9 4-17,0 0 0,1-1 0,16 2 0,-20-3 16,9 1-9,-10-3-11,0 1-1,0 1 1,0 0 0,0 0 0,0 0 0,0 1 0,-1 0 0,1 0 0,-1 1 0,8 5 0,-11-3-2,-1-2-808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16.8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2 247 2665,'0'0'6544,"0"-10"-6052,0-5-352,-1-1 47,1 1 0,0-1 1,2 0-1,-1 0 0,2 0 0,0 1 0,10-27 0,-1 21-171,-9 17 17,0 0 0,0 0-1,-1 0 1,0 0 0,1-1 0,-2 1 0,1-1-1,2-9 683,7 40-827,-5 5 96,-2 0 0,-1 0-1,-1 0 1,-5 61 0,0-12 85,3-77-465,0 16 682,1-11-5986,4-8 3536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17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23 1904,'0'0'6713,"-1"0"-6658,1-1 1,0 1 0,0 0 0,0 0 0,0 0 0,0 0 0,0 0 0,0 0 0,0 0 0,0 0 0,-1 0 0,1 0 0,0 0 0,0 0 0,0 0 0,0-1 0,0 1 0,0 0 0,0 0 0,0 0 0,0 0 0,0 0 0,0 0 0,0 0 0,0 0 0,0-1 0,0 1 0,0 0 0,0 0 0,0 0 0,0 0 0,0 0 0,0 0 0,0 0 0,0-1 0,0 1 0,0 0 0,0 0 0,0 0 0,0 0 0,0 0 0,0 0 0,0 0 0,0 0 0,0 0 0,0-1 0,1 1 0,-1 0 0,0 0 0,0 0 0,0 0 0,0 0 0,0 0 0,0 0 0,0 0 0,0 0 0,0 0 0,1 0 0,-1 0 0,0 0 0,0 0 0,8-4-138,0 1 0,0 1 1,0 0-1,0 0 0,0 0 1,1 1-1,-1 0 0,1 1 0,14 0 1,-20 0-42,-1 7 131,-1-1 0,0 0 0,0 1 0,0-1-1,-1 1 1,0-1 0,0 8 0,-1-10-55,1 0 62,0-1 0,0 0 1,0 0-1,-1 0 0,1 0 0,-1 0 1,0-1-1,0 1 0,0 0 1,-1 0-1,1 0 0,-1-1 0,1 1 1,-1-1-1,0 1 0,0-1 1,0 0-1,0 0 0,0 1 0,0-1 1,-1-1-1,-3 3 0,-6 7 305,11-9-242,1-2-35,78 11-1710,-35-3 1662,-36-7 2,-2-1-2,0 0 0,0 0 0,0 1 0,0 0 0,0 0 0,0 1 0,0 0 1,0-1-1,0 1 0,-1 1 0,8 4 0,-11-6 54,-1 0-1,0 0 1,0 1-1,0-1 1,0 0-1,1 1 1,-2-1 0,1 0-1,0 0 1,0 1-1,0-1 1,0 0-1,-1 0 1,1 0-1,-1 1 1,1-1-1,-1 0 1,1 0-1,-1 0 1,0 0 0,1 0-1,-1 0 1,0 0-1,0 0 1,0 0-1,0 0 1,0-1-1,0 1 1,0 0-1,0-1 1,0 1-1,0 0 1,-3 0 0,-44 22 284,43-21-216,-5 2 12,0-1 0,0-1 0,0 1 0,0-2 0,0 1 0,0-1 0,-18-1 0,25-6 403,2 3-1507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04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38 888,'0'0'9785,"29"-8"-9824,-15 2 54,0 1 1,1 0-1,-1 1 0,1 1 0,0 0 0,0 1 0,0 1 0,27 1 0,-34 0-13,0 1-1,-1 0 1,1 0-1,-1 1 1,1-1-1,-1 2 0,0-1 1,0 1-1,0 0 1,0 1-1,0-1 1,-1 2-1,0-1 0,11 9 1,10 7 88,-16-14-72,-8-3 27,1-1-1,-1 0 1,1 1 0,-1-1 0,0 1 0,0 0 0,0 0 0,0 1 0,-1-1 0,1 0 0,3 8-1,90 169 138,-91-166-142,-1 1 0,0-1 1,-1 1-1,-1 1 0,0-1 0,-1 0 1,-1 0-1,0 1 0,-4 20 1,2 18-24,2 41 0,0-95-53,-10-3-1253,-15-33-3019,10 17 1253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32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1 360,'0'0'2154,"38"0"-431,151 4-2866,-163-3-247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32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3 280,'0'0'3397,"7"0"-2993,30 0 300,-17-2-580,-1 2 0,1 0 1,0 1-1,0 1 1,0 1-1,-1 1 0,32 10 1,-28-12-2558,-20-2 718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33.4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1 488,'0'0'7860,"-11"2"-6941,7 63-1368,-2-1 0,-3 0 0,-19 69 0,28-129 111,-1 5 226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34.2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0 109 3777,'0'0'3155,"10"-11"-3106,32-36-26,-37 43-22,1 0 0,-1 0-1,1 0 1,0 1 0,0 0-1,0 0 1,0 0 0,1 1 0,-1 0-1,1 0 1,-1 1 0,11-2-1,4-1 5,-12 2 12,0 0 0,0 0 0,0 1 0,0 0 1,1 1-1,-1 0 0,0 0 0,13 3 1,-19-3-8,0 1 1,-1 0 0,1 0-1,-1 0 1,0 0 0,1 0 0,-1 0-1,0 1 1,1-1 0,-1 1-1,0 0 1,0-1 0,0 1-1,-1 0 1,1 0 0,0 0-1,-1 0 1,1 1 0,-1-1 0,0 0-1,0 1 1,0-1 0,0 1-1,0-1 1,0 1 0,-1-1-1,1 1 1,-1 0 0,0-1 0,1 1-1,-1 0 1,-1 2 0,1-1 18,0 0 0,0 0 1,0 0-1,-1 0 1,0 0-1,0 0 0,0 0 1,0-1-1,0 1 1,-1 0-1,0-1 0,0 1 1,-3 4-1,-1-1 95,-1 0-1,0 0 1,0-1 0,-13 9-1,-47 22 709,55-31-512,0-1 1,1 2 0,-1 0-1,-17 14 1,26-18-313,0 1-1,-1-1 0,2 1 1,-1-1-1,0 1 1,1 0-1,0 0 1,0 0-1,0 1 0,0-1 1,1 0-1,-1 1 1,1-1-1,0 0 0,1 1 1,-1 0-1,1 8 1,0-12-10,0 1 0,0-1 1,1 1-1,-1-1 0,0 0 0,1 1 1,-1-1-1,1 0 0,-1 1 0,1-1 1,0 0-1,-1 0 0,1 1 1,0-1-1,0 0 0,0 0 0,0 0 1,0 0-1,0 0 0,0 0 0,2 1 1,36 12 13,-21-10-249,1-2 0,30 0-1,-49-2 269,14 0-3825,-7 0 1428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35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122 0 832,'0'0'5476,"-2"1"-5397,0-1 0,0 1 0,0-1 0,0 1 0,0 0 0,0 0-1,0 0 1,0 0 0,0 0 0,-2 2 0,-1 15 107,1-1 0,1 1 0,0 0 0,0 33 0,43-48-152,-36-3-46,3-1 9,1 1 0,-1 1 0,1-1-1,-1 2 1,0-1 0,0 1 0,1 0-1,6 3 1,-12-4-54,1 0 0,-1 1 1,0-1-1,0 1 0,0-1 0,0 1 1,0 0-1,0 0 0,-1 0 0,1 0 0,-1 0 1,1 0-1,-1 0 0,0 1 0,1-1 1,-1 0-1,-1 1 0,1-1 0,0 1 0,-1-1 1,1 1-1,-1-1 0,1 1 0,-1 0 1,-1 4-1,1-6 98,0 0 1,-1 0 0,1 1 0,-1-1 0,0 0-1,1 0 1,-1 0 0,0 0 0,0 1-1,0-1 1,0-1 0,0 1 0,0 0-1,0 0 1,0 0 0,0 0 0,0-1-1,0 1 1,-1 0 0,1-1 0,-2 1-1,-35 14 606,26-11-491,-7 4 245,1-1 1,-2-1-1,1-1 0,0 0 0,-1-1 0,-21 1 0,39-22-1274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35.5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2657,'0'0'4802,"7"0"-4191,166 0 2193,-53 0-6023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55.5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0 304,'9'2'9651,"29"4"-9764,-23-6 95,28 0-363,1 1 0,45 9 1,-12-7-513,-54-3 592,-15 4-1361,8 5 2975,-34-10-2184,-11-1 992,0 2-1,-33 3 0,-3 10 1822,100-17-3458,-26 3-1474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6:56.5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40,'0'0'3770,"6"4"-3366,4 1-288,0-1-1,0 0 0,0 0 0,0-1 1,1-1-1,-1 1 0,1-2 1,0 0-1,0 0 0,17-1 1,295 0-529,-317-3 1770,-10 4-1586,3 3-3096,1 2 1420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15.7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198 43 16,'0'0'1966,"0"-25"-773,0 10 2499,-47 12-3408,41 3-283,0 0 9,1 0 0,-1 0 0,0 1 0,1-1 0,-1 1 0,0 0 0,1 1 0,-1 0 0,1-1 0,0 2 0,-1-1 0,1 1 0,0-1 0,0 1 0,1 1 0,-1-1 0,1 1 0,-7 6 0,8-8-1,0 0 0,0 1-1,0-1 1,1 1 0,-1 0 0,1 0 0,-1 0 0,1 0 0,0 0 0,0 0 0,1 1 0,-1-1 0,1 1 0,-1-1 0,1 1 0,0-1 0,0 1 0,1 0 0,-1 0 0,1-1 0,0 6 0,3-6 14,1-1 0,0 0 0,-1 0 0,1 0 0,0 0 1,0 0-1,0-1 0,0 0 0,0 0 0,0 0 0,1-1 0,5 1 0,6 3-10,-5-1-15,0 0-1,-1 1 0,0 0 1,1 0-1,-2 1 0,1 1 1,-1 0-1,1 0 0,-2 1 1,1 0-1,-1 0 0,0 1 1,0 0-1,-1 1 0,-1-1 1,1 1-1,9 18 0,-15-25 19,0-1-1,-1 1 1,1-1 0,0 1-1,-1 0 1,1-1-1,-1 1 1,1 0-1,-1-1 1,0 1 0,0 0-1,0 0 1,0-1-1,0 1 1,0 0-1,0 0 1,0-1-1,-1 1 1,1 0 0,-1-1-1,1 1 1,-1 0-1,0-1 1,0 1-1,0-1 1,0 1-1,0-1 1,0 0 0,0 1-1,0-1 1,0 0-1,0 0 1,-1 1-1,1-1 1,-1 0 0,1-1-1,-2 2 1,-6 2 357,0-1 1,0 0-1,0-1 0,-1 0 1,-16 1-1,5 0-435,-63 0 1306,60-3-847,23 0-321,1-25-3692,0-9 1149,0 19 332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16.7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96 2296,'0'0'5678,"-2"-3"-5461,1 2-211,0-1 0,0 1 0,0-1-1,0 1 1,1 0 0,-1-1 0,1 1 0,-1-1 0,1 0 0,-1 1-1,1-1 1,0 1 0,0-1 0,0 1 0,0-1 0,0 0-1,0 1 1,0-1 0,0 0 0,1 1 0,-1-1 0,1 1-1,-1-1 1,1 1 0,0-1 0,-1 1 0,1 0 0,0-1 0,0 1-1,0 0 1,0-1 0,0 1 0,0 0 0,0 0 0,1 0-1,-1 0 1,0 0 0,1 0 0,-1 0 0,1 1 0,1-2-1,7-5 7,20-15 4,-30 22-17,1-1 1,0 1-1,0-1 1,0 1-1,0-1 1,0 1-1,0-1 1,0 1-1,0 0 1,0-1-1,0 1 1,0 0 0,0 0-1,1 0 1,-1 0-1,0 0 1,0 0-1,0 0 1,0 0-1,0 1 1,0-1-1,0 0 1,0 1 0,0-1-1,0 0 1,1 2-1,0 2 39,0 1 0,0 0 0,0 0 0,-1-1 0,0 1 0,0 0 0,0 0 0,-1 1 0,0-1-1,0 0 1,0 0 0,0 0 0,-2 7 0,1 6 95,0-11-73,0-1 0,-1 0-1,0 1 1,0-1-1,0 0 1,-1 0 0,1 0-1,-2 0 1,1 0 0,0-1-1,-1 0 1,0 1 0,-1-1-1,-6 6 1,6-6-1,0 0-1,1 0 1,-1 0 0,1 1-1,0-1 1,1 1 0,-1 0-1,1 0 1,0 1 0,1-1 0,0 0-1,0 1 1,0 0 0,-1 10-1,3-15-63,-1-1 0,1 0 0,0 1-1,0-1 1,0 1 0,0-1 0,1 0 0,-1 1-1,0-1 1,1 0 0,-1 1 0,0-1 0,1 0-1,-1 0 1,1 0 0,0 1 0,0-1 0,-1 0-1,1 0 1,0 0 0,2 2 0,26 0-181,-12-4 145,14 0-83,-22-1-27,0 2-1,0-1 1,0 1-1,-1 0 0,1 1 1,0 0-1,12 3 1,-22 0-2329,-6-4 572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05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9 4793,'0'0'5621,"-2"-2"-5483,-8-3-96,7 4 29,1 1-51,2 0 340,15 21-163,-2-10-171,-2-3 14,0 0 1,-1 0-1,0 1 1,0 1-1,-1 0 1,0 0-1,-1 1 1,0 0-1,-1 0 1,0 1-1,-1-1 1,6 17 0,-11-26-48,0 0 0,-1 0 0,1 0 0,0 0 0,0 0 0,0 0 0,1-1 0,-1 1 0,0 0 0,1 0 1,-1-1-1,1 1 0,-1-1 0,1 0 0,0 1 0,0-1 0,-1 0 0,1 0 0,0 0 0,0 0 1,0 0-1,0-1 0,0 1 0,1-1 0,-1 1 0,0-1 0,0 0 0,0 0 0,0 0 0,0 0 0,1 0 1,-1 0-1,0 0 0,0-1 0,0 1 0,0-1 0,0 0 0,0 1 0,0-1 0,0 0 0,0 0 1,0 0-1,0-1 0,2-1 0,5-4-131,0 0 1,0-1-1,0 0 0,-1-1 1,0 0-1,11-18 1,-16 22 150,0 1-1,-1-1 1,0 0 0,0 0 0,0 0 0,0 0 0,-1 0-1,0 0 1,0 0 0,0 0 0,-1-1 0,0 1-1,0 0 1,0-1 0,0 1 0,-1 0 0,-2-10 0,2 13 11,0 1 0,1-1 1,-1 1-1,0-1 1,0 1-1,1 0 0,-1-1 1,0 1-1,0 0 0,-1 0 1,1 0-1,0 0 1,0 0-1,0 0 0,-1 0 1,1 0-1,-1 0 1,1 0-1,0 1 0,-3-2 1,3 2-5,-35 1-174,23 2 242,0 1 0,0 0 0,1 1-1,-16 8 1,19-8 181,-1 0 1,0-1-1,0 0 0,0-1 0,-1 0 1,1 0-1,-1-1 0,-10 0 0,20-2-150,1 0-150,0 0 0,-1 0 1,1-1-1,0 1 0,-1 0 0,1 0 0,0 0 0,-1 0 1,1 0-1,0 0 0,-1 0 0,1 0 0,0-1 1,-1 1-1,1 0 0,0 0 0,-1 1 0,1-1 1,0 0-1,-1 0 0,1 0 0,0 0 0,-1 0 0,1 0 1,0 0-1,-1 0 0,1 1 0,0-1 0,0 0 1,-1 0-1,1 0 0,0 1 0,0-1 0,-1 0 0,1 0 1,0 1-1,0-1 0,-1 0 0,1 1 0,0-1 1,0 0-1,0 1 0,-8 13-1017,8-14 990,-6 16-2095,0-5-1877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18.2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767 22 1280,'0'0'5207,"-27"-4"-4647,-196-13 1459,216 17-1902,-1 1 0,1 0 0,-1 0 0,1 1 0,0 0 1,0 0-1,0 1 0,0-1 0,0 2 0,0-1 0,-11 9 0,-3 4-35,0 1-1,-19 21 1,-17 14 498,-61 26 266,79-54-620,-45 35 1,81-56-226,-1 1 1,1 0-1,0 0 0,0 0 1,0 0-1,0 0 1,1 1-1,0-1 1,0 1-1,0-1 1,0 1-1,1 0 1,0 0-1,0 0 0,-1 7 1,0 11 42,2-1 0,2 29 0,-1-9 150,-1-20-164,1 0 0,1 0 0,0 0 0,2-1 0,7 25 0,-9-37-49,2 0 1,-1-1-1,1 0 0,0 0 0,1 0 0,0 0 0,0-1 1,1 0-1,0 0 0,0 0 0,0-1 0,1 0 0,0 0 0,0 0 1,11 5-1,26 12-1,65 23 1,-20-9 71,-55-23-89,2-2 0,0 0 0,0-3-1,1-1 1,51 4 0,190-3-424,-240-9 334,-27 0 112,1-2 1,-1 0-1,0 0 0,0-1 0,0 0 0,0-1 0,0 0 1,-1-1-1,0 0 0,0-1 0,17-12 0,-3 0-51,0-2 1,-2 0-1,25-30 0,-37 38 95,0-1 1,-1-1-1,-1 0 1,0 0 0,-1 0-1,-1-1 1,0 0-1,-1 0 1,0-1-1,-1 0 1,1-19-1,1-22 408,-2-104-1,-4 106-262,-1 51-128,1 0 0,-1 0 0,0 0 0,0 0 0,0 0-1,0 0 1,-1 0 0,1 1 0,-1-1 0,0 0-1,-1 1 1,1 0 0,0-1 0,-1 1 0,-2-3-1,-54-45 445,19 18-95,-24-36-184,43 44-212,-42-38-1,55 57-6,0 1-1,-1 0 1,0 1-1,0 0 1,0 0-1,0 1 1,0 0-1,-1 1 1,1 0-1,-1 1 1,0-1-1,0 2 1,1-1-1,-19 3 1,4 0 15,0 1 1,1 1 0,-1 1 0,-42 15 0,33-6-192,1 1 1,0 2-1,-44 31 0,-30 29-4703,70-50 195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22.1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2737,'0'0'2692,"0"8"-2632,18 267 348,-19-254-384,0-15-209,0 0 0,1-1 1,0 1-1,0 0 0,1-1 0,1 9 1,-1-13 85,-1-1 0,1 0 0,-1 1 0,1-1 0,-1 0 0,1 1 0,-1-1 0,1 0 0,-1 0 0,1 1 0,0-1 0,-1 0 1,1 0-1,-1 0 0,1 0 0,0 0 0,-1 0 0,1 0 0,-1 0 0,1 0 0,0 0 0,0-1 0,2 1-714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22.7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1 125 1432,'0'0'2401,"8"-15"-2373,26-45 59,-31 56-86,0 0 1,0 1-1,0-1 1,1 1-1,0 0 1,-1 0-1,1 1 1,0-1-1,1 1 1,-1-1 0,0 1-1,1 1 1,-1-1-1,1 1 1,-1 0-1,1 0 1,0 0-1,9 0 1,-4-1-5,10 0 35,0 0 1,28 3-1,-18-1 71,-27 0-66,0 0 0,0 1 0,0-1 0,0 1 0,0 0 0,0 0 0,0 0 0,-1 0-1,1 0 1,0 1 0,-1-1 0,1 1 0,-1-1 0,1 1 0,-1 0 0,0 0 0,0 0 0,0 1 0,0-1-1,0 0 1,0 1 0,0-1 0,-1 1 0,0 0 0,2 3 0,0 0 8,-1 1 0,0-1 0,0 1 0,0 0-1,-1 0 1,0 0 0,0 0 0,-1 0 0,0 0 0,-1 7 0,0-11 15,1-1 1,-1 1-1,0-1 1,0 1 0,-1-1-1,1 0 1,0 1-1,-1-1 1,1 0-1,-1 0 1,0 0-1,0 0 1,0 0-1,0 0 1,0-1-1,0 1 1,0-1 0,-5 3-1,-51 22 648,36-17-548,-18 5 211,-14 6 1211,53-16-1569,0 0-1,0 0 0,0 0 0,0 0 0,1 0 0,-1 0 0,1 0 1,0 0-1,1 0 0,0 7 0,0-1-15,-1-6-2,0-1-1,1 0 1,-1 1-1,1-1 1,0 0 0,0 1-1,0-1 1,1 0-1,-1 0 1,1 0 0,0 0-1,-1 0 1,1-1-1,1 1 1,-1 0 0,0-1-1,1 0 1,-1 1-1,1-1 1,0 0 0,-1 0-1,6 2 1,7 4-40,1-1-1,0 0 1,23 6 0,-4-1 22,-9-9-2173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23.2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0 157 3817,'0'0'2650,"6"-19"-2468,20-61 184,-23 75-136,-1 0 1,-1-1-1,1 1 1,-1 0 0,0-1-1,0 1 1,0-8-1,-1 6 340,0 7-300,6 27-796,-7 32 627,0-49-284,0 0 0,1 0 0,0 1 0,0-1 0,1 0 0,0 0 0,1 0 0,0 0 0,7 19 0,-4-29-2621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24.0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59 2529,'0'0'1449,"0"6"-1398,0 30 2040,-5-62-655,5 23-1362,-1-2-98,1 0 0,0 0 0,0-1 0,1 1 0,0 0 0,0 0 0,0 0 0,2-6 0,-2 10-32,1-1-1,-1 0 1,0 1-1,1 0 1,-1-1-1,1 1 1,-1 0-1,1 0 1,0 0-1,-1 0 1,1 0 0,0 0-1,0 0 1,0 0-1,0 1 1,0-1-1,0 1 1,0 0-1,0-1 1,0 1-1,0 0 1,0 0 0,0 0-1,3 1 1,7-1-20,1 0 1,0 1-1,0 1 1,22 6-1,-31-7 106,-1 0 0,1 0 0,0 0 0,-1 1 0,0 0-1,1-1 1,-1 1 0,0 1 0,0-1 0,0 0 0,0 1-1,0 0 1,0-1 0,-1 1 0,0 0 0,1 0 0,-1 1-1,0-1 1,0 0 0,2 7 0,-4-9 33,1 1 0,-1 0 0,0 0 1,1 0-1,-1 0 0,0 0 0,0 0 0,0 0 0,0 0 0,-1 0 0,1 0 1,-1 0-1,1 0 0,-1 0 0,1 0 0,-1-1 0,0 1 0,0 0 0,0 0 1,0-1-1,0 1 0,-1 0 0,1-1 0,-2 3 0,-5 3 260,-1-1-1,1 1 1,-18 8-1,21-12-234,-1 0 0,1 0-1,0 0 1,0 1 0,0 0 0,0-1 0,1 2 0,0-1-1,0 1 1,-6 7 0,9-11-88,1 0-1,-1 0 1,1 1-1,-1-1 1,1 0-1,-1 0 1,1 1-1,0-1 1,0 0-1,0 1 1,-1-1-1,1 0 1,0 1-1,1-1 1,-1 0-1,0 0 1,0 1-1,1-1 1,-1 0-1,0 0 1,1 1-1,-1-1 1,1 0-1,0 0 1,-1 0-1,1 0 1,0 0-1,1 2 1,1-1 8,-1 0 1,1 0 0,0-1 0,0 1 0,0-1-1,0 0 1,0 0 0,1 0 0,-1 0 0,0 0-1,4 0 1,8 0-364,0 0-1,0 0 0,0-2 1,16-2-1,-20 1-98,0-2-1,0 1 1,-1-1 0,0 0-1,0-1 1,18-11 0,-20 11-19,19-11-2065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24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3185,'0'0'2490,"13"0"-2469,15 1-49,-5 1-55,1-2 0,0 0 1,32-4-1,-46-2-946,-6-3-1223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24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1 107 1536,'38'-91'2529,"-35"91"-1905,6 0-488,0 0 200,2 0 136,4 0-208,3 0-264,-3 0 0,2 0-120,-2 0-320,-3 0-16,2 0 80,1-5-248,-3 0-472,0 0-657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27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24,'0'0'3733,"0"11"-3304,0 338 2816,0-348-3320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28.5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76 2601,'0'0'2197,"6"-7"-2105,4 0-79,-1 0 0,1 1 0,1-1 0,-1 2 0,1 0-1,0 0 1,0 1 0,0 0 0,1 1 0,17-3 0,-12 3 241,0 0-1,1 1 1,-1 1 0,1 1 0,19 1 0,-35 0-238,0 0 0,-1-1 1,1 1-1,0 0 0,0 0 0,-1 0 1,1 0-1,-1 0 0,1 1 1,-1-1-1,1 0 0,-1 1 1,0-1-1,1 1 0,-1-1 0,0 1 1,0 0-1,0 0 0,-1-1 1,1 1-1,0 0 0,-1 0 0,1 0 1,-1 0-1,1 0 0,-1 0 1,0-1-1,0 1 0,0 0 0,0 0 1,0 4-1,0-2 14,0 1-1,-1 0 1,1 0-1,-1-1 1,0 1-1,0 0 1,0-1-1,0 1 1,-1-1 0,0 1-1,0-1 1,-3 5-1,-14 10 102,-1 0 0,-1-1-1,-1-2 1,0 0-1,-1-1 1,-35 16 0,-4 5 613,61-31-680,13 0-40,12 1 47,-12-3-54,0 0 0,0 1 0,0 0 0,0 1 0,-1 1 0,0-1-1,0 2 1,0-1 0,-1 2 0,0-1 0,0 1 0,9 11 0,-18-18-155,1-1-1,0 1 1,0 0 0,-1 0-1,1-1 1,0 1 0,0-1 0,0 1-1,0-1 1,0 0 0,0 0-1,0 0 1,0 0 0,0 0-1,2-1 1,4 1-1052,-1 0 144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29.4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80 1120,'0'0'5197,"0"-29"-3648,0 27-1539,0 0 0,0 0 0,0 0 1,0 0-1,0 1 0,0-1 0,1 0 1,-1 0-1,1 1 0,-1-1 0,1 0 1,-1 1-1,1-1 0,0 0 0,0 1 1,0-1-1,0 1 0,0-1 0,1 1 0,-1 0 1,0-1-1,0 1 0,1 0 0,-1 0 1,1 0-1,2-1 0,2 0-89,-1 0 0,1 1 0,0 0 0,-1 0 0,1 1 0,0-1 0,7 2 0,-12-1 84,0 0-1,0 1 1,0-1 0,0 1 0,-1 0 0,1-1 0,0 1 0,0-1 0,0 1 0,-1 0 0,1 0 0,0-1 0,-1 1-1,1 0 1,-1 0 0,1 0 0,-1 0 0,1 0 0,-1 0 0,0 0 0,1 0 0,-1 0 0,0 0 0,0 0 0,0 0-1,0 0 1,1 0 0,-2 0 0,1 2 0,1 39 397,-2-34-239,1-4-121,-1 0 0,0 0 0,0 0 0,0 0 0,-1 0 0,1-1 1,-1 1-1,0 0 0,0-1 0,0 1 0,-4 3 0,-35 41 542,24-28-300,13-16-183,2-2-66,0 0 1,0 0-1,1 0 1,-1 1-1,0-1 1,1 0-1,0 1 1,-1-1-1,1 0 1,0 1-1,0 0 1,0-1-1,0 4 1,28-7 32,59-12 45,-61 7-99,0 2 1,39-1-1,-53 5 112,-11 1-245,1-1 0,0 0 0,0 1 0,-1-1 0,1 0 0,0 0 0,0 1 1,0-1-1,-1 0 0,1 0 0,0 0 0,0 0 0,0 0 0,-1 0 0,1 0 0,0-1 0,0 1 0,0 0 0,-1 0 0,1-1 0,0 1 0,0 0 0,-1-1 0,1 1 0,0-1 0,-1 1 1,1-1-1,0 1 0,-1-1 0,1 1 0,-1-1 0,1 0 0,-1 1 0,1-1 0,-1 0 0,1 1 0,-1-1 0,0 0 0,1-1 0,-1-3-2289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07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12 3809,'0'0'6431,"-3"-3"-6435,-6-5 2,12 12 4,1 1 0,0 1 0,-1-1 0,0 1 0,0 0 0,0-1 0,-1 1 0,2 7 0,-1 20 597,-2-1 0,-3 40 0,0-42-441,2 1-1,5 46 0,-4-71-236,1 1 1,0-1-1,1 0 0,-1 0 0,1 0 0,0 0 0,1 0 0,0-1 1,-1 1-1,9 7 0,2 5-663,-13-18 644,-1 1 1,0 0 0,1-1-1,-1 1 1,1-1 0,-1 1-1,0 0 1,1-1 0,-1 1-1,0 0 1,0-1 0,0 1-1,1 0 1,-1-1 0,0 1-1,0 0 1,0 0 0,0-1-1,0 1 1,0 0 0,-1-1-1,1 1 1,0 0 0,0-1-1,0 1 1,-1 0 0,1-1-1,0 1 1,-1 0 0,1-1-1,0 1 1,-1-1 0,1 1-1,-1 0 1,1-1 0,-1 1-1,0 0 1,-22 11-2210,-4-4-343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36.9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 0 1240,'0'0'7286,"2"27"-6931,-1-16-235,-1 1 0,0-1 0,0 0 0,-1 0 0,-1 1 0,0-1 0,-1 0 1,0 0-1,0-1 0,-1 1 0,-1-1 0,0 0 0,-11 18 0,1 5-707,13-26 145,0 0 1,-1-1-1,0 1 1,0-1-1,-1 0 1,0 0-1,0 0 1,0 0-1,-9 7 1,-1-5-5023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36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 4417,'0'0'4330,"0"-11"-2676,0 3-5080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39.0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1 576,'0'0'3293,"-31"8"1390,30-8-4670,0 1-1,0-1 1,0 0-1,0 1 1,0-1-1,1 1 1,-1-1-1,0 1 1,0-1-1,0 1 1,0-1-1,0 1 0,1 0 1,-1 0-1,0-1 1,1 1-1,-1 0 1,1 0-1,-1 0 1,1 0-1,-1 0 1,1 0-1,-1 0 1,1-1-1,0 1 0,-1 0 1,1 0-1,0 1 1,0-1-1,0 0 1,0 0-1,0 1 1,0 0-16,0-1 0,-1 1 1,1-1-1,0 1 0,1-1 1,-1 1-1,0-1 0,0 1 1,1-1-1,-1 1 0,1-1 0,-1 1 1,1-1-1,-1 1 0,1-1 1,0 0-1,0 1 0,0-1 1,0 0-1,0 0 0,2 2 1,3 1-40,0-1 1,1 1 0,-1-1 0,1-1 0,0 1 0,0-1 0,0-1 0,8 2 0,-13-3 15,0 0 0,0 0 0,1 0 1,-1-1-1,0 1 0,0-1 0,0 1 0,0-1 1,0 0-1,0 0 0,0 0 0,0 0 0,0 0 0,-1 0 1,1 0-1,0-1 0,0 1 0,-1 0 0,1-1 1,-1 0-1,0 1 0,1-1 0,-1 0 0,0 0 1,0 0-1,0 0 0,0 1 0,0-1 0,-1-1 0,1 1 1,-1 0-1,1-3 0,3-42 210,-4 46 28,0 1-221,-1 0 0,1 0 0,-1 0 0,0 0 0,1-1 1,-1 1-1,1 0 0,-1 0 0,1 0 0,-1 0 0,1 0 0,-1 0 0,1 1 0,-1-1 0,0 0 0,1 0 0,-1 0 0,1 0 1,-1 1-1,1-1 0,-1 0 0,1 1 0,0-1 0,-1 0 0,1 1 0,-1-1 0,1 0 0,-1 1 0,1-1 0,0 1 1,-1-1-1,1 1 0,0-1 0,0 0 0,-1 1 0,1-1 0,0 1 0,0 0 0,0-1 0,0 1 0,0-1 0,-1 1 0,1-1 1,0 1-1,0-1 0,0 1 0,0-1 0,1 1 0,-1 0 0,0-1 0,0 1 0,0 0-73,0-1-1,1 1 0,-1 0 1,0-1-1,0 1 1,0-1-1,0 1 0,0-1 1,0 1-1,0 0 1,0-1-1,0 1 0,-1-1 1,1 1-1,0-1 1,0 1-1,0 0 0,-1-1 1,1 1-1,0-1 1,-1 1-1,1-1 0,0 1 1,-1-1-1,1 0 1,0 1-1,-1-1 0,1 1 1,-1-1-1,1 0 1,-1 1-1,1-1 1,-1 0-1,1 0 0,-1 1 1,0-1-1,1 0 1,-1 0-1,1 0 0,-1 0 1,1 0-1,-2 0 1,-6 1-2782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42.7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4417,'0'0'3779,"0"-8"-3597,1 9-144,0 0 0,-1 0 0,1 0 0,0-1 0,0 1 0,-1 0 0,1 0 0,0 0 0,-1 0 0,1 0 0,-1 0-1,1 0 1,-1 0 0,0 1 0,1-1 0,-1 0 0,0 0 0,0 0 0,0 0 0,0 0 0,0 1 0,0-1 0,-1 2 0,1 43 620,0-34-659,1 0 25,1-1-1,0 1 1,1-1-1,0 1 1,1-1-1,0 0 1,1 0-1,0-1 1,0 1-1,13 16 1,-9-15-138,-2 1 0,0 0 0,0 1 1,-1-1-1,8 29 0,-13-10-1781,2-32-546,3 0 72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43.7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1 123 984,'0'0'4078,"5"-11"-3912,19-32-109,-22 40-19,1 0 0,-1 1-1,1 0 1,0-1 0,0 1-1,0 0 1,0 1 0,0-1-1,1 0 1,-1 1 0,1 0-1,-1 0 1,1 0 0,-1 0 0,1 0-1,-1 1 1,7 0 0,8-4 99,21-6 69,0 1-1,1 2 0,0 2 1,62 0-1,-101 5-194,0 1 0,0-1 1,0 1-1,0-1 0,0 1 0,0 0 0,0 0 0,0-1 0,0 1 0,0 0 1,0 0-1,-1 0 0,1 0 0,0 0 0,-1 0 0,1 0 0,-1 0 0,1 0 1,-1 0-1,1 1 0,-1-1 0,0 0 0,1 0 0,-1 0 0,0 0 0,0 3 1,5 40 247,-4-36-176,-1-3-71,1 0 0,-1 0 0,0-1-1,0 1 1,-1 0 0,1 0 0,-1 0 0,0-1 0,-1 1 0,1-1 0,-1 1-1,0-1 1,0 1 0,0-1 0,0 0 0,-5 6 0,1-3 54,0-2-1,-1 1 1,0 0 0,0-1 0,0-1-1,0 1 1,-1-1 0,-12 5-1,-6 1 259,-1-1 0,0-1 0,-52 8 0,62-13-261,17-3-65,0 0 0,0 0 0,0 0 0,0 0 0,0 1 0,1-1-1,-1 0 1,0 0 0,0 0 0,0 0 0,0 1 0,0-1 0,0 0-1,0 0 1,0 0 0,0 0 0,0 1 0,0-1 0,0 0 0,0 0-1,0 0 1,0 0 0,0 1 0,0-1 0,0 0 0,0 0 0,0 0-1,0 1 1,0-1 0,0 0 0,0 0 0,-1 0 0,1 0 0,0 0-1,0 1 1,0-1 0,0 0 0,0 0 0,0 0 0,-1 0 0,1 0-1,0 0 1,0 1 0,37 7 240,53 5 152,-88-12-384,20 1 36,-1 2 1,34 10-1,-51-13-41,0 0 0,0 0 0,0 1 0,0-1 1,0 1-1,-1 0 0,1 0 0,0 1 0,-1-1 1,0 1-1,0-1 0,0 1 0,0 0 0,0 0 0,0 1 1,-1-1-1,0 0 0,1 1 0,-1 0 0,-1-1 0,3 6 1,-1 17 229,-2-17-5149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44.7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65 1136,'0'0'5672,"-12"-5"-2170,12 3-3530,0-1 0,0 0-1,0 0 1,0 1 0,0-1-1,1 1 1,-1-1 0,1 0-1,-1 1 1,1-1 0,0 1-1,0-1 1,0 1-1,1-1 1,1-3 0,0 5 13,-1-1 1,1 1 0,-1 0-1,1 0 1,-1 0 0,1 0-1,0 0 1,-1 0 0,1 1-1,0-1 1,0 1 0,0 0-1,-1 0 1,1 0 0,3 1-1,34-3-72,-26 1 10,1 0 0,0 1-1,-1 1 1,17 2 0,-31-3 76,1 1 0,0-1 0,-1 0 1,1 1-1,-1-1 0,1 0 0,-1 1 0,1-1 0,-1 1 0,1-1 1,-1 1-1,1-1 0,-1 1 0,0 0 0,1-1 0,-1 1 1,0-1-1,0 1 0,1 0 0,-1-1 0,0 1 0,0 0 0,0-1 1,0 1-1,0 0 0,0-1 0,0 1 0,0 0 0,0-1 1,0 1-1,0 0 0,0-1 0,0 1 0,-1 0 0,1-1 0,0 1 1,0 0-1,-1-1 0,1 1 0,0-1 0,-1 1 0,1-1 1,-1 1-1,1-1 0,-1 1 0,1-1 0,-2 1 0,-21 28 779,3-11-692,1 0 0,1 2 0,1 0 0,1 1 0,0 1 0,-22 43 0,24-46 6,12-18-102,1 1 0,-1 0 0,1 0 0,-1 0 0,1 0 0,-1 0 0,1 0 0,0 0 0,0 0 0,0 0 0,0 0 0,1 1 0,-1-1 0,1 0 0,-1 5 0,28-7 71,33 2 14,-25-1-1071,61-4 0,-93 2 848,0 0 1,0 1 0,0-2 0,0 1 0,0 0 0,0 0 0,0-1 0,0 0-1,0 1 1,-1-1 0,1 0 0,-1 0 0,1-1 0,-1 1 0,0 0 0,0-1-1,0 1 1,2-5 0,-1-1-1593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45.7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 1088,'0'0'6687,"0"-1"-6621,0-1 0,0 1 0,0 0 0,1 0 0,-1-1 0,1 1 0,-1 0 0,1 0 0,-1 0 0,1-1 0,0 1 0,0 0 0,-1 0 0,2-1 0,39-6 149,-26 5-125,0 0 0,0 1 0,17 0 1,-31 2-87,0 1 0,0 0 0,0-1 0,0 1 0,0 0 0,0-1 0,0 1 0,0 0 0,0 0 0,0 0 0,-1 0 0,1 0 0,0 0 0,-1 0 0,1 0 0,-1 0 0,1 0 0,-1 0 0,1 0 0,-1 1 0,0-1 0,0 0 0,1 0 0,-1 0 0,0 0 0,0 1 0,0-1 0,0 0 0,-1 2 0,1 51 103,-1-39-36,1-12-55,-1 1-1,1-1 1,-1 0-1,0 0 0,0 0 1,0 0-1,0 0 1,-1 0-1,1 0 0,-1 0 1,1 0-1,-1-1 1,0 1-1,0-1 0,0 1 1,-1-1-1,1 0 0,-1 0 1,-4 3-1,4-2 16,-1 0-1,1 0 1,0 0-1,0 0 1,0 0 0,1 1-1,-1-1 1,1 1-1,-4 7 1,5 11-167,40-22 321,-24-2-184,0 0 0,0-1 0,-1 0 0,1-1 0,-1-1 0,22-10 0,30-10-12,-16 2-2353,-55 23-329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53.6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2657,'0'0'6792,"33"0"-6154,-6 0-759,-18-1-316,1 1 1,-1-1-1,1 2 0,0 0 0,-1 0 0,1 1 0,-1 0 0,11 4 1,-5-3-1231,-9-3-156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54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0 0 1696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54.3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50 154 1696,'-41'-75'1886,"32"60"-940,36 15-129,-12-1-614,0-1 0,-1 0 0,1-2-1,-1 1 1,0-2 0,22-9 0,-22 8-171,0 0 0,0 1-1,0 1 1,1 0 0,-1 2 0,25-3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08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5449,'0'0'3304,"29"-4"-3271,216-34-17,-200 31-102,-26 4-505,0 0 1,30-9-1,-26 2-2368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54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1 1696,'0'0'5446,"0"-1"-5441,-1 1 0,0 0 0,0 0 0,0 0 0,0 0 0,0 0 0,0 0 1,0 1-1,0-1 0,0 0 0,1 0 0,-1 1 0,0-1 0,0 1 0,0-1 1,0 0-1,1 1 0,-2 0 0,-3 22 137,1 0 0,2 0 0,0 42 0,1-31-102,0 100 214,1-73-4569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55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0 141 1672,'0'0'2832,"8"-16"-2623,26-50-116,-31 62-21,0 0-1,-1 0 0,1 0 0,0 0 0,1 1 1,-1-1-1,1 1 0,0 0 0,0 0 1,0 0-1,0 0 0,0 1 0,0 0 1,1 0-1,-1 0 0,8-2 0,-2 2 32,0 1 0,1 0-1,-1 0 1,0 1 0,16 2 0,-11-1-262,-11-1 153,-1 1 0,1-1-1,0 1 1,0 0 0,-1 0 0,1 0 0,-1 1 0,1-1 0,-1 1 0,0 0 0,1 0-1,-1 0 1,0 0 0,0 0 0,0 1 0,-1-1 0,1 1 0,0 0 0,-1 0 0,0 0 0,0 0-1,0 0 1,0 0 0,0 1 0,1 5 0,1 0 20,-2 1 0,1-1 0,-1 1 0,-1 0 0,0 0 0,0 0 1,-1 0-1,-2 17 0,1-24 13,1 0 0,-1 0 0,-1 0 0,1 0 0,0 0 0,-1 0 0,1 0 0,-1 0 0,0-1 0,0 1 0,0-1 0,0 1 0,-1-1 0,1 0 0,-1 0 0,1 0 0,-5 3 0,-57 29 434,36-20-348,2-2 249,-16 11 670,41-22-1018,1-1 0,-1 1 0,1 0 0,0 0 1,-1 0-1,1-1 0,0 1 0,-1 0 1,1 0-1,0 0 0,0 0 0,0 0 0,0 0 1,0 0-1,0 0 0,0-1 0,0 1 1,0 0-1,0 0 0,0 0 0,1 0 0,-1 0 1,0 0-1,1-1 0,-1 1 0,1 1 1,14 18 222,-2-11-210,0-2-1,1 0 1,-1-1 0,24 8-1,23 10 12,-40-4-77,-11-9-50,-2-11-1941,-5 0 140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56.1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 67 2633,'0'0'4749,"-4"-1"-4493,3 1-275,0-1 0,-1 1 0,1-1 0,0 1 0,0-1 0,0 1 0,0-1 1,0 0-1,-1 0 0,1 0 0,0 1 0,1-1 0,-1 0 0,0 0 0,0 0 0,0 0 1,1-1-1,-1 1 0,0 0 0,1 0 0,-1 0 0,1-1 0,-1 1 0,1 0 1,0 0-1,-1-1 0,1 1 0,0 0 0,0-1 0,0 1 0,0 0 0,0-1 0,0 1 1,1 0-1,-1-1 0,0 1 0,1 0 0,-1 0 0,1-1 0,-1 1 0,1 0 0,0 0 1,-1 0-1,1 0 0,0 0 0,0 0 0,0 0 0,0 0 0,0 0 0,0 0 0,0 0 1,0 0-1,0 1 0,0-1 0,1 0 0,0 0 20,0 0 1,0 0-1,0 0 1,0 0-1,0 0 1,0 0-1,0 1 0,0-1 1,1 1-1,-1 0 1,0 0-1,0 0 1,0 0-1,0 0 0,1 0 1,-1 0-1,0 1 1,0-1-1,0 1 1,0-1-1,0 1 0,0 0 1,0 0-1,0 0 1,0 0-1,0 0 1,0 0-1,-1 1 0,1-1 1,0 1-1,-1-1 1,1 1-1,-1-1 1,0 1-1,0 0 0,1 0 1,-1 0-1,0 0 1,0 0-1,-1 0 1,1 0-1,0 0 0,-1 0 1,1 4-1,0-1-25,0-1 0,0 1 0,-1 0 0,1 0 1,-1 0-1,0 0 0,-1 0 0,1 0 0,-1 0 0,0 0 0,-1-1 0,1 1 0,-1 0 0,0-1 0,0 1 0,0-1 0,0 1 0,-1-1 0,-4 5 0,-67 52 828,55-48-170,0 2 0,-22 22 0,40-37-632,1 1-1,-1-1 0,1 1 1,-1-1-1,1 0 1,-1 1-1,1-1 0,-1 1 1,1-1-1,-1 1 0,1-1 1,0 1-1,-1-1 1,1 1-1,0 0 0,0-1 1,0 1-1,-1-1 0,1 1 1,0 0-1,0-1 1,0 1-1,0 0 0,0-1 1,0 1-1,0 0 0,0-1 1,0 1-1,0 0 1,0-1-1,1 1 0,-1-1 1,0 1-1,0 0 0,1-1 1,-1 1-1,0-1 1,1 1-1,-1-1 0,0 1 1,1-1-1,-1 1 1,1-1-1,-1 1 0,1-1 1,-1 0-1,1 1 0,-1-1 1,1 0-1,-1 1 1,1-1-1,0 0 0,-1 0 1,1 1-1,1-1 0,39 7 239,-35-7-251,227 8-819,-213-8 413,-18 0 338,0-1 1,1 0-1,-1 0 0,0 0 1,0-1-1,0 1 1,0-1-1,0 1 1,0-1-1,-1 1 1,1-1-1,0 0 0,-1 0 1,1 0-1,-1 0 1,0 0-1,0 0 1,1 0-1,-1 0 0,-1-1 1,2-2-1,2-9-2009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56.6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2713,'0'0'5042,"0"35"-3818,12 21-1073,2 14-263,-14-7-615,0-39-1968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57.0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75 1296,'0'0'6263,"13"-19"-5556,5 19-797,1-1 0,0-1-1,-1-1 1,1 0 0,-1-1 0,0-2 0,0 0 0,25-11 0,-19 4-1932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57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3385,'0'0'4902,"1"21"-4754,6 20 90,-2 1 0,-1 50-1,-3-16-2623,-1-70 2031,-15-40-2602,13 12 1377,1 1 38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57.8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0 1 928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58.2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83 120 928,'-8'-4'371,"0"1"0,1-1 0,-1-1 1,1 1-1,-7-7 0,11 9-137,1 0 1,-1 0 0,1 0 0,0 0-1,0-1 1,0 1 0,0-1 0,0 1-1,1-1 1,-1 0 0,1 1 0,0-1-1,0 0 1,0 0 0,0 0 0,0 0-1,0-5 1,1 7-234,1 0 0,0 0-1,-1 0 1,1 0 0,0 0-1,0 0 1,0 0 0,0 0-1,0 1 1,0-1 0,0 0-1,0 1 1,0-1 0,0 1-1,0-1 1,0 1 0,1-1-1,-1 1 1,0 0 0,2-1-1,33-7-433,-31 7 227,11-2-60,0 1-1,28 1 1,23-4 762,-12 2 355,-55 31-96,-3-22-692,1 1 0,-1-1 1,0 1-1,0-1 0,-1 0 1,0 0-1,0-1 0,0 1 1,-1-1-1,1 0 1,-12 9-1,-63 46 149,50-43-17,-19 14 985,48-30-1181,-1-1-1,1 1 1,0-1 0,0 0 0,-1 1 0,1-1-1,0 1 1,0-1 0,0 1 0,-1-1 0,1 1-1,0-1 1,0 1 0,0-1 0,0 1 0,0-1-1,0 1 1,0-1 0,0 1 0,0-1-1,0 1 1,1-1 0,-1 1 0,0-1 0,0 1-1,0-1 1,1 1 0,-1-1 0,0 1 0,0-1-1,1 1 1,-1-1 0,0 0 0,1 1 0,-1-1-1,1 0 1,-1 1 0,0-1 0,1 0-1,-1 1 1,1-1 0,-1 0 0,1 1 0,22 11 7,53 11 183,-62-20-179,0 0 0,0 1 0,-1 0-1,1 1 1,-1 1 0,0 0 0,0 0 0,16 13 0,-27-11 281,-1-3-3994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7:59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27 936,'0'0'6590,"8"-5"-6462,-2 1-90,-4 2-23,0 0 0,0 1 1,0-1-1,0 1 0,1-1 0,-1 1 0,1 0 1,-1 0-1,1 0 0,-1 0 0,1 0 1,0 1-1,-1-1 0,4 0 0,-4 2 19,-1 0 0,1-1 0,-1 1-1,1 0 1,-1 0 0,1 0 0,-1 0-1,0 0 1,0 0 0,1 1-1,-1-1 1,0 0 0,0 1 0,0-1-1,0 0 1,0 1 0,-1-1 0,1 1-1,0 0 1,-1-1 0,1 1 0,-1 0-1,1-1 1,-1 1 0,0 0 0,0-1-1,0 4 1,1-1-1,0 1 0,-1 0 0,0-1 0,1 1 0,-2 0-1,1-1 1,0 1 0,-1-1 0,-2 8 0,0-8 36,0 0 0,-1 0 1,0 0-1,1 0 0,-1-1 0,-1 1 1,1-1-1,0 0 0,-1 0 0,0 0 0,-7 2 1,-26 20 321,37-25-407,17 0-1105,25-2 903,-26 1 169,0 0-1,-1 1 0,1 1 0,22 3 1,-34-2 15,-1-1 0,1 1 1,0-1-1,-1 1 1,1 0-1,-1 0 0,0 0 1,0 0-1,1 0 1,-1 1-1,-1-1 1,1 1-1,0-1 0,-1 1 1,1 0-1,-1-1 1,0 1-1,0 0 0,0 0 1,0 0-1,0 0 1,-1 0-1,1 6 0,2 11 175,-1 0 0,-1 27 0,-1-39-10,-1-6-81,0-1-1,0 1 1,0-1-1,0 1 0,0-1 1,0 0-1,0 1 0,0-1 1,-1 0-1,1 0 1,0 1-1,-1-1 0,1 0 1,-1-1-1,1 1 0,-1 0 1,1 0-1,-1-1 1,0 1-1,-2 0 0,-42 13 564,43-13-557,-19 4 438,1-1 0,0-2 0,-1 0 0,-25-1 0,47-1-515,-1 0 0,1 0 0,-1 0 0,1 0 0,0-1 0,-1 1-1,1 0 1,-1 0 0,1 0 0,0 0 0,-1-1 0,1 1 0,0 0 0,-1 0 0,1-1 0,0 1-1,-1 0 1,1-1 0,0 1 0,0 0 0,-1-1 0,1 1 0,0 0 0,0-1 0,0 1 0,-1 0 0,1-1-1,0 1 1,0-1 0,0 1 0,0 0 0,0-1 0,0 1 0,0-1 0,0 1 0,0-1 0,0 1 0,0 0-1,0-1 1,0 1 0,0-1 0,0 1 0,1 0 0,-1-1 0,0 1 0,0 0 0,0-1 0,1 1 0,-1-1-1,0 1 1,0 0 0,1 0 0,-1-1 0,0 1 0,1 0 0,-1-1 0,0 1 0,1 0 0,17-21-2702,3 10-397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04.5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7009,'0'0'6333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09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27 302 7906,'0'0'2283,"10"8"-2246,9 6-10,-1-2-21,-1 1-1,21 21 1,-34-30 1,0-1 0,0 2 0,-1-1 0,1 0-1,-1 1 1,0-1 0,-1 1 0,1 0 0,-1 0 0,0 0-1,0 0 1,-1 1 0,1-1 0,-1 0 0,1 9 0,-2-7 1,-1 0 1,1-1 0,-1 1 0,0 0 0,-1 0 0,1-1 0,-1 1-1,-1-1 1,1 1 0,-5 5 0,-2 3 19,-1 0 0,-21 22 1,28-33-25,-10 10-50,8-10-10,1 0 0,-1 1 1,1 0-1,0 0 0,0 0 1,1 0-1,-1 1 0,1-1 1,0 1-1,1 0 0,-4 9 0,16-23-388,-5 1 416,0 1 0,-1-1 0,0 0-1,0 0 1,0-1 0,-1 1-1,0-1 1,-1 0 0,1 0 0,-2 0-1,1 0 1,-1 0 0,0 0 0,-1-13-1,0 11 66,-1 0 0,0 0 0,0-1 0,-1 1 0,-1 0 0,1 0 0,-2 1 0,1-1 0,-1 0 0,-1 1 0,-6-10 0,4 8 82,0-1 0,0 0-1,1 0 1,1 0 0,0 0 0,0-1-1,-2-15 1,6 23-113,0-1 1,0 0-1,1 0 0,-1 0 1,1 0-1,1 0 0,-1 0 0,1 0 1,0 0-1,1 0 0,-1 0 1,1 0-1,0 1 0,1-1 1,-1 1-1,1-1 0,0 1 1,4-5-1,13-14-6,1 0 0,2 2 0,0 1 1,1 0-1,1 2 0,1 1 0,0 1 0,43-20 0,-66 35-1,0 1 0,0 0 0,0-1 0,0 1 1,0 0-1,0 1 0,1-1 0,-1 1 0,0-1 0,0 1 0,1 0 0,-1 0 0,0 0 0,0 1 0,1-1 0,-1 1 0,0 0 0,0 0 0,0 0 0,0 0 0,0 0 1,0 1-1,0-1 0,0 1 0,-1 0 0,1 0 0,0 0 0,2 3 0,-1 0 0,0 0 1,-1 1-1,0-1 1,0 1-1,-1-1 1,0 1-1,1 0 1,-2 0 0,1 0-1,-1 0 1,0 0-1,0 0 1,-1 1-1,0 7 1,0-12 2,1 14 34,-2 1-1,0-1 1,-3 17 0,2-26-7,0-1 0,0 1-1,-1-1 1,0 0 0,0 0-1,0 0 1,0 0 0,-1-1 0,0 1-1,-6 5 1,1-1 12,-1 0 0,0-1 0,0 0 1,-1-1-1,0 0 0,0-1 0,-1 0 0,1-1 0,-2 0 0,1-1 0,-1 0 1,1-1-1,-1-1 0,-1 0 0,1 0 0,0-2 0,0 1 0,-22-2 1,35 2-52,-1-1 0,1 0 1,0 1-1,0-1 0,0 1 1,0-1-1,0 0 1,0 1-1,0-1 0,1 0 1,-1 1-1,0-1 1,1 0-1,0 3 0,6 4 7,0 0 0,1 0 0,0-1 0,0 1 0,0-2 0,1 1 0,0-1 0,0-1 0,1 0 0,0 0 0,-1-1-1,2 0 1,12 3 0,3 0 187,-1-2 1,1-1-1,-1-1 0,39 0 0,-63-3-177,0 0 0,-1 0 0,1 0 0,0 0 1,-1 0-1,1 0 0,0 0 0,-1 0 0,1 0 0,-1 0 0,1 1 0,0-1 1,-1 0-1,1 0 0,-1 1 0,1-1 0,-1 1 0,1-1 0,-1 0 1,1 1-1,-1-1 0,1 1 0,-1-1 0,0 1 0,1-1 0,-1 1 0,0-1 1,1 1-1,-1 0 0,0-1 0,0 1 0,1 0 0,-1 23-1765,-1-10-1105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05.0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159 1 3505,'0'0'2592,"0"16"-2429,1 6-90,0 12 352,-3 46 1,-2-67-417,0 1 1,-1-1-1,0 0 0,-1 0 0,-1-1 1,0 0-1,-1 0 0,0-1 0,0 1 1,-1-2-1,-1 1 0,-20 16 0,6-9-2145,0-6-2568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05.6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3777,'0'0'6238,"0"24"-6127,0 298-1934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06.3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0 121 4697,'0'0'1808,"12"-13"-1672,-3 3-66,-1-1 9,0 1 1,1 0-1,0 1 0,1 0 0,0 0 1,1 1-1,0 1 0,19-11 0,-23 16-91,1 1-1,-1-1 0,1 1 0,-1 1 1,1 0-1,-1 0 0,1 0 1,-1 1-1,1 0 0,-1 1 1,0-1-1,1 1 0,-1 1 1,0-1-1,0 1 0,-1 1 0,1-1 1,0 1-1,-1 0 0,0 1 1,0-1-1,-1 1 0,1 1 1,-1-1-1,0 1 0,7 10 1,-10-13 28,-1-1 1,0 1 0,0 0 0,0 0 0,0 0 0,0 0 0,0 0 0,-1 0-1,0 0 1,0 0 0,0 0 0,0 0 0,0 0 0,0 0 0,-1 0 0,1 0-1,-1 0 1,0 0 0,0 0 0,-2 3 0,1-1 78,-1-1-1,0 0 1,0 1 0,-1-1-1,1-1 1,-1 1 0,0 0 0,0-1-1,0 0 1,-6 4 0,-56 29 521,47-27-448,0 1-1,1 1 0,-30 24 0,47-34-177,0 0 0,0 0 0,1 0-1,-1 0 1,0 0 0,1 1 0,-1-1 0,1 0-1,0 0 1,-1 1 0,1-1 0,0 0-1,0 1 1,0-1 0,0 0 0,0 1-1,0-1 1,0 0 0,0 0 0,0 1-1,1-1 1,-1 0 0,0 1 0,2 1 0,-1-1 24,0 1 0,0-1 0,0 1 1,0-1-1,1 0 0,-1 1 1,1-1-1,0 0 0,-1 0 0,4 3 1,7 1 31,-1 0 1,1-1 0,0 0-1,1-1 1,-1 0 0,1-1-1,-1-1 1,1 0 0,0 0-1,17-1 1,-15 4-2174,-13-5-275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07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102 89 3065,'0'0'5674,"-9"-37"-4970,9 35-757,-1 0-1,1 0 1,0 0-1,0 0 1,0 0-1,1 0 1,-1 1-1,0-1 1,1 0-1,-1 0 1,1 0-1,0 1 1,-1-1-1,1 0 1,0 0-1,0 1 1,0-1-1,0 1 1,1-1-1,-1 1 1,0-1-1,0 1 1,1 0-1,-1 0 1,1 0-1,0 0 1,-1 0-1,1 0 1,0 0-1,-1 0 1,1 0-1,0 1 1,0-1-1,0 1 1,-1 0-1,1-1 1,0 1-1,0 0 1,0 0-1,0 0 1,0 0 0,0 0-1,2 1 1,-2 0 53,-1 0 1,0 0 0,1 0-1,-1 1 1,0-1 0,0 0-1,1 0 1,-1 1 0,0-1-1,-1 1 1,1-1 0,0 1-1,0-1 1,-1 1 0,1 0-1,-1-1 1,1 1 0,-1 0-1,1-1 1,-1 1 0,0 0-1,0 2 1,2 47 15,-3-42-18,1-5 25,0 0 0,-1 1 0,1-1 0,-1 0 0,0 0 0,0 0 0,-1 0 0,1 0 0,-1 0 0,0 0 0,0-1 0,0 1 0,-1-1 0,1 1 0,-5 4 0,-4 2 126,0 1 0,-1-2 0,-14 10 0,17-14 12,0 1 0,0 0 1,1 1-1,0 0 0,1 0 0,0 1 1,0 0-1,-6 9 0,12-17-161,1 1 0,0-1-1,0 0 1,0 0 0,0 1 0,0-1-1,0 0 1,0 0 0,-1 1 0,1-1-1,0 0 1,0 0 0,0 1 0,0-1-1,0 0 1,0 1 0,0-1 0,0 0-1,0 0 1,1 1 0,-1-1 0,0 0 0,0 0-1,0 1 1,0-1 0,0 0 0,0 0-1,0 0 1,1 1 0,-1-1 0,0 0-1,0 0 1,0 0 0,1 1 0,-1-1-1,0 0 1,0 0 0,1 0 0,14 5 115,25-5 157,-32-1-257,6 2 9,68-6-79,-76 4-78,0-1 0,0 1 1,1-1-1,-1-1 0,0 1 1,-1-1-1,1 0 0,0 0 1,-1-1-1,10-7 0,-15 11 46,1-1-1,-1 1 1,1 0-1,-1 0 1,0-1-1,1 1 1,-1 0-1,0-1 1,1 1-1,-1 0 1,0-1-1,0 1 1,1-1-1,-1 1 1,0 0-1,0-1 1,0 1-1,0-1 1,1 1-1,-1-1 1,0 1-1,0 0 1,0-1-1,0 1 1,0-1-1,0 1 1,0-1-1,0 1 1,0-1-1,-1 1 1,1-1-1,0 1 1,0 0-1,0-1 1,0 1-1,-1-1 1,1 1-1,0 0 1,0-1-1,-1 1 1,1 0-1,0-1 1,0 1-1,-1 0 1,1-1-1,-1 1 1,-12-3-3853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08.2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9 488,'0'0'4828,"27"0"-3565,87-8-1086,-113 15-102,1 1 0,-2 0 0,1 0 0,-1-1 0,-1 16 0,0-20-16,0-1 0,0 0 0,0 1 1,0-1-1,-1 0 0,1 0 0,-1 0 1,1 0-1,-1 0 0,0 0 0,1 0 1,-1-1-1,0 1 0,0 0 0,-5 1 1,-41 24 605,22-14-337,13-3-155,13-4-859,24-1-1220,4 0 2286,-18-1-368,1-1 1,-1 1-1,0 1 0,-1 0 0,1 0 1,-1 1-1,0 0 0,0 0 0,-1 1 1,11 11-1,-18-17 30,-1 0 1,1 0 0,0 0-1,-1-1 1,1 1-1,-1 0 1,1 0-1,-1 0 1,0 0-1,1 0 1,-1 0 0,0 0-1,0 0 1,1 0-1,-1 0 1,0 1-1,0-1 1,0 0-1,0 0 1,-1 0 0,1 0-1,0 0 1,0 0-1,-1 0 1,1 0-1,0 0 1,-1 0 0,1 0-1,-1 0 1,1 0-1,-1 0 1,0-1-1,1 1 1,-1 0-1,0 0 1,0 0 0,1-1-1,-1 1 1,0-1-1,0 1 1,0 0-1,0-1 1,0 1-1,0-1 1,0 0 0,0 1-1,0-1 1,-2 1-1,-55 15 1346,54-16-1370,-126 24 1447,128-24-1445,18-11-2901,-2-2 72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15.6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53 1320,'0'0'10897,"7"0"-10922,58-3-32,76-13 1,-140 16-45,0 0 1,-1 0-1,1 0 1,-1 0-1,1 0 1,0-1-1,-1 1 1,1 0-1,-1 0 1,1-1 0,-1 1-1,1 0 1,0-1-1,-1 1 1,0-1-1,1 1 1,-1 0-1,1-1 1,-1 1-1,1-1 1,-1 1-1,0-1 1,0 1 0,1-1-1,-1 0 1,0 1-1,0-1 1,1 1-1,-1-1 1,0 0-1,0 1 1,0-1-1,0 1 1,0-1-1,0 0 1,0 1 0,0-1-1,0 0 1,0 1-1,0-1 1,-1 0-1,1-4-1562,0-5-4213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15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 3409,'0'0'3220,"10"-3"-3026,29-7 41,1 1 1,0 3-1,55-3 0,-91 9-273,68-7-43,-26-5-2758,-30 5-1671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16.4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4321,'0'0'921,"8"16"-882,23 56 94,-28-63-44,0 0 0,-1 0 0,0 0 0,-1 1 0,0-1 0,0 1 0,-1-1 0,-1 0 0,-1 15 0,0 11 454,0 27-17,1 16-390,4-27-3220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17.2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0 187 1464,'0'0'5045,"2"-18"-4591,13-53-429,-13 68-43,-1 0-1,1 0 1,-1 0-1,1 1 1,0-1-1,0 0 1,0 1-1,1 0 1,-1-1 0,0 1-1,1 0 1,0 0-1,-1 1 1,6-4-1,43-14-286,-30 12 54,-7 1 394,2 0-1,-1 2 1,0-1 0,1 2 0,0 0 0,0 1 0,25-1 0,-26 3-84,-2-1-6,1 1 1,0 1-1,-1 0 0,1 1 1,20 5-1,-31-6-43,-1 0 1,1 0-1,0 0 1,-1 0-1,1 1 1,-1-1-1,1 1 1,-1 0-1,0-1 0,0 1 1,0 0-1,0 0 1,0 1-1,0-1 1,-1 0-1,1 0 1,-1 1-1,1-1 1,-1 1-1,0 0 0,0-1 1,0 1-1,0 0 1,-1-1-1,1 1 1,-1 0-1,1 0 1,-1 0-1,0 0 1,0-1-1,0 1 0,-1 0 1,0 3-1,0-4 44,1 1 0,-1-1 0,0 0 0,0 1 0,-1-1 0,1 0-1,0 0 1,-1 0 0,1 0 0,-1 0 0,0 0 0,1 0 0,-1-1-1,0 1 1,-2 1 0,-39 24 581,30-19-503,-52 29 345,40-25-317,1 2 1,0 1 0,1 0-1,0 2 1,2 1 0,-23 22-1,43-38-177,-1 0 1,1-1-1,-1 1 0,1 0 0,0 0 0,-1 1 0,1-1 0,0 0 0,0 0 0,1 0 0,-1 1 0,0-1 0,1 0 0,0 1 0,-1-1 0,1 1 0,0-1 1,0 0-1,0 1 0,1-1 0,-1 1 0,0-1 0,1 0 0,0 1 0,-1-1 0,1 0 0,2 5 0,0-4 0,0 1 0,0 0 0,0-1 1,0 0-1,0 1 0,1-1 0,-1-1 0,1 1 0,0 0 0,0-1 0,0 0 0,0 0 0,8 3 1,13 2 33,1 0 1,0-1-1,0-2 1,0-1-1,34 0 1,24-2-3812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17.9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 29 3345,'0'0'3783,"18"-5"-3609,6-3-142,-14 5-36,-1 0 1,1 0 0,0 1 0,0 0 0,0 0 0,0 1-1,19 1 1,-28 46 1669,-1-44-1651,0 1-1,-1 0 1,0-1 0,1 1 0,-1 0-1,0-1 1,0 1 0,-1-1-1,1 1 1,0-1 0,-1 1 0,1-1-1,-1 0 1,-4 4 0,-36 31 390,5-5-108,36-31-307,1-1 1,-1 1-1,1-1 0,0 1 1,0-1-1,-1 1 1,1-1-1,0 1 0,0 0 1,-1-1-1,1 1 1,0-1-1,0 1 0,0 0 1,0-1-1,0 1 1,0-1-1,0 1 0,0 0 1,0-1-1,0 1 1,0-1-1,1 1 0,-1 0 1,0-1-1,0 1 1,0-1-1,1 1 0,-1-1 1,0 1-1,1-1 1,-1 1-1,1-1 0,-1 1 1,0-1-1,1 1 1,-1-1-1,1 0 0,-1 1 1,1-1-1,-1 0 1,1 1-1,-1-1 0,1 0 1,1 1-1,36 13-72,-17-7 95,-18-5-12,-1 0 1,0 0-1,0 0 1,0 0-1,0 0 0,0 0 1,0 1-1,-1-1 1,1 1-1,-1-1 0,0 1 1,1-1-1,-1 1 1,0 0-1,-1 0 0,1-1 1,0 1-1,-1 3 0,1 2 179,0 0 0,-1 0 0,0 0 0,0 0 0,-3 12 0,2-18-136,0 0 1,0 0 0,0 0-1,-1 0 1,1 0 0,-1 0-1,1 0 1,-1 0 0,0-1-1,1 1 1,-1 0 0,0-1-1,0 0 1,0 1 0,0-1 0,0 0-1,-3 1 1,-45 18 694,38-16-569,2-1-104,-1 0-1,0 0 0,0-1 0,0-1 1,-16 0-1,-8 0-3423,31-1 2542,-11 0-4718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09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8 8890,'0'0'3471,"-4"-3"-3381,4 3-99,-1-1 0,1 1 0,-1 0 0,1-1 0,-1 1 0,1 0 1,-1-1-1,0 1 0,1 0 0,-1 0 0,1-1 0,-1 1 0,0 0 0,1 0 1,-1 0-1,1 0 0,-1 0 0,0 0 0,1 0 0,-1 0 0,0 0 0,1 0 1,-1 0-1,1 0 0,-1 1 0,0-1 0,1 0 0,-1 0 0,1 1 0,-1-1 1,1 0-1,-1 1 0,1-1 0,-1 0 0,1 1 0,-1-1 0,1 1 0,-1-1 1,1 1-1,0-1 0,-1 1 0,1-1 0,0 1 0,-1 0 0,1-1 0,0 1 1,0-1-1,0 1 0,-1 0 0,1-1 0,0 1 0,0-1 0,0 1 0,0 0 0,0-1 1,0 1-1,0 0 0,0-1 0,1 2 0,-2 2 70,0 0-1,0 0 1,0 0-1,0 0 1,-1-1 0,0 1-1,-2 5 1,1-6-44,1 1 0,0 0 1,1 0-1,-1 0 0,1 0 1,-1 0-1,1 0 0,0 0 1,1 0-1,-1 1 1,1-1-1,0 0 0,0 1 1,0-1-1,0 0 0,1 0 1,0 1-1,0-1 0,1 5 1,1-3-48,-1 0 1,1-1-1,0 1 1,0 0-1,0-1 1,1 0-1,0 0 1,0 0-1,0 0 1,1-1-1,9 9 1,22 5-219,-29-16 215,-1 1-1,1 0 1,-1 1 0,0-1-1,0 1 1,8 7 0,-13-9 34,-1-1 198,14-20-79,-13 18-104,-1 0 0,1 0 0,-1 0 0,0 0 1,1 0-1,-1 0 0,0 0 0,0 0 0,0 0 0,0 0 1,0-1-1,0 1 0,0 0 0,0 0 0,0 0 1,0 0-1,-1 0 0,1 0 0,0 0 0,-1 0 0,1 0 1,-1 0-1,1 0 0,-1 0 0,1 0 0,-1 0 1,0 1-1,0-1 0,1 0 0,-1 0 0,0 1 1,0-1-1,0 0 0,0 1 0,0-1 0,0 1 0,0-1 1,0 1-1,0 0 0,0-1 0,0 1 0,-1 0 1,-4-1 7,-1 0 0,1 1 0,0 0 0,0 1 0,-1 0 0,-10 2 0,16-3-54,-1 0-1,0 1 1,1-1 0,-1 1 0,1-1-1,-1 1 1,1-1 0,-1 1 0,1 0-1,-1 0 1,1 0 0,-1 0 0,1 0-1,0 0 1,0 0 0,0 0 0,0 1-1,0-1 1,0 0 0,0 1 0,0-1-1,0 1 1,0-1 0,1 1 0,-1-1-1,0 1 1,1-1 0,-1 4 0,0 18-5827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20.5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298 13 1032,'0'0'3902,"-9"-3"-3442,5 3-562,-3-3 367,0 1 0,0 1 0,-1-1 0,1 1 1,0 1-1,-1-1 0,1 1 0,-1 0 0,1 1 0,0 0 0,-1 0 0,1 1 0,0 0 0,0 0 0,0 0 0,-8 5 0,0 3 3,0 1 1,1 1-1,-17 17 1,27-25-261,0 0 1,0 0 0,1 1-1,0-1 1,0 1 0,0 0-1,0 0 1,1 0 0,0 1-1,0-1 1,0 0 0,1 1-1,0-1 1,0 1 0,-1 6-1,2-12-86,6-1-22,1 0 67,-1 0-1,0 1 1,0 0 0,0 0 0,0 0 0,9 2-1,-2 0-45,-6-2 61,0 1 0,-1 0 0,1 0 0,0 0 0,-1 1 0,0 0 0,1 1 0,-1-1 0,0 1 0,0 0 0,0 1 0,0-1 0,-1 1 0,1 0 0,-1 1 0,0-1 0,-1 1 0,1 0 0,-1 1 0,0-1 0,0 1 0,0-1 0,-1 1 0,0 0 0,0 0 0,0 1 0,-1-1 1,0 1-1,0-1 0,-1 1 0,0-1 0,0 1 0,-1 0 0,1 0 0,-2 9 0,1-14 43,-1 1 1,0-1-1,0 1 0,0-1 1,0 0-1,0 1 1,0-1-1,-1 0 0,1 0 1,-1 0-1,1 0 1,-1 0-1,0 0 0,0 0 1,0 0-1,0-1 1,0 1-1,0-1 0,0 1 1,0-1-1,-1 0 1,1 0-1,-1 0 0,-2 0 1,-73 23 787,62-21-689,6 0-46,-1 0 75,0 0 0,0 0 0,0-1 0,0-1 0,-1 0 1,-20-1-1,21-12-2204,10 9-17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21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23 3489,'0'0'5340,"21"-14"-4751,-18 12-582,0 1 1,1 0-1,-1 0 0,0 0 0,1 0 1,-1 0-1,1 1 0,-1 0 0,1-1 1,-1 1-1,1 0 0,-1 1 0,5 0 1,-6 0-8,-1 0 0,1 0 0,-1 0 0,0 0 0,1 0 0,-1 0 0,0 0 0,0 0 0,0 1 0,0-1 0,0 0 0,0 1 0,0-1 0,0 1 0,0 0 0,-1-1 0,1 1 0,-1-1 0,1 1 0,-1 0 0,0-1 0,1 1 1,-1 0-1,0-1 0,0 1 0,0 0 0,-1 3 0,1 4 108,-1 1 0,-1-1 0,1 1 0,-1-1 0,-1 1 0,0-1 1,0 0-1,-1 0 0,0 0 0,-10 14 0,-1 5-21,14-26-126,0 0 0,-1 0 0,1 0 0,0 0 0,1 0 0,-1 0 0,0 0 0,1 1 0,-1-1 1,1 0-1,0 0 0,-1 1 0,1 2 0,1-4-19,0 0 1,0-1-1,-1 1 0,1 0 1,0-1-1,0 1 1,0 0-1,0-1 0,0 1 1,0-1-1,0 0 1,0 1-1,0-1 0,0 0 1,0 1-1,0-1 1,0 0-1,0 0 1,1 0-1,-1 0 0,0 0 1,0 0-1,0 0 1,0-1-1,0 1 0,0 0 1,2-1-1,3 0 84,9-1-58,0 0-1,0 1 1,0 1-1,0 0 1,28 5-1,-40-4 56,0 0 1,1 0-1,-1 0 0,0 0 0,0 1 1,0-1-1,0 1 0,0 0 0,0 0 0,-1 0 1,1 0-1,-1 1 0,1-1 0,-1 1 1,0-1-1,0 1 0,0 0 0,0 0 0,0 0 1,-1 0-1,1 0 0,-1 0 0,0 0 1,0 0-1,0 1 0,-1-1 0,1 0 1,-1 1-1,1-1 0,-1 1 0,0-1 0,-1 4 1,0-5 37,0 0 1,0 0 0,0 0 0,0-1 0,0 1 0,-1 0 0,1-1-1,-1 1 1,1-1 0,-1 1 0,1-1 0,-1 1 0,0-1-1,0 0 1,0 0 0,0 0 0,0 0 0,0-1 0,0 1-1,0 0 1,0-1 0,-4 1 0,-49 11 597,-36-13 350,37 0-6587,45 1 1045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22.8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709 36 4369,'0'0'6627,"-15"-6"-6141,-3-1-336,-1 1-1,-35-7 1,45 12-114,-1-1 1,1 2 0,-1-1 0,1 1-1,0 1 1,-1 0 0,1 0-1,0 1 1,-1 0 0,-10 4 0,-10 7 30,0 1 0,1 1 0,0 2 0,2 1 0,0 1 0,1 1 0,-26 26 0,35-29-70,1 0-1,1 2 0,0-1 0,1 2 0,2 0 1,0 0-1,1 1 0,1 1 0,0 0 0,-9 36 0,-1 33-49,7-29 199,-27 76 0,37-129-162,0 0 0,0 0 0,1 0 0,1 0 0,-1 1-1,2-1 1,0 17 0,0-22 5,0 0 0,1 0-1,-1 0 1,1 0 0,0 0 0,1-1 0,-1 1-1,1 0 1,-1 0 0,1-1 0,0 1-1,1-1 1,-1 1 0,0-1 0,1 0 0,0 0-1,0 0 1,0-1 0,5 5 0,57 28-6,-45-26 22,-1 2 0,24 16 0,-27-17-11,-1 0 0,1-2-1,1 0 1,0 0 0,0-2-1,0 0 1,1-1 0,0-1-1,31 4 1,18-2-273,89-5 0,-91-1 271,-46 0-43,0 0 1,-1-1-1,1 0 1,-1-2-1,1 0 1,-1-1-1,27-10 1,-11 0-64,-3 3-10,-1-1 0,0-2 0,-1-1 0,31-21 0,-54 31 98,-1-1-1,1 0 0,-1 0 0,0 0 1,0-1-1,-1 0 0,0 1 0,0-2 1,-1 1-1,1 0 0,-2-1 0,4-11 1,2-13 83,6-53-1,-13 72-47,4-18 227,-3-1-1,0 0 1,-2 0-1,-2 0 1,-5-33 0,3 49-116,-1 1 1,-1 0-1,0 1 1,-1-1-1,0 1 1,-1 0-1,-11-14 1,1 5 212,0 0 1,-43-38-1,48 47-371,-2 2 0,0 0 0,0 1-1,-1 1 1,0 0 0,-1 1 0,0 1 0,-1 0 0,1 1 0,-1 1-1,-1 1 1,1 1 0,-1 0 0,-35-1 0,49 5-141,1 0 1,-1 1-1,0 0 0,1 0 1,-1 0-1,1 1 1,0-1-1,-1 1 0,1 0 1,0 1-1,0-1 1,0 1-1,-6 4 0,-43 48-2631,38-38 1353,-27 33-4134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24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0 125 3001,'0'0'8041,"0"19"-7650,13 247 133,-9-208-941,-1-29-1753,-4-66-1549,0-7 3120,-9-192 1716,6 160 1172,3 73-2208,1-1-1,-1 1 1,1-1 0,0 1 0,0-1 0,1 0-1,-1 1 1,1-1 0,0 1 0,0 0 0,0-1-1,0 1 1,0-1 0,1 1 0,-1 0 0,1 0-1,0 0 1,3-3 0,0 2-94,-1 1 0,1 0 0,1 1 0,-1-1-1,0 1 1,0 0 0,1 0 0,-1 1 0,1-1 0,10 0 0,2-2-190,1 1 0,1 1 1,-1 1-1,0 0 0,0 2 1,21 2-1,-38-3 208,0 1 0,0-1-1,0 1 1,0-1 0,0 1 0,0 0 0,0 0 0,0 0 0,-1 0-1,1 0 1,0 0 0,-1 0 0,1 0 0,-1 1 0,1-1 0,-1 1-1,1-1 1,-1 1 0,0 0 0,0-1 0,0 1 0,2 3 0,-3-1 66,1-1 0,0 1 0,-1-1 0,0 1 1,1-1-1,-1 1 0,-1-1 0,1 1 0,-1-1 0,1 1 1,-1-1-1,-1 4 0,-3 6 102,0-1 0,0 1 0,-2-1 0,1 0 0,-14 16 0,3-5-104,1-4 179,2 1 1,-13 23 0,23-35-195,0-1 0,1 2 0,0-1 0,0 0-1,1 1 1,0-1 0,0 1 0,1 0 0,0 13 0,1-19-59,0 1 1,1-1 0,-1 1 0,1-1 0,0 1 0,0-1 0,0 1 0,1-1 0,-1 0 0,1 1 0,0-1 0,0 0 0,0 0 0,0 0 0,0-1 0,1 1 0,-1 0 0,1-1 0,0 0 0,0 0 0,0 1-1,0-2 1,0 1 0,0 0 0,0-1 0,1 1 0,-1-1 0,1 0 0,-1 0 0,7 1 0,12 2-70,0-1 0,0-1-1,43-1 1,-46-1 8,2 0-196,-9 0-670,1 0 0,0 0 0,-1-1 0,19-4 0,-12-3-4060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25.4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1 215 3729,'0'0'5098,"12"-23"-4871,55-110 144,-55 74 1420,-10 61-1840,0 0 0,0 0 0,0 0 0,0 0 0,-1 0 0,1 1 0,-1-1 0,1 0 0,-1 1 0,0-1 0,1 4 0,3 14 39,-1 1 0,-1-1 1,-1 1-1,-1 0 0,-2 41 1,-1-14-1479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26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 4993,'0'0'1999,"22"-4"-2071,7 0 24,-3-1-95,1 2 0,48 0 0,-74 3 268,-1 1 7,0 1 0,0 0 0,-1-1 0,1 1 0,0-1 0,0 1 0,-1-1 0,1 0 0,-1 1 0,1-1 0,-1 1 0,0-1 0,0 0 0,1 1-1,-1-1 1,0 0 0,0 0 0,0 0 0,0 0 0,0 0 0,-2 1 0,-11 18 155,14-20-311,0 1-1,-1-1 1,1 1-1,0 0 0,1-1 1,-1 1-1,0-1 1,0 1-1,0-1 1,0 1-1,0-1 1,0 1-1,1-1 1,-1 1-1,0-1 1,0 1-1,1-1 1,-1 0-1,0 1 1,1-1-1,-1 1 1,1-1-1,-1 0 1,0 1-1,1-1 1,-1 0-1,1 1 1,-1-1-1,1 0 1,-1 0-1,1 1 0,-1-1 1,2 0-1,22 8-74,-15-5 16,-5-2 76,-1 1-1,0-1 1,0 1 0,1 0-1,-2 1 1,1-1 0,0 0-1,0 1 1,-1 0 0,1-1-1,-1 1 1,0 0 0,0 0-1,0 1 1,0-1 0,0 0-1,-1 1 1,1-1 0,-1 1-1,0-1 1,0 1 0,-1-1-1,1 1 1,-1 0 0,1-1-1,-1 1 1,0 0-1,-1-1 1,1 1 0,-1 0-1,1-1 1,-1 1 0,-3 6-1,3-7 111,-1-1-1,0 1 1,0 0-1,0-1 1,0 0-1,0 1 1,-1-1-1,1 0 1,0 0-1,-1 0 1,0-1-1,0 1 1,1-1-1,-1 1 1,0-1-1,0 0 1,0 0-1,0 0 1,-5 0-1,-5 2-1000,1 0 0,-1-1 1,-20 1-1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26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 5097,'0'0'3041,"88"-23"-3041,-73 23-288,-6 0-400,-3 0-97,3 0 257,-3 0 304,2 0-120,1 0-208,0 0-1680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26.8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0 231 704,'21'-177'6418,"-21"174"-5170,0 1-912,0-1 416,0-2-128,0-1-624,12-2-288,5 0-488,1 3 112,5-3-697,-8 3-743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27.1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1632,'0'0'5020,"2"15"-4885,3 21-113,18 191 1704,-23-204-1785,0 12-264,0-10-3506,0-23 1681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27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1 137 2697,'0'0'3783,"8"-15"-3727,26-48-107,-30 58 22,-1 1 0,1-1 1,-1 1-1,1 0 0,0 0 0,1 1 0,-1-1 0,1 1 0,-1 0 0,1 0 0,0 0 0,0 1 0,1 0 0,-1 0 0,0 0 0,1 1 0,-1-1 0,1 1 0,-1 1 0,1-1 0,-1 1 0,1 0 1,6 0-1,-9 6 179,-1-1 0,1 0 0,-1 1 1,0-1-1,-1 1 0,1-1 1,-1 1-1,0 0 0,0 6 1,0 1 68,0 0 1,-1 0 0,0 0 0,-1 0-1,-4 21 1,3-26-158,-1 0 0,0-1 0,0 0 0,0 1-1,-1-1 1,0 0 0,-1-1 0,1 1 0,-1-1 0,-8 8 0,-69 67 778,81-79-813,0-1-1,-1 1 1,1 1 0,0-1-1,0 0 1,1 0 0,-1 0 0,0 0-1,1 1 1,-1-1 0,1 0-1,0 0 1,0 1 0,-1-1 0,2 4-1,-1-4-7,0-1-1,0 1 1,0-1 0,0 1-1,0-1 1,0 1-1,1-1 1,-1 0-1,0 1 1,1-1-1,0 1 1,-1-1-1,1 0 1,0 0-1,-1 1 1,1-1-1,0 0 1,0 0-1,0 0 1,0 0 0,0 0-1,0 0 1,0 0-1,3 1 1,17 3-290,0-2 0,0-1 1,1 0-1,-1-2 0,1 0 0,36-6 1,-40-1-1787,-3-5-1654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1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73 624,'0'0'12297,"-5"-14"-11618,-15-43-383,20 57-296,0 1 0,0-1 0,0 0-1,0 0 1,0 0 0,0 0 0,0 0-1,0 0 1,0 0 0,0 0-1,0 0 1,-1 0 0,1 0 0,0 0-1,0 0 1,0 0 0,0 0 0,0 0-1,0 0 1,0 0 0,0 0 0,0 0-1,-1 0 1,1 0 0,0 0 0,0 0-1,0 0 1,0 0 0,0 0 0,0 0-1,0 0 1,0 0 0,-1 0 0,1 0-1,0 0 1,0 0 0,0 0 0,0 0-1,0 0 1,0 0 0,0 0 0,0 0-1,0 0 1,0-1 0,0 1 0,0 0-1,-1 0 1,1 0 0,0 0 0,0 0-1,0 0 1,0 0 0,0 0-1,0 0 1,0-1 0,0 1 0,0 0-1,0 0 1,0 0 0,0 0 0,0 0-1,0 0 1,0-1 0,-3 15-35,0 17-12,3 296 95,-1-323-303,0 0 0,0 0 0,0-1 0,0 1 0,0 0 0,-1 0 0,0-1 0,1 1 0,-1-1 0,-5 6 0,5-5-195,-1 0-1,1 0 0,-1 0 1,1 0-1,0 1 1,1-1-1,-2 6 0,2-2-2672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28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 3633,'0'0'8719,"27"6"-8708,-23-4-19,0 1 1,0-1-1,0 1 1,0 0 0,0 0-1,0 1 1,-1-1-1,0 1 1,1 0-1,-2-1 1,1 2 0,0-1-1,-1 0 1,1 0-1,-1 1 1,-1-1-1,1 1 1,-1 0 0,1-1-1,-1 1 1,0 0-1,-1 0 1,1 0-1,-1 0 1,0 0 0,-1-1-1,1 1 1,-1 0-1,-1 5 1,1-8 27,0-1 0,0 0 0,0 1 1,0-1-1,0 0 0,0 0 0,-1 0 0,1 0 0,0 0 1,-1 0-1,1 0 0,-1-1 0,1 1 0,-1 0 0,1-1 0,-1 1 1,0-1-1,1 0 0,-1 1 0,0-1 0,-1 0 0,-41 1-573,36-1-60,7 0 491,1 0 0,-1 0 1,1 0-1,-1 0 0,1 0 0,-1 0 0,1 0 1,-1 0-1,1-1 0,-1 1 0,1 0 0,0 0 1,-1 0-1,1-1 0,-1 1 0,1 0 0,-1-1 1,1 1-1,0 0 0,-1-1 0,1 1 0,0 0 1,-1-1-1,1 1 0,0-1 0,0 1 0,0-1 1,-1 1-1,1-1 0,-3-9-2888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28.4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1 94 3953</inkml:trace>
  <inkml:trace contextRef="#ctx0" brushRef="#br0" timeOffset="1">1 94 3953,'0'-12'385,"0"8"6,0 0 1,0 0-1,0 0 0,0 0 0,1 0 1,-1 1-1,1-1 0,2-6 0,-2 8-337,1 0 1,-1 0-1,1 1 0,0-1 0,-1 0 0,1 1 0,0-1 0,0 1 0,0 0 0,0-1 0,0 1 0,1 0 0,-1 0 0,0 1 0,0-1 0,5-1 0,11-2-678,0 1 0,0 1-1,0 0 1,35 2 0,-29 0-339,-15-1 119,0-3-734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30.5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 1688,'0'0'10567,"3"-3"-10373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30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136 0 2697,'0'0'8261,"0"7"-8138,1 30-39,1 51 53,-2-81-162,-1 0 0,1 0 0,-1 1 0,-1-1 0,0 0 1,0 0-1,0 0 0,-1-1 0,-3 8 0,2-8-359,-1-1 0,0 0 0,0-1 0,0 1 0,-1-1 0,1 0-1,-1 0 1,0-1 0,0 0 0,0 0 0,-1 0 0,-11 3 0,-18 6-3548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32.0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95 125 4689,'0'0'4461,"0"24"-4388,0 387 1600,-17-422-5094,9 1 2561,1 1 0,0-1 0,1 0 0,0-1 0,-8-19 0,8 13 757,1 0 1,0-1-1,-2-21 0,2-12 2482,3-91-1,3 83-1500,-1 55-845,1 0 0,0 0 0,0 1 0,1-1 0,-1 0 0,1 1 0,0 0 0,-1-1 0,2 1 0,-1 0 0,0 0 1,1 0-1,-1 0 0,1 0 0,0 0 0,0 1 0,0 0 0,0-1 0,0 1 0,0 0 0,1 1 0,-1-1 0,7-2 0,11-5 136,1 1 0,35-8 0,-51 14-166,9-2 46,0 0 0,0 0 0,0 2 0,1 0 0,-1 0 0,1 2 0,-1 0 0,31 4 0,-44-3-37,0 0-1,1 1 0,-1-1 1,0 1-1,0 0 0,0 0 0,0 0 1,-1 0-1,1 0 0,0 0 1,-1 0-1,0 1 0,1-1 0,-1 0 1,0 1-1,0-1 0,0 1 1,0-1-1,-1 1 0,1 0 1,-1 2-1,7 59-1,-8-57 3,1 0-1,-1 1 1,0-1 0,-1 0-1,1 0 1,-1 0 0,-1 0-1,0 0 1,0 0 0,0-1 0,0 1-1,-6 6 1,-5 5 339,-1 0 0,-27 24 1,24-26 162,2 1 0,-20 25 0,35-40-520,0 0 0,-1-1 0,1 1 0,0 0 0,0 0 0,0 0 1,0 0-1,0 0 0,0 0 0,1 0 0,-1 0 0,1 0 0,-1 0 0,1 0 0,0 1 0,0-1 0,0 0 0,0 0 0,0 0 0,0 0 0,1 0 0,0 3 0,1-2 11,-1-1 1,1 0-1,-1 0 0,1 0 0,0 0 1,0 0-1,0 0 0,0 0 0,0-1 1,0 1-1,1-1 0,-1 0 1,0 1-1,1-1 0,3 1 0,12 3 37,1 0-1,-1-2 1,1 0 0,20 1-1,-23-3-85,73 12-1812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32.5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3937,'0'0'4505,"10"0"-4383,-2-1-109,-5 0-6,0 1-1,0-1 1,1 1 0,-1 0 0,0 0 0,0 0 0,0 0 0,1 0 0,-1 1 0,0 0 0,0-1 0,0 1 0,5 2 0,-6-2 78,-1 0-1,1 1 1,-1-1 0,0 0 0,1 1-1,-1-1 1,0 0 0,0 1 0,0 0-1,0-1 1,0 1 0,0 0 0,0-1 0,0 1-1,-1 0 1,1 0 0,-1-1 0,1 1-1,-1 0 1,0 0 0,0 0 0,0 0-1,0 0 1,0 0 0,0 0 0,0-1-1,-1 1 1,1 0 0,-1 0 0,1 0 0,-1 0-1,0-1 1,0 1 0,-1 3 0,-3 5 58,-1 0 0,0-1 0,0 1 0,-10 11 0,12-17-139,0 1-1,0 0 1,0 0 0,1 1 0,-1-1-1,1 1 1,1-1 0,-1 1 0,1 0-1,0 0 1,0 0 0,1 0 0,0 0-1,0 1 1,0 9 0,1-15-16,1 0 1,-1-1-1,1 1 0,0 0 1,-1-1-1,1 1 0,0-1 1,-1 1-1,1-1 1,0 1-1,0-1 0,-1 1 1,1-1-1,0 0 0,0 0 1,0 1-1,-1-1 0,1 0 1,0 0-1,0 0 0,0 0 1,0 0-1,0 0 1,0 0-1,1 0 0,33 0-140,-26-1 79,15 2-232,-16 0-3,0-1 0,0 0 1,-1 0-1,1 0 0,0-1 0,0 0 0,0-1 0,0 0 0,-1 0 0,1 0 0,10-6 0,-5-2-2419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33.2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29 1528,'0'0'4743,"17"-5"-3686,52-14 181,-52 14 1225,-37 55-1385,19-48-1084,1-1 1,0 1-1,0-1 1,0 1-1,0-1 1,0 0 0,0 1-1,0-1 1,0 1-1,1-1 1,-1 0-1,0 1 1,1-1 0,-1 0-1,1 1 1,0-1-1,-1 0 1,1 0-1,0 1 1,0-1 0,0 0-1,0 0 1,0 0-1,0 0 1,1 1-1,36 11-310,2 1-15,-39-13 323,1 0 0,-1 0 0,0 0 0,1 1 0,-1-1 1,0 0-1,0 1 0,0-1 0,0 0 0,0 1 0,0 0 0,0-1 1,-1 1-1,1-1 0,-1 1 0,1 0 0,-1-1 0,1 1 0,-1 0 1,0 0-1,0-1 0,0 4 0,0 0 11,0 0 0,0 0 0,-1 0 0,1 0 0,-1 0 0,-1 0 0,1 0 0,-1 0 0,0-1 0,0 1 1,0-1-1,-4 6 0,1-3 56,-1 0 1,0 0 0,-1-1-1,1 0 1,-1 0 0,-10 5-1,-18 8 304,34-19-422,0 1 0,0 0 0,0-1 1,0 1-1,0-1 0,1 0 1,-1 1-1,0-1 0,0 0 1,0 1-1,0-1 0,0 0 0,0 0 1,0 0-1,0 0 0,0 0 1,0 0-1,0 0 0,0 0 1,0-1-1,0 1 0,0 0 0,0 0 1,0-1-1,0 1 0,0-1 1,0 1-1,0-1 0,1 1 1,-1-1-1,0 0 0,0 1 0,1-1 1,-2-1-1,-1-10-3882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33.6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 5521,'0'0'3913,"144"0"-3905,-117 0 0,-7 0-8,-2 0-112,-3 0-192,-4 0-456,-2-2-240,-6-6-361,0-6-1039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33.9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 4865,'0'0'3401,"97"0"-3665,-73 0-256,-9-5-705,-3-3-23,-10 0-3761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36.5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1 1096,'0'0'10809,"0"17"-10755,-6 211 1191,2-112-2090,2-1-4206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10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14 2529,'0'0'8049,"-5"1"-7694,3 0-359,-16 6 522,16-3-113,12 1-40,29 1-227,1-2-1,-1-1 1,1-3 0,65-6-1,-72 4-247,111-3-1413,-144 5 1497,0 0 1,0-1 0,0 1-1,0 0 1,-1 0 0,1 0-1,0-1 1,0 1-1,0 0 1,0 0 0,0 0-1,0-1 1,0 1 0,0 0-1,0 0 1,0-1 0,0 1-1,0 0 1,0 0 0,0-1-1,0 1 1,0 0-1,0 0 1,0-1 0,0 1-1,0 0 1,0 0 0,1 0-1,-1-1 1,0 1 0,0 0-1,0 0 1,0 0-1,1 0 1,-1-1 0,0 1-1,0 0 1,0 0 0,0 0-1,1 0 1,-1 0 0,0-1-1,0 1 1,1 0-1,-1 0 1,0 0 0,0 0-1,0 0 1,1 0 0,-1 0-1,0 0 1,0 0 0,1 0-1,-1 0 1,0 0-1,0 0 1,1 0 0,-1 0-1,0 0 1,0 0 0,0 0-1,1 1 1,-1-1 0,0 0-1,1 0 1,-19-11-3592,-9-2-2364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37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0 150 5633,'0'0'4492,"8"-13"-4427,26-43 5,-29 50-69,-1 0 0,1 0 0,0 0 0,0 1 1,1 0-1,0 0 0,0 0 0,0 1 0,0 0 1,1 0-1,-1 0 0,1 1 0,0 0 0,0 1 1,13-4-1,-5 4-16,0 0-1,0 0 1,-1 2 0,1 0-1,0 0 1,17 4 0,-29-3 2,1-1 1,-1 1 0,1 0 0,-1 0 0,0 1 0,0-1 0,0 1 0,0-1 0,0 1 0,0 0 0,0 0 0,0 1 0,-1-1 0,1 0 0,-1 1 0,1 0 0,-1-1 0,0 1 0,0 0 0,-1 0 0,1 0-1,0 0 1,-1 0 0,0 1 0,0-1 0,2 7 0,-1 2 36,0 1 1,0 0-1,-1 0 0,-1 1 0,-2 24 0,1-33 16,0 0 0,-1 0 0,0 0 0,0-1 0,0 1 0,-1 0 0,1-1 0,-1 1-1,0-1 1,0 0 0,-1 0 0,1 0 0,-6 4 0,-57 46 469,55-46-480,-5 4 91,-38 27 119,49-36-135,1 0-1,0-1 1,-1 1-1,1-1 1,-1-1 0,0 1-1,0 0 1,0-1-1,-9 1 1,13-2 92,11 29-832,-2-22 663,0-1 0,1 1 0,-1-2 0,2 1 0,-1-2 0,0 1 0,1-1 0,0 0 0,0-1 0,18 3 0,-13-2-9,-1 0 0,0 1 0,0 0 1,18 10-1,6 19 82,-38-33-216,5-1-2040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38.1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16 3633,'0'0'5306,"14"-3"-5232,3-1-41,-10 2 14,0 0 0,1 0 0,0 1-1,-1 0 1,16 0 0,-20 41 874,0-13-614,-1 17-499,-2-43 183,0 1-1,-1 0 1,1 0 0,0-1-1,-1 1 1,1 0-1,-1 0 1,1-1 0,-1 1-1,0 0 1,0-1 0,0 1-1,0-1 1,0 1-1,0-1 1,0 0 0,0 1-1,-1-1 1,-1 1 0,-27 14 283,1-1 102,30-15-377,-1 0-1,0 0 0,0 0 1,0 0-1,1 0 0,-1 0 0,0 0 1,0 0-1,0 0 0,0 0 1,1 0-1,-1 0 0,0 0 0,0 0 1,0 1-1,0-1 0,1 0 1,-1 0-1,0 0 0,0 0 0,0 0 1,0 1-1,0-1 0,0 0 1,0 0-1,1 0 0,-1 0 0,0 1 1,0-1-1,0 0 0,0 0 0,0 0 1,0 0-1,0 1 0,0-1 1,0 0-1,0 0 0,0 0 0,0 1 1,0-1-1,0 0 0,0 0 1,0 0-1,0 0 0,0 1 0,0-1 1,-1 0-1,1 0 0,8 0-27,-1 0-1,0 0 1,0 1-1,1 0 1,-1 0-1,0 1 1,0 0 0,0 0-1,-1 1 1,1 0-1,0 0 1,-1 0-1,0 1 1,1 0-1,-2 0 1,1 0-1,0 1 1,-1 0-1,0 0 1,8 10-1,0-2-288,-9-9 230,1 1 0,-1-1 0,0 1 1,0 0-1,-1 0 0,5 7 0,-7-10 122,-1-1-1,0 0 1,1 0-1,-1 0 1,0 1-1,0-1 1,0 0-1,0 0 1,0 1-1,0-1 1,0 0-1,0 0 1,0 1-1,-1-1 1,1 0-1,0 0 1,-1 0-1,1 1 1,-1-1-1,1 0 1,-1 0-1,0 0 1,0 0-1,1 0 1,-1 0 0,0 0-1,0 0 1,0-1-1,0 1 1,0 0-1,0 0 1,0-1-1,0 1 1,0-1-1,0 1 1,-1-1-1,0 1 1,-16 7 385,0-1 0,-1 0 1,0-2-1,0 0 0,0-1 1,0-1-1,0-1 0,-30 0 1,48-2-412,1 0-1,-1-1 1,1 1 0,-1 0 0,1 0 0,0 0 0,-1 0 0,1-1 0,-1 1-1,1 0 1,-1 0 0,1-1 0,0 1 0,-1 0 0,1-1 0,0 1 0,-1 0-1,1-1 1,0 1 0,0-1 0,-1 1 0,1 0 0,0-1 0,0 1 0,-1-1-1,1 1 1,0-1 0,0 1 0,0-1 0,0 1 0,0-1 0,0 1 0,0-1-1,0-21-1080,1 14-648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41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3321,'0'0'11218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42.2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192 0 1176,'0'0'10452,"0"25"-9819,2 25-534,-1-28-246,0 1-1,-1-1 1,-5 30-1,4-46 92,0 0-1,0-1 1,-1 1 0,0 0 0,0-1-1,0 1 1,-1-1 0,0 0 0,0 0-1,0 0 1,-1 0 0,1-1-1,-1 1 1,0-1 0,-1 0 0,1 0-1,-8 5 1,-3 0-685,0-1 1,0-1-1,-28 10 1,-1-8-4654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55.5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0 3185,'0'0'4649,"0"38"-2388,-1 30-2184,-1-30-179,2 0-1,1-1 0,2 1 1,13 59-1,-10-46-1955,-6-50 1714,0 1 0,0 0-1,0 0 1,-1 0 0,1-1-1,0 1 1,-1 0 0,1-1-1,-1 1 1,0 0 0,1-1 0,-1 1-1,0 0 1,-1 1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56.4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0 128 3849,'0'0'2124,"18"-15"-2308,57-47-108,-67 57 241,0 0 0,0 0 0,0 1-1,1 0 1,0 0 0,-1 1 0,1 0 0,1 0-1,-1 1 1,0 1 0,0-1 0,16 1 0,6-2-20,-22 2 87,0-1 132,0 1 0,0 0 0,0 0 0,0 1 0,0 0 0,12 2 0,-18-1-110,-1 0-1,1 0 1,-1 0-1,1 0 1,-1 1-1,0-1 1,1 1-1,-1-1 1,0 1-1,0 0 1,0 0-1,0-1 1,0 2-1,-1-1 1,1 0-1,-1 0 1,1 0-1,-1 1 1,0-1-1,0 1 1,0-1-1,0 1 1,0-1-1,1 6 1,1 4-60,0-1 0,-1 1 0,0 0 0,-1 0 0,0 0 0,-1 0 0,-1 0 0,-2 20 0,-1-27 93,0 0-1,0-1 0,0 1 1,0-1-1,-1 0 0,0-1 1,0 1-1,0-1 0,0 0 1,0 0-1,-8 2 0,0 2 160,-36 18 787,33-18-628,1 0 1,-1 2-1,2 0 1,-25 19 0,74 7 26,-15-17-371,1 2-19,0-1 0,1-2-1,44 28 1,-60-43-121,-1 1 1,0-2 0,1 1-1,0 0 1,-1-1 0,1 0-1,7 0 1,-12-1 11,-13-13-9051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57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70 160,'0'0'8267,"8"-22"-6715,1 16-1559,1 0-1,0 0 0,0 1 0,0 1 0,1-1 1,0 2-1,-1 0 0,1 0 0,1 1 0,-1 0 1,0 1-1,0 0 0,15 1 0,-25 0-1,0 1 0,0 0 0,0-1 0,0 1 0,0 0 0,0-1 0,0 1 0,0 0 0,0 0 0,-1 0 0,1 0 0,0 0 0,-1 0 0,1 0 0,0 0 0,-1 0 1,0 0-1,1 1 0,-1-1 0,0 0 0,1 0 0,-1 0 0,0 0 0,0 1 0,0-1 0,0 0 0,0 2 0,2 41 189,-2-40-214,0 1 11,-1 0 0,1 0 0,-1-1 0,0 1 1,0 0-1,0-1 0,-1 1 0,0-1 0,1 1 1,-2-1-1,1 0 0,0 0 0,-1 0 0,0 0 0,-4 4 1,-4 4 9,-1-2 0,0 0 1,-18 12-1,-19 15 150,88-49-345,-37 11 126,0 1 1,1-1-1,-1 0 0,0 1 1,0 0-1,0-1 1,1 1-1,-1 0 1,0 0-1,0 1 0,0-1 1,1 0-1,-1 1 1,0-1-1,0 1 1,0 0-1,0-1 0,0 1 1,0 0-1,0 0 1,0 1-1,2 1 1,22 24 82,-23-26 9,-1 1 0,0 0 0,0 0 1,0 0-1,0 0 0,0 0 1,0 0-1,0 0 0,-1 1 0,1-1 1,-1 1-1,1-1 0,-1 1 1,0 0-1,0-1 0,0 1 0,-1 0 1,1 0-1,0 4 0,-2-3 53,0 1-1,0-1 1,-1 0-1,1 0 1,-1 0-1,0-1 1,0 1-1,0 0 1,0-1-1,-1 1 1,1-1-1,-1 0 1,0 0-1,0 0 1,0 0-1,-1 0 1,1-1-1,-1 1 1,1-1-1,-1 0 1,-6 3-1,-2 1 177,-1 0 0,1-1 0,-1 0 0,0-1 0,-25 4 0,37-8-197,0 1 0,0-1 0,-1 0 0,1 0 0,0 0 0,-1 0 0,1 0 0,0 0 0,0 0 0,-1 0 0,1 0 1,0 0-1,0-1 0,-1 1 0,1 0 0,0-1 0,0 1 0,0-1 0,-2-1 0,-1-22-2227,4 17 716,0 5-398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58.9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9 3929,'0'0'6732,"44"-8"-6103,-40 8-625,0 0-1,0 0 0,-1 1 0,1-1 0,0 1 1,-1 0-1,1 0 0,0 0 0,-1 0 0,1 1 1,-1 0-1,1-1 0,-1 1 0,4 3 1,-6-3-13,1-1 1,-1 1 0,0 0-1,0-1 1,0 1 0,1 0-1,-2 0 1,1 0 0,0 0-1,0 0 1,-1 0 0,1 0-1,-1 0 1,1 0 0,-1 0-1,0 0 1,0 1 0,0-1-1,0 0 1,0 0 0,0 0-1,-1 0 1,1 0 0,-1 0-1,0 0 1,1 0 0,-1 0-1,-1 2 1,-2 3 24,-1-1 0,1 0 0,-1 0 0,0-1-1,-1 1 1,0-1 0,1 0 0,-2-1 0,-6 5 0,-15 13 29,27-21-86,1 1 23,0-1 1,11-1-287,1 0 78,0 1 0,0 1 1,13 3-1,-22-4 167,0-1 0,0 1 1,0 0-1,0 0 0,0 1 0,-1-1 0,1 0 1,0 1-1,-1 0 0,1-1 0,-1 1 0,0 0 1,1 1-1,-1-1 0,0 0 0,0 0 0,-1 1 1,1-1-1,0 1 0,-1 0 0,3 5 1,-4-6 103,0 1 1,0 0-1,0-1 1,0 1-1,-1 0 1,1-1-1,-1 1 1,1-1 0,-1 1-1,0 0 1,0-1-1,0 0 1,0 1-1,-1-1 1,1 0-1,-1 1 1,1-1 0,-1 0-1,0 0 1,0 0-1,0 0 1,0-1-1,0 1 1,0-1 0,0 1-1,0-1 1,-1 1-1,-3 0 1,-9 6 433,1-1 0,-1-1 0,-21 6 1,30-11-646,0 0 1,0 0 0,0-1 0,0 0-1,0 0 1,-6-1 0,-8 0-2267,2 1-1389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8:59.6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2633,'0'0'5801,"42"8"-4015,-14-5-2108,0-1 0,38-2 1,-30 0-3101,-31-2 1925,-1-7-1247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00.0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27 162 4561</inkml:trace>
  <inkml:trace contextRef="#ctx0" brushRef="#br0" timeOffset="1">27 162 4561,'-27'-109'2240,"27"106"-1831,0-7-169,15-1-136,3 1 24,-1 2-128,1 0 0,-6 5-8,-3 3-96,0 0 104,-4 0-104,-2 0-184,0 0 144,3 0-49,3 0-31,0 0-696,-3 0-1160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3.6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 1 1384,'0'0'6727,"-5"12"-6464,-17 39-162,22-49-95,-1 0 0,1 0 0,0 0 0,0 0 1,1 0-1,-1 1 0,0-1 0,1 0 0,-1 0 0,1 0 0,0 0 0,-1 0 0,1 0 0,0 0 0,0 0 0,0 0 1,1-1-1,-1 1 0,2 2 0,29 26 119,-29-28-117,7 7-2,1-1-1,0 0 1,1-1-1,14 7 1,-23-12-205,1-1 0,0 1-1,-1-1 1,1 0 0,0 0 0,0 0-1,0-1 1,0 0 0,0 1 0,0-1-1,0-1 1,0 1 0,0 0 0,0-1-1,0 0 1,0 0 0,-1 0 0,1-1-1,5-1 1,42-32-2564,-30 19 1513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11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4 165 7210,'0'0'4807,"-1"-6"-4752,0 5-52,1 0 1,0 0-1,-1-1 0,1 1 1,0 0-1,0 0 0,0-1 1,0 1-1,0 0 1,0-1-1,0 1 0,1 0 1,-1-1-1,0 1 0,1 0 1,-1 0-1,1-1 0,-1 1 1,1 0-1,0 0 0,-1 0 1,1 0-1,0 0 1,1-2-1,34-18 67,-21 13-55,22-9-110,2 1 0,0 1-1,0 3 1,2 1 0,-1 2-1,1 2 1,0 1-1,1 3 1,61 2 0,-101 1 224,10 0-1972,-12 1 1776,0-1 1,0 0-1,0 0 0,1 0 0,-1 0 0,0 0 0,0 0 0,0 0 0,0 1 0,0-1 0,0 0 0,0 0 1,1 0-1,-1 0 0,0 0 0,0 1 0,0-1 0,0 0 0,0 0 0,0 0 0,0 0 0,0 1 0,0-1 0,0 0 1,0 0-1,0 0 0,0 0 0,0 1 0,0-1 0,0 0 0,0 0 0,0 0 0,0 0 0,0 1 0,0-1 0,0 0 1,0 0-1,-1 0 0,1 0 0,0 0 0,0 0 0,0 1 0,0-1 0,0 0 0,0 0 0,0 0 0,-1 0 0,1 0 1,0 0-1,0 0 0,0 0 0,0 1 0,-1-1 0,1 0 0,0 0 0,0 0 0,0 0 0,0 0 0,-1 0 1,1 0-1,0 0 0,0 0 0,0 0 0,0 0 0,-1 0 0,1 0 0,0 0 0,0 0 0,0-1 0,-20 9-4823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02.6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3305,'0'0'8508,"0"15"-8320,0-11-178,-2 43-56,3 1-1,2-1 1,2 0-1,20 86 1,-23-124-114,0 0 1,-1 0 0,0 0 0,-1 17 0,0-19-67,-1-7 194,0 1 1,0-1-1,0 1 1,0-1-1,0 1 1,0-1-1,0 0 0,0 1 1,0-1-1,0 0 1,0 0-1,0 0 0,-1 0 1,1 0-1,0 0 1,0 0-1,0 0 1,0 0-1,-2-1 0,-12-6-3589,9-5 726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03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0 128 3633,'0'0'3470,"9"-17"-3353,26-53-42,-32 67-73,-1 0 1,1 0 0,-1 0-1,1 0 1,0 0-1,0 1 1,0-1-1,1 1 1,-1 0-1,0 0 1,1 0 0,0 0-1,-1 1 1,1 0-1,0-1 1,0 1-1,0 1 1,0-1-1,-1 0 1,1 1-1,0 0 1,0 0 0,0 0-1,0 0 1,0 1-1,0 0 1,5 1-1,12 0 22,-12-2 4,-1 0 1,1 1 0,0 1 0,-1-1-1,1 1 1,-1 1 0,0-1 0,10 6-1,-15-7 20,0 0 0,-1 1 0,1 0-1,0-1 1,0 1 0,-1 0 0,1 0-1,-1 1 1,0-1 0,0 0 0,0 1-1,0-1 1,0 1 0,0 0 0,0 0-1,-1-1 1,0 1 0,1 0-1,-1 0 1,0 1 0,-1-1 0,1 0-1,0 0 1,-1 5 0,1-2-25,-1 0-1,-1 0 1,1 1-1,-1-1 1,0 0 0,0 0-1,-1 0 1,0 0 0,0 0-1,-4 7 1,1-6 46,0-1 0,0 1 0,-1-1 0,0 0 0,0 0 0,0-1 0,-11 7 0,-35 23 590,38-27-490,-1 1 1,2 0-1,-1 1 0,1 1 0,1 0 0,0 1 1,-15 18-1,26-29-171,1 0 0,-1 1 1,1-1-1,-1 1 0,1-1 0,-1 1 0,1-1 1,0 0-1,0 1 0,0-1 0,0 1 1,0-1-1,0 1 0,0-1 0,0 1 0,0-1 1,1 1-1,-1-1 0,1 1 0,-1-1 1,1 0-1,-1 1 0,1-1 0,0 0 0,0 1 1,0-1-1,0 0 0,0 0 0,0 0 1,0 0-1,0 0 0,0 0 0,0 0 0,1 0 1,-1 0-1,0-1 0,0 1 0,1 0 1,-1-1-1,2 1 0,10 5-30,1 0 1,-1-1-1,18 4 1,-20-6 24,0 1 25,1-1-1,-1 2 0,0-1 1,0 2-1,-1-1 0,1 2 1,-1-1-1,17 16 0,-26-22-198,1 1 0,0 0 0,-1 0 0,1-1 0,0 1 0,-1-1-1,1 1 1,0-1 0,0 0 0,-1 1 0,1-1 0,0 0-1,0 0 1,3-1 0,0 1-978,2 0-1578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04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14 3753,'0'0'3969,"13"-2"-3883,66-9 5,-79 55 1675,-18 23-1517,27 54-1316,-10-119 1073,0 1-1,1-1 0,-1 0 1,0 0-1,-1 0 0,1 0 1,0 0-1,0-1 0,-1 1 1,1 0-1,-1-1 0,0 1 1,1-1-1,-1 1 1,0-1-1,0 0 0,0 1 1,0-1-1,0 0 0,0 0 1,0-1-1,0 1 0,0 0 1,-5 0-1,-55 12 1479,54-13-1390,-40 1 879,47-1-962,0 0 1,0 0-1,0 0 1,0-1-1,-1 1 1,1 0-1,0-1 0,0 1 1,0-1-1,0 1 1,0-1-1,0 1 0,0-1 1,0 0-1,0 1 1,0-1-1,0 0 0,0 0 1,1 0-1,-1 0 1,0 0-1,1 0 0,-1 0 1,0 0-1,1 0 1,-1 0-1,1 0 0,0 0 1,-1 0-1,1 0 1,0-1-1,0 1 0,-1-2 1,1 3-283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06.2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 30 16,'1'-3'11494,"7"-12"-11546,-5 13 19,0 1-1,0-1 0,0 1 0,0 0 0,0 0 0,0 0 0,1 0 0,-1 1 0,0-1 0,1 1 0,-1 0 1,0 0-1,1 0 0,-1 0 0,0 1 0,1-1 0,-1 1 0,0 0 0,0 0 0,1 0 0,-1 0 0,0 1 0,0-1 1,0 1-1,-1 0 0,1 0 0,3 2 0,-5-3 47,1 1 0,-1-1 0,0 0 0,1 1 0,-1-1 1,0 0-1,0 1 0,0 0 0,0-1 0,-1 1 0,1-1 0,0 1 0,-1 0 1,1 0-1,-1-1 0,1 1 0,-1 0 0,0 0 0,0 0 0,0-1 0,0 1 0,0 0 1,0 0-1,0 0 0,-1-1 0,1 1 0,-1 0 0,1 0 0,-1-1 0,0 1 0,1 0 1,-1-1-1,0 1 0,0-1 0,0 1 0,-1-1 0,1 0 0,0 1 0,0-1 0,-1 0 1,-2 2-1,-3 4 104,0-1 1,0 1 0,-1-2-1,0 1 1,-10 4 0,-27 21 183,104-25-1132,-28-8 831,-22 1 6,0 0 1,0 1-1,0 0 0,0 1 1,14 2-1,-21-2-19,-1 0 1,0 0-1,0 0 0,0 0 0,0 0 0,0 0 0,0 0 0,-1 1 0,1-1 0,0 0 0,-1 1 0,1-1 0,0 0 1,-1 1-1,0-1 0,1 1 0,-1-1 0,0 0 0,0 1 0,0-1 0,0 3 0,2 37-8,-2-35 60,-1-5-5,1 1 0,-1-1 0,1 1-1,-1-1 1,0 1 0,1-1 0,-1 1 0,0-1 0,0 0 0,0 1 0,0-1 0,0 0 0,0 0 0,-1 0 0,1 0 0,0 0 0,-1 0 0,1 0 0,0 0 0,-1-1 0,-2 2 0,-44 18 208,15-7-163,25-10 20,-1 0 0,0-1 0,0 0-1,0-1 1,0 0 0,0 0 0,0 0 0,0-1 0,-13-2 0,-5 1-8,26 1-66,13-3-5716,0-2 2026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06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24,'0'0'10069,"0"16"-9745,0 325 209,5-325-898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07.2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 3121,'0'0'7096,"30"0"-7316,204-18-2836,-228 17 2728,15-2-1428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07.6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4657,'0'0'5326,"0"32"-5370,-1 5 265,2 0 0,2 0 0,11 53-1,-4-29-158,-8-19-4045,-5-42 1259,-3 0 1316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08.4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0 105 3201,'0'0'2888,"9"-13"-2762,27-43-108,-34 53-17,1 0 0,0 0 0,0 1 0,0-1 0,0 1 0,1 0 0,-1 0 0,0 0 0,1 0 0,0 0 0,-1 1 0,1-1 0,0 1-1,0 0 1,0 0 0,0 1 0,0-1 0,0 1 0,0 0 0,4 0 0,5 0 14,10-2 442,-1 1-1,36 4 1,-56-3-394,0 1 1,0 0 0,0 0 0,0 1-1,0-1 1,0 0 0,0 1 0,0-1-1,0 1 1,-1-1 0,1 1-1,-1 0 1,1 0 0,-1 0 0,0 0-1,1 0 1,-1 0 0,0 0 0,0 0-1,-1 0 1,1 1 0,0-1 0,-1 0-1,0 0 1,1 1 0,-1-1 0,0 0-1,0 5 1,1 7 149,-1 1-1,0-1 1,-3 18 0,1-24-143,-1-1 1,0 1-1,0-1 0,-1 0 1,0 0-1,0 0 1,-1 0-1,0-1 0,0 0 1,0 0-1,-1 0 0,0 0 1,0-1-1,-7 5 1,5-4 7,0 1 0,0 1 0,0-1 1,1 2-1,1-1 0,-1 1 0,-6 12 1,12-18-73,0 0 1,0 0-1,0 0 1,1 0-1,-1 1 1,1-1-1,0 0 1,0 0-1,0 1 1,0-1-1,1 0 1,-1 0-1,1 1 1,0-1-1,0 0 1,0 0-1,0 0 1,1 0-1,-1 0 1,1-1-1,0 1 1,0 0 0,0-1-1,0 1 1,0-1-1,5 5 1,36 19 138,-25-17-196,-2 2 0,30 22 0,-45-33-200,0 1 0,1-1 0,-1 0 1,0 1-1,1-1 0,-1 0 0,0 0 0,1 0 1,-1 0-1,0 0 0,1-1 0,-1 1 1,0 0-1,1-1 0,-1 1 0,0-1 1,1 1-1,-1-1 0,0 1 0,0-1 0,0 0 1,0 0-1,0 0 0,0 1 0,0-1 1,0 0-1,1-2 0,7-10-4330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09.1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 1 4049,'0'0'6496,"-6"21"-6315,-16 22 474,17-35-601,0 1 1,1-1-1,-1 1 0,2 0 0,-1 0 1,2 0-1,-1 1 0,1-1 1,-2 19-1,5-27-49,-1 0 1,1 0-1,-1 0 0,1 0 1,0 0-1,-1 0 0,1 0 1,0 0-1,0 0 0,0 0 1,0 0-1,0-1 0,0 1 1,0 0-1,0-1 0,0 1 1,0 0-1,0-1 0,0 0 1,1 1-1,-1-1 0,0 0 1,0 1-1,0-1 1,1 0-1,1 0 0,34 3-84,-25-3-167,-1 1 243,-1-1-1,0-1 1,1 0-1,-1 0 0,15-4 1,-22 4-217,-1 0 0,1 0 0,-1 0 0,1-1 0,-1 1 0,0-1 0,0 1 0,1-1 0,-1 0 0,0 0 0,0 0 0,-1 0 0,1 0 0,0 0 0,-1 0 0,1-1 0,-1 1 0,0 0 0,0-1 0,0 0 0,0 1 0,0-1 0,-1 1 1,1-1-1,0-5 0,1-5-3895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09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1512,'0'0'9600,"0"34"-8741,6 194-223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12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14 4793,'0'0'5675,"-24"-13"-4211,13 13-1429,3-1 26,1 1 1,-1 0-1,0 1 1,1 0-1,-14 3 0,17-2-46,1 0 0,0-1-1,0 1 1,0 0 0,0 0 0,0 1-1,0-1 1,0 0 0,1 1-1,-1 0 1,1 0 0,0 0 0,0 0-1,0 0 1,-2 4 0,-2 3-12,0-1 1,1 1 0,0 0 0,1 0 0,0 1-1,1-1 1,0 1 0,0 0 0,1-1 0,1 1-1,0 0 1,1 21 0,1-29-10,0 1 0,1-1 0,-1 0 0,1 1 0,0-1 1,0 0-1,0 0 0,1 0 0,-1-1 0,1 1 0,-1 0 0,1-1 0,0 0 0,0 1 0,0-1 0,0 0 1,0-1-1,1 1 0,4 2 0,6 2-17,1 0 1,-1-1-1,22 4 1,-31-7-2,1-1-1,-1 0 1,0-1-1,1 1 1,-1-1-1,0 0 1,1 0-1,-1-1 1,1 1-1,-1-1 1,0-1-1,6-1 1,-8 2 22,0-1-1,-1 0 1,1 0-1,0 0 1,-1 0 0,1-1-1,-1 1 1,0-1 0,1 1-1,-1-1 1,-1 0-1,1 0 1,0 1 0,-1-1-1,1-1 1,-1 1-1,0 0 1,0 0 0,0 0-1,0-5 1,2-5 84,0-1 0,-2 0 0,1 0 0,-2-1 0,0 1 1,-3-19-1,3 31-64,-1 0 1,0 1-1,0-1 1,0 0-1,0 1 0,0-1 1,0 1-1,0 0 1,0-1-1,0 1 1,-1 0-1,1 0 1,-1-1-1,1 1 1,-1 0-1,1 1 1,-1-1-1,1 0 0,-1 0 1,0 1-1,0-1 1,1 1-1,-1-1 1,0 1-1,0 0 1,1-1-1,-1 1 1,0 0-1,0 0 0,0 1 1,1-1-1,-1 0 1,-3 1-1,-1 0-27,1 0 0,-1 0-1,0 0 1,0 1 0,1 0 0,-1 0-1,1 0 1,0 1 0,-7 3-1,1 4-270,1 1 0,-1 0 0,2 1 0,-1 0-1,2 0 1,0 1 0,-10 19 0,-9 15-4376,13-28-864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12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1 968,'0'0'6530,"-1"0"-6388,1 0 1,-1 0-1,1 0 1,-1 0-1,1 0 1,-1 0-1,1 0 1,-1 0 0,1 0-1,-1 1 1,1-1-1,0 0 1,-1 0-1,1 1 1,-1-1-1,1 0 1,0 0 0,-1 1-1,1-1 1,-1 1-1,1-1 1,0 0-1,0 1 1,-1-1-1,1 1 1,0-1 0,-1 1-1,-8 100 70,3 116 0,6-216-573,2-2-778,-2 1 986,0-1 0,1 1 0,-1 0 1,0 0-1,0-1 0,1 1 0,-1 0 1,0-1-1,0 1 0,1 0 0,-1-1 1,0 1-1,0 0 0,0-1 0,0 1 1,0 0-1,0-1 0,1 1 0,-1-1 0,0 1 1,0 0-1,0-1 0,0 1 0,-1-1 1,2 0-491,-1-12-4732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13.0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35 200,'0'0'9581,"4"-11"-8938,283-7 5,-276 18-693,10-3-4851,-15 0 2150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13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3937,'0'0'2103,"1"10"-2028,2 304 1661,-4-275-5013,1-55 895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14.5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65 3121,'0'0'3608,"0"-7"-3481,1-22-19,-1 28-105,0 0-1,1 0 1,-1 1-1,0-1 1,1 0-1,-1 0 1,1 0-1,-1 1 1,1-1-1,-1 0 1,1 1-1,0-1 1,-1 0-1,1 1 0,0-1 1,0 1-1,-1-1 1,1 1-1,0-1 1,0 1-1,0 0 1,0-1-1,-1 1 1,1 0-1,0 0 1,1-1-1,25-2 117,-23 3-91,29-5 757,0 2 0,1 2 0,55 4 0,-87-2-766,0 0-1,0 0 0,-1 0 1,1 0-1,0 1 1,0-1-1,-1 1 1,1-1-1,-1 1 0,1-1 1,-1 1-1,0 0 1,1 0-1,-1 0 1,0-1-1,0 1 0,0 0 1,-1 1-1,1-1 1,0 0-1,-1 0 0,1 0 1,-1 0-1,0 0 1,0 0-1,0 1 1,0-1-1,0 0 0,-1 4 1,2-1 34,-2 1 1,1 0-1,-1 0 1,1 0-1,-2 0 0,1-1 1,-1 1-1,1 0 1,-2-1-1,-3 8 0,-7 5 6,-1-1 0,-1 0 0,-33 28 0,39-37 38,-1-2-1,1 1 1,-1-1 0,0-1 0,-1 0-1,1 0 1,-1-1 0,0-1 0,-17 4-1,28-7-96,0 0 0,0 0-1,-1 0 1,1 0 0,0 0-1,0 0 1,0 0 0,0 0-1,0 0 1,-1 0 0,1 0-1,0 0 1,0 0 0,0 0-1,0 0 1,0 0 0,0 0-1,-1 0 1,1 0 0,0 0-1,0 0 1,0 1 0,0-1-1,0 0 1,0 0 0,0 0-1,0 0 1,-1 0 0,1 0-1,0 0 1,0 0 0,0 1-1,0-1 1,0 0 0,0 0-1,0 0 1,0 0 0,0 0-1,0 0 1,0 1 0,0-1-1,0 0 1,0 0 0,0 0-1,0 0 1,0 0 0,0 1-1,0-1 1,0 0 0,0 0-1,0 0 1,0 0 0,0 0-1,0 0 1,0 1 0,0-1-1,0 0 1,0 0-1,1 0 1,-1 0 0,0 0-1,0 0 1,0 0 0,0 0-1,0 1 1,14 8 2,18 6 137,-17-10-80,0-1 1,0 0-1,22 2 0,24 7 239,-41-5-486,-17-6-356,0-1-1,0 0 0,1 1 1,-1-1-1,0 0 0,1-1 0,-1 1 1,0-1-1,5 1 0,1-1-1814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15.4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 0 2601,'0'0'7632,"-15"13"-6988,8 3-605,3-8-60,1 0 0,-1 0 0,2 0 0,-1 0 0,1 1 0,0 0 0,0 15 0,42-7 203,-17-6-160,-16-8-9,0 0 0,0 0 0,0 1 0,-1 0 0,0 0 0,1 1 0,5 5 0,-11-9 8,0 0 0,-1 0 0,1 0 0,0 0 0,-1 0 0,1 0 0,-1 0 0,0 0 0,1 0 0,-1 0 0,0 1 0,0-1 0,1 0 0,-1 0 0,0 0-1,0 0 1,0 0 0,0 0 0,0 1 0,-1-1 0,1 0 0,0 0 0,-1 0 0,1 0 0,-1 2 0,-1-1 15,1 1-1,-1-1 0,0 0 0,0 0 0,0 0 1,0 0-1,-1 0 0,1 0 0,0-1 0,-3 2 1,-7 3 83,-1 0 1,1-1 0,-16 4 0,27-8-112,-2-1 41,-6 4 53,-1-1 0,0 0 0,0-1 1,0 0-1,0-1 0,0 0 0,0-1 0,-20-1 0,28 0-78,0 0 0,1 0 0,-1 0-1,0 0 1,1-1 0,-1 1 0,1 0 0,-1-1-1,1 1 1,0-1 0,0 0 0,0 1 0,-2-4-1,2-7-6141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16.1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1032,'0'0'9434,"24"0"-9243,213 14 769,-202-14-805,-16 0-4399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19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0 100 1584,'0'0'6562,"0"0"-6490,0 0 1,0 0-1,1 0 1,-1 0-1,0 0 0,0 0 1,0 0-1,0 0 1,0 0-1,0 0 1,0 0-1,0 0 1,1 0-1,-1 1 1,0-1-1,0 0 0,0 0 1,0 0-1,0 0 1,0 0-1,0 0 1,0 0-1,0 0 1,0 1-1,0-1 1,0 0-1,0 0 0,0 0 1,0 0-1,0 0 1,0 0-1,0 0 1,0 1-1,0-1 1,0 0-1,0 0 0,0 0 1,0 0-1,0 0 1,0 0-1,0 0 1,0 1-1,0-1 1,0 0-1,0 0 1,0 0-1,0 0 0,0 0 1,0 0-1,0 0 1,0 0-1,-1 0 1,1 1-1,0-1 1,0 0-1,0 0 1,0 0-1,0 0 0,0 0 1,0 0-1,0 0 1,-1 0-1,1 0 1,80 13 92,125 5 0,-189-17-171,534 20 537,139-34-377,-605 8-11,0-3 0,104-24 0,108-10 180,-162 36-246,142-12 177,138-2-115,-70 7-46,-335 12-178,21 2-1568,-29-1 1554,0 1 1,0-1-1,0 1 0,-1-1 1,1 1-1,0 0 0,0-1 0,-1 1 1,1 0-1,-1-1 0,1 1 0,-1 0 1,1 0-1,-1 0 0,1-1 1,-1 1-1,1 0 0,-1 0 0,0 0 1,0 0-1,0 0 0,1 0 1,-1 0-1,0 0 0,0-1 0,0 1 1,0 0-1,-1 2 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22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1 318 1584,'0'0'6070,"18"-3"-5574,3-2-400,30-6 723,53-4-1,-27 14-302,137 14-1,-69-1-149,510-1 435,226 17-535,-269 4-289,2-32 73,-247-3-53,874-65 68,-634-25-50,-205 25-33,49-10 94,26 15-8,-73 57 142,-223 9-208,129 10 1,450 0-516,-231-13 705,-327 8-636,-198-8 405,0 0 1,-1 0 0,1 1 0,0-1 0,-1 1 0,1-1 0,-1 1 0,1 0 0,-1 0 0,1 1-1,-1-1 1,1 1 0,-1 0 0,0 0 0,0 0 0,0 0 0,0 0 0,2 3 0,1 3-255,-1-1 0,0 1 0,0 0 1,-1 1-1,6 15 0,-7-17 92,-2-5 53,0 1 0,0-1 1,1 0-1,-1 0 1,1 0-1,0 1 0,0-1 1,0-1-1,0 1 1,0 0-1,0 0 0,0-1 1,0 1-1,1-1 0,-1 0 1,0 0-1,1 0 1,-1 0-1,1 0 0,0 0 1,3 0-1,7 0 199,-1 0-1,0 0 0,20-2 1,-6 0 2740,4-17-1022,-14 6-1951,23-11-1955,-24 12-154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24.0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1 101 784,'0'0'6165,"36"0"-3593,206 21-1214,-22 0-1315,1285-63 163,-1133 37-17,-234 7-166,175-18 1,291-60 623,-547 70-607,-56 6-67,-31 0-5636,7 0 3783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4:29.1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139 46 384,'0'0'1680,"-32"0"-583,31 0-524,-23-5 3207,21 5-3721,1-1-1,0 0 1,0 0 0,0 0-1,1 1 1,-1-2-1,0 1 1,0 0-1,0 0 1,1-1-1,-1 1 1,1-1-1,-1 1 1,1-1-1,-1 1 1,1-1 0,0 0-1,0 0 1,0 0-1,0 0 1,0 0-1,1 0 1,-1 0-1,-1-4 1137,67 14-1588,-43-2 411,-15-5-6,-1 0 0,0 1-1,0 0 1,0 0 0,-1 0-1,1 1 1,6 4 0,-1-3 477,-11-4-486,1 0-1,-1 0 1,1 0-1,0 0 1,-1 1 0,1-1-1,-1 0 1,1 0-1,-1 0 1,1 1 0,-1-1-1,1 0 1,-1 0-1,1 1 1,-1-1 0,1 1-1,-1-1 1,1 0-1,-1 1 1,0-1 0,1 1-1,-1-1 1,0 1-1,1-1 1,-1 1 0,0-1-1,0 1 1,1-1-1,-1 1 1,0 0 0,0-1-1,0 1 1,0-1-1,0 1 1,0 0 0,44 32 265,3 14-248,-46-47 76,-1 1-96,0 0 0,1 0 1,-1 0-1,1-1 0,-1 1 1,1 0-1,-1 0 1,1-1-1,0 1 0,-1 0 1,1-1-1,0 1 0,-1-1 1,1 1-1,0-1 0,0 1 1,0-1-1,-1 0 0,1 1 1,0-1-1,0 0 1,0 1-1,2-1 0,27 6-121,-23-4 64,-6-2 54,0 0-1,0 0 1,-1 0-1,1 0 1,0 0-1,-1 1 0,1-1 1,-1 0-1,1 0 1,0 1-1,-1-1 1,1 1-1,-1-1 1,1 0-1,0 1 1,-1-1-1,1 1 0,-1-1 1,0 1-1,1-1 1,-1 1-1,1-1 1,-1 1-1,0 0 1,1-1-1,-1 1 1,0 0-1,0-1 0,0 1 1,1 0-1,-1-1 1,0 1-1,0 0 1,0-1-1,0 1 1,0 0-1,0-1 1,0 1-1,0 0 0,-1 0 1,1 0-150,3 3-2841,-3-3 2999,0-1 0,0 1-1,1-1 1,-1 1 0,0-1-1,0 1 1,1-1 0,-1 1 0,0-1-1,1 0 1,-1 1 0,1-1-1,-1 0 1,0 1 0,1-1-1,-1 0 1,1 1 0,-1-1 0,1 0-1,-1 0 1,1 1 0,-1-1-1,1 0 1,-1 0 0,1 0 0,-1 0-1,1 0 1,-1 0 0,1 0-1,-1 0 1,1 0 0,0 0 0,0 0 195,34 0-76,-12 0-129,-14 0 425,-17 0 477,8 0-856,-30-3-139,18 3 174,-1 1 0,1-1 0,0 2 0,-1 0 0,1 1 0,0 0 1,0 0-1,0 2 0,1-1 0,-18 11 0,19-11-28,0 0 1,-1 0-1,1-1 0,-1-1 0,1 0 0,-17 2 1,-34 7 173,50-7-237,1 0 0,0 1 0,1 0 0,-18 12 0,-21 11 85,45-26 75,9-2-63,25-8-112,41-12-841,-51 13 668,-10 4 114,0 0-1,0-1 1,0-1-1,-1 1 1,0-1-1,13-9 1,-22 12 176,-1 1 370,30-9-355,-27 8-99,1 1 0,-1-1 0,0 1 0,0 0 0,1 0-1,-1 0 1,1 0 0,4 0 0,-220 6 1013,206-2-997,0 0-1,-1 0 1,1 0-1,0 0 1,1 1-1,-1 0 1,1 1-1,-6 5 1,63-8-775,-39-4 639,-1 0 0,1-1-1,-1 0 1,0-1 0,19-9 0,-27 11 89,-4 2-32,-40 0-3509,21 0-340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12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5657,'0'0'6512,"3"0"-6438,143 1 223,8 0-4729,-147-2 2480,-5-5-1892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4:30.9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310 41 3209,'0'0'2708,"1"-4"1457,-3-15-3953,-7 15-149,0 1-1,0 0 1,0 1 0,-1 0-1,1 1 1,-1-1 0,0 2-1,1 0 1,-1 0-1,-16 2 1,-6-1 326,27 0-374,-1 1-1,1-1 1,0 1 0,1 0-1,-1 0 1,0 0 0,0 0 0,1 1-1,0 0 1,-1 0 0,1 0 0,0 1-1,0 0 1,-3 4 0,-50 59 321,55-64-336,0-1 0,0 0 0,1 1 0,-1-1 0,1 1 0,0 0 0,0-1 0,0 1 0,0 0 0,0 0 0,1 0 0,-1-1 0,1 1 0,-1 0 0,1 0 0,0 0 0,1 0 0,-1 0 0,0 0 0,1 0 0,-1 0 0,1-1 0,0 1 0,0 0 0,0 0 0,1-1 0,-1 1 0,3 3 0,4 5-39,1 0 0,1-1 0,0 0 0,0-1 0,13 9 0,-13-10 5,0 0-1,-1 0 0,0 1 0,12 16 0,-18-21 55,2 4-28,0 0-1,0 0 1,-1 0 0,4 13 0,-7-19 15,0 0 1,-1 0-1,1 0 1,-1 0-1,0 0 1,0 1-1,0-1 1,0 0-1,0 0 1,0 0-1,0 0 1,0 0-1,-1 0 1,0 0-1,1 0 1,-1 0-1,0 0 1,0 0-1,0 0 1,0 0-1,0 0 1,0 0-1,0-1 1,-1 1-1,-2 2 1,-6 5 139,-1-1 1,0 0 0,-1-1 0,-13 7 0,19-11-52,1-1 1,0 1-1,-1-1 1,1 0-1,-1-1 1,0 0-1,1 1 1,-1-2-1,0 1 1,0-1-1,0 0 1,-8 0-1,13-1-132,-1 0-1,1 1 0,0-1 1,0 0-1,0 1 0,0-1 1,0 0-1,0 0 1,0 0-1,0 0 0,1 0 1,-1 0-1,0 0 0,0 0 1,1 0-1,-1-1 1,1 1-1,-1 0 0,1 0 1,-1-1-1,1 1 0,0 0 1,0 0-1,-1-1 0,1-1 1,2-21-4946,0 19 1309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4:31.4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0 128 5313,'0'0'3792,"3"-13"-3628,2-4-38,0 2 305,-1 0 0,0-1 0,-2 1-1,2-18 1,0 32-436,-1 0 0,1 0 0,0 1 0,0-1-1,-1 1 1,1 0 0,0 1 0,0-1 0,0 0 0,-1 1 0,1 0 0,4 1-1,-6 3-37,1-1-1,-1 0 0,-1 1 0,1-1 0,-1 1 1,1 0-1,-1 0 0,-1-1 0,1 1 0,-1 8 1,-1 60 309,-1-35-217,3-4-1555,1-1-3696,-2-22 1066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4:41.6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1403 73 312,'0'0'3630,"-3"-5"-3371,-3-5-450,5 7 400,-1 0 0,1 0 1,-1 0-1,0-1 0,0 2 0,0-1 0,0 0 0,0 0 1,-1 1-1,1-1 0,-1 1 0,0-1 0,1 1 0,-1 0 1,0 0-1,0 1 0,-1-1 0,1 1 0,0-1 0,-1 1 1,1 0-1,0 0 0,-1 1 0,-5-2 0,-50 1 18,36-1-30,-1 2 0,1 0 0,-1 2-1,-38 7 1,26-1-203,18-4 1,-1 0-1,1 1 1,0 0-1,0 2 1,0 0-1,1 1 0,0 1 1,-16 12-1,8-6 57,1-1 0,-2-1-1,-36 14 1,14-7-30,-131 62 114,4-8 303,148-61-351,1 2 0,1 1 0,0 0 0,-29 27 0,48-38-90,1-1-1,0 1 1,1 0-1,-1 0 0,1 1 1,0-1-1,1 1 1,-1 0-1,-2 7 0,-6 7 42,-1 0 0,0-1-1,-2 0 1,-30 31-1,12-15 137,31-30-187,0 0-1,1 1 1,-1-1-1,1 1 1,0-1 0,0 1-1,1 0 1,0-1 0,0 1-1,0 0 1,0-1 0,2 8-1,0 9 53,-3-9 4,0-1 1,-1 1-1,-4 17 0,4-22-22,0 10-37,0 0 1,1 0-1,1 0 1,4 31-1,0 14 172,-4-62-154,-2 29 10,2 1 0,2-1 0,1 1 0,1-1 1,1 0-1,15 46 0,-16-64-11,0 0-1,1 0 1,0-1-1,1 1 1,1-1 0,0 0-1,0-1 1,1 0-1,0 0 1,19 17 0,9 16-28,-33-37 18,0-1 0,1 0-1,0 0 1,0 0 0,0 0 0,0-1-1,1 0 1,0 0 0,0 0 0,0 0-1,0-1 1,12 6 0,-3-5-42,47 20 56,-58-21 3,1-1 0,-1 0 0,1 1 0,-1 0 0,0 0 0,0 0 0,0 0 0,0 0 0,-1 1 0,1-1-1,-1 1 1,0-1 0,3 7 0,-3-7-9,0 1 0,0-1 0,0 1 0,1-1 0,0 0 0,0 0 0,0 0 0,0 0 0,0-1 0,0 1 0,1-1 0,-1 0-1,1 0 1,0 0 0,-1 0 0,1-1 0,0 1 0,8 1 0,-8-3-6,0 2 1,0-1-1,0 0 0,0 1 1,0 0-1,0 0 0,0 0 1,-1 0-1,1 1 1,-1-1-1,0 1 0,1 0 1,-1 0-1,-1 0 0,5 6 1,0 10-81,-7-17 85,1-1 0,-1 0 0,0 0 0,1 1 0,-1-1 1,1 0-1,-1 0 0,1 0 0,-1 0 0,1 0 0,0 0 0,0 0 0,0 0 0,-1 0 0,1 0 0,0 0 0,0 0 0,0-1 0,0 1 0,0 0 0,0-1 0,1 1 0,-1 0 0,0-1 0,0 0 0,3 1 0,2 2 4,0-1 0,0 1 0,-1 0 1,1 0-1,-1 1 0,1-1 1,-1 1-1,0 1 0,0-1 0,-1 1 1,0 0-1,1 0 0,6 10 1,-9-12-22,0-1 0,0 1 0,1-1 0,-1 0 0,1 0 0,0 0 0,-1 0 0,1 0 0,0 0 0,0-1 0,0 0 0,1 1 0,-1-1 0,0 0 0,0-1 0,0 1 0,1-1 0,-1 1 0,1-1 0,-1 0 0,4 0 0,33 5-482,-15 27 674,-6-23-154,2-1 0,-1-1 0,36 8 0,22 6-87,-54-11 86,-14-6-37,-1 0-1,0-1 1,1 0-1,0-1 1,15 2-1,-19-3-43,0 0 0,0 1 0,0 0-1,0 0 1,9 5 0,-10-5-57,0 0 0,0 0 0,0 0-1,0 0 1,0-1 0,0 0 0,9 1 0,70 6-3594,-71-8 2456,-2 0-875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4:44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404 1968 760,'0'0'9015,"34"0"-8066,40 1-747,-11 1-124,0-3 1,124-19-1,-168 16-64,-6 2-22,-1 0 0,0-1-1,0-1 1,0 0-1,17-9 1,19-10-52,-39 20 52,-1 0 0,0-1 0,1 0-1,-1 0 1,-1-1 0,1 0 0,-1 0-1,1-1 1,-2 0 0,1 0-1,-1 0 1,1-1 0,-2 0 0,1-1-1,5-10 1,-3 4-281,1 0 0,0 1 0,0-1 0,17-15 0,-17 20 279,-1 0 0,0-1 0,-1 0 0,0 0 0,0 0 0,-1-1 0,-1 0 0,0 0-1,5-15 1,-1-4 79,2 0 0,1 1-1,31-54 1,-36 66 26,0 0-1,-2-1 0,0 0 1,-1-1-1,-1 1 1,-1 0-1,0-1 1,-2-18-1,7-46-101,2-9 774,-5-160 0,-5 142-562,0 94-163,-1-1 0,0 1 0,-1-1 0,0 1 0,-2 0 0,0 0-1,-11-25 1,-64-103 328,34 67 21,38 65-336,-1-1-1,-1 2 0,0-1 1,-1 1-1,0 1 1,-22-17-1,16 14-13,2 0-1,0-1 1,-13-16-1,15 19-40,1 0 0,-1 1 0,-1 0 0,0 1 0,0 0 0,-1 2 0,-19-9 0,19 12 4,0 1 0,0 1 0,0 0 0,0 0 0,0 2 0,0 0-1,-27 3 1,-9-1 2,-149-2 181,189-1-176,-1 0 1,1-1-1,-1-1 0,-14-4 1,-20-5 18,9-2 181,21 7-110,3 3-65,0 0 0,-1 1 0,0 0 0,0 1 0,-17-1 1,7 1-53,-149-4 89,134 6-111,39 0-6,0 47-4180,0-30 95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32.5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3593,'0'0'4409,"14"37"-1221,-11-4-2757,-1-1 0,-4 47 0,0-12-2282,2-66 1289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32.9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65 4673,'0'0'7254,"16"5"-6882,18-2-257,67-2 0,-45-3-113,-56 2-29,1 0 0,-1 0 1,1 0-1,0 0 1,-1-1-1,1 1 0,-1 0 1,1-1-1,-1 1 1,1 0-1,-1-1 0,1 1 1,-1-1-1,1 1 1,-1-1-1,1 1 0,-1-1 1,0 1-1,1-1 0,-1 1 1,0-1-1,1 0 1,-1 1-1,0-1 0,0 1 1,0-1-1,0 0 1,0 1-1,1-1 0,-1 0 1,0 1-1,0-2 1,0-26-3258,-1 19 1092,1-9-3281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33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2961,'0'0'4579,"5"0"-4080,32 0 119,214-10 1834,-234 11-2706,-17-1 190,0 0 1,0 1-1,1-1 1,-1 0 0,0 1-1,0-1 1,1 0-1,-1 1 1,0-1-1,0 0 1,0 1-1,0-1 1,0 0-1,0 1 1,0-1-1,1 1 1,-1-1-1,0 0 1,0 1-1,0-1 1,0 1-1,-1-1 1,1 0-1,0 1 1,0-1-1,0 0 1,0 1-1,0-1 1,0 0-1,-1 1 1,1-1 0,0 0-1,0 1 1,0-1-1,-1 0 1,1 1-1,0-1 1,-1 1-1,-11 10-2858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33.8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3649,'0'0'6789,"0"69"-5642,0 11-1056,0-47-2425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34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35 4601,'0'0'7991,"8"0"-8018,131 0-1242,-138 0 1167,-1-1 1,1 1-1,-1-1 0,1 1 1,-1 0-1,1-1 1,-1 1-1,0-1 0,1 1 1,-1-1-1,1 1 0,-1-1 1,0 1-1,0-1 1,1 1-1,-1-1 0,0 1 1,0-1-1,0 0 1,0 1-1,1-1 0,-1 1 1,0-1-1,0 0 1,0 1-1,0-1 0,0 1 1,-1-1-1,1 0 1,0 1-1,0-1 0,-1-1 1,1-3-1606,0-6-3041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34.6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41 4113,'0'0'5129,"11"-6"-5092,3 0 13,0 0 1,0 1-1,1 1 0,-1 0 0,1 1 0,0 0 1,29 0-1,-7 3 123,-22 0-2849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1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9458,'0'0'3241,"141"-18"-3737,-82 15-201,-3 3-367,-15 0-280,-11 3-568,-16 10-273,-11 0-175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35.4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5553,'0'0'2818,"10"11"-1358,-6 35 252,-3-26-1618,2-1 0,0 1 0,8 30 0,-5-30-834,-5-8-3399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36.9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 2617,'0'0'6562,"16"-9"-2850,9 6-3672,0-2 0,42-14 0,2-1-22,-62 20-319,-1-3-4887,-6-2 1361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37.4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61 4177,'0'0'3234,"26"-2"-2721,-11 1-442,26-1 700,1-2 0,79-19 1,-29 0 1400,-30 17-5796,-72 6 744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38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0 2961,'0'0'7785,"-9"33"-6810,9 101-876,7-132-992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38.7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2657,'0'0'3210,"1"11"714,1 13-3580,2-8-236,-1-1 0,-1 1 0,-1 0-1,0 0 1,-2 27 0,0-6-1316,4-46-1703,-3-1 705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39.2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0 280,'0'0'4834,"2"5"-4348,4 15 190,-2 1-1,0-1 1,-1 1 0,-2-1-1,0 1 1,-3 36 0,1-7-713,1-49-431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39.7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67 1736,'0'0'7506,"15"0"-6554,22-3-702,-1-1 1,1-2-1,-1-1 0,38-13 1,-4 1-128,-60 17 217,4-2-1530,-29 3-1939,1 1 44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40.3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45 2601,'0'0'6596,"5"0"-5904,73 1 336,104-2 1506,-176 1-2526,0-1 1,0 0-1,0 0 1,-1 0-1,1 0 1,0-1-1,-1 0 1,1 0-1,-1-1 1,8-4-1,-13-9-3853,-5 8-29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42.0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1800,'0'0'7171,"0"19"-6411,15 166 406,-15-179-1257,0 43-3851,0-43 1679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42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1216,'0'0'8238,"28"3"-6014,250 5-2167,-278-8-415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16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38 3289,'0'0'1773,"4"-6"-1665,11-19 261,-11 19 411,-7 36 3179,0 1-3241,-1-14-689,1 0 0,1 0 1,0 1-1,1-1 0,0 0 1,4 27-1,-1 5 19,-2-10-35,0 51 46,-18 154 0,17-232-56,-1 0 0,2 0 1,0 0-1,0 0 0,1 0 1,0 0-1,1 0 0,0-1 1,1 1-1,1 0 0,0-1 1,0 0-1,1 0 0,1 0 1,6 10-1,-8-14-41,0 0-1,-1 0 1,0 0-1,0 0 0,-1 0 1,1 1-1,-2-1 1,3 15-1,-4-21-53,-4-27-749,0 5-127,0 0 0,2 0 0,1-41 0,1 59 836,0-42-2968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42.9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72 1664,'0'0'5079,"8"-2"-4519,19-6 729,1 2 0,52-4 0,27-6-934,-67 4-264,-29 8-125,1 1 1,-1 0-1,1 0 0,0 1 0,14 0 0,-26 16-4978,0-13 4128,-3 10-3289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43.5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 4417,'0'0'7076,"0"-15"-6429,4 49-410,-1 0 1,-4 52-1,1-33-4841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44.1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40,'0'0'10341,"5"32"-9948,0-16-211,-2-1-1,1 1 0,-2 0 1,-1 1-1,0-1 0,-1 24 1,0-18-214,0-21-1105,0 1 157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44.5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35 4489,'0'0'6533,"38"0"-4899,209-16-662,-230 13-2393,-32-7-3675,-2 4-2015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45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1360,'0'0'10024,"30"0"-8396,122 0-1180,-88 0-6090,-54 0 1449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26.1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2937,'0'0'9195,"0"25"-9192,32 242 70,-29-222 258,-1-8-1238,2-16-4978,-7-30 3155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26.7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0 196 3489,'0'0'4679,"7"-17"-4385,26-52-242,-29 63-45,1 1 0,0 0 0,0 0 0,0 1 0,1 0 0,-1-1 0,1 2 0,0-1 0,0 1 0,1 0 0,-1 0 0,1 1 0,9-3 0,16-8 15,-16 5 168,0 1 0,0 0-1,22-5 1,-35 11-156,1 0-1,-1 0 1,0 0-1,1 1 1,-1-1-1,0 1 1,1 0-1,-1 0 1,1 0-1,-1 0 1,0 1-1,1-1 1,-1 1-1,0 0 1,1 0-1,-1 0 0,0 0 1,0 1-1,0-1 1,0 1-1,0 0 1,0 0-1,4 4 1,1 6-5,0-1 0,-2 1 0,1 1 0,-2-1 0,1 1 0,-2 0 0,0 0 0,0 1 0,-1-1 0,-1 1 0,0-1 0,-1 1 0,0 0 0,-2 18 0,0-29 10,1 1 1,-1-1 0,0 0-1,0 0 1,0 0-1,-1 0 1,1 0 0,0 0-1,-1-1 1,0 1 0,0 0-1,0-1 1,0 1-1,0-1 1,0 0 0,-1 0-1,1 0 1,-1 0 0,-4 3-1,-61 32 892,48-27-706,-9 4 106,21-11-291,0 0 0,0 0 0,1 1 0,-1 0 0,1 0 1,0 1-1,0 0 0,1 1 0,-1-1 0,1 1 0,-10 12 0,16-16-49,-1 0 0,1 0 0,-1 0 0,1-1 0,0 1 0,-1 0 0,1 0 0,0 0 0,0 0 0,0 0 0,1 0-1,-1-1 1,0 1 0,1 0 0,-1 0 0,1 0 0,0-1 0,-1 1 0,1 0 0,0-1 0,0 1 0,0 0 0,0-1 0,1 0 0,-1 1 0,0-1-1,1 0 1,-1 1 0,0-1 0,1 0 0,0 0 0,-1 0 0,4 1 0,0 2 29,0-1 0,0 0 0,1-1 0,-1 1-1,1-1 1,-1 0 0,1-1 0,0 1 0,9 0 0,2-2 114,-4-1-123,-1 1 1,0 0 0,0 0-1,1 2 1,-1-1-1,0 2 1,20 6 0,-24-2-914,-7 1-5523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27.3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1 244 1816,'0'0'9850,"2"-6"-9349,75-226 975,-77 231-1489,0 1-1,0 0 1,0 0 0,-1 0 0,1 0 0,0-1-1,0 1 1,0 0 0,1 0 0,-1 0 0,0 0-1,0 0 1,0-1 0,0 1 0,0 0 0,0 0-1,0 0 1,0 0 0,0-1 0,0 1-1,0 0 1,0 0 0,0 0 0,1 0 0,-1 0-1,0 0 1,0 0 0,0-1 0,0 1 0,0 0-1,1 0 1,-1 0 0,0 0 0,0 0-1,0 0 1,0 0 0,0 0 0,1 0 0,-1 0-1,0 0 1,0 0 0,0 0 0,0 0 0,1 0-1,-1 0 1,0 0 0,0 0 0,0 0 0,0 0-1,1 0 1,-1 0 0,0 0 0,7 11-236,1 14 214,-4-7 59,-2 1 1,1 26 0,-3-32-8,0 0 1,1-1-1,1 1 0,0 0 1,1 0-1,7 21 1,-8-30-527,-1 0 1,0 0-1,0 0 1,-1 0 0,1 0-1,-1 0 1,0 8-1,0-6-2301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27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0 228 3953,'0'0'7289,"6"-19"-6819,64-152 782,-65 162-1146,-4 7-58,1 0-1,-1 0 1,0 0-1,0 0 1,0 0-1,0-1 1,-1 1-1,1 0 1,-1 0-1,1-1 1,-1-2-1,0 5-21,9 15-273,-2 12 98,-1 1 0,-2 0-1,-1 1 1,-1-1 0,-3 53 0,1-32-3054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28.3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3001,'0'0'7541,"15"49"-7302,-12 72 759,2 14-873,-4-133-339,-1 0 0,1-1 0,-1 1 0,0 0 0,0 0 0,0 0 0,0 0 0,0 0-1,0 0 1,-1 0 0,1 0 0,-1 0 0,1 0 0,-1 0 0,0-1 0,0 1 0,1 0 0,-1 0 0,-1-1 0,1 1 0,0-1 0,0 1 0,0-1 0,-1 1 0,1-1 0,-1 0 0,1 0 0,-1 1 0,-3 0 0,-15 9-4485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17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79 2833,'0'0'5510,"0"0"-5503,-1-1 0,1 1-1,-1-1 1,1 1 0,0 0 0,-1 0 0,1-1-1,-1 1 1,1 0 0,-1 0 0,1-1-1,-1 1 1,1 0 0,-1 0 0,1 0 0,-1 0-1,1 0 1,-1 0 0,0 0 0,1 0-1,-1 0 1,1 0 0,-1 0 0,1 0 0,-1 0-1,1 1 1,-1-1 0,1 0 0,-1 0-1,1 0 1,-1 1 0,1-1 0,0 0 0,-1 1-1,1-1 1,-1 1 0,-8 31 229,0 0-1,-3-1 1,0 0 0,-2-1-1,-1 0 1,-2-1 0,0-1-1,-2-1 1,-1 0 0,-47 46-1,66-72-115,1-6-136,0 0-1,0 1 1,0-1-1,0 0 1,1 0-1,-1 1 1,1-1-1,0 0 1,1 1-1,-1-1 1,1 1-1,0 0 1,0-1-1,6-7 1,-2-2 2,20-46-584,37-80-447,-52 119 808,0 1 0,2 1 0,0 0 1,24-26-1,-33 42 215,-1-1 0,1 1 0,0 0 1,0 0-1,0 0 0,0 1 0,0-1 0,1 1 0,-1 0 1,10-3-1,-12 5 48,0-1 1,0 1-1,0 0 1,0 0 0,-1 0-1,1 0 1,0 0-1,0 0 1,0 0-1,0 1 1,-1-1-1,1 1 1,0-1-1,0 1 1,-1 0-1,1 0 1,-1-1 0,1 1-1,0 0 1,-1 1-1,0-1 1,1 0-1,-1 0 1,0 1-1,1-1 1,-1 0-1,0 1 1,0-1-1,0 1 1,1 2 0,14 23 88,1-1 0,0-1 1,24 24-1,-18-21-105,33 50-1,-54-76 34,0 1 0,0 0 0,-1 0 0,1 0 0,-1 0 0,1 0 0,-1 0 1,0 1-1,0-1 0,0 0 0,-1 1 0,1-1 0,-1 0 0,0 1 0,0-1 0,0 1 1,0-1-1,-1 0 0,1 1 0,-1-1 0,0 0 0,0 1 0,0-1 0,0 0 0,-1 0 0,1 0 1,-1 0-1,0 0 0,0 0 0,0-1 0,0 1 0,0 0 0,-1-1 0,1 0 0,-1 1 1,0-1-1,1 0 0,-1-1 0,-4 3 0,-13 7 187,-1-1-1,1-1 1,-1-1-1,-1-1 0,0-1 1,0-1-1,0 0 1,-1-2-1,1-1 1,-1-1-1,-43-2 1,63 0-279,1 1 0,0-1 0,-1 0 0,1 0 0,0 0 0,-1 0 0,1 0 0,0 0 0,0-1 0,0 1 0,0-1 0,0 1 1,1-1-1,-1 0 0,0 0 0,1 0 0,-1 0 0,1 0 0,0 0 0,-1 0 0,1 0 0,0 0 0,-1-5 0,2 6-91,0 1-1,0 0 1,1-1-1,-1 1 1,0-1 0,0 1-1,1-1 1,-1 1-1,0-1 1,0 1 0,1 0-1,-1-1 1,1 1-1,-1 0 1,0-1 0,1 1-1,-1 0 1,1-1-1,-1 1 1,0 0 0,1 0-1,-1 0 1,1-1-1,-1 1 1,1 0 0,-1 0-1,1 0 1,-1 0-1,1 0 1,-1 0 0,1 0-1,-1 0 1,1 0-1,-1 0 1,1 0 0,-1 0-1,1 1 1,2-1-893,20-1-5183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28.8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69 5097,'0'0'8128,"48"-3"-7718,-35 1-417,36-7-336,91-3 1,-139 12 218,0-1 1,0 1-1,-1 0 0,1 0 1,0-1-1,-1 1 1,1 0-1,0-1 0,-1 1 1,1-1-1,-1 1 1,1-1-1,0 1 0,-1-1 1,1 1-1,-1-1 1,0 0-1,1 1 0,-1-1 1,1 1-1,-1-1 1,0 0-1,0 0 0,1 1 1,-1-1-1,0 0 1,0 1-1,0-1 0,0 0 1,0 0-1,0 1 1,0-1-1,0 0 0,0 0 1,0 1-1,0-1 1,0 0-1,0 0 0,-1 1 1,1-2-1,-1-5-1942,1-4-3159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29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1 101 3017,'0'0'5693,"19"-6"-5365,60-19-53,-69 22-117,0 1 1,1 0 0,-1 1-1,0-1 1,1 2 0,-1 0-1,19 2 1,5 0 139,7-4-89,0-2 0,-1-2 1,75-21-1,-36 8-25,-50 14-65,-28 4-107,-16 5-5763,-2 3 1887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29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5313,'0'0'6507,"0"71"-5935,0 33-280,0-60-8494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30.4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43 3473,'0'0'6781,"-10"0"-2359,71 2-4610,-24-1 59,60-4 0,-66-6-1331,-29 9 1175,-1-1 1,0 1-1,0-1 0,0 1 0,-1-1 1,1 0-1,0 0 0,0 1 0,0-1 1,0 0-1,-1 0 0,1 0 1,0 0-1,-1 0 0,1 0 0,-1 0 1,1 0-1,-1 0 0,1 0 0,-1 0 1,0 0-1,0 0 0,1 0 1,-1-2-1,0-7-4271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30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72 1280,'0'0'7196,"8"-1"-6551,362-24 2781,-369 25-3462,0 0 0,0 0 0,-1 0 0,1 0 0,0 0 1,0 0-1,0 0 0,-1 0 0,1 0 0,0 0 0,0 0 0,-1 0 1,1-1-1,0 1 0,0 0 0,-1-1 0,1 1 0,0-1 1,-1 1-1,1 0 0,0-1 0,-1 0 0,1 1 0,-1-1 0,1 1 1,-1-1-1,1 0 0,-1 1 0,1-1 0,-1 0 0,0 1 1,1-1-1,-1 0 0,0 0 0,0 1 0,1-1 0,-1 0 0,0 0 1,0 1-1,0-1 0,0 0 0,0 0 0,0 0 0,0 1 0,0-1 1,0 0-1,-1 0 0,1 0 0,0 1 0,0-1 0,-1 0 1,1 1-1,-1-1 0,1 0 0,0 1 0,-1-1 0,1 0 0,-1 1 1,0-1-1,1 1 0,-1-1 0,1 1 0,-1-1 0,0 1 1,1-1-1,-2 0 0,-12-9-2971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52.4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1376,'0'0'10197,"0"27"-10184,0 113 154,0-79-7330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52.9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72 464,'0'0'6393,"3"0"-6071,37-3 96,0-1-1,0-3 1,49-14 0,13-2-514,-64 17 15,1 2-1,46 1 1,-84 3-210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54.4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 9 1768,'0'0'7603,"0"-9"-5346,-8 297-2312,7-224-2221,-40-63-3049,26-1 3121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55.1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0 100 2657,'0'0'1725,"29"-15"-1618,89-45-100,-110 56-6,-1 0 0,1 1 0,0 0 0,0 0 1,0 1-1,0 0 0,0 1 0,0-1 0,1 2 1,-1-1-1,0 1 0,1 0 0,9 2 0,16 1 291,-32-3-212,1 0 0,-1 0 0,1 0-1,-1 1 1,1 0 0,-1-1 0,1 1 0,-1 0 0,0 0 0,1 0 0,-1 0 0,0 0 0,0 1 0,0-1 0,0 1 0,0 0 0,0-1 0,2 4 0,0 0 118,-1 0 1,0-1 0,0 1-1,0 1 1,-1-1-1,0 0 1,3 12 0,-1 2 274,0 1 1,-2 0 0,0 35-1,-2-52-436,-1 0 0,0 0 0,0 0 1,0 0-1,0 0 0,0-1 0,-1 1 0,1 0 0,-1-1 0,1 1 0,-1-1 0,0 1 0,0-1 1,0 0-1,0 0 0,-1 0 0,1 0 0,-1 0 0,-4 2 0,-59 30 874,54-29-774,2-1 41,-5 3 20,1-1-1,0 2 1,0 0 0,-15 11-1,25-15-188,0-1-1,0 1 0,0 0 1,1 0-1,0 1 1,-1-1-1,2 1 1,-1-1-1,0 1 0,1 0 1,0 0-1,0 0 1,1 0-1,-1 0 1,1 0-1,-1 9 0,2-14-3,0 4-24,-1 0 0,0 0 0,1 0 0,0 0 0,0-1 0,0 1 0,1 0 0,-1 0 0,2 6-1,-1-9 16,1 0 0,-1 1-1,0-1 1,0 0 0,1 0-1,-1 0 1,1 0-1,-1 0 1,1 0 0,-1 0-1,1-1 1,0 1 0,-1 0-1,1-1 1,0 1-1,-1-1 1,1 0 0,0 0-1,0 1 1,0-1-1,-1 0 1,4-1 0,70 1 143,-45-1-175,-1 2 1,41 5 0,-68-6-151,14 5 122,-12 3-3898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55.5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0 114 5049,'0'0'3173,"13"-18"-2925,4-3-136,-6 8 66,-1 0-1,0 0 0,10-22 0,-2 92 3150,-3-14-3397,-14-42 61,2 8-136,0 0 0,-1 0 0,0 1 0,0-1 0,-1 1 0,0-1 0,-1 1 0,0 0 0,-3 17 0,-11-22-2197,10-4 1671,-13 1-2364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21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10 6129,'0'0'4773,"-5"-3"-4789,5 3 13,0-1-1,-1 1 0,1-1 0,-1 1 0,1-1 0,0 1 1,-1-1-1,1 1 0,-1 0 0,1-1 0,-1 1 1,0 0-1,1 0 0,-1-1 0,1 1 0,-1 0 1,1 0-1,-1 0 0,0 0 0,1 0 0,-1 0 1,1 0-1,-1 0 0,0 0 0,1 0 0,-1 0 1,0 0-1,1 0 0,-1 0 0,1 0 0,-1 1 1,1-1-1,-1 0 0,0 1 0,-3 24 664,2-5-213,0 3-406,1 1 1,1 0 0,1-1-1,1 1 1,1-1 0,1 1-1,1-1 1,1 0-1,17 43 1,-8-27-49,-2 1 0,-2 0-1,-2 1 1,-1 0 0,-2 0 0,-2 1 0,-2 55 0,-8 99-647,6-195 670,0-6-2424,0-9-1212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56.1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17 2897,'0'0'2247,"19"-3"-2089,6-2 18,-9 2 389,0 1 0,0 0 0,27 1 0,-42 2-397,0 0 0,0-1 0,0 1 1,-1 0-1,1 0 0,0 0 0,-1 0 1,1 0-1,-1 1 0,1-1 0,-1 0 1,0 0-1,1 0 0,-1 0 0,0 0 1,0 1-1,0-1 0,0 0 0,0 0 1,0 0-1,0 3 0,-1 29 261,-3-25-387,-1 0 0,0 0 0,0 0-1,0-1 1,-1 0 0,0 0 0,0 0 0,-1 0 0,0-1 0,0 0 0,-11 6 0,-17 18 123,32-27-172,-16 16 79,18-18-81,1-1 0,-1 1 0,1-1 0,-1 1 0,1-1 0,0 1 0,-1-1 0,1 1 0,-1-1 0,1 1 0,0-1 0,0 1 0,-1 0 0,1-1 0,0 1 0,0 0 0,0-1 0,0 1 0,0 0 0,-1-1 0,1 1 0,1-1 0,-1 1 0,0 0 0,0-1 0,0 1 0,0 0 0,0-1 0,0 1 0,1 0 0,-1 0 0,4 0 15,-1 0 0,1-1 0,0 1 0,-1-1 0,1 0-1,0 0 1,-1 0 0,7-2 0,2 1 40,210-11-765,-215 11 545,-6 1 93,-1 0 0,0 0-1,1 0 1,-1 0 0,1 0 0,-1 0-1,1 0 1,-1 0 0,1 0 0,-1 0-1,1 0 1,-1 0 0,0-1 0,1 1 0,-1 0-1,1 0 1,-1 0 0,0-1 0,1 1-1,-1 0 1,1-1 0,-1 1 0,0 0-1,1-1 1,-1 1 0,0 0 0,0-1-1,1 1 1,-1-1 0,0 1 0,0 0-1,0-1 1,0 1 0,1-1 0,-1 1 0,0-1-1,0 1 1,0 0 0,0-1 0,0 1-1,0-1 1,0 1 0,0-1 0,0 1-1,0-1 1,0 1 0,-1-1 0,1 1-1,0 0 1,0-1 0,0 1 0,-1-1 0,1-9-3772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56.5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1 1424,'0'0'5280,"2"6"-4848,7 24 173,-1 1-1,-1 0 1,-2 0-1,-1 1 1,-1 56 0,-3-74-553,0-1-291,0-1 0,0 0 1,-1 1-1,-5 20 0,4-28-181,0 1-1,0-1 0,-1 0 1,1 0-1,-1 0 0,0 0 0,-1-1 1,-3 5-1,-8 6-3599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56.9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64 1168,'0'0'10724,"-3"0"-10246,5 0-353,40 0 107,141-5-740,-181 4 348,0 1 0,1-1 0,-1 1 0,0-1 0,0 0 0,0 1 0,0-1 0,1 0 0,-1-1 0,0 1 0,-1 0 0,1-1 0,0 1 0,0-1 0,-1 1 0,1-1 0,-1 0 0,1 1 0,-1-1 0,0 0 0,1 0 0,-1 0 0,0 0 0,0 0 0,-1-1 0,1 1 0,0-3 0,3-10-2906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57.2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57 4121,'0'0'3813,"15"-7"-3648,-7 4-180,9-5 313,0 2-1,0 0 1,1 0 0,-1 2-1,31-4 1,191 0-1203,-236 8 728,-1 0 1,0 0 0,0 0 0,0 0 0,0 1 0,0-1 0,0 0 0,0 1 0,0 0 0,0-1-1,0 1 1,0 0 0,0 0 0,0 0 0,-1 0 0,1 0 0,0 1 0,-1-1 0,3 3-1,0 1-1480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57.7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1 4321,'0'0'8124,"0"24"-8182,1 49 371,1 1-3243,-2-73 2790,0 0-1,-1 0 1,1 0 0,0 0-1,0 0 1,0 0 0,-1 0-1,1 0 1,-1 0 0,1-1-1,-1 1 1,1 0-1,-1 0 1,1 0 0,-1-1-1,0 1 1,1 0 0,-1-1-1,0 1 1,1 0 0,-3 0-1,1 1-284,-11 7-1495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58.2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4489,'0'0'4198,"9"6"-3054,-4 76 395,-2-48-1585,-1 46-1,-3-69-776,0-1-1,0 1 0,-1-1 1,-7 19-1,7-26-1838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58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 2761,'0'0'7783,"8"-1"-7218,155-23 1118,-157 24-1695,17-1-238,1-1-1,-1 0 0,26-8 0,-48 10 208,-1 0 0,1 0-1,-1-1 1,0 1 0,1 0 0,-1 0-1,0 0 1,1 0 0,-1-1 0,0 1-1,1 0 1,-1-1 0,0 1 0,1 0-1,-1 0 1,0-1 0,0 1 0,1 0-1,-1-1 1,0 1 0,0-1 0,0 1-1,0 0 1,1-1 0,-1 1 0,0-1-1,0 1 1,0 0 0,0-1 0,0 1-1,0-1 1,0 1 0,0 0 0,0-1-1,0 1 1,0-1 0,-1 1 0,1-4-1098,0-4-2347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9:59.2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9 3025,'0'0'8072,"-9"-8"-6345,164 18-984,-84-4-686,-39-2-253,-4-1-1969,-8-2-3419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15.4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0 408,'0'0'3386,"-17"6"3138,11 330-5932,6-335-643,-1 1 0,1 0-1,-1 0 1,1-1 0,-1 1-1,1 0 1,-1-1 0,0 1-1,0-1 1,0 1 0,0-1-1,0 1 1,0-1 0,-2 2-1,2-2-132,-1 1-1,1-1 0,0 1 0,0-1 1,0 1-1,0-1 0,0 1 1,0 0-1,0-1 0,1 1 0,-1 0 1,1 0-1,-1 0 0,0 2 1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16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5 936,'0'0'7390,"41"5"-5200,10 0-1580,0-3 1,68-6 0,-70-2-355,-9 0-1111,-14 5-2448,-17 1 562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22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1720,'0'0'6784,"0"-3"-6631,0 8-143,2 13 82,0 0 0,1-1 1,1 1-1,9 26 0,-12-40-87,1 1 0,0-1-1,0 0 1,0-1 0,1 1 0,-1 0 0,1-1-1,0 1 1,0-1 0,0 0 0,0 0 0,1 0-1,-1 0 1,1-1 0,0 1 0,0-1 0,0 0-1,0 0 1,0 0 0,0-1 0,0 1 0,1-1-1,6 1 1,-9-2 18,-1 1-1,0-1 1,1 1-1,-1-1 1,1 0-1,-1 1 1,1-1-1,-1 0 1,1 0-1,-1 0 1,1 0-1,-1 0 1,1-1-1,-1 1 1,0 0-1,1-1 1,-1 1-1,1-1 1,-1 1-1,0-1 1,1 0-1,-1 0 1,0 1-1,0-1 1,0 0-1,1 0 1,-1 0-1,0 0 1,0 0-1,0-1 1,-1 1-1,1 0 1,0 0-1,0-1 1,-1 1-1,1 0 1,-1-1 0,1 1-1,0-3 1,5-11-56,1 1 0,0 0 1,1 0-1,1 1 1,0 0-1,18-20 1438,-68 33-1269,-126 0 1218,177 1-6212,3 1 3138,8-2-2857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18.0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0 1304,'0'0'8639,"0"15"-8293,18 155-177,-17-126-116,0-30-24,0 1 0,-1-1 0,-1 0 0,0 1 0,0-1 1,-2 0-1,-6 22 0,5-11-1464,4-24 1294,0 0 0,0 0 0,0 0 0,0 1 0,0-1 0,0 0 0,0 0 1,-1 0-1,1 1 0,0-1 0,-1 0 0,1 0 0,-1 0 0,1 0 0,-1 0 0,1 0 0,-1 0 0,0 0 1,0 0-1,1 0 0,-1 0 0,0 0 0,0 0 0,0-1 0,0 1 0,0 0 0,0-1 0,0 1 0,0-1 1,0 1-1,-2 0 0,-9 2-2178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18.9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0 117 3225,'0'0'2687,"19"-14"-2606,61-44-57,-73 53 167,0 0-1,1 0 0,-1 1 0,1 0 1,0 0-1,0 1 0,0 0 1,0 0-1,1 1 0,-1 0 0,1 0 1,-1 1-1,1 0 0,0 1 1,-1 0-1,14 1 0,11 0 216,-31 0-385,1 0 0,0 0 0,-1 0 0,1 0 0,-1 1 1,1-1-1,-1 1 0,0-1 0,1 1 0,-1 0 0,0 0 0,0 0 0,-1 0 0,1 0 0,0 1 0,0-1 0,-1 0 1,0 1-1,1-1 0,-1 1 0,1 2 0,22 58 181,-21-54-186,0 0 0,-1 0 1,0 0-1,0 0 1,-1 0-1,-1 0 1,0 11-1,0-16 19,-1-1 0,1 1 0,-1 0 0,0-1 0,0 1 0,-1-1 0,1 0 0,-1 1 1,0-1-1,0 0 0,0 0 0,0 0 0,0 0 0,-1 0 0,1-1 0,-1 1 0,0-1 0,0 1 0,-6 3 0,-60 34 361,-102 45 1,174-83-400,1 1-1,0 0 0,0-1 0,0 0 1,0 0-1,1 0 0,-1-1 1,6 2-1,58 10 115,-54-12-105,0 1 0,-1 1 0,1 0 0,-1 0 0,0 2 0,25 10 0,-27-7 27,-10-8-180,0 1 0,0 0-1,0-1 1,0 1 0,-1-1-1,1 1 1,0-1-1,0 0 1,0 1 0,0-1-1,0 0 1,0 1 0,0-1-1,1 0 1,-1 0 0,0 0-1,1 0 1,0 0-386,1 0-2271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19.6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1 127 464,'0'0'7052,"4"-12"-6457,1-2-622,-1-2 652,1 1 1,0 0-1,1 0 1,15-25 0,-6 91-570,-10-8 143,-1 1 0,-4 66 0,-1-48-263,3-57-325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20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3873,'0'0'4587,"39"-5"-3441,-36 4-1145,1 1-1,-1 0 1,0 0-1,0 0 1,1 1-1,-1-1 1,0 1-1,0 0 0,0 0 1,0 0-1,0 0 1,0 0-1,0 1 1,0-1-1,0 1 1,2 2-1,-3-1-1,0 0-1,0-1 1,-1 1-1,1 1 0,-1-1 1,0 0-1,1 0 1,-2 0-1,1 1 0,0-1 1,-1 0-1,1 1 1,-1-1-1,0 1 0,-1 5 1,0-6 93,0 0 1,0 0 0,-1-1-1,1 1 1,-1 0 0,0 0-1,0-1 1,0 1 0,0-1-1,0 0 1,-1 0-1,1 0 1,-1 0 0,1 0-1,-1 0 1,-5 2 0,-8 8 196,25-12-683,0 1 0,0 0-1,0 0 1,13 4 0,-14-4 431,0 1-1,0 1 1,0 0 0,0 0 0,-1 0-1,10 6 1,-14-7-21,-1-1 0,0 1-1,0 0 1,0 0 0,0 0 0,0 0 0,0 0-1,0 0 1,-1 0 0,1 1 0,-1-1-1,0 1 1,0-1 0,0 1 0,0-1-1,0 1 1,0 0 0,-1 0 0,1-1 0,-1 1-1,0 5 1,0-5 53,-1 1 0,0-1 0,0 1 0,0-1 0,-1 1-1,1-1 1,-1 0 0,0 0 0,1 0 0,-2 0 0,1 0 0,0 0 0,0 0 0,-1-1-1,0 1 1,0-1 0,1 0 0,-1 1 0,0-1 0,-1-1 0,1 1 0,0 0 0,0-1-1,-8 2 1,0 2 84,-1-1 0,0-1 0,0 0 0,-1-1 0,1 0 0,-18 0 0,30-2-5,-1-27-1381,2 15-1762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21.2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 3065,'0'0'2942,"-9"22"978,4 46-3320,6 96-1,1-61-5957,-2-100 3007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21.6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32 288,'0'0'7522,"-10"5"-2893,290-18-5115,-279 13 413,-1 1 1,1-1-1,-1 0 0,1 0 0,0 0 1,-1 0-1,1 0 0,-1 0 0,1 0 1,0 0-1,-1 0 0,1 0 0,-1 0 1,1 0-1,-1 0 0,1-1 0,0 1 0,-1 0 1,1 0-1,-1-1 0,1 1 0,-1 0 1,1-1-1,-1 1 0,0 0 0,1-1 1,-1 1-1,1-1 0,-1 1 0,0 0 1,1-1-1,-1 1 0,0-1 0,1 1 1,-1-1-1,0 0 0,0 1 0,0-1 0,1 1 1,-1-1-1,0 1 0,0-1 0,0 0 1,0 1-1,0-1 0,0 1 0,0-1 1,0 0-1,-1 0 0,1-7-2201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22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8 1584,'0'0'6223,"-4"-6"-3924,120 4-1370,128 5-395,-242-3-543,1 1-1,-1-1 0,0 1 1,1 0-1,-1-1 1,0 1-1,1 0 0,-1 0 1,0 1-1,0-1 0,0 0 1,4 4-1,17 8-3466,-17-12 1061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22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29 3265,'0'0'5353,"1"-4"-4553,1-16-26,-2 15 937,0 17-1715,10 64-608,-7-64 436,-1 1 0,0 0 0,-1-1-1,0 1 1,-1 0 0,0 0 0,-4 25 0,1-25-4320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23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4257,'0'0'2655,"12"56"977,0 36-3298,-10-29-3704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23.7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1 2064,'0'0'4096,"0"4"-3359,2 51 2316,-1-13-2656,-4 48 1,-2-75-130,-1 4-577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24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2801,'0'0'3991,"0"-8"-2807,3-34 2775,0 45-3971,0 0 1,-1 0-1,1 0 1,-1 1-1,0-1 1,0 1-1,0-1 1,0 1-1,0 0 1,1 4-1,1 1-1,9 19 20,-2 0 0,0 0 0,-2 1 1,-1 0-1,-1 1 0,3 34 0,0 185 46,-10-242-52,-8 93-53,1-42-59,6-28-1515,2-52-3587,-1 2 2332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24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38 912,'0'0'10192,"29"0"-9416,25 0-602,-25 2-204,0-2-1,1-1 1,-1-1 0,0-2-1,29-7 1,-34-3-3542,-18 7 977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24.9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17 912,'0'0'5807,"42"8"-1522,111-5-3327,-90-4-1181,-13-8-1196,-20-3-4111,-24 7 1068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25.8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 3593,'0'0'7913,"60"0"-6187,-32 0-2289,0 0 1,0-2-1,0-1 0,0-1 0,36-11 0,-62 15 299,-1-1 0,1 1-1,-1-1 1,1 1 0,-1-1-1,0 0 1,1 0-1,-1 1 1,0-1 0,1 0-1,-1 0 1,0-1 0,0 1-1,0 0 1,0 0 0,2-3-1,-2-3-3840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26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2473,'0'0'5427,"17"0"-5128,257 5 1029,-250-9-1848,-10-3-2967,-8 5 480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37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1 2457,'0'0'4002,"-11"0"677,62 8-6081,1-2 0,100-2-1,-143-4 1251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38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12 72,'0'0'8977,"0"-11"-8637,6 363 1605,-7-343-1871,-1-1-1,0 1 1,0-1-1,-1 0 1,0 0-1,0 0 1,-1 0-1,0 0 0,-1-1 1,1 0-1,-11 11 1,8-7 31,-1 0-1,2 0 1,-10 20 0,19-30-74,-1 0 0,1 0 0,-1 0 1,1-1-1,0 1 0,0 0 0,-1-1 1,1 0-1,0 0 0,-1 1 0,1-2 1,0 1-1,3-1 0,-3 1-8,16 0 22,28 1-7,0-2 1,-1-2-1,57-12 1,-53 12-47,-50 3 57,0-2-48,2-15-3815,-1 10-83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39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4505,'0'0'8374,"24"0"-8290,257 8 86,-269-8-546,-47 3-4689,12 5 1054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39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 2721,'0'0'6570,"7"0"-4136,9 0-2256,57 0 222,87-11 1,-86 3-725,-74 0-5341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41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31 104 2785,'0'0'10000,"11"-34"-10314,-10 31 258,0-1 1,0 1 0,1-1-1,-1 1 1,1 0-1,-1 0 1,1 0 0,0 0-1,0 0 1,0 0 0,1 0-1,-1 0 1,1 1 0,-1 0-1,1-1 1,0 1-1,0 0 1,0 0 0,0 0-1,0 1 1,1-1 0,3 0-1,4-1-17,1 1 0,0 0 0,0 1 0,-1 0 0,18 2 0,-9-1 130,-19 1-51,0-1 1,-1 1-1,1 0 0,0-1 1,0 1-1,0 0 1,-1 0-1,1-1 1,0 1-1,-1 0 1,1 0-1,0 0 1,-1 0-1,0 0 0,1 0 1,-1 0-1,1 0 1,-1 0-1,0 0 1,0 0-1,0 0 1,0 0-1,1 0 1,-1 0-1,-1 0 0,1 1 1,0 0-1,0 44 425,-1-34-230,1-8-172,-1 0 0,0-1 0,0 1 0,0 0 0,0 0 0,-1-1 0,1 1 0,-1-1 1,0 1-1,0-1 0,0 0 0,0 1 0,-1-1 0,1-1 0,-1 1 0,0 0 0,0 0 0,-6 3 0,-1 1 70,-1 0 0,1-1 0,-1 0 0,-20 7 0,25-8-101,0 0 0,0 0 1,0 1-1,1 0 0,0 0 0,0 1 1,1-1-1,-6 11 0,6-11 2,-39 76 57,43-82-77,-1 0 0,1 0 0,0 0 0,0 0 1,0 0-1,0 0 0,0 0 0,0 1 0,0-1 0,0 0 0,0 0 0,0 0 0,-1 0 1,1 0-1,0 0 0,0 0 0,0 1 0,0-1 0,0 0 0,0 0 0,0 0 0,0 0 1,0 0-1,0 0 0,0 0 0,0 1 0,0-1 0,0 0 0,0 0 0,0 0 0,0 0 0,0 0 1,0 0-1,0 1 0,0-1 0,0 0 0,1 0 0,-1 0 0,0 0 0,0 0 0,0 0 1,0 0-1,0 0 0,0 1 0,0-1 0,0 0 0,0 0 0,0 0 0,1 0 0,-1 0 1,0 0-1,0 0 0,0 0 0,0 0 0,0 0 0,0 0 0,1 0 0,-1 0 0,0 0 0,0 0 1,12-3-331,13-10 217,-25 13 109,11-6-91,-6 2 92,-1 1 0,1 1 0,0-1 1,0 1-1,0-1 0,1 1 0,9-2 0,-9 36 1349,-4-26-1316,1-1 0,-1 1 0,1-1 0,1 0 0,-1 0 0,0 0 0,1-1 0,0 1 0,0-1 0,1 0 0,-1 0 0,1 0 0,0-1 0,0 1 0,0-1 0,0-1 0,1 1 0,-1-1 0,1 0 0,-1 0 0,1 0 0,0-1 0,0 0 0,0 0 0,0 0 0,0-1 0,0 0 0,0 0 0,0 0 0,-1-1 0,1 0 0,0 0 0,11-4 0,-11 2-14,-1 0 0,1 0 0,-1 0 0,0 0-1,0-1 1,0 0 0,-1 0 0,1 0 0,-1-1 0,0 1 0,0-1 0,-1 0 0,1 0-1,-1-1 1,0 1 0,-1-1 0,1 1 0,-1-1 0,0 0 0,0 0 0,-1 0 0,0 0 0,0 0-1,0-12 1,0 16-185,0 0-1,0 0 1,0 1-1,1-1 0,-1 0 1,1 1-1,-1-1 1,1 1-1,-1-1 1,1 1-1,0 0 0,0-1 1,-1 1-1,1 0 1,4-1-1,1-3-1516,5-2-1303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46.1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48 2897,'0'0'5497,"-8"0"-2562,32-2-2858,0 0 0,37-8 0,-36 4-110,0 2 0,41-1 0,-59 4-471,0 0 0,0 0 1,0-1-1,0 0 0,8-3 0,3-1-2099,-15 5 505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24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142 182 3609,'0'0'1280,"3"-23"-1925,12-75 631,-15 95 42,0 0 1,1 0-1,0 0 0,-1 0 0,1 0 0,0 0 1,1 0-1,-1 0 0,0 0 0,1 0 1,0 1-1,0-1 0,-1 1 0,2-1 0,-1 1 1,0 0-1,0-1 0,1 1 0,-1 0 0,4-1 1,-1-1 237,-1 6 1265,-8 6-743,-15 14 457,-38 37-1,44-48-1198,0 0 0,1 1 0,0 0 0,2 1 0,-1 1 0,1 0 0,1 0 0,0 0 0,2 1 0,-10 24 1,17-38-46,-1-1 1,1 0 0,0 0-1,0 0 1,0 0 0,0 0 0,0 1-1,0-1 1,0 0 0,0 0-1,0 0 1,0 0 0,0 0-1,0 0 1,0 1 0,0-1 0,0 0-1,0 0 1,0 0 0,0 0-1,0 0 1,0 1 0,0-1 0,0 0-1,1 0 1,-1 0 0,0 0-1,0 0 1,0 0 0,0 1-1,0-1 1,0 0 0,0 0 0,0 0-1,0 0 1,1 0 0,-1 0-1,0 0 1,0 0 0,0 0 0,0 0-1,0 0 1,1 0 0,-1 0-1,0 1 1,0-1 0,0 0-1,0 0 1,0 0 0,1 0 0,-1 0-1,0 0 1,0-1 0,0 1-1,0 0 1,0 0 0,0 0 0,1 0-1,-1 0 1,0 0 0,0 0-1,0 0 1,0 0 0,0 0-1,0 0 1,1 0 0,-1 0 0,0-1-1,19-10-121,34-30-416,-31 22 310,55-40-132,-59 45 360,2 1 1,0 0 0,0 2-1,1 0 1,0 1 0,43-12-1,-63 21 3,0 1 0,0 0 0,0 0-1,0 0 1,0 0 0,0 0 0,0 0 0,0 0-1,0 0 1,0 0 0,0 0 0,0 0 0,0 0-1,0 1 1,0-1 0,-1 0 0,1 1 0,0-1-1,0 1 1,0-1 0,0 1 0,-1-1-1,1 1 1,0 0 0,0-1 0,-1 1 0,1 0-1,0 0 1,-1-1 0,1 1 0,-1 0 0,1 0-1,-1 0 1,0 0 0,1 0 0,-1 0-1,0 0 1,0-1 0,1 1 0,-1 0 0,0 0-1,0 0 1,0 0 0,0 2 0,-1 58 390,0-41-384,1-18 22,0 0 0,-1-1-1,1 1 1,-1-1 0,1 1 0,-1-1 0,0 1 0,1-1 0,-1 1-1,0-1 1,0 1 0,0-1 0,0 0 0,0 0 0,-1 1 0,1-1-1,0 0 1,0 0 0,-1 0 0,1 0 0,-2 0 0,-37 18 365,30-15-271,-6 2-28,-2 3 249,0-2 0,0 0 1,-1-1-1,1-1 1,-1-1-1,-1 0 1,-27 1-1,46-5-397,1-2-756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47.3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4 264,'0'0'10281,"0"-4"-9792,0 7-473,1 86 192,1-7 297,-11 95-1,3-140-483,-2 45-2,44-82-149,47-1 360,136-18-1,-123 10-274,-95 9 19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48.2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0 128,'0'0'2032,"5"1"-2372,12 2 8708,-12-1-7707,26 5-355,1-1-1,-1-2 1,38 1 0,80-3-3198,-123-3-1224,-38 1-684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48.6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30 2601,'0'0'4939,"10"0"-4576,68 0 2130,-78 0-2152,27 0 483,111 0-436,-138 0-392,15-17-4978,-6 5-349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49.5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0 217 2785,'6'-5'11066,"26"-24"-11154,4 1-111,-17 14 175,-1 0 0,-1-2 1,0 0-1,-1 0 1,0-2-1,-2 0 0,16-24 1,-23 72-83,-1 0 0,-1 0 1,0 42-1,-5 125-231,0-197-31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56.3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0 1032,'0'0'8949,"-9"43"-8249,-41 319 535,50-331-1744,0-26-2430,0-14 352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57.1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86 960,'0'0'5276,"5"-10"-5132,19-30-44,-21 37-53,0 0 0,1 0 0,0 0 0,0 0 0,-1 1 0,1 0 0,1 0 1,-1 0-1,0 0 0,0 0 0,1 1 0,-1 0 0,1 0 0,-1 0 0,1 1 0,0-1 0,-1 1 0,5 0 0,0 0 177,30-3 822,69 3 0,-106 1-993,0-1-1,0 0 1,0 1 0,0 0-1,0-1 1,-1 1-1,1 0 1,0 0 0,0 0-1,0 0 1,-1 1-1,1-1 1,-1 0 0,1 1-1,-1-1 1,1 1-1,-1-1 1,0 1 0,0 0-1,0-1 1,0 1-1,0 0 1,0 0 0,0 0-1,-1 0 1,1 0-1,-1 0 1,1 0 0,-1 2-1,2 8 110,0 1 0,-1 0 0,-2 21-1,1-17-105,-1-13-36,0 0 0,0 0 0,0 0 1,0-1-1,-1 1 0,1 0 1,-1-1-1,0 0 0,0 1 0,0-1 1,-1 0-1,1 0 0,-1 0 1,0 0-1,1 0 0,-1-1 1,0 1-1,-6 2 0,-68 40 275,66-39-249,-92 47 703,103-53-747,0 1 0,-1-1 0,1 0 0,0 1 0,0-1 0,-1 1 0,1-1 0,0 0 0,0 1 0,0-1 0,0 1 0,0-1 0,-1 1 0,1-1 0,0 0 0,0 1 0,0-1 0,0 1 0,0-1 0,0 1 0,0-1 0,1 1 0,-1-1 0,0 1 0,0-1 0,0 0 0,0 1 0,1-1 0,-1 1 0,0-1 0,0 0 0,1 1 0,-1-1 0,0 0 0,0 1 0,1-1 0,-1 0 1,1 1-1,-1-1 0,0 0 0,1 0 0,-1 1 0,0-1 0,1 0 0,-1 0 0,2 1 0,22 17 118,-22-17-135,40 27 96,-26-19-56,-1 0-1,0 2 1,-1 0 0,25 25 0,-36-35-250,0 1 1,0-1-1,-1-1 1,1 1-1,0 0 0,0-1 1,0 1-1,0-1 1,0 0-1,0 0 1,0 0-1,-1 0 0,1-1 1,4 0-1,2-1-3408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57.6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0 214 3513,'0'0'4955,"6"-23"-4406,2-3-338,2-6 179,-2 0-1,7-47 1,-12 58 1027,-4 49-815,-1 4-569,4 21 131,0-32-135,-2-1 1,0 0 0,0 0-1,-2 0 1,-1 0-1,0 0 1,-10 28-1,7-24 319,6-24-447,-1 1 1,1-1-1,0 1 1,0-1-1,0 1 0,0-1 1,0 1-1,0-1 0,0 1 1,0-1-1,0 1 0,0-1 1,0 1-1,0-1 0,0 1 1,0-1-1,0 1 1,0-1-1,0 1 0,1-1 1,-1 1-1,0-1 0,0 1 1,1-1-1,-1 1 0,0-1 1,1 0-1,-1 1 0,0-1 1,1 0-1,-1 1 1,0-1-1,1 0 0,-1 1 1,1-1-1,-1 0 0,1 1 1,8-1-2854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58.6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32 133 3473,'0'-5'8516,"0"-19"-8533,0 20-45,0-1 1,0 1-1,0 0 1,1 0-1,-1 0 1,1-1-1,1 1 1,-1 0-1,0 0 1,1 0-1,0 1 0,0-1 1,0 0-1,0 1 1,1-1-1,-1 1 1,1 0-1,0-1 1,0 1-1,0 1 1,0-1-1,1 0 1,-1 1-1,1 0 0,-1 0 1,1 0-1,0 0 1,0 0-1,0 1 1,0 0-1,0 0 1,0 0-1,0 0 1,8 0-1,73 0 42,-84 2 31,0-1 0,0 0 0,0 1 0,0-1 0,-1 1 0,1-1 0,0 1 0,0-1 0,0 1 0,0 0 0,-1-1 0,1 1 0,0 0 0,-1 0-1,1 0 1,0-1 0,-1 1 0,1 0 0,-1 0 0,1 0 0,-1 0 0,0 0 0,1 0 0,-1 0 0,0 0 0,0 0 0,0 0 0,0 0 0,0 0 0,0 2 0,1 39 586,-1-33-340,-1-3-196,1-1 1,-1 1-1,0-1 1,-1 1-1,1-1 1,-1 0-1,0 1 1,-1-1-1,1 0 1,-1-1-1,0 1 1,0 0-1,-1-1 1,-4 6-1,-10 9 184,-39 31 0,6-4 74,-16 19 121,108-62-663,91-16 215,-123 13-36,1-1 0,-1 0 0,0 0 0,1-1 0,-1-1 0,0 1-1,0-1 1,0-1 0,-1 1 0,1-2 0,-1 1 0,0-1 0,0 0 0,9-9 0,-29 11-8162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0:59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0 1664,'0'0'4225,"1"9"-3755,2 40 425,2-5-691,-3 0 0,-2-1 0,-1 1 0,-9 48 0,10-89-462,-1 0 1,0-1 0,0 1 0,0-1-1,0 1 1,0-1 0,-1 1-1,1-1 1,-1 0 0,0 0 0,0 0-1,-3 4 1,-4 0-2095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0.2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40 3369,'0'0'5529,"42"3"-3382,-17-4-1874,1-2 0,-1 0 1,26-8-1,18-2-901,-63 12 705,-6 1-147,0 1 0,0-1 0,1 0-1,-1 0 1,0 0 0,0 0 0,1 0 0,-1 0 0,0 0 0,0 0 0,0 0 0,1 0 0,-1 0 0,0 0 0,0 0 0,0 0-1,1-1 1,-1 1 0,0 0 0,0 0 0,0 0 0,1 0 0,-1 0 0,0 0 0,0 0 0,0-1 0,0 1 0,0 0 0,1 0-1,-1 0 1,0 0 0,0-1 0,0 1 0,0 0 0,0 0 0,0 0 0,0-1 0,0 1 0,0 0 0,1 0 0,-1 0 0,0-1-1,0 1 1,0 0 0,0 0 0,0 0 0,0-1 0,0-4-1656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3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0 125 3849,'0'0'4179,"10"-14"-3939,-2 10-214,0 1-1,0-1 0,1 2 1,-1-1-1,0 1 0,14-1 0,21-7-26,-23 4-533,0-1 0,0 0-1,-1-2 1,0 0 0,32-22-1,-38 20-1678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27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2 2969,'0'0'5824,"1"-1"-5865,-1 1 38,1 0 1,-1 0-1,1 0 1,-1 0 0,1 0-1,0 0 1,-1 0 0,1 0-1,-1 0 1,1 0-1,-1 0 1,1 1 0,0-1-1,-1 0 1,1 0 0,-1 1-1,1-1 1,-1 0-1,1 0 1,-1 1 0,1-1-1,-1 1 1,0-1 0,1 0-1,0 1 1,1 3 105,0-1 0,0 0 0,0 1 0,0-1 0,-1 1 1,0 0-1,1-1 0,-1 1 0,0 0 0,-1 0 0,1 0 0,-1 0 0,0-1 1,0 1-1,0 0 0,0 0 0,0 0 0,-1 0 0,0 0 0,-2 5 0,-3 6 293,0 0 0,-1-1 0,-17 26 0,-4 8-170,19-29-215,1 0-1,1 1 0,1 0 1,0 0-1,2 0 0,0 1 1,1 0-1,1 0 0,1-1 1,1 1-1,4 34 0,-3-51-55,-1 0 0,1-1 0,0 1 0,-1 0 0,2-1 0,-1 1 0,0-1 0,1 1 0,0-1-1,0 0 1,0 0 0,0 1 0,0-1 0,0-1 0,1 1 0,0 0 0,-1-1 0,1 1 0,0-1-1,0 0 1,1 0 0,-1 0 0,0 0 0,1-1 0,-1 1 0,1-1 0,-1 0 0,1 0 0,-1 0-1,1 0 1,0-1 0,0 1 0,-1-1 0,1 0 0,0 0 0,0-1 0,5 0 0,8-1-419,-1-1 0,0-1 0,0 0 0,0-1 0,22-11 0,19-13-3131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0.7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30 3801,'0'0'2816,"13"0"-2600,51 0 581,185-3 2047,-236 1-3564,0 0-1,0-1 1,19-7-1,-12 4-1545,-10 3-1500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1.2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2937,'0'0'1607,"4"3"-1467,-2 1 33,1-1 1,-1 1-1,0 0 0,0 0 1,-1 0-1,1 0 1,-1 0-1,1 0 1,-1 1-1,-1-1 1,1 0-1,0 1 0,-1 5 1,0 76 1355,0-56-1754,0-3-1188,0-21-381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1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41 1792,'0'0'5507,"14"0"-1013,48 0-4496,-41 0-83,-14 1-171,0-1 1,0 0 0,1 0 0,-1 0 0,0-1 0,0 0-1,0 0 1,0-1 0,14-5 0,-21 6 169,0 1 0,1-1-1,-1 1 1,1-1 0,-1 1 0,0-1-1,0 1 1,1-1 0,-1 1 0,0-1 0,0 0-1,1 1 1,-1-1 0,0 0 0,0 1 0,0-1-1,0 0 1,0 1 0,0-1 0,0 1 0,0-1-1,-1-1 1,1-2-1116,0-6-2511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2.1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 1768,'0'0'3584,"59"0"1216,-33 0-4716,-12 1-376,0-1 0,1 0 0,-1-1 0,0-1 0,0 0 0,0-1 0,13-4 0,-12-1-1919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2.7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 0 2513,'0'0'5314,"0"7"-4734,1 40-97,1-9-41,-5 42-1,2-69-1040,-1 0 1,0 0 0,0 0-1,-1 0 1,-1-1 0,0 1-1,0-1 1,-9 15 0,7-17-2158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3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56 3929,'0'0'2843,"12"0"-2776,12-1-161,80-5 337,-91 5-444,1-1 1,-1-1 0,0 0-1,0-1 1,-1 0 0,16-8-1,-7 1-1007,-3 3-1009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4.4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 0 1632,'0'0'7653,"-20"2"-6608,15 13-935,1-1 0,1 1-1,1 0 1,0 0 0,1 0-1,0 16 1,-2 27 2,-14 52 64,0 6-185,13-52-6271,4-78 2239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5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1 109 1632,'0'0'2377,"17"-18"-2296,52-53-46,-67 70 5,-1-1 0,0 1-1,0-1 1,1 1 0,-1 0 0,0-1 0,1 1-1,-1 0 1,1 0 0,0 0 0,-1 0 0,1 0 0,0 0-1,0 1 1,0-1 0,-1 1 0,1-1 0,0 1-1,0 0 1,0-1 0,0 1 0,0 0 0,0 0 0,0 0-1,0 1 1,0-1 0,0 0 0,-1 1 0,1-1-1,0 1 1,0 0 0,0-1 0,-1 1 0,1 0 0,0 0-1,-1 0 1,1 0 0,-1 1 0,1-1 0,-1 0-1,0 1 1,1-1 0,-1 1 0,1 1 0,4 3-14,17 12 253,-10-9-125,0 1 0,-1 1 0,0 0 0,-1 0 0,0 1 0,-1 1 0,9 13 0,-17-21-59,0 0 0,0 0 0,-1 0 1,0 0-1,0 0 0,0 1 1,0-1-1,-1 0 0,0 0 0,0 1 1,0-1-1,-1 0 0,0 1 1,0-1-1,0 0 0,-1 0 0,1 0 1,-1 0-1,-1 0 0,1-1 1,0 1-1,-1 0 0,0-1 0,0 0 1,-1 0-1,1 0 0,-7 5 1,-10 11 25,-1-2 0,0-1 0,-48 29 0,43-29 346,21-14-442,0 0 1,0 1-1,0 0 0,0 0 1,0 0-1,1 1 0,0 0 1,-6 8-1,9-11-23,0 0 1,1-1 0,-1 1-1,0 0 1,1 0-1,0 0 1,-1 0-1,1 0 1,0 0-1,0 0 1,0 0 0,0 0-1,0-1 1,0 1-1,1 0 1,-1 0-1,1 0 1,-1 0-1,1 0 1,0 0-1,0-1 1,0 1 0,0 0-1,0-1 1,0 1-1,0-1 1,0 1-1,1-1 1,-1 1-1,1-1 1,-1 0 0,2 1-1,5 4 8,0 0-1,0-1 0,0-1 1,1 1-1,0-1 1,0-1-1,18 6 1,-18-7 5,0 1 0,0 0 0,0 0 1,0 1-1,-1 1 0,0-1 0,15 12 0,-19-13-115,-3-2 19,-1-1 0,1 1-1,0-1 1,-1 1-1,1-1 1,-1 1-1,1-1 1,-1 1-1,1 0 1,-1 0 0,1-1-1,-1 1 1,1 0-1,-1 0 1,0-1-1,0 1 1,1 0-1,-1 0 1,0 0-1,0-1 1,0 1 0,0 0-1,0 0 1,0 0-1,0 0 1,0 1-1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6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96 720,'0'0'7128,"0"-38"-4246,0 36-2886,1 0 0,-1-1 0,1 1 0,-1 0 0,1 0 0,0 0 0,0 0 0,0 0 0,0 0 0,0 0-1,0 0 1,1 0 0,-1 0 0,1 1 0,-1-1 0,1 0 0,-1 1 0,1-1 0,0 1 0,0 0 0,0 0 0,0 0 0,0 0-1,0 0 1,0 0 0,3-1 0,3 0-19,0-1 0,0 1 0,1 0 0,-1 1 0,0 0-1,10 0 1,-16 2 39,-1-1-1,1 1 0,-1-1 1,1 1-1,-1 0 1,0-1-1,0 1 0,1 0 1,-1 0-1,0 0 1,0 0-1,0 0 0,0 0 1,0 1-1,0-1 1,0 0-1,0 0 0,-1 1 1,1-1-1,0 0 1,-1 1-1,1-1 0,-1 1 1,1-1-1,-1 1 0,0-1 1,0 0-1,0 1 1,0 0-1,0-1 0,0 1 1,0-1-1,0 1 1,-1 1-1,1 4 67,0 0-1,-1-1 1,0 1-1,0-1 1,-1 1-1,-4 11 1,-23 32 97,20-36-138,0 0 1,1 1 0,0 0 0,-7 24 0,14-36-17,0-1-1,0 0 1,1 1 0,-1-1-1,1 0 1,-1 1 0,1-1-1,0 0 1,0 1 0,0-1 0,0 1-1,1-1 1,-1 0 0,2 5-1,-1-6-21,0 1 1,0-1-1,1 0 0,-1 0 0,0-1 0,1 1 0,-1 0 1,0 0-1,1-1 0,-1 1 0,1 0 0,-1-1 0,1 0 1,-1 1-1,1-1 0,0 0 0,-1 0 0,1 0 0,-1 0 1,1 0-1,2 0 0,3 0-17,0 0-70,1 1 0,-1-1-1,0 0 1,1-1 0,-1 0 0,0 0-1,0 0 1,0-1 0,0 0-1,0-1 1,0 1 0,0-1 0,10-7-1,-17 0-4678,0 2 108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6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1112,'0'0'3938,"13"-1"-3798,56-6 863,-68 10-705,0 0 0,-1 1 0,1-1-1,0 0 1,-1 1 0,0-1 0,0 1-1,0-1 1,-1 6 0,1-5 44,0-3-293,1 11 184,0 0 0,-1-1 0,-1 1 0,0-1 1,0 1-1,-1-1 0,0 0 0,-1 0 0,-1 1 0,0-2 0,0 1 0,-1 0 0,-8 12 0,12-22-240,-1 12-143,43-13 57,-23 0 90,-1 0-359,1 0 1,28-5-1,-39 4 36,0-1-1,-1 0 1,1-1-1,0 1 1,-1-1 0,0 0-1,0-1 1,0 0-1,11-8 1,22-29-3516,-28 22-115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28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1 196 1672,'0'0'5948,"5"-6"-5541,1-1-330,-1 1 0,2 1 0,-1-1 0,0 1 0,1 0 1,0 0-1,0 1 0,1 0 0,12-5 0,20-6-154,172-63 98,-68 41-2979,-121 33 1007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7.2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1216,'0'0'5681,"14"-11"-908,-14 129-4373,-1 28-457,2-49-6670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7.6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54 2865,'0'0'9751,"27"2"-9924,10 0 59,-25-1 26,-1 0 1,1-1 0,0 0-1,-1 0 1,1-2 0,15-2-1,-25 3-109,-1-1 0,0 1 0,0 0 0,1 0-1,-1 0 1,0-1 0,0 1 0,0-1 0,-1 1 0,1-1-1,0 1 1,0-1 0,-1 1 0,1-1 0,-1 0 0,1 1-1,-1-1 1,0 0 0,0 1 0,0-1 0,0 0 0,0 1-1,0-1 1,-1-3 0,1-7-4711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8.1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3449,'0'0'4719,"4"0"-4560,27 0-225,44 0 1182,98-11 0,-163 10-1879,1 0 1,0 1-1,-1 0 1,20 4-1,-14-3-1572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8.7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1 128,'0'0'5675,"-9"8"-2051,4 208-2749,1-215-1882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9.1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3833,'0'0'3289,"3"45"209,4-19-3259,-2 1 0,4 42 1,-6 15-3231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09.6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69 3777,'0'0'7711,"68"0"-5076,-5-10-2909,11-1-221,-73 11 392,0 0 0,-1 0 1,1-1-1,0 1 1,0 0-1,-1 0 1,1-1-1,0 1 1,-1 0-1,1-1 1,0 1-1,-1-1 1,1 1-1,-1-1 1,1 1-1,-1-1 1,1 0-1,-1 1 0,1-1 1,-1 1-1,1-1 1,-1 0-1,0 0 1,1 1-1,-1-1 1,0 0-1,0 1 1,0-1-1,0 0 1,1 0-1,-1 0 1,0 1-1,0-1 1,0 0-1,-1 0 0,1 1 1,0-1-1,0 0 1,0 0-1,0 1 1,-1-1-1,0-1 1,1-7-2572,0-4-2925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10.2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1040,'0'0'6112,"0"0"-6001,-1 0 0,1 1-1,0-1 1,0 0-1,-1 0 1,1 1 0,0-1-1,0 0 1,0 0 0,0 1-1,0-1 1,-1 0 0,1 1-1,0-1 1,0 0 0,0 1-1,0-1 1,0 0 0,0 1-1,0-1 1,0 0 0,0 0-1,0 1 1,0-1 0,0 0-1,0 1 1,0-1-1,0 0 1,1 1 0,-1-1-1,0 0 1,0 1 0,0-1-1,0 0 1,1 1 0,21 3 173,1-1 0,-1-1 0,1-1 0,0 0 0,31-5 0,11 2-348,-41 2-254,-14 0-6300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12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1592,'0'0'4444,"3"12"-3915,4 18 269,-1 1 0,-1 1 0,-2-1 0,-2 0 0,-2 45 0,0-35-667,1-24-3523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12.4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59 3929,'0'0'3297,"16"-6"-2755,52-19-42,-60 22-251,0 1-1,1 0 0,-1 1 0,1-1 1,-1 2-1,1-1 0,17 2 0,-3 0 268,1-1-1047,74-3 1732,-36-10-8489,-56 11 4304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23.5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328 70 520,'0'0'7600,"34"-6"-6990,-45 8-596,1 0 0,0 1 1,-1 0-1,1 1 0,0 0 0,1 0 1,-11 7-1,-12 4 57,-112 36 2346,139-49-2387,0 0 0,0 0 0,0 0 0,0-1 0,0 1 0,-9 0 0,14-2-162,8 0-344,110-11 205,-77 6 2,42 0 0,-83 5 206,32 5 155,-14-3 39,-15-3-76,0 1 0,0 0-1,0 1 1,0-1-1,0 0 1,0 1 0,-1-1-1,1 1 1,0 0 0,0 0-1,-1 0 1,5 3 0,-9-3 12,0 0 0,-1 0-1,1 0 1,-1 0 0,1-1 0,-1 1 0,1-1 0,-1 1 0,0-1 0,-4 0 0,4 0-8,-105 17 229,65-9 237,-85 4-1,127-12-496,2 1-54,0 0-1,-1 0 1,1 0-1,0 0 1,-1 0-1,1-1 1,0 1-1,0 0 1,-1 0-1,1-1 1,0 1-1,0-1 1,0 1-1,0-1 1,0 1-1,0-1 1,0 0-1,0 1 0,0-1 1,0 0-1,0 0 1,1 0-1,-1 0 1,0 0-1,1 0 1,38 3-891,-33-3 857,36 3 89,1-2-1,0-2 0,-1-1 0,0-3 1,65-15-1,-207 18 1803,-133 18-1982,231-16 135,27 1-1261,-18 0 1190,241 2-1290,-159-3 567,-110-13 2369,-7 8-1513,-1 1 1,1 1-1,-1 1 1,-48 4 0,15-1 91,23 1 11,-72 13 0,229-58-349,-76 36 202,45-1-1,-51 6 1,0-2 0,43-10 1,-80 14-8,1 0 1,0 0 0,-1 0 0,1 0 0,-1 0 0,1 0 0,0 0-1,-1 0 1,1 0 0,-1 0 0,1 0 0,-1-1 0,1 1-1,0 0 1,-1 0 0,1-1 0,-1 1 0,1 0 0,-1-1 0,1 1-1,-1-1 1,0 1 0,1 0 0,-1-1 0,1 1 0,-1-1 0,0 1-1,1-1 1,-1 0 0,0 1 0,0-1 0,0 1 0,1-1 0,-1 1-1,0-1 1,0 0 0,0 1 0,0-1 0,0 1 0,0-1 0,0 0-1,0 0 1,-2-2-31,1 1-1,-1 0 0,0 0 0,0 0 1,0 0-1,0 0 0,0 1 1,0-1-1,-1 0 0,-2 0 0,-62-31-541,-22 3 655,-21-9 1169,109 39-1091,14 0-2640,255 15 1812,-257-10 769,-19 2 753,-18 3-59,-344 80-170,365-89-633,1 0 0,-1 0 0,1 1-1,0 0 1,0 0 0,0 0 0,0 0-1,0 0 1,0 1 0,-4 3 0,8-4 25,0-1 96,11-1-903,24-2 570,-1-1 1,0-1-1,0-2 1,0-2-1,-1-1 1,64-25-1,-107 35 568,1 0-1,0 0 0,-1-1 1,1 0-1,-14-2 1,-11 0-318,-148 2 169,207 13-2062,66-2 1691,184 0 0,-603 5 1634,315-17-1160,18 0-603,21-5-550,3-4 66,45-9-1,-48 14 532,-1-2-1,42-15 0,-67 21 271,1 1 1,-1-1 0,0 1-1,0 0 1,0-1-1,0 1 1,0 0-1,0-1 1,0 1 0,0-1-1,0 1 1,0 0-1,0-1 1,0 1-1,0-1 1,-1 1 0,1 0-1,0-1 1,0 1-1,0 0 1,0-1 0,-1 1-1,1 0 1,0-1-1,0 1 1,-1 0-1,1 0 1,0-1 0,0 1-1,-1 0 1,1 0-1,0-1 1,-1 1-1,1 0 1,0 0 0,-1 0-1,1 0 1,-1-1-1,1 1 1,0 0-1,-1 0 1,1 0 0,-1 0-1,1 0 1,-1 0-1,-22-11 670,21 10-651,-14-5 12,-1 0 1,0 1 0,0 0-1,-1 2 1,1 0-1,-1 1 1,0 1 0,1 0-1,-30 3 1,2-1 43,45-1 287,-30 1-1414,25 0 983,3-1 24,-1 0 0,1 0 1,-1 1-1,1-1 1,-1 1-1,1-1 0,-1 1 1,1 0-1,0 0 0,-1 0 1,1 0-1,0 1 1,0-1-1,0 0 0,0 1 1,-3 2-1,9-2-32,1-1 0,-1 0 1,0 0-1,0-1 0,1 1 0,-1-1 0,0 0 0,1 0 1,7-1-1,-7 1-7,231 11 1770,-281-8-5,29 0-1733,0 0 1,1 2-1,-1 0 0,-19 10 0,-23 7-477,25-11 77,21-6 326,-1-1 0,0 0 0,0-1 0,-1 0 0,-14 1 0,28-4 20,29-11-858,-28 11 969,-1 0 0,0-1-1,0 1 1,1-1 0,-1 1 0,0-1-1,1 1 1,-1 0 0,0-1 0,1 1-1,-1-1 1,1 1 0,-1 0-1,0 0 1,1-1 0,-1 1 0,1 0-1,-1 0 1,1 0 0,-1-1 0,1 1-1,-1 0 1,1 0 0,0 0-1,-1 0 1,1 0 0,-1 0 0,1 0-1,-1 0 1,1 0 0,-1 0 0,1 0-1,0 1 1,9 16 826,-3-4-653,-5-10-152,-1 0 0,1 1 0,-1-1 0,0 1 0,0-1 0,0 1 0,0 0 0,0-1-1,-1 1 1,0 5 0,3-7 20,0-1-1,-1 0 0,1 0 1,0 0-1,0-1 0,-1 1 1,1-1-1,0 1 0,0-1 1,0 0-1,0 0 0,-1 0 0,1-1 1,4 0-1,-3 1 106,1 0-146,49 0-22,64-8 0,-93 3-85,0-2 0,-1-1-1,35-16 1,-16 7-989,-41 16 1110,0 0 1,0 0 0,0-1-1,0 1 1,-1-1 0,1 1-1,0-1 1,-1 1 0,1-1-1,-1 0 1,0 0 0,1 0 0,-1 0-1,0 0 1,0 0 0,0 0-1,-1 0 1,1 0 0,0 0-1,-1 0 1,1-1 0,-1 1-1,0 0 1,0 0 0,0-1-1,0 1 1,0 0 0,0 0-1,-2-5 1,2-3-368,-15 7-3358,4 1-635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28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4721,'0'0'4834,"11"0"-4209,10-1-420,-1-1 1,0-2 0,0 0 0,37-13 0,-47 14-228,0 0-1,0 1 1,0 0 0,16-1-1,3 2-2660,-20 1 134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27.4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 1528,'0'0'6295,"0"5"-3066,0 22-3260,-12 206 1123,3 26-777,9-259-276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29.0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3 101 368,'0'0'5289,"-1"-4"-4600,0 0-1,1 0 1,-1 0-1,1 0 1,1-1-1,-1 1 1,1-4-1,6 2-669,1 1 0,0 0 1,0 1-1,0 0 0,1 0 0,-1 0 0,18-3 1,66-12 139,-83 17-84,1 0-1,0 1 0,0 1 1,0 0-1,0 0 0,13 2 0,-20-1-65,0 0 0,0 0 0,0 0 0,0 0 0,0 0 0,0 1 0,-1-1 0,1 1 0,0 0 0,-1 0 0,1 0 0,-1 0 0,1 0-1,-1 0 1,0 1 0,0-1 0,0 1 0,-1 0 0,1-1 0,0 1 0,-1 0 0,2 5 0,-2-5 34,-1 1-1,1-1 1,-1 1-1,0-1 1,0 1-1,0-1 1,0 1 0,-1-1-1,1 1 1,-1-1-1,0 0 1,0 1 0,0-1-1,-1 0 1,1 0-1,-1 1 1,0-1-1,1 0 1,-5 4 0,-48 55 50,43-51-46,2-2-6,0 0 0,-1 0 0,0-1-1,0 0 1,0 0 0,-1-1 0,0-1 0,-1 0-1,-23 9 1,34-15-55,-1 0 1,1 0-1,0 1 0,0-1 0,-1 0 0,1 1 0,0-1 0,0 1 1,0 0-1,0-1 0,-1 1 0,1 0 0,0 0 0,0-1 0,0 1 1,0 0-1,1 0 0,-1 0 0,0 0 0,0 0 0,1 0 0,-1 1 1,0-1-1,0 2 0,1-1 13,0-1-1,1 1 1,-1-1 0,0 1 0,1-1 0,-1 1-1,1-1 1,-1 1 0,1-1 0,0 1-1,0-1 1,0 0 0,0 0 0,0 1 0,0-1-1,0 0 1,2 1 0,8 8 61,0-2-1,1 1 1,18 8 0,-23-12-61,14 7 89,129 71 193,-143-82-532,8 3 371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32.7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 1328,'0'0'6578,"4"-5"-1656,13-19-5027,-12 21 95,0 0 0,0 1 1,0 0-1,0 0 0,0 0 0,0 1 1,0 0-1,1 0 0,-1 0 1,0 0-1,1 1 0,-1 0 0,1 0 1,-1 0-1,9 2 0,11-1 7,-25 0 0,0 1 13,0-2 28,0 2-14,9 22-161,-9-23 86,0-1 11,0 2-26,0 1-391,0 18 1635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34.1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1 149 1456,'0'0'8968,"14"-22"-7668,3 5-1209,0 1 0,1 1 0,21-13 0,26-22-46,-64 49-23,1 1 22,-2 0-42,5 0 4,-5 0 18,0 1-1,0-1 1,0 0 0,0 0 0,0 0 0,0 0 0,0 0-1,0 0 1,0 0 0,0 0 0,0 0 0,0 1 0,0-1-1,0 0 1,0 0 0,0 0 0,0 0 0,0 0 0,0 0-1,0 0 1,0 0 0,0 0 0,0 0 0,1 1 0,-1-1-1,0 0 1,0 0 0,0 0 0,0 0 0,0 0 0,0 0-1,0 0 1,0 0 0,0 0 0,0 0 0,0 0-1,0 0 1,1 0 0,-51 29-255,11-8 81,33-18-176,-3 2-795,15-2 222,-6-6-1332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35.6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50 104 1120,'0'0'5705,"18"-26"-4498,-12 19-1078,1 1-1,0 0 0,0 0 0,0 1 1,1 0-1,-1 0 0,1 1 0,0 0 0,1 0 1,-1 1-1,16-4 0,-4 2 207,0 1 0,0 1-1,1 1 1,21 1 0,-41 2-304,1-1 0,-1 1 0,1 0-1,-1 0 1,1 0 0,-1 0 0,0 1 0,1-1 0,-1 0 0,0 0-1,0 1 1,0-1 0,0 1 0,0-1 0,0 1 0,-1-1 0,1 1-1,0 0 1,-1-1 0,1 1 0,-1 0 0,0-1 0,1 1 0,-1 0-1,0 0 1,0-1 0,0 1 0,-1 3 0,2 4 114,-1-1 0,0 1 0,-1-1 0,-3 18 0,0-18-95,-1 1 0,0-1 0,-1 0 0,0 0 0,0-1 0,0 1 0,-1-1 0,0-1-1,-1 0 1,-10 8 0,-17 16 99,-159 163 511,194-193-661,-1 0 0,1 0 0,-1 0 0,1 1 1,0-1-1,-1 0 0,1 0 0,-1 1 0,1-1 0,0 0 0,-1 1 0,1-1 0,0 0 0,-1 1 1,1-1-1,0 1 0,-1-1 0,1 0 0,0 1 0,0-1 0,0 1 0,0-1 0,-1 1 0,1-1 1,0 1-1,0-1 0,0 1 0,0-1 0,0 1 0,0-1 0,0 1 0,0-1 0,0 1 0,0-1 0,0 1 1,0-1-1,1 0 0,-1 1 0,0-1 0,0 1 0,0-1 0,1 1 0,-1 0 0,24 0-124,-9-2 194,22 0 9,0-2-1,0-2 1,-1-1-1,60-18 1,-94 24-212,-1 0-1,1-1 1,-1 1 0,1-1-1,0 1 1,-1-1 0,1 0 0,-1 1-1,0-1 1,1 0 0,-1 0-1,0 0 1,1 0 0,-1 0-1,0 0 1,0 0 0,0-1-1,0 1 1,0 0 0,0 0-1,0-1 1,0 1 0,-1-1-1,1 1 1,0-1 0,-1 1-1,1-1 1,-1 0 0,0 1-1,1-1 1,-1 1 0,0-1-1,0 0 1,0 1 0,-1-3-1,4-9-4743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36.6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 4017,'0'0'7200,"0"-2"-7148,0 0 0,0 0 1,0-1-1,0 1 0,0 0 0,1 0 1,-1 0-1,1 0 0,-1 0 0,1 0 0,0 0 1,1-2-1,16 1-41,0 0 1,-1 2-1,1 0 1,23 2-1,-3 0 319,-37 0-309,1-1 0,-1 0 1,1 1-1,-1-1 1,0 0-1,1 1 1,-1 0-1,0-1 0,0 1 1,0 0-1,1 0 1,-1 0-1,0 0 0,0-1 1,0 2-1,0-1 1,0 0-1,0 0 1,-1 0-1,1 0 0,0 0 1,0 1-1,-1-1 1,1 0-1,-1 1 0,1-1 1,-1 1-1,0-1 1,0 0-1,1 1 1,-1 1-1,0-1 1,1 1 0,-1 0 0,0-1 0,0 1 0,0 0 0,0-1 0,-1 1 0,1 0 0,-1-1 1,1 1-1,-1-1 0,0 1 0,0-1 0,0 1 0,0-1 0,-3 4 0,-4 2 69,0-1 1,0 0-1,-1-1 0,0 0 1,-10 5-1,-32 23 37,106-31-743,-48-3 622,1 0-1,-1 0 1,1 1-1,0 0 1,-1 1 0,0 0-1,1 0 1,-1 0-1,0 1 1,0 0-1,12 7 1,-6-4 55,24 16-205,-36-22 142,-1 1 0,1-1 0,0 1 1,-1 0-1,1 0 0,-1-1 0,1 1 0,-1 0 0,1 0 0,-1 0 0,0-1 0,1 1 0,-1 0 0,0 0 0,0 0 0,0 0 0,1 0 1,-1 0-1,0 0 0,0 0 0,0-1 0,0 1 0,-1 0 0,1 0 0,0 0 0,0 0 0,-1 0 0,1 0 0,0 0 0,-1-1 0,1 1 1,-1 0-1,1 0 0,-1 0 0,1-1 0,-1 1 0,1 0 0,-1-1 0,0 1 0,-1 0 0,-9 11 121,0-2 0,-1 0 0,0 0 0,0-1-1,-1 0 1,-1-1 0,-14 6 0,26-14-106,-1 1 0,0-1-1,1 0 1,-1 0 0,0-1 0,1 1-1,-1-1 1,0 1 0,1-1 0,-1 0 0,-2-1-1,-19-3-669,18 5 259,-7 1-1004,8-3-2497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37.3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1 368,'0'0'9834,"-14"2"-8431,11 52-914,2-33-436,0 1 0,1-1-1,6 41 1,-1-46-380,5 17 574,-13-16-8582,-2-14 4445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37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9 2817,'0'0'6541,"-8"3"-6072,-21 9-4,20-4 814,18-4-783,14-2-259,-23-2-221,275 0-120,-274-2-154,0 1 0,-1-1 1,1 1-1,-1-1 0,1 0 0,-1 1 1,0-1-1,0 0 0,0 1 1,0-1-1,0 0 0,0 1 0,0-1 1,-1-2-1,-1-6-3547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38.3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30 368,'0'0'4452,"2"-5"-3663,1 1-440,2-7-218,-3 2 2953,34 9-2667,130 4 706,-81-2-1813,-1 0-3813,-78-2 239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38.9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1480,'0'0'8263,"0"27"-7765,3 131-207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28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1 138 3753,'0'0'7572,"6"-19"-7263,19-63-259,-11 48-75,-14 34 24,0 0 0,0-1-1,1 1 1,-1 0-1,0 0 1,0 0-1,0 0 1,0 0-1,0 0 1,0-1-1,1 1 1,-1 0-1,0 0 1,0 0-1,0 0 1,0 0-1,0 0 1,1 0-1,-1 0 1,0 0-1,0 0 1,0 0-1,0 0 1,1 0-1,-1 0 1,0 0-1,0 0 1,0 0-1,0 0 1,0 0-1,1 0 1,-1 0-1,0 0 1,0 0-1,0 0 1,0 0-1,1 0 1,-1 0-1,0 1 1,0-1-1,0 0 1,0 0-1,0 0 1,0 0 0,0 0-1,1 0 1,-1 1-1,0-1 1,0 0-1,0 0 1,0 0-1,0 0 1,0 0-1,0 1 1,0-1-1,0 0 1,0 0-1,0 0 1,0 0-1,0 1 1,0-1-1,0 0 1,0 0-1,0 0 1,0 0-1,0 0 1,0 1-1,0-1 1,1 48-95,-1-40 168,0 6-172,1-1 0,1 1 0,0-1 0,1 0 0,0 0 0,1 0 0,0 0 0,1-1 0,1 0 0,10 18 0,-14-27-107,-1-1 0,1 1 0,-1-1 0,1 1 0,-1 0 0,0 0 0,-1-1 0,1 1 0,0 0 0,-1 0 0,1 0 0,-1 0 0,0 0 0,0 0 0,0 0 0,0 0 0,-1-1 0,0 6 0,-9 1-2388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39.2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0 0 2601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39.6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 2601,'32'-5'1482,"1"1"88,-3 3 3345,-30 46-4615,-1-11 691,-1-21-994,2 0-1,0 1 0,1-1 1,4 23-1,0-30-2988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39.9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0 3177,'0'0'8240,"-3"27"-7712,1 36-449,-1 14-122,2-71-732,-1 1-1,0-1 1,0 0 0,0 0 0,-6 11 0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40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 3105,'0'0'6242,"0"0"-6175,0 0 1,0 1-1,0-1 0,0 0 0,0 0 0,0 1 0,0-1 0,0 0 1,1 1-1,-1-1 0,0 0 0,0 0 0,0 1 0,0-1 0,0 0 1,0 0-1,1 1 0,-1-1 0,0 0 0,0 0 0,0 0 0,1 1 0,-1-1 1,0 0-1,0 0 0,1 0 0,-1 0 0,0 1 0,0-1 0,1 0 1,-1 0-1,0 0 0,1 0 0,-1 0 0,0 0 0,0 0 0,1 0 1,42 3 289,-1-2 0,43-5 1,-21-14-289,-63 8-2497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41.0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1408,'0'0'8187,"21"0"-7190,42 1-261,-16 0-608,0-2 0,57-8 0,-40 6-107,-63 3-72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43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0 114 5097,'0'0'5143,"2"-4"-4911,-1 1-171,1 1 1,0-1 0,0 1 0,0-1 0,0 1-1,0-1 1,0 1 0,1 0 0,-1 0 0,1 0 0,0 1-1,-1-1 1,1 1 0,0-1 0,0 1 0,0 0-1,0 0 1,0 0 0,0 0 0,6 0 0,14-3 159,45-1 0,-21 3-250,104-27 67,-150 30-111,-1-1-1,1 0 1,-1 0-1,1 0 1,-1 0-1,1 0 1,-1-1 0,1 1-1,-1 0 1,1 0-1,-1 0 1,1 0-1,-1-1 1,1 1-1,-1 0 1,1 0-1,-1-1 1,1 1-1,-1 0 1,0-1-1,1 1 1,-1 0 0,0-1-1,1 1 1,-1 0-1,0-1 1,1 1-1,-1-1 1,0 1-1,0-1 1,0 1-1,1-1 1,-1 1-1,0-1 1,0 1-1,0-1 1,0 1-1,0-1 1,0 1 0,0-1-1,0 1 1,0-1-1,0 1 1,0-1-1,0 1 1,-1-1-1,1-6-1302,0-3-3447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44.2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32 3329,'0'0'3352,"5"-5"-3270,12-12 23,-12 12 658,150 3 1104,-2-1-5673,-155 3 1995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54.3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57 1328,'0'0'5675,"-9"-6"-2597,9 5-3019,0 1 0,0-1 0,0 0 0,0 0 0,0 0 0,0 0 0,0 0 0,0 1 0,0-1 0,0 0 0,1 0-1,-1 0 1,0 0 0,1 1 0,-1-1 0,1 0 0,-1 0 0,1 1 0,-1-1 0,1 0 0,-1 1 0,1-1 0,0 1 0,-1-1 0,1 1 0,0-1 0,-1 1 0,1-1 0,0 1 0,0-1 0,0 1 0,-1 0 0,1 0 0,0-1 0,0 1 0,0 0 0,0 0 0,0 0 0,-1 0 0,1 0 0,0 0 0,0 0 0,0 0 0,0 0 0,0 1-1,-1-1 1,1 0 0,0 0 0,1 1 0,11 0-27,9-1-172,6 1 57,1-1 0,-1-2 0,0-1 0,0 0 0,46-14 0,-49 10 60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55.1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 1 3529,'0'0'7387,"4"79"-7473,-1-59 207,-1 0 0,-1 1 0,-1-1-1,0 1 1,-2-1 0,0 0 0,-1 1-1,-2-1 1,0 0 0,0-1-1,-2 1 1,-15 29 0,21-47-121,0-1 0,0 1 0,0 0 0,1-1 0,-1 1 0,0 0-1,1-1 1,0 1 0,-1 0 0,1 0 0,0 0 0,0-1 0,0 1 0,0 0 0,0 0 0,0 0 0,0 0 0,1-1-1,-1 1 1,1 0 0,-1 0 0,1-1 0,0 1 0,-1 0 0,1-1 0,0 1 0,0-1 0,0 1 0,0-1 0,1 1 0,-1-1-1,0 0 1,1 0 0,-1 0 0,1 1 0,-1-1 0,1-1 0,-1 1 0,1 0 0,0 0 0,-1 0 0,1-1 0,0 1 0,0-1-1,-1 0 1,4 1 0,12 2 25,0-1-1,0-1 0,0-1 1,21-2-1,-12 1 46,-1 1-127,0-1 0,0-2 0,39-8 0,-52 8-99,0-1 0,0 0 0,0 0 0,-1-1 0,0-1 0,0 0 0,0 0 0,-1-1 0,11-9 0,-21 15 74,1 1 0,-1-1 0,1 0 0,-1 1-1,0-1 1,1 1 0,-1-1 0,0 0 0,1 1 0,-1-1 0,0 0 0,0 1 0,0-1 0,0 0 0,0 0 0,1 1 0,-1-1 0,0 0 0,-1 1 0,1-1 0,0 0 0,0 1 0,0-1 0,0 0 0,0 0 0,-1 1 0,1-1 0,0 1 0,-1-1 0,1 0 0,0 1 0,-1-1 0,1 1 0,-1-1-1,1 1 1,-1-1 0,1 1 0,-1-1 0,0 1 0,1-1 0,-1 1 0,1 0 0,-1-1 0,-1 1 0,-14-8-3977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55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48 176,'0'0'6156,"7"-3"-5685,25-9 41,-24 9 956,-2 1 1923,26-7-3152,40 0-435,126 0-1,-218 9-9326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29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8346,'0'0'2432,"127"-19"-2432,-101 16-120,-2 1 16,-12 2-200,-3 0 0,-3 0-192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55.9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2697,'0'0'7362,"32"0"-6321,33 2-637,-38 0-638,1-1 0,-1-2 0,43-6 0,-52 2-1719,0-3-1061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56.9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52 3649,'0'0'7319,"8"-39"-6142,-6 37-1178,0 1-1,0 0 0,0-1 1,0 1-1,0 0 1,0 0-1,0 0 0,0 1 1,0-1-1,0 0 0,1 1 1,-1 0-1,0-1 1,0 1-1,1 0 0,-1 0 1,0 0-1,0 0 0,1 1 1,-1-1-1,0 1 1,3 0-1,-1 0-15,0 0 1,0 0-1,0 1 1,0 0-1,0-1 1,0 1-1,-1 0 0,1 1 1,0-1-1,-1 1 1,4 3-1,-4-3-25,-1 0-1,1 1 1,-1 0-1,0-1 1,1 1-1,-2 0 1,1 0-1,0 0 1,-1 1-1,0-1 1,0 0-1,0 0 1,0 1-1,-1-1 1,0 1-1,0-1 1,0 0 0,0 1-1,-1-1 1,-1 8-1,-1-4 96,0 0-1,0 0 1,-1 0 0,0 0-1,-1-1 1,1 0 0,-1 0-1,-1 0 1,-8 9 0,-2 1 59,1 2 0,1 0 0,-24 40 0,82-56 753,-23-5-716,1 0-1,-1-1 0,34-10 0,-34 7-776,0 1 0,0 2 0,36-3 0,-60 1-3268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57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 3953,'0'0'6519,"36"3"-4534,-10-5-1944,1-1-1,-1-1 0,39-11 1,8-1-27,-63 16-1070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58.2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 4889,'0'0'2906,"0"5"-2873,-5 326 3927,7-330-3930,1 0 1,0 0-1,1 0 0,-1 0 1,0 0-1,0-1 0,0 0 1,0 0-1,1 0 0,-1 0 1,4-1-1,-3 1-33,14 1-115,0-2 0,0 0 0,-1-1 0,1 0 0,0-2 0,-1 0 0,1-1 0,-1-1 0,-1-1 0,1 0 0,-1-1 0,0 0 1,-1-2-1,21-16 0,-22 16-1067,-1-1 0,-1 0 1,21-26-1,-16 14-1855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58.7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40 2617,'0'0'7002,"31"-5"-6380,-4 1-464,-1 1 0,1 1 0,43 3 1,-50 1-133,0-1 0,0-2 0,0 1 0,0-2 0,0-1 0,0-1 0,-1 0 0,24-9 0,-36 11-81,-4 2-2686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1:59.1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45 256,'0'0'8934,"40"5"-6978,-29-3-2087,0-1-1,0 0 0,0 0 0,0-1 0,0-1 0,0 0 0,0 0 0,0-1 1,0-1-1,0 0 0,-1 0 0,0-1 0,1 0 0,-1-1 0,11-7 1,6-4-2689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00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33 776,'0'0'9697,"53"-22"-8894,-11 17-797,66 0 1,-107 5 3,1 1 1,-1-1-1,1 1 0,-1-1 0,1 1 1,-1 0-1,0-1 0,1 1 0,-1 0 0,0 0 1,1 0-1,-1 0 0,0 0 0,0 0 1,0 0-1,0 1 0,0-1 0,0 0 1,-1 1-1,1-1 0,0 0 0,-1 1 1,1-1-1,0 1 0,-1-1 0,0 1 1,1-1-1,-1 1 0,0 0 0,0-1 1,0 1-1,0-1 0,-1 4 0,2-1 42,-1 1 0,0-1 0,-1 1-1,1 0 1,-1-1 0,0 1 0,0-1 0,0 1-1,-1-1 1,0 0 0,-2 6 0,-3-2 25,0 0 0,-1-1 0,0 0 0,0 0 1,-11 7-1,-16 14 178,51-26-548,0 0 1,28-1-1,-34 0 257,0-1 1,-1 1 0,1 1 0,-1 0-1,1 0 1,-1 1 0,0 0 0,0 1 0,0 0-1,16 10 1,-20-12 20,-1 1-1,1 1 0,-1-1 1,0 1-1,-1-1 1,1 1-1,0 0 0,-1 0 1,0 1-1,0-1 0,0 1 1,-1-1-1,0 1 1,1 0-1,-2 0 0,1 0 1,-1 0-1,1 0 1,-1 1-1,-1-1 0,1 7 1,-1-9 71,-1 0 0,0 0 0,0 0 0,0-1 1,0 1-1,-1 0 0,1 0 0,-1-1 0,0 1 0,1-1 0,-1 1 1,0-1-1,-1 0 0,1 0 0,0 0 0,-1 0 0,1 0 0,-1 0 1,1-1-1,-1 1 0,-5 1 0,-74 31 443,60-26-348,9-3-111,-30 11 157,41-15-126,0-1 1,-1 1-1,1-1 0,0 1 0,0-1 0,-1 0 0,1 0 0,0 0 0,-1 0 1,1 0-1,0 0 0,-1-1 0,1 1 0,0-1 0,-2 0 0,3 0-54,0 0-1,0 0 1,0 0-1,1 0 0,-1 0 1,1-1-1,-1 1 1,1 0-1,-1 0 0,1 0 1,0-1-1,-1 1 0,1 0 1,0 0-1,0-1 1,0 1-1,0 0 0,0 0 1,0-1-1,0 1 1,1 0-1,-1-2 0,1-13-1040,-8 6-3888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22.2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 1200,'0'0'1943,"5"-4"-1647,23-16 4163,-28 60-3551,8 253 1616,-5-179-2938,10-118-4141,-8-5 2427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23.2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1 112 864,'0'0'4180,"19"-10"-3940,135-63 481,-144 68-440,0 1 0,0 0 0,1 0 0,0 1 0,0 1 0,-1-1 0,1 2 0,1 0-1,-1 0 1,17 1 0,-25 1-218,1 0 0,-1 1-1,0-1 1,0 1 0,0-1 0,0 1-1,-1 0 1,1 0 0,0 0-1,-1 1 1,1-1 0,-1 0 0,0 1-1,0 0 1,0 0 0,0-1-1,0 1 1,-1 0 0,2 5 0,2 2 109,-1 0 0,0 0 0,0 1 0,2 16 0,-4-22-121,-1 1-1,0 0 0,0 0 1,-1 0-1,1-1 0,-1 1 0,-1 0 1,1 0-1,-1 0 0,0 0 0,0-1 1,-1 1-1,0 0 0,0-1 1,0 1-1,0-1 0,-1 0 0,0 0 1,0 0-1,-1 0 0,1 0 1,-1-1-1,0 0 0,0 0 0,0 0 1,-6 4-1,-160 127 681,189-127-799,0 2 0,-1 0 0,26 20 0,49 52 186,-92-82-299,5 3-4016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23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1 169 4217,'0'0'6960,"0"-12"-6700,2-32 190,10-62-1,-10 100-434,1 8 9,2 23 45,1 36 112,13 140-43,-18-153-157,14-48-4527,-9 0 1789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29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8130,'0'0'1143,"1"25"-1197,12 188 241,-11-194 65,-2 1 0,0-1 1,-1 0-1,-1 0 0,-1 0 0,-1 0 1,-10 32-1,10-41-208,1 0 0,1 0 0,-1 1 0,2-1 1,-1 1-1,2-1 0,0 13 0,0-22-49,0 0 0,1-1 1,-1 1-1,1-1 0,-1 1 0,1-1 0,-1 1 0,1-1 0,-1 1 0,1-1 1,-1 0-1,1 1 0,0-1 0,-1 0 0,1 1 0,-1-1 0,1 0 0,0 0 0,-1 0 1,1 1-1,0-1 0,0 0 0,-1 0 0,1 0 0,0 0 0,1-1 0,26 2-201,-22-1 132,13 0-241,0 0-1,-1-1 1,1-1-1,0-1 1,0-1 0,-1 0-1,0-2 1,0 0-1,27-13 1,-42 17 111,0 0 0,0 0 0,0 0 0,0 0 0,-1-1 0,1 1 0,-1-1 0,1 0 0,-1 0 0,0 0 0,0 0 0,0 0 0,-1 0 0,1 0 0,-1-1 1,0 1-1,1-1 0,0-5 0,2-17-3588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25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26 2817,'0'0'8233,"37"-22"-7997,-31 21-243,-1 0-1,0 0 0,0 1 0,0 0 0,0-1 1,9 2-1,0 0 125,-12 4-59,-1 0-1,0 1 1,-1-1-1,1 0 1,-1 1-1,0-1 1,-1 7-1,1-5-7,0-3-19,0 1 0,-1-1 0,1 1 1,-1-1-1,0 0 0,0 1 1,0-1-1,-1 0 0,0 0 1,1 0-1,-1 0 0,-1 0 1,1 0-1,-5 5 0,-10 18 306,52-28-193,-17-1-118,15 1-33,-19 0-1,-1 0 1,1 1-1,-1 1 0,0 0 1,15 3-1,-25-3 8,-1-1 0,1 1 0,-1 0 0,1 0-1,-1 0 1,0 0 0,1 1 0,-1-1 0,0 1 0,0-1 0,0 1-1,0 0 1,0-1 0,-1 1 0,1 0 0,0 0 0,-1 1-1,1-1 1,-1 0 0,0 0 0,0 1 0,0-1 0,0 1 0,0-1-1,0 1 1,-1-1 0,1 1 0,-1-1 0,0 1 0,0 0 0,0 3-1,0-1 46,0 0 0,-1 1 0,0-1 0,0 0 1,0 0-1,0 0 0,-1 0 0,0 0 0,0 0 0,0 0 0,-1 0 0,0-1 0,0 1 0,0-1 0,0 0 0,-1 0 0,1 0 0,-1 0 0,0-1 0,0 0 0,0 1 0,-1-1 0,1-1 0,-6 4 0,-4 2 59,-1-1 0,1 0 0,-1-1-1,0-1 1,0 0 0,-22 4 0,31-8-68,-1 0 0,1 0 0,0-1 0,-1 0 0,1 0 0,-1 0 1,1-1-1,0 1 0,-1-2 0,1 1 0,0-1 0,0 0 0,0 0 0,0-1 0,0 1 0,0-1 0,1-1 0,-10-6 0,11 3-2258,14 6-1749,-9 1 3822,10 0-3823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27.5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3625,'0'0'6385,"1"27"-4618,5-1-1418,4 19-203,-3 0 0,5 85 0,-12-114-402,-3 42 267,3-56-398,0 1 0,-1-1-1,0 0 1,0 1 0,0-1-1,0 0 1,0 0 0,0 0-1,0 0 1,-1 0 0,1 0 0,-3 3-1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28.0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94 2937,'0'0'6613,"0"0"-6567,0 0-1,0 0 1,0 0 0,0 0-1,0 1 1,0-1 0,0 0-1,0 0 1,0 0-1,0 1 1,0-1 0,0 0-1,0 0 1,0 0 0,0 1-1,0-1 1,0 0 0,0 0-1,0 0 1,1 1 0,-1-1-1,0 0 1,0 0-1,0 0 1,0 0 0,0 0-1,0 1 1,1-1 0,-1 0-1,0 0 1,0 0 0,0 0-1,0 0 1,1 0 0,-1 0-1,0 0 1,0 1-1,0-1 1,0 0 0,1 0-1,-1 0 1,0 0 0,0 0-1,0 0 1,1 0 0,-1 0-1,0 0 1,0 0 0,0 0-1,1 0 1,-1 0-1,0-1 1,0 1 0,0 0-1,0 0 1,1 0 0,-1 0-1,25-2 18,1 0-1,-1-2 0,34-9 0,-34 6-11,0 2 0,1 1 1,36-2-1,-61 6-210,1 0 1,-1 0 0,0 0 0,0-1 0,1 1-1,-1-1 1,0 1 0,0-1 0,1 0-1,-1 1 1,0-1 0,0 0 0,0 0-1,0 1 1,0-1 0,0 0 0,0 0-1,0 0 1,-1-1 0,1 1 0,0 0 0,-1 0-1,1 0 1,0 0 0,-1-1 0,0 1-1,1 0 1,-1 0 0,0-1 0,1 1-1,-1 0 1,0-1 0,0 1 0,0 0 0,0-1-1,0 1 1,-1 0 0,1-1 0,-1-1-1,1-12-5234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28.4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 3225,'0'0'5155,"4"-5"-4932,-2 2-160,1 1 0,0-1-1,0 1 1,0 0 0,0 0-1,0 0 1,0 0 0,0 0-1,1 1 1,-1-1 0,1 1-1,-1 0 1,1 0 0,-1 0-1,1 1 1,0-1 0,-1 1-1,1 0 1,0 0 0,0 0-1,-1 1 1,1-1 0,0 1-1,-1 0 1,1 0 0,4 2 0,14 2 74,1-1 0,-1-2 0,1 0 0,0-1 0,0-1 0,0-1 0,-1-1 0,40-8 0,-61 9-219,0 1 0,-1-1 1,1 1-1,0 0 0,0-1 0,-1 1 0,1 0 0,0 0 0,0 0 1,0 0-1,0 0 0,-1-1 0,1 1 0,0 1 0,0-1 0,0 0 1,-1 0-1,1 0 0,0 0 0,0 1 0,0-1 0,-1 0 0,1 1 1,0-1-1,0 0 0,-1 1 0,1-1 0,0 1 0,-1-1 0,1 1 1,-1 0-1,1-1 0,0 1 0,-1-1 0,0 1 0,1 0 0,-1 0 1,1-1-1,-1 1 0,0 0 0,1 0 0,-1-1 0,0 1 0,0 0 1,0 0-1,0 0 0,1-1 0,-1 1 0,0 0 0,-1 0 0,1 0 1,0 0-1,0-1 0,0 1 0,0 0 0,-1 0 0,1 1 0,0 4-471,0 8-2242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29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0 288,'0'1'13660,"0"4"-14114,0 115 329,0-68-7329,0-47 3459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29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72 2665,'0'0'7555,"44"5"-5042,80-15-2537,-121 9-247,1 1 0,0-1-1,-1 0 1,1 0-1,-1 0 1,1 0 0,-1 0-1,1-1 1,-1 0-1,0 0 1,0 0 0,0 0-1,0 0 1,0 0 0,0-1-1,-1 1 1,1-1-1,-1 0 1,0 0 0,1 0-1,-2 0 1,1 0-1,2-6 1,3-5-3693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30.2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3201,'0'0'4318,"8"0"-3911,204 0 1688,-118 0-5392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32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43 3745,'0'0'4925,"2"0"-4653,0 0-210,1 0 0,0 1 0,0-1 0,0 1 0,-1-1 0,1 1 1,0 0-1,-1 0 0,1 0 0,0 0 0,2 3 0,15 4 89,16-2-59,0-1 0,0-2 0,1-2 0,66-6 0,-98 3-317,0-1 1,0 1-1,0-1 0,0 0 0,0 0 0,6-6 1,5-3-691,7-4-1112,-2-2-1556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33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59 210 800,'0'0'6547,"0"5"-3893,3 25-2131,-4 22-395,0 9 155,14 116 0,-10-145-243,-1 0-1,-3 47 0,0-24 1,1-54-48,0-1 1,0 1 0,0-1-1,0 0 1,0 1-1,0-1 1,0 1-1,0-1 1,0 1 0,0-1-1,-1 0 1,1 1-1,0-1 1,0 1 0,0-1-1,-1 0 1,1 1-1,0-1 1,0 0-1,-1 1 1,1-1 0,0 0-1,-1 1 1,1-1-1,-1 0 1,1 0 0,0 1-1,-1-1 1,1 0-1,-1 0 1,1 0-1,0 0 1,-1 0 0,1 0-1,-1 1 1,1-1-1,-1 0 1,1 0 0,0 0-1,-1 0 1,1-1-1,-1 1 1,1 0-1,-1 0 1,1 0 0,0 0-1,-1 0 1,1 0-1,-1-1 1,1 1 0,0 0-1,-1 0 1,1-1-1,-1 1 1,1 0-1,0-1 1,0 1 0,-1 0-1,1-1 1,-23-19-462,17 6-46,0 0 0,1 0 0,1 0 0,0-1 0,1 0-1,0 1 1,0-19 0,3-110-3115,2 71 3026,-3 30 1184,0 13 141,1 0 1,1-1-1,2 1 1,9-45-1,-10 67-657,0 0-1,0 0 1,1 1-1,0-1 1,0 0-1,0 1 1,1 0-1,0 0 0,1 0 1,-1 0-1,1 1 1,0 0-1,0 0 1,1 0-1,-1 0 1,1 1-1,0 0 1,0 0-1,1 1 1,-1 0-1,1 0 1,0 0-1,11-2 1,3 0 8,1 2 0,-1 0 0,1 2 0,-1 0 0,1 1 0,-1 1 0,29 6 0,-47-6-33,1 0 0,-1 0 1,0 0-1,0 0 0,0 1 0,0 0 1,0-1-1,0 1 0,0 0 0,-1 1 1,1-1-1,-1 0 0,1 1 1,-1-1-1,0 1 0,0 0 0,0 0 1,-1 0-1,1 0 0,0 0 0,-1 0 1,0 0-1,0 0 0,0 1 1,0-1-1,-1 0 0,1 6 0,0-2 45,-1-1-1,0 1 0,0 0 1,-1-1-1,1 1 0,-1-1 0,-1 1 1,0-1-1,0 0 0,0 1 1,0-1-1,-1 0 0,-6 9 1,-24 30 296,-3-2 1,-2-2 0,-60 52 0,22-37 904,76-55-1175,0 2-110,1 0 1,-1 0-1,1 1 1,0-1 0,0 0-1,0 0 1,0-1 0,0 1-1,1 0 1,-1 0-1,1-1 1,0 1 0,0 0-1,0-1 1,0 0-1,0 1 1,0-1 0,4 2-1,56 35 133,-28-19-104,-18-8-35,0-2 0,1 0 0,0 0 0,0-2-1,1 0 1,20 6 0,-30-14-45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34.7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2 4961,'0'0'4160,"4"0"-4111,15-1-92,-14 1 162,0 0 1,0 0-1,-1 0 0,1 0 0,0 1 1,0-1-1,0 1 0,6 2 0,-10-2-71,1 0 0,0 0-1,-1 1 1,1-1-1,-1 0 1,0 1-1,1-1 1,-1 1-1,0-1 1,0 1-1,0 0 1,0-1-1,0 1 1,0 0-1,0 0 1,-1-1-1,1 1 1,-1 0 0,1 0-1,-1 0 1,0 0-1,0 0 1,0 0-1,0 0 1,0 0-1,0 2 1,-1 4 38,0 0 0,0 0 1,0 0-1,-1 0 0,0 0 0,-1-1 0,0 1 1,0-1-1,0 1 0,-1-1 0,-7 9 1,-7 9 35,-37 40 0,-11 13 207,66-78-329,0 1-1,-1-1 0,1 0 1,-1 1-1,1-1 1,0 1-1,-1-1 0,1 0 1,0 1-1,0-1 1,-1 1-1,1-1 0,0 1 1,0-1-1,0 1 1,-1-1-1,1 1 0,0-1 1,0 1-1,0-1 1,0 1-1,0 0 0,0-1 1,0 1-1,0-1 1,0 1-1,1-1 1,-1 1-1,0-1 0,0 1 1,0-1-1,0 1 1,1-1-1,-1 1 0,0-1 1,1 0-1,-1 1 1,0-1-1,1 1 0,-1-1 1,0 0-1,1 1 1,-1-1-1,1 0 0,-1 1 1,1-1-1,-1 0 1,1 0-1,-1 1 0,1-1 1,-1 0-1,1 0 1,-1 0-1,1 0 0,0 0 1,35 0-50,-28 0 44,22-1 49,0 0 0,0-2 0,0-1 1,31-9-1,-56 13-200,-4 0 75,0 0 0,0 0 0,0 0 0,0 0 0,0 0 0,0-1 0,0 1-1,0 0 1,0 0 0,0-1 0,0 1 0,0-1 0,0 1 0,0 0 0,-1-1 0,1 0 0,0 1 0,0-1 0,0 1 0,-1-1 0,1 0 0,0 0 0,0-1 0,-1-2-2265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29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8026,'0'0'4214,"9"-1"-4327,182-44-373,-133 28 48,1 3-1,78-9 1,-131 23-1131,-19 1 657,-20 4-1269,-10 4-3483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35.5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 1568,'0'0'6108,"14"-4"-5814,46-14 108,-59 18-322,0-1-1,0 1 0,0-1 0,0 1 0,0-1 0,0 1 0,0 0 0,0 0 1,0-1-1,0 1 0,0 0 0,0 0 0,0 0 0,0 0 0,0 0 0,0 1 0,0-1 1,0 0-1,0 0 0,1 1 0,-1-1 0,0 0 0,0 1 0,-1-1 0,1 1 1,0 0-1,0-1 0,0 1 0,0 0 0,0-1 0,-1 1 0,1 0 0,0 0 0,-1 0 1,1 0-1,0 0 0,-1-1 0,1 1 0,0 2 0,-1 2-97,1-1 0,-1 1-1,0 0 1,0-1 0,0 1-1,0 0 1,-2 5 0,1 3 333,0 6-75,3 11-451,-1-29 194,0-1 0,0 1 0,0 0 0,0 0 0,0 0 0,0 0 0,0-1 0,0 1 0,0-1 0,0 1 0,0 0 0,0-1 0,0 0 0,1 1 0,-1-1 0,0 0 0,0 0 0,0 1 0,1-1 0,-1 0 0,0 0 0,0 0-1,2-1 1,2 1 18,0 0 0,0 0-1,-1 0 1,1 1 0,-1 0-1,1 0 1,0 0-1,-1 0 1,0 1 0,1 0-1,6 3 1,-9-3 31,0 0 1,0-1-1,0 1 0,-1 0 0,1 1 1,0-1-1,-1 0 0,0 0 0,1 1 1,-1-1-1,0 1 0,0-1 0,0 1 1,0-1-1,-1 1 0,1 0 1,-1-1-1,0 1 0,1 0 0,-1-1 1,-1 4-1,-1-3 30,-1 0 0,1 0 0,-1-1 1,0 1-1,0-1 0,0 0 0,0 0 0,-1 0 1,1 0-1,-1 0 0,1-1 0,-1 0 0,-7 2 1,3 0-15,-14 7 200,13-5-198,-1-1 1,1 0-1,-1 0 0,0-1 0,0 0 1,-17 1-1,26-4-21,11-8-7333,-6-2 1016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36.1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3529,'0'0'6853,"0"4"-6693,2 55 938,17 108-1,-15-140-883,0 46 0,-3-30-4940,-1-35 3014,0-5-934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36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14 3273,'0'0'7265,"-5"8"-4880,210 7-2157,-199-15-241,18-3-288,-23 3 175,0-1 0,0 0 1,-1 1-1,1-1 1,0 0-1,-1 0 1,1 0-1,-1 0 1,1 0-1,-1 0 0,1 0 1,-1 0-1,0 0 1,0 0-1,1 0 1,-1 0-1,0 0 1,0 0-1,0 0 0,0 0 1,0 0-1,0-2 1,0-8-3839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37.0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30 3625,'0'0'6046,"3"-1"-5896,58-7 780,3-2-482,0 3-1,1 3 0,87 5 0,-151-1-479,0 0 0,0 0 0,0 0 0,0 0 0,0 1 1,1-1-1,-1 0 0,0 0 0,0 1 0,0-1 0,0 1 0,0-1 0,0 1 0,0-1 0,0 1 1,0 0-1,0-1 0,0 1 0,-1 0 0,1 0 0,0 0 0,0 0 0,0 1 0,-1-1-287,1 0-1,-1 0 0,0 0 1,0 1-1,0-1 1,0 0-1,0 0 0,-1 0 1,1 0-1,0 1 1,-1-1-1,1 0 0,0 0 1,-1 0-1,1 0 1,-1 0-1,0 1 0,-7 9-4973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37.5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3745,'0'0'8200,"0"-9"-7821,10 86-357,-2-28-23,-8 6-573,6-55-4494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37.9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0 0 5705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38.2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47 5705,'83'-46'1917,"-82"46"-1827,0 0 1,0 0 0,0 0 0,0 1 0,0-1 0,0 0 0,0 1 0,0-1-1,0 0 1,0 1 0,0 0 0,0-1 0,0 1 0,0-1 0,-1 1-1,1 0 1,0-1 0,0 1 0,-1 0 0,1 0 0,-1 0 0,1 0-1,0-1 1,-1 1 0,0 0 0,1 0 0,-1 0 0,0 0 0,1 0 0,-1 0-1,0 0 1,0 2 0,12 36-274,-11-25 466,0 1 0,-1-1 1,-2 15-1,0-20-334,1 0 0,1 0-1,0 0 1,0 0 0,1 0 0,0-1 0,0 1-1,1 0 1,0-1 0,0 1 0,4 8 0,-1-13-3377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38.6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64 3673,'0'0'10754,"11"-1"-10713,87-17-18,-75 12-135,0 1 0,1 1 0,35-2 0,-59 6-133,27-16-5769,-18 8 3023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39.3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 1768,'0'0'7178,"21"8"-4928,27-2-1548,58-2 0,-91-5-687,0 1 1,-1-2-1,1 0 0,-1-1 0,0 0 1,0-1-1,0-1 0,19-8 0,-25 10-105,0-1 92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41.0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 3569,'0'0'7919,"-1"4"-7793,-5 43-80,1-1 0,3 1-1,5 69 1,-1-17 48,-2-43-1637,-12-55-6781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30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8586,'0'0'984,"153"-40"-1144,-92 22-904,-14 4-961,-11 4-647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41.4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0 127 5145,'0'0'3270,"17"-5"-2871,53-18 45,-58 19-264,1 2 0,0 0-1,0 0 1,0 1 0,0 1 0,0 0 0,18 2 0,13 1 156,1-6-284,0-2 1,-1-2-1,0-2 1,0-2-1,52-20 1,-22 8-7,-67 20-1170,-16 2 374,-25 4-1576,30-2 1651,-23 3-3083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42.2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 1 4481,'0'0'5186,"-3"6"-5094,-2 10-72,1 0 0,1 1 0,0-1 0,-1 26 0,-9 49 158,0-46-2,3 1-1,1 1 1,3 0 0,-1 48 0,10-18-610,-3-77 486,-15-6-1424,-4-7-1301,3-2-1415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42.9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51 4257,'0'0'2138,"21"-8"-2352,72-22-124,-83 26 256,1 2 0,0-1 1,0 2-1,1-1 0,-1 2 1,0-1-1,16 3 1,4-1 19,-26-1 108,-1 1 0,0 0 0,0 0 0,0 0 0,0 0 0,0 1 0,0-1 0,0 1 0,-1 0 0,1 0 0,0 1 0,-1-1 0,0 1 0,5 4 0,44 50 1462,-29-30-1055,-18-21-435,-1-1 1,0 0-1,1 1 1,-2 0-1,1 0 1,-1 0-1,5 14 1,-7-18 18,0 1 0,-1-1 0,1 1 0,-1-1 0,0 0 1,0 1-1,0-1 0,0 1 0,0-1 0,0 1 0,-1-1 0,1 1 0,-1-1 0,1 1 0,-1-1 0,0 0 1,0 0-1,0 1 0,-1-1 0,1 0 0,0 0 0,-1 0 0,1 0 0,-1 0 0,0 0 0,-3 2 1,-27 20 457,-69 40 0,68-45 35,1 1-1,-49 40 1,79-58-501,0-1 1,1 1 0,-1 0-1,0 0 1,1 1 0,-1-1-1,1 0 1,0 0 0,-1 1-1,1-1 1,1 1 0,-1-1-1,0 1 1,0-1-1,1 1 1,-1 0 0,1-1-1,0 1 1,0 0 0,0-1-1,0 1 1,1 0 0,-1-1-1,1 1 1,-1-1 0,1 1-1,0-1 1,0 1-1,0-1 1,0 1 0,1-1-1,-1 0 1,0 0 0,1 1-1,0-1 1,-1 0 0,1-1-1,0 1 1,0 0 0,0 0-1,1-1 1,-1 1-1,3 0 1,18 4 83,0-2-1,0 0 1,1-2-1,0 0 0,31-3 1,-30 0-125,-1 1 1,1 1 0,-1 1-1,48 11 1,-69-12-11,-1-1 0,0 1 0,0-1 1,1 1-1,-1 0 0,0 0 1,0 0-1,0 0 0,0 0 1,0 1-1,0-1 0,-1 1 1,1-1-1,0 1 0,-1-1 1,1 1-1,-1 0 0,3 3 0,-4-4-52,0 1 5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43.9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 0 1240,'0'0'5075,"15"0"-4726,43 1 4,-57-1-284,0 0 0,1 1 0,-1-1 0,0 0 0,1 1 0,-1-1 0,0 1 0,1-1 0,-1 1 0,0 0 0,0-1 0,1 1 0,-1 0 0,0 0 0,0 0 0,0 0 0,0 0 0,0 0 0,0 0 0,0 0 0,-1 0 0,1 1 0,0-1 0,-1 0 0,1 0 0,-1 1 0,1 2 0,3 31 1120,-4-33-1086,1 15 157,-1-14-222,1 0 0,-1 0 0,0 1 0,0-1 0,0 0 0,0 1 0,0-1 0,-1 0-1,1 1 1,-1-1 0,0 0 0,0 0 0,-1 0 0,1 0 0,0 0 0,-1 0 0,0 0 0,0 0 0,0 0 0,0-1 0,0 1 0,0-1 0,-4 3 0,-35 21 338,-12 10-127,106-34-874,-38-2 632,-1 1 1,0 0-1,1 1 0,-1 1 1,0 0-1,19 8 1,-28-10-21,-1 0 1,0 0-1,0 1 0,0-1 1,0 1-1,0 0 0,-1 0 1,1 1-1,5 4 1,-7-4 5,-1-1 1,0 1 0,0 0-1,0 0 1,0 0 0,0 0-1,0 0 1,-1 0 0,1 1-1,-1-1 1,0 0 0,0 0-1,-1 5 1,1-3 54,-1-1 1,0 1-1,0 0 0,0-1 0,-1 0 1,1 1-1,-1-1 0,0 0 1,0 0-1,-1 0 0,1 0 0,-1 0 1,0 0-1,0-1 0,0 1 0,-1-1 1,1 0-1,-1 0 0,0 0 0,0-1 1,0 1-1,0-1 0,0 0 1,-7 3-1,-13 4 126,0 0 0,0-1 0,-32 5 0,42-10-126,2-1 101,0-1 0,-1 0 0,-24-2-1,10 1-4753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45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2633,'0'0'5107,"41"-8"-1691,-39 8-3379,0 0 0,0 0 1,0 0-1,0 0 1,0 0-1,0 1 0,0-1 1,0 0-1,0 1 0,0 0 1,0-1-1,0 1 0,-1 0 1,1 0-1,0 0 0,0 0 1,-1 1-1,1-1 1,-1 0-1,1 1 0,-1-1 1,1 1-1,-1-1 0,0 1 1,0 0-1,0-1 0,0 1 1,0 0-1,1 2 1,0 4 81,-1 1-1,1 0 1,-1 0 0,-1 0 0,0 16 0,0-11 126,1-10-249,-1-1-1,1 1 1,1-1 0,-1 1-1,0-1 1,1 0 0,0 1-1,0-1 1,2 3 0,13 29 116,-8 10-377,0-46 247,1 0 1,0-1-1,0 0 1,17-5-1,-17 3-2,0 2 0,1-1 0,-1 1 0,21-1 0,-29 3 11,0 1 0,0-1 0,0 1 0,0 0 0,0 0 0,0-1 0,0 1 0,0 0 0,-1 1 0,1-1 0,0 0 0,-1 0 0,1 1 0,0-1 0,-1 1 0,0-1 0,1 1 0,-1 0 0,0 0 0,0-1 0,0 1 0,0 0 0,0 0 0,-1 0 0,1 0 0,0 0 0,0 3 0,0 1-22,1 0 0,-1 1 1,0-1-1,0 0 0,-1 1 0,0-1 0,0 1 0,-1 7 0,0-11 47,0 1 0,0-1-1,-1 0 1,1 0-1,-1 0 1,0 0 0,0 0-1,0-1 1,0 1 0,-1-1-1,1 1 1,-1-1-1,1 0 1,-1 0 0,0 0-1,-5 4 1,-52 20 294,-21-3-163,72-21-13,0 0-1,0-1 1,0 0-1,0 0 1,0-1-1,0 0 1,-11-2-1,18 1-101,0 0-1,0-1 0,0 1 0,0 0 0,0-1 0,0 1 0,1-1 1,-1 0-1,1 1 0,-1-1 0,-1-3 0,-2-8-845,5 12 700,0 1 0,0 0 0,0 0 0,0-1 0,0 1 0,0 0 1,0-1-1,0 1 0,0 0 0,0 0 0,0-1 0,0 1 0,0 0 0,0-1 0,0 1 0,1 0 0,-1 0 0,0 0 0,0-1 0,0 1 0,0 0 0,1 0 0,-1-1 0,0 1 0,0 0 1,1 0-1,-1 0 0,0 0 0,0 0 0,1-1 0,-1 1 0,0 0 0,0 0 0,1 0 0,0 0 0,29-6-2852,-15 1 779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46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 2369,'0'0'10167,"30"0"-12740,13 0-2981,-39-3 3001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47.6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1 200,'0'0'5006,"-15"2"1745,9 2-7398,-1 31 853,0-1 0,3 1 0,0 0 0,3 47 0,1 170-325,0-251 10,0-1-1,0 0 0,0 1 1,0-1-1,0 1 0,0-1 1,0 0-1,0 1 1,1-1-1,-1 0 0,0 1 1,0-1-1,0 0 0,1 1 1,-1-1-1,0 0 1,0 0-1,1 1 0,-1-1 1,0 0-1,1 0 0,-1 1 1,0-1-1,1 0 0,-1 0 1,0 0-1,1 1 1,-1-1-1,0 0 0,1 0 1,-1 0-1,0 0 0,1 0 1,-1 0-1,1 0 0,-1 0 1,0 0-1,1 0 1,-1 0-1,0 0 0,1 0 1,-1 0-1,1-1 0,2 1-906,2 0-3020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48.0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77 4761,'0'0'6597,"27"0"-6301,35 0-117,105-15-1,-128 11-200,-29 4-162,0-1-1,0 0 1,0-1 0,-1 0 0,18-5 0,-26 6 16,0 0 1,1 0 0,-1 0 0,0 0 0,0 0 0,0 0-1,0 0 1,0-1 0,0 1 0,0 0 0,0-1-1,-1 1 1,1-1 0,0 1 0,-1 0 0,1-1-1,-1 1 1,0-1 0,1 0 0,-1 1 0,0-4 0,1-8-2582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48.4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1424,'0'0'8473,"65"0"-7841,149 0-355,-122 0-2707,-63-4-455,-20 3 675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49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1 2657,'0'0'7242,"-1"4"-4038,-1 16-3251,0-12 45,-7 24 19,2 1 0,1 0 1,-3 59-1,6-76-6383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3:30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0 119 8090,'0'0'4234,"7"-18"-4126,-1-4-63,-2 9 5,1 0 0,0 0 1,0 1-1,9-15 0,-24 172 1022,10-139-1082,-1 33 18,4 49-1,-1-74-130,0-1 0,1 1 0,1-1 0,0 0 0,0 0 0,1 0 0,9 14 0,-14-27 70,0 0 1,0 1-1,1-1 0,-1 0 0,0 1 0,0-1 0,1 0 0,-1 1 0,0-1 0,0 0 0,0 1 0,0-1 0,0 0 0,1 1 0,-1-1 1,0 0-1,0 1 0,0-1 0,0 0 0,0 1 0,0-1 0,0 1 0,0-1 0,0 0 0,0 1 0,-1-1 0,1 0 0,0 1 0,0-1 0,0 0 1,0 1-1,-1-1 0,1 0 0,0 1 0,0-1 0,0 0 0,-1 1 0,-12 0-2600,9-1 2152,-20 0-5827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50.1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4641,'0'0'3170,"0"35"-276,0-12-2563,1 8-469,-1 1-1,-2 0 1,-1-1 0,-10 42 0,9-52-474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50.5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0 224,'0'0'7615,"0"4"-7227,2 66 1624,-1-20-2139,-5 63 0,-4-88-4011,2-17 163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51.0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83 4561,'0'0'7186,"68"-5"-5082,17-3-2100,-67 8-84,0-1 0,0 0 0,0-2 0,0 0 0,-1-1 0,1-1 0,25-10 0,-43 15-23,1-1-1,0 1 1,0-1 0,-1 0-1,1 1 1,0-1 0,-1 0 0,1 0-1,-1 1 1,1-1 0,-1 0-1,1 0 1,-1 0 0,0 1 0,1-1-1,-1 0 1,0 0 0,0 0 0,1 0-1,-1 0 1,0 0 0,0 0-1,0 0 1,0 0 0,0 0 0,-1 1-1,1-3 1,0-2-1389,0-3-2450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51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0 624,'0'0'9809,"24"8"-8249,259-5-662,-176-3-1020,-106 0-72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52.9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51 432,'0'0'12680,"10"0"-12297,58-1-465,91-12 0,-158 13-2,0 0 1,-1 0-1,1 0 1,0-1-1,-1 1 0,1 0 1,-1 0-1,1-1 1,0 1-1,-1 0 0,1-1 1,-1 1-1,1-1 1,-1 1-1,1-1 0,-1 1 1,1-1-1,-1 1 1,0-1-1,1 1 1,-1-1-1,1 1 0,-1-1 1,0 0-1,0 1 1,1-1-1,-1 0 0,0 1 1,0-1-1,0 0 1,0 1-1,0-1 0,0 0 1,0 1-1,0-1 1,0 0-1,0 1 1,0-1-1,-1-1 0,1-3-1328,0-6-3578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53.2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2481,'0'0'4520,"141"-11"-4247,-117 8-265,-9 3 0,-3 0 64,-7 0-64,-2 0-8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57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 15 3649,'0'0'7384,"-9"-15"-6028,6 19-1315,1 0-1,0 0 0,0 0 0,1 0 0,-1 0 1,1 1-1,0-1 0,0 0 0,0 1 0,1 4 1,-5 14 167,-4 17-53,1 1 0,-4 79 0,9-78-106,-1 1 0,-15 63 0,17-100-28,0 1 0,0 0-1,1 0 1,0 0 0,0 0-1,1 0 1,0 0 0,0 0-1,3 13 1,0-19-12,0 1-1,0-1 1,0 0 0,0 0-1,0 0 1,0-1 0,0 1 0,1-1-1,-1 1 1,0-1 0,1 0-1,4-1 1,2 1 82,204 3-17,-132-4-1156,-79 1 867,-1 0 1,0-1-1,0 1 1,0-1-1,0 0 1,0 0-1,0 0 1,0 0 0,0 0-1,0 0 1,0 0-1,-1-1 1,1 1-1,0 0 1,-1-1-1,1 0 1,-1 1-1,0-1 1,1 0-1,-1 0 1,2-3-1,4-11-2776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57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41 3081,'0'0'6740,"-1"-4"-6127,1 4-598,-1-1-1,1 1 0,0-1 1,-1 1-1,1-1 0,0 1 1,0-1-1,0 0 1,0 1-1,-1-1 0,1 1 1,0-1-1,0 1 0,0-1 1,0 1-1,0-1 0,0 0 1,1 1-1,-1-1 1,0 1-1,0-1 0,0 1 1,0-1-1,1 1 0,-1-1 1,0 1-1,0-1 0,1 1 1,-1-1-1,0 1 1,1 0-1,-1-1 0,1 1 1,-1-1-1,0 1 0,1 0 1,-1-1-1,2 1 1,26-5 397,-16 3-383,275-8-33,-256 10-424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58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 2969,'0'0'7809,"7"0"-7338,76 1 187,93-1-924,-152-2-1631,0-1-1,40-10 0,-33 3-3466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2:59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0 5281,'0'0'3756,"-1"5"-3274,-13 57 1232,5-26-1379,2 1 1,1 0 0,-1 48 0,7-84-354,1 0 0,-1 0 0,1 0 0,-1 0 0,1 0 0,0 0 0,-1-1 0,1 1 0,0 0 0,0 0 0,-1-1 0,1 1 0,0 0 0,0-1 0,0 1 0,0-1 0,0 1 0,0-1 0,0 0 0,0 1 0,0-1 0,0 0 0,0 0 0,0 0 0,0 1 0,0-1 0,0 0 0,2-1 0,40 2-373,-36-1 415,-2-1-32,-1 1 1,0-1 0,0-1 0,0 1 0,0-1 0,0 1 0,0-1 0,0 0 0,-1 0 0,1-1-1,-1 1 1,1-1 0,-1 0 0,0 0 0,0 0 0,0 0 0,-1-1 0,1 1 0,-1-1 0,1 1 0,-1-1-1,0 0 1,1-5 0,7-13 137,-1 0 0,11-41 0,-19 56-32,-3 20 245,1 1-1,0-1 1,1 1 0,2 16 0,-1-12-276,-1 0 0,0 0 0,-1 0 1,-4 23-1,1-25-304,2 0 0,0 0 1,0 32-1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4:25.27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734 21 24575,'0'-1'0,"0"1"0,0-1 0,0 0 0,0 0 0,0 1 0,0-1 0,0 0 0,-1 0 0,1 0 0,0 1 0,0-1 0,-1 0 0,1 1 0,0-1 0,-1 0 0,1 0 0,-1 1 0,1-1 0,-1 1 0,1-1 0,-1 0 0,1 1 0,-1-1 0,0 1 0,1-1 0,-1 1 0,0 0 0,1-1 0,-1 1 0,0 0 0,1-1 0,-1 1 0,0 0 0,0 0 0,-1 0 0,-2-1 0,1 2 0,-1-1 0,0 0 0,1 1 0,-1 0 0,0 0 0,1 0 0,-6 2 0,-6 4 0,-1 0 0,-23 17 0,20-11 0,1 1 0,0 1 0,1 0 0,1 2 0,0 0 0,-17 25 0,27-30 0,0 0 0,1 1 0,0 0 0,1 0 0,0 0 0,1 0 0,-2 26 0,0 96 0,5-62 0,2 83 0,1-141 0,-1-1 0,2 1 0,0-1 0,7 17 0,9 34 0,11 54 0,-20-80 0,-1-1 0,-2 1 0,5 61 0,-12-87 0,-1-1 0,-1 1 0,0-1 0,0 1 0,-1-1 0,-1 0 0,0 0 0,-1 0 0,0 0 0,-1 0 0,0-1 0,-1 0 0,0 0 0,-1 0 0,0-1 0,-1 0 0,0 0 0,-15 14 0,6-8 0,-1-1 0,0-1 0,-1 0 0,-34 18 0,-92 37 0,58-30 0,61-28 0,19-9 0,-1 1 0,1 0 0,0 0 0,0 1 0,0 0 0,0 0 0,1 1 0,-10 8 0,16-13 0,1 1 0,-1-1 0,0 1 0,0-1 0,0 1 0,1-1 0,-1 0 0,0 1 0,1-1 0,-1 1 0,0-1 0,1 1 0,-1-1 0,0 0 0,1 1 0,-1-1 0,1 0 0,-1 1 0,1-1 0,-1 0 0,1 0 0,-1 0 0,1 1 0,-1-1 0,1 0 0,-1 0 0,1 0 0,-1 0 0,1 0 0,-1 0 0,1 0 0,-1 0 0,1 0 0,0 0 0,0 0 0,24 2 0,-8-2 0,2 1 0,-1-1 0,0 2 0,26 6 0,-38-7 0,0 1 0,0 1 0,-1-1 0,1 1 0,-1 0 0,1 0 0,-1 0 0,0 1 0,0 0 0,0 0 0,-1 0 0,1 0 0,-1 1 0,4 6 0,7 8 0,0 1 0,-2 1 0,-1 0 0,0 1 0,-2 0 0,0 1 0,-2 0 0,0 0 0,-2 1 0,0 0 0,-2 0 0,-1 0 0,1 37 0,-3 20 0,0-33 0,-10 96 0,4-123 0,0 0 0,-1-1 0,-11 22 0,11-27 0,0 0 0,0 1 0,2-1 0,0 1 0,1 0 0,-3 27 0,6 0 0,3 274 0,8-215 0,1 48 0,-11-134 0,-1 1 0,2-1 0,0 0 0,1 0 0,1 0 0,0 0 0,1-1 0,1 1 0,1-1 0,0-1 0,15 25 0,-17-32 0,1 0 0,-1 0 0,1-1 0,0 0 0,1 0 0,-1 0 0,1-1 0,1 0 0,-1-1 0,1 1 0,-1-1 0,1-1 0,0 1 0,0-1 0,1-1 0,-1 0 0,1 0 0,-1 0 0,1-1 0,0 0 0,-1-1 0,1 0 0,13-2 0,-20 2 0,0 0 0,0-1 0,0 1 0,0-1 0,0 1 0,0-1 0,0 0 0,0 0 0,0 0 0,0 0 0,0 0 0,-1 0 0,1 0 0,0-1 0,-1 1 0,1-1 0,-1 1 0,0-1 0,1 1 0,-1-1 0,0 0 0,0 0 0,0 0 0,0 1 0,0-1 0,-1 0 0,1 0 0,0 0 0,-1 0 0,0 0 0,1-1 0,-1 1 0,0 0 0,0 0 0,0 0 0,0 0 0,-1 0 0,1 0 0,-1 0 0,0-2 0,-2-13 0,-1 0 0,-1 1 0,-14-31 0,12 28 0,-9-18-1365,2 6-5461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02.4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8 146 3713,'0'0'6396,"-8"0"-1867,69 3-4205,118 22 1,-5 0 33,-10-14-234,287-20 1,-346 0-127,159-8 17,-103 17-10,248-31 0,-295 19 12,2 6 0,135 9 0,-57 1 48,-63-4-27,669-11 58,-427-34 143,-307 34-243,61-3 14,220 5 0,45-4 49,590-16 84,-699 31-123,61 11 28,2 0 20,218-23 37,3-1-112,-294 10 71,674 18 162,981 60 20,-1260-64-230,-4 0 2,-423-14-22,255 3-10,-17 11 20,-347-8-11,197 0 39,-304-8-27,0 0-1,31-9 1,-33 6 5,0 1 0,-1 2 0,30-2 0,-49-1-2571,-3 3 150,0-4-3679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0.0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1 3489,'0'0'2750,"0"8"-2528,0 9 517,-1 0 0,0 1 1,-1-1-1,-1 0 0,-8 27 0,-11 24-928,-15 81 0,36-146-62,0 0-1,0 0 1,0 0 0,-1 0-1,1 0 1,-1 0 0,0 0-1,0 0 1,0 0-1,0-1 1,-5 5 0,-1 1-2058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0.6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0 1800,'0'0'8329,"0"24"-8078,2 84 1220,-5 112-985,0-183-197,-1-7-847,3-9-3511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1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2777,'0'0'7250,"5"17"-6280,22 26-475,39 49 0,1 0-334,-48-65-125,0-1-1,2-2 1,29 28 0,-47-50-20,1 1 1,1-1-1,-1 0 1,0 0-1,0-1 1,1 1-1,-1-1 1,1 0-1,-1 0 1,1 0-1,0-1 0,-1 0 1,1 0-1,0 0 1,5-1-1,-1 1 43,-1-2-1,1 1 0,0-1 0,-1 0 0,1 0 1,-1-1-1,9-5 0,-7 2-24,1-1 1,-1 0-1,0 0 0,-1-1 0,0-1 0,0 0 0,0 0 1,-1-1-1,11-17 0,-2-3 140,-1-2 0,13-34 0,-7 14-6,-5 29-921,-14 19-1316,-11 12-867,-1 2-757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2.9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1 3041,'0'0'3328,"0"12"-2587,0 413 2677,0-424-3581,0-1 0,-1 1 0,1-1 1,0 1-1,0-1 0,0 1 1,0-1-1,0 0 0,-1 1 1,1-1-1,0 1 0,0-1 0,-1 0 1,1 1-1,0-1 0,-1 1 1,1-1-1,0 0 0,-1 0 1,1 1-1,0-1 0,-1 0 0,1 0 1,-1 1-1,1-1 0,0 0 1,-1 0-1,0 1 0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3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53 2777,'2'1'9336,"18"1"-9356,65-3 187,99-14 0,-160 12-427,-20 4 60,-1-1 0,1 0 0,0-1-1,0 1 1,-1 0 0,1-1 0,0 0 0,-1 0 0,1 0 0,-1 0 0,1-1-1,-1 1 1,0-1 0,0 0 0,1 0 0,-1 0 0,0-1 0,-1 1 0,6-6-1,-4 0-3754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4.0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70 3209,'0'0'6212,"12"-7"-5819,-3 1-313,-1 0 69,0 0 1,0 1 0,0 1 0,0-1-1,1 1 1,0 0 0,0 1 0,0 0-1,0 1 1,0 0 0,15-1-1,290 18 1104,-295-15-1180,1-1 1,-1-1-1,0 0 1,0-2 0,23-7-1,-30 7-2780,-29 11-3160,-1 3 1249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5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66 384,'5'-2'11205,"19"-11"-10714,-12 7-393,0 1-1,0 1 1,0 0 0,1 0-1,-1 1 1,1 1 0,0 0 0,0 0-1,0 2 1,19 0 0,44-3-12,8-13 1,-83 16-79,26 0 35,24 0-87,-26 0-3697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5.5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3689,'0'0'4418,"0"4"-4370,-1-1-11,2 1-1,-1 0 0,0 0 1,1-1-1,-1 1 1,1 0-1,0-1 1,0 1-1,0 0 1,1-1-1,0 0 1,-1 1-1,1-1 0,0 0 1,0 0-1,1 0 1,4 5-1,-16-5-2079,0-3-2893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6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 3745,'0'0'8562,"0"29"-8506,-1-18-474,0 1 0,-1 0 0,0-1 1,-7 19-1,6-19-250,0-1 1,0 1-1,1 0 1,-1 18-1,3-24-2155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4.34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11 2817,'0'0'5625,"86"0"-5401,-72 0-224,-2 0 0,0 0 0,-3 0 0,3 0-112,-4 0 112,13-2-848,-3-1-929,-1-2-2120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4:46.10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937 5164 24575,'-10'2'0,"-1"0"0,1 1 0,0 0 0,0 0 0,0 1 0,0 0 0,1 1 0,0 0 0,0 0 0,-12 10 0,7-6 0,0 0 0,-30 13 0,8-7 0,0 2 0,-65 44 0,36-21 0,43-26 0,1 1 0,0 1 0,2 0 0,-1 2 0,2 0 0,1 1 0,0 1 0,-17 27 0,-5 17 0,-48 104 0,14-37 0,45-85 0,-24 55 0,44-83 0,1 0 0,1 1 0,1-1 0,1 1 0,0 1 0,-1 34 0,9 294 0,-2-333 0,0 1 0,1-1 0,1 1 0,0-1 0,2 0 0,-1-1 0,2 1 0,0-1 0,0 0 0,11 13 0,16 19 0,58 62 0,3 3 0,-45-46 0,4-3 0,2-2 0,2-2 0,3-4 0,112 78 0,106 88 0,-242-187 0,2-1 0,1-3 0,1-1 0,1-2 0,2-1 0,0-3 0,72 25 0,36-4 0,-92-29 0,-1 4 0,71 30 0,-114-39 0,0 1 0,0 1 0,-1 0 0,-1 1 0,21 21 0,33 27 0,-24-30 0,1-2 0,1-2 0,81 32 0,-37-25 0,105 25 0,108 10 0,-217-57 0,1-3 0,0-3 0,89-8 0,70 2 0,-193 4 0,-1 2 0,87 21 0,231 86 0,128 29 0,-372-119 0,2-6 0,0-6 0,0-5 0,1-6 0,-1-6 0,0-5 0,238-54 0,-303 51 0,204-44 0,-213 51 0,0 2 0,1 2 0,56 4 0,53 11 0,-21 0 0,285-17 0,-292-10 0,137-36 0,-193 31 0,-2-3 0,0-3 0,75-39 0,-135 56 0,0 0 0,-1-1 0,0-1 0,-1 0 0,26-27 0,56-79 0,-42 47 0,73-74 0,5 6 0,174-138 0,-248 225 0,-1-3 0,-4-1 0,93-123 0,-79 92 0,4 2 0,4 5 0,4 2 0,97-72 0,-124 101 0,-1-2 0,54-70 0,45-44 0,-60 75 0,96-124 0,-149 157 0,-3-1 0,-2-2 0,-3-2 0,27-75 0,-23 54 0,69-123 0,-40 103 0,-5-3 0,87-217 0,-108 212 0,35-93 0,-23 89 0,50-132 0,-70 152 0,5 2 0,71-138 0,78-107 0,14-102 0,-51 101 0,-19 33 0,-25 53 0,-86 219 0,2 1 0,29-38 0,-29 44 0,-1 0 0,-1-1 0,21-49 0,-19 27 0,2 1 0,2 0 0,2 2 0,2 1 0,52-67 0,106-96 0,-157 178 0,-1-1 0,-2-1 0,-1-2 0,-1 0 0,31-69 0,-40 76 0,5-7 0,-1-2 0,-2 1 0,19-67 0,-31 90 0,1 0 0,0 0 0,1 0 0,0 1 0,1 0 0,11-15 0,58-67 0,-50 63 0,9-8 0,64-58 0,2 10 0,-75 67 0,0 2 0,2 0 0,-1 2 0,2 0 0,32-11 0,161-51 0,-137 51 0,332-99 0,-404 124-1365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6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75 3473,'0'0'6190,"33"0"-4319,-2 0-1487,-6 1-310,1-1 1,-1-1-1,0-1 0,1-1 1,-1-1-1,32-11 1,-49 13-34,25-14-675,-32 15 363,0 0 0,0 0 0,0 0 0,1 0 0,-2 0 0,1 0-1,0-1 1,0 1 0,0 0 0,0-1 0,-1 1 0,1 0 0,0-3 0,2-9-2835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7.0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32 2865,'0'0'5766,"8"-1"-5395,159-17 2735,-33 6-2715,-122 11-271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7.7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6617,'0'0'5975,"0"32"-6031,-4 45 753,1-39-1604,2 0-4703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8.2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3121,'0'0'4450,"3"12"-4045,6 26 848,-2 0 0,4 78 0,-9-54-689,0 18-461,-7-29-3160,2-42 656,-2-1-678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8.6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54 3977,'0'0'10302,"24"0"-10246,14-2-43,-1-1 0,48-10 0,-84 12-216,0 1 0,0 0 1,0 0-1,-1-1 1,1 1-1,0-1 0,0 1 1,-1 0-1,1-1 0,-1 1 1,1-1-1,0 0 0,-1 1 1,1-1-1,-1 1 1,1-1-1,-1 0 0,1 0 1,-1 1-1,0-1 0,1 0 1,-1 0-1,0 1 1,0-1-1,1 0 0,-1 0 1,0 0-1,0 1 0,0-1 1,0 0-1,0 0 0,0-1 1,0-1-882,1-7-5103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9.2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2865,'0'0'3900,"6"-2"-3490,9-1 497,0 1 0,0 0-1,0 1 1,1 1 0,23 2 0,183 1 222,-159-3-1639,-59 1 64,-1-1 1,1 1-1,-1 0 0,0 0 1,1 0-1,-1 1 0,0-1 1,0 1-1,0-1 0,0 1 1,0 0-1,4 4 1,0 2-3580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19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 1328,'0'0'5589,"0"-14"892,0 176-7123,12-161-5387,-4-1 1871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20.3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0 1456,'0'0'4703,"0"40"-97,-1 8-3921,-12 81 1,12-105-540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20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75 5129,'0'0'8785,"15"0"-8735,42 1 126,-28 1-182,-1-2 1,37-4-1,-55 2-109,1-1-1,-1 0 1,0 0-1,16-8 1,5-10-2029,-30 20 1674,1-1-1,0 1 0,-1-1 1,0 0-1,1 1 1,-1-1-1,0 0 1,0 0-1,0 0 1,0 0-1,0 0 1,0-2-1,0-2-3614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21.8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 1384,'0'0'13248,"21"0"-13324,198 0 187,-188-6 164,-12 3-1019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4:49.00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24575,'0'4'0,"11"6"0,13 8 0,83 64 0,-77-56 0,2-1 0,1-1 0,43 22 0,-48-31 0,1-1 0,1-1 0,0-1 0,0-2 0,52 10 0,-45-13 0,48 16 0,-1 0 0,-82-23 0,-1 0 0,1 0 0,-1 1 0,1-1 0,0 1 0,-1-1 0,1 1 0,-1-1 0,1 1 0,-1 0 0,1 0 0,-1 0 0,0 0 0,1 0 0,-1 0 0,0 0 0,0 1 0,0-1 0,0 0 0,0 1 0,0-1 0,0 0 0,0 1 0,-1-1 0,1 1 0,-1 0 0,1-1 0,-1 1 0,1-1 0,-1 1 0,0 0 0,0-1 0,0 1 0,0 0 0,0-1 0,0 1 0,0 0 0,0-1 0,-1 1 0,1-1 0,-1 1 0,1 0 0,-1-1 0,-1 3 0,-4 10 0,-1 0 0,0 0 0,-2-1 0,-10 14 0,-1 3 0,-132 250 0,79-164 0,44-73 0,-27 52 0,4 16 0,52-111 0,0 1 0,-1 0 0,1-1 0,-1 1 0,1-1 0,-1 1 0,1 0 0,-1-1 0,1 1 0,-1-1 0,1 0 0,-1 1 0,0-1 0,1 1 0,-1-1 0,0 0 0,1 0 0,-1 1 0,0-1 0,0 0 0,1 0 0,-1 0 0,0 0 0,0 0 0,1 0 0,-1 0 0,0 0 0,1 0 0,-1 0 0,0 0 0,0 0 0,1 0 0,-1-1 0,0 1 0,1 0 0,-1-1 0,0 1 0,1 0 0,-1-1 0,0 1 0,1-1 0,-1 1 0,1-1 0,-1 1 0,1-1 0,-1 1 0,1-1 0,-1 0 0,1 1 0,-1-2 0,-24-38 0,22 34 0,-47-92 0,-59-174 0,40 91 0,64 167 0,1-1 0,1 0 0,0 0 0,1 0 0,-1-18 0,-6-39 0,4 33-34,1-1-1,1 1 1,5-62-1,0 38-1192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22.7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2 408,'0'0'12868,"0"0"-12849,0 0 0,0 0 0,0 0 0,0 0 0,1-1 0,-1 1 0,0 0 0,0 0 0,0 0 0,0 0 0,0 0 0,1 0 0,-1 0 0,0 0 0,0 0 0,0 0 0,0 0 0,0 0 0,1-1 0,-1 1 0,0 0 0,0 0 0,0 0 0,0 0 0,1 0 0,-1 1 0,0-1 0,0 0 0,0 0 0,0 0 0,0 0 0,1 0 0,-1 0 0,0 0 0,0 0 0,0 0 0,0 0 0,0 0 0,1 0 0,-1 1 0,0-1 0,0 0 0,0 0 0,0 0-1,0 0 1,0 0 0,0 0 0,0 1 0,0-1 0,0 0 0,1 0 0,-1 0 0,0 0 0,0 0 0,0 1 0,0-1 0,0 0 0,0 0 0,0 0 0,0 0 0,0 1 0,0-1 0,0 0 0,0 0 0,0 0 0,-1 0 0,1 1 0,9 26-53,-3-6-130,1-2 1,0 1-1,1-1 0,1 0 1,13 19-1,-11-35-4143,-8-3 2229,3 0-2944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23.3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3841,'0'0'7093,"0"24"-6342,0 317 323,0-196-7721,0-142 4216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23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94 3025,'0'0'11816,"25"-3"-11696,13-6-290,1 2 1,0 2-1,47 0 1,-76 4-98,0-1 0,1 0 0,-1 0-1,0-1 1,0 0 0,0-1 0,13-6 0,32-21-5022,-45 25 3129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24.4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59 880,'0'0'8538,"33"-9"-6896,114-9-198,-86 9-1330,90-3 0,-8 2-29,-142 10-142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25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4177,'0'0'7834,"0"3"-6442,0 225-2790,0-226 634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25.5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4729,'0'0'5772,"18"0"-5541,-18 37 965,6 48-167,-2-43-2013,-2 0-5273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26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1072,'0'0'5987,"-6"11"-1097,3-1-4386,3 112 58,0-70-7201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27.0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72 4081,'0'0'10454,"25"0"-10295,109-6-562,-118 5 172,0-2 0,-1 0 0,1-1 0,-1 0 0,0-1 1,21-11-1,-29 4-1060,-12 2-2870,-5 3-565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27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 1688,'0'0'6623,"16"4"-5583,54 5 587,115 2-1,-183-11-1797,1 0-1,-1-1 1,0 1-1,0 0 1,1-1-1,-1 1 1,0-1-1,0 1 0,0-1 1,0 0-1,0 0 1,0 0-1,0 0 1,0 0-1,0-1 1,-1 1-1,1-1 1,0 1-1,-1-1 1,1 1-1,-1-1 1,0 0-1,1 0 1,1-3-1,1-9-5864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29.9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3041,'0'0'2104,"5"31"-1393,-2-16-598,30 236 1786,23 299 1671,-8-286-3330,81 627 935,-120-372-1054,-10-375-211,3-125-32,0 0-1,1 0 1,0-1 0,2 1-1,0-1 1,1 0 0,15 31-1,-15-40 119,-5-5 13,0-1 1,1 1-1,-1-1 0,1 0 1,0 1-1,0-1 0,0 0 1,1 0-1,-1-1 0,1 1 1,0 0-1,-1-1 1,1 1-1,0-1 0,0 0 1,1 0-1,-1 0 0,0-1 1,1 1-1,-1-1 0,1 0 1,-1 0-1,1 0 0,0 0 1,6 0-1,60 15 636,-55-12-537,0 0 1,0-1-1,0-1 0,21 1 1,1379-8 1615,-985-20-1666,-107 2-14,538-19-19,-360 46-28,-166 3 133,-95-5-15,261-5-66,-157-34 74,-199 18-117,156-1-1,-131 18 138,222-30 0,-147 3-21,100-17-63,266-40 348,-567 81-385,1 3 1,-1 1-1,56 6 0,-53 6-1,-33-8-12,0 0 1,0 0-1,24 0 0,-38-3-11,11 0 15,-1 0 0,1-1 0,-1 0 0,13-3 0,-21 3-68,0 1 0,0 0 1,-1-1-1,1 0 0,0 1 0,0-1 0,0 0 0,-1 0 0,1 0 0,-1 0 1,1 0-1,0-1 0,-1 1 0,0 0 0,1-1 0,-1 1 0,0-1 0,0 1 0,0-1 1,0 0-1,0 1 0,0-1 0,0 0 0,-1 0 0,1 1 0,0-1 0,-1 0 1,0 0-1,1 0 0,-1-2 0,-30 3-2390,-3 2-1231,-4 3-1224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03.70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 1 72,'0'0'8501,"6"9"-4554,4 119-3913,1 2 13,-11 23 247,-27 212-1,25-331-99,1-45-4910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31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0 140 1592,'0'0'6766,"2"-10"-6005,6-81 2987,1 56-3302,-4 31-173,-2 25-292,-15 210-10,1 72 577,16-262-353,2-1 1,1 0-1,25 72 0,7 28 140,26 325 40,-32-185-129,-15-123 248,-2 216 1,-15-329-469,3-1 0,17 79 0,-12-80-10,-2 1 1,4 79 0,-13-108-20,2 0 0,-1 0 1,2 0-1,0 0 0,1 0 1,5 16-1,-6-29-399,0-1 1,0 1-1,0-1 1,1 1 0,-1-1-1,0 0 1,0 1-1,0-1 1,1-1-1,-1 1 1,0 0-1,0 0 1,0-1-1,1 1 1,-1-1-1,0 0 1,0 0-1,0 1 1,2-3-1,3-9-4520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42.5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 91 1640,'0'0'5556,"-7"-2"-3412,7 2-2112,0 0 1,0 0-1,0 0 1,0 0-1,0 0 1,0 0-1,0 0 1,0 0-1,0-1 1,0 1-1,0 0 1,0 0-1,0 0 1,0 0-1,0 0 1,0 0-1,0 0 1,0 0-1,0-1 1,0 1-1,0 0 1,0 0-1,0 0 1,0 0-1,0 0 1,0 0-1,0 0 1,0 0-1,0-1 1,0 1-1,0 0 1,-1 0 130,1 0-131,0 0 1,0 0-1,0 0 1,0 0-1,0 0 1,0 0-1,0 0 1,0-1-1,0 1 1,-1 0-1,1 0 1,0 0-1,0 0 1,0 0-1,0 0 1,0 0-1,0 0 1,0 0-1,0 0 1,-1 0-1,1 0 1,0 0-1,0 0 1,0 0-1,0 1 1,29-10-9,1 2 0,0 2 1,0 0-1,0 2 0,0 1 1,51 4-1,61-5 48,-4-1-45,-100 5-6,0-2 1,0-1 0,-1-2-1,41-10 1,-51 6-17,-1 2-1,1 0 1,0 2-1,0 1 1,1 1 0,43 2-1,-54 0-75,-13 0-822,-10 0-1299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43.59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56 1664,'0'0'4239,"0"-7"-3838,0-41 3070,30 66-2426,-5-7-884,1-2 0,1 0 1,43 7-1,-44-11-9,-1 1 0,-1 0 0,1 2 0,35 17 0,-58-23-124,0-1 0,0 1 1,0 0-1,-1 0 0,1 0 0,0 0 0,-1 0 0,1 0 0,-1 0 0,1 3 0,14 17 209,-74-19 123,47-2-359,1 1-1,-1 1 1,1-1 0,0 1 0,0 1 0,0 0 0,1 1 0,0-1-1,-1 2 1,1-1 0,1 1 0,-1 1 0,1 0 0,1 0-1,-1 0 1,-9 13 0,10-10 3,-1 1-1,2 0 1,-1 1-1,2-1 0,-1 1 1,2 0-1,0 1 1,0-1-1,1 1 1,0 0-1,1-1 1,1 1-1,0 16 303,1-64-134,2-75-76,-5-120 160,4 228-280,-1 1 0,0-1 0,0 1 0,0-1 0,0 1 0,0-1 0,-1 1 0,1-1 0,0 1 0,-1-1 0,1 1 0,-1 0 0,1-1 0,-1 1-1,0 0 1,1-1 0,-1 1 0,0 0 0,0 0 0,0 0 0,0 0 0,-2-2 0,1 3-168,1 1 0,0-1-1,-1 1 1,1 0 0,0-1 0,0 1-1,0 0 1,-1 0 0,1 0 0,0 0 0,0 0-1,0 0 1,0 0 0,1 0 0,-1 0-1,0 0 1,0 0 0,1 1 0,-1-1 0,1 0-1,-1 1 1,0 1 0,-7 10-3533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44.3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5065,'0'0'2790,"6"5"-2651,-2-1-15,1 1 0,-1 0 1,-1 0-1,1 0 0,-1 1 1,0-1-1,0 1 0,0-1 1,-1 1-1,0 0 0,0 0 1,0 0-1,-1 0 0,0 0 1,0 1-1,-1-1 0,0 8 1,2 151 822,-3-87-7833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44.7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4 104 3697,'0'0'7272,"-1"0"-7249,1 0-1,0 0 1,0 0 0,0 0-1,0 0 1,0 0 0,0 0-1,0 0 1,0 0 0,0 0-1,-1 0 1,1 0-1,0 0 1,0 0 0,0 0-1,0 0 1,0 0 0,0 0-1,0 0 1,0 0 0,0 0-1,-1 0 1,1 0 0,0 0-1,0 0 1,0 0 0,0-1-1,0 1 1,0 0 0,0 0-1,0 0 1,0 0-1,0 0 1,0 0 0,0 0-1,-1 0 1,1 0 0,0 0-1,0 0 1,0 0 0,0-1-1,0 1 1,0 0 0,0 0-1,0 0 1,0 0 0,0 0-1,0 0 1,0 0-1,0 0 1,0-1 0,0 1-1,0 0 1,0 0 0,0 0-1,0 0 1,0 0 0,0 0-1,0 0 1,0 0 0,1-1-1,14-6-1,0 1 1,0 0-1,1 1 0,0 0 0,1 2 0,-1 0 1,0 0-1,1 2 0,17 0 0,14-3-3,17 1 52,-64-20-3365,-2 9 106,-7-2-1912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45.1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32 4097,'0'0'6120,"6"-2"-5887,15-5 141,1 2 0,-1 0 0,1 1 0,31-1 0,99 1-91,-120 4-285,-3 6 480,-11-2-1754,-5-3-3588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45.7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0 286 3545,'0'0'6001,"7"-24"-5327,-2 7-543,12-46 411,28-65 1,-41 118-314,-2 6-102,0 0 0,0 0 0,0-1-1,-1 1 1,1 0 0,-1-1 0,1-8 0,-2 12-52,0 7-123,12 120 24,-6 160 0,-7-208-480,-1-62-3285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48.77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 2481,'0'0'8479,"18"0"-8278,43-1-177,15 1-130,108 11-1,-126-4-527,77-3-1,-135-4 567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49.7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 13 368,'0'0'4904,"4"-2"-4176,-1 0-530,0 0 0,1 1-1,-1 0 1,0 0 0,1 0 0,-1 0 0,1 0 0,0 1 0,-1 0-1,1 0 1,-1 0 0,1 0 0,-1 0 0,1 0 0,0 1-1,-1 0 1,1 0 0,-1 0 0,4 2 0,59 9 452,-55-12-624,0 1-1,-1 1 0,0 0 0,1 0 0,-1 1 0,0 0 0,0 1 0,-1 0 0,1 1 1,15 10-1,-24-14-4,1 1 0,-1-1 0,0 1 0,0 0 1,0-1-1,-1 1 0,1 0 0,0 0 0,-1 0 1,1 0-1,-1-1 0,1 1 0,-1 0 0,0 0 1,0 0-1,0 0 0,0 0 0,0 0 0,-1 0 1,1 0-1,0 0 0,-1 0 0,0 0 0,1-1 1,-2 4-1,-24 43 411,18-35-380,-1-1 1,0 0-1,0-1 1,-1 0 0,-1 0-1,0-1 1,0-1-1,-16 11 1,16-12 55,0 0-1,1 0 1,0 1-1,1 0 1,0 1-1,-14 20 1,-38 74-124,40-66 48,44-71 142,-19 29-156,0-1-1,0 0 0,0 0 0,-1 0 0,0-1 0,0 1 0,-1-1 1,1 0-1,2-9 0,-1-14-3,-1 0 1,-2 0-1,-3-53 0,-1 10-168,9-38 171,-6 109 80,-1 22-7117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50.27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30 1 3817,'0'0'3397,"-2"20"-3164,0-4-210,-9 154 165,2-74-37,4-55-2021,5-29-124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04.38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28 1 5433,'0'0'4380,"2"30"-3348,-12 18-748,4-17-84,1 1 1,-2 49 0,7-76-202,-1 19-17,1 1 0,1-1 0,1 0 0,2 0 0,0 0 0,9 27 0,-9-39 12,0 0 0,-1 0 0,0 0 1,-1 1-1,0-1 0,-1 1 0,-1-1 1,0 1-1,0 0 0,-1-1 0,-1 1 0,0-1 1,-1 1-1,-7 20 0,6-22-482,18-22-3090,-4-5 1344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50.63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1 101 2817,'0'0'6990,"38"-3"-5635,63-25-1183,21-7-2468,-121 34 2149,0 1 0,0 0-1,0-1 1,-1 1 0,1-1 0,0 1 0,0-1 0,0 1-1,-1-1 1,1 0 0,0 1 0,-1-1 0,1 0 0,-1 0-1,1 1 1,-1-1 0,1 0 0,-1 0 0,1 0 0,-1 0-1,0 1 1,1-1 0,-1 0 0,0 0 0,0 0-1,0 0 1,0 0 0,0 0 0,0 0 0,0-1 0,0-8-3425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51.0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99 472,'0'0'8062,"14"-9"-7891,-4 2-163,6-4 40,1 0 0,0 1 0,0 1 0,1 1 0,27-10 0,-19 13-232,1 1 0,49-1 0,-21 4-3271,-49 1 1582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51.7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3953,'0'0'3335,"0"5"-2947,0 66 1229,45-64-13,-41-6-1613,0 0-1,0 1 1,0 0-1,-1-1 1,1 1-1,0 1 1,-1-1-1,0 1 1,0-1-1,1 1 1,-1 0-1,-1 0 1,1 0-1,0 1 1,-1-1-1,0 0 1,0 1-1,0 0 1,0 0 0,0-1-1,-1 1 1,2 6-1,0 5-53,0 1-1,-1 0 0,-1 1 1,-1 22-1,0-30 103,-4-8 145,0 1 1,-1-1 0,1 0 0,-1 0-1,1-1 1,0 1 0,-1-1 0,1 0-1,-1 0 1,-6-2 0,4 2-90,5 0-59,1-1 1,-1 1 0,1-1 0,0 1-1,-1-1 1,1 0 0,0 1 0,-1-1-1,1 0 1,0 0 0,0 0-1,0 0 1,0 0 0,0 0 0,0-1-1,-2-1 1,-5-6-1608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52.1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46 4233,'0'0'4796,"12"-4"-4667,3-1-78,0 0 0,1 2 1,-1 0-1,30-1 0,-38 4-140,24-2 415,-30 1-379,-1 1 1,1 0-1,0 0 1,0-1-1,-1 1 1,1 0-1,0-1 1,0 1-1,-1-1 1,1 1 0,-1-1-1,1 1 1,0-1-1,-1 1 1,1-1-1,-1 1 1,1-1-1,-1 0 1,1 1-1,-1-1 1,0 0-1,1 0 1,-1 1 0,0-1-1,0 0 1,1 0-1,-1 0 1,0 1-1,0-1 1,0-2-1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53.6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1 127 2481,'0'0'10595,"24"-3"-10405,149-27-213,-26 5 31,-132 22 5,220-41-181,-220 43 38,-15 1 101,1 0 0,-1 0-1,1 0 1,-1 0 0,1 0-1,0 0 1,-1 0 0,1 0-1,-1 0 1,1 0 0,-1-1-1,1 1 1,0 0 0,-1 0-1,1 0 1,-1-1 0,1 1-1,-1 0 1,1-1 0,-1 1-1,0 0 1,1-1 0,-1 1-1,1-1 1,4-15-5176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54.8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342 2 760,'0'0'3061,"-7"9"-2853,6-9-265,-12 16 947,0-1 1,-2-1-1,0 0 1,-19 13-1,-115 82 736,134-99-1579,-64 48 92,79-57-22,32-1 228,-26 2-337,0 0-1,0 0 0,-1 0 0,1 1 1,-1 0-1,0 0 0,0 0 0,6 5 1,31 17 46,-27-19-44,-6-2-4,0 0 0,0-1 0,1-1 0,-1 1 0,18 1 0,-26-3 2,1 0 4,-2 0 33,2-1-34,-1 0 0,0 0 0,1 0 0,-1 0 0,0 0 0,1 0 0,-1 0 0,0-1 0,1 1 0,-1-1 0,0 1 0,0-1 0,1 1 0,-1-1 0,0 1 0,0-1 0,0 0 1,2-1-1,-2 0 7,0 0 1,0 0 0,0 0-1,0 0 1,-1 0 0,1-1-1,-1 1 1,1 0-1,-1 0 1,0 0 0,0-1-1,0-3 1,-1-56 251,-15-116 0,5 102-949,3 103-2712,5-16-371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57.7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0 3649,'0'0'8210,"-5"63"-7089,5 57-1993,0-42-5471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58.3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72 3753,'0'0'4290,"25"-6"-1276,21-2-3581,1 3 0,85 0 1,-111-9-2606,-7-9 733,-10 12-243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58.71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80 4201,'0'0'4844,"5"-3"-4698,8-3-28,0 0 1,0 1-1,1 0 0,0 2 0,25-5 0,41-12 295,-61 13-520,-13 4-204,0 0 1,0 1-1,0 0 0,1 0 1,-1 0-1,13-1 0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3:59.6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 59 3425,'0'0'6102,"-1"-5"-5863,1 4-236,0 0 6,-1 0 0,1 0-1,-1-1 1,1 1 0,-1 0 0,1 0-1,0-1 1,0 1 0,0 0 0,0 0-1,0-1 1,0 1 0,0 0-1,0-1 1,0 1 0,0 0 0,1-1-1,-1 1 1,1 0 0,-1 0 0,1 0-1,-1-1 1,1 1 0,0 0 0,-1 0-1,1 0 1,0 0 0,0 0-1,0 0 1,0 0 0,0 1 0,0-1-1,0 0 1,0 0 0,0 1 0,0-1-1,1 0 1,-1 1 0,0 0 0,0-1-1,0 1 1,1 0 0,-1-1-1,2 1 1,5-2-19,-1 0 0,1 0 1,-1 1-1,1 0 0,0 1 0,12 0 0,-16 0 14,-3 45 633,0-6-526,0-23-137,-1 1 0,-3 32 0,2-44 20,0 0 0,-1-1-1,1 1 1,-1 0 0,0 0 0,0 0-1,0-1 1,-1 0 0,0 1 0,0-1-1,0 0 1,0 0 0,-7 6 0,-53 41 750,67-50-655,0 1 0,0-1 0,0-1 1,0 1-1,0-1 0,1 1 0,3-2 0,41 1-457,49-7-1,-82 6-1321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06.17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68 159 2601,'0'0'6520,"0"-9"-5758,-1-8 34,0 5 473,13 27-620,3 3-642,0 1 0,1-2 0,0 0 0,37 27 0,22 23 18,-38-27 3,-23-24-32,0-1 1,0 0 0,1-1 0,1 0-1,0-2 1,1 0 0,35 19 0,-48-30 2,0-1 0,0 1 0,0-1 0,1 1 0,-1-1 0,0-1 0,7 0 0,4 0-50,-13 2 56,0 0 0,-1 0 1,1 0-1,-1 0 0,1 0 0,-1 0 1,0 0-1,1 0 0,-1 1 0,0-1 0,0 0 1,0 1-1,0-1 0,0 1 0,0-1 1,0 1-1,-1 0 0,1-1 0,0 1 1,0 3-1,8 11 40,-9-15-48,1-1 0,-1 1 0,1-1 0,0 0 0,-1 1 0,1-1 1,-1 0-1,1 0 0,0 1 0,0-1 0,-1 0 0,1 0 0,0 0 0,-1 0 0,1 0 1,0 0-1,-1 0 0,1 0 0,0 0 0,-1 0 0,1-1 0,0 1 0,-1 0 0,1 0 1,0-1-1,-1 1 0,1 0 0,0-1 0,-1 1 0,1 0 0,-1-1 0,1 1 0,-1-1 1,1 1-1,-1-1 0,1 0 0,18-25-157,-14 19 136,20-20-203,56-46 1,-23 22-412,-37 32 452,-6 7 177,-1-1-1,0 0 0,-1-1 0,-1-1 1,0 0-1,-1 0 0,0-1 0,13-28 1,-16 9 552,-7 30-582,-1 0-1,1 0 0,0 1 0,1-1 1,-1 1-1,1-1 0,0 1 1,0-1-1,0 1 0,6-8 0,7-6 65,-1-1 0,13-22 0,-90 44 1515,50 1-1526,-1 0 0,1 1 0,-1 1-1,-13 7 1,15-6 76,-1-1 0,0-1 1,1 0-1,-2 0 0,-18 3 0,-28-3 518,-1-2-1,-69-5 1,21-1-160,33-4-164,57 4-287,1 1 0,-1 1 0,-27 1 0,41 1-8,-1 1 0,1-1 1,0 1-1,0 0 0,0 1 0,0-1 0,0 1 0,0 0 1,1 0-1,-8 7 0,8-7 12,0 1 0,-1-1 0,1 0 0,-1 0 0,0 0 0,1 0 0,-1-1 0,-1 0 0,1 0 0,0-1 0,0 1 0,-1-1 0,-7 1 0,-66-2 133,79 0-202,23-1-6849,-11-1 2396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11.5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29 1 416,'0'0'4596,"-2"15"-4113,-14 288 3303,9-244-3611,4 0 0,2 1-1,3-1 1,2 1 0,12 58 0,-9-71 50,-2 0 0,-1 68 0,-4-114-205,0-1 20,2 0-83,-1-22-1918,-1 1-731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12.6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174 1 368,'0'0'4826,"-5"16"-3325,-12 4-501,-1-2 1,-37 30-1,32-29-709,-32 34 0,68-68-373,7-5-253,-1-2 0,-1 0 0,-2-1 1,21-36-1,-36 58 335,1 0 1,0-1-1,0 1 0,0 0 1,0 0-1,0 1 0,0-1 1,0 0-1,0 0 0,0 1 1,0 0-1,1-1 0,-1 1 1,0 0-1,0 0 0,0 0 1,1 0-1,-1 0 0,0 1 1,4 0-1,4 0 1,10-2 77,35 1 395,-53 0-454,1 1 0,-1-1 1,0 0-1,0 1 1,0-1-1,0 1 0,1 0 1,-1 0-1,0 0 1,0 0-1,0 0 0,-1 0 1,1 0-1,0 1 1,0-1-1,-1 1 0,1-1 1,-1 1-1,3 2 1,-3 1 100,-1 1 0,1-1 0,-1 1 1,0-1-1,0 0 0,0 1 0,-1-1 1,0 0-1,0 1 0,0-1 0,-1 0 1,-3 8-1,0 5 81,4-15-157,0-1-1,0 1 1,0 0-1,0-1 1,-1 1-1,1-1 1,-1 0-1,1 1 1,-1-1-1,0 0 1,0 0 0,0 0-1,0 0 1,0-1-1,-1 1 1,1 0-1,0-1 1,-1 0-1,1 1 1,-1-1-1,1 0 1,-1 0 0,0 0-1,1-1 1,-5 1-1,-8 1 203,1 0 0,-1-2 0,-26-1 0,10-1-32,-48-11-503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15.8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28 281 1432,'0'0'7026,"-17"0"-6269,16 0-673,1 0 0,-1 0 1,1 0-1,-1 0 0,1-1 0,-1 1 0,1 0 0,0 0 0,-1 0 0,1-1 0,-1 1 0,1 0 0,0-1 0,-1 1 1,1 0-1,0-1 0,-1 1 0,1 0 0,0-1 0,-1 1 0,1-1 0,0 1 0,0-1 0,-1 1 0,1 0 1,0-1-1,0 1 0,0-1 0,0 1 0,0-1 0,0 0 0,0-26 167,12-22-751,-7 40 468,-1-1 0,0 1-1,-1-1 1,0 0 0,-1 1-1,0-1 1,0-1 0,0-14-1,-2 24 31,0 1 0,1-1 0,-1 0 0,0 1-1,1-1 1,-1 1 0,1-1 0,-1 0-1,1 1 1,-1-1 0,1 1 0,0 0 0,-1-1-1,1 1 1,0-1 0,-1 1 0,1 0 0,0 0-1,-1-1 1,1 1 0,0 0 0,-1 0-1,1 0 1,0 0 0,0 0 0,-1 0 0,1 0-1,0 0 1,-1 0 0,1 0 0,0 0 0,0 0-1,-1 0 1,1 1 0,0-1 0,0 1-5,0-1 0,0 0 0,0 0 1,0 1-1,0-1 0,0 0 0,0 0 1,0 0-1,0 0 0,0 0 1,0 0-1,0 0 0,-1 0 0,1 0 1,0-1-1,0 1 0,0 0 0,0-1 1,0 1-1,0-1 0,0 1 0,-1 0 1,1-1-1,0 0 0,0 1 0,-1-1 1,1 0-1,0 1 0,-1-1 0,1 0 1,-1 1-1,1-1 0,-1 0 0,1 0 1,-1 0-1,1 0 0,-1 0 0,0 1 1,1-2-1,-1-1 18,0 1 0,0 0 0,1-1 0,-1 1 0,1 0 0,-1-1 0,1 1 0,0 0 0,0 0 0,0 0 0,0 0 0,1 0 1,-1 0-1,0 0 0,1 0 0,-1 0 0,1 1 0,0-1 0,0 1 0,-1-1 0,1 1 0,0-1 0,0 1 0,0 0 0,1 0 0,-1 0 0,0 0 0,0 1 0,0-1 0,1 1 0,-1-1 0,0 1 0,1 0 0,-1-1 0,5 2 0,-15-7 114,7 6-161,1-1-1,0 0 1,-1 1 0,1-1-1,-1 1 1,1 0 0,-1-1-1,1 1 1,-1-1 0,1 1 0,-1 0-1,1-1 1,-1 1 0,1 0-1,-1-1 1,1 1 0,-1 0-1,0 0 1,1 0 0,-1 0 0,0 0-1,1-1 1,-2 1 0,1 1 39,0-1 0,0 1 0,0-1 1,0 1-1,0 0 0,0-1 0,0 1 1,0 0-1,0 0 0,1-1 1,-1 1-1,0 0 0,0 0 0,1 0 1,-1 0-1,0 0 0,1 0 0,-1 0 1,1 0-1,0 0 0,-1 1 1,1-1-1,0 0 0,-1 0 0,1 0 1,0 0-1,0 1 0,0-1 0,0 0 1,1 2-1,-1 50 159,0-38-139,1-7 34,0 0 0,0 0-1,1 0 1,0 0 0,1 0-1,-1 0 1,2 0 0,-1-1-1,1 1 1,0-1 0,9 12 0,15 29 175,-16-21 31,-9-17-226,0-1 0,2 0 0,-1-1 1,1 1-1,0-1 0,0 0 1,1 0-1,7 7 0,-12-15 30,-1-5-919,-1-3 531,0 0 1,0 0 0,-1 0-1,0 1 1,0-1 0,-1 0-1,0 1 1,0 0 0,0-1-1,-7-8 1,-55-71-1057,26 37 1253,-26-42 3594,65 91-3271,26 2-593,-20 0 406,1 1 1,-1 0-1,0 0 0,0 0 0,-1 1 0,1 0 0,0 0 1,-1 1-1,0-1 0,0 1 0,0 0 0,0 1 1,0-1-1,-1 1 0,0 0 0,0 0 0,0 0 1,-1 1-1,0-1 0,0 1 0,0 0 0,3 9 1,0 3 29,0-1 0,-1 1 0,-1 0 0,-1 0 0,0 0 0,-1 31 0,-1-44-10,-1 0 0,0 0-1,-1 0 1,1 0 0,-1 1 0,0-1 0,0 0 0,-1 0 0,1-1-1,-1 1 1,-5 8 0,5-10-21,0 0 0,-1-1 0,0 0 0,1 1 0,-1-1 0,0 0 0,0 0 0,0-1 1,-1 1-1,1-1 0,0 1 0,-1-1 0,1 0 0,0 0 0,-1-1 0,1 1 0,-1-1 0,-6 0 0,8 1-51,0-1 1,0 0-1,-1 1 1,1-1-1,0 0 1,-1 0-1,1-1 1,0 1-1,0 0 1,-1-1-1,1 0 0,0 1 1,0-1-1,0 0 1,0 0-1,0 0 1,0 0-1,0-1 1,0 1-1,0 0 0,0-1 1,1 1-1,-3-3 1,2 0-316,0 0 0,1-1 0,-1 1-1,1 0 1,0-1 0,0 1 0,0 0 0,0-1 0,1 0 0,0 1 0,0-7 0,0-17-3158,0 19 1747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16.39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105 76 408,'0'0'2157,"0"-5"-2020,0-61 279,-1 66-395,1 0 0,0 0-1,0-1 1,0 1 0,0 0 0,0 0 0,0-1 0,0 1-1,0 0 1,-1 0 0,1 0 0,0-1 0,0 1 0,0 0-1,0 0 1,-1 0 0,1 0 0,0-1 0,0 1-1,-1 0 1,1 0 0,0 0 0,0 0 0,0 0 0,-1 0-1,1 0 1,0 0 0,0-1 0,-1 1 0,1 0-1,0 0 1,0 0 0,-1 0 0,1 0 0,0 0 0,-1 1-1,1-1 1,0 0 0,0 0 0,-1 0 0,1 0 0,0 0-1,0 0 1,0 0 0,-1 0 0,1 1 0,0-1-1,0 0 1,0 0 0,-1 0 0,1 0 0,0 1 0,-14 11 277,-2 22 21,2 2 0,2 0 1,1 1-1,-9 49 1,16-64-270,2-18 987,2-7-462,1-15-377,0 11-262,0 0 0,0 0 0,1 1 0,0-1-1,5-11 1,-7 17 56,2-2-179,-1 1 0,1 0 0,0 0-1,0 0 1,-1 0 0,1 0 0,1 0 0,-1 1-1,0-1 1,0 1 0,1-1 0,2 0 0,2-3-482,4-2-1132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17.33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 1 4233,'0'0'2147,"0"23"-1754,-15 165 590,10-103 1213,4-48-5307,1-27 1047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17.7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 83 1216,'0'0'5850,"-3"1"-5157,-10 6 490,31-13 499,28-7-973,-25 11-661,-1 1 0,35 2 0,-43 1-104,0-1 0,0-1 0,1 0 0,-1 0 0,0-1 0,1-1 1,-1 0-1,0-1 0,0 0 0,-1-1 0,15-6 0,-25 9-113,-1 1 1,1-1-1,0 0 0,0 0 0,0 0 0,-1 0 0,1 1 0,0-1 0,-1 0 0,1 0 0,-1 0 1,1-1-1,-1 1 0,0 0 0,1 0 0,-1 0 0,0 0 0,0 0 0,0 0 0,0 0 0,0-1 1,0 1-1,0 0 0,0 0 0,0-2 0,-1-4-1392,1-6-2453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18.0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80 4297,'0'0'4752,"24"-4"-4275,181-19 511,-184 23-916,-1 0 0,0-2-1,0 0 1,0-1 0,-1-1 0,1-1-1,-1-1 1,0-1 0,36-17 0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19.0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 0 3937,'0'0'6329,"0"22"-6170,-2 33 564,-11 69 0,13-121-721,-1-1 1,1 1 0,-1-1-1,1 1 1,0-1 0,0 1-1,0-1 1,1 1 0,-1-1 0,0 1-1,2 3 1,-1-5-5,0 0 0,0 0 0,0 0 0,0-1 0,0 1 1,0 0-1,1-1 0,-1 1 0,0-1 0,0 1 0,1-1 0,-1 1 0,0-1 0,1 0 0,-1 0 1,0 0-1,1 1 0,-1-1 0,0-1 0,1 1 0,1 0 0,4 0 5,-1 0 0,1 0-1,0-1 1,0 0 0,-1 0 0,1-1-1,-1 0 1,1 0 0,-1 0 0,10-6-1,-12 6-84,-1-1-1,0 1 1,1-1-1,-1 0 1,0-1-1,-1 1 1,1 0-1,-1-1 1,1 1-1,-1-1 1,0 0-1,0 0 1,-1 0-1,1 0 1,-1 0-1,0 0 1,0 0-1,1-6 1,4-25 679,3-72 1229,-9 131-1817,1 6 22,3 0-1,0 0 1,13 43-1,-9-44-29,-2 1 0,-1 0 0,3 46-1,-7-65 276,0-4-1182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20.8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75 144,'0'0'8598,"18"5"-3961,444-26-5267,-375 12 153,87-14-131,-174 23 588,1 0 0,0-1 0,-1 1 0,1 0 0,-1-1 0,1 1 0,-1 0 0,1-1 0,-1 1 0,1-1 0,-1 1 0,1-1 0,-1 1 0,1-1 0,-1 1 0,0-1 0,1 1 0,-1-1 0,0 1 0,0-1 0,1 0 0,-1 1 0,0-2 0,-18-12-6563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21.3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 11 2537,'0'0'7773,"-4"-2"-7241,-12-5-236,12 5-81,34 2-132,263 19 99,-290-19-154,0 0 0,1 1 0,-1-1 0,0 1-1,0 0 1,0 0 0,0 0 0,0 0 0,-1 1-1,1-1 1,0 1 0,0 0 0,-1-1-1,1 1 1,-1 0 0,0 1 0,3 2 0,-4-3-9,0-1 1,-1 1 0,1-1 0,-1 1 0,0 0 0,1-1 0,-1 1 0,0 0 0,0-1-1,0 1 1,0 0 0,0-1 0,-1 1 0,1 0 0,0-1 0,-1 1 0,1 0 0,-1-1-1,0 1 1,1-1 0,-1 1 0,0-1 0,0 1 0,0-1 0,0 0 0,0 1 0,0-1-1,0 0 1,-1 0 0,1 0 0,0 0 0,-1 0 0,-2 1 0,-60 44 526,50-38-508,0 1 0,0 0 0,1 1 0,1 1 0,0 0-1,0 0 1,-13 19 0,16-4-364,5-12-3974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09.46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62 1 6105,'0'0'6718,"2"12"-6836,-37 256-262,33-246 359,-1 0 0,-1 0 0,0 0 0,-12 28 0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21.8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5233,'0'0'6301,"0"5"-6098,1 15-136,1-1-1,9 37 0,-6-35-68,-1 1 0,2 42 1,-6 8-1098,0-25-3512,0-33 1879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22.16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1 111 3697,'0'0'6016,"42"-5"-5277,8-5-500,-28 7-190,0-1-1,-1-2 0,0 0 0,30-13 0,-49 19-151,-1-1 0,1-1 0,0 1 1,0 0-1,-1 0 0,1-1 0,-1 1 1,1-1-1,-1 1 0,0-1 1,0 1-1,1-1 0,-1 0 0,0 0 1,0 0-1,-1 0 0,1 1 0,0-1 1,-1 0-1,1 0 0,-1 0 0,0-1 1,1 1-1,-1 0 0,0-2 0,0-9-2916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22.5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69 5025,'0'0'5560,"12"-10"-5151,42-32-94,-49 39-287,1 0 0,-1 1 0,1 0 0,0 1 0,0-1 0,0 1 0,0 0 0,0 0 0,0 1 0,0 0 0,0 0 0,0 0 0,11 3 0,9-1-36,15-2-47,12 0 23,-15 0-6003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23.4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67 3881,'0'0'5268,"20"-11"-5039,60-33-54,-77 42-107,-1 1-1,1-1 1,-1 1 0,1 0 0,0 0 0,0 0 0,-1 1 0,1-1-1,0 1 1,0-1 0,-1 1 0,1 0 0,0 0 0,0 0-1,5 1 1,-7 0-31,1 0-1,-1-1 1,1 1 0,-1 0-1,1 0 1,-1 0-1,0 0 1,0 0-1,1 0 1,-1 1 0,0-1-1,0 0 1,0 0-1,0 1 1,-1-1-1,1 1 1,0-1 0,0 1-1,0 2 1,1 5 57,0 0 0,-1 1 1,0 0-1,0-1 0,-1 1 1,-1 13-1,0-9-47,1-10-33,0 0 1,0 1-1,0-1 0,0 0 0,-1 1 1,0-1-1,0 0 0,0 0 0,0 0 1,-1 0-1,-2 5 0,3-8 7,1 1-17,39-1-93,-33-1 98,5-1-6,0 1 0,0 0-1,0 1 1,0 1 0,0 0-1,14 4 1,-22-5-17,0 1-1,0-1 1,-1 1 0,1-1-1,-1 1 1,1 0-1,-1 0 1,0 0 0,1 1-1,-1-1 1,0 0-1,-1 1 1,1-1 0,0 1-1,-1 0 1,1-1 0,-1 1-1,0 0 1,0 0-1,0 0 1,0 0 0,-1 0-1,1 0 1,-1 0-1,0 0 1,0 0 0,0 6-1,0-5 41,-1-1 0,1 0 0,-1 0 1,0 0-1,0 0 0,0 0 0,0 0 0,-1-1 0,1 1 0,-1 0 0,1 0 0,-1-1 0,0 1 0,0-1 1,0 0-1,0 1 0,-1-1 0,1 0 0,-1 0 0,1-1 0,-1 1 0,1 0 0,-1-1 0,0 0 0,0 1 0,0-1 1,0 0-1,0-1 0,0 1 0,-3 0 0,-12 3 427,0-1-1,0-1 1,-34-1-1,51-1-471,-1-1 0,2 0 0,-1 0 0,0 0 0,0 1-1,0-1 1,0 0 0,0 0 0,1 0 0,-1 0 0,0 0-1,1-1 1,-1 1 0,1 0 0,-1 0 0,1 0 0,0 0-1,-1-1 1,1 1 0,0 0 0,0 0 0,0-1 0,0 1-1,0 0 1,0 0 0,0-1 0,0 1 0,1-2 0,-1 0-551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30.2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56 3081,'0'0'6320,"0"-8"-5331,0-40 3511,0 66-4507,6 557-2064,-6-575 1994,0 0 0,0 0 0,0 1 0,0-1 0,0 0 1,0 0-1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30.8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38 3937,'0'0'8836,"16"0"-8689,211-15 256,1 1-376,-14 14-1082,-213 0 740,-8-1-1615,-15-1-1268,-5-3-1950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31.49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56,'0'0'8279,"31"3"-5913,366 0 470,-193-6-2686,-162 5-886,1 1-3404,-33-3 1258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32.3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0 469 3593,'0'0'6457,"2"-8"-5963,4-24-144,1 0 0,22-58 0,-2 34-231,-8 19-86,-2-1 1,-1 0-1,-2-1 0,14-59 1,-28 98-19,0 0-1,0 0 1,0 0 0,0 0-1,0 0 1,0 0 0,0 1-1,0-1 1,0 0 0,0 0-1,0 0 1,0 0 0,1 0-1,-1 0 1,0 0 0,0 0-1,0 0 1,0 0 0,0 0-1,0 0 1,0 0 0,0 0-1,1 0 1,-1 0 0,0 0-1,0 0 1,0 0 0,0 0-1,0 0 1,0 0 0,1 0-1,-1 0 1,0 0 0,0 0 0,0 0-1,0 0 1,0 0 0,0 0-1,0 0 1,1 0 0,-1 0-1,0 0 1,0 0 0,0 0-1,0 0 1,0-1 0,7 26 110,6 35-121,-6 26 131,-6 157 0,-4-107-80,3-75-539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32.87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23 3145,'0'0'9270,"6"-2"-9109,10-3 20,0 1 0,-1 1 0,2 0-1,31-1 1,92 4-940,-139 0 725,8-2-1038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33.2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59 3937,'0'0'8280,"1"-4"-8109,-1 2-162,1 0-1,0 0 1,0 0-1,0 0 1,0 1 0,0-1-1,1 0 1,-1 0-1,0 1 1,1-1 0,0 1-1,-1-1 1,1 1-1,0 0 1,-1 0 0,1 0-1,4-2 1,1 0 2,1 0 0,0 0 0,0 0 1,13-1-1,7 0 21,53 0 0,-78 4-117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09.82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41 1584,'0'0'9692,"41"14"-9446,-17-12-281,-1 0 0,1-1-1,36-4 1,-51 1 20,0 1 0,0-1 0,0-1-1,0 0 1,-1 0 0,1 0 0,-1-1 0,0-1-1,0 1 1,0-1 0,-1-1 0,8-5 0,-15 10-155,3-2-203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36.2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85 2817,'0'0'5916,"7"-24"-2266,7 16-3645,0 0 1,1 0 0,0 1 0,0 1-1,0 1 1,1 0 0,0 1 0,0 1-1,0 0 1,1 1 0,-1 1 0,24 1-1,-39 0-27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36.7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 4441,'0'0'6121,"0"-5"-5982,54 122 570,-35-79-675,-14-29-163,0 0 0,-1 0 0,0 0 0,-1 0 0,0 1 0,-1 0 1,1 0-1,-2-1 0,1 1 0,-2 0 0,1 0 0,-1 0 0,-1 0 0,0 0 0,0 0 0,-1 0 1,0 0-1,-1 0 0,-5 13 0,-9 11-2582,-1-4-1428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37.2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85 1088,'0'0'11150,"17"0"-11171,5-3 73,0 0-1,0-2 0,38-12 0,-40 10-37,0 1 0,1 1 0,0 0 1,0 2-1,24-1 0,38 4 127,-86-16-4066,-9 6-861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37.7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 54 2969,'0'0'7331,"-1"-5"-7037,0-2-212,0 5-50,1 0 1,-1 0-1,1 0 1,0 0-1,0 0 0,0 0 1,0 0-1,0 0 1,0-1-1,0 1 1,1-2-1,0 3-13,0 0 1,0 0-1,-1 0 0,1 0 1,0 0-1,0 0 0,0 0 0,0 0 1,0 1-1,0-1 0,0 0 1,0 1-1,0-1 0,0 1 1,1-1-1,-1 1 0,0 0 0,0 0 1,0-1-1,1 1 0,-1 0 1,0 0-1,2 0 0,37 0 322,-31 0-209,48 3 156,71 12 0,-73-7-180,72 1 0,-99-8-110,-20 0-47,-1-1 1,1 1-1,0-1 0,-1-1 1,1 0-1,-1 0 0,0 0 0,1-1 1,10-3-1,-16 4-281,1 0 1,0 0-1,-1 0 1,1 0-1,0 1 1,-1 0-1,1-1 1,0 1-1,0 0 1,3 0-1,1 1-1165,2-1-1400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39.4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3505,'0'0'6173,"0"56"-3918,0-9-2146,2 0 0,2 1 0,13 55 0,-12-52-877,-4-38-2234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39.9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40 3329,'0'0'7025,"11"-4"-3001,43-15-4143,-33 13 86,0 2-1,0 1 1,0 0 0,0 2 0,30 1-1,-40 0-55,-11 0 15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40.4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35 2801,'0'0'5451,"13"-1"-4630,111-13 672,101-6-220,-243 20-4990,-5 0 68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46.2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21 3489,'0'0'7007,"0"-4"-6149,0-13 896,0 46-1471,0 51-347,18 201-254,-18-276 236,-3 56-862,-9-21-4530,6-27 1037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46.8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 62 2777,'0'0'6884,"-1"-5"-6017,-4-19 1073,79 21-981,-38 1-944,0 1 0,0 1 0,0 2 0,64 12 0,-95-13-157,1 1 1,0-2 0,0 1 0,0 0 0,0-1 0,9-1-1,-13 1-15,-1 0-1,1-1 1,-1 1-1,0-1 0,1 1 1,-1-1-1,1 1 1,-1-1-1,0 0 0,1 1 1,-1-1-1,0 0 1,0 0-1,0 0 0,0 0 1,0 0-1,0-1 1,0 1-1,0 0 0,0 0 1,0-1-1,0 1 1,-1 0-1,1-1 0,-1 1 1,1-1-1,-1 1 1,1-3-1,0-12-2784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47.4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59 3281,'0'0'5464,"14"-3"-4864,-4 2-510,64-12 907,91-2 0,-90 17-803,-36 0-71,-1-2-1,59-7 1,-93 7-113,0-1 0,0 0 0,0 0 1,0 0-1,-1 0 0,1-1 0,0 1 1,-1-1-1,1 0 0,-1 0 0,0 0 1,6-5-1,-8 6-105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10.15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36 173 3473,'0'0'6663,"-8"-12"-6441,-20-38-147,28 48-73,0 0 0,0 0 0,1 1 0,-1-1-1,0 0 1,1 1 0,-1-1 0,1 0 0,0 1 0,-1-1 0,1 1 0,0-1 0,0 1 0,0-1-1,0 1 1,0 0 0,0-1 0,1 1 0,-1 0 0,0 0 0,1 0 0,-1 0 0,0 0 0,1 0-1,-1 0 1,1 0 0,0 1 0,2-2 0,46-17-9,-17 10 73,62-6 0,6-1-600,-55 6-2251,-35 9 68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55.3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32 178 4385,'0'0'5426,"-5"-4"-4635,3 1-612,-1 0-1,0-1 0,1 1 1,0 0-1,0-1 1,0 0-1,0 1 0,0-1 1,1 0-1,0 0 1,-2-8-1,3 10-141,-1-1 0,1 1 0,0 0 0,0-1 0,0 1 0,0 0 0,0-1 0,0 1 0,1 0 0,-1-1 0,1 1 0,0 0 0,0 0 0,-1-1 0,2 1 0,-1 0 0,0 0 0,0 0 0,0 0 0,1 1 0,-1-1 0,1 0 0,0 0 0,-1 1 0,1-1 0,4-2 0,11-5-136,0 0 0,1 1 0,0 0 0,0 2 0,1 0 0,0 1 0,0 1 0,0 1 0,0 0 0,21 1 0,-39 2 92,0 0-1,0 1 1,0-1-1,0 1 1,0-1-1,0 1 0,0-1 1,0 1-1,0-1 1,0 1-1,-1 0 1,1-1-1,0 1 1,0 0-1,-1 0 0,1 0 1,0 0-1,-1 0 1,1 0-1,-1 0 1,1 0-1,-1 0 1,1 0-1,-1 0 0,0 0 1,0 0-1,1 0 1,-1 0-1,0 0 1,0 0-1,0 2 0,1 42-271,-1-35 254,0 11 39,0-2 100,0 1 1,-1-1-1,-7 35 1,6-47-88,0 0 0,0 0 0,-1 0-1,-1 0 1,1 0 0,-1-1 0,0 0 0,0 1 0,-1-2-1,0 1 1,0 0 0,0-1 0,-9 6 0,-18 13-2,32-23-18,0 1-5,0-2-30,27 0-1643,50-14 1407,-60 10 218,-1 0 1,1 1-1,25-1 1,-35 4 43,-1 0 0,0 0 1,0 1-1,0-1 0,0 1 1,0 1-1,-1-1 1,1 1-1,0 0 0,0 0 1,-1 1-1,6 3 0,-8-3 7,0-1 1,0 1-1,0 0 0,0 1 0,0-1 0,-1 0 0,0 1 0,0-1 0,0 1 1,0 0-1,0 0 0,-1 0 0,0 0 0,0 0 0,0 0 0,0 0 0,0 0 1,-1 7-1,2 3 64,-1-1-1,-1 1 1,0-1 0,-1 0 0,-5 27 0,5-36-21,-1 1 0,0-1 0,0 0 0,0 1 0,0-1 0,-1 0 0,1 0 0,-1 0-1,0-1 1,0 1 0,-1-1 0,1 0 0,-1 1 0,0-2 0,1 1 0,-1 0 0,0-1 0,-1 0 0,1 0 0,-5 2 0,-17 7 221,1-1 0,-1-2 0,0 0 0,-1-2 0,0-1 0,-51 3 0,76-8-246,0-1 1,0 1-1,1-1 1,-1 0-1,0 0 0,1 0 1,-1 0-1,1 0 1,-1 0-1,1 0 1,0-1-1,-1 1 0,1 0 1,0-1-1,0 1 1,0-1-1,0 1 0,0-1 1,0 1-1,1-1 1,-1 0-1,0 0 0,0-1 1,-14-48-4115,14 46 2048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56.1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25 3793,'0'0'4505,"23"-6"-4321,36 8-154,-26-1-312,58-4 0,-69-7-1530,-15 2-107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56.4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76 6129,'0'0'4665,"6"-8"-4634,0 2-18,0 1-1,-1-1 1,2 1 0,-1 0 0,1 1-1,-1 0 1,1 0 0,1 0-1,-1 1 1,0 0 0,1 0 0,15-3-1,1 2-133,0 1 0,0 1 0,44 2 0,-26 1-3465,-36-1 1099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58.9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87 3529,'0'0'5282,"-2"-6"-4479,-4-17-177,5 18 191,40 2-64,-33 3-686,37 0-33,1-2 1,-1-1-1,0-3 0,0-1 0,63-20 1,-93 22-89,-37 13-3061,3 5 466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59.4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3545,'0'0'7515,"9"59"-7243,0-4-273,-2 2 1,-3-1-1,-5 96 0,0-58-4585,1-77 2052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59.9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8 119 3505,'0'0'7044,"-8"0"-6015,19-1-895,-1 0 0,0-1 0,-1-1 0,1 0 0,0 0 0,-1-1 0,11-5 0,32-12 107,-14 13-324,0 2 0,1 1 1,0 2-1,58 3 0,-54 1-857,-41-2 764,0 1-1,0 0 1,0 0-1,0-1 1,0 1-1,0-1 1,0 1-1,0-1 1,-1 0-1,1 0 1,0 0 0,0 0-1,-1 0 1,1 0-1,-1 0 1,1-1-1,-1 1 1,1-1-1,-1 1 1,0-1-1,0 1 1,0-1-1,0 0 1,0 1-1,0-1 1,0 0 0,1-3-1,4-12-2570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00.5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74 2593,'0'0'4941,"3"-7"-4275,-1 0-444,-2 4-143,1 1 0,0-1 0,-1 0 0,1 1 0,0 0 0,0-1 0,1 1 0,-1-1 0,0 1 0,1 0 0,3-4 0,-1 5-25,1 0 0,0 0 0,-1 1 0,1 0 0,0 0 0,0 0 0,-1 0 1,6 2-1,5-2-1,130-10 702,3-1-8,-133 9-148,3-1-4000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01.2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15 3489,'0'0'7341,"-1"-3"-7119,-5-9-86,7 20-80,0 0 1,-1 1 0,0-1-1,0 0 1,-2 11-1,0 8 118,2 232 357,0-258-555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01.8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0 1384,'0'0'8703,"-3"48"-6937,6 259-819,-1-276-304,-1-16-1361,-1 0-3661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02.4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81 2697,'0'0'6888,"4"-2"-6348,11-4-88,0 1 0,0 0-1,0 1 1,0 1 0,30-2 0,-16 1-316,49-5-76,-44 7-3,-1-3 0,57-14 0,-89 19-146,-1 0 1,0 0 0,0 0-1,1-1-88,-1 1 89,0 0 0,0 0-1,0-1 1,1 1-1,-1 0 1,0 0 0,0-1-1,0 1 1,0 0-1,0 0 1,0-1 0,0 1-1,0 0 1,0-1-1,0 1 1,0 0 0,0 0-1,0-1 1,0 1-1,0 0 1,0 0 0,0-1-1,0 1 1,0 0-1,0-1 1,0 1 0,-1 0-1,1 0 1,0 0-1,0-1 1,0 1 0,0 0-1,-1 0 1,1-1-89,0 1 89,0 0-1,-1 0 1,1 0-1,0-1 1,0 1 0,-1 0-1,1 0 1,0 0-1,0 0 1,-1 0 0,1 0-1,0 0 1,-1 0-1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10.66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1 106 6001,'0'0'4543,"4"-11"-4397,5-10-35,-1 7 207,-2-2 1,10-28-1,-16 143-783,1-46-2466,-1-41-28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03.0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1 114 640,'0'0'10485,"13"-3"-10185,47-1 40,0-4 1,0-1-1,-1-4 0,-1-2 1,99-39-1,-148 48-1781,-22 5-1534,-9 3-2203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09.1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0 141 360,'0'0'6954,"0"-11"-6482,0-1-47,1 1 1,0-1-1,0 0 0,1 0 1,7-22-1,-5 4 1844,-4 23-1025,0 21-700,9 509-1694,-9-506 883,0 25-987,0-41 1053,0 0 0,0 0 1,0 0-1,-1 0 0,1 0 0,0 0 0,-1 0 1,1 0-1,-1 0 0,1 0 0,-1 0 1,1 0-1,-1 0 0,0 0 0,1 0 0,-1-1 1,-1 2-1,-7 2-3436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09.6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1 104 4281,'0'0'4921,"13"-13"-4484,2-4-200,-9 9-52,0 2 0,1-1 0,-1 1 0,1-1 0,0 2 0,1-1 0,10-5 0,-7 7-10,0 0 0,0 2 0,0-1 0,1 1 0,-1 1 0,0 0 0,1 1 0,-1 0 0,1 0 0,11 3 0,30-1 219,141-7-678,-194 5 132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10.1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49 1840,'0'0'7455,"13"-4"-6700,-7 3-758,49-14 1867,86-11 0,-57 23-1771,117 11 1,-84-2-106,-20-5-87,-96-2 47,-1 1-1,0 0 1,0 0 0,1 0-1,-1 0 1,0 0 0,0 0-1,0 0 1,1-1 0,-1 1-1,0 0 1,0 0 0,0 0-1,0 0 1,1-1 0,-1 1-1,0 0 1,0 0 0,0 0-1,0-1 1,0 1 0,0 0-1,1 0 1,-1-1 0,0 1-1,0 0 1,0 0-1,0-1 1,0 1 0,0 0-1,0 0 1,0-1 0,0 1-1,0 0 1,0 0 0,0-1-1,-1 1 1,1 0 0,0 0-1,0-1 1,0 1 0,0 0-1,0 0 1,0 0 0,-1-1-1,1 1 1,0 0 0,0 0-1,0 0 1,0-1 0,-1 1-1,1 0 1,-12 0-2639,0 0-1422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11.01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1 960,'0'0'7722,"0"35"-6933,0 163 2289,0-194-3077,1 1 0,0-1 0,0 0 0,0 0 0,1 0 0,-1 0 0,1 0 0,0 0 0,0-1 0,0 1 0,1-1 0,-1 1 0,1-1 0,0 0 0,0 0 0,0 0 0,0 0 0,1 0 0,-1-1 0,8 4 0,-9-4 9,1 0 0,0-1 0,0 1 0,0-1-1,0 1 1,0-1 0,1 0 0,-1-1 0,0 1 0,0 0 0,1-1 0,-1 0-1,0 0 1,1 0 0,-1 0 0,0 0 0,1-1 0,-1 1 0,0-1 0,0 0 0,1 0-1,-1 0 1,0-1 0,0 1 0,0-1 0,0 1 0,3-4 0,5-6 49,-1 0 0,0-1 0,-1-1-1,0 1 1,-1-1 0,-1-1 0,0 0 0,0 0 0,-2 0 0,1 0 0,-2-1 0,0 0 0,-1 0 0,0 0 0,0-25 724,-3 53-646,-1 13-131,2 1 0,0 0-1,2-1 1,1 1 0,1-1-1,17 49 1,-13-43-202,-2 1 0,-1-1 1,-1 1-1,-2 1 0,-1-1 0,-4 50 0,2-27-3793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11.52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75 1800,'0'0'10295,"0"0"-10288,0 0 1,0 0-1,0 0 1,0 0-1,0 0 1,0 0-1,-1 0 1,1 0 0,0 0-1,0 0 1,0 0-1,0 0 1,0 0-1,0 0 1,0-1 0,0 1-1,-1 0 1,1 0-1,0 0 1,0 0-1,0 0 1,0 0-1,0 0 1,0 0 0,0 0-1,0 0 1,0-1-1,0 1 1,0 0-1,0 0 1,0 0-1,0 0 1,0 0 0,0 0-1,0 0 1,0 0-1,0-1 1,0 1-1,0 0 1,0 0-1,0 0 1,0 0 0,0 0-1,0 0 1,0 0-1,0-1 1,0 1-1,0 0 1,0 0-1,0 0 1,0 0 0,0 0-1,0 0 1,0 0-1,0 0 1,0 0-1,0-1 1,1 1-1,-1 0 1,0 0 0,0 0-1,0 0 1,0 0-1,0 0 1,0 0-1,22-2 87,-1 1 0,27 2 0,-26 1-506,0-2 0,30-4-1,-51 3 239,0 0 0,1 0 0,-1 0-1,0-1 1,0 1 0,0-1 0,0 1-1,0-1 1,0 1 0,-1-1-1,1 1 1,-1-1 0,1 0 0,-1 1-1,1-1 1,-1 0 0,0 0 0,0 1-1,0-1 1,0 0 0,0 0 0,0-3-1,0 0-1052,0-16-4168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11.91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96 5193,'0'0'7252,"10"-6"-7166,3-1-71,1 0 1,0 1-1,1 1 1,0 1-1,-1 0 1,1 1-1,1 0 0,-1 2 1,29-1-1,-40 2-26,0 0 0,0 0-1,0 0 1,-1-1-1,1 1 1,0-1-1,6-2 1,-9 2-149,1 1 0,-1-1 1,0 0-1,0 0 0,0 0 0,0 1 1,-1-1-1,1 0 0,0 0 0,0 0 1,0 0-1,-1-1 0,1 1 0,0 0 1,-1 0-1,1 0 0,-1 0 0,0-1 1,1 1-1,-1 0 0,0 0 0,0-1 0,0 1 1,0 0-1,0-1 0,0 0 0,0-11-2983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16.8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32 6729,'0'0'5751,"3"0"-5543,575-32 1324,-563 32-1486,-14 0-60,-17 0-2628,0 0-198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13.58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3065,'0'0'3756,"0"7"-3423,0 251 3798,0-169-5749,0-1-3353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14.09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88 3073,'0'0'9384,"11"0"-9146,7-1-209,0-2 1,0 0 0,33-10 0,33-6 35,96 13-971,-176 5 458,-1 0 1,0 0-1,1 0 0,-1-1 0,0 1 0,0-1 0,0 1 1,0-1-1,0 0 0,-1 0 0,1 0 0,0-1 0,-1 1 1,3-4-1,10-7-4184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11.33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33 11 1432,'0'0'6810,"-3"-10"-6550,3 77 2440,0 88-2685,0-154-86,0 0 0,-1 0 1,1-1-1,0 1 0,0 0 0,-1 0 0,1 0 1,-1 0-1,1-1 0,-1 1 0,1 0 0,-1-1 0,1 1 1,-1 0-1,0-1 0,1 1 0,-1 0 0,0-1 0,1 1 1,-1-1-1,0 0 0,0 1 0,0-1 0,1 1 1,-1-1-1,0 0 0,0 0 0,-1 1 0,-10 0-3363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14.6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72 5145,'0'0'4873,"5"-5"-4649,0-1-100,1 0-1,0 0 1,0 1-1,1 0 1,0 1 0,0-1-1,0 1 1,0 0-1,0 1 1,1 0-1,0 0 1,-1 1-1,1-1 1,0 2 0,0-1-1,11 1 1,365 1 300,-352-3-850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15.29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24 6465,'0'0'6967,"-1"-4"-6791,-1-12-154,2 12-84,0 14-46,0 237 74,10-207-426,1-17-2863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15.75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4961,'0'0'4908,"21"58"-3804,-16-43-1004,0 0 0,0 0 1,-2 1-1,0-1 0,-1 1 0,0-1 0,-1 19 1,0-5 0,0-19-1079,0 0 0,-1 0 0,-1 0 0,1 0 0,-2 0 0,-4 19 0,0-18-3388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16.2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 0 3593,'0'0'3818,"0"9"-3342,0 367 1969,0-374-2540,1-2 7,-1 1-1,0-1 1,0 1-1,0 0 1,0-1-1,0 1 1,0-1-1,0 1 1,0-1 0,-1 1-1,1-1 1,0 1-1,0-1 1,0 1-1,-1-1 1,1 1-1,0-1 1,0 1-1,-1-1 1,1 1 0,0-1-1,-1 1 1,1-1-1,-1 1 1,-9 2-2161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17.6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43 3273,'0'0'7879,"42"0"-6927,15 0-631,0-2 0,0-3 0,64-14 0,-27 8-79,-37 6-3090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20.35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3369,'0'0'4093,"6"53"-1704,12 6-1822,-3 1 0,-2 1 0,8 104 0,-12 188 202,-9-334-714,17 225 270,-1-39-94,-15-194-230,13 226 379,-9-195-279,2 0 0,2-1-1,22 64 1,-13-46-58,19 104-1,-27-112-47,25 208 132,-14-80-17,2 66-3,7 39 292,-22-216-385,-3 1 0,-7 110 0,0-61 19,1 78-46,5 316 74,13-326-59,1 40-4,-14-165 9,1-1 1,4 0 0,17 63-1,-26-122-62,1 0 0,0 0 0,-1-1-1,1 1 1,0 0 0,-1 0 0,1-1-1,0 1 1,0-1 0,-1 1 0,1-1 0,0 1-1,0-1 1,0 0 0,0 1 0,0-1-1,0 0 1,0 1 0,0-1 0,0 0 0,0 0-1,0 0 1,0 0 0,-1 0 0,1 0-1,0 0 1,0-1 0,0 1 0,0 0 0,0 0-1,0-1 1,0 1 0,0 0 0,0-1-1,1 0 1,33-18-3167,-31 12 319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22.45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3041,'0'0'6854,"0"24"-6324,-1 10-470,2 0-1,1 0 1,1 0 0,2-1-1,1 1 1,2-1 0,12 32-1,-16-52-317,-2 16-5936,-2-25 5910,0 6-2098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22.95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41 3089,'0'0'5562,"9"-29"-4388,-4 28-1055,-1-1 0,1 1 0,-1-1 0,1 1 1,0 1-1,0-1 0,-1 1 0,1 0 0,0 0 0,0 0 1,0 0-1,-1 1 0,1 0 0,0 0 0,-1 0 0,7 3 1,33 4-47,91-13 2,-135 5-115,23-14-6943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23.5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32 1856,'0'0'5576,"12"-4"-5100,-7 2-541,5-2 383,-1 1-1,0 0 0,1 0 1,-1 1-1,1 1 1,0 0-1,0 0 0,0 0 1,11 2-1,60 6 451,122-5 0,-106-3-430,-95 1-284,0-1 0,1 1 0,-1-1-1,0 0 1,1 1 0,-1-1 0,0 0 0,0-1 0,0 1 0,0 0 0,0 0 0,0-1 0,2-1 0,-4 2-73,-29 3-6793,5 7 805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24.6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43 384,'0'0'5448,"6"-6"-4855,22-17-38,-25 21-359,1 1 0,-1 0-1,0-1 1,0 1 0,1 0-1,-1 1 1,1-1 0,-1 1-1,1-1 1,-1 1 0,1 0 0,-1 0-1,1 1 1,-1-1 0,5 2-1,4-1 67,177-8-71,-166 6-2428,-46 1-1713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4.6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5033,'0'0'3873,"20"100"-3801,-5-70 48,-3-1-112,-3-5 64,-6-3-72,-1-3 48,-2-4-136,0-4 88,0-7-400,0-1-672,-11-2-1793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11.74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1088,'0'0'6411,"0"8"-5818,16 213 369,1 19-2266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25.65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35 1672,'0'0'3884,"25"-13"-3056,24 13-340,0 2-1,66 12 1,-99-11-414,0 0 0,-1-1 0,1-1 0,0-1 0,29-2 0,-44 1-63,1 0 0,-1 0 0,1 0 0,-1 0 1,1 0-1,-1-1 0,0 1 0,0 0 0,0-1 0,0 1 0,0-1 0,0 1 0,0-1 0,0 0 0,0 1 0,-1-1 0,1 0 1,-1 1-1,1-1 0,-1 0 0,0 0 0,0 0 0,0 1 0,0-1 0,0-3 0,-33 3 176,21 3-241,1 0 0,-1 1 0,1 1 0,-1 0 0,1 1 1,-18 8-1,18-7 68,-1-1-1,1 0 1,-1 0 0,0-1 0,0-1 0,-22 3 0,76 4-529,40 0-230,34-9-1572,-89-3 937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26.65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76 0 2785,'0'0'2875,"-3"11"-2511,2-7-228,-2 4 233,0 0 1,0-1-1,1 1 1,0 0 0,1 0-1,0 0 1,0 0-1,1 12 1,3-18-307,0 0 0,0 0 0,0 0 1,0 0-1,0-1 0,1 1 0,-1-1 0,1 0 0,-1 0 0,1 0 0,3 0 1,11 5-42,-2 0-20,0-1 1,0-1-1,22 4 0,-27-7-43,1 1 0,-1 1 0,0 0 0,0 0-1,0 1 1,0 0 0,-1 1 0,18 11 0,-25-13 39,-1 0 0,1 0 1,-1 0-1,0 0 0,0 0 1,0 1-1,0-1 1,0 1-1,-1-1 0,0 1 1,0 0-1,0-1 0,0 1 1,0 0-1,-1 0 0,0 4 1,-2 63 628,1-66-548,-1 0 0,1 0 0,-1 0 1,0 0-1,-1 0 0,1-1 0,-1 1 1,0-1-1,0 0 0,-1 0 0,1 0 1,-1 0-1,0-1 0,0 1 0,0-1 1,0 0-1,-1 0 0,1 0 0,-1-1 1,0 0-1,1 0 0,-1 0 0,-7 2 1,-5 1 298,0 0 1,0 0-1,0-2 1,0 0-1,-32 0 0,47-3-367,0-1 0,-1 0 0,1-1-1,0 1 1,0 0 0,0-1 0,0 1-1,1-1 1,-1 1 0,0-1 0,1 0-1,-1 0 1,1 0 0,-1 0-1,1 0 1,0 0 0,0 0 0,0 0-1,0 0 1,-1-4 0,1 3-37,0 0 0,0 0 1,-1 1-1,1-1 0,-1 0 0,1 1 0,-1-1 1,0 1-1,0 0 0,0 0 0,0 0 0,-1 0 1,1 0-1,-3-2 0,-1 3-835,1 1-1,-1-1 1,1 1-1,-1 0 1,1 0-1,-1 1 0,1 0 1,-7 1-1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27.2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48 520,'0'0'4542,"7"-2"-3872,102-22 3876,-56 17-4290,77 0-1,-129-1-2593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27.9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3169,'0'0'5273,"45"0"-3254,160 0-2978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28.28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27 2937,'0'0'4036,"14"-4"-3583,4-1-308,52-12 399,-59 17-244,-3 0-3034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29.7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3121,'0'0'5462,"0"32"-3219,1-15-2093,1-1 0,1 1-1,0-1 1,1 0 0,1 0-1,7 15 1,-5-15-96,-2 0-1,0 0 1,-1 0 0,0 1 0,-1 0 0,0 17 0,-8 28-934,3-54 140,-1-1 1,0 1 0,0-1-1,0 0 1,-8 11 0,-3 1-2347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30.13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5457,'0'0'5609,"66"2"-4471,159-2-2313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31.06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56 1880,'0'0'8050,"5"-1"-7686,19-4-103,79-14 223,211-12-1,-313 31-900,-2 21-3816,-7-10 1730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31.63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14 1840,'0'0'9553,"0"-14"-9393,1 40-173,2 0-1,7 33 1,-4-32 83,-2 0 0,1 35 0,-5-27-201,0 17 73,0-16-2845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32.0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35 4729,'0'0'3870,"11"-2"-3647,53-7 225,0 3 1,69 2 0,-132 4-720,0 0 1,1 0 0,-1-1 0,1 1 0,-1 0 0,0-1 0,1 1 0,-1-1 0,0 0 0,1 1-1,-1-1 1,0 0 0,0 0 0,0 0 0,0 1 0,0-1 0,0 0 0,2-3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12.11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32 6785,'0'0'4776,"1"-1"-4785,-1 1-1,0-1 1,1 1 0,-1-1-1,1 1 1,-1-1 0,1 1-1,0-1 1,-1 1 0,1-1-1,-1 1 1,1 0 0,0 0-1,-1-1 1,1 1 0,0 0-1,-1 0 1,1 0 0,0-1-1,-1 1 1,1 0 0,1 0-1,53 13-38,-45-10-19,-1 0 1,1-1-1,0 0 1,19 1-1,-26-2-96,-1-1-1,1 0 1,-1 0 0,1 0 0,0 0-1,-1-1 1,1 1 0,-1-1 0,1 1-1,-1-1 1,1 0 0,-1 0 0,1 0-1,-1 0 1,0-1 0,0 1-1,1 0 1,-1-1 0,0 0 0,0 1-1,-1-1 1,1 0 0,0 0 0,0 0-1,1-4 1,7-15-2340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32.5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45 3633,'0'0'4595,"2"-16"-4264,0 14-307,1 0 0,-1 1 0,1-1 1,-1 0-1,1 1 0,-1-1 0,1 1 0,0 0 0,0 0 0,0 0 0,0 0 0,0 0 0,4 0 0,41-6 627,25 4-433,82 6-1,-119 2-1925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33.89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11 1112,'0'0'8033,"0"-2"-7259,0-7-272,1 56-220,2 0 0,10 56-1,-6-28-228,-6-71-367,-1 0 0,0 0 0,0 0 0,-1 0 0,1-1 0,-1 1 0,0 0 0,0 0 0,0-1 0,0 1 0,-1 0 0,0-1 0,1 1 0,-1-1 0,-1 0 0,-3 5 0,-6 1-3539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34.2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27 4657,'0'0'4089,"50"-18"-4041,-21 15-96,-2-2 0,-4 5-272,-2 0 40,-4 0-184,1 0-128,6 0-241,-4 0-79,-5 0-240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34.59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3329,'0'0'5397,"3"9"-5190,18 51 468,-9-26-433,0-1-1,-3 2 1,0-1 0,-3 1 0,5 53-1,-11-82-258,0 1 0,-1 0-1,1 0 1,-1 0-1,0 0 1,-1-1 0,0 1-1,-2 6 1,1-7-478,0-1 0,0 0 1,-1 0-1,1 0 0,-1-1 1,-4 5-1,-3 2-2151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34.96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80 4305,'-1'0'8540,"71"3"-8379,-53 0-151,0-2 1,0 0 0,1-1 0,-1-1 0,0 0-1,0-1 1,0-1 0,0-1 0,19-6-1,-16 2-232,-16 7-18,1-1 0,-1 1 0,0-1 1,1 0-1,-1 0 0,0 0 0,0 0 0,0-1 0,-1 1 0,1-1 0,0 0 0,-1 0 0,0-1 0,0 1 0,0-1 0,3-5 1,-2-2-2397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35.4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3449,'0'0'6937,"3"0"-6767,420 0 624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36.0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4705,'0'0'6837,"6"30"-7054,2 22-367,-3 0-1,-1 84 0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36.4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13 1816,'0'0'3921,"2"-4"-2470,11-5 1723,-13 36-412,-1-7-3427,10 120 1113,-2-56-1458,-5-27-2415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37.0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2761,'0'0'4853,"7"21"-2542,7 23-1797,-2-1 1,-2 2-1,9 87 1,-18-120-514,0 0 1,-1 1-1,-3 20 1,3-29-279,-1 0 0,0 0 0,-1 0 0,1 0 0,-1 0 0,0 0 0,1 0 0,-2 0 0,1-1 0,0 1 0,-1-1 0,0 0 0,-5 6 0,-4 1-2193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37.5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28 3625,'0'0'7763,"4"0"-7499,286-19 1778,-260 19-2079,-24 0-313,0 0 0,-1 0 1,1 0-1,0 0 0,0-1 0,0 0 0,-1 0 1,10-4-1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12.44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0 197 4865,'0'0'5050,"15"-19"-4787,50-56-183,-61 71-79,-1 1 0,1 0 0,0 0 0,1 0 0,-1 0 0,1 1 0,-1 0 0,1 0 0,-1 0 0,1 0 0,0 1 0,0 0 0,0 0 0,0 0 0,0 0 0,10 1 0,9-2-2,46-12-123,87-30 0,-131 36-2126,-16 8-413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38.1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17 3001,'0'0'6736,"11"5"-5932,14 2-518,-1-1 0,1-1 0,0-1 0,1-1 0,44-1 0,-48-2-221,-4 1-106,0-1 1,-1-1 0,1 0-1,0-1 1,0-1-1,-1 0 1,33-12 0,-49 14-129,0 1 0,0 0 0,-1-1 1,1 1-1,0-1 0,0 0 0,-1 1 1,1-1-1,0 1 0,-1-1 0,1 0 1,-1 0-1,1 1 0,-1-1 0,1 0 1,-1 0-1,1 0 0,-1 1 0,0-1 1,1 0-1,-1 0 0,0 0 0,0 0 1,0 0-1,0 0 0,0 0 0,0 1 1,0-1-1,0-2 0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48.30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57 0 544,'0'0'5583,"-18"2"945,1 372-6750,0-281-2864,12-72-202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48.93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72 640,'0'0'8786,"-9"0"-6912,37-1-1853,0-2 0,30-7 0,-29 5-12,0 0 0,34 0 0,79 5-965,-125 1 575,-14-1 194,0 1-1,1-1 0,-1 0 1,0 0-1,0 0 0,0 0 1,1 0-1,-1-1 1,0 0-1,0 1 0,0-1 1,0 0-1,0-1 0,0 1 1,0 0-1,0-1 1,0 0-1,-1 1 0,1-1 1,-1 0-1,1 0 0,-1-1 1,0 1-1,4-5 0,1-6-1637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49.7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 90 2104,'0'0'2768,"-2"-2"-2744,-17-12 6777,25 9-6593,44-5-93,100-7-1,-17 4-16,-89 7-34,-44 6-28,38-15-2180,-32 7-653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51.3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19 193 2785,'0'0'4263,"-18"-4"158,18-8-4451,0 1 1,1-1-1,1 1 0,-1-1 1,2 1-1,0-1 0,0 1 1,7-14-1,-8 21-74,1-1-1,-1 1 1,1 0 0,0-1-1,0 1 1,1 1 0,-1-1-1,1 0 1,0 1 0,0 0 0,0-1-1,0 2 1,1-1 0,-1 0-1,1 1 1,-1 0 0,1 0-1,0 1 1,0-1 0,0 1 0,9-1-1,-5 0 165,0 1 0,1 0-1,-1 1 1,0 0 0,0 0 0,1 1 0,9 2-1,-16-2-37,0 0 1,0 0-1,-1 0 0,1 1 0,-1-1 1,1 1-1,-1 0 0,1 0 0,-1 0 1,0 0-1,0 0 0,0 0 0,0 1 1,0-1-1,0 1 0,-1-1 0,1 1 1,-1 0-1,0-1 0,0 1 0,0 0 1,0 0-1,0 0 0,-1 0 0,1 4 0,1 3 19,0-1-1,-1 1 1,0 0-1,-1 0 1,0 0-1,0 0 1,-1 0-1,-1 0 1,0-1-1,0 1 1,0 0-1,-2-1 1,1 0-1,-1 0 1,0 0-1,-1 0 1,0 0-1,0-1 0,-9 10 1,-31 35 193,19-23-109,-41 60 0,8 31-8,55-110 568,16-19-510,15-16-172,-24 22-5,1 0 0,-1 0 0,1 0 0,0 0 1,0 0-1,0 1 0,0 0 0,0 0 0,0 0 0,1 0 0,-1 1 0,0-1 0,0 1 0,1 0 0,7 1 0,-5 0 1,0-1 0,0 1 0,0 0 0,0 1 0,0 0 0,0 0 0,-1 0 0,1 1 0,6 3 0,21 29-61,-32-32 63,1 0 1,-1 0-1,0 0 0,1 0 1,-1 0-1,1-1 0,0 1 1,0-1-1,0 0 0,0 0 1,1 0-1,-1 0 1,0-1-1,1 1 0,-1-1 1,1 0-1,0 0 0,-1 0 1,1 0-1,0-1 1,4 1-1,-4-1 2,1 0 0,-1 0-1,0 0 1,1-1 0,-1 0 0,0 0 0,0 0 0,1 0 0,-1 0-1,0-1 1,0 0 0,0 0 0,7-5 0,-9 5-13,1-1 0,-1 0 0,0 1 1,0-1-1,0 0 0,0 0 0,-1-1 0,1 1 0,-1 0 1,0 0-1,1-1 0,-2 1 0,1-1 0,0 1 1,-1-1-1,1 1 0,-1-1 0,0-5 0,0-96-6079,0 99 4186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53.63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65 3593,'0'0'6887,"-9"-19"-4880,15 17-2011,0 0 0,0 0 0,-1 1 0,1 0 0,0 0 0,0 0 0,7 1 0,72-1-9,-59 2-162,-1-1 1,0-1 0,0-1-1,0-2 1,45-11 0,-66 14-41,6-4 250,-8-2-2949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5:54.06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48 3329,'0'0'3418,"35"-8"-2274,-11 7-683,-1-2 0,0 0 0,25-8-1,37-5-368,6 11-379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6:00.3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 37 3873,'0'0'6177,"-15"-6"-3059,15 4-3098,33-4-125,181-7-2049,-213 4-396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6:00.96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 4065,'0'0'5786,"0"-3"-5434,0 7-391,3 155 1013,0 0-5249,-3-152 1901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6:01.4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75 4321,'0'0'7666,"33"0"-7454,276-8-1194,-304 6 501,-1 0 1,1-1-1,-1 1 0,1-1 0,-1 0 0,0-1 1,0 1-1,0-1 0,-1 1 0,1-1 1,-1 0-1,0 0 0,3-5 0,3-7-3109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13.00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39 0 4889,'0'0'6291,"35"3"-6813,-35 9 477,1-9 76,-1 1-1,0 0 1,0 0-1,0 0 0,0 0 1,-1 0-1,0-1 1,0 1-1,0 0 0,0 0 1,0-1-1,-1 1 1,1-1-1,-1 1 0,-3 3 1,-2 2-51,1 0 1,0 0-1,0 1 1,1 0 0,0 0-1,0 0 1,1 1-1,1 0 1,0-1-1,0 1 1,1 0 0,0 1-1,1 12 1,1-23-134,1 0 1,-1-1-1,1 1 1,0-1 0,0 1-1,-1-1 1,1 1-1,0-1 1,0 1 0,0-1-1,-1 0 1,1 1-1,0-1 1,0 0 0,0 0-1,0 0 1,0 0-1,0 0 1,0 0-1,-1 0 1,1 0 0,0 0-1,0 0 1,0 0-1,1-1 1,2 1-1475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6:01.9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83 2697,'0'0'7086,"3"-5"-6799,0-1-262,0 1 0,0 0 0,1 1 0,-1-1 1,1 1-1,0 0 0,1-1 0,-1 2 0,1-1 0,0 0 0,0 1 0,0 0 0,0 0 0,0 1 0,1 0 0,-1-1 0,1 2 0,0-1 0,-1 1 1,1 0-1,11-1 0,18-1 10,1 1-1,58 5 1,-28-1 13,-42-2 0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6:02.56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6353,'0'0'3129,"11"13"-2754,-2 223-225,-9-228-290,1-8 61,-1 0 0,0 1-1,0-1 1,0 0-1,0 1 1,0-1 0,0 0-1,1 0 1,-1 1-1,0-1 1,0 0-1,0 0 1,1 1 0,-1-1-1,0 0 1,0 0-1,1 1 1,-1-1 0,0 0-1,0 0 1,1 0-1,-1 0 1,0 0 0,1 1-1,-1-1 1,0 0-1,1 0 1,-1 0-1,0 0 1,1 0 0,-1 0-1,0 0 1,1 0-1,-1 0 1,0 0 0,0 0-1,1 0 1,-1 0-1,0-1 1,1 1-1,-1 0 1,4 0-749,2 0-1563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6:03.0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 0 2601,'0'0'4865,"0"40"-1697,1 24-2890,0-19-491,-1 1 1,-2-1-1,-15 77 0,14-104-1053,3-7-2563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6:03.44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58 2657,'0'0'8820,"59"0"-7557,-2-3-2065,0-2 0,60-14 0,-116 19 680,-1-1 0,1 0-1,0 1 1,0-1 0,-1 0-1,1 1 1,-1-1 0,1 0-1,0 0 1,-1 0-1,0 0 1,1 0 0,-1 0-1,1 0 1,-1 1 0,0-1-1,0 0 1,1 0 0,-1 0-1,0 0 1,0 0 0,0 0-1,0 0 1,0 0 0,-1-2-1,2-4-1572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6:04.0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38 1504,'0'0'7337,"13"-3"-6823,207-27 1403,-121 26-4028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6:06.7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54 1696,'0'0'9042,"-4"-17"-8451,18 12-574,0 0 0,1 1 1,-1 1-1,1 0 0,0 1 0,0 0 0,23 1 1,-30 1-15,60 0-467,-50 2-217,1-2-1,-1 0 1,1-1 0,-1-1 0,22-5 0,-9 4-2363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6:07.3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4033,'0'0'5541,"0"7"-5144,2 28 199,2 0 0,13 57-1,-9-50-528,6 53 0,-13-80-275,2 29-246,-2-42 214,-1-1 0,0 1 0,0 0 0,0-1 0,0 1 0,-1 0 0,1-1 0,0 1 0,-1-1 1,1 1-1,-1 0 0,1-1 0,-1 1 0,0-1 0,0 1 0,0-1 0,0 0 0,-1 2 0,-9 1-2342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6:07.7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59 4785,'0'0'8919,"18"0"-8661,238-14-108,-243 14-404,1-1-1,-1-1 0,0 0 0,0-1 1,24-7-1,-37 10 195,1-1-1,-1 1 1,1 0-1,-1 0 1,0-1-1,1 1 0,-1 0 1,0 0-1,1-1 1,-1 1-1,0-1 1,0 1-1,1 0 1,-1-1-1,0 1 1,0 0-1,1-1 1,-1 1-1,0-1 1,0 1-1,0-1 1,0 1-1,0-1 1,0 1-1,0 0 1,0-1-1,0 1 1,0-1-1,0 1 1,0-1-1,0 1 1,0-1-1,0-3-1069,0-6-2374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6:08.2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35 1640,'0'0'6196,"5"0"-5496,82-6 2937,-32 3-3345,83-14 0,-119 14-607,0 0-1,34 1 1,-52 23-5620,-1-8 1691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6:10.5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 3 2473,'0'0'10239,"0"-2"-10123,0 2-51,0 23-77,0 197-1953,0-217 1582,0-1 0,-1 1 0,1-1 0,0 0 0,-1 1 0,0-1 0,0 0 0,1 1 0,-1-1 0,-1 0 0,1 0 0,-3 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13.37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50 1560,'0'0'6583,"0"-11"-6243,0 5-464,1-26 780,4 61 758,-1 13-1129,-2-10-389,2 0 1,0-1-1,2 0 0,2 0 0,17 46 0,-23-72-234,-1-1 0,0 1-1,0 0 1,0-1-1,-1 1 1,1 0-1,-1 0 1,-1 8-1,1 0-1157,0 4-1388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6:11.0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69 4585,'0'0'5093,"5"0"-4590,91-10 1225,44-19-2373,-140 29 573,1 0 1,-1 0-1,1 0 0,-1-1 1,0 1-1,1 0 1,-1 0-1,0 0 1,1-1-1,-1 1 0,0 0 1,1 0-1,-1-1 1,0 1-1,0 0 1,1 0-1,-1-1 0,0 1 1,0-1-1,1 1 1,-1 0-1,0-1 1,0 1-1,0 0 0,0-1 1,0 1-1,0-1 1,0 1-1,1 0 1,-1-1-1,0 1 0,0-1 1,0 1-1,-1 0 1,1-1-1,0 1 1,0-1-1,0 1 0,0-1 1,-1-5-1810,1-5-1174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6:11.5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14 1200,'0'0'10588,"80"-3"-9148,136-7-1945,-207 10-14,12 0-429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03.5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1 520,'-8'3'10086,"7"-2"-9970,2 40-55,1 0-1,2 0 1,2 0 0,2 0-1,1-1 1,21 53-1,-23-70 10,-2 0 1,0 1-1,4 44 0,-8-44-30,2 0 0,1 0 1,14 43-1,-15-54-75,0 1 1,-1-1-1,0 0 0,-1 1 1,0 0-1,-3 23 0,1-1-2123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05.09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0 117 1640,'4'5'7628,"12"17"-6696,-6-6-726,-2 0 1,14 35 0,-17-36-62,1-1 0,0 1 1,2-1-1,16 25 0,-21-35-130,0 0-1,0 0 0,-1 1 1,0-1-1,1 1 0,-2 0 0,1 0 1,0-1-1,1 10 0,-3-13 45,6-13 1184,-5-4-1280,2 1 0,-1-1 1,2 0-1,0 1 0,1 0 0,1 0 1,0 0-1,11-17 0,-9 17 31,-1 0 0,-1 0 0,0 0 0,0-1 0,-2 0 0,0 0 0,-1 0-1,2-22 1,-5-12-2,-4 50 11,1 1-1,0-1 0,-1 1 0,1 0 1,-1 0-1,1 0 0,0 0 0,-5 4 1,8-5-1,-10 4-19,-5 2 42,0 0 0,1 1 1,0 0-1,0 1 0,1 1 1,0 0-1,0 1 0,1 0 1,-17 19-1,27-26-26,0-1 0,0 0 1,0 1-1,0-1 0,-1 0 0,1 0 1,-1-1-1,1 1 0,-4 1 0,5-2-2,1-1 0,0 0 0,0 0 0,0 0 0,0 0 0,0 0 0,0 0 0,-1 0 0,1 0 0,0 0 0,0 0 0,0 0 0,0 0 0,0 0 0,0 0 0,-1 0 0,1 0 0,0 0 0,0 0 0,0 0 0,0 0 0,0 0 0,-1 0 0,1 0 0,0 0 0,0 0 0,0-1 0,0 1 0,0 0 0,0 0 0,0 0 0,-1 0 0,1 0 0,0 0 0,0 0 0,0 0 0,0-1 0,0 1 0,0 0 0,0 0 0,0 0 0,0 0 0,0 0 0,0 0 0,0-1 0,0 1 0,0 0 0,0 0 0,0 0 0,0 0 0,0 0 0,0-1 0,0 1 0,0 0 0,8-19-577,28-20-4273,-29 31 1844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06.6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38 1 1768,'0'0'3937,"-15"37"-2079,6 73 1462,0 3-3349,7-81-130,1-23-224,0 1 0,1-1 0,0 0 0,0 0 0,1 0 0,3 14 0,-4-22 209,1-1 1,-1 1-1,1-1 0,-1 1 1,1-1-1,-1 1 1,1-1-1,-1 0 0,1 1 1,0-1-1,-1 0 1,1 1-1,0-1 0,-1 0 1,1 0-1,0 0 1,-1 0-1,1 0 0,0 0 1,0 0-1,-1 0 1,2 0-1,-1 0-100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07.1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45 3225,'0'0'4674,"53"3"-2616,-32-3-1658,22 1-190,-1-2-1,1-2 1,45-9 0,-87 11-403,0 1 0,0 0 0,0 0 0,0-1 0,0 1-1,0-1 1,0 1 0,0-1 0,0 1 0,0-1 0,0 0 0,0 1 0,0-1 0,-1 0 0,1 0 0,0 1 0,-1-1 0,1 0 0,0 0 0,-1 0 0,1 0 0,-1 0 0,0 0 0,1 0 0,-1 0 0,0 0 0,1-2 0,0-8-2629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4:07.7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37 4945,'0'0'3690,"39"-3"-509,-8-6-3067,0 1 0,1 2 0,0 1-1,62-1 1,-72 9-619,2-1-4076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7:37.9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274 1 232,'0'0'4068,"-44"0"298,35 0-4363,2-1 13,0 1 0,0 0-1,-1 0 1,1 1 0,0 0 0,0 0-1,0 1 1,0 0 0,0 0 0,0 0-1,1 1 1,-10 5 0,8-3-16,3-3 0,0 1 0,1 0 0,-1 0 0,1 0 0,0 1 0,0-1 0,0 1 1,0 0-1,1 0 0,-1 0 0,1 1 0,0-1 0,0 1 0,1 0 0,-3 6 0,-19 34 14,21-40-11,0 0 0,0 1 0,0-1 0,0 0 0,1 1-1,0 0 1,0 0 0,1-1 0,-1 1 0,1 0-1,0 12 1,1-14-55,0-1 1,0 1-1,0 0 0,1-1 0,-1 1 0,1-1 0,0 1 1,0-1-1,1 0 0,-1 1 0,1-1 0,-1 0 0,1 0 1,0 0-1,0 0 0,0 0 0,1-1 0,-1 1 1,1 0-1,-1-1 0,1 0 0,0 0 0,0 0 0,0 0 1,0 0-1,0 0 0,1-1 0,-1 0 0,0 1 0,1-1 1,5 1-1,6 0-119,0 0 1,0-1 0,1 0-1,-1-1 1,1-1-1,17-3 1,-4-9-464,-27 11 506,1 0 1,-1 0-1,1 1 0,0-1 0,-1 1 1,1 0-1,0 0 0,0 0 0,-1 0 1,7 0-1,-8 0 31,0-28-344,0 25 452,-1 0-1,1 0 1,-1 0 0,0 0 0,-1 0-1,1 0 1,-1 0 0,-1-7-1,1 9 50,0 1 0,0 0 0,0-1 0,-1 1 0,1 0-1,0 0 1,0 0 0,-1 0 0,1 0 0,-1 0 0,1 0 0,-1 0 0,1 1-1,-1-1 1,1 1 0,-1-1 0,1 1 0,-1-1 0,0 1 0,1 0-1,-1 0 1,0 0 0,1 0 0,-1 0 0,-2 1 0,-31-3 507,23 1-361,0 1 0,-1 0 0,1 0 0,-13 3 0,12 9-1227,7-3-17,-2-1-863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7:47.5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32 1816,'0'0'5764,"0"-4"-5014,0-24 2508,0 35-3356,0 431 84,5-401-1199,-1 0-3793,-4-31 2958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7:48.1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35 3649,'0'0'5833,"18"0"-5669,9 0-163,248-10 211,-228 6-185,58 4 0,-45 1-286,-67-12-1756,-9 1-127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13.70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64 7098,'0'0'4260,"24"24"-4621,-13-21 313,-1-1-1,1 0 1,-1-1 0,1 0 0,0-1-1,0 0 1,-1 0 0,1-1 0,13-3-1,-20 2-190,0-1-1,0 0 1,-1 1 0,1-2-1,0 1 1,-1 0-1,0-1 1,0 1-1,0-1 1,0 0 0,-1 0-1,1 0 1,-1-1-1,0 1 1,0 0-1,1-7 1,4-13-4005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7:48.7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1 122 992,'0'0'6127,"8"0"-5588,211-8 1833,-167 6-2345,1-2 1,-1-3-1,-1-2 0,1-3 0,-2-1 1,57-24-1,-88 30-143,-11 3-83,0 0 0,0 1 0,1 0 0,-1 1 0,1 0 0,0 0 0,16-1-1,-46 17-2113,-5 2 739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7:50.01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266 70 1224,'0'0'3820,"-4"-8"-3139,1 2-695,2 2 185,-1 1-1,1 0 1,-1 0-1,1 0 0,-1 0 1,0 1-1,0-1 0,0 0 1,0 1-1,0-1 1,-1 1-1,1 0 0,-1 0 1,0 0-1,0 0 0,0 0 1,1 0-1,-2 1 1,1 0-1,0-1 0,0 1 1,-4 0-1,-3-1 65,0 1 0,0 0 0,-1 1-1,1 0 1,-16 3 0,22-2-219,0 0 0,0 1-1,1-1 1,-1 1 0,0 0-1,0 0 1,1 0 0,0 1-1,-1-1 1,1 1 0,0 0 0,0 0-1,0 0 1,0 0 0,-4 7-1,-1 2 28,0 1-1,1 0 0,0 0 1,1 0-1,0 1 0,1-1 0,1 1 1,0 1-1,1-1 0,1 0 1,0 1-1,1 0 0,0-1 0,1 1 1,1 0-1,2 15 0,1-17-35,0-1 0,1 0-1,1 0 1,0 0 0,0-1-1,1 0 1,1 0 0,0-1-1,0 0 1,1 0 0,0-1-1,0 0 1,13 8 0,-14-12-8,0-1 0,0 0 1,0 0-1,0-1 0,1 0 1,-1 0-1,1-1 0,0 0 1,0-1-1,0 0 0,0 0 1,0-1-1,15-1 0,-19 0-5,-1 0 0,0-1 1,0 1-1,0-1 0,0 1 0,0-1 0,0-1 0,0 1 0,0 0 0,-1-1 0,1 0 0,-1 0 1,0 0-1,0 0 0,0 0 0,0-1 0,-1 1 0,1-1 0,-1 0 0,0 0 0,0 0 0,0 0 1,-1 0-1,0 0 0,1 0 0,-1-1 0,-1 1 0,1 0 0,0-1 0,-1 1 0,0 0 0,-1-5 1,1 7 6,-1 1 0,0 0 0,0 0 0,0 0 0,0 0 0,0 0 0,0 0 0,0 0 0,0 0 0,-1 0 0,1 1 0,0-1 0,0 0 0,-1 1 0,1-1 0,0 1 0,-1-1 0,1 1 0,-1 0 0,1 0 0,0-1 0,-1 1 0,1 0 0,-3 1 0,-46-1 38,36 0-33,3 0 10,1 1-1,0 0 0,-1 0 0,-10 4 1,18-4-64,0-1 1,0 1-1,0 0 1,1 0-1,-1 0 1,0 1-1,1-1 1,-1 1-1,1-1 1,0 1-1,-1 0 1,1 0-1,0 0 1,0 0-1,0 0 1,0 1-1,0-1 1,1 0-1,-3 5 1,4 11-5362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7:53.41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83 2961,'0'0'7289,"9"-19"-6351,0 17-974,-1-1 1,1 2 0,0-1-1,0 1 1,1 1 0,-1-1-1,0 1 1,0 1 0,10 2 0,-6-2-309,0 0 1,-1-1-1,24-2 1,-34 1 147,1 1 1,0-1 0,0 0-1,0 0 1,-1 0-1,1-1 1,-1 1 0,1 0-1,-1-1 1,1 0 0,-1 0-1,0 0 1,0 0-1,0 0 1,0 0 0,0 0-1,0-1 1,-1 1 0,1-1-1,-1 1 1,0-1-1,1 1 1,0-5 0,-1-3-2048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7:53.7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74 3913,'0'0'2731,"12"-2"-2610,65-8-160,-37 6-340,-1-2 0,1-1 0,-1-3-1,51-17 1,-77 19-1186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7:54.38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3137,'0'0'3291,"0"6"-3164,1 212 1407,1 13-4577,-2-217 862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7:54.82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77 4049,'0'0'6764,"11"0"-6469,18-2-149,0-1 1,-1-2 0,1 0-1,31-11 1,-32 7-723,1 2 1,0 1-1,0 1 1,35-1-1,-61 1-1867,-3-3 660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7:55.3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33 1304,'0'0'6712,"9"-2"-6449,228-20 1297,-192 20-1592,55 1 78,-100-4-1432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7:57.5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29 1144,'0'0'6651,"12"-13"-4537,6 8-2244,-1 1 0,1 1-1,0 1 1,19 0 0,-34 2 253,-8 0 333,-4 1-525,0 1 1,0 0-1,0 0 1,1 1 0,-1 0-1,1 1 1,-1-1-1,1 2 1,0-1 0,1 1-1,-1 0 1,-8 9-1,15-14-4,28 0-1289,-1-8 1337,9 0-67,-34 8 100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7:59.4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 1512,'0'0'7012,"0"-1"-6895,0-5 3,0 5-35,1 12-21,0 0 1,1 0-1,6 20 1,4 25 110,-11-32-240,-1-16-252,0 1 0,1-1 0,0 0-1,0 1 1,4 9 0,-5-17 225,0-1 1,0 1-1,1-1 1,-1 0-1,0 1 1,1-1-1,-1 0 1,0 1-1,1-1 0,-1 0 1,0 0-1,1 1 1,-1-1-1,1 0 1,-1 0-1,1 0 1,-1 0-1,0 0 1,1 1-1,-1-1 1,1 0-1,-1 0 0,1 0 1,-1 0-1,1 0 1,-1 0-1,1 0 1,0-1-1,0 1-400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7:59.8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1 288,'0'0'4762,"0"7"-4378,13 103 1730,-8 29-2205,-5-124-394,-1-6-571,-4-3-451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14.08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95 6009,'0'0'4523,"16"-6"-4315,52-21 14,-57 23-196,0 1 0,0 0 0,1 1 0,-1 0 0,1 1 0,16 0 0,22-3-140,-49 4 105,14-2-461,1-1-1,-1-1 0,-1 0 0,1-1 0,16-8 0,-15 2-2324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00.2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96 4553,'0'0'5076,"7"-3"-4517,12-4-200,-7 2-115,1 0 0,1 1 0,-1 0 0,21-2 0,17 5-101,29-2-86,-74 2-70,1 1 0,-1-2 0,1 1 0,-1-1 1,0 0-1,0 0 0,0-1 0,0 0 0,7-4 1,-12 6-34,-1 0 0,1 1 1,0-1-1,-1 0 1,1 0-1,-1 1 1,1-1-1,-1 0 1,0 0-1,1 0 1,-1 0-1,0 0 1,1 1-1,-1-1 1,0 0-1,0 0 1,0 0-1,0 0 1,0 0-1,0 0 1,0 0-1,-1-1 1,1-3-790,0-4-2064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00.8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61 3545,'0'0'7252,"10"-16"-6712,43 16-388,0-2 1,0-2-1,0-3 0,93-24 1,-144 30-150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01.4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2801,'0'0'3820,"0"3"-3798,10 94 1627,-5-67-2262,1 44 0,-8-63-1205,-5-1-1094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01.7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77 4137,'0'0'3478,"10"-3"-3309,27-7-130,0 2-1,1 1 0,75-2 1,-103 9-135,0 0 1,-1 0-1,1-1 0,-1-1 1,0 1-1,1-2 1,-1 1-1,0-1 1,0-1-1,-1 1 0,16-10 1,-17 5-1303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02.4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1824,'0'0'4683,"6"38"-3696,0-17-558,-2 1 0,-1-1 0,0 1 0,-2 0 1,-1 0-1,-3 37 0,1 9-438,2 16-274,0-48-4346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02.95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80 3729,'0'0'6503,"11"0"-3711,44 0-2649,-9-3-238,1-1 0,59-14 1,-36 5-769,-68 13 671,1 0 0,-1-1 1,1 0-1,-1 1 0,0-1 0,0 0 0,1 0 1,-1 0-1,0 0 0,0-1 0,0 1 0,0-1 1,0 1-1,-1-1 0,1 0 0,0 0 0,-1 1 1,1-1-1,-1 0 0,1 0 0,0-3 0,2-6-2343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03.39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62 928,'0'0'5745,"7"-8"-5478,23-22-69,-27 29-148,-1-1 1,1 1 0,-1 0-1,1 0 1,-1 0 0,1 0-1,0 0 1,0 0 0,-1 1 0,1-1-1,0 1 1,0 0 0,0 0-1,-1 0 1,1 0 0,0 1 0,0-1-1,2 1 1,7 1 267,78 0 435,-49 1-846,1-3 0,-1-1 0,59-9-1,-98 10-137,22-6-72,-14 1-3392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04.4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33 1040,'0'0'5021,"0"-7"-3766,-1-13-66,0 14 1346,4 23-1588,8 46-1101,-3 0 1,-1 65-1,-7-118-3528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04.85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1096,'0'0'5851,"0"10"-2459,2 34-2191,0-29-1112,0 0 1,0 0 0,2 0 0,-1 0-1,13 28 1,2 11 32,-17-36-3508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05.3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1240,'0'0'7486,"0"32"-6591,2 97 1280,-1-65-2723,-1-1-4115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14.65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34 1 5945,'0'0'3502,"9"0"-3444,-1-1-38,35 5-74,-42-4 60,1 1 0,0-1 0,0 1 0,-1 0 0,1 0 0,0 0 0,-1 0 0,1 0 0,-1 0 0,1 0 0,-1 0 0,0 1 0,0-1 0,1 1 0,-1-1 0,0 1 0,0-1 0,0 1 0,-1-1 0,1 1 0,0 0 0,0 0 0,-1-1 0,1 1 0,-1 3 0,10 42 1975,-6-35-2138,0 0-1,1-1 1,0 1-1,0-1 1,2 0 0,8 13-1,-14-23 151,1 1 0,-1-1 0,0 1 0,0-1 0,-1 1 0,1 0 0,0-1 0,-1 1 0,1 0-1,0 0 1,-1-1 0,0 1 0,0 0 0,1 0 0,-1 0 0,0-1 0,0 1 0,0 0 0,-1 0 0,1 0 0,0-1-1,-1 1 1,1 0 0,-2 3 0,0-2 34,0-1 0,-1 1 0,1 0 0,0-1 0,-1 0 0,0 1-1,1-1 1,-1 0 0,0 0 0,0-1 0,0 1 0,-4 1 0,-5 2 119,0-1 1,0 0 0,0-1-1,0-1 1,-1 0 0,-18 1-1,30-3-143,-1 0-1,0 1 1,0-1-1,0 0 1,0 0 0,0-1-1,1 1 1,-1 0-1,0-1 1,0 1-1,0-1 1,1 1-1,-1-1 1,0 0 0,1 0-1,-1 0 1,1 0-1,-1 0 1,1 0-1,-1 0 1,-1-2-1,2 0-240,0 0 0,0 0-1,0 0 1,1-1-1,-1 1 1,1 0-1,0 0 1,-1-1-1,2 1 1,-1-4 0,0-4-939,0-11-4569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05.7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74 2657,'0'0'9631,"56"-12"-7944,47 3-1629,-84 9-262,0 0 0,0-2 0,0 0 0,0-1-1,0-1 1,31-11 0,-49 14 0,0 0-1,1 1 1,-1-1 0,0 0-1,1 0 1,-1 1 0,0-1-1,0 0 1,0 0 0,0-1-1,0 1 1,0 0 0,0 0-1,-1 0 1,1-1-1,0 1 1,-1 0 0,1-1-1,0 1 1,-1 0 0,1-3-1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06.4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0 928,'0'0'7299,"13"0"-6469,7 0-581,58 0 378,84 11 1,-80-8-837,-59-3-548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26.85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204 31 3777,'0'0'4982,"2"-6"-4188,6-18 54,-7 31 1757,-6 32-2602,-19 5 27,-1 0-1,-2-2 0,-3 0 0,-48 52 0,59-71-51,16-20 530,0-27-10972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27.2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 35 4785,'0'0'6918,"-5"-6"-6617,5 6-297,-1 0 0,0-1 0,1 1 0,-1 0-1,1-1 1,-1 1 0,1-1 0,-1 1 0,1-1 0,-1 1 0,1-1 0,-1 0 0,1 1 0,0-1-1,-1 0 1,1 1 0,0-1 0,0 0 0,-1 1 0,1-1 0,0 0 0,0 1 0,0-1 0,0 0-1,0 1 1,0-1 0,0 0 0,0 0 0,0 1 0,0-1 0,0 0 0,1 1 0,-1-1 0,0 0 0,0 1-1,1-1 1,-1 0 0,0 1 0,1-1 0,-1 1 0,1-1 0,0 0 0,2 0-1,0 0 1,0 1 0,1 0-1,-1-1 1,0 1-1,1 0 1,-1 1 0,0-1-1,0 0 1,0 1-1,1 0 1,4 2 0,1 0-11,1 0 0,-1 1 0,0 0 0,0 1 1,0 0-1,-1 1 0,1 0 0,-1 0 0,9 10 1,7 8 46,28 40 1,-36-45-32,-15-18-388,13 13 724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27.7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0 100 640,'0'0'5949,"18"-6"-5476,-10 3-417,144-41 2315,-88 32-1536,0 2 0,107-2 1,-77 4-770,-76 3-833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1.4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28 1536,'0'0'4868,"0"-28"-1609,15 282-3119,-18-38-2,3-216-246,0 1 1,0-1 0,0 0-1,0 1 1,0-1-1,0 0 1,0 1 0,-1-1-1,1 1 1,0-1 0,0 0-1,0 1 1,0-1-1,-1 0 1,1 0 0,0 1-1,0-1 1,-1 0-1,1 1 1,0-1 0,0 0-1,-1 0 1,1 0 0,0 1-1,-1-1 1,1 0-1,0 0 1,-1 0 0,1 0-1,0 0 1,-1 1-1,1-1 1,0 0 0,-1 0-1,1 0 1,-1 0 0,1 0-1,0 0 1,-1 0-1,1 0 1,0 0 0,-1-1-1,1 1 1,0 0-1,-1 0 1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1.79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5065,'0'0'2159,"15"2"-2036,-3-1-111,0 1 0,1 0 0,-2 0-1,1 2 1,0-1 0,-1 1 0,1 1 0,-1 0 0,20 13 0,-15-4 263,0 0 0,26 31 0,-29-29-162,1-1 1,1-1-1,20 16 1,-18-16-76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2.15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5153,'0'0'2903,"2"11"-2820,29 88-50,-19-68 19,-2 0-1,-1 0 0,6 40 1,-14-62-55,0-1-1,-1 1 1,0-1 0,-1 1 0,0 0 0,0-1 0,-1 0 0,-4 13-1,-10 15-4024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2.63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123 0 1464,'0'0'7771,"-6"6"-7599,-4 7-129,0 1-1,1 0 0,0 0 0,1 1 0,1 0 1,-9 27-1,6-17 29,0 3 71,9-21-324,-1 0 0,0-1 0,-1 1 0,1-1 0,-1 0-1,-1 1 1,-7 10 0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3.0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1296,'0'0'8217,"16"4"-8129,7 2-80,-1 1 0,0 1 1,0 0-1,-1 2 1,-1 0-1,1 2 0,-2 0 1,1 1-1,-2 1 0,19 18 1,12 30 155,-46-57-188,1 1 0,-1-1-1,0 1 1,0 0 0,0-1 0,-1 1-1,0 1 1,0-1 0,-1 0-1,2 8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15.23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5193,'0'0'5793,"9"10"-5581,-9 93 602,0-102-885,0-1 1,0 1 0,0 0-1,0 0 1,1-1-1,-1 1 1,0 0 0,1-1-1,-1 1 1,0 0-1,1-1 1,-1 1-1,1 0 1,-1-1 0,1 1-1,-1-1 1,1 1-1,-1-1 1,1 1 0,0-1-1,-1 1 1,1-1-1,0 0 1,-1 1 0,1-1-1,0 0 1,0 1-1,-1-1 1,1 0-1,0 0 1,0 0 0,-1 0-1,1 0 1,0 0-1,0 0 1,-1 0 0,2 0-1,3 0-1070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3.33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54 5569,'0'0'1729,"123"-48"-2042,-99 46-127,-4-1 248,-2 3-200,-3 0 40,-7 0-536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3.6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5193,'0'0'1328,"26"72"-1544,-14-53 296,0-1-80,-4 3 384,-2-2 41,-3-1-369,0-7 16,-3 8-72,0-9-393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4.2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34 115 4281,'0'0'3598,"-5"4"-3611,2-2 45,1 0 1,-1 1-1,1-1 1,0 1-1,0 0 1,0 0-1,0 0 1,0 0-1,1 0 1,0 0 0,-1 0-1,1 0 1,0 1-1,0-1 1,1 0-1,-1 1 1,1-1-1,0 0 1,0 1-1,0-1 1,0 1-1,0-1 1,1 0-1,0 1 1,-1-1 0,1 0-1,0 1 1,1-1-1,-1 0 1,1 0-1,-1 0 1,4 4-1,-2-4-6,0 0 0,1-1 0,-1 1 0,1-1 0,0 0-1,-1 0 1,1 0 0,0-1 0,0 1 0,0-1 0,1 0 0,-1 0 0,0 0-1,6 0 1,66-2-87,-41 0-92,-28 1 113,0-1 0,-1 0 0,1 0 0,0 0 0,-1-1 0,1 0 0,-1 0 0,0 0 0,1-1 0,-1 0 0,0-1 0,-1 1 0,1-1 0,-1 0 0,1 0 0,-1-1 0,0 0 0,-1 0 0,8-9 0,-8 8 264,-1 0 1,1 0-1,-1 0 0,0 0 0,0 0 0,-1-1 0,0 1 0,0-1 0,-1 0 0,0 0 0,0 0 0,0-9 922,-1 51-1173,0-30 16,0 0 1,1 0-1,-1 0 0,1 0 0,1 0 1,-1 0-1,0 0 0,1-1 0,0 1 1,0 0-1,1-1 0,-1 0 0,1 1 1,0-1-1,0 0 0,0-1 0,1 1 1,-1 0-1,1-1 0,0 0 0,0 0 1,0 0-1,0 0 0,9 3 0,-3-1-128,1-1-1,1 0 1,-1-1 0,0 0-1,1-1 1,-1 0-1,1-1 1,0 0 0,20-2-1,-29 1 138,1-1 0,0 0 0,0 0 0,0-1 0,-1 1 0,1-1 0,0 0 0,-1 0 0,0 0 0,1 0 0,-1-1-1,0 1 1,0-1 0,0 0 0,-1 0 0,1 0 0,-1 0 0,1 0 0,-1-1 0,0 1 0,0-1 0,-1 1 0,3-7 0,0-2 7,0 1 0,0 0 0,-1-1 0,-1 0 0,0 0 0,0-21 0,-2 29 32,0 1 1,0 0 0,0-1 0,-1 1 0,0 0 0,1-1 0,-1 1-1,0 0 1,-1 0 0,1 0 0,-1 0 0,1 0 0,-1 0-1,0 0 1,0 0 0,0 1 0,0-1 0,-1 1 0,1-1 0,-1 1-1,1 0 1,-1 0 0,0 0 0,0 0 0,0 1 0,0-1 0,0 1-1,0 0 1,0 0 0,-4-1 0,-10-2-41,1 1 0,-1 1 0,0 0 0,-30 2 0,38 0-54,8 0 1,-1-1 1,1 1-1,0 0 0,0 0 0,-1 0 0,1 1 1,0-1-1,0 0 0,-1 0 0,1 1 0,0-1 1,0 0-1,0 1 0,0-1 0,-1 1 0,1 0 1,0-1-1,0 1 0,0 0 0,0 0 0,1 0 1,-1-1-1,0 1 0,0 0 0,0 1 0,-4 33-4355,5-34 4248,0 17-3453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4.7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6225,'0'0'3785,"0"14"-3732,0-5-46,0 20 6,1 0 0,1 0 0,7 33 0,-4-43-2396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5.06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 40 5249,'-9'-33'2230,"7"26"-736,17 10-1338,1 6-182,0 0 0,-1 1 0,26 23 0,23 14-909,-55-46-1134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5.4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1 7618,'0'0'4501,"-1"11"-4500,-1 5-27,2-1-1,0 1 1,0 0 0,2-1-1,0 1 1,0-1 0,10 28-1,-1-18-14,-8-18-2,0 0 0,0 0 1,0 0-1,-1 1 0,0-1 1,0 1-1,1 12 0,-3-20-18,-1 1-1,1-1 1,0 1-1,0-1 1,0 1-1,0-1 1,-1 1-1,1-1 0,0 1 1,-1-1-1,1 1 1,0-1-1,-1 0 1,1 1-1,0-1 0,-1 0 1,1 1-1,-1-1 1,1 0-1,-1 1 1,1-1-1,-1 0 1,1 0-1,0 0 0,-1 1 1,0-1-1,1 0 1,-1 0-1,1 0 1,-1 0-1,1 0 0,-1 0 1,0 0-1,0 0-288,-17 1-3484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6.3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115 2 616,'0'0'8393,"-8"0"-7535,-3 0-661,7-1-90,-1 1 1,1-1 0,0 1 0,0 0-1,0 0 1,-1 1 0,1 0 0,0-1-1,0 1 1,0 0 0,0 1 0,0-1 0,0 1-1,0 0 1,1 0 0,-1 0 0,1 0-1,-1 1 1,1-1 0,-5 6 0,7-7-140,0 0 1,0 1-1,0-1 0,0 0 1,1 0-1,-1 1 1,1-1-1,-1 1 1,1-1-1,-1 0 0,1 1 1,0-1-1,0 1 1,0-1-1,0 1 1,0-1-1,0 0 0,0 1 1,0-1-1,0 1 1,1-1-1,-1 1 1,0-1-1,2 3 1,0-1 7,0 0 1,0 0 0,1 0 0,-1 0-1,1 0 1,0 0 0,0-1 0,0 1-1,5 2 1,10 6 46,0-2 0,37 14 0,-45-19-56,26 7-334,-27-9 365,1 0-1,-1 1 0,0 1 1,0 0-1,0 0 0,16 10 1,-25-13 9,1-1 1,-1 0 0,0 1 0,0-1 0,1 1 0,-1-1-1,0 1 1,0-1 0,0 1 0,0 0 0,1-1 0,-1 1-1,0-1 1,0 1 0,0-1 0,0 1 0,0-1 0,0 1-1,0-1 1,-1 1 0,1 0 0,0-1 0,0 1-1,0-1 1,0 1 0,-1-1 0,1 1 0,0-1 0,-1 1-1,1-1 1,0 0 0,-1 1 0,1-1 0,0 1 0,-1-1-1,1 0 1,-1 1 0,1-1 0,-1 0 0,1 0-1,-1 1 1,1-1 0,-1 0 0,-22 13 366,22-13-368,-12 6 62,-1 0 0,0-1-1,0-1 1,0 0 0,0-1 0,-1 0 0,0-2 0,-21 1 0,34-2-233,1-1 0,-1 1 0,0-1 1,0 0-1,0 0 0,1 0 1,-1 0-1,0 0 0,1 0 0,-1 0 1,1 0-1,-1-1 0,1 1 0,0-1 1,0 1-1,-1-1 0,1 1 0,0-1 1,0 0-1,1 1 0,-1-1 1,0 0-1,0 0 0,0-3 0,0 3-379,-8-19-5252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6.7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3289,'0'0'4173,"2"11"-3683,5 12-242,0-1-1,1-1 1,22 41-1,-23-49-187,0 0 0,1-1-1,1 0 1,0-1 0,0 1-1,1-2 1,1 0 0,14 12-1,-24-21 2,0 0 0,0-1-1,0 1 1,0 0 0,0-1-1,0 1 1,0-1 0,1 1-1,-1-1 1,0 1 0,0-1-1,0 0 1,1 0 0,-1 0-1,0 0 1,0 0 0,1 0-1,-1 0 1,0 0-1,0 0 1,1 0 0,-1 0-1,0-1 1,0 1 0,0-1-1,1 1 1,-1-1 0,1 0-1,0-1-12,0 0 0,0 0 0,0-1 0,0 1-1,0-1 1,-1 1 0,1-1 0,-1 1-1,1-1 1,-1 0 0,1-4 0,2-9-7,0-1 0,-1 1-1,1-20 1,-4 34-7,1-9 417,2-4-2261,14 11-3289,-5 4 116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7.1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3569,'0'0'6873,"2"11"-6631,43 166 63,-45-176-416,0 0-1,1 0 0,-1-1 1,0 1-1,0 0 1,0 0-1,0 0 1,1 0-1,-1 0 1,0 0-1,-1 0 1,1 0-1,0 0 1,0-1-1,0 1 1,0 0-1,-1 0 1,1 0-1,0 0 1,-1 0-1,1-1 1,-1 1-1,1 0 1,-1 0-1,1 0 1,-1-1-1,0 1 1,1 0-1,-1-1 1,0 1-1,1-1 1,-1 1-1,0-1 0,0 1 1,0-1-1,1 0 1,-1 1-1,0-1 1,0 0-1,0 1 1,-1-1-1,-13 8-4849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7.7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1 149 6449,'0'0'4637,"6"-7"-4969,1 1 264,1 0 0,0 0 0,0 0 0,1 1-1,0 1 1,0-1 0,0 1 0,0 1 0,0 0 0,11-3-1,3 1-18,0 1 0,0 1 0,41-1-1,-59 4 100,0 0 0,1 0-1,-1 0 1,0-1 0,0 0-1,0 0 1,0-1 0,0 1-1,0-1 1,0 0 0,0 0-1,-1-1 1,1 1 0,-1-1-1,0 0 1,0-1 0,0 1-1,0-1 1,6-6 0,-7 7 1056,-3 8-464,0 9-566,0-1 0,1 0 0,0 1 0,1-1 0,1 0 0,5 14 0,-7-23-46,0-1 1,1 1-1,-1-1 0,1 0 0,0 0 0,0 0 1,0 0-1,0 0 0,1 0 0,-1 0 0,1-1 1,0 1-1,0-1 0,0 0 0,0 0 1,0 0-1,0 0 0,0 0 0,1-1 0,-1 1 1,1-1-1,-1 0 0,1 0 0,-1-1 0,1 1 1,0-1-1,-1 1 0,5-1 0,22 1 6,-22 0 6,0 0 0,0-1 0,0 0 0,-1 0 0,1-1 0,13-2-1,-20 2 1,1 0 0,0 0-1,-1 0 1,1-1-1,-1 1 1,1 0-1,-1-1 1,0 1 0,1-1-1,-1 1 1,0-1-1,0 1 1,0-1-1,0 0 1,-1 0 0,1 0-1,0 1 1,-1-1-1,1 0 1,-1 0-1,1-3 1,2-45 119,-3 43-107,0 0 17,-1 0-1,1 0 1,-1 0 0,0 0 0,-1 0 0,1 0-1,-1 0 1,-4-7 0,6 12-91,-1 0 0,-1 0 1,1 0-1,0 0 0,-1 1 0,1-1 0,0 0 0,-1 0 0,0 1 1,0-1-1,1 1 0,-1 0 0,0-1 0,0 1 0,0 0 0,0 0 1,0 0-1,0 0 0,-1 1 0,1-1 0,0 1 0,0-1 1,-1 1-1,1 0 0,0 0 0,0-1 0,-1 2 0,1-1 0,-4 1 1,4-1-214,0 1 1,-1-1 0,1 1 0,0 0 0,-1 0-1,1 0 1,0 0 0,0 0 0,0 0 0,0 1-1,0-1 1,0 1 0,0 0 0,0-1-1,1 1 1,-1 0 0,-2 4 0,-11 17-3974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22.87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127 13 1432,'0'0'3937,"-5"-1"-3669,-14-7-121,9 4 3554,10 4-3674,0 0 0,0 0 0,0 0 0,0 1 0,0-1 0,0 0 0,0 0 0,0 0 0,0 0 1,0 0-1,0 0 0,0 1 0,0-1 0,0 0 0,0 0 0,0 0 0,0 0 0,0 0 0,0 0 0,0 0 0,0 1 0,0-1 0,0 0 0,-1 0 1,1 0-1,0 0 0,0 0 0,0 0 0,0 0 0,0 0 0,0 0 0,0 1 0,0-1 0,0 0 0,-1 0 0,1 0 0,0 0 0,0 0 0,0 0 1,0 0-1,0 0 0,0 0 0,0 0 0,-1 0 0,1 0 0,0 0 0,0 0 0,0 0 0,0 0 0,0 0 0,0 0 0,0 0 0,-1 0 0,1 0 1,0 0-1,0 0 0,0 0 0,0 0 0,0 9-116,0 14 201,0 0 1,-2 0-1,-8 39 0,2-17-28,2 0 0,2 0 0,4 82 0,-3 35 39,-4-86 75,-3 72 218,1 61-21,1 59 178,11-185-371,-4-1 0,-14 97 1,9-104-178,3 0 0,8 86 0,0-6 86,-7-57-43,5 108-78,23-39 1,0-2-33,-23-127 59,2 0 0,17 60 0,-17-79-119,2 0 0,0-1 0,1 0 0,1 0 0,0-1 0,2-1 0,12 17 0,-19-26-323,0 0 1,0 1 0,0-1 0,-1 1 0,0 0 0,-1 0 0,0 1 0,0-1 0,0 0 0,-1 1 0,-1-1-1,1 1 1,-2 8 0,2 20-4643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8.7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175 21 4673,'0'0'5487,"-12"-4"-5302,2 1-172,-48-9 84,54 11-72,1 1 0,0 0 1,0 0-1,0 0 0,0 0 0,0 1 0,-1 0 1,1-1-1,0 1 0,0 0 0,0 0 1,1 1-1,-1-1 0,0 0 0,0 1 1,1 0-1,-1 0 0,-4 4 0,3-2-8,0 1 0,1 0-1,0 0 1,0 1 0,0-1 0,1 0-1,-1 1 1,1 0 0,1-1-1,-1 1 1,1 0 0,0 0 0,0 0-1,0 0 1,1 0 0,1 11-1,0-15-48,-1 0 0,1-1 0,0 1 0,0 0-1,-1-1 1,1 1 0,1 0 0,-1-1-1,0 1 1,0-1 0,0 0 0,1 1 0,-1-1-1,1 0 1,-1 0 0,1 0 0,-1 0-1,1 0 1,0 0 0,0 0 0,-1-1 0,1 1-1,0-1 1,0 1 0,0-1 0,0 1 0,-1-1-1,5 0 1,59 5-1395,-54-5 1321,1 0 1,-1 1-1,0 1 1,0 0-1,0 0 1,0 1-1,0 1 1,-1-1-1,15 9 1,-19-9 124,0 1 1,0 0 0,-1 0-1,0 0 1,0 0 0,0 1-1,0 0 1,-1 0-1,0 0 1,0 1 0,0-1-1,-1 1 1,0 0 0,0 0-1,0 0 1,-1 0-1,3 10 1,-4-15 51,-1 0-1,0 0 1,1 0 0,-1 0-1,0 0 1,1 0 0,-1 0 0,0 0-1,0 0 1,0 0 0,0 0-1,0 0 1,0 0 0,0 0-1,0 0 1,-1 1 0,1-1-1,0 0 1,-1 0 0,1 0-1,0 0 1,-1-1 0,1 1-1,-1 0 1,0 0 0,1 0-1,-1 0 1,0 0 0,1-1-1,-1 1 1,0 0 0,0-1 0,0 1-1,0 0 1,-1 0 0,-2 0 301,-1 0 0,1-1 0,-1 1 0,1-1 0,-1 0 0,1 0 0,-6-1 0,-11 0-456,18 1 95,0-1-1,0 1 1,0-1 0,0 0-1,0 1 1,0-1-1,1 0 1,-1-1 0,0 1-1,-3-3 1,-9-3-4591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9.1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32 1 7001,'0'0'3357,"-5"10"-3313,0-2-49,1 1 0,0 0 0,1 0 0,0 0 0,-3 14 0,5-19 2,1-1 0,-1 0 0,1 1 0,0-1 0,0 1 0,1-1 0,-1 0 0,0 1 0,1-1 0,0 0 0,0 1 0,0-1 0,0 0 0,1 0 0,-1 0 0,1 0 0,0 0 0,0 0 0,0-1 0,0 1 0,0 0 0,0-1 0,4 3 0,-1-1-111,1 0 1,-1 0 0,1-1 0,0 0 0,0 0 0,0 0 0,1-1-1,-1 0 1,1 0 0,-1-1 0,1 0 0,-1 0 0,1 0 0,0-1 0,-1 0-1,1 0 1,0-1 0,-1 0 0,1 0 0,0 0 0,-1-1 0,1 0-1,-1 0 1,0-1 0,0 0 0,0 0 0,0 0 0,0-1 0,5-4-1,5-8-2230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9.5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53 6265,'0'0'3521,"150"-48"-3817,-97 43-752,-9 5-272,-12 0 639,-11 0-359,-12 13-280,-6-2-1065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39.86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5281,'0'0'3641,"153"16"-3713,-130-14-1040,-8 4-1177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0.60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180 63 4673,'0'0'6768,"-8"-10"-6337,-26-29-79,31 37-329,0 1 1,0-1-1,0 1 0,0-1 0,-1 1 1,1 0-1,0 0 0,-1 0 1,1 1-1,-1-1 0,1 1 1,-1 0-1,1 0 0,0 0 1,-1 0-1,1 1 0,-6 1 1,-2-1-15,9 0-8,-1-1 0,0 1-1,1 0 1,-1 0 0,0 0 0,1 0-1,-1 0 1,1 1 0,-1-1-1,1 1 1,0-1 0,0 1-1,0 0 1,0 0 0,0 0 0,0 0-1,0 1 1,1-1 0,-1 0-1,1 1 1,-1-1 0,1 1-1,0-1 1,0 1 0,0 0-1,1-1 1,-1 1 0,0 4 0,-2 10-26,1 0 1,0 0-1,2 25 1,0-34 15,-1 1 7,2 0-1,-1 0 1,2 0 0,-1 0 0,1 0 0,0 0 0,1 0 0,0-1 0,4 10 0,-4-14 3,-1 0 1,0 0-1,1-1 0,0 1 1,0-1-1,0 0 1,0 0-1,0 0 1,1 0-1,-1-1 1,1 1-1,0-1 0,-1 0 1,1 0-1,0 0 1,1-1-1,-1 1 1,0-1-1,0 0 0,1 0 1,5 0-1,2 1-69,1-1 0,-1-1-1,1 0 1,-1-1-1,0 0 1,1 0-1,-1-2 1,0 1 0,19-8-1,-27 8 41,1 0 0,-1-1 0,0 0 1,1 1-1,-1-1 0,-1-1 0,1 1 0,0 0 0,-1-1 0,1 0 0,-1 0 0,0 0 0,-1 0 1,1 0-1,-1-1 0,0 1 0,0-1 0,0 0 0,0 1 0,-1-1 0,0 0 0,0 0 0,0 0 0,-1 0 1,1 0-1,-1-8 0,-1 8 32,1-1 1,-1 0-1,1 0 0,-2 0 1,1 0-1,-1 1 1,1-1-1,-1 1 0,-1-1 1,1 1-1,-1 0 1,0 0-1,-1 0 0,1 0 1,-1 0-1,0 1 1,0-1-1,0 1 1,0 0-1,-1 1 0,0-1 1,0 1-1,0 0 1,0 0-1,-10-4 0,6 2-41,0 1 0,-1 0 0,1 1 0,-1 0-1,0 0 1,1 1 0,-1 1 0,0-1 0,-15 1-1,24 1-16,1 0-1,-1 0 1,1 0-1,-1 1 1,1-1-1,-1 0 0,1 0 1,-1 0-1,1 1 1,0-1-1,-1 0 1,1 1-1,-1-1 1,1 0-1,0 1 1,-1-1-1,1 0 0,0 1 1,-1-1-1,1 1 1,0-1-1,-1 1 1,1-1-1,0 0 1,0 1-1,0-1 1,0 1-1,-1-1 0,1 1 1,0-1-1,0 1 1,0-1-1,0 1 1,0 0-1,1 20-1102,0-18 888,6 23-2422,11-2-2093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0.9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6 5049,'0'0'7090,"-2"-6"-6982,10 15-127,1 0 0,-2 0 0,1 0 1,-1 1-1,-1 0 0,0 0 0,0 1 0,-1 0 1,0 0-1,3 12 0,-2-2-379,-1-1 0,-1 1 0,-1 0 0,-1 0 0,-1 22-1,0-42 315,-1-1 0,0 0 0,0 1 0,0-1 0,0 0 0,-1 1 0,1-1 0,0 0-1,0 1 1,0-1 0,0 0 0,0 1 0,0-1 0,0 0 0,-1 1 0,1-1 0,0 0-1,0 1 1,-1-1 0,1 0 0,0 0 0,0 1 0,-1-1 0,1 0 0,0 0 0,0 0-1,-1 1 1,1-1 0,0 0 0,-1 0 0,1 0 0,0 0 0,-1 0 0,1 0 0,0 0-1,-1 0 1,1 1 0,0-1 0,-1 0 0,1-1 0,-1 1 0,-1 1-607,-10-1-4393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1.4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20 5009,'0'0'1956,"19"-3"-1845,-3 0-104,3-2-16,0 2 0,0 1 1,0 0-1,0 1 0,0 1 0,20 2 1,-34 0 37,1 0 1,-1 0 0,1 1 0,-1 0 0,0-1 0,0 2-1,-1-1 1,1 1 0,0-1 0,-1 1 0,0 0 0,0 1-1,0-1 1,-1 1 0,0-1 0,1 1 0,-2 0 0,1 1 0,0-1-1,2 11 1,4 8 312,-2-1 0,-1 2 0,5 38-1,-10-58-272,0-1-1,-1 1 0,1 0 1,-1-1-1,0 1 0,-1 0 0,1 0 1,-1-1-1,0 1 0,-1 6 1,0-9-8,0 1 1,0 0-1,0-1 1,0 1-1,0-1 1,0 1-1,0-1 1,-1 0-1,1 0 0,-1 0 1,0-1-1,1 1 1,-1 0-1,0-1 1,-4 2-1,-15 5-61,-1 0-1,0-2 1,0 0-1,-1-2 0,1 0 1,-1-2-1,0 0 1,-24-3-1,47-10-3448,1-1-350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1.8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5937,'0'0'4695,"2"11"-4658,8 20-20,2 0 1,0 0-1,2-1 0,21 31 1,-34-58-72,21 43 159,-18-23-378,-4-23 237,0 1 1,0-1 0,0 1 0,0 0 0,-1-1-1,1 1 1,0-1 0,0 1 0,0-1 0,-1 1-1,1-1 1,0 0 0,-1 1 0,1-1-1,0 1 1,-1-1 0,1 1 0,0-1 0,-1 0-1,1 1 1,-1-1 0,1 0 0,-1 0 0,1 1-1,-1-1 1,1 0 0,-1 0 0,1 0-1,-1 1 1,0-1 0,-20 3-2280,0-2-1867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2.2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 3329,'0'0'1192,"25"0"-1245,13-3-18,-6 1-218,0 1 0,35 3 0,-62-1 268,1-1 0,-1 1-1,1 0 1,-1 1 0,0-1 0,0 1-1,1 0 1,-1 1 0,-1-1 0,1 1-1,0 0 1,0 0 0,-1 0 0,7 7-1,-9-7 223,1-1-1,-1 1 0,0 0 0,0 0 1,0 0-1,-1 0 0,1 0 0,-1 0 1,0 1-1,0-1 0,0 0 0,0 1 1,0-1-1,-1 1 0,1-1 0,-1 1 1,0-1-1,0 1 0,0-1 0,-1 1 1,1-1-1,-1 1 0,0-1 1,-2 7-1,0-5 72,-1 0 1,1 1-1,-1-1 0,0-1 1,0 1-1,-1 0 0,1-1 1,-1 0-1,-10 6 1,11-7-225,0-1 1,0 1 0,0 0-1,1 0 1,-1 0 0,0 0-1,1 1 1,0-1 0,0 1-1,0 0 1,1 0 0,-1 0-1,1 0 1,0 1 0,0-1-1,0 1 1,1-1 0,-2 7 0,3-10-46,1 1 0,-1-1 1,0 1-1,1-1 1,0 1-1,-1-1 1,1 0-1,0 1 1,0-1-1,0 0 1,0 0-1,0 0 0,0 0 1,0 0-1,0 0 1,0 0-1,1 0 1,-1 0-1,0 0 1,0 0-1,1-1 1,2 2-1,39 13 75,-33-12-42,16 3-438,0-1-1,1-1 1,-1-2-1,53-1 1,-65-1-635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2.5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 0 8002,'0'0'4685,"-3"8"-4728,1-3 31,0 1 1,0-1-1,1 1 0,-1 0 1,1-1-1,1 1 0,-1 0 1,1 0-1,0 0 0,0 0 1,0 0-1,1-1 0,0 1 0,0 0 1,1 0-1,0-1 0,0 1 1,0-1-1,0 1 0,1-1 1,0 0-1,0 0 0,0 0 1,5 4-1,-1-1-39,1-1 0,0-1 1,0 1-1,0-1 0,1 0 0,14 6 0,-19-9-130,1-1 0,-1 0 0,1 0 0,-1 0 0,1-1 0,0 0 0,-1 0 0,1 0 0,0 0 0,0-1 0,0 0 0,0 0 0,-1 0 0,1-1 0,0 1 0,6-3 0,4-9-1847,-6-8-1718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5.0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36 464,'0'0'6335,"6"-4"-6016,6-1-318,-1 0 0,0 0 1,1 1-1,0 1 0,0 0 1,0 0-1,0 2 0,1-1 1,-1 1-1,0 1 0,1 1 1,12 1-1,-22-1 50,0 1 1,-1 0 0,1 0-1,0-1 1,-1 2-1,0-1 1,1 0-1,-1 0 1,0 1 0,0-1-1,-1 1 1,1 0-1,0-1 1,-1 1-1,1 0 1,-1 0-1,1 4 1,17 52 826,-14-34-755,0 1 1,-2-1 0,-1 1 0,-2 0 0,0 0 0,-4 27-1,1-46-47,0 1-1,-1 0 0,0-1 1,0 1-1,0-1 0,-1 0 1,0-1-1,0 1 0,-1-1 0,0 0 1,0 0-1,-1-1 0,1 0 1,-10 6-1,16-11-86,-1 1-1,0 0 1,1-1 0,-1 1-1,0 0 1,1-1 0,-1 1-1,0-1 1,0 0 0,0 1-1,0-1 1,0 0 0,1 1-1,-1-1 1,0 0 0,0 0-1,0 0 1,0 0 0,0 0-1,0 0 1,0 0 0,0 0 0,0 0-1,0 0 1,0 0 0,0-1-1,1 1 1,-1 0 0,0-1-1,0 1 1,0 0 0,0-1-1,1 1 1,-1-1 0,0 0-1,0 1 1,1-1 0,-1 0-1,0 1 1,1-1 0,-1 0-1,0-1 1,-1-2-434,1 0 0,-1 0 0,1 0 0,0 0 0,0 0 0,1 0 0,-1-8-1,0-14-4387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26.19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81 10 1040,'0'0'7482,"-8"-3"-7226,5 2-239,1 0-15,-1 0 0,1 1 0,0-1 0,0 0 0,-1 1 0,1-1 0,0 1 0,0 0 0,-1 0 0,1 0 0,-5 0 0,5 1 12,1 0 1,0 0-1,-1 0 0,1 0 1,0 0-1,-1 1 1,1-1-1,0 0 0,0 1 1,0-1-1,0 0 1,0 1-1,0-1 1,1 1-1,-1 0 0,0-1 1,1 1-1,-1 0 1,1-1-1,0 1 0,-1 0 1,1-1-1,0 3 1,-8 58 902,2 0 1,4 103-1,24 125-487,5-74-43,69 273 0,-76-385-164,-3 1-1,4 205 0,-20-272-211,10 99 2,6-1 0,52 202 0,-55-261-8,-3 1 0,1 146 0,-10-156-4,28 195 19,-5-75-64,-4 384 38,-23-546-6,0 0-1,-2 0 1,-1-1-1,-9 26 0,6-20-2,1 0-1,-3 33 1,9-34 59,1-29-21,0 40-75,0-40 32,0 0-52,0 1 68,1 1 1,-1-1-1,1 0 1,0 0-1,-1 1 1,1-1-1,0 0 1,0 0-1,1 0 1,-1 0-1,0 0 1,1 0-1,-1-1 1,1 1-1,-1 0 1,1-1-1,0 1 1,0-1-1,0 1 1,0-1-1,0 0 1,0 0-1,0 0 1,0 0-1,0 0 1,0-1-1,1 1 1,-1 0 0,3-1-1,-2 1 2,0 0-1,-1-1 1,1 1-1,0 0 1,-1 1 0,1-1-1,-1 0 1,1 1-1,-1-1 1,0 1 0,0 0-1,1 0 1,-1 0-1,0 0 1,-1 0 0,4 4-1,9 54 6,-14-54-6,0-1 0,0 1 0,1-1 0,0 1 1,0-1-1,1 1 0,-1-1 0,1 0 0,1 1 0,-1-1 0,0 0 0,1-1 1,0 1-1,1 0 0,-1-1 0,1 0 0,-1 0 0,1 0 0,6 4 1,-6-7 0,-1-1 17,-2 30 24,-13 11 13,12-40-10,-2-1-20,1 0-27,1 0 1,-1 0 0,0 0 0,1-1 0,-1 1-1,1 0 1,-1 0 0,1 0 0,-1 0 0,1-1-1,-1 1 1,1 0 0,-1-1 0,1 1 0,-1 0-1,1-1 1,-1 1 0,1-1 0,0 1 0,-1 0-1,1-1 1,0 1 0,-1-1 0,1 1-1,0-1 1,-1 1 0,1-1 0,0 1 0,0-1-1,0 0 1,0 1 0,0-1 0,-1 1 0,1-1-1,0 1 1,0-1 0,0 0 0,1 1 0,-1-1-1,0 1 1,0-1 0,0 1 0,0-1 0,0 1-1,1-1 1,-1 0 0,0 1 0,0-1 0,1 1-1,-1 0 1,1-1 0,-1 0 0,21-37-454,-15 29 358,-6 8 102,0 1 0,0 0 0,0-1 0,0 1 0,0 0 0,0-1 0,0 1 0,0 0 0,0 0-1,0-1 1,-1 1 0,1 0 0,0-1 0,0 1 0,0 0 0,-1 0 0,1-1 0,0 1 0,0 0 0,0 0-1,-1 0 1,1-1 0,0 1 0,-1 0 0,1 0 0,0 0 0,0 0 0,-1 0 0,1 0 0,0-1 0,-1 1-1,1 0 1,0 0 0,-1 0 0,1 0 0,0 0 0,0 0 0,-1 0 0,1 0 0,0 0 0,-1 1 0,1-1-1,-24 0-1051,15 0-71,-14 0-3750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2.9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109 127 184</inkml:trace>
  <inkml:trace contextRef="#ctx0" brushRef="#br0" timeOffset="1">109 127 184,'-106'-79'6361,"103"73"-4152,3 1-1329,0 0-360,3 0-208,24-1-312,11-2-80,3 3 72,3 0-512,-5 2 160,-7 3-176,-8 0-448,-7 0-33,-2 8-239,-6-3-256,-6 3-737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3.2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4001,'0'0'2800,"104"37"-2768,-78-37-32,-2 0-128,-1 0-728,-8 0-848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3.6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1 640,'0'0'7818,"-6"129"-7826,18-99 16,3-4-8,-4 0-88,-2-2-264,-3-5 64,0-6 184,-6-2-264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3.94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11 5457,'0'0'2529,"14"-1"-3033,4-2 595,-1 0-273,-1 1 0,1 1 0,0 0-1,28 3 1,-42-2 184,1 1 0,0-1 0,0 1 0,0 0 0,-1 0-1,1 0 1,0 1 0,-1-1 0,0 1 0,1 0 0,-1 0 0,0 0 0,0 0 0,0 1 0,0-1 0,0 1-1,0 0 1,-1 0 0,1 0 0,-1 0 0,0 0 0,0 0 0,0 1 0,0-1 0,-1 1 0,0-1 0,1 1 0,0 4-1,1 17 372,0 1 0,-2-1 0,0 0 0,-6 44 0,4-65-264,0-1-1,0 0 1,0 1 0,0-1 0,-1 0-1,1 0 1,-1 0 0,0 0 0,0 0-1,0 0 1,0-1 0,0 1 0,-1-1-1,1 1 1,-1-1 0,0 0 0,1 0 0,-1 0-1,0 0 1,0-1 0,-1 1 0,1-1-1,0 0 1,-4 2 0,-5 0 3,0 0 0,0 0-1,1-1 1,-2-1 0,-18 1 0,30-3-224,0 1 0,1-1 0,-1 1 0,0 0 0,0-1 0,0 1 0,1-1 0,-1 0 0,0 1 0,1-1 1,-1 0-1,0 1 0,1-1 0,-1 0 0,1 0 0,-1 1 0,1-1 0,-1 0 0,1 0 0,0 0 0,-1 0 0,1 0 0,0 0 0,0 0 0,0 1 0,0-1 0,0 0 0,0 0 1,0 0-1,0 0 0,0-2 0,0 0-746,-1-11-4418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4.2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26 1 2961,'0'0'8936,"-4"10"-8874,-2 6-62,2 1 0,0-1 1,1 1-1,-1 25 1,4-32-3,-1-1 0,1 1 0,1-1 0,0 1 1,0-1-1,1 0 0,0 1 0,1-1 0,0 0 0,0 0 0,6 10 1,-6-15-6,0-1 0,0 0 0,0 0 0,0 0 0,1 0 0,0-1 0,-1 1 0,1-1 0,0 0 0,0 0 0,0 0 0,0-1 0,0 1 0,1-1 1,-1 0-1,0 0 0,1-1 0,8 1 0,1 0-305,1-1 1,0-1-1,0 0 0,22-4 1,-15-1-575,-1-1 0,0-1 0,0-1 1,19-11-1,-9 3-1549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4.6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32 4369,'0'0'3905,"162"-31"-3713,-120 31-192,-7 0 0,-9 0-64,-2 0 24,-9 0-832,-4 0-697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4.96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43 4305,'0'0'7570,"74"-19"-7594,-45 11-905,-5-2-695,-6 4-1257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5.4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5129,'0'0'5596,"13"12"-5404,-8-3-152,0-1 0,-1 1 0,0 0 0,0 1 0,-1-1-1,0 1 1,-1-1 0,0 1 0,1 13 0,0 97-518,-4-83-826,1-24-1783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5.8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53 4505,'0'0'5727,"12"-3"-5661,10-4-47,1 1 1,0 2-1,0 0 0,39-1 0,118 5-237,-179 0 195,-1 0-47,0 1 1,0-1 0,1 0-1,-1 0 1,0 0 0,1 0 0,-1 0-1,0 0 1,1 0 0,-1 0-1,0 0 1,1 0 0,-1 0 0,0 0-1,0 0 1,1 0 0,-1-1-1,0 1 1,1 0 0,-1 0 0,0 0-1,0 0 1,1 0 0,-1-1-1,0 1 1,0 0 0,1 0 0,-1-1-1,0 1 1,0 0 0,0 0-1,1-1 1,-1 1 0,0 0 0,0 0-1,0-1 1,0 1 0,0 0-1,0-1 1,0 1 0,0 0 0,1-1-1,-1 1 1,0 0 0,0 0-1,0-1 1,0-15-4907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6.16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57 5113,'0'0'4673,"100"-56"-4657,-65 56 24,-2 0-40,-4 0-80,4 0 80,-4 5-560,9 9-328,-8-9-417,-4-3-1127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49.49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1200,'11'7'10108,"-2"172"-10795,-9-171 679,1 0 0,-1 1 0,2-1 0,-1 0 0,1 0 0,0 0 0,1 0 0,6 14 0,-8-21-79,0 1 1,0-1-1,-1 0 1,1 1-1,-1-1 0,1 1 1,-1-1-1,1 1 1,-1-1-1,0 1 1,1-1-1,-1 1 0,0-1 1,0 1-1,0-1 1,-1 1-1,1-1 0,0 1 1,0-1-1,-1 1 1,1-1-1,-1 1 1,0-1-1,1 1 0,-1-1 1,0 0-1,0 1 1,1-1-1,-1 0 0,0 0 1,0 0-1,-1 0 1,1 0-1,0 0 1,0 0-1,0 0 0,-1 0 1,-1 1-1,-12 3-2380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6.5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7562,'0'0'2952,"32"95"-2960,-17-71 40,2 0-32,-5-3-160,-3-2 104,-6-9-128,-3 4-8,0 4-456,-18-2-480,-5-8-1233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6.8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48 4825,'0'0'6916,"7"0"-6836,187-5 18,-193 5-213,0 0-1,1 0 1,-1 0 0,0 0 0,1 0 0,-1 0 0,0 0 0,0-1 0,1 1 0,-1 0 0,0-1 0,0 1 0,0-1 0,1 0 0,-1 1 0,0-1 0,0 0 0,0 1 0,0-1 0,0 0 0,0 0 0,-1 0 0,1 0-1,0 0 1,0 0 0,-1 0 0,1 0 0,0 0 0,-1-1 0,1 1 0,-1 0 0,1 0 0,-1-2 0,2-16-4419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7.2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27 3817,'0'0'3505,"139"-16"-3505,-110 16-8,0 0 0,-2 0-369,-4 0-855,-11-10-2697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7.54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7162,'0'0'6872,"11"9"-6798,-6-2-73,-1 0-1,-1 1 0,1 0 1,-2-1-1,1 1 0,-1 1 1,0-1-1,2 15 1,0 70-2060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7.8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7578,'0'0'5389,"6"7"-5364,3 5 10,0-1 1,-2 2-1,1-1 0,-2 1 1,0 0-1,0 0 0,-1 1 1,-1-1-1,5 28 0,-2 0-1570,-2-1 0,-1 63 1,-4-94-2038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8.2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54 4809,'0'0'8382,"18"-1"-7901,12-2-393,57 1 0,-54 3-887,43-5-1,-74 3 617,0 1-1,0-1 1,0 1-1,0-1 0,0 0 1,0 0-1,0 0 1,0 0-1,-1 0 1,1 0-1,0 0 0,-1 0 1,1-1-1,-1 1 1,1-1-1,-1 1 1,0-1-1,0 0 0,2-2 1,9-15-4162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8.5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35 3577,'0'0'2784,"168"-34"-2784,-133 34 56,-8 0 48,-3 0-96,-4 0-8,1 0 112,-4 0-104,10 0-16,-4 0-304,-5 0-1688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8.9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 1 7538,'0'0'5017,"0"6"-5005,0 166-182,-1-169 112,1 1 1,-1 0-1,0 0 0,0 0 0,0-1 0,0 1 0,-1-1 0,1 1 1,-1-1-1,-4 7 0,0 1-1912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9.24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6649,'0'0'4061,"0"17"-3821,0 9-157,0 15 1,7 62 0,-5-90-229,1 10-4734,-3-15 1863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9.5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94 4865,'0'0'7638,"5"-2"-7472,16-5-45,1 0 0,30-3-1,-25 4-778,48-14 1,-27-7-3041,-30 13-127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 77 1640,'0'0'7894,"0"0"-7833,0 0 1,0-1-1,-1 1 1,1 0-1,0-1 1,0 1-1,0 0 0,0-1 1,0 1-1,-1 0 1,1-1-1,0 1 0,0-1 1,0 1-1,0 0 1,0-1-1,0 1 1,0 0-1,0-1 0,0 1 1,1-1-1,-1 1 1,0 0-1,0-1 0,0 1 1,0 0-1,0-1 1,1 1-1,-1 0 0,0-1 1,0 1-1,0 0 1,1 0-1,-1-1 1,0 1-1,1 0 0,-1 0 1,1-1-1,17-3-111,28-5-315,1 1 0,69-3 0,-114 10 25,0 0 0,1 0 0,-1 0 1,0-1-1,0 1 0,0-1 0,-1 0 1,1 1-1,0-1 0,0 0 1,1-3-1,1-6-3262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49.94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19 3745,'0'0'2736,"153"-19"-2464,-103 19 9,-6 0-281,-2 0-57,-13 0-375,-11 8-952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50.2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5817,'0'0'4567,"6"7"-4237,5 6-285,-1 1-1,0 0 0,-1 1 0,-1 0 0,0 0 1,7 19-1,-11-24-107,-1 0 1,0 1 0,0-1-1,-1 1 1,-1-1 0,0 1-1,0-1 1,-1 1-1,0 0 1,-1-1 0,0 1-1,-3 11 1,-6-4-2157,-4-6-2398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50.6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2969,'0'0'3872,"0"140"-3631,3-105-233,6-4 176,3-1-184,0-1-120,2-11-49,1-2 17,-6-3 128,0 1 24,-6 1 0,-3-4 32,0 10-32,0 0-392,-12-10-2264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51.04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11 6953,'0'0'6015,"8"0"-6170,64 2 273,-30 0-1091,80-7 0,-105 1-1374,-2-2-1450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51.3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49 3545,'0'0'2762,"30"-7"-1982,96-25-301,-115 29-433,1 1 1,-1 0-1,0 0 1,1 1 0,23 2-1,-10 0 123,-24-1-151,0 0-1,0 0 1,0 0 0,0 1 0,0-1 0,0 0 0,0 1 0,0-1-1,0 1 1,0-1 0,0 1 0,0 0 0,0-1 0,0 1-1,0 0 1,-1-1 0,1 1 0,1 1 0,-1-1-14,-1 1-1,1-1 1,0 0 0,1 0-1,-1-1 1,0 1 0,0 0-1,0 0 1,0 0-1,1-1 1,-1 1 0,0-1-1,1 1 1,-1-1 0,0 1-1,2-1 1,9 1-454,0 0-1,-1-1 1,1 0-1,16-3 1,-1-6-3032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51.74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6265,'0'0'6700,"11"76"-6609,-10-27-44,-2-33-122,1 0 1,1 0-1,4 21 0,-5-36 10,0-1 0,0 0 0,0 1 1,1-1-1,-1 0 0,0 1 0,0-1 0,0 0 0,0 1 0,1-1 0,-1 0 0,0 1 1,0-1-1,1 0 0,-1 0 0,0 1 0,1-1 0,-1 0 0,0 0 0,1 1 1,-1-1-1,0 0 0,1 0 0,-1 0 0,0 0 0,1 0 0,-1 0 0,1 0 1,-1 1-1,0-1 0,1 0 0,-1 0 0,0 0 0,1-1 0,-1 1 0,1 0 0,-1 0 1,1 0-1,2 0-1271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52.0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6025,'0'0'5635,"2"6"-5611,10 41-14,-6-23 0,0 0 0,-1 1 0,3 46 1,-8-37-297,0-19-5818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52.44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7066,'0'0'3208,"6"84"-3120,-3-57-88,0-3 0,0-6-8,0-2 8,0-3-120,-3-5-96,3-2-400,2-1-520,1-5-865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52.7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48 6937,'0'0'6839,"15"0"-6652,214 0-848,-227 0 539,0-1 1,0 1-1,0 0 1,0-1 0,0 0-1,0 1 1,0-1 0,0 0-1,0 0 1,0 0 0,0 0-1,-1 0 1,1-1-1,0 1 1,-1 0 0,1-1-1,-1 1 1,1-1 0,-1 0-1,0 1 1,0-1 0,1 0-1,-1 0 1,0 0 0,1-3-1,4-9-3903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53.14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 4337,'0'0'7005,"13"0"-6758,70-3-111,94-1 14,-172 4-228,0 1 0,0 1 0,0-1 0,0 1 0,0 0 1,0 0-1,8 4 0,21 9-1361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0.48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11 30 2921,'0'0'8599,"-10"-16"-7792,296 2-1083,-222 14-725,-36 0-3766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55.84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443 93 3081,'0'0'5375,"0"-14"-4250,-1-41-116,1 54-961,0 0 1,0 1-1,-1-1 0,1 0 0,0 0 1,-1 0-1,1 0 0,-1 0 0,1 1 1,-1-1-1,1 0 0,-1 1 0,1-1 0,-1 0 1,0 1-1,1-1 0,-1 0 0,0 1 1,0-1-1,1 1 0,-1-1 0,0 1 0,0 0 1,0-1-1,0 1 0,-1-1 0,-22-2 93,22 3-94,-6-1-4,-3 0-13,-1 0 0,1 1 1,0 0-1,-1 1 0,-11 2 1,20-2-34,-1 0 0,1 0 0,0 0 0,0 1 0,0-1 0,0 1 0,0 0 0,0 0 0,0 0 0,0 0 0,1 1 0,-1-1 0,1 1 0,0-1 0,-1 1 0,1 0 0,1 0 1,-1 0-1,0 0 0,-1 4 0,-18 54 16,16-44 13,0 0 0,-1-1 0,-13 23 0,19-36-36,0 0-1,0 0 1,0-1 0,0 1 0,0 0-1,1 0 1,-1 0 0,1-1-1,-1 1 1,1 0 0,0-1 0,0 1-1,1 0 1,-1-1 0,0 0 0,1 1-1,0-1 1,-1 0 0,1 1-1,4 2 1,4 10-11,-5-4-3,1-1 1,0 0-1,0-1 1,1 1-1,0-1 1,1-1-1,0 1 1,0-1 0,1-1-1,0 1 1,13 7-1,-20-13 20,1 0 1,-1 0-1,1 0 0,-1 1 0,0-1 1,0 1-1,0-1 0,0 1 0,0 0 1,-1 0-1,1 0 0,-1-1 0,0 2 1,0-1-1,0 0 0,0 0 0,-1 0 1,1 0-1,-1 1 0,0 4 0,1-6 4,-1 1-1,0 0 0,0 0 1,0 0-1,-1 0 0,1 0 1,-1 0-1,1 0 0,-1 0 1,0 0-1,0 0 0,0-1 0,-1 1 1,1 0-1,-1-1 0,1 1 1,-1-1-1,0 0 0,0 1 1,0-1-1,0 0 0,-3 2 1,-2 0 49,0-1 1,1 0 0,-1-1 0,0 1 0,-1-1-1,1 0 1,0-1 0,-1 0 0,1 0 0,0-1 0,-1 0-1,1 0 1,-1 0 0,1-1 0,-1-1 0,1 1-1,0-1 1,0 0 0,0 0 0,0-1 0,0 0 0,0-1-1,1 1 1,0-1 0,-1 0 0,1-1 0,-9-9-1,12 11-95,0 1-1,0-1 1,0 0-1,0 1 1,0 0-1,-1-1 1,1 1-1,-1 1 1,1-1-1,-1 0 1,0 1-1,1 0 1,-1 0-1,0 0 1,0 0-1,0 1 1,0-1-1,0 1 1,0 0-1,0 0 0,0 1 1,0-1-1,0 1 1,0 0-1,0 0 1,1 0-1,-1 0 1,0 1-1,1 0 1,-1-1-1,1 1 1,-1 1-1,1-1 1,-6 5-1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59.0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 5113,'0'0'6732,"0"-1"-6704,3 155 837,-1-51-2234,-1-36-3635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59.3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78 3273,'0'0'2624,"19"-1"-2580,162-4 71,-162 3-65,0-1 1,-1 0-1,1-2 0,-1 0 1,0-1-1,0-1 1,28-15-1,-18 9-1804,-19 8-1863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8:59.7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1504,'0'0'6523,"1"24"-6103,2 40 88,14 78 0,-10-63 130,-6-46-3976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0.1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47 672,'0'0'4049,"28"-8"-4037,91-24-247,-114 31 165,0-1 0,0 1 0,1 0 0,-1 1 0,0-1 0,0 1 0,1 0-1,-1 0 1,0 1 0,0-1 0,1 1 0,-1 1 0,0-1 0,0 1 0,0-1 0,0 1 0,0 1-1,-1-1 1,6 4 0,-8-4 216,0 0 0,0 0-1,0 0 1,-1 0 0,1 0-1,0 1 1,-1-1 0,0 0-1,0 1 1,0-1 0,0 1 0,0 0-1,0-1 1,0 1 0,-1-1-1,1 1 1,-1 0 0,0 0-1,0-1 1,0 1 0,0 0-1,-1-1 1,1 1 0,-1 0-1,1-1 1,-1 1 0,0 0 0,0-1-1,-2 4 1,-2 1 113,-1 0-1,1-1 1,-2 1-1,1-1 1,-1-1 0,1 1-1,-2-1 1,1 0-1,-1-1 1,-12 6 0,-12 9 19,17-9-281,7-6 77,1 1 0,0 0 0,0 0 0,0 1 1,-9 10-1,15-14-60,-1 0 1,1 0 0,-1 1 0,1-1-1,0 1 1,0-1 0,0 1 0,0-1 0,0 1-1,1 0 1,-1-1 0,1 1 0,0 0 0,0-1-1,0 1 1,0 0 0,0 0 0,0-1 0,1 1-1,-1 0 1,1-1 0,1 5 0,1-3 5,-1 1 0,1-1 1,-1 1-1,1-1 0,1 0 0,-1 0 1,0 0-1,1-1 0,0 1 0,0-1 1,0 0-1,0 0 0,0 0 0,1-1 1,-1 1-1,1-1 0,0 0 0,9 2 1,1 0-484,0 0 0,0-1 0,0-1 0,0 0 0,16-1 0,-21-1-1752,-1 0-868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0.6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 0 3609,'0'0'7033,"0"0"-7038,-1 0 0,1 0 0,0 0 0,-1 1 0,1-1 0,0 0 0,-1 0 0,1 0 0,0 1-1,0-1 1,-1 0 0,1 0 0,0 0 0,0 1 0,-1-1 0,1 0 0,0 1 0,0-1 0,0 0 0,-1 1 0,1-1-1,0 0 1,0 1 0,0-1 0,0 0 0,0 1 0,0-1 0,0 0 0,0 1 0,0-1 0,0 0 0,0 1 0,0-1-1,0 0 1,0 1 0,0 0 0,0 46 300,1 0-1,3 1 0,18 86 1,-21-132-293,-1 1 0,1 0 0,0 0 0,1 0 0,-1-1 1,0 1-1,1 0 0,-1-1 0,1 1 0,0-1 0,0 0 0,0 0 0,0 0 1,0 0-1,0 0 0,1 0 0,-1 0 0,1-1 0,-1 1 0,1-1 0,-1 1 1,1-1-1,3 1 0,4 0-46,1 0 1,-1-1-1,0 0 1,1-1-1,12 0 0,-3-1-111,-16-1 110,-1 0 0,1 0 0,-1 0 0,0-1-1,0 0 1,0 0 0,0 0 0,0 0 0,-1 0-1,1 0 1,-1-1 0,0 1 0,2-6 0,1 1-269,5-7-567,-1-1 0,-1 0 1,-1 0-1,0 0 1,-1-1-1,6-26 1,-8 18-1820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1.2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21 7810,'0'0'4186,"20"-3"-4139,29-5-386,79-2 0,-126 11 331,0-1 0,-1 1 0,1 0 0,0 0 0,0 0 0,-1 0-1,1 0 1,-1 0 0,1 0 0,-1 0 0,1 1 0,-1-1 0,0 0 0,0 1 0,1-1 0,-1 1-1,0 0 1,0-1 0,-1 1 0,1 0 0,1 3 0,17 48 202,-15-40-169,13 34 111,-10-32-127,-1 1-1,-1 0 1,0 0 0,-1 0 0,-1 0 0,2 33 0,-4-30-116,-1-10 193,1 1 0,-2-1 0,1 1 0,-1-1 0,-1 1 0,-3 10 0,4-17-40,0-1 0,0 0 0,0 1 0,0-1 0,-1 0 0,1 0 0,-1 0 0,1 0 0,-1-1 0,0 1 0,0 0 0,0-1 0,0 1 0,0-1-1,0 0 1,0 1 0,-1-1 0,1 0 0,0 0 0,-1-1 0,1 1 0,-1 0 0,1-1 0,-1 0 0,1 1 0,-1-1 0,1 0 0,-5-1 0,-76-4-175,29-5-4698,42 9 1785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1.7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6649,'0'0'4153,"1"8"-4115,0 46-13,0-15 13,1 1-1,11 64 1,-12-102-35,0 0 0,-1 0-1,1 0 1,0 0 0,0 0-1,1-1 1,-1 1 0,0 0-1,1 0 1,-1-1-1,0 1 1,1-1 0,0 1-1,-1-1 1,1 0 0,0 1-1,0-1 1,0 0 0,0 0-1,0-1 1,0 1 0,0 0-1,0-1 1,0 1 0,4 0-1,6 0 11,0 0-1,0-1 0,20-1 1,-5-1-61,-16 2-353,1-2 1,0 1-1,0-2 0,-1 1 0,1-2 0,-1 0 1,11-5-1,-13 6-320,19-8-2984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2.0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46 6041,'0'0'4313,"153"-40"-4057,-106 35-256,-9 5-24,-6 0-56,-11 0-312,-3 0-944,-15 5 8,0 6-673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2.76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26 11 568,'0'0'8170,"-9"-11"-5312,8 13-2838,-1 0 1,1 0 0,0 0-1,0 0 1,0 0-1,0 0 1,0 0-1,1 0 1,-1 1 0,0-1-1,1 0 1,0 0-1,0 1 1,-1-1-1,2 3 1,-2-2 30,-1 17 13,0-1 0,1 1-1,2 21 1,0-35-77,-1-1 0,1 1 0,0 0 0,1-1 0,-1 1 0,1-1 0,0 1 1,1-1-1,-1 0 0,1 0 0,0 0 0,0 0 0,1-1 0,-1 1 0,5 4 0,-5-7-305,4 4 301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1.01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1 204 3897,'0'0'5386,"10"-9"-4991,-3 2-228,0 0 1,0 0-1,-1 0 1,0-1-1,0 0 0,-1 0 1,0 0-1,0-1 0,-1 0 1,0 0-1,-1 0 0,1 0 1,1-14-1,-1-44 1356,-3 67-1531,1 1-1,-1-1 1,0 0 0,0 1-1,0 0 1,1-1-1,-1 1 1,0-1 0,0 1-1,0 0 1,0 0-1,0 0 1,0 0 0,-1 0-1,1-1 1,1 3 0,8 14-135,0 0 0,-1 1 0,0 0 1,-2 0-1,0 1 0,-2 0 1,0 0-1,0 1 0,-2-1 1,-1 1-1,0 0 0,-1 0 0,-4 35 1,0-47-1640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3.6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4761,'0'0'7542,"12"0"-7354,160 0-368,-60 0-3285,-88 0 1036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4.5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30 1 5401,'0'0'4588,"-3"6"-4570,-1 4 60,-1 1-1,2 0 0,-1 0 0,2 0 0,-1 1 0,0 18 0,0 79 968,4-71-700,-1-35-328,0 1-1,0 0 1,0-1 0,1 1-1,-1 0 1,1-1-1,0 1 1,0-1 0,1 1-1,-1-1 1,1 0-1,-1 1 1,1-1 0,0 0-1,0 0 1,0 0-1,1 0 1,-1-1 0,1 1-1,0 0 1,0-1-1,-1 0 1,7 3 0,-3-2-102,0 0 1,0-1-1,0 0 1,0 0 0,1-1-1,-1 0 1,1 0-1,-1 0 1,1-1 0,-1 0-1,1 0 1,10-2-1,-15 1-111,0 1-1,0-1 0,1 1 1,-1-1-1,0 0 0,0 0 0,0 0 1,0 0-1,0 0 0,0 0 1,0-1-1,-1 1 0,1-1 0,0 1 1,2-5-1,8-9-2581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4.9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0 4561,'0'0'5856,"-1"14"-5756,1-5-83,0 0 1,0 0-1,1 0 1,0 1-1,0-1 1,1 0-1,0 0 1,1-1-1,0 1 0,1 0 1,7 13-1,-5-12 47,0 0 0,0 0-1,-1 1 1,-1 0-1,0 0 1,0 0 0,-1 0-1,0 1 1,-1-1-1,0 1 1,-1-1 0,-1 13-1,0-22-120,0-1 0,-1 0 0,1 1-1,-1-1 1,1 0 0,-1 1 0,0-1 0,0 0 0,1 0-1,-1 0 1,0 0 0,0 0 0,0 0 0,0 0 0,0 0-1,-1 0 1,1 0 0,0 0 0,0-1 0,-1 1 0,1 0-1,0-1 1,-1 1 0,1-1 0,0 0 0,-1 1 0,1-1-1,-3 0 1,-9 5-1592,-7 3-3004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5.6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219 40 5049,'0'0'7428,"-8"-6"-7153,-26-18-116,32 22-156,0 1 1,0 0-1,0 0 0,0 0 1,1 1-1,-1-1 1,0 0-1,-1 1 1,1-1-1,0 1 0,0 0 1,0-1-1,0 1 1,0 0-1,0 0 1,0 1-1,0-1 0,0 0 1,0 1-1,0-1 1,0 1-1,0 0 1,0 0-1,0-1 0,0 1 1,0 0-1,-2 2 1,-2 2-10,0 0 0,0 0 0,1 1 0,0 0 0,-7 8 0,5-5 34,-1 2-22,0 0 1,0 0 0,1 1-1,1 0 1,0 0-1,0 1 1,2 0-1,-1 0 1,2 0 0,0 0-1,0 1 1,1-1-1,1 1 1,0-1 0,1 18-1,1-27-10,-1 0 1,1 0-1,0 0 0,0 0 0,1 0 0,-1 0 0,1 0 1,0 0-1,0-1 0,0 1 0,0-1 0,0 1 1,1-1-1,0 0 0,4 4 0,57 47-115,-18-17 46,-43-33-21,1 0 0,1-1 0,-1 1 0,0-1 0,1 0 0,-1 0 0,1 0 0,0-1 0,0 0 0,0 1 0,0-2 0,1 1 0,-1-1 0,0 0 0,1 0 0,-1 0 0,1-1 0,-1 0 0,7 0 0,-7-1 77,-1 0 1,1-1 0,-1 1 0,1-1-1,-1 0 1,0 0 0,0 0 0,0-1-1,0 1 1,0-1 0,0 0 0,-1 0-1,0 0 1,1-1 0,-1 1 0,0-1-1,-1 0 1,1 0 0,-1 0 0,1 0-1,-1 0 1,2-8 0,1-15 68,-6 43-1175,1-6-181,0-4-837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6.0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14 4369,'0'0'8338,"18"-13"-8314,5 13-24,4 0 0,-1 0-256,-2 0 128,-1 0-376,-2 0-137,5 0-143,-5 0-1072,-3 0-1193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6.39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6601,'0'0'5938,"3"11"-5892,10 44-50,-1-13-61,-2 1 1,-2 0-1,2 46 1,-10-88-160,-7-4-2522,5 1 2328,0-1 0,0 1 0,0-1 0,0 0 1,0 1-1,1-1 0,-1 0 0,1 0 0,-2-4 0,-3-12-2420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6.7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0 133 672,'0'0'5671,"10"-21"-5387,36-66-192,-44 85-91,-1 0 1,0 1 0,1-1-1,-1 0 1,1 1-1,-1-1 1,1 1-1,0-1 1,0 1 0,0 0-1,0 0 1,0 0-1,0 0 1,0 0 0,0 0-1,0 1 1,0-1-1,0 0 1,0 1-1,1 0 1,-1 0 0,0 0-1,0 0 1,1 0-1,3 0 1,-2 2-3,1-1-1,0 0 1,0 1-1,-1 0 1,1 0-1,-1 1 1,7 3-1,-4-1 50,0 1-1,0 0 1,-1 0-1,1 0 1,-1 1-1,-1-1 1,1 2-1,-1-1 1,0 0-1,4 11 0,-8-15 121,1 0-1,-1 0 1,1 1-1,-1-1 1,0 1-1,-1-1 1,1 1-1,0-1 0,-1 1 1,0-1-1,0 1 1,0 0-1,0-1 1,-1 1-1,1-1 0,-1 1 1,0-1-1,0 1 1,0-1-1,-1 1 1,1-1-1,-1 0 0,0 0 1,0 0-1,0 0 1,0 0-1,-4 4 1,-21 17 221,22-21-332,1 0 1,0 0-1,0 0 0,0 0 0,0 1 0,1 0 0,-1 0 0,1 0 0,0 0 1,0 1-1,1-1 0,-1 1 0,1-1 0,0 1 0,0 0 0,0 0 1,1 0-1,0 0 0,-1 9 0,1-10-66,1 0-1,0 0 1,0 0 0,1 0 0,-1 0-1,1-1 1,0 1 0,0 0-1,0 0 1,1-1 0,-1 1 0,1 0-1,0-1 1,2 4 0,-1-4-5,0-1 0,0 1 0,0-1 0,0 0 0,1 0 0,-1 0 0,1-1 0,-1 1 0,1-1 0,-1 0 1,1 0-1,0 0 0,0 0 0,7 0 0,25 2-2002,50-1 1,-63-2 79,8 0-2775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7.0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91 1 5905,'0'0'5982,"-3"5"-5906,-2 6-69,0 1 0,2-1 0,-1 1 0,1 0 0,1 0 0,0 0 0,0 14 0,1-10 6,-1-1 0,-1 1 0,0-1 0,-1 0 0,-10 25 0,14-39-122,-1 0 1,1 0-1,-1-1 0,1 1 0,-1 0 1,1 0-1,-1 0 0,0 0 0,0 0 1,1-1-1,-1 1 0,0 0 0,0-1 1,0 1-1,0 0 0,0-1 0,0 1 1,0-1-1,0 1 0,0-1 0,0 0 1,0 0-1,0 1 0,0-1 0,0 0 1,0 0-1,0 0 0,-2 0 0,-6 0-2993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7.4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5825,'0'0'5396,"6"13"-5275,23 34-39,56 73-1,-61-86-363,0 1 0,-3 1 0,22 48 0,-38-74-1445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7.7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46 6481,'0'0'5826,"59"-40"-6819,-33 35 137,1 5-264,-4 0 8,-2 0 200,2 0-257,-2 8-111,-6-3-984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1.47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1608,'0'0'8742,"6"0"-8595,114 0 136,-66 0-3773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8.1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39 0 4825,'0'0'6896,"-3"8"-6800,-3 10-67,1-1 0,1 1-1,1 0 1,1 0 0,0 0-1,2 34 1,1-27-528,-2 0 0,-1 0 0,-10 46 0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8.4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5217,'0'0'6209,"0"6"-6237,1 1 28,0 0 0,0 0 0,1 0 0,0 0 0,1-1 0,-1 1 0,1-1 0,1 1 0,-1-1 0,1 0 0,0 0 0,0-1 0,6 6 0,16 18-496,34 30 0,-35-36-488,-4-2-53,-14-13-14,1 0 0,0 0 0,18 12 0,-19-16-1786</inkml:trace>
  <inkml:trace contextRef="#ctx0" brushRef="#br0" timeOffset="1">383 35 784,'0'0'11675,"-59"106"-11675,57-69-184,2 3 128,0 3-641,0-9-319,0-5 104,2-5 56,1 0 240,-3-6-328,0-7-713,-8-3-1295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9.2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239 1 6553,'0'0'5129,"-6"11"-5090,-1 6-21,0 0-1,0 0 1,2 0-1,0 1 1,-2 19 0,5-24 70,0-1 0,0 1 0,-2-1 0,1 1 1,-2-1-1,1 0 0,-2 0 0,1-1 1,-15 20-1,16-25-184,0-1 0,-1 0 0,0-1 0,0 1 0,0-1 0,0 0 0,-1 0 0,-8 4 0,8-5-564,-1 0 0,0-1 0,0 0 0,0 0 0,0-1-1,0 1 1,0-1 0,-13-1 0,7 0-5124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9.5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5841,'0'0'4157,"11"16"-4064,27 43 159,80 93-1,-75-109-160,-15-16-52,36 45-1,-64-72-66,-1 0-1,1 0 1,0 0-1,0 0 1,-1 0-1,1 0 0,0 0 1,-1 0-1,1 0 1,0 0-1,-1 0 1,1 0-1,0 0 1,0 0-1,-1 0 0,1 0 1,0 0-1,-1 0 1,1 0-1,0 0 1,-1 0-1,1 0 1,0 0-1,0 1 1,-1-1-1,1 0 0,0 0 1,0 0-1,-1 1 1,1-1-1,0 0 1,0 0-1,0 1 1,-1-1-1,1 0 0,0 0 1,0 1-1,0-1 1,0 0-1,0 0 1,0 1-1,-1-1 1,1 0-1,0 1 0,0-1 1,0 0-1,0 1 1,0-1-1,0 0 1,0 1-1,0-1 1,0 0-1,1 0 0,-1 1 1,0-1-1,0 0 1,0 1-1,0-1 1,0 0-1,0 0 1,1 1-1,-1-1 1,0 0-1,0 0 0,1 1 1,-2-1-77,-18 0-2451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09.8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48 6793,'0'0'4425,"171"-29"-5097,-116 23-416,7-1-376,-15 1-489,-11 6-2152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10.2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1 4185,'0'0'6316,"-1"19"-6141,-1 242-888,2-239-914,0-99-2900,3 40 2358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10.6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30 888,'5'15'1709,"-4"-22"452,-10-31 5360,14 53-7629,10 4 146,1 0 0,1 0 0,20 17 1,14 15 16,-50-49-52,1 1-1,0-1 1,1 0 0,-1 0 0,0 0 0,0 0 0,1 0-1,-1 0 1,1-1 0,0 1 0,0-1 0,-1 0 0,1 0 0,0 0-1,0 0 1,0 0 0,0-1 0,0 1 0,0-1 0,0 0 0,0 0-1,0 0 1,0 0 0,0 0 0,0-1 0,0 1 0,0-1 0,0 0-1,0 0 1,0 0 0,0 0 0,0-1 0,-1 1 0,5-4 0,-3 2 106,0-1 1,0 1 0,0-1 0,-1 0 0,1-1 0,-1 1 0,0 0 0,0-1 0,-1 0 0,1 1 0,-1-1 0,0 0 0,-1-1-1,1 1 1,-1 0 0,0 0 0,0-1 0,0-9 335,-1 30-629,0 228 66,0-241 61,0-1 0,0 0 0,0 0-1,0 0 1,0 0 0,0 0 0,0 0-1,0 0 1,0 0 0,1 0 0,-1 1-1,0-1 1,1 0 0,-1 0 0,0 0-1,1 0 1,0-1 0,-1 1 0,1 0-1,0 0 1,-1 0 0,1 0 0,0-1-1,0 1 1,0 0 0,-1 0 0,3 0-1,20 2-6520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10.9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162 0 7146,'0'0'6481,"-5"2"-6357,2 0-126,1 0 0,-1 0-1,0 0 1,1 1 0,-1-1 0,1 1 0,0-1-1,0 1 1,0 0 0,0 0 0,0 0 0,1 0-1,-1 0 1,-1 5 0,-18 61 2,8-23 44,9-35-479,0 2 707,0-1 1,-2 0 0,-9 18-1,-8-5-1724,21-24 934,0 0 0,-1 0 1,1 0-1,0 0 0,0 0 0,-1 0 1,1-1-1,-1 1 0,1-1 1,0 1-1,-5-1 0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11.3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48 1 7378,'0'0'5845,"-3"7"-5726,1-3-118,0 0 0,0 1 1,1-1-1,0 0 0,0 0 1,0 1-1,0-1 0,1 0 1,-1 1-1,1-1 0,0 1 1,1-1-1,-1 0 0,1 1 1,0-1-1,0 0 0,0 1 1,0-1-1,1 0 0,0 0 1,2 4-1,10 10 13,2-1 0,0 0 0,32 26 0,-34-31-159,0 0 1,0 1 0,-1 0 0,0 1 0,-1 0 0,-1 1-1,10 18 1,-14-4-3124</inkml:trace>
  <inkml:trace contextRef="#ctx0" brushRef="#br0" timeOffset="1">1 231 4177,'0'0'10714,"0"-13"-10714,23 11-88,9-1 72,13-2-232,5-1-72,-3 4-320,-3 2-440,3 0-785,-12 0-2392,-5 0-2120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12.0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225 20 6065,'0'0'4797,"-16"-4"-4679,-53-10 54,65 13-115,0 1 0,1-1 0,-1 1 0,0 0 0,0 0 1,1 1-1,-1-1 0,0 1 0,1 0 0,-1-1 0,1 2 0,-1-1 0,1 0 1,-1 1-1,1-1 0,0 1 0,0 0 0,0 0 0,-5 4 0,1 2 132,0-1-1,0 1 0,1 0 0,-10 17 0,5-8-111,10-16-99,0 1 0,0-1 0,-1 1 0,2 0 0,-1-1 0,0 1 0,0 0 0,0 0 0,1 0 0,-1-1 0,1 1 0,0 0 0,-1 0-1,1 0 1,0 0 0,0 0 0,0 0 0,0 0 0,1 0 0,-1 0 0,0 0 0,1 0 0,-1-1 0,1 1 0,0 0 0,0 0 0,0 0 0,0-1 0,0 1 0,0 0 0,0-1 0,0 1 0,0-1 0,1 0-1,-1 1 1,1-1 0,-1 0 0,3 2 0,7 4-91,0-1 0,1 0-1,-1-1 1,23 8 0,-18-8-9,8 5-63,0 0 0,30 18-1,-48-25 174,-1 0-1,0 0 0,0 1 0,0-1 0,-1 1 0,1 0 1,-1 1-1,0-1 0,0 1 0,-1-1 0,1 1 1,-1 1-1,0-1 0,0 0 0,-1 1 0,4 9 0,-6-11 43,1-1-1,-1 0 1,1 0-1,-1 1 1,0-1-1,0 0 1,-1 0-1,1 1 1,-1-1-1,1 0 1,-1 0-1,0 0 1,0 1-1,0-1 1,-1 0-1,1-1 1,-1 1-1,0 0 1,0 0-1,0-1 1,0 1-1,0-1 1,0 1-1,-1-1 1,1 0-1,-1 0 1,1 0-1,-1 0 1,0-1-1,-4 3 1,-2-1 171,1 0 0,-1 0 0,1-1 0,-1 0 0,0 0 0,0-1 0,0 0 0,1-1 0,-1 0 0,-13-2 0,21 2-271,-1-1-1,1 1 0,0-1 0,0 0 1,-1 1-1,1-1 0,0 0 0,0 0 1,0 0-1,0 0 0,0 0 0,0 0 1,0 0-1,0 0 0,0 0 0,1-1 0,-1 1 1,0 0-1,1 0 0,-1-1 0,1 1 1,-1-1-1,1 1 0,0 0 0,-1-1 1,1 1-1,0-1 0,0 1 0,0-1 1,0 1-1,0 0 0,1-1 0,-1 1 1,0-1-1,1-1 0,0-5-1409,-1-6-4576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1.81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21 228 6121</inkml:trace>
  <inkml:trace contextRef="#ctx0" brushRef="#br0" timeOffset="1">21 228 6121,'-17'-148'2197,"14"110"1763,3 38-3951,0 0-1,0 0 1,0 0-1,0-1 1,0 1 0,0 0-1,0 0 1,0 0 0,0-1-1,0 1 1,0 0-1,0 0 1,0 0 0,1 0-1,-1-1 1,0 1-1,0 0 1,0 0 0,0 0-1,0 0 1,1 0-1,-1 0 1,0-1 0,0 1-1,0 0 1,0 0 0,1 0-1,-1 0 1,0 0-1,0 0 1,0 0 0,1 0-1,-1 0 1,0 0-1,0 0 1,0 0 0,1 0-1,-1 0 1,0 0-1,0 0 1,0 0 0,1 0-1,-1 0 1,0 0 0,0 0-1,0 0 1,0 0-1,1 1 1,8 0-82,21-7-110,9-1-1043,72-4-1,-110 11 1095,-1 0-1,0-1 0,1 1 1,-1-1-1,0 1 0,1 0 1,-1-1-1,0 1 0,0 0 1,1-1-1,-1 1 0,0-1 0,0 1 1,0-1-1,0 1 0,1-1 1,-1 1-1,0-1 0,0 1 1,0-1-1,0 1 0,0 0 1,0-1-1,0 1 0,0-1 0,-1 1 1,1-1-1,0 0 0,0-2-861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12.4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69 1 6913,'0'0'5914,"-11"0"-5794,-34 3-200,44-3 77,0 1 0,0-1 0,1 0 0,-1 1 0,0 0 0,0-1 0,1 1 0,-1-1-1,0 1 1,1 0 0,-1 0 0,1-1 0,-1 1 0,1 0 0,-1 0 0,1-1 0,0 1 0,-1 0 0,1 0 0,0 0 0,0 0 0,-1 0 0,1 0 0,0 0 0,0 1 0,1 28-58,0-19 51,0 2 28,0 1 0,1 0 0,1 0 0,0-1 0,1 0 0,1 1 0,0-2 0,0 1 0,9 13 0,-11-23-93,-1-1 0,1 1 0,-1-1 0,1 0 0,0 0-1,0 0 1,0 0 0,0 0 0,0-1 0,0 0 0,1 1-1,-1-1 1,0 0 0,1 0 0,-1-1 0,1 1 0,-1-1-1,1 0 1,4 0 0,69-4-2209,-57 1 921,0-1 1,25-8-1,-11-2-1443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12.8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37 1584,'0'0'9914,"129"-37"-9914,-93 37 0,-4 0 0,1 0-776,-10 8-1080,-5-3-769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13.1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4625,'0'0'8722,"153"8"-8722,-106-3 24,-3 0-24,-6-2-512,-11 8-777,-15-1-1607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19.6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0 154 288,'0'0'3203,"1"15"-3115,5 48-74,-5-60 1,0 1 1,0 0-1,0-1 1,0 1-1,1-1 1,-1 0-1,1 1 1,0-1 0,0 0-1,0 0 1,0 0-1,1 0 1,-1 0-1,1-1 1,-1 1-1,1-1 1,0 0-1,5 3 1,1 0 88,0 0 0,1-1 0,-1-1 0,17 5 0,-13-5-8,4 1 143,0 0 1,1-2-1,0 0 1,-1-1-1,1 0 1,32-5-1,-47 3-211,1 0-1,0-1 1,0 1 0,-1-1-1,1 0 1,-1-1 0,0 1-1,1 0 1,-1-1 0,0 0-1,0 0 1,-1 0 0,1 0-1,-1 0 1,1 0 0,-1-1-1,0 1 1,2-7 0,2-2-9,0 0 1,-1 0-1,-1-1 0,4-18 1,-5 18-2,-1 0-1,0 0 1,-1 0 0,-1 0-1,0 0 1,-1-1 0,-2-14 0,2 24 44,1 0 1,-1 1-1,-1-1 1,1 0 0,0 1-1,-1-1 1,0 1 0,1 0-1,-1-1 1,-1 1-1,1 0 1,0 0 0,-1 0-1,0 1 1,1-1-1,-1 1 1,0-1 0,0 1-1,-1 0 1,1 0 0,0 0-1,-1 1 1,1-1-1,-1 1 1,1 0 0,-1 0-1,0 0 1,1 0 0,-6 0-1,-99 0 90,107 2-232,0-1 0,0 1 0,-1-1 0,1 1 0,0-1 0,0 1 0,0 0 0,0 0 0,0-1 0,0 1 0,0 0 0,0 0 0,0 0 0,0 0 0,0 1 0,-12 10-695,-39 19-2251,25-15 292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0.5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 4257,'0'0'2962,"14"-1"-2822,10-3 322,1 2-1,-1 1 1,1 1 0,-1 1-1,29 5 1,120 25 549,-173-31-1014,1 0 0,0 0-1,0 1 1,-1-1 0,1 0 0,0 1 0,0-1 0,-1 1 0,1-1 0,0 1 0,-1-1 0,1 1 0,-1 0 0,1-1 0,-1 1-1,1 0 1,-1-1 0,1 1 0,-1 0 0,0 0 0,1-1 0,-1 1 0,0 0 0,0 0 0,1-1 0,-1 1 0,0 0 0,0 0-1,0 0 1,0 0 0,0-1 0,0 1 0,0 0 0,-1 0 0,1 0 0,0 0 0,0-1 0,0 1 0,-1 0 0,1 0 0,-1-1-1,1 1 1,0 0 0,-1-1 0,1 1 0,-1 0 0,0-1 0,0 2 0,-29 36 334,28-36-297,-56 56 590,31-32-24,-41 49 1,67-73-598,-1 1 1,0-1-1,1 1 0,-1-1 1,1 1-1,0 0 0,0 0 1,0-1-1,0 1 0,0 0 1,1 0-1,-1 0 0,1 0 1,0 0-1,0 3 0,0-4-1,0-1-1,1 0 1,-1 1 0,0-1-1,1 0 1,-1 0-1,1 1 1,0-1-1,-1 0 1,1 0-1,0 0 1,0 0-1,0 0 1,0 0-1,0 0 1,0 0-1,0 0 1,0 0 0,0-1-1,0 1 1,1 0-1,-1-1 1,0 1-1,0-1 1,1 1-1,-1-1 1,0 0-1,1 1 1,-1-1-1,0 0 1,3 0 0,27 3-13,1-1 0,0-2 0,0-1 0,48-7 0,-45-3-747,-34 11 554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0.9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45 1 1408,'0'0'3266,"5"1"-2385,-4-1-788,0 0 1,0 0 0,0 1 0,0-1 0,0 1-1,0-1 1,0 1 0,0-1 0,0 1 0,0 0-1,0-1 1,-1 1 0,1 0 0,0 0 0,0 0-1,-1 0 1,1-1 0,0 1 0,-1 0 0,1 0 0,-1 0-1,1 0 1,-1 1 0,1-1 0,-1 0 0,0 2-1,2 37 2177,-2-22-2034,-1-4-67,-1-1 1,0 1-1,0-1 1,-7 20-1,-5 29-980,14-61 591,-1 1 0,1-1 0,0 1 0,0-1 0,-1 1 0,1-1 0,-1 1 0,1-1 0,-1 0-1,0 1 1,1-1 0,-1 0 0,0 1 0,0-1 0,0 0 0,0 0 0,0 0 0,0 0 0,0 0 0,-1 0 0,1 0 0,0 0 0,0-1 0,-1 1 0,1 0 0,-1-1 0,1 1 0,0-1 0,-1 1 0,1-1-1,-3 1 1,-5 0-2879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1.2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4561,'0'0'6493,"15"10"-6177,260 175 91,-265-180-332,-9-5-181,-1 0 0,0 0 0,1 0 0,-1 0 0,1 0 0,-1 0 0,0 0 0,1 0 0,-1 1 0,0-1 0,1 0 0,-1 0-1,0 0 1,1 1 0,-1-1 0,0 0 0,1 0 0,-1 1 0,0-1 0,0 0 0,1 1 0,-1-1 0,0 0 0,0 1 0,0-1 0,1 0 0,-1 1 0,0 0 0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1.5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107 0 6409,'0'0'5578,"0"6"-5633,9 77 173,-4-55-47,1 48 1,-6-69-75,0 1 0,-1 0-1,0 0 1,0 0 0,-1-1 0,0 1-1,0-1 1,-1 1 0,1-1 0,-8 13-1,-79 104-4470,76-100 1696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1.9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 0 1464,'0'0'3896,"3"3"-3831,0 1 38,0 1 0,-1 0 0,1-1 0,-1 1 0,0 0 0,0 0 0,-1 0 0,1 1 0,-1-1 0,-1 0 0,1 0 0,-1 1 0,1-1 0,-2 0 0,0 8 0,1 5 384,-1 0-1,-1-1 1,-8 33-1,-7-8 163,-1 6-4298,15-44 1767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2.2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4337,'0'0'4662,"23"18"-4352,78 58-244,-80-57-30,0 0 1,0 1-1,-2 1 0,-1 1 0,-1 1 0,0 0 0,-2 1 0,20 42 0,-11-22 195,-24-43-249,1 0 0,-1 0 0,1-1 0,0 1 0,-1-1 0,1 1 0,-1 0 0,1-1 0,0 1 0,-1-1 0,1 1 0,0-1 0,0 0 0,-1 1 0,1-1 0,0 0 0,0 0 0,0 1 0,-1-1 0,1 0 0,2 0 0,10-1-3310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2.85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297 101 176,'0'0'6183,"1"-14"-6397,3-8 357,1-8 176,-3-5 4166,-5 35-4438,1 0 1,0 0-1,0 0 1,-1 1-1,1-1 1,0 0-1,-1 1 1,1-1-1,0 1 0,0 0 1,0 0-1,0 0 1,0 0-1,-3 2 1,-5 9-93,1 0-1,0 1 1,1 0 0,0 1-1,1 0 1,-9 26 0,-2-1-142,7-14 144,-2-1-1,-1 0 1,-1-1 0,0 0 0,-2-2 0,-1 0 0,-40 37-1,53-54-94,-16 16-2013,21-20 2114,0 0 1,1-1 0,-1 1 0,0 0 0,0 0-1,1 0 1,-1 0 0,0 0 0,1 0 0,-1 0-1,0 0 1,0 0 0,1 0 0,-1 0-1,0 0 1,1 0 0,-1 0 0,0 0 0,0 0-1,1 1 1,-1-1 0,0 0 0,0 0 0,1 0-1,-1 0 1,0 0 0,0 1 0,1-1 0,-1 0-1,0 0 1,0 0 0,0 1 0,0-1 0,1 0-1,-1 0 1,0 1 0,0-1 0,0 0 0,0 0-1,0 1 1,0-1 0,0 0 0,0 1 0,1-1-1,-1 0 1,0 0 0,0 1 0,0-1 0,0 0-1,-1 1 1,1-1 0,0 0 0,0 0 0,0 1-1,0-1 1,0 0 0,0 1 0,0-1 0,0 0-1,-1 0 1,1 1 0,0-1 0,0 0 0,0 0-1,-1 0 1,1 1 0,0-1 0,-1 0 0,23 0-1786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2.6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62 696,'0'0'11075,"15"-37"-11228,8 31-39,4-4-152,2 7-408,-2-2-400,-1 5-256,-5 0-281,-6 0-1383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2.93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142 45 1120,'0'0'11093,"-9"-7"-10763,-29-21-201,36 27-123,1 0 0,-1 0 0,1 0 0,-1 0 0,0 0 0,0 0 0,1 1 0,-1-1 0,0 1 0,0-1 0,0 1 0,0 0 0,0-1 0,0 1 0,1 0 0,-1 1 0,0-1 0,0 0 0,0 0 0,0 1 0,0-1 0,0 1-1,1-1 1,-1 1 0,0 0 0,1 0 0,-1 0 0,0 0 0,1 0 0,-1 0 0,1 0 0,-1 1 0,1-1 0,0 1 0,0-1 0,-1 0 0,1 1 0,0 0 0,0-1 0,0 1 0,-1 3 0,-1 3-10,-1 0-1,1 1 1,0-1-1,1 1 1,0-1 0,-1 15-1,-3 145 186,6-166-185,0 1-1,1-1 0,-1 0 1,1 1-1,-1-1 0,1 1 0,0-1 1,-1 0-1,1 0 0,1 1 1,-1-1-1,0 0 0,0 0 0,1 0 1,-1 0-1,1 0 0,0-1 1,3 4-1,0-1-23,0-1 1,0 0-1,0 0 1,0 0-1,1-1 1,-1 0-1,10 3 1,5-1-592,0-1 0,0 0 0,36-1 0,-44-1-199,-10 0 558,1-1 0,-1 0 1,1 1-1,0-1 0,-1 0 0,1-1 0,0 1 1,-1 0-1,1-1 0,-1 0 0,1 1 1,-1-1-1,1 0 0,2-1 0,6-12-2400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3.3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1432,'0'0'6100,"3"21"-5390,2 15-391,14 81 1197,-19-115-1480,1 1-1,-1-1 1,1 0 0,-1 0-1,1 0 1,0 0 0,0 0-1,0 0 1,0 0 0,0 0-1,0 0 1,0-1 0,1 1-1,-1 0 1,1-1 0,-1 1-1,1-1 1,0 1 0,-1-1 0,1 0-1,0 0 1,0 0 0,0 0-1,0 0 1,0 0 0,0 0-1,0-1 1,0 1 0,1-1-1,-1 0 1,0 1 0,0-1-1,0 0 1,1 0 0,-1 0 0,0-1-1,0 1 1,3-1 0,0 0-8,-1-1 0,1 1 1,-1-1-1,0 0 1,0 0-1,0 0 0,0-1 1,0 0-1,0 1 1,0-1-1,-1-1 0,1 1 1,-1 0-1,0-1 1,0 0-1,-1 0 0,4-5 1,-2-14-27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3.8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 1 4049,'0'0'8792,"-3"12"-8744,3-9-37,-3 12 23,0-1 0,2 1 0,-1 22 0,2-31-31,1-1-1,-1 1 1,1 0 0,0 0-1,1 0 1,-1-1 0,1 1-1,0-1 1,1 1 0,0-1-1,-1 0 1,1 0 0,1 0-1,3 5 1,27 22 132,-27-26-130,0-1 1,-1 1 0,0 1 0,0 0-1,0-1 1,5 11 0,-9-15-21,-1 0 0,0 0 1,1-1-1,0 1 0,-1 0 1,1-1-1,0 1 0,0-1 0,-1 0 1,1 0-1,0 1 0,0-1 1,1 0-1,-1-1 0,0 1 0,0 0 1,0-1-1,1 1 0,1-1 1,48 1-983,-33-1 542,-13-1 100,-1 1 1,0-1-1,0 0 0,0 0 0,0-1 0,0 1 1,0-1-1,0 0 0,0-1 0,-1 1 0,1-1 1,-1 0-1,0 0 0,7-6 0,-8 7-32,13-10-3385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4.1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 3289,'0'0'2816,"124"-8"-2816,-100 8 64,-1 0-160,9 0-536,-5 0-1240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4.5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19 2697,'0'0'7305,"156"-18"-7297,-130 18 88,-2 0-192,-4 0-704,-2 0-856,-6 0-1081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5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6953,'0'0'7481,"0"4"-7373,2 10-102,1 1 0,0-1 1,1 1-1,1-1 1,0-1-1,0 1 0,2-1 1,10 18-1,-5-9 17,-2 0-1,11 31 1,-18-44-45,-1 0 0,0 0 0,-1 0-1,0 1 1,0 9 0,-1-16-163,0 0 0,0-1 0,0 1 0,-1 0 0,1-1 0,-1 1 0,0 0 0,1-1 0,-1 1 0,0-1 0,-1 1 0,1-1 1,0 0-1,-1 1 0,1-1 0,-1 0 0,0 0 0,0 0 0,0 0 0,0 0 0,-3 2 0,-13 3-4463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5.4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40 6529,'0'0'6770,"-3"-40"-6762,6 40-440,5 11-929,1 5-1135,-6 3-2961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6.1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 51 7074,'0'0'5791,"-6"-7"-5765,6 7-28,0 0 1,0 0-1,0 0 0,0-1 0,0 1 1,0 0-1,0 0 0,0 0 1,0 0-1,0 0 0,0 0 1,0-1-1,0 1 0,0 0 0,0 0 1,0 0-1,-1 0 0,1 0 1,0 0-1,0 0 0,0-1 0,0 1 1,0 0-1,0 0 0,0 0 1,0 0-1,-1 0 0,1 0 0,0 0 1,0 0-1,0 0 0,0 0 1,0 0-1,0 0 0,-1 0 0,1 0 1,0 0-1,0 0 0,0 0 1,0 0-1,0 0 0,0 0 0,-1 0 1,1 0-1,0 0 0,0 0 1,0 0-1,0 0 0,0 0 1,0 0-1,-1 0 0,1 0 0,0 0 1,0 0-1,0 0 0,0 0 1,0 1-1,0-1 0,0 0 0,0 0 1,0 0-1,-1 0 0,1 0 1,0 0-1,0 0 0,0 1 0,0-1 1,0 31 37,0-1 0,2 1 0,2-1 0,0 0 0,2 1 0,2-2 0,16 45 0,-21-69-46,0 0 0,0 0 0,1 0 0,0 0 1,0-1-1,0 1 0,1-1 0,-1 0 0,1 0 0,0-1 1,0 1-1,0-1 0,1 0 0,-1-1 0,1 1 0,-1-1 0,1 0 1,0 0-1,0-1 0,0 0 0,0 0 0,0 0 0,0-1 1,0 0-1,0 0 0,0-1 0,0 1 0,10-3 0,-11 0 5,0 0 0,0-1 0,0 1 0,-1-1-1,0 0 1,1 0 0,-1 0 0,-1 0-1,1-1 1,-1 0 0,1 0 0,-2 0 0,5-7-1,0-2-12,-1 0-1,-1 0 0,0 0 0,3-17 1,-2-7 143,-3-1 1,-2-73-1,-2 56 100,1 55-240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7.03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187 19 4889,'0'0'7487,"-7"-4"-7284,4 2-186,0 0 0,0 1 0,0-1 0,0 1 0,0-1 0,-1 1 0,1 0 0,0 0 0,-1 0 0,1 1 0,0-1 0,-1 1 0,1 0 1,-1 0-1,1 0 0,0 1 0,-1-1 0,1 1 0,-1-1 0,1 1 0,0 0 0,0 0 0,-1 1 0,1-1 0,0 1 0,0 0 0,0-1 0,1 1 0,-1 0 1,0 1-1,1-1 0,-1 0 0,-1 4 0,-5 4 12,2 1-1,-1-1 1,1 2 0,1-1 0,0 1-1,1 0 1,0 0 0,1 1 0,0-1-1,1 1 1,0 0 0,1 0 0,1 0-1,0 0 1,1 23 0,1-34-34,-1 0-1,0-1 1,1 1 0,0-1-1,-1 1 1,1-1 0,0 1 0,0-1-1,0 0 1,0 1 0,0-1-1,0 0 1,0 0 0,0 0 0,1 1-1,-1-1 1,0-1 0,1 1-1,-1 0 1,1 0 0,-1 0-1,1-1 1,-1 1 0,3 0 0,48 14-271,-38-12 178,-12-3 83,16 5-187,0 0 0,35 15 0,-48-17 133,0-1 0,0 1-1,-1 0 1,1 1 0,-1-1 0,0 1 0,0 0 0,0 0 0,0 0 0,0 0 0,-1 1 0,0-1 0,0 1 0,4 9 0,14 18-76,-19-29 137,1-1 1,-1 1-1,0 0 0,0 0 0,0 0 0,0 0 0,0 0 1,-1 0-1,1 0 0,-1 1 0,0-1 0,0 0 0,0 1 0,0-1 1,-1 1-1,1 0 0,-1-1 0,0 1 0,-1 4 0,0-6 56,0 0-1,0 0 0,-1 0 0,0 0 0,1 0 0,-1-1 0,0 1 1,0-1-1,1 1 0,-1-1 0,0 0 0,-1 1 0,1-1 0,0 0 1,-4 1-1,-43 14 848,38-13-736,-42 7 1038,51-10-1242,1 1 1,0-1-1,0 0 1,0 0-1,0 0 1,-1 0 0,1 0-1,0-1 1,0 1-1,0 0 1,0 0-1,-1-1 1,1 1 0,0-1-1,0 1 1,0-1-1,0 1 1,0-1 0,0 0-1,0 0 1,1 1-1,-1-1 1,0 0-1,0 0 1,0 0 0,1 0-1,-1 0 1,0 0-1,1 0 1,-1 0-1,1 0 1,-1 0 0,1 0-1,0 0 1,-1 0-1,1-1 1,0 1-1,0 0 1,0-2 0,0-14-3026,0 0-2898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3.23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12 39 4561,'0'0'6345,"-4"-5"-5965,4 5-388,-1-1-1,1 1 0,-1-1 0,1 1 0,-1-1 0,1 1 1,-1-1-1,1 0 0,-1 1 0,1-1 0,0 1 1,-1-1-1,1 0 0,0 1 0,0-1 0,-1 0 0,1 0 1,0 1-1,0-1 0,0 0 0,0 1 0,0-1 0,0 0 1,0 0-1,0 1 0,0-1 0,0 0 0,0 1 1,1-1-1,-1 0 0,0 1 0,1-1 0,-1 0 0,0 1 1,1-1-1,-1 0 0,0 1 0,1-1 0,4-1-70,-1 1 1,1 0-1,-1 0 0,1 0 0,0 1 0,-1 0 0,7 0 1,-1-1 10,0 0-53,0 1-1,0 0 1,0 0 0,0 1-1,0 0 1,10 3 0,-17-2 103,0-1 0,0 0 0,0 1 1,0 0-1,0 0 0,-1-1 0,1 2 0,0-1 1,-1 0-1,0 0 0,1 1 0,-1 0 0,0-1 1,0 1-1,0 0 0,-1 0 0,1 0 0,-1 0 1,0 0-1,0 0 0,2 6 0,8 40 304,-9-38-105,0 0 0,0 0 0,1 0-1,1 0 1,0 0 0,0-1 0,11 19 0,4-14-25,-18-15-244,0 0-1,1 1 0,-1-1 1,0 1-1,0 0 0,0-1 1,0 1-1,0 0 0,0 0 0,0-1 1,0 1-1,0 0 0,-1 0 1,1 0-1,0 0 0,-1 0 1,1 0-1,0 1 0,-1-1 1,1 0-1,-1 0 0,0 0 1,1 0-1,-1 1 0,0-1 0,0 0 1,1 0-1,-1 1 0,0-1 1,0 0-1,-1 0 0,1 1 1,0-1-1,0 0 0,-1 0 1,1 0-1,0 1 0,-2 1 1,0 1-259,-1 1 1,0-1-1,0 0 1,-1 0-1,1 0 1,-1-1-1,0 1 1,-6 4 0,-13 10-1970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7.86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1 156 6329,'0'0'4656,"0"10"-4579,1 23-33,2 1-1,10 51 1,-6-38-39,-3-23-1262,-3-51-304,2-68 1095,0 51 913,-3 0 0,-5-50 0,4 85-227,-1 0 0,0 1 0,0-1-1,-1 1 1,0 0 0,-1-1 0,0 1-1,-5-8 1,8 42-132,12 0-29,2-1-1,0-1 0,22 30 1,-10-15 182,-23-36-208,0 1 0,0-1 0,1 0 0,-1 0 1,1 0-1,-1 0 0,1 0 0,0-1 0,0 1 0,0-1 0,1 0 0,-1 1 1,1-2-1,-1 1 0,1 0 0,6 2 0,-7-4-1,1 0-1,-1 0 1,0 0-1,0 0 1,0-1-1,0 1 1,0-1-1,0 0 1,0 0-1,0 0 1,0 0-1,0 0 1,0-1-1,0 1 1,0-1-1,-1 0 1,1 0-1,-1 0 1,0 0-1,1 0 1,1-4-1,4-1 34,12-13 6,-1-1-1,29-41 0,-43 74 604,2 25-659,2 8-38,1-11-171,9 39-660,-11-22-3265,-8-33-83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8.21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87 0 8362,'0'0'5241,"-14"13"-5202,-41 43-29,53-53-11,0 0 0,0 0 0,1 0-1,-1 0 1,0 0 0,1 1 0,0-1-1,0 1 1,0-1 0,0 1 0,1-1-1,-1 1 1,1-1 0,0 1 0,0 0-1,0-1 1,0 1 0,2 5 0,0 9-1,-2-13-17,1 0-1,0 1 1,1-1 0,0 0-1,-1 0 1,1 0 0,1 0-1,-1 0 1,1-1 0,0 1-1,0 0 1,0-1 0,1 0-1,-1 0 1,1 0 0,8 5-1,-7-4-135,1 0 0,0-1 0,0 0 0,0 0-1,1 0 1,-1-1 0,1 0 0,0 0 0,0-1 0,0 0-1,0 0 1,9 1 0,-7-3-290,2 1-406,-1 0 0,1-1 0,0 0 0,0-1 0,0 0-1,11-4 1,7-8-3947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8.56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59 744,'0'0'4969,"112"-53"-4881,-85 48-88,2 5-160,-6 0-72,-2 0-64,3 0-72,-7 0-752,-5 0-569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8.91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3593,'0'0'6593,"68"18"-6233,-50-12-312,-1-1-48,1 0 96,0-2-96,-1 2-16,4 0-728,-1-5-920,-2 0-945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29.5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0 1792,'0'0'8437,"-3"17"-8270,4 0-40,0-1 1,1 0 0,0 0-1,1 0 1,7 18 0,6 40 415,-7 133-1578,0-230-7090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0.2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1 118 544,'0'0'2637,"15"-19"-2461,46-59 9,-59 76-125,0 0 0,0 1 0,-1-1 0,1 0 0,0 1 0,0 0 1,0-1-1,1 1 0,-1 0 0,0 0 0,0 0 0,1 0 0,-1 0 0,1 1 0,-1-1 0,0 1 0,1 0 0,-1-1 0,1 1 0,-1 0 0,1 1 1,-1-1-1,1 0 0,-1 1 0,1-1 0,-1 1 0,0 0 0,1-1 0,-1 1 0,0 1 0,0-1 0,0 0 0,0 0 0,1 1 0,-2-1 0,1 1 0,0 0 1,2 2-1,3 1 282,27 19 989,-1 2 0,35 33 1,-65-55-1275,-1-1 0,0 1 1,0 0-1,0 0 0,0 0 0,0 0 1,-1 0-1,0 0 0,1 0 1,-2 0-1,1 0 0,0 1 0,-1-1 1,0 0-1,0 1 0,0-1 0,-1 0 1,1 0-1,-1 1 0,0-1 0,0 0 1,-1 0-1,1 0 0,-1 0 1,0 0-1,0 0 0,0 0 0,0-1 1,-1 1-1,1-1 0,-1 0 0,0 0 1,-5 4-1,6-5-35,-5 3 22,0 1 1,0-2-1,0 1 1,0-1-1,-1-1 1,0 1-1,0-1 1,0 0-1,0-1 1,0 0-1,0 0 1,-1-1-1,1 0 1,-14 0-1,19 41-226,3-38 184,-1-1 1,1 0-1,0 0 1,1 0-1,-1 0 1,1 0 0,-1 1-1,1-1 1,0 0-1,0 0 1,3 5-1,-2-6 5,0 0-1,0 0 0,1 0 0,-1-1 0,0 1 1,1-1-1,0 1 0,-1-1 0,1 0 0,0 0 0,-1 0 1,1-1-1,6 2 0,26 3 148,1-1 0,-1-2 0,72-5 0,-23 1-140,-83 2-74,-1 0 0,0-1 0,0 1 0,1 0 0,-1 0 0,0 0 0,0 0 1,1 0-1,-1 0 0,0 0 0,1 0 0,-1 0 0,0 0 0,0 0 0,1 0 1,-1 0-1,0 0 0,1 0 0,-1 1 0,0-1 0,0 0 0,1 0 0,-1 0 1,0 0-1,0 0 0,1 1 0,-1-1 0,0 0 0,0 0 0,0 0 0,1 1 1,-1-1-1,0 0 0,0 0 0,0 1 0,0-1 0,0 0 0,1 0 1,-1 1-1,1 1-607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0.5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75 0 6025,'0'0'7018,"-13"17"-6916,-38 53-99,49-68-9,1 0 0,0-1 0,0 1 0,0 0 0,0 0 0,0 0 0,1 0 0,-1 0 1,0 0-1,1 1 0,0-1 0,-1 0 0,1 0 0,0 0 0,0 0 0,0 0 0,0 1 0,1-1 0,-1 0 0,1 0 0,-1 0 0,1 0 0,0 0 0,-1 0 0,1 0 0,0 0 0,0 0 0,1 0 0,-1 0 0,0-1 0,3 3 0,1 1 5,1 0-1,0 0 0,0-1 0,1 0 0,-1 0 0,10 4 0,-11-6 3,8 4-28,2 0 0,-1-2-1,0 0 1,1 0 0,0-2-1,0 0 1,0 0 0,0-1-1,21-2 1,-30 0-280,-1 1-1,1-2 1,-1 1-1,0 0 1,1-1-1,-1 0 1,0 0-1,0-1 1,0 1-1,-1-1 1,1 0-1,-1 0 1,1-1-1,-1 1 1,6-7-1,14-14-3931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0.9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77 3241,'0'0'6201,"118"-77"-6201,-104 77 0,4 0 96,-3 0-88,5 0 24,1 0-32,2 8-96,4-2-872,-4-1-1137,-5-5-2560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1.31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48 4385,'0'0'6849,"177"-32"-6849,-136 21 0,-8 6-56,-7 5 56,-8 0-440,-9 0-640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1.9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195 23 4441,'0'0'7350,"-1"-4"-7210,-4-15 56,-1 20-166,-1 12-11,-156 421 1228,154-405-1336,6-17-2210,3-31-1132,2-9-2293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3.56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23 35 4961,'0'0'4078,"-6"5"-3978,2-2-97,-8 12-38,13-14 46,-1 0 0,1-1 0,0 1 0,0-1 0,0 1 1,0 0-1,0-1 0,0 0 0,0 1 0,0-1 0,0 0 0,0 1 1,0-1-1,0 0 0,0 0 0,0 0 0,0 0 0,0 0 0,0 0 0,0 0 1,0 0-1,0 0 0,2-1 0,12 0 241,0-1-1,0 0 1,0-1 0,0-1-1,24-9 1,-23 7-296,1 1 0,-1 1 0,1 0 0,24-2 0,60-1-5306,-73 0 180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2.33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4889,'0'0'5643,"7"3"-5593,4 1 4,0 2-1,0-1 0,0 1 0,-1 1 1,0 0-1,-1 1 0,1 0 0,-1 0 1,-1 1-1,1 0 0,-2 0 0,1 1 1,-1 0-1,6 13 0,15 26 417,37 92 0,-57-121-548,2 9 89,-8-22-9,1 1 0,-1-1 0,1 0-1,0 0 1,1 0 0,0 0 0,0 0 0,6 7 0,-10-14-46,0 0 0,0 0 1,1 0-1,-1 0 1,0 0-1,0 0 1,1 0-1,-1 0 1,0 0-1,0 0 0,0 0 1,1 0-1,-1 0 1,0 0-1,0 0 1,0 0-1,1 0 0,-1 0 1,0 0-1,0 0 1,0-1-1,1 1 1,-1 0-1,0 0 1,0 0-1,0 0 0,0 0 1,1-1-1,-1 1 1,0 0-1,0 0 1,0 0-1,0-1 0,0 1 1,0 0-1,0 0 1,0 0-1,1-1 1,-1 1-1,0 0 0,0 0 1,0 0-1,0-1 1,0 1-1,0 0 1,0 0-1,0-1 1,0 1-1,0 0 0,-1-1 1,3-12-1552,-1-6-3786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2.69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99 520,'0'0'12595,"35"-45"-12595,0 31 0,6 1 24,1 3-24,-4 4-16,-9-2-112,-5 6-344,-6 2-489,-7 0-1263,-2 0-1081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3.2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5 5449,'0'0'6868,"0"0"-6868,0 0-1,0 0 0,0 0 0,0 0 0,0 0 1,-1 0-1,1 0 0,0 0 0,0 0 1,0 0-1,0 0 0,0 0 0,0-1 0,0 1 1,0 0-1,0 0 0,0 0 0,0 0 1,-1 0-1,1 0 0,0 0 0,0-1 0,0 1 1,0 0-1,0 0 0,0 0 0,0 0 1,0 0-1,0 0 0,0 0 0,0-1 0,0 1 1,0 0-1,0 0 0,0 0 0,1 0 1,-1 0-1,0 0 0,0-1 0,0 1 0,0 0 1,0 0-1,0 0 0,0 0 0,0 0 1,0 0-1,0 0 0,0 0 0,0 0 0,1 0 1,-1-1-1,0 1 0,0 0 0,0 0 1,0 0-1,0 0 0,0 0 0,0 0 0,1 0 1,-1 0-1,0 0 0,0 0 0,0 0 1,0 0-1,0 0 0,1 0 0,244 5 760,-244-5-761,-1 0 0,1 0-1,-1 0 1,1 0 0,0 0 0,-1 0-1,1 0 1,0 1 0,-1-1 0,1 0 0,-1 0-1,1 0 1,0 1 0,-1-1 0,1 0-1,-1 1 1,1-1 0,-1 0 0,1 1-1,-1-1 1,1 0 0,-1 1 0,1-1 0,-1 1-1,0-1 1,1 1 0,-1 0 0,0-1-1,1 1 1,-1-1 0,0 2 0,-3 21 77,-22 22 396,-32 19-127,41-50-254,2 1 1,0 1-1,1 0 1,0 1-1,2 0 0,0 1 1,1 0-1,-11 28 0,19-43-97,1 1 0,0 0 0,0-1 0,0 1 0,1 0 0,-1 0 0,1 0 0,0-1 0,0 1 0,0 0 0,1 0 0,-1 0 0,3 6 0,-2-9 4,0 1 0,1 0 0,-1 0 0,1 0 0,-1-1 0,1 1 0,0-1 0,-1 1 0,1-1 0,0 0 0,0 0 0,0 0 0,0 0 1,0 0-1,0 0 0,0 0 0,0-1 0,1 1 0,-1-1 0,0 1 0,0-1 0,4 0 0,40 4-60,68-2 0,-7-10-4418,-80 4 1455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3.61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159 9 5937,'0'0'5990,"-1"-9"-6052,-44 101 209,28-55-129,-2-1 0,-34 52 1,52-87-253,1 0 1,-1 0 0,0 0 0,0 0 0,0 0-1,0 0 1,0 0 0,0 0 0,0 0 0,0-1-1,0 1 1,0 0 0,0 0 0,0-1 0,0 1-1,-1-1 1,1 1 0,0-1 0,0 0 0,-3 1 0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3.96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11 3001,'0'0'8752,"0"0"-8746,0-1 0,0 1 0,0-1 0,0 1-1,1-1 1,-1 1 0,0-1 0,0 1 0,0-1 0,0 1-1,1 0 1,-1-1 0,0 1 0,0-1 0,1 1 0,-1 0 0,0-1-1,1 1 1,-1 0 0,1-1 0,-1 1 0,0 0 0,1-1 0,-1 1-1,1 0 1,3 2 30,-1 1-1,1 0 1,-1 0-1,0 1 1,0-1-1,0 0 0,-1 1 1,4 6-1,7 8 12,11 7 46,35 28 1,22 22 19,-73-67-77,-1 1 1,0 1-1,0-1 0,-1 1 1,0 0-1,9 21 0,-14-30-171,-1-1 0,1 1-1,-1 0 1,1 0-1,0-1 1,0 1 0,-1 0-1,1-1 1,0 1-1,0-1 1,0 1 0,0-1-1,0 0 1,0 1-1,0-1 1,-1 0 0,1 1-1,0-1 1,0 0-1,0 0 1,0 0 0,0 0-1,0 0 1,0 0-1,0 0 1,0 0 0,0 0-1,1-1 1,4 1-1749,6 0-2554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4.29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72 1856,'0'0'8378,"85"-43"-9226,-47 30-424,-5 2-17,-4 6 297,-5 5 624,-10 0-208,-5 0-1584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4.6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5633,'0'0'3833,"0"111"-3833,9-93 16,-1-2 8,-2 3-24,0-6 8,-6-2 24,0-6-32,0 3-376,0-3-712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4.99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49 5265,'0'0'6872,"3"-3"-6677,3-1-179,0 0 0,0 0-1,0 1 1,1 0 0,-1 0 0,1 0 0,0 1 0,0 0-1,0 0 1,8 0 0,81-10 69,-17 11-592,-1 4-4023,-70-3 3805,19 0-3103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5.33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 0 7466,'0'0'4096,"-2"20"-4029,-8 172-327,11-189-62,-2 13 531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6.3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43 6793,'0'0'6350,"0"53"-6186,0 106-2457,1-164 2205,0 0 0,0 0-1,1 0 1,0 0 0,0 1 0,4-8-1,6-13-97,-7 1 575,0 0 0,-2 0 0,0 0-1,-2 0 1,-1-27 0,0 34 124,15 28-852,3 9 190,-5-3 6,2 0-1,0-1 0,33 26 0,-43-41 159,1 0 0,0 0 0,0-1 0,0 1 0,0-2 0,0 1 0,0 0 0,9-3 0,-7 1-18,0-1 1,-1 0-1,1 0 1,-1 0-1,0-1 1,0 0-1,11-8 1,-11 6 0,1 1 1,0 0-1,1 1 1,14-6-1,-22 10 9,0-1 0,-1 1 0,1 0 0,0 0 0,0 0 1,0 0-1,0 0 0,-1 0 0,1 0 0,0 1 0,0-1 0,0 0 0,-1 0 0,1 0 1,0 1-1,0-1 0,0 1 0,-1-1 0,1 0 0,0 1 0,-1-1 0,1 1 0,0 0 1,-1-1-1,1 1 0,-1-1 0,1 1 0,-1 0 0,1-1 0,-1 1 0,1 0 1,-1 0-1,0 0 0,0-1 0,1 1 0,-1 0 0,0 0 0,0 0 0,0 0 0,6 43 170,-5-28-85,2 9-213,1 1 0,1-1 0,1 0 0,1-1 0,1 0-1,22 44 1,-21-51-2571,-5-3-2852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5.3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6281,'0'0'3173,"1"19"-2800,5 63-163,-5-73-101,0 0 0,0 0 0,1-1-1,1 1 1,-1-1 0,2 1 0,-1-1 0,1 0 0,0 0 0,0-1 0,10 13 0,-11-17-97,-1-1 1,0 0 0,1 0-1,-1-1 1,1 1-1,-1 0 1,1-1-1,0 0 1,0 1 0,-1-1-1,1 0 1,0 0-1,0-1 1,0 1 0,5 0-1,49 1-449,-47-2 111,-1 1 11,0-1 0,0 0 0,0 0 0,0-1 0,-1 0 0,1-1 0,0 0 0,-1 0 0,1-1 0,-1 0 0,0 0-1,0-1 1,0 0 0,0 0 0,13-11 0,1-5-2745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3.95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1 155 6241,'0'0'3701,"14"-21"-3557,5-7-102,59-78 88,-74 116 1290,-4 24-1100,-3 40-266,0 92-798,1-164 576,1-1 0,-1 0 0,1 0 0,-1 1 0,0-1 0,1-1 0,-1 1 0,0 0 0,0 0 0,0-1 0,0 1 0,1-1 0,-1 1 0,0-1 0,0 0 0,-2 0 0,2 1-84,-23 2-2707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7.49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105 54 1664,'0'0'11784,"0"-8"-11298,0-37 176,0 45-421,-32 0 301,29-1-563,0 2 0,0-1 0,0 0-1,0 1 1,1-1 0,-1 1 0,0 0 0,0-1-1,1 2 1,-1-1 0,0 0 0,1 0-1,-1 1 1,1-1 0,0 1 0,-1 0 0,1 0-1,0 0 1,0 0 0,0 0 0,0 0-1,-2 5 1,2-3-11,0 1-1,0-1 1,1 0-1,-1 1 0,1-1 1,0 1-1,0-1 1,1 1-1,-1-1 1,1 1-1,0 0 1,1-1-1,-1 1 1,2 5-1,0-7 34,1 1-1,0-1 0,1 0 1,-1 0-1,0 0 1,1 0-1,0 0 1,-1-1-1,1 0 1,0 1-1,0-1 0,0-1 1,1 1-1,5 1 1,46 12 32,38 15-188,-87-28 126,0 2 1,-1-1-1,1 1 0,-1 0 1,0 0-1,0 0 0,0 1 0,-1 0 1,0 0-1,8 10 0,-11-12 17,0 0 1,0 0-1,-1 0 0,1 0 0,-1 0 0,0 0 0,0 0 1,0 1-1,0-1 0,-1 0 0,1 1 0,-1-1 0,0 0 0,0 1 1,0-1-1,0 0 0,-1 1 0,1-1 0,-1 0 0,0 1 1,0-1-1,0 0 0,0 0 0,-1 0 0,1 0 0,-1 0 0,0 0 1,0 0-1,0-1 0,0 1 0,0 0 0,0-1 0,-3 2 1,-4 1 118,0-1 1,1-1 0,-1 0-1,0 0 1,0-1 0,-1 0 0,1 0-1,0-1 1,-1-1 0,1 1 0,-14-2-1,13 1 4,7-1-93,0 1 1,0-1-1,0 0 1,0 0-1,0 0 1,0 0 0,0 0-1,0-1 1,0 1-1,1-1 1,-1 0 0,1 0-1,-1 0 1,1 0-1,0 0 1,-1-1-1,1 1 1,0-1 0,1 1-1,-1-1 1,0 0-1,1 1 1,-2-4-1,-19-25-1078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7.87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39 0 5977,'0'0'7550,"-6"8"-7327,2-3-221,0 0 0,1 1 0,0-1 0,0 1 1,0-1-1,1 1 0,0 0 0,0 0 1,0 0-1,1 0 0,-1 1 0,2-1 1,-1 0-1,1 12 0,-1-12-12,1 0 0,0 0 1,1 0-1,-1 0 0,1 0 0,0 0 0,1 0 1,-1 0-1,1 0 0,0-1 0,1 1 0,0-1 1,-1 1-1,2-1 0,-1 0 0,0 0 0,1 0 1,0 0-1,0-1 0,1 0 0,-1 0 1,1 0-1,0 0 0,0-1 0,0 1 0,0-1 1,1-1-1,0 1 0,-1-1 0,1 0 0,0 0 1,0-1-1,0 1 0,0-1 0,0-1 0,0 1 1,10-1-1,-9 0-139,1 0 0,0-1 0,-1 0-1,1 0 1,-1-1 0,1 1 0,-1-2 0,0 1 0,9-5 0,-4 0-827,0-1 1,0 0 0,-1-1-1,10-10 1,10-10-4500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8.2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25 3065,'0'0'5689,"182"-19"-5689,-135 14 8,-8 5-8,-13 0-96,-5 0-8,-12 0-608,-4 0-393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38.56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43 5457,'0'0'3617,"171"-35"-3521,-148 32-96,-2-2 48,-6 5-48,-6 0 0,-6 0-232,-1 0-232,-2 5-112,0 9-64,0-4-177,0 4-1591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41.1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222 36 3089,'0'0'6613,"-6"-4"-6377,0 0-129,-1 1 0,1 0 1,-1 1-1,0 0 0,0 0 0,1 0 0,-1 1 0,0 0 0,-1 0 0,1 1 1,0 0-1,0 0 0,0 1 0,0 0 0,0 0 0,0 0 0,-12 5 1,14-3-81,-1 0 0,1 0 0,0 1 0,0 0 0,0 0 0,0 0 0,1 0 0,0 1 0,-1 0 0,2 0 1,-1 0-1,1 0 0,-1 1 0,1-1 0,1 1 0,-1 0 0,1 0 0,-2 8 0,3-9-26,0 0-1,1-1 0,0 1 0,0 0 1,0 0-1,0 0 0,1-1 0,-1 1 1,1 0-1,1 0 0,-1-1 1,1 1-1,-1-1 0,1 1 0,1-1 1,-1 0-1,0 0 0,1 0 0,0 0 1,0 0-1,0-1 0,1 1 0,-1-1 1,7 5-1,4 2-26,1-1 0,0 0 0,1-1 0,0 0 0,0-2 0,0 1 0,21 3 0,-9-3-90,1-2 0,-1-1 1,52 1-1,-74-29 324,-2 1-219,-1 0 0,-1 1 0,-1-1 0,-1 0 0,-4-25 0,3 42 9,0 0 0,0 0 0,-1 0 0,0 0 0,0 0 0,0 0 0,-1 1 0,0-1 0,0 1 0,0 0 0,-1 0 0,0 0 0,0 0 0,0 1 0,0-1 0,-1 1 0,0 0 0,0 1 0,0-1 0,0 1 0,0 0 0,-1 0 0,-9-3 0,7 2 24,-1 2-1,1-1 1,0 1 0,-1 0 0,0 1 0,1 0 0,-1 1 0,0-1 0,1 1 0,-1 1 0,-9 1 0,15-1-33,-1 0 0,1 1 0,-1-1 0,1 1 0,0-1 0,0 1 0,-1 0 0,1 0 0,1 0 0,-1 1 0,0-1 1,0 1-1,1-1 0,0 1 0,-1 0 0,1 0 0,0 0 0,1 0 0,-1 1 0,0-1 0,1 0 0,0 1 0,0-1 0,0 1 0,0-1 0,0 1 0,1-1 0,-1 7 0,0 54-3111,1-40 9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41.5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48 0 6873,'0'0'6541,"0"0"-6542,-1 0 0,1 0 0,-1 0 0,1 1 0,-1-1 0,1 0 1,-1 0-1,1 0 0,-1 0 0,1 0 0,0 0 0,-1 1 0,1-1 1,-1 0-1,1 0 0,-1 1 0,1-1 0,0 0 0,-1 0 1,1 1-1,0-1 0,-1 0 0,1 1 0,0-1 0,0 1 0,-1-1 1,1 0-1,0 1 0,0-1 0,0 1 0,0-1 0,-1 1 1,1 6-1,-1-1 0,1 1 0,0-1 0,1 1 0,-1-1 1,1 1-1,1-1 0,-1 1 0,5 10 0,5 31 70,-8 73-264,-3-119 40,-1 0 1,1 1-1,-1-1 1,1 0-1,-1 0 0,0 0 1,1 0-1,-1 1 1,0-1-1,0 0 1,-1-1-1,1 1 1,0 0-1,-1 0 0,1 0 1,-1-1-1,0 1 1,1-1-1,-1 1 1,0-1-1,0 0 1,0 0-1,0 0 0,0 0 1,0 0-1,0 0 1,-4 1-1,-12 4-4119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42.0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67 3513,'0'0'5932,"28"-10"-5759,93-29-141,-107 34-38,0 2-1,0 0 1,0 0 0,1 1-1,-1 1 1,0 1-1,1 0 1,15 2 0,-12-1 3,-13 0 22,0 0 0,0 0 0,0 0 0,-1 0 0,1 1 0,-1 0 0,1 0 0,-1 0 0,0 1 0,0-1 0,0 1 0,0 0 0,0 0 0,0 0-1,-1 1 1,0-1 0,1 1 0,-1 0 0,-1 0 0,1 0 0,-1 0 0,1 0 0,-1 1 0,0-1 0,-1 1 0,1-1 0,-1 1 0,0 0 0,1 7 0,0-2 117,-1 0 0,0 0 0,0 1-1,-1-1 1,-1 0 0,1 1 0,-2-1 0,1 0 0,-2 0 0,1 1 0,-1-2-1,-1 1 1,-5 11 0,-6 6 53,-2 0 0,-1 0-1,-1-2 1,-1 0 0,-43 39-1,56-58-148,-1-2 0,0 1 0,0-1 0,0 0 0,0 0 0,-1-1 0,1 0 0,-1-1 0,0 0 0,-12 2 0,16-3-38,0-1-1,0 1 1,0-1-1,0 0 0,0-1 1,0 1-1,1-1 1,-1 0-1,0 0 0,0 0 1,1 0-1,-1-1 1,0 0-1,1 0 1,0-1-1,-1 1 0,1-1 1,0 0-1,-7-6 1,5 2-248,-22-29 149,21 8-3957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42.5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 0 5025,'0'0'6711,"0"16"-6080,2 65-537,0-33 72,-7 84 0,1-121 370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43.0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58 4849,'0'0'1879,"33"-8"-1750,106-28-98,-125 32-34,0 1 0,0 1 0,0 0 0,1 0 1,-1 2-1,22 1 0,-13 0-18,-21-1 23,1 0 1,-1 1 0,1-1-1,-1 1 1,0-1 0,1 1-1,-1 0 1,0-1 0,0 1-1,1 0 1,-1 1 0,0-1-1,0 0 1,0 1 0,0-1-1,-1 1 1,1-1 0,0 1-1,-1 0 1,1 0-1,2 3 1,-2 0 193,0-1-1,0 1 1,-1 0-1,1-1 1,-1 1 0,0 0-1,0 0 1,0 0-1,-1 0 1,0 6-1,-1 3 233,0 1-1,-1-1 0,0 1 1,-1-1-1,-1 0 1,-8 20-1,9-25-360,-1-1 0,-1-1 1,1 1-1,-2-1 0,1 1 0,-1-2 0,0 1 1,0 0-1,0-1 0,-1-1 0,0 1 0,0-1 1,-1 0-1,0 0 0,0-1 0,0 0 1,0-1-1,0 0 0,-1 0 0,1 0 0,-1-1 1,0-1-1,0 1 0,-9-1 0,-8 10-5124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43.9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2473,'0'0'9692,"24"1"-9542,-16 2-90,1 1 0,-1-1 0,0 2 0,0-1 0,0 1 0,0 0 0,-1 1 0,0 0 0,0 0 0,6 8 0,33 25 113,-21-24-258,17 12 174,-20-4-3307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4.42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35 4081,'0'0'6603,"10"0"-6529,171-11 46,26-2-92,3 5-3540,-202 8 3030,12-2-2237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44.3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4825,'0'0'4702,"2"11"-4536,2 45 207,-3-21 686,10 57 0,-9-86-1016,-1 1 0,1-1 1,1 0-1,-1 0 0,1 0 1,0 0-1,0 0 0,1-1 0,-1 1 1,1-1-1,0 0 0,1 0 0,-1 0 1,1-1-1,0 0 0,0 0 0,1 0 1,-1 0-1,1-1 0,7 4 0,-6-5-183,1 0 0,-1 0-1,0 0 1,1-1 0,-1 0-1,1-1 1,-1 1 0,1-1-1,0-1 1,-1 0 0,1 0-1,-1 0 1,1-1 0,-1 0-1,0 0 1,0-1 0,7-3-1,19-12-2470,-3-1-1559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44.7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30 3545,'0'0'2256,"168"-29"-2184,-135 29 112,-10 0-184,-8 0 0,-6 0 8,-4 0-8,-5 5-552,0 6-784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45.0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35 3241,'0'0'4449,"162"-29"-4441,-139 24-8,-5 5 0,-3 0-104,-7 0-545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45.4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4841,'0'0'5018,"8"4"-4920,-3-1-51,0-1 1,0 1-1,0 1 0,-1-1 1,1 1-1,-1 0 1,0 0-1,0 0 0,0 0 1,-1 1-1,1-1 1,-1 1-1,0 0 0,0 0 1,-1 1-1,0-1 1,1 0-1,-2 1 0,1-1 1,-1 1-1,1 7 1,-1 103 1221,0-71-1212,-2-27-573,1-30-2535,0-10-4548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45.9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51 5577,'0'0'3278,"30"-8"-3335,96-26-108,-114 31 50,1 1 0,-1 0 1,0 1-1,1 0 0,12 2 1,-21-1 59,1 1 0,0-1 0,-1 1 0,1 0 0,-1 1 0,1-1 0,-1 1 0,1 0 0,-1 0 0,6 5 0,-4-2 101,0 1 1,-1 1 0,1-1 0,-1 1 0,-1-1 0,0 1-1,0 1 1,0-1 0,-1 1 0,0-1 0,0 1 0,2 13-1,20 38 1069,-20-49-989,-1-1 1,1 1 0,-2 1-1,1-1 1,-1 1-1,-1-1 1,0 1 0,1 15-1,-4-20 0,1 0 0,-1 0 0,0 0-1,-1 0 1,1 0 0,-1 0 0,0 0 0,-1-1 0,0 1-1,1-1 1,-2 1 0,1-1 0,-8 9 0,-7 5 179,0 0 0,-24 18 1,10-9 154,10-27-5219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46.7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51 11 2833,'0'0'5997,"-5"-2"-5558,-1 0-251,4 1-114,1 0 1,-1 0-1,0 0 1,0 1 0,0-1-1,0 1 1,0-1-1,0 1 1,0 0-1,0-1 1,0 1 0,-2 1-1,0-1 1345,4 0-1407,-1 0 0,1 1 0,-1-1-1,1 0 1,-1 1 0,1-1 0,-1 1-1,1-1 1,-1 1 0,1-1 0,0 1-1,-1-1 1,1 1 0,0-1 0,-1 1 0,1 0-1,0-1 1,0 1 0,-1-1 0,1 1-1,0 0 1,0-1 0,0 1 0,0 0 0,0-1-1,0 1 1,0 1 0,0 21-69,0-20 83,-1 54 67,11 232 1121,-10-286-1208,1 0 0,0 0 0,0 0 1,0-1-1,0 1 0,0 0 0,1-1 0,-1 1 1,1-1-1,-1 1 0,1-1 0,0 0 0,0 1 0,0-1 1,0 0-1,1 0 0,-1-1 0,0 1 0,1 0 1,-1-1-1,1 0 0,0 1 0,0-1 0,-1 0 1,1 0-1,0-1 0,0 1 0,0 0 0,3-1 0,12 3-97,1-2-1,-1 0 0,31-3 1,-19 1-463,-16 1-319,1-1 0,-1-1 0,1-1 0,-1 0 0,0 0 0,19-8 0,-2 0-3556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47.1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54 536,'0'0'3641,"135"-6"-3329,-123 6 64,3 0-232,0 0-128,5-5 160,7-8-176,-1-3-752,-5 3-1881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47.4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11 2481,'0'0'9129,"109"-11"-9129,-91 11-8,-4 0-96,1 0-192,0 11-384,5-6-744,-2 1-865,0-4-2159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1.4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3409,'0'0'6077,"21"64"-3862,-12-38-2216,2 4-137,-1 1 1,-1 0-1,-1 0 0,-2 1 0,2 39 0,-28-69-7454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1.8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54 4785,'0'0'4536,"16"-9"-4491,2-2-55,-12 7-1,0 0 1,0 0 0,1 1-1,-1 0 1,1 0 0,0 0-1,0 1 1,0 0 0,0 0 0,0 1-1,0 0 1,0 0 0,10 1-1,-5 0-249,-1 0-1,1 1 0,-1 0 1,0 1-1,1 0 0,-1 1 1,0 0-1,0 1 0,15 7 1,-22-8 202,1-1 1,-1 1 0,0 1 0,0-1 0,0 0-1,-1 1 1,1 0 0,-1 0 0,0 0 0,0 0-1,0 1 1,-1-1 0,1 1 0,-1-1 0,0 1-1,0 0 1,-1 0 0,0 0 0,1 0 0,-2 0-1,1 0 1,-1 1 0,0 8 0,1 2 457,-1-9-104,0-1-1,0 1 1,0-1 0,-1 1-1,0-1 1,-3 12 0,2-15-184,1 0 0,-1-1 0,1 1 0,-1-1 0,0 1 0,0-1 0,-1 0 0,1 0 0,0 1 0,-1-2 0,1 1 0,-1 0 0,0 0 0,1-1 0,-1 1 0,0-1 0,-5 1 0,-11 4 216,0-1 0,-1-1-1,0-1 1,0-1 0,0-1-1,0 0 1,-39-5 0,56 4-299,-9-7-11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4.85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197 1 5113,'0'0'5821,"-1"6"-5786,-3 18-11,-1 0 0,-1-1 0,-1 1 0,-1-1 0,-2 0-1,0-1 1,-1 0 0,-1-1 0,-1 0 0,-1-1 0,0-1 0,-2 0 0,-31 30 0,29-29-1226,19-19 1042,0-1 0,-1 0 0,1 0 1,0 0-1,0 0 0,0-1 0,0 1 1,0 0-1,-1 0 0,1 0 0,0-1 1,0 1-1,-1 0 0,1-1 0,0 1 1,0-1-1,-1 1 0,1-1 0,0 1 0,-1-1 1,1 1-1,-1-1 0,1 0 0,0 1 1,-1-2-1,21-15-1811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2.5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111 63 5945,'0'0'4665,"-13"-2"-4598,-42-6 22,54 8-88,0 0 0,-1 0 0,1 1 0,0-1-1,-1 0 1,1 0 0,0 1 0,0-1 0,-1 1 0,1 0 0,0-1-1,0 1 1,0 0 0,0-1 0,0 1 0,0 0 0,0 0-1,0 0 1,0 0 0,0 0 0,0 0 0,0 0 0,1 0-1,-1 1 1,1-1 0,-1 0 0,1 0 0,-1 1 0,0 1-1,-6 38 113,6-34-20,-1 12-9,0 1 1,1-1-1,4 34 0,-3-51-89,1 1 0,0-1 0,0 0-1,0 0 1,1 0 0,-1 0-1,0 0 1,1 0 0,0 0-1,-1 0 1,1-1 0,0 1 0,0 0-1,0-1 1,0 0 0,0 1-1,0-1 1,0 0 0,0 0 0,0 0-1,1 0 1,4 0 0,55 14-423,-59-15 371,76 3-1464,-56-3 1337,-21 0 184,1-1 0,-1 1-1,0-1 1,0 0 0,0 0 0,0 0-1,0 0 1,0 0 0,0-1 0,0 1-1,-1 0 1,1-1 0,0 1-1,-1-1 1,1 0 0,-1 0 0,0 1-1,1-1 1,-1 0 0,0 0 0,0 0-1,0 0 1,0 0 0,-1-1-1,1 1 1,0-4 0,2-6 8,0 0 1,-1 0-1,2-20 1,-3 20 111,-1 0 0,0 0 0,-1 0 0,0 0 1,-1 0-1,0 0 0,-6-19 0,6 27-101,0 0 0,0 1 0,0-1 0,0 0 0,-1 1 0,1-1 0,-1 1 1,0 0-1,0 0 0,0 0 0,0 0 0,-1 0 0,1 1 0,-1-1 0,1 1 0,-1 0 0,0 0 0,0 1 0,0-1 0,0 1 0,0 0 0,0 0 0,-1 0 1,-7 0-1,2 0-25,1 0 1,-1 0-1,0 1 1,1 1 0,-11 1-1,17-1-21,1-1-1,-1 1 1,1 0-1,0 0 0,-1 0 1,1 0-1,0 0 1,0 1-1,0-1 1,0 1-1,0-1 1,0 1-1,0 0 1,0 0-1,1 0 0,-1 0 1,1 0-1,-1 0 1,1 0-1,0 0 1,0 0-1,0 1 1,-2 4-1,-4 54-3155,6-36-339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3.0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4889,'0'0'3515,"1"16"-3312,0-5-120,0 10 132,1 1 1,1-1-1,7 27 0,-6-27 328,-2 0 0,0 1 0,-1-1 0,-3 32 0,1-5-245,1-47-292,1 0 1,0 1-1,0-1 0,0 0 0,0 0 1,0 0-1,0 0 0,0 0 0,0-1 1,0 1-1,0 0 0,0 0 0,0-1 1,1 1-1,-1-1 0,0 1 0,0-1 1,1 1-1,-1-1 0,0 0 0,1 0 1,-1 1-1,1-1 0,1-1 0,38 5 133,17-3-423,-29 0-468,0-1 0,0-1 0,57-9 0,-50 0-2166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3.3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218 0 4113,'0'0'5730,"-1"0"-5727,1 0-1,-1 0 1,1 0 0,-1 0-1,0 0 1,1 0-1,-1 0 1,1 1-1,-1-1 1,0 0-1,1 0 1,-1 0-1,1 1 1,-1-1-1,1 0 1,-1 0-1,1 1 1,-1-1-1,1 1 1,-1-1-1,1 0 1,-1 1-1,1-1 1,-1 1-1,1-1 1,-1 2-1,-2 6 10,-17 37 846,-32 53 1,44-85-1238,-1 0 0,0-1 0,-1 0 0,0-1 0,-1 0 0,0-1 0,0 0 0,-20 13-1,13-16-2663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3.7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6057,'0'0'6492,"2"7"-6529,1 2 44,0 0-1,1 0 1,0-1 0,1 0-1,0 1 1,0-1 0,1-1-1,0 1 1,0-1 0,1 0-1,11 9 1,99 73 143,-65-52-121,-50-35-29,7 3 6,-1 1 0,-1 0-1,1 0 1,-1 1 0,0 0 0,-1 0 0,0 0 0,0 1 0,9 15-1,-15-21-39,-18-2-620,-2-2-1327,2-4-2122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4.0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86 2681,'0'0'10578,"53"-14"-10578,-9 4 72,3-4-152,0 4-96,-6-1-208,-3 3-841,-11-2-1671,-12 2-2185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4.4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5857,'0'0'3473,"29"1"-3302,94 4-114,-115-5-58,-1 1 0,0 0 1,0 0-1,0 0 0,1 1 0,-1 0 0,12 6 1,-17-7 94,1 1 0,0 0 1,-1-1-1,1 1 1,-1 0-1,0 0 0,1 0 1,-1 1-1,0-1 1,0 0-1,0 1 0,-1 0 1,3 4-1,-3-4 7,0 1-1,0-1 1,0 0-1,-1 1 1,0-1-1,0 1 1,0-1-1,0 1 1,0-1-1,0 0 0,-1 1 1,0-1-1,0 0 1,0 1-1,0-1 1,0 0-1,-1 0 1,1 0-1,-1 0 1,0 0-1,0 0 1,0 0-1,0-1 1,-1 1-1,-2 2 1,-10 10 129,3-3-74,0 0 1,1 0-1,-9 16 0,16-22-143,1-1 0,0 1-1,0 0 1,1 0 0,0 0-1,0 0 1,1 1 0,-1-1 0,1 1-1,1-1 1,-1 10 0,1-13-10,1 0 0,-1-1 0,1 1 0,-1 0 0,1 0 0,0-1 0,0 1 0,0-1 0,0 1 0,1-1 0,-1 1 0,1-1 0,0 0 0,-1 1 0,1-1 0,0 0 0,0 0 0,1 0 0,-1-1 0,0 1 0,0 0 0,1-1 0,-1 0 0,1 1 0,-1-1 0,1 0 0,0 0 0,0-1 0,-1 1 0,1 0 0,3-1 1,13 3-37,-1 0 1,1-2-1,30-1 1,-32 0-95,2 0-142,-9 1-134,0 0 0,1-2 0,-1 1 0,0-1 0,0 0 0,0-1 0,0-1 0,-1 1 0,1-1-1,14-7 1,16-14-6539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4.7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18 1 7242,'0'0'5445,"-2"4"-5377,-2 11-55,0 0 1,2 0-1,-1 0 0,2 1 1,0-1-1,1 1 1,0-1-1,3 17 0,-1 21 27,-2-49-45,0-1 0,0 0 0,0 1 0,0-1 0,0 0 1,1 1-1,0-1 0,0 0 0,-1 0 0,2 1 0,-1-1 0,0 0 1,1 0-1,-1 0 0,1-1 0,0 1 0,0 0 0,0 0 1,0-1-1,1 0 0,-1 1 0,0-1 0,1 0 0,0 0 0,0 0 1,-1 0-1,1-1 0,0 1 0,0-1 0,1 0 0,-1 0 0,0 0 1,0 0-1,1-1 0,-1 1 0,0-1 0,0 1 0,5-2 0,12 4-132,0-2-1,1-1 0,-1 0 0,0-1 0,22-5 0,-30 3-759,0 0-1,-1-1 1,1 0-1,-1-1 1,21-12-1,-7-3-4359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5.1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24 176,'0'0'9274,"162"-5"-9266,-112-1 0,-8 6 56,-7 0-56,-9 0 24,-8 0-32,-3 0-120,-6 0 72,-1 0-480,1-5-456,-6-3-625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5.4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4609,'0'0'5889,"86"0"-5657,-60 6-232,-2-6 88,-4 5-88,-5 3-128,-3-3-64,-1 1-768,-2-1-784,0-3-1297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5.80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166 19 4505,'0'0'6684,"-13"-18"-5292,7 17-1359,-1 2 0,1-1 1,0 1-1,-1 0 0,1 0 0,0 1 0,0 0 0,0 0 0,0 0 0,0 1 0,0 0 0,0 0 0,1 0 0,0 1 0,-1 0 0,1 0 0,1 0 0,-1 1 0,1-1 1,-1 1-1,1 0 0,1 0 0,-1 1 0,1-1 0,0 1 0,0 0 0,0 0 0,1 0 0,0 0 0,0 0 0,1 0 0,0 1 0,0-1 0,0 0 0,1 1 0,0-1 1,0 8-1,1-11-38,0 0 0,0 0 0,0 0 0,1 0 0,-1 0 1,1 0-1,-1 0 0,1 0 0,0 0 0,0-1 0,1 1 0,-1-1 1,0 0-1,1 1 0,-1-1 0,1 0 0,0-1 0,0 1 1,0 0-1,0-1 0,0 1 0,3 0 0,13 6-170,0-2-1,27 7 1,-36-10 24,1-1-306,-1 0-1,0 0 0,1-1 0,-1 0 0,1 0 0,-1-1 0,0-1 0,1 0 0,-1 0 0,18-6 0,-9-5-2033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5.24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5393,'0'0'5291,"12"7"-5214,18 12-45,0 1-1,-1 2 1,-2 1 0,0 1 0,-1 1-1,-2 1 1,0 2 0,30 46-1,-38-49 83,1 0-1,37 39 0,-54-63-130,1-1-1,-1 0 1,0 1-1,0-1 1,1 1-1,-1-1 1,0 1-1,0-1 1,0 1-1,0-1 1,0 1-1,1-1 1,-1 1-1,0-1 1,0 1-1,0-1 1,0 1-1,-1-1 1,1 1-1,0-1 1,0 0-1,0 1 1,0-1-1,0 1 1,-1-1-1,1 1 1,0-1-1,0 1 1,-1-1-1,1 0 1,0 1-1,-1-1 1,1 0-1,0 1 1,-1-1-1,1 0 1,0 1-1,-1-1 1,1 0-1,-1 0 1,0 1-1,-18 11-869,17-11 780,-24 13-1930,-1-1-886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6.1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5281,'0'0'3793,"85"58"-3153,-85-28-480,0-7 168,0 1-328,0-3 128,0-2-72,0-6-56,0-2-1000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6.4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 1 7522,'0'0'4666,"-1"5"-4653,-2 184 269,4-115-1135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6.8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13 4241,'0'0'5249,"27"-13"-9386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8.5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166 65 4849,'0'0'4724,"-8"-8"-4480,-1-3-125,6 7-11,-1-1-1,1 1 1,-1 0-1,-1 0 1,1 0-1,-9-5 1,11 7-8,0 1 1,0 0-1,1 0 0,-1 0 1,0 0-1,0 0 1,0 0-1,0 1 0,0-1 1,-1 1-1,1-1 0,0 1 1,0 0-1,0 0 1,0 0-1,0 0 0,-1 0 1,1 0-1,0 0 0,0 1 1,-4 1-1,3-1-70,0 1 0,0 0 0,0 0-1,1 0 1,-1 0 0,1 1 0,-1-1-1,1 1 1,0-1 0,-1 1 0,1 0-1,-2 4 1,0 1-52,-1 1 0,2 0-1,-1 0 1,1 0 0,1 1 0,-1-1 0,2 0-1,-2 17 1,3-21-2,0 0 0,0 0 0,0 1 0,1-1 0,0 0 0,0 0-1,0 0 1,1 0 0,-1 0 0,1 0 0,1 0 0,-1 0 0,1-1 0,-1 1 0,1-1 0,1 0 0,-1 0-1,0 0 1,1 0 0,0-1 0,0 1 0,0-1 0,0 0 0,1 0 0,-1 0 0,1-1 0,0 0-1,0 0 1,8 3 0,5 0-62,1 0 0,0-1-1,0 0 1,1-2-1,-1 0 1,1-2 0,-1 0-1,33-4 1,-48 4 21,1-1 0,0 1 0,-1-1 1,1 0-1,0 0 0,-1 0 0,1 0 1,-1-1-1,1 0 0,-1 0 0,0 0 0,0-1 1,0 1-1,0-1 0,0 0 0,-1 0 1,1 0-1,-1-1 0,0 1 0,0-1 0,0 0 1,0 1-1,-1-1 0,0-1 0,1 1 0,-1 0 1,-1 0-1,1-1 0,-1 1 0,0-1 1,0 0-1,1-7 0,-2 3 137,0 0-1,0 0 1,-1 0-1,0-1 1,-1 1-1,0 0 1,0 0 0,-7-15-1,7 20-1,-1 1 1,1-1-1,-1 1 0,1 0 0,-1 0 0,0 0 1,0 0-1,-1 0 0,1 1 0,0-1 1,-1 1-1,0 0 0,1 0 0,-1 0 0,0 1 1,0-1-1,0 1 0,0 0 0,0 0 1,0 0-1,0 1 0,-6-1 0,5 1-32,-1-1-24,-1 0-1,0 1 1,1 0-1,-1 0 1,0 0-1,-12 3 1,17-2-33,0 0 0,1-1 0,-1 1 0,1 0 0,-1 0 1,1 0-1,-1 1 0,1-1 0,0 0 0,0 0 0,-1 1 0,1-1 1,0 1-1,0-1 0,0 1 0,0-1 0,1 1 0,-1 0 0,0-1 0,1 1 1,-1 0-1,1 0 0,0-1 0,-1 1 0,1 0 0,0 0 0,0 0 0,0-1 1,1 4-1,-1 61-4394,0-50-990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8.9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6105,'0'0'3576,"2"12"-3818,21 38 252,-13-30 13,0 1-1,-1 0 1,-1 0-1,-2 1 0,0 0 1,-1 0-1,4 40 1,-11-59-970,-8 1-878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19:59.36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35 1736,'0'0'6486,"33"-6"-6410,105-17-3,-123 21-81,-1 0 0,1 1 0,-1 1 0,1 0 0,-1 1 0,1 0 0,-1 2 1,0-1-1,0 2 0,0 0 0,0 0 0,14 8 0,-18-6 21,0 0 1,0 0-1,-1 1 1,1 1 0,-2-1-1,1 2 1,-1-1-1,0 1 1,-1 0 0,0 1-1,-1-1 1,0 2-1,5 10 1,-8-16 111,-1-1 0,0 1 0,0 0 1,-1-1-1,0 1 0,1 0 0,-1 0 0,-1 0 1,1 0-1,-1 0 0,0 0 0,0 0 0,0 0 1,-1 0-1,0 0 0,0 0 0,0 0 1,-2 5-1,-1-4 20,1 0 0,-1 0 0,1 0 0,-2 0 0,1-1 0,-1 0 0,1 0 0,-2 0 0,1 0 0,0-1 0,-10 6 0,-6 2 16,0-2 0,0 0 0,-1-1-1,0-1 1,-1-1 0,-34 6 0,33-8-119,0-2 1,-1 0-1,0-1 1,1-2-1,-33-2 1,55 1-51,0 1 0,1 0 0,-1 0 0,0-1 0,1 0 0,-1 1 0,0-1 0,1 0 0,-1 1 0,1-1 0,-1 0 0,1 0 0,-2-2 0,-1-7-3248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06.46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38 1376,'0'0'4819,"0"-38"1194,11 84-5629,1 0-399,-11-30-376,3 41 926,-6-19-5664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07.39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 3001,'0'0'5439,"24"-6"-2814,272 6-1465,-295 1-1167,-1-1 0,1 0 0,0 0 0,-1 1 0,1-1 0,0 1 0,-1-1 0,1 0 0,-1 1 0,1-1-1,-1 1 1,1 0 0,-1-1 0,1 1 0,-1-1 0,0 1 0,1 0 0,-1-1 0,0 1 0,1-1 0,-1 1 0,0 0 0,0 0 0,0-1-1,0 1 1,0 0 0,1-1 0,-1 1 0,0 0 0,-1 0 0,1-1 0,0 1 0,0 0 0,0-1 0,0 1 0,-1 1 0,-8 29 18,-2-16 126,-1-1 1,0-1 0,-1 0-1,0-1 1,-1 0 0,-15 9-1,-46 42 376,75-63-515,-1 1 1,1-1-1,0 0 0,-1 0 1,1 0-1,0 1 1,0-1-1,-1 0 0,1 0 1,0 1-1,0-1 1,0 0-1,-1 1 1,1-1-1,0 0 0,0 1 1,0-1-1,0 0 1,0 1-1,0-1 0,0 0 1,0 1-1,-1-1 1,1 0-1,0 1 0,0-1 1,1 0-1,-1 1 1,0-1-1,0 0 0,0 1 1,0-1-1,0 0 1,0 1-1,0-1 0,0 0 1,1 1-1,-1-1 1,0 0-1,0 1 0,1-1 1,-1 1-1,21 4 42,43-4 100,-48-2-152,122 1-58,-48 0-3303,-80 0-221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08.2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0 121 1744,'0'0'6054,"1"1"-6020,0-1 0,1 1 0,-1-1 1,0 1-1,0 0 0,0-1 0,0 1 1,0 0-1,0 0 0,0 0 0,0 0 0,0 0 1,0 0-1,-1 0 0,1 0 0,0 0 1,0 2-1,20 45 319,-16-37-264,1 0 0,-2 0 0,1 0 0,-2 1 0,1 0 0,-2 0 0,1 0-1,0 13 1,-4-25-90,1 0 0,0 1 0,0-1 0,0 0 0,0 0 0,0 0 0,-1 0 0,1 1 0,0-1-1,0 0 1,0 0 0,-1 0 0,1 0 0,0 0 0,0 0 0,0 0 0,-1 0 0,1 1 0,0-1 0,0 0-1,-1 0 1,1 0 0,0 0 0,0 0 0,0 0 0,-1 0 0,1 0 0,0 0 0,0 0 0,-1-1 0,1 1-1,0 0 1,0 0 0,0 0 0,-1 0 0,1 0 0,0 0 0,0 0 0,0 0 0,-1-1 0,1 1 0,0 0-1,0 0 1,0 0 0,0 0 0,0-1 0,-1 1 0,1 0 0,0-1 0,-11-8-298,-1-27 271,2 1 0,0-2-1,3 1 1,1-1 0,-2-67 0,9 103 26,0 0 1,-1 1-1,1-1 1,0 0 0,0 1-1,0-1 1,0 1-1,0-1 1,0 1 0,0 0-1,0 0 1,0-1-1,0 1 1,0 0 0,0 0-1,1 0 1,-1 0-1,0 0 1,0 0 0,1 0-1,35 1-51,-28-1 45,9 0 65,-7-1 112,0 1 1,0 0 0,0 1-1,0 0 1,16 5-1,-25-6-138,0 1 0,1 0 0,-1 0-1,0 0 1,0 0 0,0 1 0,0-1-1,0 1 1,0-1 0,0 1-1,0 0 1,0-1 0,-1 1 0,1 0-1,-1 0 1,1 0 0,-1 1 0,0-1-1,0 0 1,0 0 0,0 1-1,0-1 1,-1 0 0,1 1 0,-1-1-1,1 1 1,-1-1 0,0 1 0,0 4-1,-1-3 24,1 0-1,-1 0 0,0 0 1,0 0-1,-1 0 1,1 0-1,-1 0 0,0-1 1,0 1-1,0-1 0,0 1 1,-1-1-1,0 1 0,1-1 1,-1 0-1,-5 4 1,-61 43 358,51-38-93,15-11-260,68 14 213,157-11-51,-152-5-983,-67 1 563,-1 0-101,-1 0-1,0 0 0,0 0 1,1 0-1,-1 0 0,0 0 1,1 0-1,-1 1 1,0-1-1,0 0 0,1 1 1,-1-1-1,0 1 0,0-1 1,0 1-1,3 1 1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08.57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91 1 880,'0'0'11067,"-7"1"-11031,5-1-32,0 0 0,1 0 0,-1 0 0,0 0 1,0 1-1,1-1 0,-1 1 0,0-1 1,1 1-1,-1 0 0,0 0 0,1-1 1,-1 1-1,1 0 0,-1 0 0,1 1 0,0-1 1,-1 0-1,1 0 0,0 1 0,-1 1 1,0 2 6,0-1 1,1 1 0,0 0 0,0 0-1,1 0 1,-1 0 0,1 0 0,0 8-1,1 8 136,0-15-136,0-1 0,-1 1-1,0 0 1,0 0-1,0 0 1,-1 0 0,0 0-1,-3 8 1,3-12-243,0-1 1,-1 0-1,1 0 0,0 0 0,-1 0 1,1 0-1,-1 0 0,0-1 0,1 1 1,-1 0-1,0-1 0,1 1 0,-1-1 1,-2 0-1,3 1-85,-11 0-3609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5.59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1 120 7242,'0'0'4554,"14"0"-4510,9 0-10,1 0 1,0-2-1,0-1 1,-1-1-1,39-11 1,19-20 169,-47 19-155,0 2 0,46-13-1,-56 24-426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08.9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103 147 5497,'-85'-122'1633,"67"98"1861,25 25-3402,0 1-1,0 0 1,0 0 0,-1 1 0,1 0 0,-1 0 0,0 1 0,0-1 0,6 6 0,12 5 173,15 7-15,-11-8-194,-1 1-1,-1 1 1,0 2-1,-1 1 1,-1 0-1,36 37 1,-51-39-453,-9-7-2588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09.2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30 3449,'0'0'7145,"79"-6"-7041,-41 6-104,-2 0-616,-1-5-144,3 0-560,-8-3-297,-10 3-2856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09.60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97 30 5841,'0'0'4655,"-2"-5"-4135,2 3-467,-1 1 0,0-1 1,1 1-1,-1 0 0,0-1 0,0 1 1,0 0-1,0 0 0,0-1 1,0 1-1,0 0 0,-1 0 1,1 0-1,0 0 0,0 1 0,-1-1 1,1 0-1,-1 0 0,1 1 1,0-1-1,-1 1 0,0-1 0,1 1 1,-1 0-1,1 0 0,-1-1 1,1 1-1,-1 0 0,1 0 0,-1 1 1,0-1-1,1 0 0,-1 0 1,1 1-1,-1-1 0,1 1 1,-1-1-1,1 1 0,0 0 0,-1 0 1,1-1-1,0 1 0,-1 0 1,1 0-1,0 0 0,0 1 0,0-1 1,0 0-1,0 0 0,0 0 1,-1 3-1,-2 4-51,0-1-1,0 1 1,1 0 0,0 0 0,0 1 0,1-1-1,0 0 1,-1 15 0,3-19-6,0 0 0,0 0 0,0 0 0,0 0 0,1 0 0,-1 1 0,1-1 0,0-1 0,0 1 0,1 0 0,-1 0 0,1 0 0,0-1 0,0 1 0,0-1 0,0 1 0,1-1 0,-1 0 0,7 6 0,-2-3-8,0-1-1,1 1 1,0-1-1,0 0 1,0-1-1,0 0 1,1 0 0,0-1-1,-1 0 1,1-1-1,0 0 1,1 0-1,-1-1 1,0 0 0,18-1-1,-23 0-138,-1-1-1,0 1 0,0-1 1,0 0-1,0-1 1,0 1-1,0 0 1,0-1-1,0 0 0,0 1 1,0-1-1,-1 0 1,1 0-1,-1-1 0,0 1 1,0-1-1,1 1 1,-1-1-1,-1 1 0,3-5 1,9-16-4189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09.9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0 1 8146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0.3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143 290 8146,'-118'-164'1237,"95"127"-737,21 26 61,4 4-113,-2 3-433,1 1 0,0-1 0,1 1 0,-1-1 0,1 1 1,-1-1-1,1 1 0,0 0 0,0 0 0,0 0 0,1 0 1,-1 0-1,1 1 0,-1-1 0,1 1 0,0-1 0,0 1 1,0 0-1,0 0 0,1 0 0,-1 1 0,0-1 0,1 1 0,-1 0 1,1 0-1,0 0 0,-1 0 0,1 0 0,5 1 0,-8 1 31,1 1-1,-1 0 0,0-1 0,0 1 0,0 0 0,-1-1 1,1 1-1,0 0 0,-1 0 0,1 0 0,-1 0 0,1 3 0,0-1 75,6 22 339,-5-16-336,1 1 0,0 0-1,0-1 1,1 0 0,10 18 0,-12-25-120,1 0 1,-1 0-1,1-1 1,-1 1-1,1-1 0,0 1 1,0-1-1,0 0 1,0 0-1,0 0 0,0-1 1,1 1-1,-1-1 1,1 0-1,-1 0 1,1 0-1,-1 0 0,1-1 1,-1 1-1,1-1 1,7 0-1,-3 0-5,0 0 0,0-1 0,-1 0 0,1 0 0,0-1 0,0 0 0,-1 0 0,1-1 0,-1 0 0,12-6 0,-16 7-103,1-1-1,-1 1 1,0-1 0,0 0 0,0 0 0,0 0 0,0 0 0,-1 0 0,0-1 0,1 1 0,-1-1 0,0 0 0,-1 1 0,1-1 0,-1 0-1,1 0 1,-1 0 0,-1 0 0,1 0 0,0 0 0,-1-1 0,0-4 0,0 8 24,0 0 0,0 1 0,0-1-1,0 0 1,0 1 0,-1-1 0,1 0 0,0 0 0,0 1 0,0-1-1,-1 0 1,1 1 0,-1-1 0,1 1 0,0-1 0,-1 0 0,1 1 0,-1-1-1,1 1 1,-1-1 0,1 1 0,-1 0 0,0-1 0,1 1 0,-1-1-1,0 1 1,1 0 0,-1 0 0,0-1 0,1 1 0,-1 0 0,0 0-1,1 0 1,-1 0 0,0 0 0,0-1 0,1 2 0,-1-1 0,0 0-1,0 0 1,1 0 0,-1 0 0,0 0 0,1 1 0,-2-1 0,-6 0-793,-13 0-1764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0.8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73 1640,'0'0'10881,"48"77"-10323,-41-65-536,1-1 1,0 0-1,1-1 1,0 0-1,0 0 1,1-1-1,11 8 1,-17-15-24,-1 0-1,1 0 1,-1 0-1,1 0 1,0-1 0,-1 0-1,1 1 1,0-1-1,0-1 1,0 1 0,0 0-1,0-1 1,0 0 0,0 0-1,0 0 1,0-1-1,0 1 1,0-1 0,0 0-1,0 0 1,-1 0 0,1-1-1,0 1 1,-1-1-1,1 0 1,-1 0 0,1 0-1,3-4 1,8-5-43,-1 0 0,0-2 1,-1 1-1,0-2 0,16-22 1,-25 30 22,1 0 1,-2 0 0,1-1 0,-1 1 0,0-1-1,0 0 1,-1 0 0,1 0 0,-2-1 0,1 1 0,-1 0-1,0-1 1,-1 1 0,1-1 0,-2 1 0,0-10-1,1 16-81,0 1-1,-1-1 1,1 1-1,0-1 0,0 1 1,-1-1-1,1 1 1,0 0-1,0-1 1,-1 1-1,1-1 0,0 1 1,-1 0-1,1-1 1,-1 1-1,1 0 1,0-1-1,-1 1 0,1 0 1,-1 0-1,1 0 1,-1-1-1,1 1 1,-1 0-1,1 0 0,-1 0 1,1 0-1,-1 0 1,1 0-1,-1 0 1,1 0-1,-1 0 0,1 0 1,-1 0-1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1.2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13 6553,'0'0'7642,"0"-1"-7639,0 1-1,0-1 1,0 0-1,0 1 1,0-1-1,1 1 1,-1-1-1,0 1 1,0-1 0,1 0-1,-1 1 1,0-1-1,1 1 1,-1-1-1,0 1 1,1 0-1,-1-1 1,1 1 0,-1-1-1,1 1 1,-1 0-1,1-1 1,0 1-1,5 4-19,-1 1-1,0 1 0,0-1 0,0 1 0,-1 0 1,0 0-1,0 0 0,0 1 0,-1-1 0,3 9 1,-2-6-32,6 9-19,-2 0 0,0 1-1,9 37 1,-12-6-2887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1.6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6001,'0'0'6610,"44"0"-6610,-8 11-8,2 2-56,0 3-152,-2 2-184,-7-5-929,-8 9-239,-10-4-216,-8-7-2393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1.97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7178,'0'0'6073,"0"8"-5970,0 4-120,-1 5-52,1 0 0,1 1 0,0-1 0,2 0-1,-1 0 1,2 0 0,10 28 0,-13-42-402,0-1 0,0 1-1,0 0 1,-1-1 0,1 1-1,-1 0 1,1 0 0,-1 0 0,0 5-1,0-7-20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2.3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68 1 656,'0'0'11589,"0"17"-11367,2 40-184,-1-34-81,0 1-1,-1-1 0,-1 0 0,-6 27 1,7-48-84,-1 1 1,0-1-1,0 0 1,0 0 0,0 0-1,0 1 1,-1-1 0,1 0-1,0-1 1,-1 1-1,0 0 1,1 0 0,-1-1-1,0 1 1,0-1-1,0 1 1,0-1 0,0 0-1,0 0 1,0 0 0,-1 0-1,1 0 1,0 0-1,0-1 1,-5 1 0,-10 1-2554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6.37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6689,'0'0'3703,"10"0"-3653,176 0 0,-124 8-3020,-50-8 329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2.6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6793,'0'0'4164,"11"9"-4099,266 200 75,-227-157-4883</inkml:trace>
  <inkml:trace contextRef="#ctx0" brushRef="#br0" timeOffset="1">194 207 6449,'0'0'6762,"30"-5"-7322,2 5 168,3 0-705,10 0-351,-10 0-384,-9 0-753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2.97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36 1 6369,'0'0'6146,"-36"106"-6218,36-88-280,12 4-737,3-4-127,2-7-416,-5-9-577,-3 4-999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3.3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46 3745,'0'0'8746,"53"-11"-8986,-12 11 120,6-5-264,3 0-569,6-3-527,-12-3-728,-11 6-2401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3.6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5553,'0'0'6506,"23"69"-6923,-5-51-135,0 6 136,-7-5 56,-5 2 72,-3-3 240,-3 1-504,0-1-664,-9-2-841,-5-2-2280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4.3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 7330,'0'0'6606,"0"-1"-6468,2-6-118,14 50-155,-11-17-71,-1-3 6,13 44 0,-14-60-426,-1-1-1,1 0 1,0 0-1,1 0 1,-1 0-1,1 0 1,0-1 0,1 0-1,-1 1 1,1-2-1,7 7 1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4.7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1 7762,'0'0'4033,"-3"71"-4370,18-47-431,3 0-1024,-1-8-361,1 2-415,-9-7 415,-3 2 465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5.0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106 1 4017,'-106'129'2672,"106"-134"-1911,15-8-321,12 2 416,2-2-408,6-3-264,1 3-184,-4 2 40,-3 1-40,-8 7-592,-3-2 0,-12 5-400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5.8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4185,'0'0'9438,"9"62"-8875,-3-49-526,0 0 0,1-1 0,16 20 0,-18-25-58,0-1 0,0 1 1,0 0-1,-1 1 0,0-1 1,0 1-1,-1 0 0,0 0 1,0 0-1,-1 1 0,0-1 1,0 0-1,0 10 0,-2-6-150,-1 18-4572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6.6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61 0 5025,'0'0'5141,"-9"1"-5015,-25 4-105,33-4-21,0-1 1,0 1 0,0 0-1,-1-1 1,1 1-1,0 0 1,1 0 0,-1 0-1,0 0 1,0 0-1,0 0 1,0 0 0,1 0-1,-1 0 1,0 0-1,1 0 1,-1 0 0,1 1-1,0-1 1,-1 0-1,1 0 1,0 0-1,0 1 1,-1-1 0,1 0-1,0 2 1,1 39-4,0-32-1,-1-6 9,0-1 0,0 0-1,1 0 1,-1 0 0,1 0-1,0 0 1,0 0 0,0 0 0,0 0-1,1 0 1,-1 0 0,1 0-1,0-1 1,-1 1 0,1 0-1,0-1 1,1 0 0,-1 1 0,0-1-1,1 0 1,-1 0 0,1-1-1,0 1 1,-1 0 0,1-1 0,0 0-1,0 1 1,0-1 0,0 0-1,0-1 1,0 1 0,4 0-1,13 2 9,0-1 0,0 0-1,0-2 1,23-2 0,-6 1 7,-28-1 10,0 1 1,1-2-1,-1 1 0,-1-1 1,1 0-1,0-1 0,-1 0 1,0 0-1,0-1 1,0 0-1,0-1 0,-1 0 1,0 0-1,0 0 0,0-1 1,6-8-1,-8 9 1397,-5 11-255,-1 9-1181,0-10 9,1 1 0,1-1 0,-1 0 0,1 0 0,-1 0 0,1 0 0,0 0 0,1 0 0,-1 0 0,1 0 0,-1 0 0,1 0 1,0-1-1,4 6 0,-1-4-2,1 0 1,-1 0-1,1-1 1,0 0 0,0 0-1,0 0 1,11 4-1,-2-2-55,0-1 0,0-1 0,1 0 0,-1-1 0,1-1 0,-1 0 0,1-1 0,27-2 0,-27 1 38,-14-1 17,0 1 0,0-1 0,0 1 1,0-1-1,0 0 0,0 0 0,0 0 0,0 0 0,-1 0 0,1 0 0,0 0 0,-1-1 0,1 1 1,-1 0-1,1-1 0,-1 0 0,0 1 0,0-1 0,0 0 0,0 1 0,0-1 0,0 0 1,0 0-1,0 0 0,-1 0 0,1 0 0,-1 0 0,1 0 0,-1 0 0,0-4 0,3-11 54,-2 1-1,0-30 1,-1 34 76,0 10-89,0 0 0,-1 0 0,1-1-1,-1 1 1,1 0 0,-1 0 0,0 0 0,1 0-1,-1 0 1,0 0 0,0 0 0,-1 1-1,1-1 1,0 0 0,-1 1 0,1-1 0,-1 0-1,1 1 1,-3-2 0,-1 0-2,0 0-1,0 0 0,0 0 1,0 0-1,-1 1 1,1 0-1,-8-2 1,4 2-43,0 0-1,0 0 1,0 1 0,0 0 0,0 1 0,-1 0-1,1 1 1,0-1 0,-15 4 0,20-2-17,-1 0-1,0 1 1,1-1 0,0 1 0,0 0 0,0 0 0,0 0 0,0 1 0,0-1-1,1 1 1,0 0 0,0 0 0,0 0 0,0 0 0,1 0 0,-1 1 0,1-1-1,0 1 1,0 0 0,1 0 0,-1-1 0,1 1 0,-1 9 0,1-8-318,1 1 0,-1-1 1,1 1-1,0-1 0,1 1 1,-1-1-1,1 0 1,1 1-1,-1-1 0,1 0 1,0 0-1,0 0 0,1 0 1,0 0-1,0 0 0,0-1 1,8 10-1,13 9-5150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6.9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 72,'0'0'14128,"0"-1"-14132,1 1 0,-1 0 0,1 0 0,-1 0 0,0 0 0,1 0 0,-1 0 0,1 0 0,-1 0 0,1 0 0,-1 0 0,0 0 0,1 0 0,-1 0 0,1 0 0,-1 0 0,1 1 0,-1-1-1,0 0 1,1 0 0,-1 0 0,0 1 0,1-1 0,-1 0 0,0 0 0,1 1 0,-1-1 0,1 1 0,3 9 12,0 1 0,-1 0 0,0 0 0,-1 0 0,0 0 0,-1 1 0,0-1 1,-1 22-1,1-4 7,1 62-208,-2-53-6561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6.75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33 4401,'0'0'4793,"186"-29"-4793,-142 26-368,-6 3-568,-11 0-537,-13 0-591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7.3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8978,'0'0'3641,"135"10"-3641,-76 1-248,3 2-32,-9-8-88,-9 9 55,-11-9-447,-16 11-512,-11-8 320,-6 8-112,-3-8-793,-12 2-1039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7.7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 0 9842,'0'0'4596,"-1"6"-4546,-1 3-59,1 0-1,1-1 0,0 1 0,0 0 1,0-1-1,1 1 0,0 0 0,1-1 0,0 1 1,1-1-1,-1 0 0,1 0 0,1 0 1,5 9-1,-8-15-45,6 8-62,-1 1-1,-1-1 0,0 1 1,7 19-1,-11-28-69,-1 0-1,1 0 1,-1 1 0,0-1 0,1 0-1,-1 0 1,0 0 0,0 0 0,0 0-1,-1 1 1,1-1 0,0 0-1,-1 0 1,1 0 0,-1 0 0,0 0-1,0 0 1,0 0 0,0 0 0,0 0-1,0-1 1,0 1 0,-1 0-1,1-1 1,-1 1 0,1-1 0,-1 1-1,0-1 1,1 1 0,-1-1-1,0 0 1,-2 1 0,-12 6-6436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8.2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4745,'0'0'6976,"2"7"-6750,7 22-59,4 12-300,-1 0-1,-3 0 1,-1 1-1,4 60 0,-13-93-3062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8.6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53 6409,'0'0'4607,"7"-6"-4501,3 0-123,-1 0-1,1 1 1,0 0-1,0 0 1,0 1-1,1 1 1,0-1-1,-1 2 1,1-1-1,0 2 1,0-1-1,1 1 1,10 1-1,38 3-748,-6 0-3378,-32-3-215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8.9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8146,'0'0'5254,"3"4"-5228,5 9 9,-1 0 1,0 0-1,-1 1 1,7 21-1,-6-16 7,0-1 0,14 24 0,-18-37-34,1 1 0,0 0 0,0-1 1,1 0-1,0 0 0,-1 0 0,2-1 0,-1 1 1,0-1-1,12 6 0,-12-7-13,1 0 0,0-1 0,-1 0 1,1 0-1,0 0 0,0-1 0,0 1 0,0-1 0,0-1 1,0 1-1,0-1 0,1 0 0,-1-1 0,0 1 0,0-1 0,0-1 1,0 1-1,0-1 0,0 0 0,-1 0 0,1 0 0,0-1 1,4-3-1,-4 2-2,0-1 0,-1 1 0,0-1 0,0 0 0,0-1 0,0 1 0,-1-1 0,0 0 0,0 0 0,-1 0 0,0-1 0,0 1 0,0-1 0,-1 1 0,0-1 0,0 0 0,0 0 0,-1 0 0,0-11 0,0 5-86,1-34 286,-2 45-276,0-1 0,0 1 1,-1 0-1,1-1 1,0 1-1,-1 0 1,0-1-1,0 1 0,1 0 1,-1 0-1,0-1 1,-1 1-1,1 0 1,-3-3-1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9.3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6977,'0'0'6451,"2"6"-6276,69 198-534,-71-202 188,0-37-8496,0 17 4341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19.67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1 113 1192,'3'0'263,"0"0"-109,0 0 1,-1 0-1,1 0 1,0-1-1,0 1 0,0 0 1,-1-1-1,1 0 1,0 0-1,-1 0 0,1 0 1,-1 0-1,4-2 1,-6 1 46,1-1 1,-1 1 0,0 0 0,0 0 0,0-1-1,-1 1 1,1 0 0,-1 0 0,1 0 0,-1 0-1,1-1 1,-1 1 0,0 0 0,0 0 0,0 0 0,0 1-1,-1-1 1,0-2 0,1 3-128,0 0 1,0-1-1,0 1 0,1 0 1,-1-1-1,1 1 0,-1-1 1,1 1-1,-1-1 1,1 1-1,0-1 0,0 1 1,0-1-1,0 1 0,0-1 1,0 1-1,0-1 0,0 1 1,1-1-1,-1 1 1,1-1-1,-1 1 0,1 0 1,-1-1-1,1 1 0,0-1 1,0 1-1,-1 0 1,1 0-1,0 0 0,0-1 1,0 1-1,0 0 0,1 0 1,-1 0-1,0 0 0,0 1 1,1-1-1,-1 0 1,0 1-1,1-1 0,-1 0 1,1 1-1,-1 0 0,1-1 1,-1 1-1,1 0 0,2 0 1,12-3-251,0 1 1,1 1 0,29 2-1,-26 0 459,-4-2-222,-8 1-101,0 0 0,-1 0 0,1 0 0,0 1 0,15 4-1,-21-5 43,0 1-1,0 0 1,-1 0-1,1 0 0,0 0 1,-1 0-1,1 0 0,0 0 1,-1 1-1,0-1 0,1 0 1,-1 1-1,0-1 0,0 1 1,1 0-1,-1-1 0,-1 1 1,1 0-1,0 0 0,0-1 1,-1 1-1,1 0 0,-1 0 1,1 0-1,-1 0 1,0 0-1,0 0 0,0 0 1,0 3-1,0-1 136,-1 0 0,0 0 0,0-1 0,0 1 0,0 0 1,-1 0-1,1 0 0,-1-1 0,0 1 0,0-1 0,-1 0 0,1 1 0,-1-1 1,1 0-1,-1 0 0,0-1 0,-5 5 0,5-5-102,1 0-1,-1 0 1,0 0 0,1 1-1,-1-1 1,1 1-1,0 0 1,0-1 0,0 1-1,0 0 1,1 0 0,-1 1-1,1-1 1,0 0 0,0 0-1,0 1 1,0-1 0,0 0-1,1 1 1,-1-1-1,1 1 1,0-1 0,0 1-1,1-1 1,0 4 0,0-5-38,0 0 0,0 0 1,1-1-1,-1 1 1,0 0-1,1-1 1,0 0-1,-1 1 0,1-1 1,0 0-1,0 0 1,0 0-1,0 0 1,0 0-1,0 0 0,2 0 1,43 14 10,-39-13-14,9 2-30,1 0-1,0-2 1,24 1-1,21-2-3293,-58-1 2831,8 0-3485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0.0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42 0 8186,'0'0'5633,"-42"72"-5585,42-43-144,0 0 40,9 0-368,6-10 40,-3-3-256,-3-3-161,-9-8-503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0.3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 4945,'0'0'8623,"2"-1"-8587,5 0-41,-1 0-1,0 1 0,0 0 1,0 0-1,0 1 1,0-1-1,0 1 0,0 0 1,0 1-1,0 0 1,7 3-1,72 33 40,-63-27-61,33 23-455,-19-9-1384,2-8-4057,-27-16 2082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0.7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 0 6673,'0'0'6599,"-5"6"-6393,4 3-218,1 0 0,-1 0 1,2 0-1,-1 0 1,1 0-1,1 0 0,-1-1 1,2 1-1,-1 0 1,1-1-1,0 1 0,1-1 1,5 9-1,12 35-1453,-18-45 672,-1 1 0,-1-1 0,1 0 0,-1 0 0,0 10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7.18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22 5657,'0'0'2211,"11"-4"-2512,0-1 273,-7 3 29,0 0-1,0 0 0,1 1 0,-1 0 0,0-1 0,1 1 0,-1 1 0,1-1 0,7 0 1230,-12 5-1029,-1 0-1,0 0 1,-1 0 0,1 0 0,-1 0 0,1-1-1,-1 1 1,0-1 0,-5 6 0,-9 20 139,14-15-392,-1 0-1,2 1 0,0-1 0,0 0 1,1 0-1,1 1 0,1-1 1,0 0-1,0 0 0,10 27 0,-3-4-540,-5 27-235,-4-49 668,-1-14 143,1-1 0,0 1-1,0 0 1,0 0 0,0-1 0,-1 1 0,1 0 0,0-1 0,0 1 0,-1 0 0,1-1 0,-1 1 0,1 0 0,-1-1 0,1 1 0,-1-1 0,1 1 0,-1-1 0,1 1 0,-1-1 0,0 1 0,1-1 0,-1 0 0,0 1 0,1-1 0,-1 0 0,0 0 0,1 1 0,-1-1 0,0 0 0,0 0 0,1 0 0,-2 0 0,-27 0-1852,26 0 1579,-9-2-1984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1.0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10 178 8602,'0'0'2520,"9"90"-2616,-1-61 96,7 6 24,-3-6-24,0-5-88,-4 5 80,-5-11-376,-3 1-296,0-3-560,0-8-1121</inkml:trace>
  <inkml:trace contextRef="#ctx0" brushRef="#br0" timeOffset="1">7 9 4113,'0'0'8810,"-6"-8"-10987,18 8 705,-1 2-1793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1.5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6601,'0'0'5666,"0"19"-5674,0 5 8,3 5-48,0-5-32,0 5 0,0-5-232,-3 5-145,0-6-247,0 12-744,0-11-312,0-6-833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1.9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1 8978,'0'0'3113,"-9"37"-3530,21-16 337,3-3-600,2 6-136,-2-5-8,-3 5-384,-3-3 119,-6 3-31,-3-6-256,0-7-1369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2.2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0 125 5841,'0'0'7170,"103"-61"-7162,-62 45-24,-2 3 16,-7 2-512,6 1-521,-8 2-1423,-10 2-2761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3.0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251 14 3265,'0'0'10355,"-17"-13"-9065,9 12-1260,-1 1 0,1 0 0,0 1 0,0 0 1,-1 0-1,1 0 0,0 1 0,0 0 0,1 1 0,-1 0 1,0 0-1,-8 5 0,-11 7-27,-29 18-4,53-31-1,0 1 1,0-1 0,0 1 0,0-1-1,0 1 1,0 0 0,1 0 0,-1 0-1,1 0 1,0 0 0,-4 8 0,6-11-8,0 1 0,0-1 0,-1 0 0,1 1 0,0-1 1,0 1-1,0-1 0,0 1 0,0-1 0,0 1 0,0-1 1,0 1-1,0-1 0,0 1 0,0-1 0,0 0 0,0 1 1,0-1-1,0 1 0,1-1 0,-1 1 0,0-1 0,0 1 1,0-1-1,1 0 0,-1 1 0,0-1 0,1 0 0,-1 1 1,0-1-1,1 0 0,-1 1 0,0-1 0,1 0 0,-1 1 1,1-1-1,0 0 0,19 3-45,-12-3 49,61 2-193,45 5 32,-104-5 151,0-1 0,0 2 0,0-1 1,-1 2-1,1-1 0,-1 1 0,0 0 0,16 11 0,-22-13 19,-1 0 0,0 0 0,1 1 0,-1-1 0,0 1 0,0 0-1,-1-1 1,1 1 0,0 0 0,-1 0 0,0 0 0,0 0-1,0 1 1,0-1 0,0 0 0,0 6 0,0 57 67,-2-38-82,0-27 12,1 0 1,-1 0-1,1 1 0,-1-1 1,1 0-1,-1 0 1,0 1-1,0-1 0,1 0 1,-1 0-1,0 0 1,0 0-1,0 0 0,0 0 1,0-1-1,0 1 1,0 0-1,-1 0 0,1-1 1,0 1-1,0-1 1,-1 1-1,1-1 0,0 1 1,-1-1-1,1 0 1,0 0-1,-1 1 0,1-1 1,-3-1-1,-50 3 154,44-2-113,-9 1 2,-39-2 309,56 1-367,1 0-1,-1-1 1,1 1-1,-1 0 1,1-1-1,-1 1 1,1-1-1,0 1 1,-1-1-1,1 1 1,0-1-1,-1 0 1,1 0-1,0 0 1,0 0-1,0 0 1,-1 0-1,1 0 1,0 0-1,1 0 1,-1-1-1,0 1 1,0 0-1,0 0 1,1-1-1,-1 1 1,1-1-1,-1 1 1,1-1-1,-1-1 1,1-1-215,-1 2-109,1 0 0,0 0 0,0 0 1,0 0-1,0 0 0,0 1 0,0-1 0,0 0 0,1 0 0,-1 0 1,1 0-1,0-3 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3.47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10386,'0'0'4964,"1"15"-4973,17 72 14,2 3-721,-15-29-2593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3.8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74 6313,'0'0'6678,"7"-4"-6622,12-5-81,-1 1 0,1 1 0,0 0 0,1 2 0,25-5 0,110-10-28,-132 18-1405,0 0 0,44 5 0,-58-1-979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4.2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37 0 5945,'0'0'7718,"-6"25"-7574,-18 80-119,22-92-18,0 0-1,1 0 0,0 1 0,1-1 1,0 1-1,1-1 0,1 0 0,0 0 1,1 1-1,0-1 0,1-1 0,0 1 1,1 0-1,12 20 0,-5-7 34,-9-21-127,-3-4-112,0-12-2296,0-60-2237,0 34 2456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4.5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18 3505,'0'0'6881,"9"-3"-6851,5-1-25,0 1 0,0 0 1,0 1-1,0 0 1,0 2-1,1-1 0,19 3 1,-26-1-4,1 0 1,-1 1-1,0-1 1,0 2-1,1-1 1,-2 1-1,1 0 1,0 1-1,-1 0 0,1 0 1,-1 0-1,0 1 1,-1 0-1,1 1 1,5 6-1,-11-12 12,0 1-1,0-1 1,-1 1-1,1-1 1,-1 1 0,1 0-1,-1-1 1,1 1-1,-1 0 1,1-1-1,-1 1 1,1 0-1,-1 0 1,0-1-1,1 1 1,-1 0-1,0 0 1,0 0 0,0-1-1,0 1 1,0 0-1,0 0 1,0 0-1,0 0 1,0-1-1,0 1 1,0 0-1,0 0 1,0 0 0,-1-1-1,1 1 1,0 0-1,-1 0 1,1-1-1,0 1 1,-1 0-1,1 0 1,-1-1-1,1 1 1,-1-1 0,0 1-1,1 0 1,-1-1-1,0 1 1,1-1-1,-1 0 1,-1 1-1,-41 12 953,34-11-845,-45 7 176,38-7-286,0 1-1,0 0 1,0 1-1,1 0 1,-1 2-1,-23 11 0,38-16-22,1-1-1,-1 1 0,0 0 0,1 0 1,-1 0-1,0 0 0,1 0 0,-1 0 1,1 0-1,0 0 0,-1 0 0,1 1 1,0-1-1,0 0 0,-1 0 0,1 0 0,0 0 1,0 0-1,0 1 0,1-1 0,-1 0 1,0 0-1,0 0 0,0 0 0,1 0 1,-1 0-1,1 2 0,0-1 25,0 0 0,-1 0 0,1 0-1,0 0 1,0 0 0,0 0 0,0-1 0,1 1-1,-1 0 1,0 0 0,1-1 0,-1 1 0,1-1 0,1 2-1,177 68 1599,-155-58-1844,1-2 1,-1-1-1,1-2 0,1 0 1,0-1-1,0-2 0,0-1 1,1-1-1,41-1 0,-44-8-2879,-4-6-2927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4.87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7562,'0'0'7032,"1"5"-7042,12 43 14,-6-20-22,1 0 1,2 0-1,0-1 1,18 31-1,-27-55-43,1 1-1,1-1 0,-1 0 0,0 0 0,1 0 0,-1 0 0,1-1 0,0 1 0,0-1 1,0 1-1,1-1 0,-1 0 0,0 0 0,1-1 0,-1 1 0,1-1 0,-1 1 1,1-1-1,0 0 0,0-1 0,0 1 0,-1-1 0,1 1 0,0-1 0,0 0 0,0-1 1,0 1-1,0-1 0,-1 1 0,1-1 0,0 0 0,0-1 0,5-1 0,8-6-790,0 0 0,0-1-1,-1-1 1,0 0-1,17-16 1,-28 22 370,32-25-3629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7.59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73 3729,'0'0'3967,"16"-11"-4951,-4 3 714,0 1-1,0 0 1,1 0-1,0 1 1,1 1-1,-1 0 1,1 1-1,0 0 1,0 1-1,18-1 1,-24 3-55,0 0 0,-1 1 1,1 1-1,0-1 0,0 1 1,0 1-1,7 2 0,-13-3 349,0 0-1,0 0 1,0 0-1,0 1 0,0-1 1,0 1-1,-1-1 1,1 1-1,0 0 0,-1-1 1,0 1-1,1 0 1,-1 0-1,0 0 1,0 0-1,0 0 0,0 1 1,0-1-1,-1 0 1,1 0-1,-1 1 1,1-1-1,-1 0 0,0 1 1,0-1-1,0 0 1,0 5-1,0 26 1063,0 0 1,-3 0-1,-11 59 0,11-81-948,0 0 0,-1 0 1,0 0-1,-1-1 0,0 0 0,-1 0 0,0 0 0,-1-1 1,0 0-1,0 0 0,-1-1 0,0 0 0,0 0 0,-18 12 0,20-15 24,0-1 0,0 0 0,-1 0 0,0 0-1,1 0 1,-1-1 0,-1 0 0,1-1 0,0 0 0,0 0-1,-12 1 1,18-3-123,1-8-3212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5.2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31 36 4905,'0'0'8094,"-5"-7"-7826,-17-21-147,21 33-126,0 0-1,0 0 1,1 0-1,0 0 1,0 0-1,0 0 1,1 7-1,16 66 41,2 16-1027,-14-32-4667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5.67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 9010,'0'0'3327,"22"0"-3283,13-1-21,-2 0 4,47 4-1,-76-3-20,1 0 0,-1 1 0,1 0 0,-1 0 0,1 0 0,-1 0 0,0 1 0,1 0 0,-1 0 0,0 0 0,0 0 0,0 0 0,0 1 0,-1 0 0,1 0 0,-1 0 0,0 0 0,1 0-1,-2 1 1,1 0 0,0-1 0,-1 1 0,1 0 0,-1 0 0,0 0 0,0 1 0,1 4 0,1 10-56,0-1-1,-1 1 1,-1 0-1,-1-1 0,-1 25 1,0-36-23,-1-3 81,1 0-1,-1 0 1,-1-1 0,1 1-1,0 0 1,-1-1 0,0 1-1,1-1 1,-1 0 0,-1 1-1,1-1 1,0 0 0,-1 0-1,0-1 1,1 1 0,-1 0-1,0-1 1,-1 0 0,-4 3-1,-3 3 126,-1-1 0,-1-1-1,1 0 1,-17 5-1,12-9-63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6.0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80 1 7842,'0'0'5047,"-4"11"-4940,-23 103 15,17-64-226,-20 58-1,30-107-125,-8 9-2624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0:26.3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1 7802,'0'0'5386,"-1"12"-5140,-1 0-217,0-8-25,1 0 1,0 1 0,0-1 0,1 0-1,-1 1 1,1-1 0,0 1-1,1-1 1,-1 1 0,1-1 0,-1 0-1,1 1 1,0-1 0,1 0-1,-1 1 1,4 4 0,4 4 8,0-1 0,1-1 1,0 0-1,1 0 0,0-1 1,17 12-1,-16-14-17,-1 1 0,0 0 0,-1 1 1,0 0-1,-1 0 0,0 1 0,0 1 0,7 12 1,-13-14-225,3 4-4217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46.1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0 2537,'0'0'3762,"-1"0"-3528,0 1-202,0-1 0,1 0 0,-1 0 0,0 0 0,1 0 0,-1 1 0,0-1 0,1 0 0,-1 1 0,0-1 0,1 0 0,-1 1 0,1-1-1,-1 1 1,1-1 0,-1 1 0,1-1 0,-1 1 0,1-1 0,0 1 0,-1 0 0,1-1 0,-1 1 0,1 0 0,0-1 0,0 1 0,0 0 0,-1-1-1,1 1 1,0 0 0,0-1 0,0 1 0,0 1 0,0 31 1518,1-21-1277,-1 492-1343,0-504 1050,1 1-1,-1-1 0,0 1 0,0-1 0,1 0 1,-1 1-1,0-1 0,0 0 0,1 1 0,-1-1 1,1 0-1,-1 1 0,0-1 0,1 0 0,-1 0 1,1 1-1,-1-1 0,0 0 0,1 0 0,-1 0 1,1 0-1,-1 0 0,1 0 0,-1 1 0,1-1 1,-1 0-1,1 0 0,-1 0 0,1-1 0,-1 1 1,1 0-1,-1 0 0,0 0 0,1 0 0,-1 0 1,1 0-1,-1-1 0,1 1 0,-1 0 0,0 0 1,1-1-1,-1 1 0,1 0 0,-1-1 0,0 1 1,1 0-1,-1-1 0,0 1 0,0-1 0,1 1 1,-1-1-1,4-43-1275,-4 33 880,0-24-1474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46.8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28 118 568,'0'0'6574,"-5"-11"-5973,-14-30-268,18 40-316,1 0 0,-1 0-1,1 0 1,0 0 0,-1 0-1,1 0 1,0 0 0,-1 0-1,1 0 1,0 0 0,0 0-1,0 0 1,0 0 0,0 0-1,0 0 1,0 0 0,1 0-1,-1 0 1,0 0 0,0 0-1,1 0 1,-1 0 0,1 0-1,-1 0 1,1 1 0,-1-1-1,1 0 1,0 0 0,-1 0-1,1 1 1,0-1 0,-1 0-1,3-1 1,29-9-123,-23 9 143,6-3-110,0 1-1,-1 1 1,1 0 0,1 1-1,-1 0 1,0 2 0,0 0-1,22 2 1,-32-1 50,0 0 1,0 0-1,-1 0 1,1 0-1,0 1 1,-1 0-1,1 0 1,-1 0-1,1 0 1,-1 1-1,0 0 0,0 0 1,0 0-1,0 0 1,-1 1-1,1-1 1,-1 1-1,0 0 1,0 0-1,0 0 1,-1 1-1,0-1 0,1 0 1,-1 1-1,-1 0 1,1-1-1,-1 1 1,2 8-1,-2-9 37,0 1-1,0-1 1,1 0-1,0 0 1,0-1-1,0 1 1,0 0-1,0 0 0,1-1 1,4 6-1,14 23 59,-20-29-73,0 0 0,0 0 0,-1 0 0,1 0 0,-1 0 0,0 0 0,0 0 0,0 0 0,0 0 0,0 0 0,-1 0-1,1 0 1,-1 0 0,0 0 0,0 0 0,0 0 0,0 0 0,-1-1 0,1 1 0,-1 0 0,1-1 0,-1 1 0,0-1 0,-3 4 0,-6 4 175,-1 0 0,0 0-1,-24 15 1,-8 6-35,37-25 2,0 0-1,0 0 0,-1-1 0,0 0 0,-1-1 0,1 1 0,-1-2 0,1 1 1,-1-1-1,0-1 0,-1 1 0,1-1 0,-12 0 0,21-2-176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47.4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30 2657,'0'0'5809,"-5"-5"-5012,-19-19-325,33 62-409,3 7-102,-3 2 0,-1-1 0,-2 1 0,-3 0 0,-3 79 0,0-83-51,0-43 71,-15-34-4450,7 13 547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48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0 124 1280,'0'0'2886,"13"-17"-2788,38-52-80,-48 65-11,0 1-1,0 0 0,0 0 0,0 0 1,0 1-1,1-1 0,-1 1 0,1 0 1,0 0-1,0 0 0,-1 0 0,1 1 1,0-1-1,1 1 0,-1 0 0,0 1 1,0-1-1,0 1 0,1-1 0,-1 1 1,0 0-1,0 1 0,5 0 0,7 0 74,3-2 103,-9 0-48,-1 0 0,0 1 0,0 1 0,12 1 0,-19-2-119,-1 0 0,1 1 1,-1-1-1,0 0 0,1 1 0,-1-1 0,1 1 0,-1 0 0,0-1 0,0 1 1,1 0-1,-1 0 0,0 0 0,0 0 0,0 0 0,0 0 0,0 0 1,0 0-1,0 0 0,0 1 0,0-1 0,-1 0 0,1 0 0,-1 1 1,1-1-1,0 1 0,-1-1 0,0 0 0,1 1 0,-1-1 0,0 1 0,0 2 1,0 4 105,0 0 0,-1 1 1,0-1-1,-1 1 1,0-1-1,0 0 1,0 0-1,-1 0 0,-1 0 1,1 0-1,-1-1 1,-1 1-1,1-1 1,-1 0-1,0-1 0,-1 1 1,1-1-1,-1 0 1,-8 5-1,-94 98 2136,107-106-2251,-1-1 0,1 1 0,0 0 0,0 0-1,0 0 1,0 0 0,1 0 0,-1 0 0,1 0 0,0 0 0,0 0 0,0 0 0,0 0 0,1 0 0,-1 0-1,1 0 1,-1 0 0,1 0 0,0 0 0,0 0 0,1 0 0,-1 0 0,1-1 0,-1 1 0,1-1-1,0 1 1,4 4 0,11 2 58,1 0 1,0 0-1,0-2 0,1-1 0,-1 0 0,2-1 0,-1-1 0,0-1 0,29 2 0,66 14-376,-113-19 187,29 9-433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48.5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 4441,'0'0'6101,"0"0"-6099,0 0 0,0 0-1,0 0 1,0 0 0,0 0-1,0 1 1,0-1-1,0 0 1,0 0 0,0 0-1,0 0 1,-1 0 0,1 0-1,0 1 1,0-1 0,0 0-1,0 0 1,0 0 0,0 0-1,0 0 1,0 0 0,0 0-1,0 1 1,-1-1 0,1 0-1,0 0 1,0 0-1,0 0 1,0 0 0,0 0-1,0 0 1,0 0 0,-1 0-1,1 0 1,0 0 0,0 0-1,0 0 1,0 0 0,0 0-1,-1 0 1,1 0 0,0 0-1,0 0 1,0 0 0,0 0-1,0 0 1,-1 0 0,1 0-1,0 0 1,0 0-1,0 0 1,0 0 0,0 0-1,0 0 1,0 0 0,-1 0-1,1 0 1,0-1 0,0 1-1,0 0 1,0 0 0,0 0-1,1 23 40,2 1-1,1-1 0,8 29 0,6 35 86,-16-55-115,-2-23 9,1 0 0,0 0 0,0 0-1,0-1 1,1 1 0,5 14-1,-5-20-50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48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 5873,'0'0'3689,"0"-16"-7034,9 29 2209,-3 0-1785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8.04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1 145 3953,'0'0'6637,"6"-19"-5983,17-61-97,-21 76-447,-1 0 0,0 0 0,0-1-1,-1 1 1,1 0 0,-1 0 0,0-1 0,0-5-1,-4 9 317,-1 12-565,0 20 37,1-1-1,2 1 1,1 0-1,5 58 1,-1-79-10,-1 2-4257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49.9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73 6633,'0'0'1402,"2"15"-1486,3 16-288,1 0-1,16 48 0,-18-69 450,-1-1-1,0 1 1,0 1-1,-1-1 0,0 0 1,-1 1-1,0-1 0,-1 1 1,0-1-1,-1 1 1,0-1-1,0 1 0,-1-1 1,-5 16-1,3-14-92,1 1 0,0 0 0,1 0 0,1 0 0,0 0 0,0 1 0,2-1 0,1 16 0,7-5-411,-9-23 424,0-1-1,0 1 1,0-1 0,1 1 0,-1-1 0,0 1 0,0-1-1,0 1 1,1-1 0,-1 0 0,0 1 0,1-1 0,-1 1-1,0-1 1,1 0 0,-1 1 0,0-1 0,1 0 0,-1 1-1,1-1 1,-1 0 0,1 0 0,-1 0 0,1 1 0,-1-1-1,1 0 1,-1 0 0,1 0 0,-1 0 0,1 0 0,-1 0 0,1 0-1,-1 0 1,1 0 0,-1 0 0,1 0 0,-1 0 0,1 0-1,-1 0 1,1 0 0,0-1 0,0-3 43,-1 0 0,1-1 0,-1 1 0,1 0 1,-1-1-1,-1 1 0,0-8 0,0 1-28,3-124 100,-4-147 937,1 276-955,0 1 1,0-1 0,-1 1 0,1-1 0,-1 1-1,-3-6 1,3 6 183,-1 0 0,2 0 0,-1 0 0,0 0 0,1-1 0,0 1 0,0-8 0,10 12-484,-3 1 161,0 0 0,0 0 0,0 0 0,0 0-1,0 1 1,0 0 0,-1 1 0,1-1 0,0 1-1,0 0 1,-1 0 0,1 1 0,-1 0 0,0 0-1,0 0 1,0 0 0,0 1 0,0 0-1,-1 0 1,0 0 0,0 1 0,0-1 0,0 1-1,-1 0 1,0 0 0,0 0 0,0 1 0,0-1-1,2 8 1,3 23 53,-7-30 7,0-1 0,0 1 0,0-1 0,0 1 0,1-1 0,0 0-1,0 0 1,0 0 0,1 0 0,-1 0 0,1 0 0,7 7 0,-8-11-2,1 0 0,-1 0 1,1 0-1,0 0 0,0 0 1,0-1-1,-1 1 1,1-1-1,0 0 0,0 0 1,0 0-1,0 0 0,0 0 1,-1-1-1,1 1 1,0-1-1,0 0 0,-1 0 1,1 0-1,0 0 0,-1-1 1,1 1-1,-1 0 1,1-1-1,-1 0 0,0 0 1,0 0-1,0 0 0,0 0 1,0 0-1,3-4 1,0-7 17,-1 1 0,0-1 0,-1 0 0,0 0 0,2-25 0,6-28 113,-11 65-146,0 1-1,0 0 0,0-1 0,1 1 0,-1 0 1,0 0-1,0 0 0,0-1 0,0 1 0,0 0 1,0 0-1,1-1 0,-1 1 0,0 0 1,0 0-1,0 0 0,1 0 0,-1-1 0,0 1 1,0 0-1,0 0 0,1 0 0,-1 0 0,0 0 1,0 0-1,1 0 0,-1 0 0,0 0 1,0-1-1,1 1 0,-1 0 0,0 0 0,0 0 1,1 0-1,-1 1 0,0-1 0,1 0 0,-1 0 1,0 0-1,0 0 0,0 0 0,1 0 0,-1 0 1,0 0-1,0 0 0,1 1 0,-1-1 1,0 0-1,0 0 0,0 0 0,1 0 0,-1 1 1,0-1-1,0 0 0,0 0 0,0 1 0,0-1 1,1 0-1,-1 1 0,9 11-72,-1 11 57,-2 0 1,0 0 0,-1 0-1,-2 1 1,0-1-1,-2 1 1,0 0 0,-5 33-1,3-17 76,6 73 1,-5-111-164,0-1 0,1 0 1,-1 1-1,0-1 1,0 0-1,1 0 0,-1 1 1,1-1-1,-1 0 1,1 0-1,0 0 1,0 0-1,-1 1 0,1-1 1,0 0-1,0 0 1,0-1-1,0 1 0,0 0 1,0 0-1,0 0 1,0-1-1,0 1 0,1 0 1,-1-1-1,0 1 1,0-1-1,0 0 0,1 1 1,-1-1-1,0 0 1,1 0-1,-1 0 0,0 1 1,1-2-1,-1 1 1,0 0-1,1 0 0,-1 0 1,0 0-1,2-1 1,9 1-2610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0.2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 6569,'0'0'4627,"-5"8"-4391,4-6-234,-1 1 0,1-1 0,0 1 1,0-1-1,0 1 0,0 0 0,0-1 1,1 1-1,-1 0 0,1 0 0,0 0 0,0 0 1,0-1-1,0 5 0,2-3-19,-1 1-1,1-1 1,0 1-1,0-1 1,0 0-1,0 0 1,1 0-1,0 0 1,0-1 0,5 7-1,9 7-145,0 1 0,1-2 0,1 0 1,1-2-1,0 0 0,1-1 0,23 11 0,-37-21 42,1-1-1,-1 0 1,1 0 0,-1-1-1,1 1 1,0-2 0,-1 1-1,1-1 1,0 0 0,0-1-1,-1 0 1,1 0 0,-1-1-1,10-2 1,0-2-353,-1 0 1,0-1-1,0-1 1,27-18 0,-2-1-941,-7 0-146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0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1 114 5097,'0'0'3965,"11"-8"-3821,0 1-137,1 1 0,0 0 0,0 0 1,0 1-1,0 1 0,1 0 0,22-3 0,0 2-21,4 0-298,0-1 0,0-2 0,-1-2 1,37-15-1,-73 23-329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0.9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2721,'0'0'5529,"118"0"-5345,-95 0-184,-2 0-160,0 0-224,8 0-785,-5 0-159,-4 0-1000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1.3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5001,'0'0'1460,"2"13"-1136,1 13-292,16 200 350,-19-141-270,0-50-309,0-27-147,0-10-234,0-82-3073,0 52 2070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1.9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1 116 304,'0'0'5372,"7"-13"-5212,-5 7-151,1 1 0,0-1 0,0 1 0,1 0 0,-1 0 0,1 0 0,0 0 1,0 1-1,1-1 0,0 1 0,-1 0 0,1 1 0,1-1 0,-1 1 0,0 0 0,1 0 0,0 0 0,-1 1 0,1 0 1,12-2-1,-12 2-24,11-2 1,0 0 0,0 2 0,0-1 0,1 2 0,-1 1 1,34 2-1,-49-1 42,-1 0 0,1 1 0,-1-1-1,1 0 1,-1 0 0,0 1 0,0-1 0,0 1 0,0-1 0,0 1 0,0-1 0,0 1 0,0 0 0,0 0 0,-1-1 0,1 1 0,-1 0 0,1 0 0,-1 0 0,0-1 0,0 1 0,0 0 0,0 0 0,0 2 0,-2 54 1237,2-53-1188,-1 3 8,-1 0-1,0 0 1,0-1-1,0 1 1,-1-1-1,0 0 1,0 0-1,-7 10 1,-40 53 453,28-43-16,-18 18 1270,39-41-1782,1-1 0,-1 1 0,1-1 0,-1 0-1,1 1 1,0-1 0,0 1 0,1-1 0,-1 1 0,1-1 0,0 0 0,0 1-1,0-1 1,2 6 0,1-5-19,-1 1-1,1-1 1,0 0-1,0 0 1,1 0-1,-1-1 1,1 1-1,0-1 1,-1 0-1,2 0 1,-1-1-1,0 0 1,11 4 0,4-2 152,-1 0 1,36 2-1,-42-6-116,0 1 0,0 0 0,0 1 0,-1 0 0,1 1 0,-1 1 0,1 0 0,-1 0 0,12 7 0,10 3-1229,2-11-3805,-24-3 3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3.1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88 720,'0'0'6724,"18"-13"-5433,16 1-1164,0 2 1,0 1-1,1 1 0,46-3 0,-12 0-56,-15 4-100,98 1-1,-151 6 244,-20 9 262,-4 6-373,1 1 1,0 1 0,1 1-1,0 1 1,-23 28 0,36-37-70,1 0 1,0 1-1,0-1 1,1 2-1,0-1 1,1 1 0,0-1-1,1 2 1,0-1-1,1 0 1,0 1-1,1-1 1,0 23-1,2-22-29,-1-6 21,1 1 0,0-1 0,1 1-1,0-1 1,0 1 0,2 7-1,-1-12-14,-1 0 0,1 1 0,0-1 0,0-1 0,0 1 0,0 0 0,1 0 0,-1-1 0,1 1 0,0-1 0,-1 0 0,1 0 0,0 0 0,0 0 0,6 2-1,-1-1 3,0 0 0,0 0 0,0-1-1,0-1 1,0 1 0,1-1-1,15 0 1,61-5 36,-74 3-30,14-3-271,0 0 0,-1-1 1,25-10-1,28-15-3429,-56 20 1294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3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32 3241,'0'0'7177,"-4"-6"-6774,-12-17-178,16 23-223,0 0-1,-1-1 0,1 1 0,0 0 1,0 0-1,-1 0 0,1 0 0,0-1 0,0 1 1,-1 0-1,1 0 0,0 0 0,0 0 1,-1 0-1,1 0 0,0 0 0,-1 0 0,1 0 1,0-1-1,0 1 0,-1 0 0,1 1 1,0-1-1,-1 0 0,1 0 0,0 0 1,0 0-1,-1 0 0,1 0 0,0 0 0,-1 0 1,1 0-1,0 1 0,0-1 0,-1 0 1,1 0-1,0 0 0,0 0 0,0 1 1,-1-1-1,1 0 0,0 0 0,0 1 0,0-1 1,0 0-1,-1 0 0,1 1 0,0-1 1,0 0-1,0 1 0,0-1 0,0 0 1,0 0-1,0 1 0,0-1 0,0 0 0,0 1 1,0-1-1,0 0 0,0 0 0,0 1 1,0-1-1,0 0 0,0 1 0,0-1 1,-3 22 10,3-22-10,-2 23 80,-1 1 0,-1-1 0,-1-1 0,-1 1-1,-18 42 1,18-44 70,5-14-1845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3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30 70 1640</inkml:trace>
  <inkml:trace contextRef="#ctx0" brushRef="#br0" timeOffset="1">30 70 1640,'-29'-69'1873,"54"102"5243,108 135-6788,-123-156-357,-1 0-1,0 1 1,0 0 0,-2 0-1,8 17 1,-12-54-8840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4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4729,'0'0'6025,"53"-8"-6025,-23 6 120,-1 2-120,1-3 0,-7 0-96,4 1-8,-4-3-368,12-6-272,-5 0-760,-7 1-1025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5.7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95 624,'0'0'6455,"17"-12"-6183,54-37-97,-64 44-227,0 1 0,1 0 0,-1 0 0,1 1 0,0 0 0,0 1 0,0 0 0,0 0 1,1 0-1,-1 1 0,0 0 0,1 1 0,14 1 0,-5-1-1267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8.48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95 4705,'0'0'4238,"27"-11"-3348,-11 4-784,17-7 79,1 0 0,0 3 0,1 0 0,37-5 0,-13 11-16,84 4 0,36-2-3912,-170 1 1338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5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46 1504,'0'0'6379,"6"3"-6334,-2 10 61,1 1-1,-2-1 0,0 1 0,-1 0 0,0-1 1,-1 1-1,-1 26 0,1-11 244,0 18-186,0 1-329,12 75 0,-6-137-588,-1-17 456,2-53 500,-6-108 1,-2 113 1140,-3 49-719,3 30-823,10 6-463,22 19 699,45 45 1,4 3 427,-78-70-461,1 0 0,-1-1 0,1 1 1,0-1-1,0 0 0,0 0 0,0 0 0,0-1 0,0 1 1,0-1-1,1 0 0,-1 0 0,1-1 0,-1 1 0,0-1 1,1 0-1,-1 0 0,1-1 0,-1 1 0,0-1 0,1 0 1,-1 0-1,0 0 0,1-1 0,-1 1 0,0-1 1,0 0-1,-1 0 0,1-1 0,0 1 0,-1-1 0,1 0 1,-1 0-1,4-4 0,9-9 99,-1-1 1,-1-1-1,0 0 1,-2-1-1,14-26 1,-26 44 197,2 43-675,14 75-1,-2-22-1103,-10-31-2312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5.7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1 7258,'0'0'4032,"-5"0"-3958,4 0-76,0 0 1,1 0-1,-1 0 1,0 0-1,0 0 1,0 0-1,0 0 1,0 1-1,1-1 1,-1 0-1,0 0 1,0 1 0,0-1-1,1 1 1,-1-1-1,0 1 1,1-1-1,-1 1 1,0-1-1,1 1 1,-1 0-1,1-1 1,-1 1-1,1 0 1,-1-1-1,1 1 1,-1 0-1,1 0 1,0 0-1,-1-1 1,1 1-1,0 0 1,0 1 0,-1 2-9,1 0 0,0 0 0,0 1 1,0-1-1,1 0 0,-1 0 1,1 0-1,1 4 0,30 80-22,-29-80-3,1 0 1,0 0 0,0-1-1,1 0 1,0 0 0,0 0 0,1 0-1,11 10 1,-12-14 3,1-1 0,-1 1 0,1-1-1,0 0 1,0 0 0,0-1 0,0 0 0,0 0 0,0 0 0,0-1 0,9 0-1,68-7-225,-57 2-319,-1-2 0,-1-1 0,1 0 0,-1-2 0,0-1 0,-1-1 0,33-23 1,-10 4-3104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6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70 680,'0'0'2521,"171"-37"-2417,-145 31 32,1 1-32,-7 0 104,-2 0 128,0 2-328,-3-2 0,-7 2-8,-5 3-56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6.4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2921,'0'0'3704,"188"-18"-3704,-149 7 136,-4 3-136,3 0 0,-8 3-648,-10 0-2248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6.7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 3993,'0'0'3505,"-6"37"-3497,9-21 0,2-1 168,1-1-176,-3-4 0,0 1 184,-3-3-104,0 0-8,0-3-72,0 0-744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7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145 165 6105,'-145'-72'2241,"145"69"-1625,0-2-328,0 3 224,0-1-192,6-5-160,15 0-160,8-5-256,7-1 8,-4 1-176,0 3 136,-11 2 288,-6 5-456,-4 0-200,1 3-385,12 0 169,-1 0-752,-2 0-753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7.4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 4 5281,'0'0'3936,"-11"4"-3718,-35 17-135,44-19-88,0 1-1,0-1 1,0 1 0,1-1-1,-1 1 1,1-1-1,0 1 1,0 0 0,-1-1-1,2 1 1,-1 0-1,0 0 1,1 0 0,-1 0-1,1 0 1,0 0 0,0 0-1,0 0 1,0 0-1,0 0 1,2 3 0,-2 5-89,0 5 44,0-1-1,1 0 1,1 0-1,0 0 1,8 27-1,-9-38 47,1 0-1,-1 0 0,1 0 0,0-1 1,0 1-1,1-1 0,-1 1 0,1-1 1,-1 0-1,1 0 0,0 0 0,0 0 1,0-1-1,0 1 0,1-1 0,-1 0 1,1 0-1,0 0 0,-1 0 0,1-1 1,0 1-1,0-1 0,0 0 0,0 0 1,0-1-1,8 1 0,2 1-105,1-2 0,0 0 0,-1-1 1,1 0-1,-1-1 0,1-1 0,24-7 0,-34 8 165,0 0 0,0-1 0,0 0 1,0 1-1,-1-1 0,1-1 0,-1 1 0,0-1 0,0 0 1,-1 0-1,1 0 0,-1 0 0,0 0 0,0-1 1,0 0-1,0 1 0,-1-1 0,0 0 0,0 0 0,0-1 1,-1 1-1,1 0 0,-1-1 0,0-6 0,0 6 4,0 0-1,-1 0 1,1 0-1,-2 0 0,1 0 1,0 1-1,-1-1 1,0 0-1,-1 0 0,1 0 1,-1 0-1,0 1 1,0-1-1,-1 1 0,0-1 1,0 1-1,0 0 1,0 0-1,-1 1 0,0-1 1,0 1-1,0-1 1,-1 1-1,1 1 0,-1-1 1,0 1-1,0-1 0,0 1 1,-1 1-1,1-1 1,-1 1-1,1 0 0,-1 0 1,0 1-1,0-1 1,1 1-1,-9 0 0,11 0-172,-1 1 0,0-1 0,0 1-1,0 0 1,1 0 0,-1 1 0,-8 0-1,12 0 51,-1 0-1,0-1 0,0 1 1,0-1-1,0 1 0,0 0 1,1 0-1,-1-1 0,0 1 1,1 0-1,-1 0 0,0 0 1,1 0-1,-1 0 1,1 0-1,0 0 0,-1 0 1,1 0-1,0 0 0,-1 0 1,1 0-1,0 0 0,0 0 1,0 0-1,0 0 0,0 0 1,0 2-1,1 19-1299,1-3-1381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8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2713,'0'0'1880,"53"124"-1872,-47-108 120,-6-5-128,0-1 0,0-2-48,0-3 48,0 3 0,0 0-64,0 0 64,0 0-496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8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4081,'0'0'632,"28"-2"-517,161-4 9,-180 6-121,-1 0 0,0 1 0,0 0 0,0 1 1,0 0-1,0 0 0,0 1 0,0-1 0,-1 2 0,14 7 1,-17-9 81,0 1 1,-1-1 0,1 1 0,-1 0 0,0 0 0,0 1 0,0-1 0,0 1 0,-1-1 0,1 1 0,-1 0 0,0 0 0,0 0 0,0 0 0,-1 0 0,0 1 0,1-1 0,-1 0 0,-1 1 0,1-1 0,0 8-1,-1-4 88,0-1-1,0 0 0,0 1 0,-1-1 0,0 0 0,0 1 0,-1-1 1,0 0-1,0 0 0,-1 0 0,0 0 0,-6 10 0,-1 1 55,-2 0 0,0-1 0,-1 0 0,-29 29 1,35-40-145,0 0 0,0-1 0,-1 0 0,1 0 0,-1-1 0,0 0 0,-1 0 0,1 0 0,-1-1 0,1-1 0,-1 0 0,0 0 0,0 0 0,-10-1 0,9 0-90,4 0 57,0-1 0,0 0 0,0 0 0,0 0 0,0-1 1,-6-1-1,11 1-98,-1 1 0,1-1 1,0 1-1,0-1 0,0 0 1,-1 0-1,1 1 0,0-1 1,0 0-1,0 0 1,0 0-1,0 0 0,1 0 1,-1 0-1,0-1 0,0 1 1,1 0-1,-1 0 0,1-1 1,-1 1-1,1 0 0,-1-1 1,1 1-1,0 0 0,0-1 1,0 1-1,-1 0 1,1-1-1,1-2 0,-1-20-2874,0 3-2750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1:59.2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4761,'0'0'6511,"0"-6"-6190,0 3-445,0 6 40,7 221 13,-8-148-1677,0-61-622,-1-6-1433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8.90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 0 1720,'0'0'10635,"0"9"-10465,4 21-302,2 0-1,0-1 1,19 51-1,-15-52 17,-1 0 0,-2 1 0,0 0 0,-2 0 0,1 34-1,-6-62 117,0 1-1,-1-1 0,1 1 0,-1 0 0,1-1 0,-1 1 0,0-1 0,1 1 1,-1-1-1,0 0 0,0 1 0,0-1 0,0 0 0,-1 0 0,1 1 1,0-1-1,0 0 0,-1 0 0,1 0 0,0-1 0,-1 1 0,1 0 1,-1 0-1,1-1 0,-1 1 0,1-1 0,-1 1 0,0-1 0,1 0 0,-3 1 1,2-1-114,0 0 0,1 1-1,-1-1 1,0 0 0,0 0 0,1 0 0,-1 0 0,0 0 0,1 0 0,-1-1 0,0 1 0,0-1 0,1 1 0,-1-1 0,1 1 0,-1-1 0,0 0 0,1 0 0,0 0 0,-1 0 0,1 0 0,-1 0 0,1 0 0,0 0 0,0-1-1,0 1 1,0 0 0,-2-3 0,-2-20-2556,4-3-424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0.0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 41 4945,'0'0'3382,"-8"0"-3283,5 0-89,0 0 0,0 0 1,0 0-1,0 0 0,0 0 0,-1 1 1,1-1-1,1 1 0,-1 0 1,0-1-1,0 2 0,0-1 0,0 0 1,0 0-1,1 1 0,-1 0 1,1-1-1,-1 1 0,1 0 0,0 0 1,0 1-1,0-1 0,0 0 0,0 1 1,0-1-1,0 1 0,1-1 1,0 1-1,-1 0 0,1 0 0,0 0 1,0 0-1,-1 5 0,0 2 63,-1 1-1,2 0 0,-1 0 0,2-1 1,-1 1-1,1 0 0,3 20 1,-2-28-69,0 0 1,0 0-1,0 1 1,0-1-1,0 0 1,0-1-1,1 1 1,-1 0-1,1 0 1,0-1-1,0 1 1,0-1-1,0 1 1,1-1-1,-1 0 1,0 0-1,1 0 1,0 0-1,-1 0 1,1-1-1,0 1 1,0-1-1,0 0 1,0 1-1,0-2 1,0 1-1,0 0 1,0 0-1,7-1 1,24 3-196,1-1 0,-1-2-1,0-2 1,1-1 0,39-9 0,-62 9 99,1 0-1,-1 0 1,0-1-1,-1-1 1,1 0-1,-1-1 1,0 0-1,0-1 1,-1 0-1,0 0 1,0-1-1,0-1 1,-1 1-1,-1-2 1,1 1-1,-1-1 1,9-15-1,-14 16 428,1 1-1,-1-1 1,-1 0 0,0 0-1,0 0 1,0 0-1,-1 0 1,-1 0-1,1 0 1,-2-11-1,1 15-43,-1 5-287,1 0 1,0-1 0,-1 1-1,1 0 1,0 0-1,-1-1 1,1 1 0,0 0-1,-1 0 1,1-1 0,-1 1-1,1 0 1,-1 0 0,1 0-1,0 0 1,-1 0-1,1 0 1,-1 0 0,1 0-1,-1 0 1,1 0 0,-1 0-1,1 0 1,0 0 0,-1 0-1,1 0 1,-1 0-1,1 0 1,-1 1 0,1-1-1,0 0 1,-1 0 0,1 0-1,-1 1 1,1-1 0,0 0-1,-1 1 1,1-1-1,0 0 1,0 1 0,-1-1-1,1 0 1,0 1 0,-2 8-37,1 1 0,1-1 0,-1 0-1,2 0 1,-1 1 0,1-1 0,1 0 0,-1 0 0,2 0 0,-1 0 0,1 0 0,5 9 0,-6-13-7,1-1 1,0 1-1,0-1 0,0 0 0,0 1 1,1-2-1,0 1 0,0 0 1,0-1-1,0 0 0,0 1 1,1-2-1,-1 1 0,1 0 0,0-1 1,0 0-1,-1 0 0,2-1 1,-1 1-1,0-1 0,0 0 0,10 0 1,-8 0 46,-1-1 0,0 1 0,1-2 0,-1 1 0,1-1 0,-1 1 0,0-2 0,1 1 0,-1-1 0,0 0 0,0 0 0,0-1 0,0 0 0,-1 0 0,1 0 0,-1 0 0,0-1 1,0 0-1,0 0 0,0-1 0,-1 1 0,1-1 0,-1 0 0,0 0 0,-1-1 0,1 1 0,-1-1 0,0 0 0,-1 1 0,4-12 0,-5 14 1,1 0-1,-1 0 1,0 0 0,0 0 0,-1 0-1,1-1 1,-1 1 0,0 0-1,1 0 1,-1-1 0,-1 1-1,1 0 1,0 0 0,-1-1-1,0 1 1,0 0 0,-1-3 0,1 3 9,-1 1 1,1 0 0,-1 0 0,0 0 0,0 0-1,0 0 1,0 0 0,0 0 0,0 1 0,-1-1-1,1 1 1,0-1 0,-1 1 0,1 0 0,-1 0-1,-3-1 1,-9-1-26,-1 0-1,0 1 0,0 1 1,1 0-1,-25 3 0,40-2 6,-5 0-47,1 1 0,-1-1 0,1 1-1,0 0 1,-1 0 0,1 1 0,0-1 0,0 1 0,0 0-1,0 0 1,0 0 0,1 0 0,-1 1 0,1 0-1,-1 0 1,1 0 0,0 0 0,-5 6 0,4-3-396,0-1-1,1 1 1,0 0 0,0 0 0,0 1 0,1-1 0,-2 8 0,0 8-2593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0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6065,'0'0'1969,"0"11"-1955,7 51 25,3 58 713,-10-119-934,1 3 312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0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46 7906,'41'-45'3897,"-38"45"-3897,18 0-433,8 13 257,12 8 88,3 0-1176,-2-2 128,-4-1 712,-6-4 280,-11-4 88,-4-2-640,-8-5-225,-3-3-919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1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7 3833,'0'0'10402,"-5"-3"-10323,5 3-80,0 0-1,-1-1 1,1 1 0,-1 0 0,1-1-1,-1 1 1,1 0 0,-1-1 0,1 1 0,-1 0-1,1 0 1,-1 0 0,1-1 0,-1 1 0,1 0-1,-1 0 1,0 0 0,1 0 0,-1 0-1,1 0 1,-1 0 0,1 0 0,-1 0 0,0 1-1,1-1 1,-1 0 0,1 0 0,-1 0 0,1 1-1,-1-1 1,1 0 0,-1 0 0,1 1-1,-1-1 1,1 0 0,0 1 0,-1-1 0,1 1-1,-1 0 1,-3 31-125,4-22 110,-1 10-21,-2 20-382,3-1 0,0 1 1,3 0-1,9 48 0,-10-81 448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1.4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7138,'0'0'4032,"-3"122"-3824,3-85-208,0-3-64,0-2 56,0-5-504,0-9 328,0-4-96,0-4-232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1.8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8194,'0'0'3834,"5"-5"-4037,1 1 146,0 0 0,1 0 0,0 1 0,0 0 0,-1 0 0,2 1 0,-1-1-1,0 2 1,0-1 0,1 1 0,-1 0 0,1 1 0,-1 0 0,1 0 0,7 1 0,35 0-668,62-3-4156,-88-2 983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2.1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82 6425,'0'0'5237,"-1"12"-5140,-1 12-16,-2 3-10,2 0 0,1 0-1,4 43 1,0-62-60,1 0 0,0 0-1,1 0 1,-1-1 0,2 1 0,-1-1 0,1 0 0,0-1 0,0 0 0,1 0 0,0 0 0,0 0 0,14 7 0,-17-11-35,1 0 1,0-1 0,0 1-1,1-1 1,-1 0-1,0-1 1,0 1-1,1-1 1,-1 0-1,0 0 1,0-1-1,1 1 1,6-3 0,-2 1-109,1-1 1,-1 0 0,0-1 0,0 0 0,15-8 0,-13 5 205,0-1 0,-1 0-1,1-1 1,-2-1 0,1 1-1,-1-2 1,-1 1 0,0-2 0,0 1-1,-1-1 1,-1 0 0,0-1 0,0 1-1,-2-1 1,1-1 0,-2 1 0,0-1-1,0 0 1,-1 0 0,-1 0 0,0 0-1,-1 0 1,-2-23 0,1-9 405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2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5961,'0'0'2039,"0"14"-1976,1 37 66,-1 9 28,11 87 0,-7-139-407,0-11-485,3-13-1670,-2-4-1583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3.2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48 3273,'0'0'2944,"23"-8"-2853,73-26-40,-92 32-46,1 1 0,0 0-1,-1 0 1,1 1 0,0-1 0,-1 1 0,1 0 0,0 0 0,0 1 0,-1-1 0,1 1 0,0 0 0,-1 0 0,1 1 0,-1-1 0,1 1 0,-1 0-1,0 0 1,1 1 0,-1-1 0,0 1 0,-1 0 0,1 0 0,0 0 0,-1 0 0,0 1 0,0-1 0,3 6 0,11 8 46,-15-16 32,1 1 0,-1 1 1,0-1-1,0 0 0,0 0 0,0 1 0,-1-1 0,1 1 0,-1-1 0,1 1 0,-1 0 0,0 0 0,0 0 0,0-1 0,0 1 0,-1 0 0,1 0 0,-1 0 0,0 0 0,0 0 0,0 0 0,0 0 1,0 0-1,-1 0 0,1 0 0,-1 0 0,0 0 0,0 0 0,0 0 0,0 0 0,-1-1 0,1 1 0,-1-1 0,1 1 0,-1-1 0,0 1 0,0-1 0,0 0 0,-4 3 0,-9 10 56,-1-1 0,0-1-1,-1-1 1,-27 16-1,34-22-116,-10 6-176,-16 9 1471,37-21-1299,-1 0 1,0 0-1,0 1 0,0-1 0,0 0 1,0 0-1,0 0 0,0 0 0,0 0 1,0 0-1,0 0 0,0 0 1,0 0-1,0 0 0,0 0 0,0 0 1,0 0-1,0 1 0,0-1 0,0 0 1,0 0-1,0 0 0,0 0 1,0 0-1,0 0 0,0 0 0,0 0 1,0 0-1,0 0 0,0 0 1,0 0-1,0 0 0,0 1 0,0-1 1,0 0-1,-1 0 0,24-9 184,-20 8-203,0 0 1,-1 0-1,1 0 0,0 0 1,0 0-1,0 0 1,-1 1-1,1-1 0,0 1 1,0 0-1,0 0 1,0 0-1,0 0 1,0 0-1,0 1 0,0 0 1,0-1-1,-1 1 1,1 0-1,0 0 1,-1 0-1,1 1 0,0-1 1,-1 1-1,3 2 1,2 2 0,-1 1-1,-1 0 1,1 1 0,-1 0 0,-1 0 0,7 14 0,-8-16-8,-1 1-1,2 0 1,-1-1 0,1 0 0,0 0-1,0 0 1,0 0 0,1 0-1,0-1 1,0 0 0,1 0 0,-1 0-1,1-1 1,10 6 0,-6-7-78,0 0 1,-1-1 0,1-1 0,0 0-1,1 0 1,-1-1 0,0 0 0,0-1-1,0 0 1,15-3 0,-13 1-664,0 0-1,-1-1 1,0 0 0,20-10 0,8-10-4153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3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6705,'0'0'6107,"4"8"-6766,4 12 567,-1 0 0,-2 1 0,0-1 0,-1 1 0,-1 0-1,0 0 1,-2 0 0,-1 0 0,0 0 0,-5 26 0,5-45-172,-1 0 1,1 0-1,0 0 0,-1 0 1,1-1-1,-1 1 1,0 0-1,0 0 1,1-1-1,-1 1 1,0-1-1,0 1 0,-1-1 1,1 1-1,-2 1 1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5:59.27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104 96 2761,'0'0'7432,"4"-15"-7204,16-47-211,-19 61-19,0-1 0,0 1 0,1-1-1,-1 1 1,0 0 0,1 0 0,-1 0 0,1-1-1,-1 1 1,1 1 0,0-1 0,-1 0 0,1 0-1,0 1 1,-1-1 0,1 1 0,0-1 0,0 1-1,0 0 1,0 0 0,-1 0 0,1 0-1,0 0 1,0 0 0,0 0 0,0 0 0,2 2-1,8-1 3,7-1-36,-1 1 0,0 1 0,0 1 0,0 0 0,0 1 0,0 1 0,-1 1 0,29 14 0,-39-17 44,0 0 1,-1 1 0,1 0 0,-1 1-1,0-1 1,0 1 0,-1 0 0,0 1-1,0-1 1,0 1 0,0 0 0,-1 0-1,0 1 1,0-1 0,-1 1 0,0 0-1,0 0 1,0 0 0,-1 0-1,0 0 1,0 1 0,-1-1 0,0 1-1,0 7 1,-1-5 44,0 0-1,-1 0 1,0-1-1,-1 1 1,0 0-1,0-1 1,-1 1 0,0-1-1,-1 0 1,0 0-1,0 0 1,-1 0-1,0-1 1,-1 0-1,0 0 1,0 0-1,0-1 1,-1 0 0,-13 11-1,10-11-55,-1 0-1,1 0 1,-1-1-1,-1-1 1,1 1-1,-1-2 1,0 0-1,-21 5 1,5-5-154,0 0 0,-51 0-1,73-5-9,0 1 0,0-1 0,0 0 0,0-1 0,0 1 0,0-1 1,0 0-1,0-1 0,1 0 0,-1 1 0,1-2 0,0 1 0,-1-1 0,2 1 0,-1-1 0,0-1 0,1 1 0,0-1 0,-7-9 0,-11-15-3535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3.9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8010,'0'0'4023,"10"6"-4272,136 87-442,-95-57-96,83 44 0,-131-79 332,1 1 0,0 0-1,0-1 1,0 0 0,0 0 0,0 0-1,1 0 1,-1-1 0,7 1-1,-2-1-3246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4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1 6489,'0'0'7366,"-6"1"-6897,4-1-470,1 0 0,0 0 0,-1 0 0,1 1 0,0-1 0,-1 0-1,1 1 1,0-1 0,0 1 0,0-1 0,-1 1 0,1 0 0,0-1-1,0 1 1,0 0 0,0 0 0,0 0 0,0 0 0,0 0 0,1 0-1,-1 0 1,0 0 0,0 0 0,1 0 0,-2 2 0,-1 43-241,3-37 188,1 7-98,1 0 1,1 0-1,0 0 1,1 0-1,1 0 1,0-1-1,2 0 1,11 22-1,19 49-571,-31-56 200,-6-16-3027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4.6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7562,'0'0'4362,"0"7"-4182,0 29-240,2 0 1,2 0 0,1 0-1,2-1 1,1 0-1,19 50 1,-15-68-1566,-1-12-2263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5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142 0 8410,'0'0'3693,"2"18"-3608,5 27-37,1-1 0,25 74 0,-25-96-100,-1 0 1,-1 1-1,5 32 1,-8 0-2997</inkml:trace>
  <inkml:trace contextRef="#ctx0" brushRef="#br0" timeOffset="1">1 331 8914,'0'0'4321,"120"-34"-4705,-61 18 280,0 3-456,-9 5-217,-9 2 137,-11 6-400,-7 0-568,-8 0-1401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6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371 38 3089,'0'0'6272,"-4"-5"-5724,0 2-409,1 0 1,-1 0 0,0 0-1,1 0 1,-1 1 0,0-1-1,-1 1 1,1 0-1,0 0 1,-1 1 0,1-1-1,-1 1 1,1 0 0,-1 0-1,0 1 1,1-1-1,-1 1 1,0 0 0,-8 1-1,3-1-82,-2 0 10,0 0 0,0 1-1,0 0 1,-22 5-1,29-5-74,0 1 0,0 1 0,0-1 0,0 1 0,1 0 0,-1 0 0,1 0 0,0 1 0,0 0 0,0-1 0,0 1 0,1 1 0,-6 6 0,4-3-43,1 0 0,-1 0 1,2 0-1,-1 1 0,1-1 1,0 1-1,0 0 0,1 0 1,1 0-1,-1 0 0,2 0 1,-1 0-1,2 14 0,-1-22 39,1 0-1,-1 0 1,1 0-1,-1 0 1,1-1-1,0 1 1,0 0-1,-1 0 1,1 0-1,0-1 1,0 1-1,0 0 1,0-1-1,0 1 1,0-1-1,0 1 1,0-1-1,0 0 1,0 1-1,0-1 0,2 1 1,34 8-57,-25-7 7,32 9-356,-8-3-311,39 14-1,-65-18 574,-1-1 0,0 1-1,-1 1 1,1 0 0,-1 0-1,0 0 1,0 1 0,-1 1-1,10 8 1,-16-13 202,1-1 0,-1 1 0,0-1 0,0 1 1,0 0-1,0-1 0,0 1 0,0 0 0,0 0 0,0-1 0,-1 1 0,1 0 0,-1 0 0,1 0 0,-1 0 0,0 0 0,0 0 1,0 0-1,0 0 0,0 0 0,0 0 0,-1 0 0,1 0 0,-1 0 0,1 0 0,-1-1 0,0 1 0,1 0 0,-1 0 0,0-1 1,0 1-1,0 0 0,-1-1 0,1 1 0,0-1 0,-1 1 0,1-1 0,-1 0 0,1 1 0,-1-1 0,1 0 0,-1 0 0,0 0 1,0-1-1,1 1 0,-1 0 0,0 0 0,-3 0 0,-158 53 1446,146-49-1325,1-2 1,-1 0 0,0-1 0,0 0 0,0-2-1,0 0 1,0-1 0,-17-2 0,32 2-190,-1 0 1,1 0-1,0 0 0,-1 0 1,1 0-1,0 0 1,0 0-1,0-1 0,0 1 1,0-1-1,0 1 1,1-1-1,-1 0 0,0 0 1,1 0-1,0 0 0,-1 0 1,1 0-1,0 0 1,0 0-1,0 0 0,0-1 1,-1-4-1,3 6-212,0 1 0,-1-1 0,1 0 0,0 0 0,0 1 0,0-1 0,-1 1 0,1-1 0,0 0-1,0 1 1,0 0 0,0-1 0,0 1 0,0 0 0,0-1 0,0 1 0,0 0 0,0 0 0,0 0 0,0 0 0,1 0 0,-1 0 0,0 0 0,0 0 0,1 1-1,2-2-819,19-1-3450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6.6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4297,'0'0'6399,"0"8"-6051,0 21-274,-1 5-65,2 1-1,5 37 1,-3-59-2597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7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55 191 6857,'-46'-88'2080,"45"86"-1967,0 1 0,0 0 0,0 0 0,0-1 0,1 1 0,-1-1 0,1 1 1,-1-1-1,1 1 0,-1-1 0,1 1 0,0-1 0,0 1 0,0-1 0,-1 1 1,2-1-1,-1 0 0,0 1 0,0-1 0,0 1 0,1-1 0,-1 1 0,1-1 1,-1 1-1,1-1 0,0 1 0,-1 0 0,1-1 0,0 1 0,0 0 0,0-1 1,0 1-1,0 0 0,0 0 0,1 0 0,-1 0 0,0 0 0,0 0 0,2 0 1,4-2-206,-1 0 1,1 1 0,-1 0 0,1 1-1,0 0 1,10-1 0,-8 1 400,250-26-5322,-222 22 1951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7.5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1 5761,'0'0'2662,"0"17"-2693,0 18 31,2 0 229,-2 1-1,-1 0 0,-12 64 1,7-41 998,6-34-3142,0-7-3086,0-24 2664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8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0 110 1632,'0'0'9168,"18"-17"-8730,62-52-395,-73 65-66,-1 1 1,0 0-1,1 0 0,0 1 0,-1 0 1,1 0-1,0 1 0,0 0 1,0 0-1,0 0 0,1 1 0,-1 0 1,0 0-1,0 1 0,12 3 0,-1-2-10,-12-1 14,0 0 0,0 0 1,0 1-1,0-1 0,0 1 1,-1 1-1,1-1 0,-1 1 1,0 0-1,0 0 0,0 1 1,0 0-1,0-1 0,-1 2 1,1-1-1,-1 0 0,0 1 1,0 0-1,-1 0 0,0 0 1,0 0-1,0 0 0,0 1 1,-1 0-1,0-1 0,0 1 1,0 0-1,-1 0 0,0 0 1,0 0-1,-1 0 0,1 0 1,-1 0-1,-1 8 0,0-11 82,0-1 0,0 1 0,0-1 0,-1 0 0,1 1 0,0-1 0,-1 0-1,0 0 1,1 0 0,-1 0 0,0 0 0,0 0 0,0-1 0,-4 3 0,-38 23 238,27-17-67,16-9-259,-6 2 173,1 2 0,-1-1 1,1 0-1,0 1 0,1 0 1,-6 7-1,9-10-91,1-1-1,0 2 0,-1-1 1,1 0-1,0 0 0,1 0 1,-1 0-1,0 1 0,1-1 1,-1 0-1,1 1 0,-1-1 1,1 0-1,0 1 0,0-1 1,0 1-1,1-1 1,-1 0-1,0 1 0,1-1 1,0 0-1,-1 1 0,1-1 1,2 3-1,3 4-131,0-1-1,1-1 1,0 1-1,0-1 1,0 0-1,1-1 1,0 0-1,0 0 1,1-1-1,16 8 1,10 9-571,-21-13 258,0 0 0,0-1 0,25 10 0,-32-15-440,0-1-1,1 0 1,-1-1 0,1 1 0,-1-1-1,9-1 1,5 0-4445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8.6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13 152 8010,'0'0'1380,"1"-12"-2684,1-35 1065,-1 55 735,-1 1 1,0-1-1,-1 1 1,-2 13-1,-1 0-383,0 0 1,2-1-1,0 1 0,2 0 1,0 0-1,4 25 0,-4-42-111,1 0-1,0 0 1,0-1-1,1 1 0,-1 0 1,1 0-1,0-1 0,0 1 1,1-1-1,-1 0 1,1 0-1,0 0 0,0 0 1,0 0-1,1-1 0,-1 1 1,1-1-1,0 0 1,0 0-1,0 0 0,0 0 1,1-1-1,-1 0 0,1 0 1,-1 0-1,1 0 1,0-1-1,0 0 0,9 1 1,-5-2-43,1 0 1,0 0 0,-1-1-1,1-1 1,-1 0-1,0 0 1,1-1 0,-1 0-1,0 0 1,-1-1-1,1-1 1,-1 1 0,1-1-1,-1-1 1,-1 1-1,1-1 1,-1-1 0,0 1-1,-1-1 1,1 0-1,-1-1 1,-1 0-1,1 0 1,-1 0 0,-1 0-1,1-1 1,-2 0-1,1 0 1,-1 0 0,0 0-1,-1 0 1,0-1-1,0-12 1,0-1 273,-2 0 0,-1 0 0,-1 0 0,0 0 0,-2 1-1,-1-1 1,-11-33 0,13 47-2954,17 25-3274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6:04.49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87 1 1016,'0'0'3890,"-3"10"-3240,-14 43 637,0-7 354,2 1 1,-8 51 0,18-71-1550,2 0 1,1-1 0,1 1-1,1 0 1,6 38 0,1 9 326,-5 132 1,2 23-271,33-32-107,-22 24-17,-6-129-15,-4 1 0,-10 140 1,2-194-320,3-38-15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9.1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3169,'0'0'1243,"25"-8"-906,-1-1-257,5-2 8,0 1 1,1 1 0,1 2-1,35-5 1,-62 12 106,0-1 0,0 1 0,-1 0 0,1 0 0,0 1 0,0-1 0,0 1 0,0 0 0,-1 0 0,1 0 0,0 0 0,-1 0 0,1 1 0,-1 0 0,0 0 0,6 4 0,-4-1 55,0 1-1,0 0 0,-1 0 0,0 1 0,0-1 1,0 1-1,4 12 0,-3-6-209,0-1 0,-1 1-1,0 0 1,-1 0 0,-1 1 0,0-1 0,-1 1 0,0-1-1,-1 1 1,-1-1 0,0 1 0,-1-1 0,0 0-1,-1 0 1,0 1 0,-1-2 0,-1 1 0,0 0 0,0-1-1,-2 0 1,1 0 0,-1-1 0,-1 0 0,0 0 0,-1-1-1,0 0 1,-1 0 0,-13 11 0,-32 19 975,51-36-883,-1-1-1,0-1 1,0 1 0,0-1 0,-1 0 0,1 0 0,-1 0 0,1-1 0,-12 2 0,17-4-162,-1 0 0,1 0 0,-1 0 1,1 0-1,0 0 0,0 0 0,-1 0 1,1-1-1,0 1 0,0 0 1,0 0-1,0 0 0,0 0 0,1 0 1,-1 0-1,0 0 0,0 0 0,1 0 1,0-1-1,2-8-715,1 0 1,0 0-1,0 0 0,1 1 1,11-16-1,13-12-5429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9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238 1 7562,'0'0'4785,"-6"11"-4695,-16 44-1,3 1-1,-14 62 0,33-117-87,-6 21 129,-1-1 1,-1 1 0,-19 35-1,23-50-113,0 1 0,-1-1 0,0 0 0,0 0 0,-1 0 0,0-1 0,0 1 0,0-2 0,-1 1 0,0-1 0,0 0 0,-15 8 0,2-11-2457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09.8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 9794,'0'0'4869,"0"0"-4888,-1-1-1,1 1 1,-1 0-1,1 0 1,-1 0-1,1 0 1,-1 0-1,1 0 1,-1 0-1,1 0 1,-1 1-1,1-1 1,-1 0 0,1 0-1,-1 0 1,1 1-1,0-1 1,-1 0-1,1 0 1,-1 1-1,1-1 1,-1 0-1,1 1 1,0-1-1,-1 0 1,1 1-1,0-1 1,-1 1-1,1 0 1,0 2 13,0 0 0,0 1-1,1-1 1,-1 0 0,1 0 0,0 0 0,0 1-1,0-1 1,0 0 0,1 0 0,-1 0 0,1-1-1,2 4 1,0 3 10,20 38 34,-6-15-136,-2 0 0,-1 2 0,-2 0 0,-1 0-1,-1 2 1,6 41 0,-14-69-1986,-2-24-594,-1 16 2672,3-27-6301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10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10130,'0'0'5193,"12"0"-5193,-1 0-656,1 0-1312,0-8-3065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11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207 0 6601,'0'0'4155,"-15"0"-3486,1 23 183,-20 50 0,14-28-530,6-15-244,-4 5-73,2 0 1,1 1-1,1 1 0,3 0 0,0 1 0,-5 45 1,8-42-664,8-40 455,26-47-6947,-8 16 2219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12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27 8122,'0'0'4846,"1"-6"-4775,-1 5-69,0 0 1,0 0-1,0 0 1,0 1-1,0-1 1,0 0-1,1 0 1,-1 0-1,0 1 1,0-1 0,1 0-1,-1 0 1,0 1-1,1-1 1,-1 0-1,1 1 1,-1-1-1,1 0 1,-1 1-1,1-1 1,-1 1-1,1-1 1,0 1-1,-1-1 1,1 1-1,0-1 1,-1 1-1,1 0 1,0-1-1,0 1 1,-1 0-1,1 0 1,0-1-1,0 1 1,0 0 0,-1 0-1,1 0 1,0 0-1,0 0 1,0 0-1,1 1 1,2 1 2,-1 0 1,1 0-1,0 1 1,-1-1-1,1 1 1,-1 0-1,0 0 1,0 1 0,4 4-1,2 4 0,0 0-1,-1 1 1,0 0 0,-1 1-1,-1 0 1,9 25 0,-3 3 207,6 44 0,-12-54-119,0-1 1,3 1-1,19 50 1,-27-79-105,1-1 0,-1 1 1,1-1-1,-1 1 0,1-1 0,0 0 0,0 0 0,0 1 1,0-1-1,0-1 0,1 1 0,-1 0 0,1 0 1,3 1-1,13 1-3941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12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 7738,'0'0'2024,"220"3"-1960,-137-3 104,2 0-168,-8 0 16,-10-3-16,-14-2 8,-14-1-8,-22 4 0,-17-4-288,0-2-208,-26 0-4025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13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947 8 2721,'0'0'5503,"-30"-1"-4840,-202-6 2047,214 8-2596,1 1 0,0 0 0,0 1 0,0 1 0,0 1 0,1 1 0,0 0 0,-29 15 0,-9 10 27,-56 42-1,72-47-161,19-12 68,1 0 1,0 1 0,1 1-1,1 1 1,0 0 0,1 1-1,-16 26 1,11-10 26,1 1 0,2 1 0,-18 57 0,22-58-31,1 1 0,2 0 0,1 0 0,2 1 0,2 0-1,-1 74 1,8-100-28,0 0 0,0 1 0,1-2 0,0 1 1,1 0-1,1 0 0,0-1 0,0 0 0,1 0 0,12 17 0,9 7-1,44 44 1,-57-64-21,1 0 0,0-1 0,1-1 0,0 0 0,1-1 0,1-1 0,0-1 0,0 0 0,0-1 0,1-1 0,1-1 0,-1-1 0,1 0 0,0-2 0,23 2 0,51 3 135,168-9 1,-240-1-124,-1-2 1,1-1-1,-1 0 1,0-2 0,-1 0-1,1-1 1,-1-2-1,-1 0 1,0 0 0,21-17-1,-11 6-59,0-2-1,-2-1 0,-1-1 1,0-1-1,28-40 0,-43 51 66,-1 0-1,-1-1 0,0 0 1,-2 0-1,0-1 1,0 0-1,6-27 0,-8 16 128,-1-1 0,-1 1 0,-2-59 0,-2 75-77,-1-1 0,-1 0-1,0 1 1,-1-1 0,0 1 0,-1 0 0,0 0-1,-1 1 1,0 0 0,-1 0 0,-16-20 0,3 7 18,0 1 0,-1 2 1,-48-38-1,59 51-181,1 1-1,-2 1 1,1 0 0,-1 0 0,0 1-1,0 0 1,-1 1 0,1 0 0,-1 1-1,0 0 1,0 1 0,0 1 0,0-1-1,-21 2 1,28 1-34,1 0-1,0 0 1,0 0-1,-1 1 1,1 0 0,0-1-1,0 1 1,1 1-1,-1-1 1,0 1 0,1-1-1,-1 1 1,1 0 0,-5 5-1,-43 57-1794,33-41 663,-15 19-2583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16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175 54 4657,'0'0'4752,"-14"-3"-4590,-43-5 94,55 7-205,0 1-1,0 0 0,0 0 0,0 0 1,0 0-1,0 0 0,0 0 0,0 1 0,0-1 1,0 1-1,0-1 0,0 1 0,0 0 1,0 0-1,0 0 0,0 0 0,1 0 1,-1 0-1,0 1 0,1-1 0,-1 0 0,1 1 1,-1-1-1,-1 4 0,-1 1 62,1 0 1,0 0-1,0 0 0,1 1 1,-3 9-1,0 0 23,-3 8-45,1 1 1,2 0-1,0 1 0,2-1 1,1 1-1,2 51 0,0-59-75,1-13-16,0 0 0,0 0 0,0 0 0,1 0 0,0 0 0,0 0 0,0-1 0,0 1 0,1 0 0,0-1 0,0 0 0,0 0 0,0 0 0,1 0 0,-1 0 0,1 0 0,0-1 0,0 0 0,1 0 0,-1 0 0,1 0 0,-1-1 0,10 4 0,-1 0-33,1-1 0,-1 0 1,1-1-1,0 0 0,1-1 1,-1-1-1,23 1 0,-21-3-122,-14 1 150,0-1 1,-1 1-1,1-1 1,0 0 0,0 1-1,-1-1 1,1 0-1,0 0 1,0 0-1,0-1 1,-1 1-1,1 0 1,0-1-1,-1 1 1,1-1-1,0 1 1,-1-1-1,1 0 1,0 0-1,-1 0 1,1 0-1,-1 0 1,0 0 0,1 0-1,-1 0 1,0-1-1,0 1 1,0 0-1,0-1 1,0 1-1,0-1 1,0 1-1,0-1 1,0 0-1,0-2 1,8-18-113,1 0 0,0 1-1,2 0 1,0 1 0,1 0 0,2 1 0,22-25-1,-36 43 121,1-2 46,0 0 1,0 1-1,0-1 1,-1 0-1,1 0 1,-1 0-1,0 0 1,1 0-1,-2-1 1,1 1-1,0 0 1,-1 0-1,1-1 1,-1 1-1,0 0 1,0-1-1,-1-2 1,-1-6 157,0 0-1,-1 1 1,-7-18 0,6 21-149,1-1 0,1 1 0,0-1 0,0 0 1,-1-13-1,3 18-45,0-1-1,0 1 1,0 0 0,0-1 0,-1 1 0,0 0-1,1-1 1,-2 1 0,1 0 0,-2-5-1,1 7 20,-1 0 0,1-1 0,0 1 0,-1 0 0,1 0 0,-1 0 0,0 1 0,0-1 0,0 1 0,0-1 0,0 1-1,0 0 1,0 0 0,-5-1 0,-15-6 343,17 6-520,0 0 0,0 0 0,0 0 0,0 1 0,-1-1 0,1 2 1,-8-1-1,-54 1-1187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17.2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1512,'0'0'3601,"3"10"150,9 32-2489,-8-23-1033,-1-1 1,0 1-1,-1 0 0,-2 34 0,2 12 65,-2-16-182,1-49-89,1-2-181,-1 1-1,1-1 1,0 1 0,-1-1-1,1 1 1,-1-1 0,1 0-1,-1 0 1,0 0 0,0 0-1,0 0 1,0 0 0,0 0-1,-1 0 1,2-4-1,0 2-403,6-17-2454,-1 2-1517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6:05.84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24 0 5721,'0'0'3733,"0"4"-3644,-11 132 2810,-1 9-2176,29 193-405,1 6-10,-6 358-1476,-12-702 1115,0 1 1,0-1 0,1 1-1,-1-1 1,0 1-1,0-1 1,0 1 0,1-1-1,-1 0 1,0 1 0,1-1-1,-1 1 1,0-1 0,1 0-1,-1 1 1,1-1-1,-1 0 1,0 1 0,1-1-1,-1 0 1,1 1 0,-1-1-1,1 0 1,-1 0 0,1 0-1,-1 0 1,1 0-1,-1 1 1,1-1 0,0 0-1,-1 0 1,1 0 0,-1 0-1,1 0 1,-1-1-1,1 1 1,-1 0 0,1 0-1,-1 0 1,2-1 0,3 1-830,4 0-2919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18.2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198 35 4809,'0'0'3410,"14"-4"-3145,11-2 69,0 1-1,1 1 1,31-1-1,178-5 1924,-235 51-2000,0-33-226,0-1-1,-1 0 1,-1 0 0,1 0 0,-1 0-1,0 0 1,-1-1 0,1 1 0,-1-1-1,-1 1 1,1-1 0,-1 0 0,0 0-1,-1-1 1,1 1 0,-1-1 0,-5 5-1,-2 1 27,0 0 0,0 0-1,-1-2 1,0 1-1,0-2 1,-1 0-1,0 0 1,-1-1-1,-26 8 1,22-7 10,0-1 1,-1-1-1,1 0 0,-1-2 1,-39 5-1,-149-6 276,207-3-359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19.9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773 0 1664,'0'0'6003,"-13"0"-5575,-16 1 311,-1 1 1,-31 6-1,35-3-602,0 1 1,0 1-1,1 2 0,0 0 1,0 2-1,1 0 0,1 2 1,0 1-1,0 1 1,2 0-1,0 2 0,0 0 1,2 2-1,0 0 0,2 1 1,-19 25-1,0 8 49,-3 2 42,2 2 1,2 1-1,-41 97 0,71-137-230,1 1 1,1 0-1,1 0 1,0 0-1,2 0 1,2 35-1,0-1 33,-1-19-28,2 1 0,2-1-1,1 0 1,1-1 0,2 1 0,1-2 0,2 1-1,1-1 1,24 43 0,-24-56 0,0-1 0,1 0-1,0 0 1,2-2 0,0 0 0,1-1 0,0 0-1,1-2 1,1 0 0,36 19 0,12-1-22,139 45 0,-76-31 82,-100-35-60,0-1-1,0-2 1,1 0-1,36 1 1,125-2 61,-180-6-70,9-1 16,0-2 0,0 0-1,0-2 1,0 0 0,-1-2 0,0 0 0,0-1 0,-1-1 0,0 0 0,18-14 0,-25 13 28,0-2 1,-2 1-1,1-2 0,-1 1 1,-1-1-1,-1-1 0,0 0 0,0 0 1,-1 0-1,5-18 0,-1-1 44,-2 0 0,-1 0 0,-2-1 0,4-56-1,-10-139 285,-3 202-331,0 0-1,-2 0 1,-1 0-1,-15-42 1,-48-101 97,67 167-127,-85-163 242,-11-25-132,95 183-112,0 0 0,-1 1 0,0-1 0,0 1 0,0 0 0,-1 0 0,-1 0-1,-7-8 1,9 12-8,0 0 0,0 0 0,-1 1 0,1-1 0,-1 1 0,1 0 0,-1 0-1,0 0 1,0 1 0,0 0 0,0 0 0,0 0 0,0 0 0,0 1 0,-7 0-1,-23 0-8,10-1-20,0 1 0,-35 6 0,51-5-63,0 1 0,0 1 0,1 0 0,-1 0 0,1 0 0,-1 1 0,1 1 0,0-1 0,1 1 0,-11 8 0,3 1-660,-1 1-1,2 0 1,-24 31-1,-4 25-4707,30-42 812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25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464 88 2785,'0'0'4967,"-18"-39"-3221,8 33-1442,0 0-1,0 0 1,-1 2-1,1-1 1,-1 1 0,0 1-1,-21-4 1,3 3-271,-57 1 0,80 4-14,-1 0 0,1 0 0,0 1 0,0 0 0,0 0 0,0 1 0,1 0 0,-1 0 0,1 0 0,-1 0 0,1 1 0,0 0 0,0 0 0,-7 9 0,-6 5 64,1 2 0,-17 25 0,24-28-47,2 0 1,-1 0-1,2 0 1,0 1-1,2 0 1,0 0-1,0 1 1,2 0 0,0-1-1,2 1 1,0 0-1,1 0 1,0 0-1,5 20 1,-4-35-41,0-1 0,0 1 1,1-1-1,0 1 0,-1-1 0,1 0 1,1 0-1,-1 0 0,0 0 0,1 0 1,-1 0-1,1-1 0,0 1 0,5 3 1,46 29 91,-42-27-106,1 0-1,-1-1 1,1-1 0,0 0 0,1-1-1,0-1 1,-1 0 0,1 0 0,1-2 0,-1 0-1,25 1 1,-21-3-209,-1-1-1,1-1 1,-1 0-1,1-1 1,-1-1-1,27-10 1,-24 5-1124,-1 0 0,33-21 0,-27 14-1619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26.8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927 48 2561,'0'0'5411,"-13"-6"-4538,0 0-498,0 0 1,-1 1 0,1 1 0,-1 0 0,0 1 0,-25-3 0,3 4 310,7-1-462,-1 1 1,1 1-1,-1 2 1,-48 8-1,34 6-100,1 1 0,1 3 0,0 2 1,-64 42-1,71-42-118,12-7 41,0 1 0,1 1-1,-30 27 1,43-34-30,1 1-1,0-1 1,0 1-1,1 1 1,0-1-1,1 1 1,0 0-1,0 1 1,-6 22-1,-5 37-11,3 2-1,4-1 1,3 2-1,2 102 1,6-167-8,0 1 0,1-1 0,0 0 0,0 1 0,1-1 0,1 0 0,-1-1 1,1 1-1,1-1 0,0 1 0,0-1 0,0-1 0,7 8 0,16 17 63,50 46 0,-50-52-21,-6-5 56,1-1-1,1-1 1,41 25-1,-50-35-85,0-2 0,1 0 1,0-1-1,0 0 0,0-2 0,1 1 0,33 2 0,52-2 34,131-11-1,-37 0 92,-184 5-145,-1 0 0,0 0-1,-1-1 1,1 0 0,0-1 0,-1-1 0,1 1 0,17-11-1,5-4 20,38-30 1,18-9 36,-83 54-36,0 0 0,-1-1 0,1 1 0,-1-1 0,1-1 0,-1 1 0,0-1 0,-1 0 0,1 0 0,-1 0 0,0 0 0,0-1 0,-1 0 0,1 0 0,-1 0 0,-1 0 0,1 0 0,-1-1 0,0 1 0,-1-1 0,2-11 0,9-49 207,-3-1 1,-3 0-1,-3-1 1,-7-80-1,2 133-182,0-1 0,-1 0 0,0 1 0,-1 0 0,-1 0 0,-1 0 0,-1 0 0,0 1 0,0 0 0,-2 0 0,0 1 0,0 0 0,-19-19 0,8 10-93,-2 2 1,-1 1 0,0 0-1,-1 2 1,-1 1 0,-45-24-1,62 37-241,0 1 0,0-1 0,0 2 0,0-1-1,-1 1 1,1 0 0,-1 1 0,1 0 0,-1 0 0,0 1-1,1 0 1,-1 1 0,-9 1 0,-12 7-4078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28.8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94 5033,'0'0'5919,"-2"-13"-5523,-1-4-236,0 7 123,2 0 1,0 0-1,0 0 0,0-13 828,3 67-879,76 198-142,-62-158-118,8 111 0,-15-96-16,-8-96-81,3 18-247,6-15-3116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29.4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39 4033,'0'0'2658,"0"-6"-2420,0-19-191,1 24-25,0 1-1,0-1 0,0 0 1,0 0-1,0 1 1,0-1-1,1 1 1,-1-1-1,0 1 0,0 0 1,0-1-1,0 1 1,1 0-1,-1 0 0,0-1 1,0 1-1,0 0 1,1 0-1,-1 1 1,0-1-1,0 0 0,1 0 1,0 1-1,-1-1 43,10 0 114,-1 1 0,1 1 0,-1 0 0,0 0 0,1 1 0,-1 0 0,0 0 0,0 2 0,-1-1 0,1 1 1,-1 0-1,0 1 0,0 0 0,-1 1 0,11 9 0,-9-6-134,0 1-1,-1 0 1,0 0-1,-1 1 1,0 0-1,-1 0 1,0 1 0,-1 0-1,0 0 1,6 24-1,-2 9 181,-2 0 0,-2 0-1,-2 0 1,-2 1-1,-5 53 1,2-92-160,-1 0 0,1 0 0,-1 0-1,-1-1 1,0 1 0,0-1 0,0 1 0,-1-1 0,0 0 0,0 0 0,-1 0 0,0-1-1,0 0 1,-1 0 0,1 0 0,-11 7 0,8-7 39,1 0 0,-1 0 0,-1-1 0,1 0 1,-1-1-1,0 0 0,0-1 0,0 1 0,0-2 0,-1 1 0,1-1 1,-1-1-1,-12 1 0,16-1-58,-1-1 1,1-1-1,0 1 0,0-1 1,0 0-1,0-1 1,0 1-1,0-1 0,0-1 1,0 1-1,-7-5 1,6 2-138,1 0 1,-1-1 0,2 0-1,-1 0 1,0 0 0,1-1-1,0 1 1,-4-9-1,5 9-559,-6-15-5000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30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625 32 4993,'0'0'4294,"-27"-6"-3632,-86-16-221,106 20-372,1 2-1,-1-1 1,0 1 0,1 0-1,-1 0 1,0 1 0,1 0-1,-1 0 1,1 0 0,-1 1-1,1 0 1,0 1 0,0-1-1,0 1 1,0 0-1,0 0 1,1 1 0,-1 0-1,1 0 1,0 0 0,-8 10-1,-7 2 307,-7 6-269,1 2 0,1 0 1,1 1-1,1 2 0,1 0 1,2 2-1,0 0 0,2 1 1,2 1-1,0 0 1,2 1-1,2 1 0,1 0 1,1 1-1,-6 47 0,7-33-13,3 0-1,1 0 1,3 1-1,2 0 1,9 73-1,2-83-100,1 0-1,2-1 1,37 71-1,-8-20 71,-41-83-61,22 49 0,1 0 0,3-2-1,48 69 1,-65-108-2,0 0 1,0-1-1,1 0 0,1-1 0,0-1 1,1 0-1,0-1 0,0 0 0,1-1 0,1 0 1,-1-2-1,1 0 0,1 0 0,-1-2 0,1 0 1,23 4-1,9-3-3,0-3 0,0-1 0,0-2 0,60-9 0,-83 5 22,-1-2 0,0 0 0,-1-1 1,0-2-1,0 0 0,-1-2 0,0 0 0,0-2 1,-2 0-1,1-1 0,-2-2 0,0 0 0,29-31 0,-42 38-5,-1-1-1,0 0 0,0-1 1,-1 1-1,-1-1 0,1 0 1,-2-1-1,1 1 0,1-15 0,2-19 67,0-49-1,-2 27 27,6-40 4,-4-1 0,-10-129 1,1 214-106,-1 1 0,-2 0 1,0 0-1,-1 0 1,-1 0-1,-1 1 0,-1 0 1,-1 1-1,-1 0 0,-1 1 1,0 0-1,-2 1 1,-15-18-1,11 18 3,-1 0 1,0 1-1,-2 1 1,1 1-1,-2 1 1,0 1-1,-1 0 1,0 2-1,0 1 0,-1 1 1,-29-8-1,0 4-79,-92-13 0,131 24-344,0 1 0,0 0-1,0 1 1,0 1 0,0 0-1,0 1 1,0 1 0,0 0-1,0 0 1,0 2 0,-22 10 0,-4 10-3427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34.3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10 3881,'0'0'5798,"0"-9"-4728,-1 27-968,-2 1 0,0-1 0,-1 0 0,0 0 0,-2 0 1,-13 30-1,11-31-69,1 1 1,0 0 0,2 0 0,0 1-1,1-1 1,-2 35 0,6-52-101,1-27-4779,4 4 131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34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60 1360,'0'0'10948,"-2"-10"-10627,-6-31-230,8 41-90,0-1-1,0 1 1,0 0 0,0-1 0,0 1-1,0 0 1,0-1 0,0 1 0,0 0-1,1-1 1,-1 1 0,0 0-1,0-1 1,0 1 0,1 0 0,-1-1-1,0 1 1,0 0 0,1 0-1,-1-1 1,0 1 0,0 0 0,1 0-1,-1 0 1,0-1 0,1 1-1,-1 0 1,0 0 0,1 0 0,-1 0-1,1 0 1,-1 0 0,0 0-1,1 0 1,-1 0 0,0 0 0,1 0-1,-1 0 1,0 0 0,1 0-1,-1 0 1,1 0 0,-1 0 0,0 0-1,1 0 1,-1 1 0,0-1 0,1 0-1,-1 0 1,0 0 0,0 1-1,1-1 1,-1 0 0,0 0 0,0 1-1,1-1 1,-1 0 0,0 0-1,0 1 1,0-1 0,1 1 0,-1-1 1,27 16-73,0 1 1,-2 2-1,0 0 1,-2 1-1,35 38 1,-51-49-78,0 1 0,0-1 1,-1 1-1,0 0 0,-1 0 0,0 1 1,-1 0-1,0 0 0,0 0 0,-2 0 1,1 0-1,-1 1 0,-1-1 0,1 22 0,-10-33-2444,-7 0 362,-1-5-2363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35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26 3881,'0'0'7080,"0"0"-7058,-1-1 1,1 1-1,0-1 1,-1 1-1,1-1 1,-1 1-1,1-1 1,0 0-1,-1 1 1,1-1-1,0 1 1,0-1-1,-1 0 1,1 1-1,0-1 1,0 0-1,0 1 1,0-1-1,0-1 0,57 4 183,-32 0-675,0-2 1,50-5-1,-73 5 259,0-1 1,-1 1-1,1-1 0,0 1 0,-1-1 0,1 0 0,0 0 1,-1 0-1,1 0 0,-1 0 0,0 0 0,3-2 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6:26.90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0 472,'0'0'2083,"25"7"4720,-14-3-7324,2 3 397,-11-6-14,0-1 0,-1 1-1,1-1 1,-1 1 0,1 0 0,-1 0-1,1 0 1,-1 0 0,1 0 0,-1 0 0,0 0-1,1 0 1,-1 0 0,0 1 0,0-1-1,0 0 1,0 1 0,0-1 0,0 1 0,-1-1-1,1 1 1,0 0 0,-1-1 0,1 1-1,-1 0 1,0-1 0,1 1 0,-1 0 0,0 2-1,0 4-2739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35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5281,'0'0'4489,"14"50"-3957,-3-15-613,-1 0-1,-2 1 0,-2 0 1,4 68-1,-7-91-1326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36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46 2881,'0'0'4953,"5"12"-4732,22 57 663,-25-66-849,0-1-1,0 1 1,0-1-1,0 0 1,0 0-1,0 0 1,1 0-1,-1 0 1,1-1 0,0 1-1,-1-1 1,1 1-1,0-1 1,0 0-1,0 0 1,0 0-1,0-1 1,0 1-1,0-1 1,0 1-1,0-1 1,0 0-1,0 0 1,0-1-1,0 1 1,0-1 0,0 1-1,0-1 1,0 0-1,0 0 1,-1 0-1,1 0 1,0-1-1,0 1 1,-1-1-1,5-3 1,-1-2 118,-1-1 0,0 0 1,0-1-1,0 1 0,-1-1 0,0 0 1,-1 0-1,0 0 0,0-1 1,-1 1-1,-1-1 0,1 1 0,-1-18 1,31 27-7183,-23 0 4592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41.6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5753,'0'0'888,"11"6"-434,36 22-173,-45-26-243,0 0 1,0 0-1,0 0 0,0 0 0,0 1 1,-1-1-1,1 1 0,-1-1 0,1 1 1,-1-1-1,0 1 0,0 0 0,0-1 1,-1 1-1,1 0 0,0 4 0,-2 47 833,0-32-250,1-7-306,-2 14-210,2-1 0,1 1 0,1-1 0,2 0 0,1 1 0,1-2 0,16 49 0,-20-71-769,0 1-1,-1-1 1,1 1 0,-2-1-1,1 1 1,0 0 0,-1 7-1,0-7-1892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42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 4785,'0'0'5949,"0"-14"-5733,4 25-132,-1 0-1,1-1 1,1 1-1,0-1 1,8 13 0,1 3 4,-12-23-61,2 6 27,0 0 1,1 0-1,1 0 0,-1 0 0,14 13 1,-16-19-53,-1-1-1,1 0 1,0 0 0,0 0 0,0-1 0,0 1 0,1-1 0,-1 1-1,0-1 1,1 0 0,-1 0 0,1-1 0,-1 1 0,1-1 0,-1 0 0,1 0-1,-1 0 1,1 0 0,-1 0 0,7-2 0,-6 0-14,1 0-1,-1 1 1,0-2-1,0 1 1,-1 0 0,1-1-1,0 0 1,-1 0 0,0 0-1,1 0 1,-1 0 0,-1-1-1,1 1 1,0-1 0,3-7-1,-1 3 50,-1 1 0,0-1-1,-1 0 1,0 0 0,0 0-1,0-1 1,1-13 0,-3-108 610,-1 128-1218,8 4-1765,-7-2 2184,0 0-1,0 1 0,0-1 0,0 0 1,0 0-1,0 1 0,0-1 1,0 1-1,0-1 0,0 1 0,0-1 1,0 1-1,0-1 0,-1 1 1,1 0-1,0-1 0,0 1 1,-1 0-1,1 0 0,0 0 0,-1 0 1,1 1-1,6 9-4303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42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5113,'0'0'4786,"6"22"-4675,47 149 89,-46-150-116,0 1 0,-2 0 0,-1-1 0,3 32 0,-5 8-4790,-2-67 2271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43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6809,'0'0'3176,"3"-5"-2976,1 0-189,0 0-1,1 0 1,-1 0 0,1 1-1,1-1 1,-1 1 0,0 1 0,1-1-1,0 1 1,0 0 0,0 0 0,0 1-1,1-1 1,11-2 0,-6 2 164,-1 1 0,0 0 0,1 0 1,-1 1-1,1 1 0,-1 0 0,1 0 0,20 4 1,-20 0-45,-1 1 1,0 0-1,0 0 1,0 1-1,0 1 1,-1-1-1,0 2 1,0-1-1,-1 1 1,0 1-1,-1 0 1,1 0-1,-2 1 1,1 0-1,7 14 1,-9-8-53,0 2 1,-2-1-1,0 1 0,0-1 0,-2 1 1,0 0-1,-1 0 0,-1 0 1,-1 0-1,-4 27 0,5-41-52,-1-1-1,1 0 1,-1 0 0,1 1-1,-1-1 1,0 0 0,0 0-1,0 0 1,-1 0 0,1 0-1,-1 0 1,0 0-1,0 0 1,0 0 0,0-1-1,0 1 1,0-1 0,-1 0-1,1 0 1,-1 0 0,0 0-1,0 0 1,0 0-1,1-1 1,-1 1 0,-1-1-1,1 0 1,0 0 0,0 0-1,0 0 1,-1-1 0,1 1-1,0-1 1,-1 0-1,1 0 1,-5 0 0,-51-2 97,40 0-105,0 1 0,0 0 0,0 2 1,0 0-1,0 1 0,0 1 1,1 1-1,-23 7 0,23 0 57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36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4321,'0'0'3419,"0"4"-2923,-1 26 73,2 0 0,2 0 0,0 0 0,2 0 0,2-1 0,16 50 0,-16-63-577,-4-8-29,1-1-1,-1 1 0,-1 0 0,0 0 0,0 0 0,1 11 1,-20-59-9020,5 17 7127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37.5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5393,'0'0'3684,"24"-5"-3550,77-12-60,-96 16-84,0 0 1,0 0 0,1 1-1,-1 0 1,1 0 0,-1 1 0,0-1-1,1 1 1,-1 0 0,8 3-1,-11-3 35,1 0 0,-1 0 0,0 1 0,1-1 0,-1 1 0,0 0 0,0-1 0,0 1 0,0 0 0,-1 0-1,1 0 1,0 0 0,-1 1 0,1-1 0,0 4 0,1 3 113,0 0 0,-1 1 0,0-1 0,-1 1 0,0 0 0,-1-1 0,0 1 0,-2 13 0,2 5 103,-2-18-151,1 0 0,-1-1 0,-1 1 0,0 0 0,0-1 0,-1 1 0,0-1 0,0 0 1,-1 0-1,0-1 0,-1 1 0,-11 12 0,7-8 7,1-1-1,1 2 1,0-1 0,-7 18 0,26-27-167,0-1 0,0 1 1,18 1-1,41 5-152,-48-8 153,-1 0-1,0 2 1,0 0 0,0 1 0,0 1 0,-1 1 0,39 19 0,-58-25 71,0 0 0,1-1-1,-1 1 1,0 0 0,1 0 0,-1-1-1,0 1 1,0 0 0,0 0 0,0 1-1,0-1 1,0 0 0,0 0 0,0 0-1,-1 1 1,1-1 0,0 0 0,-1 1-1,1-1 1,-1 0 0,1 1 0,-1-1-1,1 1 1,-1-1 0,0 1 0,0-1-1,0 1 1,0-1 0,0 1 0,0-1-1,-1 1 1,1-1 0,0 0 0,-1 1-1,1-1 1,-1 1 0,1-1 0,-1 0-1,0 1 1,1-1 0,-1 0 0,0 0-1,0 1 1,0-1 0,0 0 0,0 0-1,0 0 1,0 0 0,-1 0 0,1-1-1,0 1 1,-2 1 0,-10 6 112,1 0 0,-1-1 0,0 0 0,-14 4 0,24-10-110,-22 10 100,10-4-9,-1 0 1,0-1 0,-1 0 0,1-2 0,-1 0 0,0 0 0,-23 0 0,39-4-103,0 0 1,1 0 0,-1 0-1,1 0 1,-1-1-1,1 1 1,-1 0-1,1 0 1,-1-1 0,1 1-1,-1 0 1,1-1-1,0 1 1,-1 0-1,1-1 1,-1 1 0,1-1-1,0 1 1,-1-1-1,1 1 1,0-1-1,0 1 1,-1-1 0,1 1-1,0-1 1,0 1-1,0-1 1,0 1-1,-1-1 1,1 0 0,0 1-1,0-1 1,0 1-1,0-1 1,1 1-1,-1-1 1,0 0 0,0 1-1,0-1 1,0 1-1,0-1 1,1 1-1,-1-1 1,1 0-117,-1 0 1,0 1-1,0-1 0,1 1 1,-1-1-1,0 0 1,0 1-1,0-1 0,0 0 1,0 1-1,0-1 0,0 0 1,0 1-1,0-1 1,0 0-1,0 1 0,0-1 1,0 1-1,-1-1 0,1 0 1,0 1-1,0-1 0,-1 1 1,1-1-1,0 0 1,-1 1-1,1-1 0,-1 1 1,1-1-1,-1 1 0,1 0 1,-1-1-1,1 1 1,-1-1-1,1 1 0,-1 0 1,1-1-1,-1 1 0,0 0 1,1 0-1,-1 0 0,1-1 1,-1 1-1,-1 0 1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38.4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8090,'0'0'3746,"3"17"-3635,-1 12 258,-1-1 0,-3 42 0,0-43-276,2 0-1,0-1 1,5 31-1,-2-47-110,0 0 0,0 0-1,1 0 1,8 16-1,-8-19-159,0 0-1,-1 1 0,1 0 0,-2 0 0,1 0 0,-1 0 0,0 0 1,-1 1-1,1 8 0,-2-15 166,0-2-185,-1 1 0,1-1 0,0 1 1,0-1-1,0 1 0,0 0 0,1-1 1,-1 1-1,0-1 0,0 1 0,0-1 0,0 1 1,0-1-1,1 1 0,-1-1 0,0 1 0,1-1 1,-1 1-1,4 3-1384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39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 4609,'0'0'6261,"0"-1"-6263,0 1 0,0 0 0,0 0 0,0 0 0,0 0 0,-1 0 0,1 0 0,0 0 0,0 0 0,0 0 0,0-1 0,0 1 0,0 0 0,0 0 0,0 0 0,0 0 0,0 0 0,0 0 1,0 0-1,0-1 0,0 1 0,0 0 0,0 0 0,0 0 0,0 0 0,1 0 0,-1 0 0,0 0 0,0 0 0,0-1 0,0 1 0,0 0 0,0 0 0,0 0 0,0 0 0,0 0 0,0 0 0,0 0 0,0 0 0,1 0 0,-1 0 0,0 0 0,0 0 0,0 0 0,0 0 0,0 0 0,0 0 0,0 0 0,0-1 0,1 1 0,-1 0 0,0 0 0,0 0 0,0 0 0,0 1 0,0-1 0,0 0 0,0 0 0,1 0 0,-1 0 0,0 0 0,0 0 0,0 0 0,0 0 0,0 0 0,0 0 0,25 48 1173,-19-33-1022,0-1 1,2 1-1,0-1 1,0 0-1,2-1 1,-1 0-1,2-1 1,0 0-1,16 14 1,-26-25-149,0-1 0,-1 0 0,1 0 1,-1 0-1,1 0 0,0 0 0,-1 0 0,1 0 1,-1 0-1,1-1 0,0 1 0,-1 0 0,1 0 1,-1 0-1,1-1 0,0 1 0,-1 0 0,1-1 1,-1 1-1,1 0 0,-1-1 0,1 1 0,-1-1 1,0 1-1,1-1 0,-1 1 0,0-1 0,1 1 1,-1-1-1,0 1 0,1-1 0,-1 1 0,0-1 1,0 0-1,0 1 0,1-1 0,-1 1 0,0-1 0,0 0 1,0 1-1,0-1 0,0 1 0,-1-2 0,9-41 88,-7 33-78,1 3-5,2-27 7,3 0 0,0 0 0,2 1 1,24-57-1,-33 90-44,0 0 0,0-1 0,1 1 0,-1 0-1,0-1 1,0 1 0,0 0 0,0 0 0,1-1 0,-1 1 0,0 0 0,0 0 0,1-1 0,-1 1 0,0 0 0,1 0-1,-1 0 1,0-1 0,0 1 0,1 0 0,-1 0 0,0 0 0,1 0 0,-1 0 0,0 0 0,1 0 0,-1 0 0,0 0-1,1 0 1,-1 0 0,0 0 0,1 0 0,-1 0 0,0 0 0,1 0 0,-1 0 0,0 0 0,1 0 0,-1 0 0,0 0-1,1 1 1,-1-1 0,0 0 0,1 0 0,-1 0 0,0 1 0,0-1 0,1 0 0,-1 0 0,0 1 0,0-1 0,0 0-1,1 1 1,-1-1 0,0 0 0,0 0 0,0 1 0,0-1 0,0 0 0,1 1 0,-1-1 0,0 1 0,14 29-3395,-11-23 2127,3 10-2988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6:27.26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3313,'0'0'408,"120"26"-2537,-105-23 2049,-3 2 40,-9 0 40,0 1 8,-3-1 88,0 3 32,0 3-128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40.3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328 64 2937,'0'0'8747,"-16"-9"-8051,-3-4-483,11 7-99,0 1 1,-1 0 0,0 0-1,0 1 1,-19-7-1,22 9-49,0 1 0,0 0 0,0 0 0,0 1 0,0-1-1,-1 1 1,1 1 0,0-1 0,0 1 0,0 0 0,0 0 0,0 1 0,1 0-1,-1 0 1,0 0 0,1 1 0,-1 0 0,1 0 0,-5 4 0,1-1-14,0 1 0,0 0 0,1 0 0,1 1 0,-1 0 0,1 1 0,0-1 0,1 1 0,-10 19 1,13-21-49,1 0 0,0 1 0,0-1 0,0 1 0,1 0 0,0-1 0,0 1 0,1 0 0,0 0 0,1-1 0,-1 1 0,1 0 0,1-1 0,0 1 0,0 0 1,0-1-1,1 0 0,0 0 0,0 0 0,1 0 0,0 0 0,0-1 0,1 1 0,0-1 0,0 0 0,9 8 0,-6-7-33,0 0-1,1-1 1,-1 1-1,1-2 1,0 0 0,1 0-1,-1 0 1,1-1-1,0-1 1,0 1-1,0-2 1,0 1-1,1-2 1,-1 1-1,1-1 1,-1-1 0,14-1-1,-20 0-49,1 0 0,0-1 1,-1 1-1,1-1 0,-1 0 0,0-1 0,0 1 1,0-1-1,0 0 0,0 0 0,0 0 0,-1 0 0,1-1 1,-1 1-1,0-1 0,0 0 0,3-6 0,3-4-730,0-1-1,-1 0 0,11-29 0,-12 24-432,-2 0-1,0 0 0,2-30 0,-6 4-3100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46.0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 52 1824,'0'0'8029,"-6"-45"-3336,1 43-4670,0 1 1,0 0 0,1 0-1,-1 1 1,0-1 0,0 1-1,0 0 1,0 0 0,0 0-1,0 1 1,0 0 0,0 0-1,0 0 1,0 1 0,1-1-1,-1 1 1,0 0 0,-4 4-1,-1 6 36,0 0 0,0 1-1,1 1 1,1-1 0,1 1-1,-11 25 1,-1 2 58,13-27-94,0 1 0,1 0-1,1 0 1,0 0 0,1 0-1,0 1 1,2 0 0,0-1-1,1 22 1,3 3-8,1 1-1,14 56 1,-17-93-16,0 0-1,1 0 1,0 0-1,0 0 1,0 0-1,0 0 1,1 0-1,-1-1 1,1 1-1,0-1 1,0 0-1,0 0 1,1 0-1,-1 0 1,1 0-1,-1-1 1,1 1-1,0-1 1,6 2 0,9 4-6,1-1 0,-1-1 1,23 4-1,17 6 10,-36-9 8,1-1 0,0-2 0,1 0 1,-1-1-1,0-2 0,32-1 0,-50-1-9,1-1 0,-1 1 0,0-1 0,0 0 0,1 0 0,-1 0 0,0-1 0,-1 0 0,1-1 0,-1 1 0,9-7 0,-12 7-4,1-1 1,0 1-1,-1-1 0,1 1 0,-1-1 0,0 0 0,2-5 0,-3 5-15,1-1 0,0 1 1,1 0-1,-1 0 0,1 0 0,0 0 1,4-5-1,-6 8 21,-1 1-1,0-1 1,1 0-1,-1 0 1,0 0 0,1 1-1,-1-1 1,0 0-1,0 0 1,0 0-1,0 0 1,0 0 0,0 0-1,0 1 1,0-1-1,0 0 1,0 0-1,0 0 1,-1 0 0,1 0-1,0 1 1,-1-1-1,1 0 1,0 0 0,-1 1-1,1-1 1,-1 0-1,1 0 1,-1 1-1,0-1 1,1 1 0,-2-2-1,1 0-70,-1 1-1,1-1 0,-1 1 1,1 0-1,-1-1 1,1 1-1,-1 0 0,0 0 1,1 0-1,-1 0 1,0 0-1,0 0 0,-4 0 1,-25 1-5653,14 0-313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46.8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149 19 3273,'-6'-2'8526,"-20"-6"-8094,17 5-252,0 1-1,1 1 1,-1 0 0,0 0 0,0 1 0,0 0 0,0 0 0,-14 3 0,1 30-28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50.4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22 536,'-15'-21'12325,"18"49"-12290,1 1-1,2 0 0,1-1 0,1 0 0,1-1 0,17 35 0,8 28-63,8 59 221,43 287 0,-59-267-106,60 203 0,-37-200 97,42 263 1,-87-407-108,64 478 1115,-56-432-1154,3 0 0,35 101 0,-30-114 1,-2 1 0,-3 1 0,12 127-1,-22 379 234,-6-351-210,10 1109 239,32-858-339,-20-293 38,11 43 38,-15-111-143,8 180-1,-25-287 82,1 0 0,-1-1-1,1 1 1,0-1-1,0 1 1,-1 0-1,1-1 1,0 1 0,0-1-1,0 1 1,0-1-1,0 0 1,-1 1-1,1-1 1,0 0 0,0 0-1,0 0 1,0 0-1,0 1 1,0-1-1,0 0 1,0-1 0,0 1-1,0 0 1,0 0-1,0 0 1,0-1-1,0 1 1,-1 0 0,1-1-1,1 0 1,34-9 121,12-8-61,0 2 0,1 2 0,59-8 1,57-16 211,416-132 42,-282 62-176,-54 16-168,-194 76 47,1 3 0,96-14 0,-17 23-103,-99 4 18,-32-11-94,-1 2-587,0-1 0,-1 0 0,-1 1 0,1-1 0,-7-14 0,-11-17-9316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22:52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1 210 2320,'0'0'5150,"0"-3"-4580,0-100 4510,42 109-4945,-5 0-67,1-1 1,0-2 0,-1-1-1,44-4 1,-11 1 141,49-5 131,221-40 1,-24 0-18,227 35 83,-184 11-360,-258-13 86,-100 13-65,0 0-74,0 0 1,0 1-1,0-1 1,0 0-1,0 1 1,0-1-1,0 0 1,0 1-1,-1-1 1,1 1-1,0 0 1,0-1-1,0 1 1,-1 0-1,1-1 1,0 1-1,-1 0 1,1 0-1,0 0 1,-1 0-1,1 1 1,6 25 54,-1 0 1,-2 1 0,-1 0-1,0 0 1,-3 0 0,-3 48-1,0 3 132,6 1-88,3 1 0,4-1 0,3 0 0,38 126 0,-2-59 66,99 205 0,-97-242-110,-4 3 0,-6 1 1,-4 1-1,25 143 0,-41-128-9,-5-23 59,4-2 1,5 0 0,41 108 0,-37-127-35,-5 2 1,-2 0-1,13 138 1,-1-11 37,47 77-7,-52-203-88,28 149 0,-28 105-32,-9-60 62,-13-226-81,3-1 0,34 108-1,-14-81 9,-4 1 0,-3 1 0,-4 1 0,12 129-1,-27-160-25,2 1 0,2-2 0,3 1 0,2-2 0,40 101 0,-44-125 51,-1 0 0,-1 0 0,-2 0 0,3 36 0,5 26-519,-14-91 509,1 1 0,0-1 1,0 0-1,0 1 0,0-1 1,0 0-1,0 1 0,0-1 1,0 0-1,1 1 0,-1-1 0,0 0 1,0 1-1,0-1 0,0 0 1,0 0-1,0 1 0,1-1 0,-1 0 1,0 1-1,0-1 0,0 0 1,1 0-1,-1 0 0,0 1 0,0-1 1,1 0-1,-1 0 0,0 0 1,1 1-1,-1-1 0,0 0 0,0 0 1,1 0-1,-1 0 0,0 0 1,1 0-1,-1 0 0,0 0 1,1 0-1,10-11-533,5-19-401,28-92-6761,-32 89 2544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13.7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4 1976,'0'-3'6330,"0"6"-5241,0 0-1088,1 51 42,-3 1 0,-2-1 0,-11 55-1,15-80-932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14.2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88 1712,'0'0'5607,"12"0"-2201,53 0-3285,-30-2-72,0-1 0,0-2 0,46-12 0,-15 3-37,-59 12 141,9-4-1451,-10-17-3351,-5 8-171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14.9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78 784,'0'0'4033,"7"-3"-3318,11-2 459,60-20 1425,-48 16-2538,1 2 0,0 0 0,0 3 0,46-3 0,-61 7-48,11 1 63,1-2 1,0-1 0,28-5 0,-44 6-552,-13 5-691,-14 7-1687,0-2-174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15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1 520,'0'0'5117,"-9"14"-4042,6 241-676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16.3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37 1304,'0'0'2338,"6"-6"-2154,-1 3-114,-1 0 0,1-1 0,0 2 0,0-1-1,0 0 1,0 1 0,0 0 0,1 0 0,-1 1 0,0 0-1,1 0 1,0 0 0,-1 0 0,1 1 0,6 0 0,7 0 387,-14-1-293,0 1 0,0 0 1,0 0-1,0 1 0,0-1 0,0 1 0,6 2 0,-9-2-107,0 0 0,-1 0 0,1 0-1,-1 0 1,0 0 0,1 0-1,-1 0 1,0 1 0,0-1 0,1 0-1,-1 1 1,0-1 0,0 1 0,-1 0-1,1-1 1,0 1 0,0 0-1,-1-1 1,1 1 0,-1 0 0,0 0-1,1 0 1,-1-1 0,0 4-1,1 2 101,-1 1 0,1-1 0,-1 0 0,0 1 0,-1-1 0,0 1-1,0-1 1,-1 0 0,0 0 0,0 0 0,0 0 0,-6 11 0,8-18 228,32 6-1655,-11-1 1267,-9-4-15,-1 2 0,1 0 0,-1 0-1,0 1 1,0 0 0,-1 1 0,1 0 0,-1 1 0,13 9 0,-21-14 34,-1 1 1,1 0-1,-1 0 0,0 0 0,0 0 0,0 0 0,0 0 1,0 1-1,0-1 0,0 0 0,-1 0 0,1 1 0,-1-1 1,0 0-1,0 1 0,0-1 0,0 0 0,0 1 0,0-1 1,0 0-1,-1 1 0,0 2 0,0-2 30,0 0 0,0 0 1,0 1-1,0-1 0,0 0 0,-1 0 0,0 0 0,1-1 1,-1 1-1,0 0 0,0-1 0,-1 1 0,1-1 0,-4 4 1,-12 4 140,0-1 1,0-1 0,0 0 0,-1-1 0,0-1 0,-1-1-1,1-1 1,-1-1 0,0 0 0,0-2 0,0 0 0,-22-2-1,35 1-124,0 0 0,0-1 0,0 1-1,-1-2 1,1 1 0,-10-4 0,16 4-145,-1 1 0,1-1 0,-1 0 1,1 1-1,0-1 0,0 0 0,-1 0 0,1 0 1,0 0-1,0 0 0,0 0 0,0-1 1,0 1-1,0 0 0,-1-3 0,2 3-252,0-1 0,-1 1-1,1-1 1,0 0 0,0 1 0,0-1 0,0 1-1,0-1 1,0 0 0,0 1 0,0-1-1,1 1 1,-1-1 0,1 0 0,-1 1-1,1-1 1,1-2 0,6-7-3534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6:27.62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0 440,'0'0'4089,"97"48"-4089,-70-43-288,-7 1-168,-5-1-64,-9 8-352,-3-2-57,-3-6 321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16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1 3121,'0'0'4493,"-11"32"-3318,8-22-929,2-1 0,-1 1 1,1-1-1,1 18 1,0-17-171,0 0 0,-1 1 1,-3 19-1,-13 18 26,12-38-89,1 0 1,0 1 0,1 0 0,0-1 0,1 1 0,-1 13 0,3-23-111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17.2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 3977,'0'0'5317,"0"0"-5309,-1 1 1,1-1-1,-1 0 0,1 1 0,0-1 1,-1 1-1,1-1 0,0 1 1,-1-1-1,1 1 0,0-1 0,0 1 1,0-1-1,-1 1 0,1-1 1,0 1-1,0-1 0,0 1 0,0 0 1,0-1-1,0 1 0,0-1 0,0 1 1,0-1-1,0 1 0,0-1 1,1 1-1,-1-1 0,0 1 0,0 0 1,1-1-1,-1 1 0,0-1 1,0 0-1,1 1 0,-1-1 0,1 1 1,23 23 30,34 25 0,-42-38-22,-1 1 0,-1 0 0,0 1 0,-1 0 0,0 1 0,-1 1 0,-1 0-1,18 31 1,-26-25-688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17.6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29 3121,'0'0'2119,"4"0"-1787,56 3 274,-42-1-671,0-1 1,0 0 0,0-2 0,1 0-1,-1-1 1,26-6 0,-9-5-790,-4 2-507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17.9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3137,'0'0'5082,"12"1"-4679,137 7 509,-81-7-3669,-62-1 309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18.3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88 3993,'0'0'3465,"47"-29"-3505,-18 16 40,1 2-304,-7 1 191,-8 4-327,-3 1 32,-6 5-40,2-3-120,1-2-376,0 0-1345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18.6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0 2529,'0'0'6402,"-4"18"-6158,-10 56-138,13-68-79,1 0 0,-1 0 0,1 0 0,0 1 0,1-1 0,-1 0 0,1 0 0,0 0 0,1 0 0,-1 0 0,1 0 0,5 9 0,-4-9 40,-1 0 1,0 0-1,0-1 0,-1 1 0,2 11 0,-3 100 483,-3-47-6586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19.0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51 1920,'0'0'7123,"-4"0"-6409,-3 1 671,14 0-585,37-1-402,63-8-559,-64 4 225,-34 3-221,0 1-1,-1-1 1,1-1-1,0 0 1,12-4-1,-15-10-5081,-5 14 4506,-1-9-3809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19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1632,'0'0'6098,"12"0"-5608,311 0 2516,-269 5-3575,3 1-4899,-38-6 279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20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2665,'0'0'4658,"16"-1"-4326,-1-1-259,-1-1 44,0 1-1,0 1 1,0 0 0,1 1-1,-1 0 1,17 3-1,-28-2-86,0 1 0,0-1 0,0 0 0,0 1-1,-1 0 1,1 0 0,-1 0 0,1 0-1,-1 0 1,0 0 0,0 1 0,0-1 0,0 1-1,0-1 1,0 1 0,-1 0 0,1 0-1,-1 0 1,0 0 0,0 0 0,0 0 0,0 0-1,-1 0 1,1 5 0,0-2 104,0 0-1,0-1 1,-1 1 0,0 0-1,0 0 1,-1 0-1,0 0 1,0 0 0,0 0-1,-1-1 1,0 1 0,-3 7-1,1-5-24,-1 1 0,1 0 0,1 0-1,0 0 1,0 0 0,1 0 0,0 1-1,0-1 1,1 1 0,1 18 0,0-26-96,1 1 1,-1-1-1,1 0 1,0 0-1,0-1 1,0 1-1,0 0 1,0 0-1,0 0 1,1 0-1,-1-1 1,0 1-1,1-1 1,0 1-1,-1-1 1,1 0-1,0 1 1,-1-1-1,1 0 1,0 0-1,0 0 0,0 0 1,0-1-1,0 1 1,0-1-1,0 1 1,3 0-1,6 1 3,0 1-1,0-2 0,22 1 0,-7-1-52,-17 0-43,0 0 0,0-1 1,-1 0-1,1-1 0,0 0 1,-1 0-1,1-1 0,0 0 1,-1 0-1,0-1 0,14-6 1,-20 7-133,-1 1 0,0 0 0,0 0 1,0 0-1,0-1 0,0 1 0,0 0 0,0-1 0,0 1 1,0-1-1,-1 1 0,1-1 0,-1 0 0,1 1 0,-1-1 1,1 0-1,-1-2 0,1-4-3362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21.9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1736,'0'0'4703,"-1"7"-4104,-2 45 421,2 0 1,2 0-1,2 0 1,11 51 0,5 97-898,38 363 464,-28-352-493,-26-182-129,1 7 55,1-1-1,12 41 0,-16-74-25,0-1 0,0 0-1,0 0 1,0 1 0,0-1 0,1 0-1,-1 0 1,0 0 0,0 0 0,1 0 0,-1-1-1,1 1 1,-1 0 0,1-1 0,-1 1-1,1-1 1,-1 1 0,1-1 0,-1 0-1,1 0 1,0 1 0,2-1 0,46 0 30,-36 0-36,64 0 31,404-17 288,296-30-117,-744 46-188,324-34 44,59 0-41,-296 29 21,216-39 1,-219 25-26,219-10 1,211 25-77,-276-10 43,6 0-32,-278 15-16,-8 0-2153,-11 0-337,-4-5-2597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6:27.95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2537,'0'0'1744,"91"64"-4161,-65-51 1009</inkml:trace>
  <inkml:trace contextRef="#ctx0" brushRef="#br0" timeOffset="1">404 223 1344,'0'0'5730,"73"77"-7083,-28-63 1,8-4 800,-9-5-856,-15 9-1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24.2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0 128 384,'0'0'4653,"27"-5"-4078,6 0-380,5-1 211,-1-1-1,52-17 1,-56 16 16,0 2 0,1 1 0,0 2 0,-1 1-1,63 5 1,-18-1-59,85-4 57,242-33 0,-248 19-158,301 8 0,-256 10-207,1261-2 250,-908 6-259,-466-12-100,-84 9 54,-1 0 0,1 0-1,0 1 1,-1-1-1,0 1 1,0 0 0,0 0-1,0 1 1,-1-1-1,0 1 1,5 7 0,-5-8 3,6 11 87,0 1 0,-1 0 0,-1 1-1,-1-1 1,6 20 0,-6-15 56,1-1 0,19 38-1,49 60 38,-44-72-89,-2 1 1,42 94-1,-20-1 133,-19-49-169,44 87 0,-71-165-39,0 0 0,-1 1 0,0 0 1,3 22-1,7 28 10,-13-60 78,9 22-1185,-3-23-1077,1-14-1605,-2-7-2633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26.9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1 165 3145,'3'0'6760,"27"0"-6529,669 0 651,-336-27-843,-157 6-19,193 3 48,-248 13-89,36-12 64,42-1-16,266-13-13,-248 10 12,256 15 3,-277 9-34,191 12 89,-53-6-45,-260-10-40,-98 3-1119,-13 0-27,-15 2-911,-1-4-668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7:29.9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40 2681,'0'0'4363,"-16"-5"-233,249 3-4069,259 5 65,69 7 36,31 2-68,334-4 13,-545-10-138,224 15 69,-366-4-42,181 12 77,98-1-97,-269-14 52,440 2 489,-620-8-514,91-11 138,-44 2-65,437 0 420,-110-22-296,-277 14-155,-112 12-38,254-14-6,-216 19 13,0-4 0,114-20 0,-145 15 204,-38 7-546,-20 2-451,-8 1-602,-82 18-1143,41-11-397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40.6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0 3065,'0'0'3147,"6"30"-2045,-6-2-712,0-1 1,-2 0-1,-1 0 0,-10 47 1,-4-21-357,-13 51 91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41.2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0 199 2561,'0'0'6565,"15"-25"-6461,5-8-164,28-36 0,-44 65-11,0-1 0,0 1 0,1 0 1,0 0-1,0 0 0,0 0 0,0 1 0,1 0 0,-1 0 0,1 1 0,0-1 1,0 1-1,0 1 0,0-1 0,0 1 0,9-1 0,4-2-200,22-3-341,0 2-1,81 0 1,-120 5 591,1 0-1,-1 0 1,0 1-1,1-1 1,-1 0 0,1 1-1,-1-1 1,0 1-1,1 0 1,-1 0-1,0 0 1,0 0-1,0 0 1,0 0 0,0 1-1,0-1 1,0 1-1,0-1 1,0 1-1,-1 0 1,1 0-1,-1 0 1,1 0 0,-1 0-1,0 0 1,1 0-1,0 3 1,-1-1 65,0 1 0,0 0 0,0-1 0,0 1 0,-1 0 1,1 0-1,-1-1 0,-1 1 0,1 0 0,-1 0 0,1 0 0,-2-1 0,-1 7 1,0-1 40,-1-1 0,0 1 0,0-1 1,-1 0-1,0 0 0,-1-1 0,0 1 1,-1-1-1,1-1 0,-1 1 1,-1-1-1,1 0 0,-1-1 0,-1 0 1,-8 5-1,-11 4 172,0-2 1,0-1-1,-47 13 0,-7 3 1192,82-28-1453,-1 0 0,1 0 0,-1 1 0,1-1-1,-1 0 1,1 1 0,-1-1 0,1 0 0,-1 1 0,1-1 0,-1 1 0,1-1 0,0 1 0,-1-1 0,1 1 0,0-1 0,-1 1 0,1-1 0,0 1 0,0-1 0,-1 1 0,1 0 0,0-1 0,0 1 0,0-1 0,0 1-1,0 0 1,0-1 0,0 1 0,0-1 0,0 1 0,0 0 0,0-1 0,0 1 0,0-1 0,1 1 0,-1-1 0,0 1 0,0 0 0,1-1 0,-1 1 0,0-1 0,1 1 0,-1-1 0,1 1 0,-1-1 0,1 1-1,20 20-82,2-7 163,0-2 0,0 0 0,1-1 0,1-2-1,36 10 1,-37-19-2511,-15 0-31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41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0 149 360,'0'0'6641,"13"-22"-5742,36-70-133,-37 61 394,-12 28 219,0 6-1622,-6 77 312,3-61-360,1 1 1,1 0 0,0 0 0,2 0 0,4 25 0,-1-34-177,5 11-10,-8-22 399,-1 0 0,0 1 0,0-1-1,0 0 1,0 1 0,0-1 0,0 0 0,1 1 0,-1-1-1,0 0 1,0 1 0,0-1 0,0 0 0,0 1-1,0-1 1,-1 1 0,1-1 0,0 0 0,0 1 0,0-1-1,0 0 1,0 1 0,0-1 0,-1 0 0,1 0 0,0 1-1,0-1 1,0 0 0,-1 1 0,1-1 0,0 0-1,0 0 1,-1 1 0,1-1 0,0 0 0,-1 0 0,1 0-1,0 0 1,-1 1 0,1-1 0,0 0 0,-1 0 0,0 0-1,-17 1-1618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42.1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 6017,'0'0'2842,"18"-3"-2832,151-10-160,-168 15 224,-1 1-1,0 0 0,0-1 1,0 1-1,0 0 0,0-1 1,0 1-1,-1-1 0,1 1 1,-1 0-1,0-1 0,0 1 1,-2 3-1,-44 60 567,35-50-604,0-1 0,1 2 0,0 0 0,1 0-1,1 1 1,1 0 0,-8 28 0,15-45-50,1 0 1,-1 0-1,1 0 0,0 0 1,-1 0-1,1 1 0,0-1 1,0 0-1,0 0 0,0 0 1,0 1-1,0-1 0,0 0 1,0 0-1,1 0 1,-1 1-1,0-1 0,1 0 1,-1 0-1,1 1 0,20 3-393,-7-3 509,103 5-4015,-99-6 1810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42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 4585,'0'0'2713,"171"-24"-2449,-150 19-160,-7 2-104,-5 0 224,-3 3-224,-3 0 40,-3-2-32,0-4-16,0 1-600,0-6-3401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42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4369,'0'0'7354,"56"5"-7354,-17 1-281,5-6-895,9 0-352,-12 0-561,-12 0-1135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43.6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86 6449,'0'0'2908,"1"22"-2839,0 15-216,1 0 0,3 0 0,10 46 0,-5-53-415,-7-21 407,0 0-1,0 1 1,-1-1 0,0 1 0,1 14 491,-3-24-303,-29-3-1079,29 2 916,-1-1-1,0 1 1,1-1 0,-1 1 0,1-1-1,0 1 1,-1-1 0,1 1-1,0-1 1,0 1 0,0-1 0,0 1-1,0-1 1,1-2 0,-1-5 455,6-204 2959,-7 208-3314,1 0 1,0 0-1,0 1 0,0-1 1,1 0-1,-1 0 1,1 1-1,0-1 1,1 1-1,-1-1 0,1 1 1,0-1-1,0 1 1,0 0-1,1 0 0,-1 0 1,1 0-1,0 0 1,0 1-1,0-1 0,1 1 1,-1 0-1,1 0 1,0 0-1,0 0 0,0 1 1,0-1-1,0 1 1,1 0-1,-1 1 1,6-2-1,9-5-274,-9 3 185,0 1 0,0 1 0,0 0 0,1 0 0,-1 1-1,18-2 1,-25 33 1066,-1 17 35,0-31-846,-1 0 1,-1 1 0,-1-1-1,0 0 1,-3 17 0,2-29 2,0 0-1,0 0 1,0 0 0,0-1 0,0 1-1,-1-1 1,1 1 0,-1-1-1,0 0 1,1 1 0,-1-1-1,0-1 1,0 1 0,-1 0 0,1-1-1,0 0 1,-6 2 0,5-2-102,0 1 0,0-1 0,0 1 0,0 0 0,1 0 0,-1 1 0,1-1 0,-1 1 0,1 0 0,0-1 0,-6 8 0,9-5-26,-1-1 0,1 1 1,0 0-1,0 0 0,1 0 1,-1-1-1,1 1 1,0 0-1,0-1 0,1 1 1,-1 0-1,1-1 0,0 0 1,0 1-1,1-1 0,-1 0 1,1 0-1,0 0 1,0 0-1,7 6 0,-4-8-108,1 1-1,0-1 1,-1 0-1,1-1 0,0 0 1,0 0-1,0 0 1,0-1-1,0 0 0,0 0 1,0-1-1,0 0 1,0 0-1,0 0 1,9-4-1,-8 2-518,0 0-1,-1 0 1,1-1 0,-1 1-1,0-2 1,0 1 0,9-9-1,-4 2-3580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6:28.30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0 656,'0'0'2361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44.1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 5537,'0'0'4776,"26"-5"-4464,-5 1-241,4-2-50,0 1-1,1 2 0,0 0 1,-1 2-1,38 2 0,-62-1-5,0 0-1,0 0 0,0 0 1,0 0-1,0 0 0,0 0 1,0 0-1,0 1 0,0-1 1,-1 0-1,1 0 0,0 1 1,0-1-1,0 1 0,0-1 1,-1 1-1,1-1 0,0 1 1,0-1-1,-1 1 0,1 0 1,-1 0-1,1-1 0,0 1 1,-1 0-1,1 0 0,-1-1 1,0 1-1,1 0 0,-1 0 1,0 0-1,1 0 0,-1 0 1,0-1-1,0 1 0,0 0 1,0 0-1,0 0 0,0 0 0,0 0 1,0 0-1,0 0 0,0 0 1,0 0-1,-1 0 0,1-1 1,0 1-1,-2 2 0,1 0 75,-1 1 0,-1 0 1,1-1-1,0 1 0,-1-1 0,0 0 0,0 0 0,0 0 0,-4 3 0,-27 14 326,28-17-363,0 0 1,-1 0 0,1 1 0,0 0-1,1 0 1,-1 1 0,1 0-1,-10 10 1,15-14-55,-1 0 0,1 0 0,-1 0 0,1 0 0,-1 0 0,1 0 0,-1 0 0,1 0 0,0 0 0,0 1 0,-1-1 0,1 0 0,0 0 0,0 0 0,0 0 0,1 1-1,-1-1 1,0 0 0,0 0 0,0 0 0,1 0 0,-1 0 0,1 1 0,-1-1 0,1 0 0,-1 0 0,1 0 0,0 0 0,-1 0 0,1-1 0,0 1 0,0 0 0,0 0 0,-1 0 0,1-1 0,0 1 0,0 0 0,2 0 0,46 20 56,-41-19-43,19 5-93,-1-1 1,1-2 0,0-1-1,0-1 1,44-2 0,-47 0-242,-21 0 76,-3 0 167,1 0 0,-1 0 0,0 0 0,0 0 0,1 1 0,-1-1 0,0 0 0,0 0 0,1 0 1,-1 0-1,0 0 0,0 0 0,1 0 0,-1 0 0,0 0 0,0 0 0,1-1 0,-1 1 0,0 0 0,0 0 1,1 0-1,-1 0 0,0 0 0,0 0 0,0 0 0,1-1 0,-1 1 0,0 0 0,0 0-159,1-1 159,-1 1 0,0 0 0,0 0 0,0-1 0,0 1 0,0 0 0,0 0 0,1 0 0,-1-1 0,0 1 1,0 0-1,0 0 0,0-1 0,0 1 0,0 0 0,0 0 0,0-1 0,0 1 0,0-1 0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0.3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5 5097,'0'0'5707,"0"0"-5696,-1-1 1,1 1 0,-1 0 0,1-1 0,-1 1 0,0-1-1,1 1 1,-1 0 0,0-1 0,1 1 0,-1 0-1,0 0 1,1 0 0,-1-1 0,0 1 0,0 0 0,1 0-1,-1 0 1,0 0 0,0 0 0,1 0 0,-1 1-1,0-1 1,0 0 0,1 0 0,-1 0 0,0 1 0,0-1-1,-11 16-1875,0 1-881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0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150 0 2897,'0'0'4329,"1"7"-4119,0 6-127,0 2-11,0-1 0,-1 0 0,-2 23 0,1-32-81,0 0 1,0 0-1,-1-1 0,0 1 1,1 0-1,-2 0 0,1-1 0,0 1 1,-1-1-1,0 0 0,0 0 0,0 0 1,0 0-1,-8 6 0,-75 60-2674,61-50-46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1.7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141 143 7818,'0'0'384,"12"-10"-275,38-30 7,-36 29 282,-14 14-220,-1 13-31,-1-1 0,0 0-1,-1 0 1,-8 24-1,5-22-4,1 0 0,2 0 0,-4 25 0,5-20-258,1-1 0,0 1 0,2 0 0,0-1 0,1 1 0,2-1 0,0 0 0,1 0 1,10 26-1,-14-47 114,-1 0 0,0 0 1,0 1-1,1-1 1,-1 0-1,0 1 0,0-1 1,0 0-1,1 1 1,-1-1-1,0 0 0,0 1 1,0-1-1,0 0 1,0 1-1,1-1 0,-1 0 1,0 1-1,0-1 1,0 1-1,0-1 0,0 0 1,0 1-1,0-1 1,-1 0-1,1 1 1,0-1-1,0 1 0,0-1 1,0 0-1,0 1 1,-1-1-1,1 0 0,0 1 1,0-1-1,0 0 1,-1 1-1,1-1 0,-1 0 1,-15-5-603,-27-24-943,40 27 1426,-14-11-649,0 0 0,1-1-1,-27-29 1,38 36 697,-1 0-1,2-1 0,-1 1 1,1-1-1,0 0 0,0 0 1,1 0-1,0-1 1,1 1-1,0-1 0,0 1 1,0-12-1,0 2 232,1 0 1,1 0-1,0 0 0,2-1 0,0 1 0,1 1 0,9-34 0,-9 44-67,0 0 0,1 0 0,-1 1 0,1 0 0,0-1 0,1 1 0,0 1 0,0-1 0,0 1 0,0 0 0,1 0 0,0 0 0,0 1 0,0 0 0,0 0 0,1 0 0,0 1 0,-1 0 0,1 1 0,1-1 0,-1 1 0,9-1 0,5-1-133,0 1 0,0 1 0,0 1 0,0 1-1,1 0 1,-1 2 0,0 0 0,0 2 0,-1 0-1,1 1 1,-1 2 0,0 0 0,28 13 0,-43-17-20,0 0 0,1 1 0,-1-1 0,0 1 0,-1 0 0,9 9 0,-12-12 83,0 0 0,0 0 1,0 0-1,-1 0 0,1 1 1,0-1-1,-1 0 0,1 0 1,-1 1-1,0-1 0,1 0 1,-1 1-1,0-1 0,0 0 1,0 1-1,0-1 1,0 0-1,0 1 0,0-1 1,0 0-1,0 1 0,-1-1 1,1 0-1,0 1 0,-1-1 1,1 0-1,-1 0 0,0 0 1,1 1-1,-1-1 0,0 0 1,0 0-1,0 0 1,0 0-1,0 0 0,0 0 1,0 0-1,-2 1 0,-15 11 415,-2-1 0,0 0 0,0-1 1,-42 15-1,31-13 194,-42 23 1,71-34-589,0 0 0,0 1 0,0-1 0,1 0 0,-1 1 0,1-1-1,-1 1 1,1-1 0,0 1 0,0 0 0,0 0 0,0-1 0,0 1 0,1 0-1,-1 0 1,1 0 0,0 0 0,0 0 0,0 0 0,0-1 0,1 1 0,-1 0-1,1 0 1,-1 0 0,1 0 0,0-1 0,0 1 0,1 0 0,-1-1 0,0 1-1,1-1 1,0 1 0,-1-1 0,4 3 0,6 2 17,1 0 0,1-1 0,-1-1-1,1 0 1,0-1 0,16 4 0,86 10-1612,-70-12-2232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2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0 125 7242,'0'0'3146,"15"-19"-2856,2-5-236,-8 11-15,0 0 1,1 1 0,0 1 0,23-22 239,-31 49-305,-1-1-1,2 0 0,4 17 0,3 14-2,-5-11-1587,0 44 0,-6-76 559,-4-3-767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2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3441,'0'0'4086,"17"-5"-4006,55-12-83,-71 16-7,1 1-1,-1-1 0,1 1 1,0-1-1,-1 1 1,1 0-1,0 0 0,0 0 1,-1 0-1,1 0 1,0 0-1,-1 1 0,1-1 1,0 0-1,-1 1 1,1-1-1,-1 1 0,1 0 1,0 0-1,-1-1 1,0 1-1,1 0 0,-1 0 1,1 0-1,-1 0 1,0 1-1,0-1 0,0 0 1,0 1-1,0-1 1,0 0-1,0 1 0,0-1 1,0 1-1,-1-1 1,1 1-1,0 2 0,1 4 113,-1 0-1,0 0 1,0 0 0,-1 0-1,-1 16 1,0-9 800,31-12-1485,-20-1 625,0-1 0,1 2-1,-1 0 1,0 0 0,13 6 0,-20-7-48,-1-1-1,1 1 1,-1-1-1,0 1 1,1 0-1,-1 0 1,0 0 0,0 0-1,-1 0 1,1 0-1,0 0 1,-1 1 0,1-1-1,-1 1 1,0-1-1,1 1 1,-1 0-1,-1-1 1,1 1 0,0 0-1,-1 0 1,1-1-1,-1 1 1,0 4-1,0-2 47,-1-1-1,0 1 1,0-1-1,-1 1 0,1-1 1,-1 1-1,0-1 1,0 0-1,0 0 0,-1 0 1,0 0-1,1-1 1,-1 1-1,0-1 1,-1 1-1,1-1 0,-1 0 1,1 0-1,-1-1 1,-7 5-1,3-2 34,0-1-1,0 0 1,0 0 0,-1-1-1,1 0 1,-1 0 0,0-1-1,0 0 1,0-1 0,-10 1-1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3.0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7066,'0'0'2288,"121"0"-2288,-112 0 0,-7 0 96,1 0 8,6 0-112,-3 0-1192,3 0-1793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3.3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12 194 4537,'-9'-188'6505,"6"185"-5961,3 0-79,15 3-1410,14 0 833,10 6-808,14 2-920,-6-3-617,-15-2-719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3.7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7722,'0'0'3224,"0"29"-3630,0-2 395,6 192-162,0-88-453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4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0 123 1664,'0'0'6550,"21"-20"-6254,65-59-270,-83 76-35,0 1-1,1 0 0,-1-1 1,0 1-1,1 1 0,-1-1 1,1 0-1,0 1 0,-1 0 1,1 0-1,0 0 0,0 0 1,0 1-1,0-1 0,-1 1 1,1 0-1,0 0 0,8 2 1,4-1-94,-14-1 83,7-1-56,0 1 0,-1 0 0,1 0 0,0 1 0,-1 0 0,1 0 0,-1 1 0,1 1 0,-1-1 0,0 1 0,0 0 0,14 9 0,-21-11 130,0 0 1,0 0 0,0 0-1,0 1 1,0-1 0,0 0-1,-1 1 1,1-1 0,0 1-1,-1-1 1,0 0 0,1 1-1,-1-1 1,0 1 0,1 0-1,-1-1 1,0 1-1,0-1 1,0 1 0,0-1-1,-1 1 1,1-1 0,0 1-1,-1-1 1,1 1 0,-1-1-1,1 0 1,-1 1 0,-1 1-1,-23 38 1694,6-20-1621,2 0 1,0 0-1,2 2 0,0 0 1,1 0-1,2 2 0,0-1 1,2 2-1,-14 51 1,23-76-132,1 0 0,-1 0 0,1 0 0,0 0 0,0 1 0,-1-1 0,1 0-1,0 0 1,0 0 0,0 0 0,0 0 0,0 0 0,0 0 0,1 0 0,-1 0 0,0 0 0,1 1 0,-1-1 0,0 0 0,1 0 0,-1 0 0,1-1 0,0 1 0,0 2 0,27 3-21,-14-5 169,160 10-444,-57-11-5513,-113 0 5387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9:45.283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0E46893-B706-464A-ABFF-93629F49116E}" emma:medium="tactile" emma:mode="ink">
          <msink:context xmlns:msink="http://schemas.microsoft.com/ink/2010/main" type="inkDrawing" rotatedBoundingBox="8488,5654 9302,7871 7123,8671 6309,6454" hotPoints="8042,5930 8644,7506 7298,8522 6696,6946" semanticType="underline" shapeName="Ellipse"/>
        </emma:interpretation>
      </emma:emma>
    </inkml:annotationXML>
    <inkml:trace contextRef="#ctx0" brushRef="#br0">1252 228 82 0,'0'0'122'15,"0"0"-16"-15,0 0 8 16,0 0-21-16,0 0 0 16,0 0-15-16,0 0-7 15,4-36-20-15,-4 31 11 16,0 0 11-16,0 1-5 0,0-1 2 15,0 0-18 1,0 0-26-16,-4 0 9 0,-3 0-21 16,2 0 11-1,-4 1-2-15,1-1-23 0,-3 0 12 16,-3 0-3 0,-5-2-8-16,-2 2 24 0,-3-2-25 15,-4-1 1 1,-2 1 4-16,1-3 4 31,-1 3-9-31,-1 0 0 0,5 2 10 0,-2-2 12 0,2 2-21 16,-2-1 6 15,4 1-3-31,-1 2 3 0,1 2-7 0,-4-1 0 0,2 2 0 0,-4 0-9 16,-8 0 10-1,-4 0-1-15,-3 6 1 0,-4 7 0 16,-3 2-2-16,3-1 1 15,-2 1-3-15,5-3 3 16,5 2 0-16,6-3 1 16,11-4 0-16,5-3 8 15,7-1-10-15,5-1 1 16,-2 1-2-16,4 2 0 16,-4-1 2-16,2 1 0 15,-1 1 0-15,-3 3 2 16,-1 1-2-16,2 2 0 15,-1 4-3-15,-3 0 2 0,7 0 1 16,-5 0 0 0,7-2 0-16,0 0 9 0,-1-1-6 15,1-3-3 1,2-3 0-16,3 2-4 0,0 3 4 16,0-1 0-1,0 4 2-15,0 2 5 0,0 0-8 16,0 2 1-16,0 1-1 15,0-1 0-15,-6 4 2 16,4-2 5-16,-4 2-3 16,1-4 7-16,-1-4-10 15,1-1 0-15,0-1 1 16,3 0 0-16,-2 0-1 16,1 0 0-16,1 1-1 15,-1 3 3-15,1 1-2 16,-1 1 11-16,-3 1-9 15,3 2 11-15,1-4-13 0,-1 1 0 16,1-2 9-16,2 0-9 16,0-3 8-16,0 4-8 15,0-4 0-15,0 1 0 16,10-1 0-16,6 3 0 16,6 0 0-16,0 1 2 15,-3-2-3-15,3 1 1 16,-4-2 0-16,1 2-1 0,0 1 1 15,0-1 0 1,1 0 0-16,2-3 5 0,-1 4-6 16,3-6 1-1,1 2-3-15,-3-1 1 0,-1-3 3 16,2 0-1 0,-4-3 0-16,-1-2-1 0,1 2 0 15,3-2 1 1,5 2-3-16,2 1-3 0,7 1 8 15,8 1-2-15,2-3 0 0,2 3 1 16,-1-2-5 0,-1-4 4-16,-3 4-15 0,1-6 14 15,-1 1 0 1,-3-3 1-16,2 0 0 0,-2 0 1 16,-2 0-11-1,0 0 9-15,1 0-9 0,1-5 10 16,3-3-1-16,3-1 1 15,6-4 0-15,-3 4-6 16,-2-3-1-16,-7 2 5 16,-7 0 1-16,-7 2 1 15,-3 1-8-15,-8 3 8 16,-4-1 0-16,-2-3 1 16,-1 3 6-16,-1-5 16 15,5-2-15-15,4-4-8 0,3 0-3 16,6-3 3-1,2-1-11-15,3 1-34 0,2-1 24 16,-3 4 5 0,-1 0 6-16,-4 1 10 15,-5 3-42-15,-3 3 33 0,-4-1 9 16,-7 3 0-16,1-1 12 16,-3-1-2-16,-1-2 1 15,1-3 10-15,-1 2-21 16,1-2 10-16,0-4-10 15,0 1 6-15,2-5-6 16,0 1 0-16,1-4 0 16,-1-2-1-16,0 2 2 15,2 1-1-15,-2-1 0 0,-5 1 1 16,0 0 12 0,0-1 0-16,0 0-2 0,0 1 8 15,0 0-19 1,0 0 13-16,-5 2-13 0,-4 0 2 15,-3-3 8 1,5 0-10-16,-7 1 0 0,4-3 11 16,-6 0-11-1,-1 0 6-15,1 0 2 0,-6 2-2 16,0-3 28-16,-5 1-34 0,2 2 15 16,-4 3 46-1,-1 1-21-15,-5 1-19 0,-6 3-21 16,-3 0 7-1,-5 5 1-15,0 0-8 0,4 2 0 16,1 5 2 0,3 1-2-16,4-1 0 0,1 5 0 15,4 0-10-15,1 0 4 16,1 0-5 0,4 0-14-16,-4 11-10 0,-3 7-57 15,-2 6 23 1,-13 15-69-16,9-5-111 0,3-2-240 0</inkml:trace>
    <inkml:trace contextRef="#ctx0" brushRef="#br0" timeOffset="2972.7">1372 1465 325 0,'0'0'114'31,"0"0"-78"-31,0 0-10 0,0 0 15 0,0 0 8 16,0 0-2-16,0 0-19 0,0-11 11 16,0 7 8-1,0 0 5-15,0 1 16 0,0 1-32 16,-3-1-2-1,1-2-19-15,-3 3 6 0,-2 0 3 16,5-3-12 0,-6 2-5-16,2 1 16 0,-2-1-23 15,1 2 42-15,-4-3-23 0,2 3-18 16,-4-2 8 0,2 0-7-16,0 3 13 0,-2-2 12 15,-3 2-21 1,-1-3 17-16,-2 1-11 0,-3-1-11 15,-2 1 7 1,2 2-8-16,-3 0 0 0,6 0 13 16,-2 0-13-1,-1 0 8-15,4 0-8 0,-5 0 0 16,-1 0 7-16,3 0-6 16,-5 0 5-16,-3 0 2 15,-3 0 2-15,-1 0-9 16,-5 0-1-16,5 0 1 15,1 0 6-15,-1 0 0 16,3 0 0-16,-2 0-7 16,2 0 6-16,0 0-6 15,6 5 0-15,2-3 0 0,9 1 0 16,-1-3 0 0,0 2 0-16,0 4 0 0,-2 0 4 15,-6 2-5 1,-4 4 1-16,-4-1-3 0,-6 5 2 15,1 1 1 1,2-3 0-16,1-1 0 0,1-1 9 16,0 1-8-1,3-4-1-15,4 1-2 0,2 0 2 16,5-3 0-16,5 1 0 0,0-1-1 16,5-2-3-1,1 0 4-15,0 0-1 0,4 4 1 16,-7-1-1-1,4 4 1-15,-2-2 0 0,-2 2-1 16,-3 2 1 0,2 1 0-16,-1 0 0 0,3-1 0 15,0 1 2-15,3-3-2 16,0 0 0-16,5 0 1 16,0 0 8-16,0 1-10 15,0 1 1-15,0 1-1 16,0 2 0-16,5 0 2 15,2 3-1-15,2 1 1 16,-1-3 5-16,3 3-6 16,0-5 0-16,2 0 1 15,1 2 12-15,-1-1-13 16,1 0 0-16,0 1 0 0,-4-5 9 16,4 1-7-1,2 0-2-15,-2 1-2 0,-1-3 1 16,3 0 1-1,1 0-1-15,-1 0 0 0,3 3 2 16,4-1-1 0,0-2 0-16,-1 1 0 0,-1-3-2 15,2-1 2-15,-7-1-2 0,1-4 2 16,-7 3-11 0,1-4 10-16,-3 0 1 0,3 2-3 15,0 0 3 1,2 0 0-16,6-1 0 0,6 3 0 15,-1-2 6 1,6-2-7-16,0 2 1 0,-1 0-2 16,4-3 1-1,0 1 2-15,-3-3-1 0,-1 0 0 16,1 0-7-16,-2 0 7 16,-2 0-13-16,5 0-13 15,-1 0 26-15,-1 0-11 16,1 0 11-16,-2 0-22 15,-2 0 2-15,2-3 20 16,-4-2-7-16,3 3 7 16,-3-3-6-16,-2 2 7 15,0-2-1-15,0 1 0 0,-1 1 4 16,4-1-4 0,4-4 0-16,4 3-1 0,2-2 0 15,1 3-6 1,-1-1 7-16,-2-1-7 0,-3 1-26 15,-4 3 21 1,-3-1-1-16,-4-1 13 0,-3 1-9 16,-3 1 14-1,-4-1-5-15,2-2 0 0,-4 0 1 16,7 0-2-16,-4 1 1 0,4-1-8 16,0-3-6-1,0 4-18-15,0-1 15 16,-2 0-6-16,0 1-12 15,-1-2 23-15,-1-1-4 16,1 0 14-16,-3-1 2 16,1 1 0-16,-4 0 0 15,2-3 0-15,0 0 2 0,0 3-2 16,2-3 0 0,-1 0 0-16,-2 1 0 0,2 1 1 15,-3-1-1 1,1-1 0-16,-1-1 1 0,-3 5 0 15,1-2-1 1,-1 1 0-16,5 0 0 0,-5-5 1 16,3 2-1-1,-2-3 0-15,-1 1 1 0,2-1 12 16,-1 2 12-16,-3-2-3 0,2 5 1 16,3-3-23-1,-2 3 7-15,3 1-7 0,-1 0 1 16,3-1 3-1,-2 2-3-15,-1-5-1 0,0 2 7 16,-1-4-1 0,-4 1 7-16,0 0 37 0,0-3-9 15,0 4 7 1,0-5-24-16,0 4-11 0,0-2 5 16,2-2-17-1,-2 5 5-15,3-1-6 0,-1-4 2 16,-2 5-1-16,0-4 0 0,0 2 0 15,0-1 32 1,0-3-2-16,0 0 11 0,-7 0-28 16,-7-1-12-1,3 2 16-15,0-3-18 0,0 1 0 16,-3-2 19 0,4 1-18-16,-6 2 32 0,-1-5 4 15,-5 2-14 1,-2 1 7-16,0 1-24 0,-4 1 26 15,4 5-7-15,-6 3-25 0,0 1 0 16,1 3-2 0,-4 5-20-16,-2 0 16 15,-4 0-33-15,-1 0-33 16,-1 10 26-16,-3 7-54 16,-15 15-63-16,10-3-186 15,2-4-238-15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6.0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8 760,'0'0'6346,"83"-5"-6202,-81 5-144,1 0 0,3 0-176,0 0 71,12 0-623,-1-3-1408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6:28.69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3633,'0'0'1696,"79"34"-1512,-67-29-8,3 9-120,0-9 72,-4 6-128,4 2 0,3-3 0,11 4-704,-5-4-440,-1-4-1425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4.7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12 4609,'0'0'5368,"-13"-11"-5380,10 11 53,0 1 0,0-1 1,0 1-1,0 0 1,0 0-1,0 0 0,0 0 1,0 0-1,0 1 0,0-1 1,1 1-1,-1 0 0,0 0 1,1 0-1,0 0 0,-1 0 1,1 0-1,0 1 0,0-1 1,0 1-1,1 0 0,-1-1 1,1 1-1,-1 0 0,1 0 1,0 0-1,-1 4 0,-4 12 66,1 0 0,1 1 0,-2 26 0,3-20-88,-1-4-33,1-11-63,1 1-1,1-1 1,0 1-1,0-1 1,1 1 0,1-1-1,2 16 1,-2-24 66,0 0 0,1 0 0,0 0 1,-1-1-1,1 1 0,0-1 1,0 1-1,1-1 0,-1 0 0,0 0 1,1 0-1,0 0 0,-1 0 0,1 0 1,0-1-1,0 1 0,0-1 1,0 0-1,0 0 0,0 0 0,0 0 1,3 0-1,9 2 58,-1-1-1,0 0 1,22-1 0,-34-1-37,0-1 0,0 0 0,-1 1 0,1-1 0,0 0 0,-1 0 0,1 0 0,0-1 0,-1 1 1,1 0-1,-1 0 0,0-1 0,1 1 0,-1-1 0,0 1 0,0-1 0,0 0 0,0 1 0,0-1 0,0 0 1,-1 0-1,1 1 0,0-5 0,13-48 119,-13 51-120,2-40-23,-26 78-144,16-22-381,1 2 0,1-1 0,1 1 1,-4 17-1,2-8-2402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7.3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1 4489,'0'0'6035,"-2"9"-5675,-4 33-254,1 1 1,2 0-1,2 0 1,2 0-1,9 57 0,-8-71-61,0 50-1,-3-47-101,1-28-24,-1 1-1,1 0 0,-1-1 0,0 1 0,-1 0 0,1-1 0,-1 0 0,0 1 0,0-1 0,-1 0 0,1 0 0,-1 0 0,0 0 1,-4 4-1,-18 12-4773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7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3 289 5825,'0'0'3604,"-1"-24"-2717,0 0-690,1-1 1,3-24 0,-2 44-184,0 1 0,0 0-1,1-1 1,0 1 0,0 0 0,0 0-1,0 1 1,0-1 0,1 0 0,0 1-1,0-1 1,0 1 0,0 0 0,0 0-1,1 0 1,-1 0 0,1 1 0,0-1-1,0 1 1,7-3 0,0-1-8,11-7-13,1 1-1,0 1 1,1 1 0,0 1 0,1 2 0,-1 0 0,2 1 0,-1 2-1,0 1 1,35-1 0,-59 5-8,0-1 0,0 0 0,0 1 0,0 0 0,0-1 0,1 1 0,-1 0 0,0-1 0,-1 1 0,1 0 0,0 0 1,0 0-1,0 0 0,0 0 0,-1 0 0,1 0 0,0 0 0,-1 0 0,1 0 0,-1 0 0,1 0 0,-1 1 0,0-1 0,1 0 0,-1 0 0,0 1 0,0-1 0,0 0 0,0 0 0,0 2 0,2 54 79,-2-36-25,2-6-7,0-1 0,1 1 1,1-1-1,11 27 1,-10-29-21,0 1 0,-1 0 1,-1 0-1,0 0 0,0 0 0,0 20 1,-3-32-3,-1 1-1,1 0 1,-1 0 0,0 0 0,1-1 0,-1 1 0,0 0 0,0-1 0,0 1 0,0-1-1,-1 1 1,1-1 0,0 1 0,-1-1 0,1 0 0,-1 0 0,1 0 0,-1 0 0,1 0 0,-1 0-1,0 0 1,-2 1 0,-49 17 310,40-15-310,-90 26 140,-33 12 339,134-42-497,0 1 1,0 1 0,0-1-1,0 0 1,1 0-1,-1 1 1,0-1-1,1 1 1,-1-1-1,1 1 1,0 0-1,-1-1 1,1 1 0,0 0-1,0 0 1,0 0-1,0 0 1,1 0-1,-1 0 1,0 0-1,1 0 1,0 0-1,-1 1 1,1-1-1,0 0 1,0 0 0,0 0-1,0 0 1,1 0-1,-1 1 1,2 2-1,-2-1-7,1 0 0,0 0 0,0 0 0,1-1 0,-1 1 0,1-1 0,0 1 0,-1-1 0,2 0 0,-1 1 0,0-1 0,1 0 0,-1-1 0,1 1 0,0 0 0,0-1 0,3 3 0,6 0 44,-1 0 0,1-1 0,0-1 0,0 0 0,0-1 0,1 0 0,14 1 0,95-4 344,-56-1-284,11 2-909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8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6857,'0'0'1824,"29"-1"-1747,173-3-4,-201 31 1461,-1-20-1460,-2 0 0,1 0 0,-1 0 0,0 0 0,-1 0 0,1 0 0,-2-1 0,1 1 1,0-1-1,-1 0 0,0 0 0,-10 10 0,9-10-27,0 0-1,0 0 1,1 0 0,0 1-1,0 0 1,1-1 0,0 1-1,0 0 1,0 1 0,1-1-1,0 0 1,0 1 0,0 8-1,2-14-81,0 0-1,0 0 1,0 0-1,0 0 1,0 1-1,0-1 1,0 0-1,1 0 1,-1 0-1,1 0 1,0 0-1,0 0 1,-1 0 0,1 0-1,1 0 1,-1 0-1,0-1 1,0 1-1,1 0 1,-1-1-1,3 3 1,0-2-88,1 0 0,-1-1 1,1 1-1,-1-1 0,1 0 1,0 0-1,-1-1 0,1 1 1,8-1-1,57 0-2828,-40 0-743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9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6785,'0'0'2649,"22"-3"-2480,5-2-170,-10 1-48,-1 1 0,1 1-1,30 0 1,-46 2 38,0 0 0,-1 0 0,1 1 0,0-1 0,0 0 1,0 0-1,-1 0 0,1 1 0,0-1 0,0 0 0,-1 1 1,1-1-1,0 0 0,0 1 0,-1-1 0,1 1 0,-1-1 0,1 1 1,0 0-1,-1-1 0,1 1 0,-1 0 0,1-1 0,-1 1 1,0 0-1,1-1 0,-1 1 0,0 0 0,1 0 0,-1-1 0,0 1 1,0 0-1,0 1 0,1 35 1606,-2-33-1557,1-1 0,0 1 0,-1-1 0,2 1 0,-1-1 1,0 1-1,1-1 0,-1 1 0,1-1 0,2 5 0,2-1-113,0-1 1,1-1-1,0 1 0,0-1 0,8 5 0,-8-5 56,1 0 0,-1 0 0,0 0 1,0 1-1,-1 0 0,6 8 0,-10-13 35,0 0 1,0-1-1,0 1 0,-1 1 1,1-1-1,0 0 1,-1 0-1,1 0 0,-1 0 1,1 0-1,-1 0 0,0 1 1,1-1-1,-1 0 1,0 0-1,0 1 0,0-1 1,0 0-1,0 0 0,0 1 1,0-1-1,0 0 1,-1 0-1,1 0 0,0 1 1,-1-1-1,1 0 1,-1 0-1,1 0 0,-1 0 1,0 0-1,1 0 0,-1 0 1,0 0-1,0 0 1,0 0-1,0 0 0,0 0 1,-1 1-1,-4 1 226,-1 0 0,1-1 1,-1 1-1,0-1 0,-14 2 0,4 0-34,5-1-202,1-2 0,-1 0-1,0 0 1,-14-1-1,9 0-2550,3 0-1826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9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 6513,'0'0'4384,"17"0"-4321,151-2-155,-168 0-20,1 1 1,0-1 0,-1 0 0,1 1-1,-1-1 1,1 0 0,-1 0 0,0 1 0,0-1-1,0 0 1,0 0 0,0 1 0,0-1-1,-1-3 1,-1-6-2735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59.8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 7602,'0'0'5073,"62"-3"-5089,-24 3-128,1 0-1137,5 0-551,-15 8-96,-5-5-665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00.2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63 7330,'0'0'4054,"-5"12"-4073,-8 28-11,1 0 0,3 1 0,1-1 1,-3 67-1,7-14 310,5-92-276,-1 0 0,1 0 0,-1 0 1,1 0-1,0 0 0,0 0 0,-1 0 0,1 0 1,0 0-1,0 0 0,0 0 0,0-1 1,0 1-1,0 0 0,0-1 0,0 1 0,0-1 1,1 1-1,-1-1 0,0 1 0,0-1 0,0 0 1,0 0-1,1 0 0,-1 1 0,0-1 0,3-1 1,42 3 264,-41-2-249,23 1 37,0-1 1,0-2-1,0-1 1,39-9-1,-59 10-51,0-1 0,0 0 0,0 0 0,-1-1-1,1 0 1,-1 0 0,0-1 0,0 0 0,0 0-1,-1-1 1,1 0 0,-1 0 0,-1 0 0,1-1 0,-1 0-1,0 0 1,-1 0 0,0 0 0,4-10 0,1-7 179,-2-1 0,-1 1 1,-1-1-1,-1 0 0,-1 0 1,-1-1-1,-2-34 1,0 56-168,0 0 0,-1 0 1,1 1-1,-1-1 0,0 0 0,0 0 1,0 1-1,0-1 0,-1 1 1,1-1-1,-1 1 0,0 0 1,0-1-1,-1 1 0,1 0 1,0 1-1,-1-1 0,0 0 0,0 1 1,1-1-1,-2 1 0,1 0 1,0 0-1,0 0 0,-1 0 1,1 1-1,-1-1 0,1 1 1,-1 0-1,0 0 0,1 0 1,-1 0-1,-7 1 0,2-1-51,1 0 0,-1 1 0,1 0 1,-1 1-1,0 0 0,1 0 0,-1 1 0,1 0 0,0 0 0,0 1 0,0 0 1,0 0-1,0 1 0,-9 6 0,-4 8-610,2 0 0,0 2 0,1 0 0,1 0 0,1 2 0,-15 27 0,16-26-731,-15 19-4157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09.4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4705,'0'0'5615,"12"30"-5318,-10 7-134,-2 0 1,-1 0-1,-2 0 1,-9 47-1,8-2-1336,4-61-346,0-21 1452,0 0 1,0 1-1,0-1 0,0 0 0,0 0 1,0 0-1,0 1 0,0-1 1,0 0-1,0 0 0,0 0 1,0 1-1,0-1 0,0 0 1,0 0-1,0 0 0,0 1 1,0-1-1,0 0 0,0 0 1,0 0-1,1 0 0,-1 1 1,0-1-1,0 0 0,2 1-733,-2-1 733,0 0 1,0 0-1,0 1 0,1-1 1,-1 0-1,0 0 0,0 0 1,0 0-1,1 0 0,-1 0 0,0 0 1,0 0-1,0 0 0,1-1 1,-1 1-1,0 0 0,0 0 34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10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1776,'0'0'7582,"18"-7"-8046,3-1 50,1 2 1,0 0-1,1 2 0,-1 0 1,38-1-1,-47 4 248,0 1-1,0 1 1,0 0-1,0 0 1,0 2-1,0-1 1,-1 2 0,1-1-1,12 7 1,-24-8 286,0-1-1,0 1 1,0-1 0,0 1 0,0 0 0,0-1 0,0 1 0,-1 0 0,1 0 0,-1 0 0,0-1 0,1 1-1,-1 0 1,0 0 0,0 0 0,0 0 0,0 0 0,0 0 0,-1-1 0,0 5 0,-11 38 1491,6-33-1510,-1-1 0,0 0 0,-1-1 0,0 0 0,0 0 0,-1 0 0,-12 7 0,-73 47 2158,90-61-2090,3 0-158,-1 0-1,1 0 1,-1 0-1,1 0 0,0 0 1,-1 0-1,1 1 1,0-1-1,1 0 1,-1 1-1,0-1 0,1 1 1,-1-1-1,1 1 1,0 3-1,-3 38-67,3-43 53,1 0 0,-1 0 0,0 0 1,1 0-1,-1 0 0,0 0 0,1 0 1,-1 0-1,1 0 0,0 0 0,-1 0 1,1 0-1,0 0 0,-1-1 0,1 1 1,0 0-1,0 0 0,0-1 0,0 1 1,0-1-1,0 1 0,0-1 0,0 1 1,0-1-1,0 0 0,0 1 0,1-1 1,42 9 171,-12-4-103,-12 3-141,-8-4-991,0 0 0,0 0-1,1-1 1,21 3 0,-16-6-2847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6:29.07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1568,'0'0'4817,"139"19"-4817,-92-14-64,3 5-280,-3 4-496,-6-4 136,-9 9 80,-14-6-288,-6 8 111,-9-8 305,-3-2-496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10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17 1640,'0'0'7053,"11"-3"-6723,-4 1-244,-2-1-25,1 1 0,-1 1 0,1-1 0,0 1-1,0 0 1,-1 0 0,1 0 0,0 1 0,0 0 0,0 0 0,7 2-1,-12-1-64,-1-1 0,1 1 0,0 0-1,0 0 1,0 0 0,-1 0 0,1 0-1,0 0 1,-1 0 0,1 0 0,-1 0-1,1 1 1,-1-1 0,0 0 0,0 0-1,1 0 1,-1 1 0,0-1 0,0 0-1,0 0 1,0 0 0,0 1-1,0-1 1,-1 0 0,1 0 0,0 0-1,-1 1 1,1-1 0,-1 1 0,0 2 65,0-1 1,0 1 0,0 0-1,-1-1 1,1 0-1,-1 1 1,0-1 0,-4 6-1,-15 7 442,0 0 0,-31 17 0,12-9-163,39-23-342,1-1 1,-1 1 0,0-1-1,0 1 1,0 0-1,1-1 1,-1 1 0,0 0-1,1 0 1,-1 0 0,0-1-1,1 1 1,-1 0 0,1 0-1,-1 0 1,1 0 0,0 0-1,0 0 1,-1 0 0,1 0-1,0 0 1,0 0 0,0 0-1,0 0 1,0 0-1,0 0 1,0 0 0,0 1-1,0-1 1,1 0 0,-1 0-1,0 0 1,1 0 0,0 1-1,0 0-20,0 0 1,1 1-1,-1-1 0,1 0 0,-1-1 0,1 1 0,0 0 0,0 0 1,0-1-1,0 1 0,0-1 0,0 1 0,3 0 0,29 16-286,20 7-1433,-19-16-2710,-23-8 430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11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6209,'0'0'4199,"8"0"-4114,-3-1-100,2 0 40,0 0 0,0 1 0,1 0-1,-1 0 1,0 0 0,0 1-1,0 0 1,8 2 0,-14-1 40,-1-1 1,1 1-1,0-1 1,-1 1-1,1-1 1,-1 1-1,1-1 1,-1 1-1,0-1 1,1 1-1,-1 0 1,0-1-1,0 1 1,0-1-1,0 1 1,-1 0-1,1-1 0,-1 3 1,-6 31 690,6-33-769,1 0 0,-1 0-1,0 0 1,1 0 0,0 0-1,-1 1 1,1-1 0,0 0-1,0 0 1,0 1 0,1-1-1,-1 0 1,0 0 0,1 0-1,-1 0 1,1 1 0,0-1-1,0 0 1,0 0-1,0 0 1,0 0 0,0-1-1,0 1 1,1 0 0,-1 0-1,1-1 1,-1 1 0,1-1-1,0 1 1,0-1 0,2 2-1,18 18-181,-8-3-367,-14-16 360,1-1 1,0 1 0,0-1 0,0 1-1,0-1 1,0 0 0,1 1-1,-1-1 1,0 0 0,0 0-1,1 0 1,-1 0 0,1 0-1,-1 0 1,1 0 0,-1-1-1,1 1 1,0 0 0,-1-1-1,1 1 1,0-1 0,-1 0 0,1 0-1,0 0 1,0 1 0,2-2-1,16 2-3991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15.1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 3145,'0'0'8876,"17"0"-8792,23-1-663,-1-3 1,0-1-1,0-2 0,51-15 0,-90 22 578,0 0-47,1 0 1,-1 0-1,0 0 0,1 0 0,-1 0 0,0 0 1,1 0-1,-1 0 0,1 0 0,-1 0 1,0 0-1,1 0 0,-1-1 0,0 1 0,1 0 1,-1 0-1,0 0 0,1-1 0,-1 1 1,0 0-1,0 0 0,1-1 0,-1 1 0,0 0 1,0 0-1,1-1 0,-1 1 0,0 0 0,0-1 1,0 1-1,0 0 0,1-1 0,-1 1 1,0 0-1,0-1 0,0 1 0,0-1 0,0 1 1,0 0-1,0-1 0,0 1 0,0 0 1,0-1-1,0 1 0,0-1 0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15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 8586,'0'0'3409,"73"-8"-3681,-32 8-49,4 0-127,-7-2-152,-3-1 488,-8 0 96,-7-2-168,-5 2-152,-6-2-1160,-6 0-305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15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1 7346,'0'0'5294,"0"6"-5234,1 67-10,-2 107 172,0-175-178,0 0 1,0 1-1,-1-1 0,0 0 0,1 1 1,-5 5-1,-2 8-1478,4 2-5197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16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1 132 2969,'0'0'4517,"9"-21"-4319,33-60-222,-40 78-15,0 1-1,0 0 0,1-1 0,-1 1 1,0 0-1,1 0 0,0 0 0,-1 1 1,1-1-1,0 1 0,0-1 0,0 1 1,0 0-1,0 0 0,0 1 0,0-1 1,0 0-1,1 1 0,-1 0 1,0 0-1,0 0 0,0 0 0,1 0 1,-1 1-1,5 0 0,6 1-243,135-2-927,-148 0 1237,1 1 0,-1-1-1,0 1 1,0-1-1,0 1 1,0 0 0,0 0-1,0-1 1,0 1-1,0 0 1,-1 0 0,1 0-1,0 0 1,0 0-1,-1 0 1,1 0 0,-1 1-1,1-1 1,-1 0-1,1 0 1,-1 0 0,0 0-1,0 1 1,1-1-1,-1 0 1,0 0 0,0 1-1,0-1 1,0 0-1,0 0 1,-1 2 0,-4 44 2029,1-38-1884,0-1 0,0 1 0,-1-1 0,0 0 0,-1 0 0,0-1 0,0 0 0,0 0 0,-12 9 0,-75 56 172,54-44-174,36-26-181,-6 4 53,0 1 1,1 0-1,-1 1 1,-13 16-1,21-22-26,0-1 1,0 1-1,0 0 0,0-1 1,0 1-1,0 0 0,0-1 1,0 1-1,1 0 0,-1 0 1,1 0-1,-1 0 0,1 0 1,0 0-1,0 0 0,0 0 1,0 0-1,0-1 0,0 1 1,0 0-1,1 0 0,-1 0 1,1 0-1,0 0 0,-1 0 1,1-1-1,0 1 0,0 0 1,0 0-1,0-1 0,0 1 1,0-1-1,1 1 0,-1-1 1,3 3-1,2 0-27,-1 1 0,1-1 1,0-1-1,0 1 0,0-1 0,1 0 0,-1 0 1,1-1-1,0 0 0,-1 0 0,10 1 0,6-1-760,1 0 1,26-2-1,-22 0-493,9 0-1606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16.8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6265,'0'0'3438,"14"3"-3314,46 7-93,-56-10-13,0 1 0,-1 0-1,1 0 1,0 1 0,-1-1-1,1 1 1,-1 0 0,1 0 0,-1 0-1,4 2 1,-6-2 52,0-1 0,0 0 0,1 1 0,-1-1 1,0 0-1,0 1 0,0 0 0,-1-1 0,1 1 0,0-1 0,-1 1 0,1 0 0,-1 0 1,1-1-1,-1 4 0,0 3 215,-1-1 0,0-1 0,0 1 0,-1 0 1,0 0-1,0 0 0,-1-1 0,-4 9 0,-9 36-562,15-49 255,1 0 0,0 1-1,0-1 1,0 0 0,0 1-1,0-1 1,0 1 0,0-1-1,1 0 1,0 0 0,-1 1-1,1-1 1,0 0 0,0 0-1,0 0 1,0 0 0,1 0-1,-1 0 1,0 0 0,1 0-1,-1 0 1,3 1 0,0 0-98,1-1 1,0 1 0,-1-1 0,1-1 0,0 1-1,0-1 1,0 1 0,0-1 0,8 0 0,73 2-2142,-61-3 809,5 0-1297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17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0 6409,'0'0'5607,"0"5"-5440,0 255 143,0-258-482,0 0-1,0 0 1,0 1-1,0-1 0,0 0 1,-1 0-1,1 0 1,-1 0-1,1 1 1,-1-1-1,0 0 0,0 0 1,0 0-1,0 0 1,0-1-1,-1 1 1,1 0-1,0 0 1,-4 2-1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17.6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8426,'0'0'3545,"67"0"-4786,-11 0-751,-6 0-785,-8-8-3144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17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1 6769,'0'0'3124,"-7"22"-2819,-25 75-95,28-80-201,1 0 1,0 0 0,1 0-1,1 0 1,1 1-1,3 27 1,-1 7-219,-1-42 38,-1-10 127,0 1 0,0-1 1,1 1-1,-1-1 0,0 1 0,0 0 1,0-1-1,0 1 0,0-1 0,0 1 0,0 0 1,0-1-1,0 1 0,0 0 0,0-1 1,0 1-1,0-1 0,-1 1 0,1 0 1,0-1-1,0 1 0,-1-1 0,1 1 1,0-1-1,-1 1 0,1-1 0,0 1 1,-1-1-1,1 1 0,-1-1 0,1 0 1,-1 1-1,1-1 0,-1 0 0,1 1 1,-1-1-1,1 0 0,-1 0 0,0 1 1,1-1-1,-1 0 0,1 0 0,-1 0 1,0 0-1,1 0 0,-1 0 0,0 0 1,1 0-1,-1 0 0,-8 0-3038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7:04.24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34 488,'0'0'10344,"21"0"-10274,8-2-93,0 0-1,42-11 0,31-3-1885,-33 18-2537,-51 2 2182,-7-3 756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18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92 1632,'0'0'7575,"13"-14"-7092,45-45-415,-53 57-105,0-1-1,0 1 0,0-1 1,0 1-1,0 1 1,1-1-1,-1 1 1,0 0-1,1 0 0,-1 1 1,1-1-1,-1 1 1,1 0-1,-1 1 1,1 0-1,-1-1 1,1 2-1,5 1 0,-10-3 13,3 1 29,0 1-1,0-1 0,0 1 0,0 0 1,0 0-1,0 0 0,0 1 0,-1-1 1,1 1-1,-1 0 0,0 0 1,0 0-1,0 0 0,0 1 0,0-1 1,-1 1-1,1 0 0,-1 0 0,0-1 1,-1 2-1,1-1 0,0 0 1,-1 0-1,0 0 0,0 1 0,-1-1 1,1 0-1,-1 1 0,0-1 0,0 1 1,0-1-1,0 0 0,-1 1 1,0-1-1,0 0 0,0 1 0,-1-1 1,1 0-1,-1 0 0,0 0 0,0 0 1,0 0-1,-6 6 0,-60 58 1202,53-56-1131,0 2-1,2-1 1,0 2 0,0 0 0,-16 25-1,27-34-79,0-1 1,0 0-1,1 0 0,0 1 0,0-1 0,0 1 0,1-1 0,0 1 1,0-1-1,0 7 0,1 4 28,-1-15-10,1 1 1,-1-1 0,1 0 0,-1 0 0,1 0-1,0 0 1,-1 0 0,1 0 0,0 0 0,0 0 0,0 0-1,0 0 1,0 0 0,0 0 0,0 0 0,0-1-1,0 1 1,0 0 0,1-1 0,-1 1 0,0-1-1,0 0 1,0 1 0,1-1 0,-1 0 0,0 0-1,1 1 1,-1-1 0,2 0 0,45 2-5,-44-2-15,24 2-291,-18-2-532,0 1 0,0-1 1,0 0-1,0-1 0,19-4 0,-19 0-2213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18.6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 0 4537,'0'0'9290,"-8"8"-9221,3-4-116,1 1 0,0-1 0,1 1-1,-1 0 1,1 0 0,0 0 0,0 0-1,0 1 1,1-1 0,0 1 0,-2 6 0,3-9 22,1 0 0,-1 1 1,1-1-1,0 0 1,0 0-1,0 0 1,0 0-1,0 0 1,1 0-1,0 1 1,-1-1-1,1 0 1,0 0-1,0 0 1,1-1-1,-1 1 1,1 0-1,-1 0 0,1-1 1,0 1-1,0-1 1,0 1-1,0-1 1,1 0-1,-1 0 1,0 0-1,6 3 1,0-1-39,1 1 0,0-1 0,1-1 1,-1 0-1,0 0 0,1-1 0,0 0 0,-1-1 1,1 0-1,0-1 0,19-1 0,-28 1 79,0 0-1,-1-1 1,1 1-1,0-1 0,0 1 1,0-1-1,0 1 1,-1-1-1,1 0 1,0 1-1,-1-1 1,1 0-1,0 0 1,-1 1-1,1-1 1,-1 0-1,1 0 0,-1 0 1,0 0-1,1 0 1,-1 0-1,0 0 1,1 0-1,-1 1 1,0-1-1,0 0 1,0 0-1,0 0 1,0 0-1,0-2 0,0-40 574,-1 32-210,2 7-416,-2-25 1015,-3 23-434,-4 16-426,2 6-214,1 0-1,0 1 0,2-1 1,0 1-1,0 0 1,2-1-1,0 1 0,2 26 1,-1-28-144,0-10 9,1 0 0,-1 1 1,1-1-1,0 0 0,0 0 1,0 0-1,1 0 0,0 0 1,0-1-1,0 1 0,0 0 1,1-1-1,0 1 0,0-1 1,0 0-1,0 0 0,1 0 1,0-1-1,0 1 1,0-1-1,5 4 0,13 8-2403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20.4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191 92 1672,'0'0'1367,"-32"-6"7112,29 4-8449,3 1 28,0-1 0,0 0 0,0 1 0,-1-1 0,1 1-1,0-1 1,-1 1 0,1-1 0,-1 1 0,0-1 0,1 1 0,-1-1 0,0 1 0,-1-3 0,0 3-205,1 0-1,0 0 1,0 1 0,0-1 0,-1 0-1,1 0 1,-1 0 0,1 1 0,0-1-1,-1 1 1,1-1 0,-1 1 0,1 0-1,-1 0 1,1-1 0,-1 1 0,1 0-1,-1 0 1,1 0 0,-1 1 0,1-1-1,-1 0 1,1 0 0,-1 1-1,1-1 1,-1 1 0,1 0 0,-1-1-1,1 1 1,0 0 0,-1 0 0,1 0-1,0-1 1,-2 3 0,3-2 230,-1 0 0,0-1 0,1 1 0,-1 0 0,0 0 0,0-1 0,0 1 0,0 0 0,0-1 0,0 1 0,0-1 0,0 1 0,0-1 0,0 0 0,0 1 0,0-1 0,0 0 0,0 0 0,0 0 0,0 0 0,0 0 0,-1 0 0,1 0 0,0 0 0,0 0 0,0 0 0,0 0 0,0-1 0,0 1 0,0-1 0,-1 0 0,1 0 57,0 0 1,-1 0-1,1-1 0,0 1 1,0 0-1,1-1 1,-1 1-1,0-1 1,0 1-1,1-1 0,-1 0 1,1 1-1,-1-1 1,1 1-1,0-1 0,0 0 1,0 1-1,0-4 1,0-5-150,-1 10 6,1-1 0,0 0 0,0 0 0,-1 1 0,1-1 0,0 0 0,0 0 0,0 0 0,0 1 0,0-1 0,0 0 0,0 0 0,0 0 0,1 1 0,-1-1 0,0 0 0,0 0 0,1 1 0,-1-1 0,0 0 0,1 0 0,-1 1 0,1-1 0,-1 0 0,1 1 0,-1-1 0,1 1 0,-1-1 0,1 1 0,0-1 0,-1 1 0,1-1 0,0 1 0,-1-1 0,1 1 0,0 0 0,0 0 0,-1-1 0,1 1 0,0 0 0,0 0 0,0 0 0,-1 0 0,1 0 0,0 0 0,0 0 0,0 0 0,-1 0 0,1 0 0,0 0 0,0 0 0,1 1 0,20-1 100,-15-1-105,1 1 0,-1 0 0,1 0 0,-1 1 0,1 0 0,14 4 0,-20-4 3,0 0 0,0 0 1,0 0-1,0 0 1,0 1-1,0-1 0,-1 1 1,1-1-1,-1 1 0,1 0 1,-1 0-1,1 0 1,-1 0-1,0 0 0,0 0 1,0 0-1,0 0 1,0 0-1,-1 0 0,1 0 1,0 1-1,-1-1 1,0 0-1,0 1 0,1-1 1,-1 0-1,-1 5 1,4 82 676,-5-86-614,0-1 1,0 1-1,0 0 1,0-1 0,0 0-1,0 0 1,-1 1-1,1-2 1,-1 1-1,0 0 1,0 0-1,1-1 1,-1 1 0,0-1-1,0 0 1,-4 1-1,-6 4 126,-10 6 6,-46 28-23,64-37-165,1 0-1,-1 1 1,1-1-1,0 1 1,0 0-1,0 0 1,1 1 0,0-1-1,0 1 1,0 0-1,-4 7 1,8-11-17,-1-1 1,0 1-1,1-1 0,-1 1 1,0-1-1,1 1 1,-1-1-1,1 1 0,-1-1 1,1 1-1,-1-1 1,1 1-1,-1-1 0,1 0 1,-1 1-1,1-1 1,-1 0-1,1 0 0,0 1 1,-1-1-1,1 0 1,0 0-1,-1 0 0,1 0 1,-1 0-1,1 0 1,0 0-1,-1 0 0,1 0 1,0 0-1,-1 0 1,2-1-1,34 2 168,-29-2-159,74-4 201,0-4-1,-1-4 1,92-26 0,-151 34-155,-10 3 72,22-5-953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23.0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1 8586,'0'0'3127,"0"15"-3137,0 14 12,2 5 13,-2-1 0,-1 1 0,-2-1 0,-2 1 0,-11 46 0,5-53-152,2 1 1,2 0 0,0 1 0,2 0 0,1 0 0,-1 46 0,6-74 32,-1 1-1,0 0 1,0 0-1,1-1 1,-1 1-1,1 0 1,-1 0-1,1-1 1,0 1-1,-1-1 1,1 1-1,0 0 1,0-1-1,0 0 1,0 1-1,1-1 1,-1 0-1,0 1 1,0-1-1,1 0 0,-1 0 1,1 0-1,-1 0 1,1 0-1,0 0 1,-1-1-1,1 1 1,0-1-1,-1 1 1,1-1-1,0 1 1,0-1-1,-1 0 1,1 0-1,0 0 1,0 0-1,0 0 1,-1 0-1,1 0 1,0-1-1,0 1 1,-1-1-1,1 1 1,0-1-1,2-1 1,8-11-1914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23.6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0 178 5841,'0'0'5677,"5"-19"-5434,-3 5-269,-2 9 13,0 1 1,1-1-1,0 0 1,0 0-1,0 1 0,0-1 1,1 1-1,-1-1 0,1 1 1,0 0-1,1-1 1,-1 1-1,1 0 0,0 0 1,0 1-1,0-1 1,0 1-1,1-1 0,-1 1 1,1 0-1,0 0 1,0 1-1,0-1 0,5-1 1,16-6-215,1 2 0,1 0 0,-1 2 0,1 1 0,0 1 0,30 0 0,-56 7 225,1 1-1,-1-1 1,0 1-1,0-1 0,0 1 1,-1-1-1,1 1 0,-1 0 1,0-1-1,0 7 0,0-4-5,9 70 239,-5-56-177,-1 1 0,-1 0 0,-1 0 0,0 0 0,-4 25 0,1-41 3,1-1-1,-1 0 1,0 0 0,0 1 0,0-1 0,-1-1-1,0 1 1,1 0 0,-1-1 0,0 1 0,-1-1-1,1 0 1,0 0 0,-1 0 0,0-1-1,-4 3 1,-71 36 674,67-36-551,-14 5 132,20-9-213,0 1 1,1 0-1,-1 1 0,1-1 1,-1 1-1,-8 6 0,14-8-105,-1 0 1,1 0-1,-1 0 0,1 0 1,0 0-1,-1 0 0,1 0 1,0 0-1,0 0 0,0 0 1,-1 0-1,1 0 0,0 0 1,1 0-1,-1 1 0,0-1 1,0 0-1,0 0 0,1 0 1,-1 0-1,0 0 0,1 0 1,-1 0-1,1 0 0,0 1 1,17 28-222,-14-24 204,5 10 23,-7-12 0,-1 0 1,1-1 0,0 1 0,0-1 0,1 1 0,-1-1-1,1 0 1,-1 0 0,1 0 0,0 0 0,0 0-1,0-1 1,1 1 0,-1-1 0,1 0 0,-1 0 0,1 0-1,0-1 1,0 1 0,-1-1 0,1 0 0,7 1-1,29 2 122,0-1-1,55-5 0,-21 0-2421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24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11 2601,'0'0'4246,"21"-2"-3735,4-1-337,53-3 1275,-104 36-437,13-20-617,5-4-256,1 0-1,-1 0 0,1 1 0,-8 10 1,15-17-149,0 1 0,0-1 0,0 1 0,-1-1 0,1 1 0,0-1 0,0 1 0,0-1 0,0 1 0,0-1 0,0 1 0,0-1-1,0 1 1,0-1 0,0 1 0,1-1 0,-1 1 0,0-1 0,0 1 0,0-1 0,1 1 0,-1-1 0,0 0 0,0 1 0,1-1 0,-1 1 0,0-1 0,1 0 0,-1 1 0,1-1 0,-1 0 0,0 1 0,1-1 0,-1 0 0,1 0 0,-1 1 0,1-1 0,-1 0 0,1 0 0,-1 0 0,2 0 0,28 10 189,-18-6-200,-9-2 13,1-1 1,-1 2-1,0-1 1,-1 0-1,1 0 0,0 1 1,-1 0-1,1-1 1,-1 1-1,0 0 1,0 0-1,0 0 0,0 1 1,-1-1-1,1 0 1,-1 1-1,0-1 1,0 1-1,0-1 0,0 1 1,-1-1-1,1 1 1,-1 0-1,0-1 0,0 1 1,0 0-1,-1-1 1,1 1-1,-1-1 1,0 1-1,0 0 0,0-1 1,0 0-1,-1 1 1,0-1-1,1 0 0,-4 5 1,-32 41-1,35-46 41,0-1 1,-1 1 0,1-1-1,-1 0 1,1 0 0,-1 0-1,0-1 1,0 1 0,1 0-1,-1-1 1,0 0 0,-1 0-1,1 0 1,0 0 0,0 0-1,-5 0 1,-15-1 185,15 1-151,0-1 0,-1 0-1,1 0 1,0-1-1,-13-3 1,18 3-444,0 0 0,0 0 0,0 0-1,1-1 1,-1 1 0,0-1 0,1 0 0,-1 0 0,1 0 0,0 0-1,-4-4 1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24.8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 6665,'0'0'3935,"13"1"-4370,-7 0 413,9 1-207,0 0-1,-1 0 1,1 2-1,-1 0 1,0 0-1,0 2 1,15 7-1,-29-13 265,1 0-1,-1 1 1,0-1 0,0 0-1,0 1 1,1-1-1,-1 0 1,0 1 0,0-1-1,0 1 1,0-1 0,1 0-1,-1 1 1,0-1-1,0 0 1,0 1 0,0-1-1,0 1 1,0-1 0,0 1-1,0-1 1,0 0-1,0 1 1,0-1 0,-1 0-1,1 1 1,0-1-1,0 1 1,0-1 0,0 0-1,-1 1 1,1-1 0,0 0-1,0 1 1,-1-1-1,1 0 1,0 0 0,0 1-1,-1-1 1,1 0 0,0 0-1,-1 1 1,1-1-1,-1 0 1,1 0 0,0 0-1,-1 0 1,1 1-1,0-1 1,-1 0 0,0 0-1,-21 10 431,21-9-333,-4 1-84,0 0 0,1 0 0,-1 1 0,1-1 0,-1 1 0,1 1 0,0-1 1,-7 8-1,10-10-87,1 0 1,-1 0-1,0 0 1,0 0 0,1 0-1,-1 1 1,1-1 0,-1 0-1,1 1 1,0-1-1,-1 0 1,1 1 0,0-1-1,0 0 1,0 1-1,0-1 1,0 0 0,0 1-1,0-1 1,1 0-1,-1 1 1,0-1 0,1 0-1,-1 1 1,1-1-1,-1 0 1,1 0 0,0 0-1,0 1 1,-1-1 0,1 0-1,0 0 1,0 0-1,0 0 1,0 0 0,0-1-1,0 1 1,3 1-1,10 9-288,-6-6 70,0 1 0,0 1 0,-1-1 1,11 13-1,-17-18 294,0-1 0,-1 1 1,1 0-1,0 1 1,0-1-1,-1 0 1,1 0-1,-1 0 1,1 0-1,-1 0 1,1 1-1,-1-1 0,0 0 1,0 0-1,1 1 1,-1-1-1,0 0 1,0 0-1,0 1 1,0-1-1,-1 0 0,1 0 1,0 1-1,0-1 1,-1 0-1,1 0 1,-1 0-1,1 1 1,-1-1-1,1 0 1,-1 0-1,0 0 0,0 0 1,1 0-1,-1 0 1,0 0-1,0 0 1,0-1-1,0 1 1,0 0-1,0 0 0,0-1 1,-2 1-1,-9 7 216,-54 30 1708,63-36-1864,0-1 1,-1 1-1,1-1 0,0 0 0,0 0 0,-1 0 0,1 0 0,-1-1 0,1 0 0,-1 1 0,1-1 0,-1 0 0,1-1 0,0 1 0,-1-1 0,1 1 0,-1-1 1,-3-1-1,7 1-314,-1 0 0,0 0 0,0 0 0,1 0 1,-1 0-1,0 1 0,1-1 0,-1 0 0,1 0 0,-1-1 1,1 1-1,0 0 0,-1 0 0,1 0 0,0 0 1,0 0-1,0 0 0,0-2 0,-1-15-6356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25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6753,'0'0'6174,"35"11"-6040,-29-10-223,104 20 402,-98-19-1141,1-1 0,0 0-1,0-1 1,0-1 0,0 0 0,17-3 0,-11-5-4332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25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4585,'0'0'6913,"132"3"-6905,-88 2-80,-3 1-88,-8-4-896,-10-2-704,-14 0-1081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29.0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 0 7666,'0'0'566,"0"8"-574,1 16 657,-2 1-1,0-1 1,-2 1-1,-10 42 0,4-32-519,1 0-1,2 0 1,-2 58-1,6 41-2902,2-110 1692,-5-24 61,1 0 746,-1-1 0,0-1 0,0 1 0,1-1 0,-1 0 0,1 0 0,0 0 1,-1 0-1,1-1 0,0 1 0,0-1 0,0 0 0,1-1 0,-7-6 0,-3-6-1648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7:04.82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3 1168,'0'0'4761,"4"0"-4495,12 0 286,-4-1-393,1 1-1,0 0 1,0 1 0,-1 1 0,1-1 0,-1 2 0,1 0-1,-1 1 1,18 7 0,-18-8-450,1 0 1,-1 0-1,1-2 0,-1 1 0,1-2 1,0 1-1,0-2 0,-1 0 1,22-4-1,-31 5 35,0-1 0,1 0 1,-1-1-1,0 1 0,0-1 0,0 1 1,0-1-1,0 0 0,0 0 1,0 0-1,3-3 0,4-6-2103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29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1 155 3137,'0'0'5646,"16"-22"-5334,55-68-296,-67 86-58,0 1 0,1-1 0,-1 1 0,1 0 0,-1 0 0,1 0 0,0 1 0,0-1 0,0 1 0,0 0 0,1 1 0,-1-1 0,1 1 0,-1 0 0,1 1-1,-1-1 1,1 1 0,-1 0 0,10 1 0,9 0-317,5-4-52,-15 1 225,1 1 0,0 1 1,-1 0-1,1 0 0,20 5 0,-34-4 174,1 0 0,0 0 0,0 0 0,0 1 0,-1-1 0,1 0 0,-1 1 0,1 0 0,-1-1 0,0 1 0,0 0 0,1 0 0,-1-1 0,0 1 0,-1 0 0,1 0 0,0 0 0,0 0 0,-1 1 0,0-1 0,1 0 0,-1 0 0,0 0 0,0 0 0,0 0 0,0 0 0,0 1 0,0-1 0,-1 0 0,0 3 0,0 3 172,-1 1-1,0-1 1,0 0 0,0 0-1,-1 0 1,-6 12 0,-27 37 103,-2-1 1,-57 63 0,84-108 7,10-10-20,-1 0 0,1 0 0,0 1 0,-1-1 0,1 1 0,0-1-1,0 1 1,0 0 0,0-1 0,0 1 0,0 0 0,-1 3 0,3-3-256,-1-1-1,0 1 1,1 0 0,0 0 0,-1 0 0,1-1 0,0 1 0,0 0 0,0-1 0,0 1-1,0-1 1,0 1 0,1-1 0,-1 1 0,0-1 0,2 2 0,38 36-585,47 36 1,-85-73 383,0 0 1,-1-1-1,1 0 1,0 1-1,-1-1 1,1 0-1,0-1 1,0 1-1,0 0 1,0-1-1,0 0 1,0 1-1,0-1 1,0 0-1,3-1 1,1 1-719,6 0-1940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30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7 7274,'0'0'2035,"-3"-2"-3016,2 1 925,0 0 0,0 1 0,0-1 0,0 1 0,0 0 0,-1-1 0,1 1 0,0 0 0,0-1 0,0 1 0,-3 0 0,-9 28 1377,9-22-1069,0 1 0,1-1 0,0 1 0,0 0 1,1 0-1,0 0 0,0 0 0,1 0 0,0 0 0,-1 8 1,2-5-389,0 1 1,1-1 0,0 0 0,1 0 0,0 1 0,0-1 0,1 0 0,0-1 0,1 1 0,0-1 0,1 1 0,0-1 0,0 0-1,1-1 1,0 1 0,0-1 0,1-1 0,0 1 0,0-1 0,14 10 0,9 2-1020,-29-18 1162,1-1 0,-1 1 1,0 0-1,1 0 0,-1-1 0,0 1 0,1-1 0,-1 1 0,1-1 0,-1 0 0,1 1 0,-1-1 1,1 0-1,-1 0 0,1 0 0,-1 0 0,1 0 0,-1 0 0,1-1 0,1 1 0,-2-3 123,0 0 0,0 0 0,0 0 0,-1-1-1,1 1 1,-1 0 0,0 0 0,1 0 0,-1 0-1,-1 0 1,1 0 0,0-1 0,-1 1 0,0 0-1,1 0 1,-1 0 0,-1 0 0,1 0 0,0 1-1,-3-5 1,1 6-242,1 1-1,-1-1 1,0 1-1,1 0 0,-1 0 1,0 0-1,1 0 1,-1 1-1,0-1 1,1 1-1,-1-1 1,1 1-1,-1 0 0,-2 1 1,4 0-35,-1-1-1,1 0 1,0 1-1,-1-1 1,1 1 0,0 0-1,0-1 1,0 1-1,0 0 1,0 0 0,1-1-1,-1 1 1,0 0-1,1 0 1,0 0 0,-1 0-1,1 0 1,0 4-1,-1 8-2492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30.5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5977,'0'0'2190,"1"12"-2065,6 79 1610,-8 116-1,-3-126-2258,8-28-3670,-2-48 2425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30.9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6889,'0'0'2881,"70"16"-3257,-31-2 296,-1-6-552,3 0 96,-3-3 48,1-3-297,2-2-71,-6 0-432,-8 0-408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31.3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1 7098,'0'0'2832,"-1"20"-2729,1-18-101,-13 150 86,10-124-82,-2 0 0,-1 0-1,-1-1 1,-14 35 0,17-55-159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31.7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51 464,'0'0'8630,"7"-6"-8630,-3 2-2,0 0 1,0 1-1,0 0 1,0 0-1,1 0 1,-1 1-1,1-1 1,0 1-1,0 0 1,0 0-1,0 1 1,0-1-1,0 1 1,7 0-1,196-7-631,-207 8 658,0 1 0,0 0 1,0 0-1,0-1 0,0 1 0,0 0 1,0 0-1,0 0 0,-1 0 0,1 0 1,0 0-1,-1 0 0,1 0 0,-1 0 1,1 0-1,-1 0 0,1 1 0,-1-1 1,0 0-1,0 0 0,1 0 1,-1 1-1,0-1 0,0 0 0,0 0 1,0 0-1,-1 1 0,1 1 0,-6 42 1698,-2-31-1562,1-1-1,-2 0 1,1 0 0,-2 0-1,0-1 1,0 0-1,-22 17 1,17-14 49,0-1 0,1 2 0,-17 23-1,15-1-67,13-31-77,1-1 0,0 0-1,-1 1 1,-1-1-1,-5 9 1,5-11-19,2-1-20,0-1-1,0 1 1,0-1 0,1 1 0,-1-1 0,1 1-1,-1 0 1,1 0 0,0 0 0,0 0 0,0 0 0,0 3-1,26-4-83,18-1 206,7-1-187,81-8 0,-128 8-132,7-4-2792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32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4081,'0'0'6843,"18"1"-6773,52 6-31,-69-7-29,1 0-1,-1 0 1,1 0 0,-1 0 0,1 1-1,-1-1 1,1 1 0,-1-1 0,0 1-1,1-1 1,-1 1 0,1 0-1,-1-1 1,0 1 0,0 0 0,1 0-1,-1 0 1,0 0 0,0 0-1,0 0 1,0 0 0,1 2 0,-2-1 83,1 0 0,-1 0 1,0 0-1,0-1 0,0 1 0,0 0 1,0 0-1,-1 0 0,1-1 1,0 1-1,-1 0 0,0 2 0,0-3-85,1 0-1,-1 1 0,1-1 1,-1 0-1,1 0 0,0 1 1,0-1-1,0 0 0,-1 0 0,1 1 1,0-1-1,1 0 0,-1 1 1,0-1-1,0 0 0,0 1 1,1-1-1,-1 0 0,1 0 0,-1 0 1,1 1-1,0 0 0,6 4-11,0 0 0,1 0 0,0-1 1,13 7-1,-13-7 25,1 0 1,0 0 0,-1 1 0,10 9-1,-16-13-21,0 1-1,1 0 0,-1-1 0,0 1 0,0 0 1,-1 0-1,1 0 0,-1 1 0,1-1 1,-1 0-1,0 0 0,0 1 0,-1-1 1,1 1-1,-1-1 0,1 7 0,-1-7 10,-1 1-1,1-1 0,-1 1 0,1-1 1,-1 1-1,0-1 0,-1 0 0,1 1 1,0-1-1,-1 0 0,0 0 0,0 0 1,0 0-1,0 0 0,0 0 0,0-1 1,-5 5-1,-4 2 76,0-1-1,-1 0 1,-16 8-1,-28 21-454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34.0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0 183 1216,'6'0'12833,"29"0"-12598,572-13 319,-142 37-369,-37-1 131,1188-28-76,-858-43-139,64-1 33,-283 18-111,-88 1-195,110 24 82,301-12-519,210-11 382,-1058 29 26,35 2 145,-22 11-2806,-14-10-523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45.3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11 3793,'0'-11'8367,"-2"50"-8441,-10 59 0,5-58 121,-1 65-1,3-36 622,2-28-2441,2-14-4045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46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9 349 760,'0'0'5509,"-1"-23"-4671,-1-2-620,-2-7 139,3 0 0,4-63 0,-2 87-344,1-1 0,0 1-1,1-1 1,0 1 0,0 0-1,1 0 1,0 1 0,0-1-1,1 1 1,5-8-1,-6 12-15,-1-1 0,0 0-1,1 1 1,-1-1 0,1 1 0,0 0-1,0 0 1,0 1 0,1-1-1,-1 1 1,1 0 0,-1 0-1,1 0 1,0 1 0,-1 0-1,1 0 1,0 0 0,8 0-1,0 0-8,0 0 0,0 1-1,0 1 1,0 0 0,0 1-1,0 1 1,0 0-1,0 0 1,-1 2 0,1-1-1,-1 1 1,0 1-1,15 10 1,-23-13 0,1 0 0,-1 1-1,0-1 1,0 1 0,0 0 0,0 0-1,-1 1 1,0-1 0,0 1 0,0-1-1,4 9 1,-6-11 56,0 1 1,-1 0-1,1 0 0,0-1 0,-1 1 1,0 0-1,0 0 0,1 0 0,-2 0 1,1-1-1,0 1 0,-1 0 0,1 0 1,-1 0-1,0-1 0,0 1 0,0 0 1,0-1-1,0 1 0,0 0 0,-1-1 0,1 0 1,-5 5-1,-11 15 257,-2-1 0,-1 0 0,-1-2 0,0 0 0,-1-1 0,-1-1 0,-1-1 0,0-2 0,-37 17 0,55-28-233,0 0-1,-1 0 1,2 0 0,-1 1 0,0 0 0,1 1-1,-1-1 1,-5 7 0,9-9-107,1 0-1,-1 0 1,0 0-1,1 0 1,-1 0 0,1 1-1,0-1 1,-1 0 0,1 1-1,0-1 1,1 1 0,-1-1-1,0 1 1,1 0 0,-1-1-1,1 1 1,0-1-1,0 1 1,0 0 0,0-1-1,1 1 1,-1 0 0,0-1-1,1 1 1,1 3 0,2-2 64,0-1 0,0 1 1,1-1-1,-1 0 1,1 0-1,0 0 0,0-1 1,0 1-1,0-1 1,0 0-1,0-1 1,9 2-1,4 3-3,-13-4-55,14 6-293,0-1 1,0-1-1,0-1 1,1-1-1,34 3 1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7:06.77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38 3713,'0'0'8026,"0"-1"-8023,0 0 0,0 1 0,0-1 0,1 0 0,-1 0 0,0 1 0,0-1 0,1 0 0,-1 1 0,1-1 0,-1 0 0,1 1 0,-1-1 0,1 0 0,-1 1 0,1-1 0,-1 1 0,1-1 0,1 0 0,26-3-20,11-1 23,42-1 1,220 0-1594,-300 6 1652,22 0-4146,-17-2 1618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46.6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0 265 8066,'0'0'5212,"1"-10"-5159,-1 2-38,1 0 0,1 0 1,-1 0-1,1 1 0,1-1 1,-1 1-1,1-1 0,0 1 0,1 0 1,6-10-1,-1 3 9,-1-1 0,-1 0 0,0-1 0,9-32 0,0 0 0,-16 48-43,0 0 0,0-1 1,0 1-1,0 0 0,0 0 0,0 0 1,0-1-1,0 1 0,0 0 0,0 0 0,0 0 1,1-1-1,-1 1 0,0 0 0,0 0 1,0 0-1,0 0 0,0-1 0,0 1 1,1 0-1,-1 0 0,0 0 0,0 0 0,0 0 1,0-1-1,1 1 0,-1 0 0,0 0 1,0 0-1,0 0 0,1 0 0,-1 0 1,0 0-1,0 0 0,0 0 0,1 0 0,-1 0 1,0 0-1,0 0 0,0 0 0,1 0 1,-1 0-1,0 0 0,7 10-250,1 11 206,-5 1 81,-1-1-1,-1 1 1,0 0-1,-2-1 1,0 1-1,-2 0 1,0-1-1,-12 39 1,10-19-27,5-22-2552,0-18 2281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47.1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1 223 3329,'0'0'4158,"17"-19"-4057,54-60 29,-62 69 110,-1 0 1,0-1 0,-1 1 0,8-16 0,-13 20 205,0 1-1,0 0 1,0-1 0,-1 1 0,0-1 0,0 1 0,0-1 0,-1-8 0,0 14-268,4 9-566,10 292-1977,-14-300 2364,0 0 1,-1 0 0,1 1 0,0-1 0,0 0 0,-1 0 0,1 1-1,-1-1 1,1 0 0,-1 0 0,0 0 0,1 0 0,-1 1 0,0-1-1,0 0 1,0 0 0,0-1 0,0 1 0,0 0 0,0 0 0,0 0-1,0-1 1,0 1 0,0 0 0,-2 0 0,-33 8-2545,15-8-2721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50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7 4321,'0'0'831,"-9"-7"2033,8 33-2232,-2-1 0,-6 30-1,4-29-325,1 0 0,0 32 0,5-36-181,-1 25-1422,0-45 1117,0 0-1,-1 0 1,1 0-1,-1-1 1,1 1 0,-1 0-1,0 0 1,1 0 0,-1 0-1,0-1 1,0 1-1,0 0 1,-1-1 0,1 1-1,0-1 1,-1 0-1,1 1 1,0-1 0,-3 1-1,-10 6-1867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50.9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70 1824,'-15'12'11395,"48"-14"-11435,18 1-15,0-2 0,0-2 1,54-13-1,-102 17-114,-1 0-1,0 0 1,0-1-1,0 1 1,0 0-1,0-1 1,0 0 0,-1 1-1,1-1 1,0 0-1,-1 0 1,0 0-1,1 0 1,-1 0 0,0-1-1,0 1 1,0 0-1,0 0 1,0-4-1,3-7-2784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51.3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 1608,'0'0'8590,"21"-13"-5891,61 13-2967,144-1 722,-105-3-4718,-146 6 2673,-6 1-732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52.8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1 3185,'0'0'3676,"0"5"-3339,-1 15 248,-2 0 0,-10 39 0,-2 16 309,3 1-3162,6-56-70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53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61 5169,'0'0'2183,"16"0"-2000,233-13 17,-225 10-341,-13 3-93,-1-1-1,0 0 0,1-1 0,-1 0 0,0 0 0,0-1 0,0-1 0,-1 1 0,19-11 0,-18 1-2513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53.6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1528,'0'0'8450,"156"0"-8898,-106 0 248,-6 0-216,-9 0-80,-11 0-352,-21-5-177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7:58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22 1432,'0'0'5192,"-2"-2"-4508,-1 0-521,3 1-127,-1 1 0,0-1 0,0 0 1,1 1-1,-1-1 0,0 0 0,1 1 0,-1-1 0,1 0 0,-1 0 1,1 1-1,-1-1 0,1 0 0,0 0 0,-1 0 0,1 0 0,0 0 0,0 0 1,-1-1 908,4 42-1234,-2-22 399,-1 0 0,-1 1-1,-1-1 1,-5 28 0,2-22-50,-1 48 0,12 303 28,-6-364-103,2-1 0,0 0-1,0 0 1,1 0-1,0 0 1,5 11 0,-4-10 63,0 0 1,0 1 0,-1-1 0,2 18-1,-4 85-161,31-115-1842,-18-5 513,-4-2-690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00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 35 1136,'0'0'5312,"-24"25"-3544,-12 20-1174,3 1 0,1 2 0,-32 65-1,42-73-383,21-39-230,3-5-89,-1 0 107,1 0 0,0 0 0,0 0 0,0 0 0,0 0 0,1 1 0,-1-1 0,1 1 0,3-4 0,3-3 36,6-10-215,-2-1 0,21-39 0,-30 50 164,0-2 1,0 1-1,-1 0 0,0-1 0,-1 0 0,-1 1 1,1-24-1,-1 32 10,0-1 1,0 1 0,0-1-1,0 1 1,0 0 0,1-1-1,0 1 1,-1 0 0,1 0-1,0 0 1,1 0 0,-1 0-1,1 1 1,-1-1 0,1 1-1,4-3 1,-4 1-27,1 2 0,-1-1 1,1 0-1,0 1 0,0-1 0,1 1 1,-1 0-1,0 1 0,1-1 1,-1 1-1,1 0 0,4-1 0,-8 2-37,-1 37 460,1-32-376,0 0 0,0 0 0,1 0-1,-1-1 1,1 1 0,0-1 0,0 1-1,1-1 1,-1 0 0,1 1 0,0-1-1,0-1 1,0 1 0,1 0 0,-1-1-1,1 0 1,0 0 0,0 0 0,5 3-1,-4-3-10,-1 0 0,1 1 0,-1-1 0,0 1 0,0 0-1,0 0 1,-1 1 0,1-1 0,-1 1 0,0-1-1,-1 1 1,1 0 0,-1 0 0,3 7 0,-6-11 38,1 0 0,0 0 0,-1 0 0,1 0 0,-1 0 0,1 1 0,-1-1 0,0 0 1,1 0-1,-1 0 0,0 0 0,0-1 0,0 1 0,1 0 0,-1 0 0,0 0 0,0-1 0,0 1 0,-1 0 0,1-1 1,0 1-1,0-1 0,0 0 0,0 1 0,0-1 0,-1 0 0,1 1 0,0-1 0,0 0 0,0 0 0,-3 0 0,-52 6 126,46-6-50,-84 1 1013,94-1-1286,0 17-1289,-1 2 23,-1 0-1122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7:07.49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 24 1112,'0'0'4840,"-2"0"-4524,-6-2-224,6 2-151,81 1 564,-21 1 565,81-9 0,-131 6-1066,0 0 1,-1-1 0,1 1-1,-1-2 1,0 1-1,10-5 1,-17 6-90,-11 1-816,-11 2-1002,-4 4-2058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01.6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2497,'0'0'3702,"2"5"-4465,2 10 970,0 0 1,-1-1 0,0 1-1,-1 1 1,-1-1-1,0 0 1,-1 0 0,-1 0-1,0 1 1,-1-1-1,-7 26 1,6-29-233,1 1-1,0-1 1,1 1-1,0 0 1,1-1-1,1 1 1,0-1 0,0 1-1,2-1 1,-1 1-1,2-1 1,-1 0 0,2 0-1,-1 0 1,9 13-1,-10-8-4557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02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2865,'0'0'1581,"8"5"-1250,0 1 54,0 0 1,0 1-1,-1 0 1,0 0-1,-1 0 1,1 1-1,5 10 0,30 37 137,-39-52-497,-1 0 0,1 0 0,0 0 0,0-1 0,0 0 0,0 1-1,0-1 1,0 0 0,1-1 0,-1 1 0,1-1 0,-1 1 0,1-1 0,0 0 0,6 1 0,13-29 132,12 0-167,-27 21-175,0 0 0,0-1 0,0 0 0,6-7 1,-12 10 325,0 1 0,1 0 1,-2-1-1,1 1 0,0-1 1,-1 1-1,1-1 0,-1 0 1,0 0-1,0 0 0,-1 0 1,1 1-1,-1-1 0,0-5 513,-35 14-572,32-3-14,0-1-1,-1 1 0,1-1 1,0 0-1,-1-1 0,1 1 1,-1 0-1,1-1 0,0 0 1,-1 0-1,-5 0 0,-42-4 366,49 4-447,-5-1-327,-7 0 758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20.5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1 888,'0'0'4110,"-6"7"-3583,-26 39 312,28-12-271,1-4 32,-4 2 17,1 0 0,1 0 0,2 0 0,2 65-1,24 130-483,-19-196-94,-1 1-1,-1-1 1,-2 1 0,-1 0-1,-2-1 1,-1 1 0,-12 46-1,13-46-1535,17-34-1656,-8-9 1639,-2-2-723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21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226 70 1424,'0'0'5792,"-3"-2"-5569,-11-5-110,11 5-309,-12 29-117,1-8 749,0 0 1,-1-1-1,-30 28 1,31-34-214,1 1 0,1 1-1,0 0 1,0 0 0,1 1 0,1 1 0,-9 18 0,31-61-463,11-26 248,-1-2-1,-4 0 1,13-61-1,-31 116-5,0-1-1,0 1 0,0-1 1,1 0-1,-1 1 0,0-1 1,0 1-1,0-1 1,1 1-1,-1-1 0,0 1 1,0-1-1,1 1 0,-1-1 1,0 1-1,1-1 1,-1 1-1,1-1 0,-1 1 1,1 0-1,-1-1 0,1 1 1,-1 0-1,1-1 1,-1 1-1,1 0 0,-1 0 1,1-1-1,0 1 0,-1 0 1,1 0-1,-1 0 1,1 0-1,-1 0 0,1 0 1,0 0-1,-1 0 0,1 0 1,-1 0-1,1 0 1,0 0-1,-1 0 0,1 1 1,-1-1-1,1 0 0,-1 0 1,1 1-1,-1-1 1,2 1-1,31 21-78,-24-15 115,4 2-13,6 2-33,-2 2-1,19 15 1,-33-25-8,0 0 1,1 0-1,-1 0 1,0 1-1,-1-1 0,1 1 1,-1 0-1,1-1 1,-1 1-1,0 0 1,-1 0-1,1 1 1,-1-1-1,0 0 1,0 0-1,1 8 0,-5-11 61,0 1-1,0-1 1,0 1-1,0-1 0,0 0 1,-1 0-1,1 0 0,-5 0 1,0 1 141,-2 2 84,-50 21 769,58-24-1156,-1 0 0,1 1 0,0-1 0,0 1 0,-1-1 0,1 1 0,0 0 1,0 0-1,0 0 0,1 0 0,-1 0 0,0 0 0,1 1 0,-1-1 0,1 0 0,0 1 0,0-1 0,0 1 0,-1 2 0,2 6-2805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23.2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 0 440,'0'0'5940,"-8"13"-5581,-10 11-139,-29 40 428,-67 123 0,109-176-581,0 0 0,1 0 0,1 1 1,0-1-1,-2 16 739,5-61-848,11-47-885,0 14-37,-11 60 993,1 1 0,0-1-1,0 1 1,1 0 0,0 0-1,0 0 1,1 0-1,0 0 1,-1 0 0,2 1-1,-1-1 1,1 1 0,0 0-1,0 0 1,0 0 0,1 0-1,0 1 1,0 0 0,0 0-1,0 0 1,0 1 0,1-1-1,0 1 1,0 1 0,0-1-1,0 1 1,0 0 0,0 0-1,0 1 1,13-1-1,-18 2-25,0 0 0,0 1 0,0-1-1,0 1 1,0-1 0,0 1-1,0 0 1,0 0 0,-1-1-1,1 1 1,0 0 0,-1 0 0,1 0-1,0-1 1,-1 1 0,1 0-1,-1 0 1,1 0 0,-1 0-1,1 2 1,10 31 69,-5-16-10,13 21-55,27 41 0,-9-17 131,-34-58 97,-1-1 0,0 1-1,0 0 1,-1 0 0,1 0-1,-1 0 1,0 0 0,0 0 0,-1 0-1,1 7 1,-2-11-175,0 0 0,0-1 0,0 1 0,1-1-1,-1 1 1,0 0 0,0-1 0,0 1 0,0-1 0,0 0 0,0 1 0,0-1-1,0 0 1,0 0 0,0 1 0,0-1 0,0 0 0,0 0 0,0 0 0,-2-1-1,-28 2 49,28-1 41,-6 0-78,1-1 0,-1 0 1,1-1-1,-1 0 0,1 0 1,0 0-1,0-1 0,0-1 1,0 1-1,0-1 0,1-1 0,0 1 1,0-1-1,0 0 0,0-1 1,-5-6-1,11 12-71,-17-12-1893,17 12 1777,1 1 0,-1-1 1,1 1-1,-1-1 0,1 1 0,0-1 0,-1 1 0,1-1 0,0 1 0,-1-1 0,1 1 0,0-1 0,0 1 0,-1 0 0,1-1 0,0 1 0,0-1 0,0 1 0,0 0 0,0-1 0,0 1 0,0 0 0,0-1 0,0 1 0,0-1 0,0 1 0,0 0 0,1 0 0,-1 18-2934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29.5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 2841,'0'4'8396,"-3"22"-8208,-3 2-279,2 1 0,1-1-1,2 1 1,4 57 0,-1-9-708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29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94 5401,'0'0'2782,"10"-11"-2665,33-38-94,-40 45 26,1 1-1,0 0 1,1 0-1,-1 0 0,1 0 1,-1 1-1,1 0 1,0 0-1,0 0 1,0 0-1,0 1 1,0 0-1,0 0 1,0 0-1,0 1 1,1 0-1,-1-1 1,0 2-1,0-1 1,8 2-1,10-1-59,204-1-381,-155 0-4365,-96 0 2736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30.3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0 6481,'0'0'3601,"11"25"-3634,-10-7 67,0-1 0,-2 0 0,0 0 0,-1 0-1,-1 0 1,0 0 0,-1-1 0,-9 22 0,5-16-833,0 0 0,2 0 0,1 1 0,0-1 0,-2 46 0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30.9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1 117 1120,'0'0'10172,"7"-12"-10322,-1 3 22,-3 4 35,0 0 1,0 0-1,0 1 0,1-1 0,-1 1 0,1 0 1,0 0-1,0 0 0,1 1 0,-1-1 0,1 1 0,0 0 1,0 1-1,7-4 0,10-2-294,1 1 0,-1 1 0,1 1 0,1 2-1,-1 0 1,31 0 0,-47 6 444,0 0 1,0 0-1,-1 0 0,1 1 0,-1 0 1,0 0-1,0 0 0,0 1 0,-1 0 1,0 0-1,5 7 0,6 2 236,-14-12-280,1 1 0,-1-1 0,1 1 0,-1-1 1,0 1-1,0 0 0,0-1 0,0 1 0,-1 0 0,1 0 0,-1 1 0,0-1 0,1 3 0,-2-4 26,0 0 1,0 0-1,0-1 0,0 1 1,0 0-1,0 0 1,-1-1-1,1 1 0,-1 0 1,1-1-1,-1 1 1,0-1-1,0 1 0,0-1 1,0 1-1,0-1 1,0 1-1,0-1 0,0 0 1,0 0-1,0 1 1,-1-1-1,1 0 0,-1 0 1,1 0-1,-1 0 1,-1 0-1,-29 16 308,-54 20 0,61-28-334,0 1-1,1 2 1,1 0 0,-44 30-1,63-38-14,1-1-1,0 1 0,0 0 0,0 0 0,1 0 0,-1 1 1,1-1-1,0 1 0,0-1 0,0 1 0,1 0 0,0 0 1,-1-1-1,2 1 0,-1 0 0,1 0 0,-1 0 0,2 0 0,-1 0 1,0 0-1,1 0 0,0 0 0,0 0 0,0-1 0,1 1 1,-1 0-1,1-1 0,3 5 0,-1 0 19,0 0 0,0-1-1,1 0 1,0 1 0,0-2 0,1 1 0,0-1-1,1 0 1,0 0 0,0 0 0,0-1 0,1-1-1,15 11 1,-11-12-136,0 0 0,0-1 0,0 0-1,0-1 1,0-1 0,0 0 0,0 0-1,17-2 1,-16 1-368,17 0-1431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31.4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122 1 6209,'0'0'2950,"-30"0"-1684,26-1-1229,1 2-1,0-1 1,-1 0 0,1 1 0,-1-1-1,1 1 1,0 0 0,-1 0-1,1 0 1,0 1 0,0-1 0,0 1-1,0 0 1,0 0 0,0 0 0,0 0-1,1 0 1,-1 1 0,1-1 0,0 1-1,-1-1 1,1 1 0,1 0-1,-1 0 1,0 0 0,1 0 0,-1 0-1,1 1 1,0-1 0,-1 6 0,-2 8-169,1 1 1,1 0 0,1 0 0,1 31 0,1-24-169,-1-21 277,0 0 1,1-1-1,0 1 1,0 0 0,0 0-1,0-1 1,0 1-1,1 0 1,-1-1 0,1 1-1,0-1 1,1 0 0,-1 0-1,0 0 1,1 0-1,-1 0 1,1 0 0,0-1-1,0 1 1,0-1-1,1 0 1,-1 0 0,0 0-1,1 0 1,-1-1-1,1 1 1,0-1 0,-1 0-1,7 1 1,9 3-180,1-2 1,-1 0-1,1-1 1,26-1 0,-43-1 188,-1-1 0,1 1 0,-1-1 1,1 1-1,-1-1 0,1 0 1,-1 0-1,0 0 0,0 0 0,1-1 1,-1 1-1,0 0 0,0-1 1,0 0-1,0 1 0,-1-1 0,1 0 1,0 0-1,-1 0 0,1 0 1,-1 0-1,0 0 0,1-1 0,-1 1 1,0 0-1,1-6 0,-2 7 52,1-1 0,-1 0-1,1 1 1,-1-1 0,0 0-1,0 0 1,1 0-1,-2 0 1,1 1 0,0-1-1,0 0 1,0 0 0,-1 1-1,1-1 1,-1 0 0,0 0-1,1 1 1,-1-1 0,0 1-1,0-1 1,0 0 0,0 1-1,0 0 1,0-1 0,0 1-1,-1 0 1,1-1 0,0 1-1,-1 0 1,1 0 0,-1 0-1,1 0 1,-1 1 0,0-1-1,1 0 1,-1 0 0,0 1-1,-2-1 1,-3-1 35,-1 1 1,1-1-1,-1 1 0,1 1 1,-1 0-1,1 0 0,-1 0 1,1 1-1,-1 0 0,1 0 1,0 1-1,-11 3 1,13-2-235,1-1 1,-1 1-1,1-1 0,0 1 1,-1 0-1,1 1 1,1-1-1,-1 1 1,0-1-1,1 1 1,0 1-1,0-1 1,0 0-1,0 1 1,1-1-1,0 1 0,-1 0 1,0 5-1,-2 15-3411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7:14.14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6 208,'10'0'10397,"36"0"-10636,39 2-1003,-42 1-1025,0-3-1,52-6 1,-79 2-55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32.0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 0 304,'0'0'10008,"-2"9"-9818,-6 34-229,2 1 0,2-1 0,3 80 0,1-81 14,-1-38-72,0 0 0,0 0 1,-1 0-1,0-1 0,0 1 1,0-1-1,0 1 0,-1-1 1,1 0-1,-1 0 0,0 0 0,1 0 1,-1-1-1,-1 1 0,1-1 1,0 1-1,-1-1 0,-6 3 1,-1 2-1389,-7 4-2929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32.4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72 8346,'0'0'4123,"79"5"-4667,-45-3 521,-24 0-169,-1-1 1,1-1 0,-1 0 0,1 0-1,0-1 1,-1 0 0,17-4 0,-22 2-239,0-1 0,0 1 0,0-1 0,-1 1 0,1-1 0,-1 0 0,0 0 0,0-1-1,4-7 1,1 0-1119,3-5-2973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32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48 5921,'0'0'2696,"10"-5"-2383,11-3-153,0 0 1,0 2-1,1 0 1,0 1-1,0 1 0,43-1 1,-42 5-238,0 1 1,26 5 0,13 10-3492,-43-10-832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33.1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0 6529,'0'0'6662,"-1"5"-6650,-6 23-284,2-7-539,-1 0 0,0-1 0,-1 0 0,-2 0 0,0-1 0,-12 20 0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33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0 4065,'0'0'1688,"6"40"1333,-8-21-2864,-1 1 0,-1-1 0,0 0 0,-2-1 1,0 1-1,-10 19 0,-7 26-4830,16-42 88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34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 0 3793,'0'0'3395,"0"7"-3231,-3 18 350,-1 0 1,-1-1-1,-1 1 0,-1-1 0,-16 36 1,-12 44-1942,27-79-253,2-7-1098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34.4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46 5033,'0'0'3614,"9"-1"-3054,47-11 566,-32 6-879,0 1 0,43-3 0,-46 8-520,-5 1-698,1-2-1,-1 1 0,27-6 1,-24-1-1607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34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 5697,'0'0'2327,"23"1"-1871,177 11 1232,-97-12-215,-121-18-2301,-8 10-1781,-6 0-3058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47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 1384,'0'0'1967,"6"-2"-1556,1-2-52,12-4-390,2 6 4052,113-11-4844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48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4721,'0'0'543,"42"-3"3811,-10 2-4419,40 2-3780,-65 2 2090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7:14.62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56 368,'0'0'5820,"8"0"-5521,279-11-155,-236 2 61,-49 8-255,-1 1 0,0 0 0,0 0 0,1-1 1,-1 1-1,0-1 0,1 1 0,-1-1 0,0 0 0,0 1 0,0-1 1,0 0-1,0 0 0,0 0 0,0 0 0,0 0 0,0 0 0,0 0 1,0 0-1,-1 0 0,1 0 0,0 0 0,-1 0 0,1-1 0,-1 1 1,1 0-1,-1-1 0,0 1 0,1 0 0,-1-1 0,0 1 0,0 0 1,0-1-1,0 1 0,0-2 0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49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3897,'0'0'8339,"33"0"-7895,14 0-2478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49.9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1 2881,'0'0'4433,"-6"21"-999,0 5-3512,1 1 0,1-1 0,1 1-1,1 0 1,4 38 0,-2-20-407,-1-41 499,1 1 0,-1-1 0,-1 0 0,1 0 0,-1 0 0,1 0 0,-1 0 0,0 0 0,-1 0 1,1 0-1,-1-1 0,1 1 0,-4 2 0,3-3-12,-1 1 0,1 0 1,1 0-1,-1 0 0,1 0 1,-1 0-1,1 0 0,0 0 1,1 1-1,-1-1 0,1 1 1,0 0-1,-1 5 0,3-9-39,-1 0 0,1 0-1,-1 0 1,1 0 0,0 0-1,0 0 1,-1-1 0,1 1-1,0 0 1,0 0-1,0-1 1,0 1 0,0-1-1,0 1 1,0-1 0,0 1-1,0-1 1,0 0-1,0 1 1,0-1 0,0 0-1,0 0 1,0 0 0,0 0-1,0 0 1,0 0-1,1 0 1,0 0 0,44 0-821,-34 0 390,35 0-2456,-33 0 202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50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1400,'0'0'2050,"16"-2"-2038,95-7 235,-99 9-851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50.6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35 1 2737</inkml:trace>
  <inkml:trace contextRef="#ctx0" brushRef="#br0" timeOffset="1">35 1 2737,'-35'151'3288,"35"-146"-2480,0 0-712,3 1-96,9-1-72,8 0 72,1-2 185,3-3-185,-1 0-673,-5 0-31,-3 0 336,-7 0 56,-5 0 32,-3-6-432,0 1-856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51.1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4 127 2721,'0'0'6374,"10"-17"-6231,32-55 33,-41 70-154,0 1 0,1-1 0,-1 1 0,0-1 0,0 0 0,0 1 0,0-1 0,0 0 0,-1 0 0,1 0 0,0 1 0,-1-1 0,0 0 0,1 0 0,-1-4 0,-1 0 641,1 23-866,1 0 18,-1 0 0,-1-1-1,-1 1 1,0 0 0,-1-1 0,-1 1-1,0-1 1,-2 0 0,0 0-1,0 0 1,-1-1 0,-11 16 0,17-29 58,-1 0 0,1 0 1,0 0-1,0 0 0,1 1 1,-1-1-1,0 0 0,1 0 0,-1 1 1,1-1-1,0 3 0,0 0-2073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51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4001,'9'2'8846,"32"7"-10372,-23-2 403,-13-4 396,0-1 0,-1 0 1,1-1-1,0 1 0,0-1 0,0 0 0,5 1 1,-7-2-89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52.5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156 0 1400,'0'0'4895,"-9"12"-4699,6-9-190,-8 10 218,0 1 0,2 0 0,-1 0 0,2 1 0,0 0 0,-12 31-1,-18 53 2092,13-37-1640,23-56-825,2-1-1,-1 1 1,1 0-1,-1 0 1,2 0-1,-1 0 1,1 0-1,0-1 1,0 1-1,0 0 1,1-1-1,0 1 1,0-1-1,5 10 1,-5-14-49,-1 0 1,1 1 0,0-1-1,0 0 1,0 0 0,0-1 0,0 1-1,1 0 1,-1-1 0,0 1-1,0-1 1,0 0 0,0 1 0,1-1-1,-1 0 1,0 0 0,0-1-1,0 1 1,3-1 0,4 1-395,11 0-940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52.9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 1096,'0'0'7204,"6"-19"-4888,1 17-2222,0-1 1,-1 1 0,2 0 0,-1 0-1,0 1 1,0 0 0,0 0 0,1 0-1,10 2 1,-8-1-490,0 0 0,0-1 0,-1 0 1,16-4-1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53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72 1 5401</inkml:trace>
  <inkml:trace contextRef="#ctx0" brushRef="#br0" timeOffset="1">72 1 5401,'-71'172'1352,"71"-170"-1015,6-2-105,9 0 408,-4 0-416,4 0-208,-3 0 144,-3 3-160,-3-3-8,-4 0 8,1 0-136,0 0 136,0 0-8,6 0-264,0 0-1017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54.2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3409,'0'0'9632,"0"-8"-9425,0 3-187,1 1 1,-1-1-1,1 0 0,0 1 0,0-1 1,0 1-1,1-1 0,-1 1 0,4-5 0,-4 7-30,1 0 0,-1 0 0,1 1 0,-1-1 0,1 0 0,0 1 0,0-1 0,0 1 0,0 0 0,0-1 0,0 1 0,1 0 0,-1 0-1,0 0 1,0 1 0,1-1 0,-1 1 0,1-1 0,-1 1 0,0 0 0,1 0 0,3 0 0,11-1-441,-12 0 351,0 0 1,0 1 0,-1 0 0,1 0 0,0 0 0,-1 1 0,8 1 0,-10 4 60,-1 1 1,0-1 0,-1 0 0,1 1 0,-1-1 0,-1 0-1,0 10 1,0-13 42,0 0-1,-1 0 1,1 1-1,0-1 1,-1-1 0,0 1-1,0 0 1,0 0-1,-2 2 1,-14 22-267,5 11-192,7-18 452,-1-1 1,-13 26 0,20-45-34,0 0 0,-1 0 0,1 1 1,0-1-1,0 0 0,0 0 0,0 1 1,0-1-1,0 0 0,0 0 1,0 1-1,0-1 0,0 0 0,0 1 1,0-1-1,0 0 0,0 0 0,0 1 1,0-1-1,0 0 0,0 0 0,0 1 1,0-1-1,0 0 0,1 0 0,-1 1 1,0-1-1,0 0 0,0 0 0,0 0 1,1 1-1,-1-1 0,0 0 0,0 0 1,0 0-1,1 0 0,-1 1 1,0-1-1,0 0 0,1 0 0,16 4-606,31-4-442,-37 0 39,13 0-1473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7:17.32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2697,'0'0'10339,"13"0"-10324,68 3-769,129 24 1,-152-18 73,-52-8 322,0 0 0,1-1 0,-1 1 1,0-1-1,1 0 0,-1-1 0,0 1 1,0-1-1,1-1 0,-1 1 0,7-3 1,-1-8-1541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54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1 984,'0'0'6451,"47"0"-4773,-23-1-1341,21 1-578,-18 6-3027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23.5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 1 4985,'0'0'1115,"-5"8"-1662,-14 28 287,6-12 1872,3 0 0,-9 27 0,11-27-1185,-6 45 1,8-12-579,3 78 0,3-129 241,-1-4-75,1 0 0,-1 1 0,0-1 0,0 0-1,0 0 1,-1 1 0,1-1 0,0 0 0,-1 0 0,1 0 0,-1-1 0,0 1 0,0 0 0,0-1 0,1 1 0,-2-1 0,1 1 0,0-1 0,0 0 0,0 0 0,-4 1 0,3 0-207,0-1 0,0 1 1,0 0-1,0 0 0,0 0 0,0 0 0,1 1 0,-1-1 1,1 1-1,0-1 0,-1 1 0,-2 6 0,1 11-3645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23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93 1856,'0'0'4685,"26"-6"-4646,193-46 14,-72 25-1276,-127 19-1354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24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216 15 3793,'0'0'5982,"-3"-3"-5778,2 2-199,0 0-1,0 0 0,-1 0 0,1 0 1,0 0-1,-1 0 0,1 0 0,-1 1 0,1-1 1,-1 1-1,1-1 0,-1 1 0,1 0 0,-1-1 1,0 1-1,1 0 0,-1 0 0,1 0 0,-1 0 1,0 0-1,1 1 0,-3-1 0,-2 2 107,0 0-1,0 0 0,1 0 1,-1 1-1,1 0 0,-8 5 0,2 0 186,0 0-1,0 1 1,1 1-1,0 0 1,-12 15-1,15-13-210,0-1-1,1 1 0,0 0 1,1 0-1,1 1 0,-1 0 1,2 0-1,-4 26 0,4-4-89,1 0 0,4 41-1,-2-69-1,1 0 0,1 0 0,-1-1 0,1 1-1,0-1 1,1 1 0,-1-1 0,1 0 0,1 0 0,-1 0-1,1-1 1,0 1 0,0-1 0,1 0 0,-1 0-1,1 0 1,0 0 0,1-1 0,-1 0 0,1 0 0,0-1-1,0 1 1,0-1 0,0-1 0,0 1 0,1-1 0,-1 0-1,1 0 1,0-1 0,-1 0 0,13 0 0,-8-1 14,1-1 0,0 0 0,0-1 0,-1-1 1,1 1-1,-1-2 0,0 0 0,0 0 0,0-1 0,-1 0 0,1-1 1,-1 0-1,-1-1 0,1 0 0,-1-1 0,0 1 0,-1-2 0,15-17 1,-13 12 13,-1 1 0,0-1 0,-1-1-1,0 1 1,-2-1 0,0-1 0,0 1 0,-1-1 0,-1 0 0,-1 0 0,0 0 0,-1-1 0,-1-18 0,-1 29-5,0-1 0,0 1-1,-1 0 1,0-1 0,-1 1-1,1 0 1,-1-1 0,-1 1-1,1 0 1,-1 0-1,0 1 1,0-1 0,0 1-1,-1-1 1,0 1 0,0 0-1,-1 0 1,1 1 0,-1 0-1,0-1 1,0 1 0,0 1-1,-1-1 1,1 1 0,-1 0-1,0 0 1,0 1 0,0-1-1,0 2 1,-8-3 0,7 2-44,1 1 0,0 0 0,-1 0 1,0 0-1,1 1 0,-1 0 0,1 0 1,-1 0-1,1 1 0,-1 0 0,-6 2 0,8-1-70,1 0-1,-1 1 1,1-1-1,-1 1 1,1 0-1,0 0 1,0 0-1,1 0 1,-1 1-1,0 0 1,1-1-1,0 1 1,0 1-1,0-1 0,-2 7 1,-38 71-2716,25-49 161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25.4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175 20 5513,'0'0'7873,"-10"-4"-7792,-27-11-53,36 15-29,1 0 0,-1-1 1,0 1-1,1 0 0,-1 0 0,1 1 1,-1-1-1,1 0 0,-1 0 0,1 0 0,-1 0 1,1 0-1,-1 1 0,1-1 0,-1 0 1,1 0-1,0 1 0,-1-1 0,1 0 1,-1 0-1,1 1 0,0-1 0,-1 1 0,1-1 1,0 0-1,-1 1 0,1-1 0,0 1 1,-1-1-1,1 1 0,0-1 0,0 1 1,0-1-1,0 1 0,-1-1 0,1 1 0,0-1 1,0 2-1,-3 22-48,3-19 44,-8 41 121,-3-1 0,-30 87 0,16-59-63,4 23-2545,18-73-1634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25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0 127 7522,'0'0'7424,"8"0"-7344,14-1-102,0-1 0,25-6 0,34-4-99,-72 12 4,1-1 1,0 0-1,0-1 0,0 0 1,-1-1-1,1 1 0,-1-2 1,0 0-1,14-7 0,39-36-5023,-33 20-1015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26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1 193 4609,'0'0'4734,"31"-24"-4000,101-76-245,-53 50 212,-25 34 323,-49 16-1036,-1-1 0,0 0 0,1 1 0,-1 0 0,1 0 0,-1 0 0,0 1 0,1-1 0,-1 1 0,0 0 0,5 2 0,23 13-3388,-23-13 918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26.5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1 6209,'0'0'7238,"-1"37"-7118,-11-1-12,9-29-114,0 1-1,0 0 1,1 0 0,0 0-1,1 1 1,-1 16 0,2-22-175,0 16-1097,0-7-2784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26.8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0 1 6425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27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 6425,'49'-10'1025,"43"-7"3676,-91 18-4681,-1 0 0,1-1 1,-1 1-1,0-1 0,0 1 1,1 0-1,-1-1 1,0 1-1,0 0 0,0-1 1,1 1-1,-1 0 0,0 0 1,0-1-1,0 1 1,0 0-1,0-1 0,-1 1 1,1 0-1,0-1 0,0 1 1,0 0-1,-1-1 1,1 1-1,0 0 0,0-1 1,-1 1-1,1-1 0,-1 1 1,1-1-1,0 1 1,-2 0-1,-10 25 68,3-13-8,4-6-135,1-1-1,-1 1 1,1 0-1,0 1 1,1-1-1,0 1 1,0-1-1,0 1 1,1 0 0,0 0-1,1 0 1,0 0-1,0 12 1,1-16-223,0-2 74,0-1 0,0 0 0,0 1 0,0-1 0,0 1 0,0-1 0,-1 1 0,1-1 0,0 0 0,-1 1 0,1-1 0,-1 0 0,1 1 0,-1-1 0,-1 3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7:17.74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0 102 1872,'0'0'7542,"31"-2"-6010,17-7-1427,56-17-1,-11 1-106,-35 9-2,-44 10-130,1 2 0,1 0 1,-1 1-1,0 0 0,17 0 0,-34 3-691,-2-1 583,1 1 0,-1 0 0,1 1 0,-1-1 0,1 1 0,0-1-1,-1 1 1,1 0 0,-5 2 0,-3 1-995,-16 2-3442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27.5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168 1 1120,'0'0'11232,"-3"4"-11072,-97 185 172,88-165-285,-17 26-296,5-21-5223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27.9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4729,'0'0'9299,"16"0"-8832,110-16-296,-96 18-379,36-2-1781,-62-1 1629,-1 1 0,1 0 0,-1-1 0,0 0 0,1 0 0,-1 0 0,0 0 0,0 0 0,0-1-1,0 0 1,0 1 0,0-1 0,0 0 0,0 0 0,2-3 0,8-13-4572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28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35 576,'0'0'3342,"44"1"2155,17 5-4476,63-2 0,-124-4-1034,0 0 0,1-1-1,-1 1 1,0 0 0,1 0-1,-1-1 1,0 1 0,0 0-1,1 0 1,-1-1 0,0 1 0,0 0-1,1-1 1,-1 1 0,0 0-1,0-1 1,0 1 0,0 0-1,0-1 1,0 1 0,1-1 0,-1 1-1,0 0 1,0-1 0,0 1-1,0 0 1,0-1 0,0 1 0,0-1-1,-1 1 1,1 0 0,0-1-1,0 1 1,0 0 0,0-1-1,0 1 1,-1 0 0,1-1 0,0 1-1,0 0 1,-1-1 0,-8-17-3180,-7 5-1608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29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62 5577,'0'0'8467,"-3"-3"-7980,-6-4-138,10 3-308,21 4-383,-6 0 209,11 0-344,80-3-2663,-96 2 2503,0-1 0,-1 0 0,1-1 0,-1 0 0,0 0 0,0-1 0,17-9 0,-8 0-1255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29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24 5841,'0'0'6650,"73"-23"-6650,-46 23-488,-4 0-9,-5 0-55,-3 0-56,-4 0-376,-5 2-640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37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166 0 968,'-2'2'8778,"-11"18"-8047,6 1-436,1 1 0,1-1 0,-3 38 0,6-42-249,0 0 1,-1 0-1,-1 0 0,0 0 0,-1-1 0,-1 0 0,-11 22 1,10-25 132,-3 1-91,1 1-1,0 0 1,1 1 0,1-1-1,1 1 1,0 1-1,1-1 1,0 1-1,2 0 1,-3 29-1,5-39-102,1-1-1,1 1 1,-1-1-1,1 1 0,0 0 1,0-1-1,1 1 0,0-1 1,0 0-1,0 0 0,1 0 1,0 0-1,0 0 0,1 0 1,0-1-1,0 1 1,0-1-1,0 0 0,1-1 1,0 1-1,0-1 0,0 0 1,0 0-1,1 0 0,11 5 1,-10-5-78,0 0 1,1-1 0,-1 0-1,1-1 1,0 1 0,0-1-1,0-1 1,0 0 0,1 0-1,-1 0 1,0-1 0,0 0-1,0-1 1,1 0 0,13-4-1,6-2-441,-1-2-1,0-1 0,27-15 0,-48 22 478,104-55-4191,-82 39 2032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37.4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 4321,'0'0'3985,"8"-6"-3601,38-36 2104,-42 41-2383,0 1 1,1-1-1,-1 1 0,1-1 0,-1 1 0,0 0 0,1 1 0,5 0 0,4 0-156,160-1-4490,-146 0 1554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37.8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5569,'0'0'5505,"177"16"-5089,-133-14-360,-3 1 169,-6 0-225,-2-3-48,-13 2-57,-5-2-127,-6 0-56,-3 0-168,-3 0-408,3 0-80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38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98 2737,'0'0'8008,"0"-8"-7301,-1-3-539,1 6-52,0 1-1,0-1 1,0 1 0,0-1 0,1 1-1,0-1 1,1-5 0,-1 8-106,0 0 0,0 0 1,1 0-1,-1 1 0,0-1 0,0 0 1,1 1-1,-1-1 0,1 1 1,0 0-1,-1-1 0,1 1 0,0 0 1,0 0-1,-1 0 0,1 0 1,0 0-1,0 1 0,0-1 0,0 0 1,4 0-1,23-3 6,0 2-1,1 1 0,-1 1 1,40 5-1,-67-5-27,-1 0-1,0 0 1,0 0-1,1 0 0,-1 0 1,0 1-1,1-1 1,-1 0-1,0 1 0,0-1 1,0 1-1,1 0 0,-1-1 1,0 1-1,0 0 1,0 0-1,0 0 0,0-1 1,0 1-1,0 0 1,-1 0-1,1 1 0,0-1 1,0 0-1,0 1 1,0 1 13,-1-1 0,0 1 0,1-1 0,-1 0 0,0 1 0,0-1 1,0 1-1,0-1 0,-1 0 0,1 1 0,-1-1 0,-1 4 1,-2 4 77,0 0 1,-1 0-1,0-1 1,-12 18 0,-141 180 827,156-204-918,0-1 0,-1 1 0,2 0 0,-1 0 0,0-1 1,1 2-1,-1-1 0,1 0 0,0 0 0,0 0 0,0 0 1,0 1-1,1-1 0,-1 0 0,1 5 0,39-8 203,3 0-120,-1-1 0,0-2 0,66-14 0,-107 17-81,1 0-92,1 0 1,-1 0-1,0 0 1,0 0-1,0 0 1,0-1-1,0 1 1,0 0-1,0-1 1,0 1-1,0-1 1,0 1-1,0-1 1,0 1-1,0-1 1,0 0-1,0 0 1,0 1-1,0-1 0,-1 0 1,1 0-1,0 0 1,-1 0-1,1 0 1,0 0-1,-1 0 1,0 0-1,1 0 1,-1 0-1,1 0 1,-1-1-1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0.4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2 8634,'3'-2'6098,"-5"22"-6031,0-1-1,-2 1 1,-11 35-1,0 1-29,-24 178-744,38-231 521,1-1 0,-1 1-1,0 0 1,0 0 0,0-1-1,0 1 1,-1 0 0,1-1-1,-1 1 1,0-1 0,0 0-1,1 0 1,-1 0 0,-1 0-1,1 0 1,0 0 0,0 0-1,-1 0 1,1-1 0,-1 1-1,1-1 1,-1 0 0,0 0-1,-3 1 1,-6-1-3379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6.5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2905,'0'0'4946,"2"15"-4629,0-10-314,6 10 16,-1 1 0,-1-1 0,-1 2 1,0-1-1,-1 0 0,-1 1 0,-1 0 0,1 17 0,-3-26 60,0 0-1,0 1 0,1-1 1,0 0-1,0 0 1,5 13-1,-5-19-164,0 1 1,0-1-1,0 0 0,1 0 0,-1 0 0,0-1 1,1 1-1,0 0 0,-1-1 0,1 1 0,0-1 0,0 1 1,0-1-1,0 0 0,0 1 0,0-1 0,0 0 1,0-1-1,0 1 0,1 0 0,-1-1 0,0 1 0,1-1 1,-1 0-1,0 1 0,1-1 0,3-1 0,-1 1-97,1-1 0,-1 1 0,1-1 0,-1-1 0,0 1 0,1-1 0,-1 0-1,0 0 1,0 0 0,0-1 0,-1 0 0,1 0 0,7-6 0,26-15 239,-36 23 84,0 0-1,0 0 1,0 1 0,1-1-1,-1 0 1,0 1-1,0 0 1,0-1 0,1 1-1,-1 0 1,0 0 0,0 0-1,1 1 1,-1-1-1,0 0 1,0 1 0,0 0-1,1-1 1,-1 1-1,0 0 1,0 0 0,0 0-1,0 0 1,0 1-1,-1-1 1,1 0 0,0 1-1,-1-1 1,1 1 0,0 0-1,-1-1 1,0 1-1,1 0 1,-1 0 0,1 2-1,5 9 64,0 1-1,0 0 1,-2 0-1,6 17 1,-7-17-15,4 11-95,-1 0-1,-1 1 1,-2 0 0,0 0-1,-2 0 1,-1 0 0,-4 48-1,2-68-76,0 0-1,0 0 0,-1 0 0,0-1 0,0 1 1,0 0-1,0-1 0,-1 0 0,0 1 1,0-1-1,-1 0 0,-4 5 0,6-8-223,0 0-1,0 0 0,-1 0 0,1-1 1,0 1-1,0-1 0,-1 0 1,1 1-1,-1-1 0,-3 1 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7:21.33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12 680,'0'0'9578,"71"-1"-7993,251-9-2694,-251 10-1283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1.0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63 7738,'0'0'5632,"15"-10"-5608,-5 2-34,-5 3-6,1 1 1,0-1-1,0 1 1,1 1-1,-1-1 1,1 1-1,0 0 1,0 0-1,0 1 0,0 0 1,0 0-1,1 1 1,-1 0-1,8 0 1,7 1-79,-7-1-86,-1 1 1,0 0-1,0 1 1,0 1-1,21 5 1,-32-6 159,0 0 1,0 0-1,0 1 1,0-1-1,0 1 1,0 0-1,0-1 0,-1 1 1,1 0-1,-1 1 1,0-1-1,1 0 1,-1 1-1,0-1 1,0 1-1,-1 0 1,1 0-1,0 0 1,-1 0-1,0 0 1,0 0-1,0 0 1,0 0-1,0 0 1,0 0-1,-1 1 1,0-1-1,1 0 1,-2 6-1,1 3 136,-1 0-1,0 0 1,-1 0-1,0 0 1,-1 0-1,0 0 1,-1-1-1,0 1 1,-1-1-1,0 0 1,-1 0-1,0-1 1,-1 0-1,-9 12 1,2-6-4,-1-1 1,0-1-1,-1 0 0,0 0 1,-1-2-1,0 0 0,-35 16 1,-35 26 431,85-52-554,-1 1 1,0-1-1,1 0 1,-1 1-1,1 0 1,0-1-1,0 1 1,0 0-1,0 0 1,0 0-1,1 1 1,0-1-1,-1 0 1,1 0-1,0 1 1,1-1-1,-1 1 1,0-1-1,1 7 1,0-7-6,0-1 0,0 1 1,1-1-1,-1 0 0,1 1 0,-1-1 1,1 1-1,0-1 0,0 0 0,0 0 1,0 0-1,1 1 0,-1-1 0,0 0 1,1-1-1,-1 1 0,1 0 1,0 0-1,0-1 0,0 1 0,0-1 1,0 1-1,0-1 0,0 0 0,0 0 1,0 0-1,1 0 0,2 1 0,26 4-315,0-1-1,0-1 1,1-2 0,54-3-1,-36 0-3263,-20 1-1871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1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38 3833,'0'0'6585,"-5"-6"-5845,2 3-664,0 0-1,0 1 0,0-1 0,0 0 1,-1 1-1,1 0 0,-1 0 0,1 0 0,-1 0 1,0 1-1,0-1 0,1 1 0,-1 0 1,0 0-1,0 0 0,0 1 0,-1-1 1,1 1-1,0 0 0,0 0 0,0 1 1,0-1-1,0 1 0,0 0 0,0 0 0,0 0 1,0 0-1,-6 4 0,0 2-39,2-1 0,-1 2-1,1-1 1,0 1 0,0 1 0,1-1-1,1 1 1,-1 0 0,1 1 0,1-1-1,0 1 1,0 1 0,-3 10 0,1-1-99,2 0 1,0 1-1,1 0 1,1 0-1,0 41 1,3-59 14,1-1 1,-1 1 0,1-1 0,0 1 0,0-1-1,0 1 1,0-1 0,0 0 0,0 1 0,1-1-1,-1 0 1,1 0 0,-1 0 0,1 0-1,0 0 1,0-1 0,0 1 0,0 0 0,0-1-1,0 1 1,0-1 0,1 0 0,-1 0 0,0 0-1,1 0 1,-1 0 0,1 0 0,-1-1 0,1 1-1,0-1 1,4 0 0,11 3-129,1-2 1,-1 0-1,23-3 1,-33 2 58,-3 0 144,0 0 1,1-1-1,-1 1 0,-1-1 1,1 0-1,0-1 1,0 1-1,0-1 0,0 0 1,-1 0-1,1 0 1,-1-1-1,0 1 1,0-1-1,0 0 0,0-1 1,0 1-1,0-1 1,-1 1-1,0-1 0,0 0 1,0 0-1,0 0 1,-1-1-1,1 1 1,-1-1-1,0 1 0,0-1 1,-1 0-1,0 0 1,1 0-1,-2 0 0,2-5 1,-3 9 4,1 0 0,0 0 0,-1 0 0,1 0 0,-1 0 0,0 0 1,1 0-1,-1 0 0,0 0 0,1 0 0,-1 1 0,0-1 0,0 0 0,0 0 0,0 1 0,0-1 0,0 1 0,0-1 1,0 1-1,0-1 0,0 1 0,0-1 0,0 1 0,0 0 0,0 0 0,0-1 0,0 1 0,0 0 0,0 0 1,-3 0-1,-42 0-114,36 0 13,5 0-77,-33 4-1353,36-3 1221,1 0 0,-1-1-1,1 1 1,-1 0 0,1 0-1,-1 1 1,1-1 0,0 0-1,-1 0 1,1 1-1,0-1 1,0 1 0,0-1-1,0 1 1,0-1 0,0 1-1,1 0 1,-2 2 0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2.1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0 7466,'0'0'6366,"-1"78"-5558,-11 39-639,-1 5-846,9-39-5021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2.5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7842,'0'0'7565,"3"0"-7197,24-1-217,48-9-1,-46 5-1030,54-2 0,-82 6 687,0 1-1,0 0 1,1-1-1,-1 1 0,0-1 1,0 1-1,0-1 0,0 0 1,0 1-1,0-1 0,0 0 1,0 0-1,0 1 1,0-1-1,-1 0 0,1 0 1,0 0-1,0 0 0,-1 0 1,2-2-1,4-12-3391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2.8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 6737,'0'0'6802,"7"-5"-6667,5-2-97,0 0 1,0 1-1,1 1 1,-1 0-1,1 1 1,0 0 0,1 1-1,-1 0 1,1 1-1,-1 1 1,1 0-1,17 1 1,77 2 556,-57-1-1748,-1-1-5643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4.5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0 7642,'0'0'3800,"-1"29"-4705,-2 91 697,3-105 102,1-1 0,0 1 1,2 0-1,-1-1 0,7 19 0,-6-24 273,-1 1 1,0-1-1,0 1 0,-1 0 0,1 11 0,-41-19-2949,16-2-2572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4.9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7450,'0'0'1640,"100"-2"-1520,-74-4-120,-2 4 0,-7-4-104,1 1 32,-3 0-472,0 0-1073,-4-1-2471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5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 96 6001,'0'0'7646,"-2"-4"-7446,2 3-195,0 0 0,0 1-1,-1-1 1,1 0 0,0 0 0,-1 1 0,1-1 0,0 0-1,-1 1 1,1-1 0,-1 1 0,1-1 0,-1 1-1,1-1 1,-1 1 0,0-1 0,1 1 0,-1-1 0,0 1-1,1-1 1,-1 1 0,0 0 0,1 0 0,-1-1 0,0 1-1,0 0 1,1 0 0,-1 0 0,0 0 0,0 0 0,1 0-1,-1 0 1,0 0 0,0 0 0,0 0 0,1 0-1,-1 0 1,0 1 0,1-1 0,-1 0 0,0 1 0,0-1-1,0 1 1,-4 3-1,1-1-1,0 1 1,0 0 0,0 1-1,0-1 1,-3 6-1,0 0-2,1 1-1,0 0 1,0 0-1,1 0 0,0 0 1,1 1-1,1 0 1,0 0-1,0 0 1,1 0-1,1 0 0,0 1 1,0-1-1,2 0 1,1 17-1,-2-27-3,1-1 1,0 1-1,-1 0 1,1-1-1,0 1 1,0-1-1,0 1 0,0-1 1,0 1-1,0-1 1,0 0-1,0 0 1,0 1-1,1-1 0,-1 0 1,1 0-1,-1 0 1,1 0-1,-1-1 1,1 1-1,-1 0 0,1-1 1,0 1-1,-1-1 1,1 1-1,0-1 1,3 1-1,53 3 145,-53-4-104,22 0 0,5 1-56,-1-1 0,0-2 0,0-1 0,54-12 0,-79 13 31,1 0 0,0 0 0,-1-1-1,1 0 1,-1 0 0,0 0 0,0-1 0,0 0-1,0 0 1,-1 0 0,1-1 0,-1 0 0,0 0-1,-1 0 1,1-1 0,-1 1 0,0-1 0,-1 0-1,1 0 1,-1-1 0,0 1 0,-1-1 0,0 1 0,0-1-1,0 0 1,0 0 0,0-8 0,-1 7 29,-1 0 0,1 0 0,-1 0 0,-1 1 1,1-1-1,-1 0 0,-1 0 0,1 1 0,-1-1 0,-1 1 1,1-1-1,-7-10 0,6 12-41,-1 1-1,-1 0 1,1 0 0,-1 0 0,0 0-1,0 1 1,0 0 0,0 0 0,-1 0-1,0 1 1,1-1 0,-1 2 0,-1-1-1,1 0 1,-7-1 0,4 1-72,0 1 0,0 0 0,-1 0 0,1 1 0,-1 0 0,1 0 0,-1 1 0,-16 2 0,22-1-19,0 0 0,0 0 0,-1 0 0,2 0 0,-1 1 0,0-1 1,0 1-1,0 0 0,1 0 0,-1 1 0,1-1 0,0 1 0,0 0 0,0-1 0,0 2 0,0-1 0,0 0 0,1 0 0,0 1 0,-1-1 1,1 1-1,-2 6 0,-23 86-4678,18-53 754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5.8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5553,'0'0'8765,"0"-1"-8619,4 95-269,0 40 197,-5-116-1509,-1-1 1,-1 0-1,-4 17 1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6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0 109 6105,'0'0'6951,"88"3"-6177,-72-3-776,-5 1-36,0-1-1,0 0 0,0 0 0,0-1 0,0-1 0,0 0 0,0 0 0,-1-1 0,1 0 1,-1-1-1,0 0 0,18-10 0,34-37-3838,-37 24-656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7:21.71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0 107 4233,'0'0'4199,"9"0"-3370,82-6-358,-1-3 1,113-26 0,-117 18-439,-30 7-211,-7-1-1098,0 3 1,66-2-1,-138 18-483,8-1 1216,-29 7-1619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6.5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 7698,'0'0'5917,"8"-11"-6352,1 9 411,0 0 0,-1 1 0,1 0 0,0 1-1,0 0 1,0 0 0,13 2 0,9 0-411,13-1-488,-3 1-3128,-34-2 1554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6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0 1512,'0'0'13116,"-1"8"-12865,-11 52-395,8-43 89,1 0 1,0 0 0,-1 23 0,0-13 378,-1-4-5136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7.5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0 592,'0'0'11969,"1"0"-11904,-1 0 0,0 0 0,1 1 0,-1-1 0,0 0 0,1 0 0,-1 0-1,0 0 1,1 0 0,-1 1 0,0-1 0,0 0 0,1 0 0,-1 0 0,0 1 0,0-1 0,1 0-1,-1 1 1,0-1 0,0 0 0,0 0 0,1 1 0,-1-1 0,0 0 0,0 1 0,0-1-1,0 0 1,0 1 0,0-1 0,0 0 0,0 1 0,0-1 0,0 0 0,0 1 0,0-1-1,0 1 1,0-1 0,0 0 0,0 1 0,0-1 0,0 0 0,0 0 0,-1 1 0,1 53-150,0 106-2198,-3-150-2003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7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1 109 5297,'0'0'9742,"19"0"-9780,30 2 80,46-1-472,-87-2 296,-1 1 0,1-1 0,-1-1 0,0 0-1,0 0 1,1 0 0,-1-1 0,0 0 0,10-6 0,-13 6-155,0-1 0,0 1 1,-1-1-1,1 0 0,-1-1 0,0 1 0,0 0 0,0-1 0,-1 0 0,0 0 0,0 1 1,2-9-1,3-11-2363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58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5857,'0'0'6274,"12"-10"-5937,41-31-252,-45 36-55,1 0 0,-1 1-1,1 1 1,0-1 0,0 1 0,0 1-1,0 0 1,1 0 0,-1 1 0,11-1-1,6-1 7,50 0-1780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01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0 5537,'0'2'10828,"-3"19"-10884,-3 32 31,0 2-80,-2 0 0,-17 58 0,22-105-256,0 0 1,-1 0 0,0 0 0,-1 0-1,-6 7 1,-11 20-3877,16-21 484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01.9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1664,'0'0'13370,"4"-7"-13110,-2 5-257,0 0-1,0-1 1,0 1-1,0 0 1,0 0 0,0 0-1,0 0 1,0 1-1,1-1 1,-1 1 0,1-1-1,0 1 1,-1 0-1,1 0 1,4-1 0,54-5-21,-54 7 15,97-5-285,89-5-147,-66-2-2915,-109 9 855,-8 1-1307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06.8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 1 464,'0'0'6299,"-5"6"-5052,3-4-1181,-10 12 622,1 1 0,1 0-1,1 0 1,-11 22-1,2 11-587,2 1-1,2 0 0,3 2 0,1-1 1,3 1-1,-1 92 0,8-135-247,0-1 0,1 0-1,0 1 1,0-1 0,1 0-1,0 0 1,1 0 0,2 7 0,18 30-3709,-15-31 2016,-1 1-2992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08.0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126 8 3145,'0'0'11238,"0"-8"-10439,-2 28-800,-1-1 0,-1 0 1,-1-1-1,-1 1 0,0-1 0,-12 23 1,-5 17-107,7-14-46,2-7-361,-14 61-1,28-88-1131,9-25-2028,-5 8 2704,5-11-3003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08.5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92 5673,'0'0'1353,"29"-13"-1580,95-41 232,-113 49 3,0 1 0,0 1 0,0-1-1,1 1 1,-1 1 0,1 0 0,-1 1 0,1 0 0,22 2-1,-4 0 48,-28 0 10,-1-1 0,0 1 0,0 0 0,0 0 0,0-1 0,0 1-1,0 0 1,0 0 0,0 0 0,0 0 0,0 0 0,0 0-1,-1 0 1,1 0 0,0 1 0,-1-1 0,1 0 0,-1 0 0,1 1-1,-1-1 1,0 0 0,1 1 0,-1-1 0,0 0 0,0 1-1,0-1 1,0 0 0,0 1 0,0-1 0,-1 2 0,-2 46 1689,1-38-1696,0 0-1,-1-1 1,0 1 0,-1-1-1,0 1 1,-1-1-1,0 0 1,0-1-1,-1 0 1,-1 1-1,1-2 1,-2 1 0,1-1-1,-1 0 1,0-1-1,0 1 1,-1-2-1,0 1 1,-1-1-1,1-1 1,-1 0 0,0 0-1,0-1 1,-13 4-1,18-7-16,4-1-44,-1 0-1,1 0 0,-1 0 0,1 1 1,-1-1-1,1 0 0,-1 1 0,1-1 0,-1 1 1,1-1-1,-1 1 0,1 0 0,0-1 1,-1 1-1,1 0 0,0 0 0,0 0 1,0 0-1,0 0 0,-1 0 0,2 0 1,-1 1-1,0-1 0,0 0 0,0 0 0,0 1 1,1-1-1,-1 1 0,1-1 0,-1 0 1,1 1-1,-1-1 0,1 1 0,0 0 1,0-1-1,0 1 0,0-1 0,0 1 0,0-1 1,0 3-1,0 10-10,0-8-20,0 1 1,0-1-1,0 0 1,1 0-1,0 0 1,2 7-1,-2-11 30,0 1 1,0-1-1,1 1 0,-1-1 0,1 0 1,0 0-1,-1 0 0,1 0 0,0 0 1,0 0-1,0 0 0,0-1 1,1 1-1,-1-1 0,0 0 0,1 1 1,3 0-1,5 2-11,0 0 1,1-1 0,-1 0-1,1 0 1,18 0 0,-24-3-400,0 1 0,0-1 0,1-1 0,-1 1 1,0-1-1,0 0 0,7-3 0,3-7-2532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7:23.16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0 488,'0'0'3592,"13"3"-3467,-4-1-107,4 1 68,0 0 0,1 0 0,-1-2 0,0 0 0,0 0 0,26-3 0,-28 0-308,0 1 0,0 0 0,0 0 1,1 1-1,-1 0 0,0 1 0,15 3 0,-8-3-1428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09.1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207 9 3873,'0'0'4877,"-22"-8"-3374,7 7-1288,0 1 0,0 1 0,0 1 0,0 0 0,0 0 1,-18 7-1,30-8-220,-1 1 0,0 0 0,1 0 0,-1 0 1,1 0-1,-1 0 0,1 1 0,0 0 0,0-1 0,0 1 1,0 0-1,1 1 0,-1-1 0,1 0 0,0 1 0,0-1 1,0 1-1,1 0 0,-1-1 0,1 1 0,0 0 0,0 0 1,0 0-1,0 0 0,1 0 0,-1 0 0,1 0 0,1 5 0,-1 120 310,0-126-327,1-1 1,-1 1 0,1-1 0,0 0 0,0 1-1,0-1 1,1 0 0,-1 0 0,0 1-1,1-1 1,-1 0 0,1-1 0,0 1 0,0 0-1,0 0 1,0-1 0,0 1 0,0-1 0,0 0-1,0 1 1,0-1 0,1 0 0,-1 0 0,1-1-1,-1 1 1,5 1 0,4 1-11,0-1 1,1 0-1,-1 0 0,18 0 1,-22-2-44,25-3-157,-31 3 233,-1-1-1,1 1 1,-1 0 0,1-1 0,-1 1 0,1-1 0,-1 1-1,1-1 1,-1 1 0,1-1 0,-1 1 0,1-1-1,-1 1 1,0-1 0,1 0 0,-1 1 0,0-1 0,0 0-1,0 1 1,1-1 0,-1 0 0,0 1 0,0-1 0,0 0-1,0 1 1,0-1 0,0 0 0,0 1 0,0-1-1,-1 0 1,1 1 0,0-1 0,0 0 0,0 1 0,-1-1-1,1 0 1,0 1 0,-1-1 0,1 1 0,0-1 0,-1 1-1,1-1 1,-2 0 0,0-2 44,0 1-1,0 0 1,0 0 0,0 0 0,-1 0-1,1 0 1,-1 0 0,1 0-1,-1 1 1,0-1 0,0 1 0,1 0-1,-1 0 1,0 0 0,0 0-1,0 1 1,0-1 0,-4 0-1,-61-2-1126,56 3 47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09.5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0 8954,'0'0'4139,"0"4"-4119,0 183 142,0-179-201,-1-1 1,0 1-1,-1-1 1,0 1-1,0-1 1,-1 0-1,1 0 1,-1 0-1,-6 9 0,-10 14-3929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09.8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72 10058,'0'0'4593,"55"-5"-5185,-10-3 56,8 0-560,8-10-1161,-14 2-599,-11 0-2290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10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0 4137,'0'0'9605,"-3"5"-9556,-1 3-70,-1-1-1,2 1 1,-1 0 0,1 0 0,0 0-1,1 0 1,0 0 0,0 1 0,0 9-1,-3 88 31,2-14 86,2-84-292,1-5 233,0 0-1,0 0 1,-1-1-1,1 1 1,-1 0-1,1 0 1,-1-1-1,0 1 0,-3 4 1,3-6-338,0 1 0,-1-2 0,1 1 0,-1 0 1,1 0-1,-1 0 0,1-1 0,-1 1 0,0-1 0,1 1 0,-1-1 0,0 0 1,1 1-1,-1-1 0,0 0 0,0 0 0,1 0 0,-3-1 0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10.6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1 144 3473,'0'0'6253,"0"-23"-4401,2-71-870,-2 93-983,0 0 1,0 0-1,0 0 0,0 1 0,0-1 1,0 0-1,0 0 0,0 0 0,0 0 1,0 0-1,1 0 0,-1 0 1,0 0-1,1 0 0,-1 0 0,1 1 1,-1-1-1,1 0 0,-1 0 0,1 1 1,-1-1-1,1 0 0,0 0 0,-1 1 1,1-1-1,0 1 0,0-1 1,-1 1-1,1-1 0,0 1 0,0-1 1,0 1-1,0 0 0,0-1 0,0 1 1,0 0-1,-1 0 0,1 0 0,0 0 1,0 0-1,0 0 0,0 0 1,0 0-1,0 0 0,0 0 0,0 0 1,0 0-1,0 1 0,1 0 0,5 0-29,15-1-135,0 1 0,1 1 0,24 6 0,-41-7 65,0 0 0,0 0 0,0 1-1,0 0 1,0 1 0,-1-1 0,1 1 0,-1 0 0,0 1 0,0-1 0,0 1 0,0 0 0,-1 0 0,1 0 0,-1 1 0,7 9 0,-9-10 240,-1 0 0,0-1 0,0 1 0,0 0 0,-1-1 1,1 1-1,-1 0 0,0 0 0,0 0 0,0 0 0,0-1 1,-1 1-1,1 0 0,-1 0 0,-1 3 0,-1 3-106,-1 0 0,0-1 0,0 1 0,-8 12 0,-2 0 219,-1-1 0,-1 0 0,0-1 0,-28 25 1,43-43-250,0-1 1,0 1-1,0-1 0,0 1 1,0 0-1,1-1 1,-1 1-1,0 0 1,1 0-1,0-1 1,-1 1-1,1 0 0,0 0 1,0 0-1,0 0 1,0-1-1,0 1 1,0 0-1,1 0 1,-1 0-1,0-1 0,1 1 1,0 0-1,-1 0 1,1-1-1,0 1 1,0 0-1,0-1 1,0 1-1,0-1 0,0 1 1,0-1-1,1 0 1,-1 0-1,2 2 1,2-2-171,0 0 1,0 0-1,0 0 1,0-1-1,0 0 0,0 0 1,0 0-1,0 0 1,7-2-1,2 0-365,23-1-1318,-3-7-1043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11.2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6 8450,'0'0'5169,"9"-1"-4949,-3 0-183,1 0-26,-1 0 0,0 0 0,1 0 0,-1 1 0,0 0 0,1 1 0,-1-1 0,8 2 0,-13 1 24,0 0 0,-1 0 1,1-1-1,0 1 0,-1 0 0,0 0 0,1 0 1,-1 0-1,0 0 0,-1-1 0,0 6 0,1-2 8,1 0-71,0 0 1,0 0-1,1 0 0,0-1 0,0 1 0,1-1 0,0 1 0,0-1 0,0 0 0,0 0 0,1-1 0,-1 1 0,6 4 0,-3-2-23,-1-1-1,0 0 0,0 1 0,-1 0 0,0 0 1,0 0-1,5 15 0,-8-17-15,0-1 1,0 1-1,0 0 0,-1-1 1,1 1-1,-1 0 0,0 0 1,0-1-1,-1 1 0,-1 7 1,1-10 87,0-1 1,0 1-1,0 0 1,0 0 0,0-1-1,-1 1 1,1-1-1,0 1 1,-1-1 0,1 1-1,-1-1 1,0 0-1,1 0 1,-1 0 0,0 0-1,0 0 1,0 0-1,0 0 1,0 0 0,0-1-1,0 1 1,0-1-1,0 0 1,-3 1 0,-29 2 162,-49-1 0,65-2-1510,9 0-2276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11.9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3513,'0'0'8815,"21"6"-6997,-12 3-1735,1 0 0,-1 1 0,-1 0 0,0 1 0,0 0 0,-1 0 0,0 0 1,-1 1-1,8 23 0,4 14-95,11 55 0,-25-90 36,0 5-120,0-1 0,-1 2 0,1 28 0,-3-42 83,-1 0-1,-1-1 1,1 1-1,-1 0 0,0 0 1,0 0-1,-1 0 1,1 0-1,-1-1 1,-1 1-1,1-1 1,-1 0-1,0 1 1,0-1-1,-5 6 0,-49 34 153,48-39-757,0 0 1,0 1 0,0 0 0,1 1 0,0-1-1,-8 12 1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12.4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2473,'0'0'10035,"8"0"-9814,133 8 162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12.7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10298,'0'0'4537,"35"8"-5249,-5 7-24,-7 1-1601,-8-8-2224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19.6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10 3065,'0'0'10354,"0"-3"-9701,-2-3-474,-1 13 42,-9 34 267,-9 58 99,12 24-591,9-92 2,-1-1-1,-2 0 1,-1-1-1,-1 1 1,-2-1-1,-15 42 1,19-63 12,0-2-46,0 0 0,0 0 1,1 1-1,0 0 1,-1 8-1,2-13 23,1-1 0,0 1-1,0-1 1,0 1 0,0-1 0,1 1-1,-1-1 1,0 0 0,0 1 0,1-1-1,-1 1 1,1-1 0,0 0 0,-1 1-1,1-1 1,0 0 0,0 0 0,-1 1-1,1-1 1,0 0 0,0 0 0,1 0-1,-1 0 1,0 0 0,0 0-1,0-1 1,1 1 0,-1 0 0,0-1-1,3 2 1,13 2-51,1 0-1,0-1 1,0-1-1,0 0 1,0-2 0,0 0-1,21-3 1,-7 1-133,-23 2 82,1-2 1,0 1-1,-1-1 1,1-1-1,-1 0 0,1 0 1,-1-1-1,0 0 0,-1 0 1,1-1-1,-1 0 1,0-1-1,0 0 0,10-9 1,-8 5-776,-1 0-1,0 0 1,0-1 0,-1 0 0,11-21 0,-9 8-3728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27:23.64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45 2737,'0'0'5314,"24"0"-5205,7 1-86,1 1 45,0-1 0,57-7 0,-12-10 297,-54 9-629,0 2 0,0 1 0,41-2 0,-46 4-1964,-15-1 785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20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70 744,'0'0'8701,"8"-7"-7565,2-1-721,4-3 42,1-3 2864,31 11-3427,111-7-342,-39 3-1330,-41 0-2245,-57 5 29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20.4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 7722,'0'0'6553,"168"27"-6497,-133-27 48,-5 0-104,-7 0-56,-2 0 40,-7 0-520,1-3-768,0-13-473,0 3-1095,-7-5-3274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21.4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80 1464,'0'0'12443,"0"-3"-12316,0 1 0,0-1 0,0 0 1,0 1-1,1-1 0,0 1 0,-1-1 0,1 1 0,0 0 0,0-1 0,1-2 1,11-2-228,0 1 0,0 0 0,0 0 0,1 1 0,-1 1 0,1 0-1,0 1 1,0 0 0,1 2 0,-1-1 0,25 2 0,-38 32 148,-2-23-34,0 0 1,0 0-1,-1 0 0,0 0 0,0 0 0,-1 0 0,0-1 0,-1 0 0,0 1 0,0-2 0,-1 1 0,0 0 1,0-1-1,-1 0 0,-10 11 0,14-17-28,1 0-1,0 1 1,-1 0 0,1-1 0,0 1 0,0 0 0,0-1 0,0 1-1,0 0 1,0 0 0,0 0 0,0 0 0,1 0 0,-1 0 0,1 0-1,0 0 1,-1 0 0,1 0 0,0 0 0,0 0 0,1 0 0,-1 0-1,0 1 1,1-1 0,-1 0 0,1 0 0,-1 0 0,1 0 0,0-1-1,0 1 1,0 0 0,0 0 0,0 0 0,0-1 0,1 1-1,2 2 1,5 10 98,-4-2-99,0-1 1,0 1 0,-2 0-1,1 0 1,-2 1 0,1-1 0,-2 0-1,1 1 1,-2 0 0,-1 18-1,0-30 68,-1 0-1,0 1 0,0-1 0,0 0 1,1 0-1,-1 0 0,0 0 0,-1 0 1,1 0-1,0-1 0,0 1 0,0-1 1,0 0-1,-5 1 0,6-1-9,-18 3 278,-1 0 0,1-2 0,0 0 0,0-1 0,0-1 0,-21-4 0,37 4-346,0 0 0,1 0-1,-1-1 1,1 1-1,0-1 1,-1 1 0,1-1-1,0 0 1,0 0-1,0 0 1,0 0 0,1 0-1,-1 0 1,0-1-1,1 1 1,0 0 0,-1-1-1,1 1 1,0-1-1,0 0 1,0 1 0,0-6-1,18 7-4447,-2-1-1635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00.0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2713,'0'0'10961,"33"-5"-11200,-14 5 214,35 0-1390,-20 2-2557,-21-2-546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00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1 5881,'0'0'2833,"1"18"-2857,10 151 380,-11-137-242,-4 71 638,3-94-921,0-1 0,-1 0 0,0 1 0,0-1 0,-1 0 0,-1 0 0,1 0 0,-1-1 0,-8 13 0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00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0 223 56,'0'0'4402,"3"-22"-3271,10-72-155,-12 90-945,0 0-1,0-1 0,1 1 1,-1 0-1,1 0 0,0 1 0,0-1 1,1 0-1,-1 1 0,1-1 0,0 1 1,0 0-1,0 0 0,0 0 1,1 0-1,-1 0 0,1 1 0,-1 0 1,1 0-1,0 0 0,0 0 0,0 0 1,0 1-1,0 0 0,1-1 1,5 1-1,4-4-19,5 0-191,0-1 1,1 2-1,-1 1 1,1 0 0,24 1-1,-35 49 1065,-7-21-237,-2-1 1,0 1 0,-5 33 0,3-46-504,-1-1 0,-1 1-1,0-1 1,0 0 0,-1 0-1,0 0 1,-1-1 0,-10 15 0,0-5 92,11-14-198,0-1 1,0 1-1,0 0 0,1 0 0,0 1 1,0-1-1,1 1 0,0 0 0,0 0 1,1 0-1,0 0 0,0 1 0,-1 13 1,3-10-19,0-8-76,0-1 0,0 0-1,0 0 1,0 1-1,0-1 1,1 0 0,-1 0-1,1 0 1,2 5 0,-2-6-22,0-1 0,0 0 0,0 0 0,1 0 0,-1 0 0,0 0 0,1 0 0,-1 0 0,1 0 0,-1 0 1,1 0-1,-1-1 0,1 1 0,0-1 0,-1 1 0,1-1 0,0 0 0,-1 0 0,1 0 0,0 1 0,-1-2 1,1 1-1,2 0 0,69 0-2165,-35 0-72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01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1 156 7330,'0'0'6136,"10"-12"-6011,73-89-202,-80 99 77,-1-1 1,1 1 0,-1-1 0,0 0 0,0 0 0,0 0 0,-1 0 0,1 0 0,-1-1 0,1 1 0,-1 0 0,1-4 0,-2 6 39,-1 34-331,-7 47 378,-1 37-135,9-104-94,-2 35 92,2-47-75,0 1 1,-1-1-1,1 1 0,0-1 1,-1 0-1,1 1 1,-1-1-1,0 0 1,0 1-1,1-1 1,-1 0-1,0 0 0,0 0 1,0 0-1,0 0 1,0 0-1,0 0 1,0 0-1,-1 0 1,1 0-1,0 0 0,0-1 1,-1 1-1,1-1 1,0 1-1,-1-1 1,-1 1-1,-6 0-2451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01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3105,'0'0'4963,"13"2"-5005,40 9 116,-52-11-11,0 0 0,0 1 1,0-1-1,0 0 0,0 1 0,-1 0 0,1-1 0,0 1 0,0-1 0,-1 1 0,1 0 0,0-1 0,-1 1 0,1 0 0,0 0 0,-1 0 0,0-1 0,1 1 0,-1 0 0,1 0 0,-1 0 0,0 0 1,0 0-1,1 0 0,-1 0 0,0 0 0,0 0 0,0 0 0,0 0 0,0 0 0,0 0 0,0 0 0,-1 1 0,-8 24 1845,-17-1-662,23-22-1179,-1 0 1,0 1-1,1-1 1,0 1-1,0-1 0,0 1 1,-4 6-1,7-9-66,0 0 0,-1 0 0,1 1 0,0-1-1,0 0 1,0 0 0,0 1 0,0-1 0,0 0 0,0 0 0,0 1 0,0-1-1,1 0 1,-1 0 0,1 1 0,-1-1 0,1 0 0,-1 0 0,1 0-1,-1 0 1,1 0 0,0 0 0,0 0 0,0 0 0,-1 0 0,1 0-1,0 0 1,0 0 0,0-1 0,0 1 0,0 0 0,3 0 0,22 21-80,16 11-619,-13-22-3416,-20-10 504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02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8 3081,'0'0'8976,"21"-7"-8925,-20 18 166,1 0-1,-2 0 1,1 0-1,-1 0 1,-1 0 0,-2 13-1,2-14-64,-14 68 270,10-59-600,1 1 0,1-1 0,-1 29 0,4-6-5037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02.6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42 6529,'0'0'7317,"24"6"-7517,-10-2 223,1-1 0,-1 0 0,0-1 0,1 0 1,0-1-1,-1-1 0,1-1 0,15-2 1,-7 2-32,-16 0-154,-1 1 1,1-1-1,-1 0 1,1-1-1,-1 0 1,1 0-1,-1 0 1,6-4-1,-8 4-525,0-1-1,0 1 1,0-1 0,-1 0 0,1 0-1,-1 0 1,5-6 0,1-4-4200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2:58.88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3FCC420-A576-4D24-8822-1AEAFCE24BD3}" emma:medium="tactile" emma:mode="ink">
          <msink:context xmlns:msink="http://schemas.microsoft.com/ink/2010/main" type="writingRegion" rotatedBoundingBox="3761,5467 27890,6512 27412,17562 3283,16518"/>
        </emma:interpretation>
      </emma:emma>
    </inkml:annotationXML>
    <inkml:traceGroup>
      <inkml:annotationXML>
        <emma:emma xmlns:emma="http://www.w3.org/2003/04/emma" version="1.0">
          <emma:interpretation id="{2183EA91-ACA9-45D7-A344-8C010B8DD7B8}" emma:medium="tactile" emma:mode="ink">
            <msink:context xmlns:msink="http://schemas.microsoft.com/ink/2010/main" type="paragraph" rotatedBoundingBox="3756,5537 27889,6493 27848,7526 3715,65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AF6C71-052E-4692-99E0-1C4E693FFA3B}" emma:medium="tactile" emma:mode="ink">
              <msink:context xmlns:msink="http://schemas.microsoft.com/ink/2010/main" type="line" rotatedBoundingBox="3756,5537 27889,6493 27848,7526 3715,6571"/>
            </emma:interpretation>
          </emma:emma>
        </inkml:annotationXML>
        <inkml:traceGroup>
          <inkml:annotationXML>
            <emma:emma xmlns:emma="http://www.w3.org/2003/04/emma" version="1.0">
              <emma:interpretation id="{681A19F9-D3D8-420D-B953-4842C3732A4E}" emma:medium="tactile" emma:mode="ink">
                <msink:context xmlns:msink="http://schemas.microsoft.com/ink/2010/main" type="inkWord" rotatedBoundingBox="3753,5614 4737,5653 4706,6445 3721,6406"/>
              </emma:interpretation>
              <emma:one-of disjunction-type="recognition" id="oneOf0">
                <emma:interpretation id="interp0" emma:lang="en-US" emma:confidence="0.5">
                  <emma:literal>Rn</emma:literal>
                </emma:interpretation>
                <emma:interpretation id="interp1" emma:lang="en-US" emma:confidence="0">
                  <emma:literal>RN</emma:literal>
                </emma:interpretation>
                <emma:interpretation id="interp2" emma:lang="en-US" emma:confidence="0">
                  <emma:literal>Run</emma:literal>
                </emma:interpretation>
                <emma:interpretation id="interp3" emma:lang="en-US" emma:confidence="0">
                  <emma:literal>R</emma:literal>
                </emma:interpretation>
                <emma:interpretation id="interp4" emma:lang="en-US" emma:confidence="0">
                  <emma:literal>Ran</emma:literal>
                </emma:interpretation>
              </emma:one-of>
            </emma:emma>
          </inkml:annotationXML>
          <inkml:trace contextRef="#ctx0" brushRef="#br0">39-1 325 0,'0'0'101'16,"0"0"-78"-16,0 0-23 0,0 0 16 16,0 0 38-16,0 0-13 15,0 0-15-15,9 0 6 16,-6 0 16-16,-1 0 30 16,-2 0-2-16,0 0 5 15,0 0 10-15,0 0-37 16,0 0-23-16,0 0-12 15,0 0-18-15,0 3-1 16,3 15 0-16,-3 2 1 0,2 7 7 16,1 1-8-1,1-1 0-15,-4 1 0 0,0-1 6 16,0-1-12-16,0-1 6 16,0-5 0-16,0 2 1 15,0-2 1-15,-7 0-2 16,0 1 0-16,0 1-2 15,2-2-5-15,0 0 6 16,-2-2 1-16,5-3-6 16,-3-1-20-16,2-3-41 0,1-3-6 15,2-4-14 1,-3 1 12-16,-1-2-22 0,2-3-5 16,-1 0-17-1,0 0-77-15,3 0-40 0</inkml:trace>
          <inkml:trace contextRef="#ctx0" brushRef="#br0" timeOffset="1059.93">37 15 75 0,'0'0'88'0,"0"0"-14"0,0 0 40 16,0 0-13-1,0 0-15-15,0 0-44 0,0 0-7 16,91-88 5 0,-77 80-14-16,1-2-3 0,-2 3-5 15,3 2-3 1,1 0 32-16,3 0-14 0,3 0-13 15,-1 2-8 1,2-2-11-16,0 5-1 0,-2 0 0 16,-3 0 7-16,0 0-5 15,-4 0-2-15,1 5 7 16,-3 6 11-16,-1-2-17 16,-1 1 0-16,0 0-1 15,-5 1 1-15,2-4 5 16,-5 0-6-16,-1-2 0 15,2 3-1-15,-4-3-1 16,0 0 2-16,0 3 0 0,0 2 0 16,-4 2 7-1,-13 3 7-15,-2 0-5 0,0 0 17 16,-3 0-25 0,0-2 16-16,-4-1 0 0,4 1-15 15,-3 0 10 1,2-1-12-16,8-2 0 0,-6-3 3 15,8 4-2 1,-4-4-1-16,3 1 0 0,2-4 1 16,2 4 0-16,1-3-1 0,4-3 0 15,2 4 0 1,1-6 0-16,2 2 0 0,0-2-1 16,0 0-2-1,0 0-4-15,0 0 7 0,0 0 0 16,0 0 3-1,0 0-1-15,0 0-2 0,0 0 2 16,0 0-2-16,0 0 29 16,0 0-27-16,0 5-1 15,0 0 17-15,16 3-17 16,6 1 16-16,6 2-17 16,3-1 1-16,2 0 11 15,-2 2-11-15,-6-2-1 16,-1 1 0-16,-7-2 0 15,-3-1-1-15,-2 2 1 16,-7-3 0-16,-2-1-1 16,-1-1 1-16,-2 0 0 0,0-3 3 15,0 1-2 1,0-1-1-16,0 0 0 0,0-2-3 16,0 3-7-1,0-3 5-15,0 2-45 0,0 3-48 31,0 4-21-31,-8-5-73 16,-1 1-166-16</inkml:trace>
          <inkml:trace contextRef="#ctx0" brushRef="#br0" timeOffset="1939.89">602 541 134 0,'0'0'140'16,"0"0"9"-16,0 0-34 15,0 0-34-15,0 0-9 16,0 0-36-16,0 0-17 15,0-30 16-15,6 23-34 16,1-1 1-16,2-2 11 0,2 0-12 16,0 0 6-1,1-2 31-15,-4-2-37 0,3 2 16 16,-3 0-16 0,1-1 8-16,-1 0 7 0,1 4-15 15,-1-1 14 1,1 2-15-16,-2 0 0 0,-1 3 9 15,-4 0-9 1,2 3 1-16,1-3 5 0,0 3-5 16,2-3-1-16,-5 2 0 0,1 3 1 15,-3 0-8 1,3 0 7-16,-3 0-5 0,0 0 4 16,0 0 1-1,0 0 0-15,0 5 6 0,0 7-6 16,0 4 17-1,0 1-15-15,0 0 4 0,0 1 2 16,-6 0-2-16,0-3-6 16,1 2 0-16,0 1 0 15,-2 2 0-15,2 0 0 16,0 0 0-16,-4 3 0 16,4-3-6-16,0-3 5 0,-2-1-9 15,2 0-15 1,2-8 19-16,3 2-17 0,0-3 0 15,0 1-13 1,0-1-36-16,0-3-3 16,0-2-54-16,0-2-127 0</inkml:trace>
          <inkml:trace contextRef="#ctx0" brushRef="#br0" timeOffset="2671.18">856 546 191 0,'0'0'194'0,"0"0"-68"0,0 0-42 16,0 0-2 0,0 0 25-16,0 0-57 0,0 0-22 15,27-75-11-15,-18 63 3 16,1-4 29-16,2 4-30 16,-1-3-9-16,0 2 15 15,-2 3-19-15,-4 3 1 16,0 2-6-16,2 0 8 15,-5 2-10-15,-2 1 1 16,3 2 0-16,-1-3-1 16,-2 3 1-16,3 0 0 15,-1 0 0-15,2 0-8 16,-1 0 7-16,0 0-10 0,-1 0 11 16,-2 5 5-1,0 8 3-15,0 2 10 0,0 5-7 16,0-1-11-1,0 4 13-15,-8 2-13 0,-1 0 0 16,2-2 6 0,0 0-6-16,2-2 1 0,0-5-1 15,2-1 6-15,-1-1-7 0,4-5 1 16,0-2-6 0,0-2 3-16,0-2-1 0,0-1-5 15,0 4-16 1,0-5-41-16,0 2 17 0,0 2-52 15,0-2-49 1,0 1-71-16</inkml:trace>
        </inkml:traceGroup>
        <inkml:traceGroup>
          <inkml:annotationXML>
            <emma:emma xmlns:emma="http://www.w3.org/2003/04/emma" version="1.0">
              <emma:interpretation id="{427C94E7-5503-48B1-8D9D-9D5F68EA84B3}" emma:medium="tactile" emma:mode="ink">
                <msink:context xmlns:msink="http://schemas.microsoft.com/ink/2010/main" type="inkWord" rotatedBoundingBox="5147,5987 5411,5998 5405,6151 5141,6141"/>
              </emma:interpretation>
              <emma:one-of disjunction-type="recognition" id="oneOf1">
                <emma:interpretation id="interp5" emma:lang="en-US" emma:confidence="0.5">
                  <emma:literal>=</emma:literal>
                </emma:interpretation>
                <emma:interpretation id="interp6" emma:lang="en-US" emma:confidence="0">
                  <emma:literal>x</emma:literal>
                </emma:interpretation>
                <emma:interpretation id="interp7" emma:lang="en-US" emma:confidence="0">
                  <emma:literal>X</emma:literal>
                </emma:interpretation>
                <emma:interpretation id="interp8" emma:lang="en-US" emma:confidence="0">
                  <emma:literal>I</emma:literal>
                </emma:interpretation>
                <emma:interpretation id="interp9" emma:lang="en-US" emma:confidence="0">
                  <emma:literal>_</emma:literal>
                </emma:interpretation>
              </emma:one-of>
            </emma:emma>
          </inkml:annotationXML>
          <inkml:trace contextRef="#ctx0" brushRef="#br0" timeOffset="4154.59">1412 386 87 0,'0'0'102'0,"0"0"-86"0,0 0 1 16,0 0 27-1,0 0-20-15,0 0-7 0,0 0-11 16,70 0 9-1,-53 0 18-15,-4 0 9 0,1 0 14 16,-2 0 7 0,-4 0-31-16,1 0 0 0,-4 0-19 15,0 0-12 1,1 0 26-16,0-3-12 0,3 1-7 16,-2-1-3-16,1 1-4 15,1 2-2-15,-1 0-13 16,1 0-45-16,-4 0-59 15,-2 0-106-15</inkml:trace>
          <inkml:trace contextRef="#ctx0" brushRef="#br0" timeOffset="4494.55">1451 293 428 0,'0'0'144'0,"0"0"-85"15,0 0-17 1,0 0 52-16,0 0-21 0,0 0-45 16,0 0 14-1,67-25-21-15,-42 20-12 0,1 2 16 16,-2-2-12-1,-4 3 1-15,-1-1-12 0,-5 3 6 16,-2-2-8-16,-4 2 0 16,-3 0 1-16,1 0 3 15,-3 0-4-15,-1 0 0 16,-2 0 0-16,0-3-50 16,0 3-110-16,0-2-162 0</inkml:trace>
        </inkml:traceGroup>
        <inkml:traceGroup>
          <inkml:annotationXML>
            <emma:emma xmlns:emma="http://www.w3.org/2003/04/emma" version="1.0">
              <emma:interpretation id="{80257D77-FDB3-4CAD-BE50-4B62FB640FDD}" emma:medium="tactile" emma:mode="ink">
                <msink:context xmlns:msink="http://schemas.microsoft.com/ink/2010/main" type="inkWord" rotatedBoundingBox="5965,5862 6675,5890 6650,6521 5940,6493"/>
              </emma:interpretation>
              <emma:one-of disjunction-type="recognition" id="oneOf2">
                <emma:interpretation id="interp10" emma:lang="en-US" emma:confidence="0.5">
                  <emma:literal>R,</emma:literal>
                </emma:interpretation>
                <emma:interpretation id="interp11" emma:lang="en-US" emma:confidence="0">
                  <emma:literal>R</emma:literal>
                </emma:interpretation>
                <emma:interpretation id="interp12" emma:lang="en-US" emma:confidence="0">
                  <emma:literal>R.</emma:literal>
                </emma:interpretation>
                <emma:interpretation id="interp13" emma:lang="en-US" emma:confidence="0">
                  <emma:literal>RI</emma:literal>
                </emma:interpretation>
                <emma:interpretation id="interp14" emma:lang="en-US" emma:confidence="0">
                  <emma:literal>r,</emma:literal>
                </emma:interpretation>
              </emma:one-of>
            </emma:emma>
          </inkml:annotationXML>
          <inkml:trace contextRef="#ctx0" brushRef="#br0" timeOffset="5414.49">2301 203 103 0,'0'0'285'0,"0"0"-211"16,0 0-74-1,0 0 0-15,0 0 24 0,0 0 7 16,0 0-13 0,0 37-2-16,0-22 0 0,0-2 17 15,0 0 9 1,0 1-10-16,0 4 16 0,0 2 1 15,0 6-10-15,0-2-6 0,-6 6-26 16,1-3 3 0,0 4-10-16,-2-2 1 0,2-3 2 15,0-3-3 1,-2-4 0-16,2-1-1 0,0-5-4 16,-4-6 4-1,4-2-20-15,0-3-27 0,-4 2-1 16,3-4-51-1,6 0-30-15,0 0-72 0,0-8-54 16</inkml:trace>
          <inkml:trace contextRef="#ctx0" brushRef="#br0" timeOffset="6044.42">2239 308 48 0,'0'0'216'0,"0"0"-106"0,0 0-28 16,0 0-30 0,0 0-38-16,42-133 18 0,-22 118-23 15,2 3-9 1,3 1 1-16,1 4-1 0,-2 2 0 16,-2 2 0-1,-2 1-2-15,-1 2 2 0,-5 0 0 16,3 0 0-1,-3 0 16-15,0 0-7 0,-1 0 5 16,-1 0-8-16,2 0-5 0,0 5 52 16,3-3-34-1,0 1-9-15,-4-1 13 0,-2 3-15 16,-3 1-1 0,-8 1-7-16,0 1 25 0,0 4 20 15,0 3-22 1,-10 5 16-16,-16 3 34 0,-4-1-29 15,-3 1 19-15,2-1-24 16,4-4-17-16,3 0 29 16,5-4-24-16,2 4-7 15,7-3-9-15,1 0-11 16,6 1 0-16,3-7-1 16,0 1-5-16,0-2 6 15,0-1 0-15,0-2 0 16,5 3-1-16,2-3 2 15,1-3-1-15,-3 3 0 16,4-2 0-16,1 2-1 0,4-3 1 16,6 1 0-1,3-3 1-15,-1 0 0 0,3 0-1 16,-6 0 0 0,0 0-3-16,-5 0-10 0,-4 0 10 15,-8 0-17 1,-2 0 10-16,0 0-28 0,0 0-18 15,0 0-107-15,0 0-156 0</inkml:trace>
          <inkml:trace contextRef="#ctx0" brushRef="#br0" timeOffset="6575.65">2813 589 519 0,'0'0'161'0,"0"0"-115"16,0 0-4-16,0 0 19 0,0 0 23 15,0 0-55 1,0 0-29-16,0 0 17 0,103-108-17 16,-98 103 12-1,2 0 4-15,-7 2 0 0,3 3 21 16,-3 0-29-1,0 0-1-15,0 0-3 0,0 0-4 16,0 0 0 0,0 0-1-16,0 13-5 0,0 6 6 15,0 5 0-15,-7 3 0 0,2 3 2 16,-3 2-2 0,-1-1-10-16,1-2-1 0,-1-5-8 15,2-3 18 1,0-10-10-16,2-1-21 0,0 1 30 15,2-7-19 1,3 1-29-16,0 0-31 0,0-5-48 16,0 0-19-16,0 0-115 0</inkml:trace>
        </inkml:traceGroup>
        <inkml:traceGroup>
          <inkml:annotationXML>
            <emma:emma xmlns:emma="http://www.w3.org/2003/04/emma" version="1.0">
              <emma:interpretation id="{8100E61B-77F4-41B5-84BC-3FBB6F8613E8}" emma:medium="tactile" emma:mode="ink">
                <msink:context xmlns:msink="http://schemas.microsoft.com/ink/2010/main" type="inkWord" rotatedBoundingBox="6989,5849 9922,5965 9892,6740 6958,6624"/>
              </emma:interpretation>
              <emma:one-of disjunction-type="recognition" id="oneOf3">
                <emma:interpretation id="interp15" emma:lang="en-US" emma:confidence="0.5">
                  <emma:literal>TRTYRG</emma:literal>
                </emma:interpretation>
                <emma:interpretation id="interp16" emma:lang="en-US" emma:confidence="0">
                  <emma:literal>TRFYRG</emma:literal>
                </emma:interpretation>
                <emma:interpretation id="interp17" emma:lang="en-US" emma:confidence="0">
                  <emma:literal>+724+126</emma:literal>
                </emma:interpretation>
                <emma:interpretation id="interp18" emma:lang="en-US" emma:confidence="0">
                  <emma:literal>+124+126</emma:literal>
                </emma:interpretation>
                <emma:interpretation id="interp19" emma:lang="en-US" emma:confidence="0">
                  <emma:literal>TRTWYRG</emma:literal>
                </emma:interpretation>
              </emma:one-of>
            </emma:emma>
          </inkml:annotationXML>
          <inkml:trace contextRef="#ctx0" brushRef="#br0" timeOffset="10691.76">4950 436 29 0,'0'0'361'0,"0"0"-249"16,0 0-93-16,0 0 21 15,0 0-14-15,0 0-25 16,0 0 12-16,55-25-13 16,-40 25 0-16,-2 0 0 0,-4 0 3 15,1 0-3 1,-1 0 0-16,-1 0 0 0,3 0 1 15,4 0-1 1,1 0 0-16,4 0-1 0,21 0-41 16,-2 0-83-1,-3 0-105-15</inkml:trace>
          <inkml:trace contextRef="#ctx0" brushRef="#br0" timeOffset="10401.84">4996 315 126 0,'0'0'326'0,"0"0"-211"16,0 0-92-16,0 0 44 16,0 0 8-16,0 0-10 15,0 0 13-15,3 6-42 16,-3 4 20-16,0 2-15 15,0 0-18-15,0 4 11 16,0 1-21-16,0 1-4 16,-5-1-3-16,0 3 1 15,-1 0-7-15,3 1 0 16,-3-4 0-16,4 0 0 16,-3-3 0-16,1-2-29 0,1-5-3 15,1-2-72 1,2-5-42-16,0 0-82 0,0 0-134 0</inkml:trace>
          <inkml:trace contextRef="#ctx0" brushRef="#br0" timeOffset="7869.11">3799 236 212 0,'0'0'38'15,"0"0"-25"1,0 0-12-16,0 0-1 0,0 0 6 16,0 0-6-1,0 0 0-15,11 104 0 0,-11-81 4 16,0-3-4-1,0 0 6-15,-5-2 6 0,-4-1 14 16,1 1-3-16,-1-1-3 0,2 4-7 16,0-2-12-1,2 1-1-15,0 1 0 0,5-2-12 16,0 2-47 0,0-4-65-16,0-3-56 0</inkml:trace>
          <inkml:trace contextRef="#ctx0" brushRef="#br0" timeOffset="8639.53">3791 281 51 0,'0'0'117'0,"0"0"-47"16,0 0-19-16,0 0-27 0,0 0 12 16,0 0 23-1,0 0-56-15,58-118-3 0,-41 108-1 16,2 2-7 0,1 3-2-16,-4 0 2 0,1 2-2 15,0 1 9 1,0 2 1-16,-3 0 0 0,0 0 3 15,-1 0-2-15,4 0-1 0,0 0 24 16,2 0 17 0,4 0 21-16,-1 0-28 0,-2 2-19 15,2 6 5 1,-6 2-20-16,-4 3 13 0,-7 1 21 16,-5-1 38-1,0 2-22-15,0-3-24 0,0 4 9 16,-7-1 52-1,-14 0-4-15,-1 3-13 0,-3-4-17 16,-3 4-43-16,-3-3 19 16,1 2-13-16,4-1-6 15,2-1 15-15,4-3-12 16,4 1-3-16,1-1 1 16,8 1-10-16,-2-3 11 15,3-3-12-15,4-2 0 16,2 1 4-16,0-4-3 15,-3 1-1-15,3-1 0 0,0-2 0 16,0 0 0 0,0 2 0-16,0-2 0 0,0 0 4 15,0 3-3 1,0-3-1-16,0 0 0 0,0 2-12 16,0 1 11-1,0-1 1-15,3 1 0 0,7 2-1 16,4 0 2-1,3-3 5-15,3 4-6 0,2-6 1 16,-6 2 4-16,1-2-5 16,-3 0 0-16,-5 0-1 15,2 0-2-15,0 4-7 16,0 0-54-16,0-2-17 16,1 3-7-16,1-3-49 15,10 1-75-15,-3-3-5 16,-4 0-64-16</inkml:trace>
          <inkml:trace contextRef="#ctx0" brushRef="#br0" timeOffset="12311.67">4387 468 72 0,'0'0'36'15,"0"0"-8"-15,0 0 8 0,0 0 13 16,0 0 81-1,0 0 2-15,0 0-25 0,9-22-26 16,-4 16-48 0,0-1-4-16,1 0 4 0,0 2-17 15,-1-3 12 1,-3 1-17-16,5 4 9 0,-5-2 27 16,-2 2-8-16,0 1 11 0,0-1-8 15,0 3-26 1,3-2 19-16,-3 2-25 0,0 0-3 15,0 0-1 1,0 0-6-16,0 0 0 0,0 0 0 16,0 0-10-1,0 0 1-15,0 0 10 0,0 0-1 16,0 7 11-16,0 4-2 16,-5 4-9-16,-7 0 0 15,4 0 0-15,-3 2 4 16,2 1-4-16,-2 0 0 15,2-4 9-15,4 0-3 16,3-2-7-16,-1-2 1 16,0-3-2-16,3 0 2 15,-3 1 0-15,3-3 0 16,0 0 2-16,0 0-1 16,0-5-2-16,0 3 1 0,0-3-4 15,0 0-8 1,0 0 9-16,0 0 2 0,0 0-6 15,3 0-6 1,5 0 13-16,1 0-1 0,-1 0-17 16,-3 0 17-1,4 0-15-15,-4 0-3 0,4 0 13 16,2 0-23-16,-2 0 3 0,-1 0-10 16,-3 0-8-1,1 0 15-15,-3 0-25 0,2 0-9 16,1 0 22-1,5 0-9-15,5-5-12 0,1-3-45 16,-3 0-141-16</inkml:trace>
          <inkml:trace contextRef="#ctx0" brushRef="#br0" timeOffset="12651.65">4551 532 430 0,'0'0'145'16,"0"0"-29"-1,0 0 21-15,0 0 2 0,0 0-47 16,0 0-80-1,0 0-12-15,3-4 0 0,-3 9 0 16,0 8 4 0,0 2-2-16,0 0 5 0,0-2 28 15,0-3-35 1,0 0 13-16,0-2-13 0,0 0 0 16,0 1 5-16,0 1-5 0,0 3-1 15,0 3-61 1,0-5-163-16,0-4-145 0</inkml:trace>
          <inkml:trace contextRef="#ctx0" brushRef="#br0" timeOffset="7122.63">3278 295 129 0,'0'0'300'0,"0"0"-166"0,0 0-94 16,0 0 5-1,0 0 47-15,0 0-53 0,0 0-29 16,12-7-5-16,-10 7 2 16,1 2 7-16,-3 11 7 15,2-1-1-15,-2 6 19 16,0-3-29-1,0 4-4-15,0-3-3 0,0 2-2 16,0 2-1-16,-2-1 0 16,-6 2-9-16,-1-1 9 15,1-1-22-15,2-6 9 16,3 0-13-16,3-6-56 0,0 0-2 16,0-3-44-16,0-4-145 0</inkml:trace>
          <inkml:trace contextRef="#ctx0" brushRef="#br0" timeOffset="7409.19">3247 433 499 0,'0'0'106'0,"0"0"-85"0,0 0 14 16,0 0 8-16,0 0-31 0,0 0-1 16,0 0-11-1,96-35-1-15,-72 35-9 0,-4 0-26 16,-1 0 20 0,-5 0-10-16,0 0-7 0,-2 0-6 15,-2 0-43 1,2 0-2-16,2 0-5 0,-1 0-37 15,-1 0-59-15</inkml:trace>
          <inkml:trace contextRef="#ctx0" brushRef="#br0" timeOffset="11101.8">5543 281 120 0,'0'0'319'0,"0"0"-189"16,0 0-60-16,0 0 34 15,0 0-1-15,0 0-64 16,0 0-31-16,8-5-8 0,-8 5 1 16,2 0 18-1,5 0-17-15,-5 0-1 0,1 0 16 16,-3 0-16-1,2 0 0-15,-2 0 2 0,0 0 6 16,0 0-8 0,0 0-1-16,0 0 0 0,0 0 13 15,0 0-13 1,0 0-29-16,0 0-114 0,0 0-219 0</inkml:trace>
          <inkml:trace contextRef="#ctx0" brushRef="#br0" timeOffset="14260.5">5574 345 78 0,'0'0'90'16,"0"0"-72"-16,0 0-17 0,0 0 0 15,0 0 38 1,0 0 17-16,0 0 6 0,0 0 23 16,0 0-7-16,0 0-2 0,0 0 4 15,0 0-17 1,0 0 17-16,0 0-31 0,0 0-13 16,0 0 23-1,0 0-13-15,0 0-14 0,0 0-19 16,0 0-13-1,0 0 0-15,0 0-10 16,0 16 10-16,-4 1 6 16,1 6-5-16,-2 2-1 15,0-3 3-15,1 1 3 0,-1 0-2 16,0-1-4 0,-2-2 0-16,5 0 0 0,-6 4 0 15,3-3 1 1,-4 3-1-16,4-5 6 0,-2 2-7 15,7-7 1 1,-2-4-6-16,2-2 6 0,0-4 0 16,0-4-1-16,0 4 1 0,0-4-23 15,0 0 22 1,0 0-24-16,0 0-31 0,0 0-76 16,0-23-84-1,0-1-24-15,6 2-116 0</inkml:trace>
          <inkml:trace contextRef="#ctx0" brushRef="#br0" timeOffset="15090.45">5579 353 439 0,'0'0'97'0,"0"0"-44"16,0 0 11-16,0 0 17 0,0 0-6 15,0 0-15 1,0 0-44-16,27-83-4 0,-13 71-12 16,3-1 8-16,0 4-6 15,-5-2-2-15,-2 3 0 16,-1 4 0-16,-1-1 1 16,1 2 0-16,-4 1-1 15,3 2-10-15,3-3 8 31,1 1 2-31,-2 2-7 0,4-3 6 0,-2 3 2 16,-4 0 1 0,3 0-2-16,-5 0-2 0,-1 0 1 15,-5 0 1-15,4 0-10 0,-4 0 0 16,0 0-16 0,2 0 4-16,-2 8 22 0,0 6 0 15,3 2-1 1,-3 4 1-16,0-3 0 0,0 3-1 15,0-2 2 1,0-3-1-16,0-2 0 0,0-1 1 16,0-1-1-16,0 1 1 0,-5 3 11 15,-12 0 11 1,0 0-17-16,-6 0 11 0,3 0-17 16,-2 0 7-1,3-5-4-15,2 0-1 0,1 1-1 16,1-7 9-1,2 1-7-15,2 0-3 0,3-2 0 16,-1-1 0 0,4-2 5-16,2 2-5 0,3-2 9 15,0 0 10-15,0 0-19 16,0 0 1-16,0 0-1 16,0 0-13-16,0 0 11 15,0 0-5 1,0 0 7-16,0 0-3 0,0 3-6 15,0 2 9 1,5 0 0-16,7 1 1 0,-4-2 5 16,0 1-5-16,1 3 10 0,-2-1 15 15,5 3-25 1,-3 0 15-16,1 0-9 0,2 0-6 16,2 0 20-1,-4 3-21-15,0-5 1 0,0 1 5 16,-1-1 1-1,-4-1-7-15,0-1 0 0,2-5 1 16,-2 2-11 0,0 1 10-16,4-3-42 0,5-1-48 15,-1 0-80-15,1 0-156 0</inkml:trace>
          <inkml:trace contextRef="#ctx0" brushRef="#br0" timeOffset="16070.39">6175 684 139 0,'0'0'62'0,"0"0"49"16,0 0 4-16,0 0 8 15,0 0-28-15,0 0-39 0,0 0 14 16,-61-30-43 0,52 30-11-16,4 0-7 0,-1 0-9 15,0 0 0 1,1 4-1-16,2 3-9 0,1-3 9 15,2 4 1 1,-3 1 0-16,-1 2-1 0,2-2-1 16,-1 3 2-16,0-3 2 0,-2 1 6 15,1-1 30 1,-1 7-28-16,0-1-3 0,0-1 0 16,-2 7 1-1,2-3-8-15,0-1 0 16,1 0-2-16,2-2 1 15,2 1 1-15,0-1 0 16,0-6 0-16,0 3-4 16,0-6 2-16,0 2-11 0,0-1 13 15,6 1 6-15,2 0-6 16,4-4-5-16,-5 3 4 16,7-4-18-16,-2-3 19 15,-2 0-29-15,5 0-11 16,-8 0 39-16,5 0-5 15,-3 0 4 1,-1 0 1-16,-3-3-14 0,1-5 14 16,-3 0 1-16,-3 0 0 0,0 0 3 15,0 1-1 1,0 2 16-16,0-3 18 0,0 4-35 16,0-4 8-1,-12 3-7-15,5 2 5 0,-2-2 3 16,1 5-3-1,-1-2 2-15,4 2-9 16,-1 0-15-16,-3 0-54 16,4 7-55-16,0 5-64 0,1 1-94 0</inkml:trace>
        </inkml:traceGroup>
        <inkml:traceGroup>
          <inkml:annotationXML>
            <emma:emma xmlns:emma="http://www.w3.org/2003/04/emma" version="1.0">
              <emma:interpretation id="{449D30B2-B94E-478A-B7AF-E0C3FE9C9C1F}" emma:medium="tactile" emma:mode="ink">
                <msink:context xmlns:msink="http://schemas.microsoft.com/ink/2010/main" type="inkWord" rotatedBoundingBox="11013,6133 11115,6138 11087,6847 10985,6842"/>
              </emma:interpretation>
              <emma:one-of disjunction-type="recognition" id="oneOf4">
                <emma:interpretation id="interp20" emma:lang="en-US" emma:confidence="0.5">
                  <emma:literal>;</emma:literal>
                </emma:interpretation>
                <emma:interpretation id="interp21" emma:lang="en-US" emma:confidence="0">
                  <emma:literal>:</emma:literal>
                </emma:interpretation>
                <emma:interpretation id="interp22" emma:lang="en-US" emma:confidence="0">
                  <emma:literal>,</emma:literal>
                </emma:interpretation>
                <emma:interpretation id="interp23" emma:lang="en-US" emma:confidence="0">
                  <emma:literal>.</emma:literal>
                </emma:interpretation>
                <emma:interpretation id="interp24" emma:lang="en-US" emma:confidence="0">
                  <emma:literal>i</emma:literal>
                </emma:interpretation>
              </emma:one-of>
            </emma:emma>
          </inkml:annotationXML>
          <inkml:trace contextRef="#ctx0" brushRef="#br0" timeOffset="19632.98">7339 859 811 0,'0'0'85'0,"0"0"-85"0,0 0-37 15,0 0 37-15,0 0-5 0,0 0 5 16,0 0 0-1,0 33 1-15,0-18 0 0,0-3-1 16,0 1 3 0,0 0 7-16,0-3-10 0,-6 3 0 15,1-1 0 1,-4 3 1-16,-5 1-1 16,4-2-7-16,-7 4-35 15,5 3-101-15,5-7-49 16,4-4-117-16</inkml:trace>
          <inkml:trace contextRef="#ctx0" brushRef="#br0" timeOffset="19222.95">7377 383 403 0,'0'0'289'0,"0"0"-198"0,0 0-91 16,0 0 35-1,0 0 76-15,0 0-23 0,0 0-39 16,7 0-48-16,-7 0 30 0,0 0-4 15,0 0-14 1,2 0 25-16,-2 0-37 0,0 0 5 16,0 0-6-1,0 5-87-15,0 0-130 0,0-3-152 0</inkml:trace>
        </inkml:traceGroup>
        <inkml:traceGroup>
          <inkml:annotationXML>
            <emma:emma xmlns:emma="http://www.w3.org/2003/04/emma" version="1.0">
              <emma:interpretation id="{07236ABE-C141-4B0B-9922-E972685662D4}" emma:medium="tactile" emma:mode="ink">
                <msink:context xmlns:msink="http://schemas.microsoft.com/ink/2010/main" type="inkWord" rotatedBoundingBox="12101,5874 16261,6038 16226,6928 12065,6763"/>
              </emma:interpretation>
              <emma:one-of disjunction-type="recognition" id="oneOf5">
                <emma:interpretation id="interp25" emma:lang="en-US" emma:confidence="0.5">
                  <emma:literal>Rea-Rett</emma:literal>
                </emma:interpretation>
                <emma:interpretation id="interp26" emma:lang="en-US" emma:confidence="0">
                  <emma:literal>RZFRT</emma:literal>
                </emma:interpretation>
                <emma:interpretation id="interp27" emma:lang="en-US" emma:confidence="0">
                  <emma:literal>RZZERT</emma:literal>
                </emma:interpretation>
                <emma:interpretation id="interp28" emma:lang="en-US" emma:confidence="0">
                  <emma:literal>RZZFRT</emma:literal>
                </emma:interpretation>
                <emma:interpretation id="interp29" emma:lang="en-US" emma:confidence="0">
                  <emma:literal>RZZFRTT</emma:literal>
                </emma:interpretation>
              </emma:one-of>
            </emma:emma>
          </inkml:annotationXML>
          <inkml:trace contextRef="#ctx0" brushRef="#br0" timeOffset="20258.9">8437 393 443 0,'0'0'0'0,"0"0"-51"16,0 0 12-16,0 0 39 16,0 0 26-16,0 0-24 15,0 0 9-15,0 33 35 16,-7-16-24-16,2-1 11 15,0 1 12-15,-1-1-26 0,0 1 24 16,1 0-23 0,-4 3-18-16,1 2 7 0,2 1-9 31,1 3 2-31,0-4-2 0,-1 0-6 0,3-1-16 16,-3 2-21-1,1-9-55-15,3-6-101 0</inkml:trace>
          <inkml:trace contextRef="#ctx0" brushRef="#br0" timeOffset="20988.86">8384 313 309 0,'0'0'307'16,"0"0"-248"-16,0 0-59 16,0 0 0-16,0 0 24 15,0 0 9-15,0 0-33 16,150-98 1-16,-117 86-1 16,1-1 2-1,-3 3 4-15,-4-3-6 0,1 4 0 16,-3-1 0-16,-3 2-2 0,-8 5 1 15,-2 1 1 1,-7 2-14-16,-2 0 12 0,-1 0-14 16,1 8 16-1,1 9 7-15,-4 5 14 0,0 4 2 16,0 4-12 0,0 0-11-16,0 0 8 0,0-2-8 15,0-4 0 1,-7-3 3-16,-3-4 3 0,-2-2-6 15,-5-2 1-15,-2-1-1 16,-3 0 36-16,-9-1-3 16,-3-1-7-16,-2 0-10 15,0-5-14-15,0 3 2 16,2-6-4-16,10-2 0 16,2 0 8-16,8 0-8 15,2 0 1-15,7 0 7 16,2 0-6-16,1 0-4 0,2 0 2 15,0 0-23 1,-4 0 9-16,1 2-11 0,-2 4 25 16,0 4 0-1,-2-1-4-15,5 2 4 0,-1-2 0 16,3 2-16 0,0-1 10-16,5 2 6 0,21-2 10 15,4 0 9 1,10-2-18-16,1 2 16 0,1-3-17 15,0 3 0-15,-8-2 9 0,-4-1-9 16,-8 1 1 0,-8-1-1-16,-3 0-12 0,-8 1 12 15,-3-1-32 1,0-1-43-16,0 4 5 0,-5-2-48 16,-9-4-189-16</inkml:trace>
          <inkml:trace contextRef="#ctx0" brushRef="#br0" timeOffset="21848.81">8902 786 51 0,'0'0'148'16,"0"0"-83"-1,0 0-3-15,0 0 49 0,0 0-1 16,0 0-16 0,0 0-18-16,0 0-12 0,0 0 8 15,0 0-24 1,5-1-2-16,3-10-17 0,1 1-29 15,5-1-6-15,-1-3-6 16,1 2-19-16,0 3 30 16,-6 0-6-16,1 6 7 15,-4 2-3-15,2 1-1 16,-2 0 3-16,3 0-5 16,1 0 0-16,1 0 0 15,-1 9 6-15,2 1-1 16,-2 0-6-16,-4 1 7 0,-3 2 0 15,-2-2 0 1,0-1 1-16,0 2 3 0,0 4-4 16,-5-1 0-1,-12 1 16-15,-2 1-16 0,-3 0 9 16,0-2-9 0,3 0 1-16,2-2 7 0,5-1-7 15,3-2 0 1,4-2 6-16,2 2-6 0,1-1-2 15,2-1 1-15,0 0-5 0,0-3-1 16,0 2 6 0,0-1-2-16,0 0-5 0,2 1 0 31,6-2 7-31,1-4 4 0,-1 6-2 0,6-3 14 16,6-2-15-1,-1 0 6-15,4 1 2 0,2-1-8 16,-1-2-1-16,2 0 0 15,1 3 1-15,-1-3 1 16,-7 0-2-16,1 0-9 16,-6 0-15-16,0 0-96 15,-3 0 0-15,-2 0-17 16,-4-10-107-16</inkml:trace>
          <inkml:trace contextRef="#ctx0" brushRef="#br0" timeOffset="22418.78">9324 754 510 0,'0'0'351'15,"0"0"-253"-15,0 0-82 0,0 0 25 16,0 0 30 0,0 0-27-16,0 0-33 0,24-17-4 15,-14 17-14 1,4 0 7-16,0 0-5 0,-1 0 4 15,2 0 1-15,1 0 0 16,-1 8-7-16,1 0 1 16,-4 1 6-16,-4 1-1 15,-6-3-15-15,1 0 7 16,-3 5 9-16,0-3 0 16,-3 3 16-16,-14 4-7 15,-2 1-5-15,0 3-2 16,-1-1 6-16,4-3 2 0,8-4-10 15,1 1 0 1,7-3-1-16,0 0-6 0,0 1 7 16,0-3 0-1,0 1 0-15,12-2 2 0,2-2-1 16,3 1-1 0,0-4 4-16,-2-2-2 0,6 0-2 15,-2 0 0 1,1 0-15-16,-1 0 15 0,-5 0-68 15,3-8-48-15,-7-2-125 0,-4 0-461 16</inkml:trace>
          <inkml:trace contextRef="#ctx0" brushRef="#br0" timeOffset="23018.8">9987 689 628 0,'-39'-130'183'16,"39"125"-141"0,9 0-16-16,2-3-19 0,8 3 19 15,1 1 36 1,8 0-61-16,-4 4 0 0,2 0-1 16,-4 0-23-1,-8 0-4-15,-6 0-83 0,-8 0-75 16,0 0-129-16</inkml:trace>
          <inkml:trace contextRef="#ctx0" brushRef="#br0" timeOffset="22788.75">9987 689 590 0,'0'0'264'0,"0"0"-173"16,0 0-71 0,0 0 16-16,0 0 8 0,0 0-44 15,0 0 0 1,53 0-1-16,-27 0 0 0,-4 0 0 16,-3 0-15-1,1 0-8-15,-6 0 2 0,-6 0-27 16,-4 0-16-16,-4-5-40 0,0-2-308 15</inkml:trace>
          <inkml:trace contextRef="#ctx0" brushRef="#br0" timeOffset="23808.94">11043 500 215 0,'0'0'529'16,"0"0"-428"-16,0 0-61 15,0 0-38-15,0 0 57 16,0 0-58-16,0 0 7 15,4 11-8-15,-4 18 0 0,0 3 7 16,0 7 8 0,-7 1-14-16,2 6 5 0,0-4 2 15,-2 4-7 1,2-7 10-16,0 1-10 0,-2-4-1 16,5-1 0-1,-3-6 0-15,0-1-13 0,-2-8-26 16,5-7-26-16,-1-8 7 0,3-3 7 15,-3-2 18 1,1 0-22-16,-2-7-161 0</inkml:trace>
          <inkml:trace contextRef="#ctx0" brushRef="#br0" timeOffset="24404.97">10979 666 3 0,'0'0'338'15,"0"0"-259"-15,0 0-47 0,0 0 47 16,0 0 15 0,0 0-23-16,0 0-33 0,73-117-37 15,-46 108 11-15,4-3-11 16,2 2 9-16,1 5-10 16,0 1 10-16,-5 1-10 15,-3 3 2-15,-4 0-1 16,-2 0 10-16,-4 0-11 15,1 0 0-15,-5 0-1 16,-2 7-1-16,-1-2 2 16,-4 3 0-16,4-1-22 0,-6 1 22 15,2 5 0 1,-5 1 3-16,0 4 57 0,0 2-25 16,0 1-11-1,-12 1-13-15,-10 2-11 0,-11 0 23 16,-3-3-16-1,0-2 2-15,2-2 13 0,4-4 1 16,7-3 27 0,10-2-5-16,7-7-29 0,3-1 2 15,3 4-18-15,0-4-10 0,0 1 0 16,0 6-17 0,0 1 27-16,0-2 0 0,0 4 0 15,0-2 1 1,0 0-1-16,0 0 0 0,0-2 0 15,0 1-1 1,9 1 1-16,4 3 12 0,6-2-11 16,2 1 25-16,6 0-21 15,2-2-4-15,-2-4 19 16,1 0-20-16,-1-4 13 16,-1 0-13-16,-4 0 1 15,-5 0-8-15,-3 0-1 16,-9 0-70-16,0 0-94 15,-5 0-99-15</inkml:trace>
          <inkml:trace contextRef="#ctx0" brushRef="#br0" timeOffset="24994.94">11561 907 222 0,'0'0'342'0,"0"0"-213"0,0 0-72 16,0 0 37-1,0 0 35-15,0 0-76 0,0 0-45 16,86-43 2-16,-66 43-10 16,-4 0-1-16,1 0 1 15,-5 0-8-15,-4 14 8 32,-2-1 0-32,-6 1 0 0,0 0 16 0,0 2-15 15,0-1 10 1,-9-1 6-16,-13 4-16 0,-6 3 14 15,1-4-15-15,-4 0 1 16,2 2 11-16,5-5-11 16,7-1 0-16,5-3 1 0,7-2-2 15,2-4 0 1,3 0-1-16,0-3-14 31,0 2 15-31,0-1-6 0,6 1 6 0,10-1 14 0,6 1-12 16,4-3 5-1,1 0-7-15,2 0-8 0,-5 0 7 16,2 0-5-16,-4 0 6 16,0 0 0-1,-3 0-17-15,1 0 1 0,-3 0-17 0,2 0-15 16,2 0-19 0,3 0-57-16,-2-13-89 0</inkml:trace>
          <inkml:trace contextRef="#ctx0" brushRef="#br0" timeOffset="25389.62">12187 599 725 0,'0'0'260'0,"0"0"-186"15,0 0-19 1,0 0 65-16,0 0-41 0,0 0-41 16,0 0-38-1,7-18-9-15,-5 18 8 0,1 5-8 16,0 10 9-1,-1 9 1-15,-2 0 0 0,0 6-1 16,0 5 0-16,-2 1 4 16,-13-1-11-16,2-6-19 15,2 0-38-15,2-10-16 16,1-3-12-16,3-3-33 16,2-7-78-16,-1-1-90 15,2-5-117-15</inkml:trace>
          <inkml:trace contextRef="#ctx0" brushRef="#br0" timeOffset="25629.62">12105 824 557 0,'0'0'268'16,"0"0"-186"-1,0 0 38-15,0 0 19 0,0 0-42 16,0 0-49-1,0 0-42-15,10-25-5 0,13 20-1 16,7 1-5-16,6-1 4 0,0 2 1 16,0 0-26-1,-2 3-4-15,-6 0-22 0,0 0 8 16,0 0-6 0,-3 0-36-16,11-7-5 0,-5-1-111 15,-3-3-179-15</inkml:trace>
        </inkml:traceGroup>
        <inkml:traceGroup>
          <inkml:annotationXML>
            <emma:emma xmlns:emma="http://www.w3.org/2003/04/emma" version="1.0">
              <emma:interpretation id="{D23DEF4F-56FD-45E7-A18E-1828CE285432}" emma:medium="tactile" emma:mode="ink">
                <msink:context xmlns:msink="http://schemas.microsoft.com/ink/2010/main" type="inkWord" rotatedBoundingBox="16527,6159 17238,6187 17211,6865 16501,6837"/>
              </emma:interpretation>
              <emma:one-of disjunction-type="recognition" id="oneOf6">
                <emma:interpretation id="interp30" emma:lang="en-US" emma:confidence="0.5">
                  <emma:literal>Ry</emma:literal>
                </emma:interpretation>
                <emma:interpretation id="interp31" emma:lang="en-US" emma:confidence="0">
                  <emma:literal>R,</emma:literal>
                </emma:interpretation>
                <emma:interpretation id="interp32" emma:lang="en-US" emma:confidence="0">
                  <emma:literal>Ry,</emma:literal>
                </emma:interpretation>
                <emma:interpretation id="interp33" emma:lang="en-US" emma:confidence="0">
                  <emma:literal>By</emma:literal>
                </emma:interpretation>
                <emma:interpretation id="interp34" emma:lang="en-US" emma:confidence="0">
                  <emma:literal>Ray</emma:literal>
                </emma:interpretation>
              </emma:one-of>
            </emma:emma>
          </inkml:annotationXML>
          <inkml:trace contextRef="#ctx0" brushRef="#br0" timeOffset="26089.59">12837 604 191 0,'0'0'543'0,"0"0"-432"0,0 0-87 15,0 0-23-15,0 0-2 0,0 0-10 16,0 0 11 0,0 42 2-16,0-22-2 0,0 3 0 15,0 2 0 1,0 0 9-16,-6 0 1 0,-5 1-3 16,0-2-5-1,-1 1 9-15,4-2-10 0,3 2-1 16,3-2 0-1,-2-2-25-15,4-7-1 0,0-1-48 16,0-7-35-16,0 1 41 16,0-7-32-16,0 0 2 15,0 0-91-15</inkml:trace>
          <inkml:trace contextRef="#ctx0" brushRef="#br0" timeOffset="26608.38">12837 456 342 0,'0'0'185'0,"0"0"-83"0,0 0-54 16,0 0 18-1,0 0-37-15,0 0-20 0,0 0-9 16,119-43-6-1,-91 43-1-15,-6 0 2 0,0 8-5 16,-5 4 10-16,-3 6-28 0,1-3 23 16,-4 3 5-1,0-2 0-15,-6-3 20 0,1 0-14 16,-3 1 1 0,-1-5 17-16,-2 1-12 31,0-1 11-31,0 4-1 15,0 0-12-15,-14 4 46 0,-5 1-14 0,-6 2 6 16,-3 0 31-16,1 0-48 16,-2-3 6-16,10 1-25 15,2-5-1-15,5-4-2 16,5-1-9-16,4-3 0 16,3 3-1-1,0-3-26-15,0 2-7 0,0 0 10 0,3 5 24 16,8-4 14-16,2-2-2 0,4 4 1 31,2-2 0-31,2 0-13 0,-2 0-15 0,-2-3-27 16,-4-1-11-1,-1 0 8-15,2-4-1 0,0 0-29 16,8 0-54 0,-2 0-113-16</inkml:trace>
          <inkml:trace contextRef="#ctx0" brushRef="#br0" timeOffset="27349.97">13302 812 403 0,'0'0'257'0,"0"0"-175"15,0 0-17-15,0 0 13 16,0 0-8-16,0 0-44 0,0 0-24 15,0-6-4 1,-6 9 1-16,1 12-2 0,-3 0 3 16,-1 3 0-16,4-3 0 15,-2-1-1 1,5-5-2-16,-1 1 3 0,3-5-1 16,0 0-17-1,0-2 17-15,0 2-14 0,0-4 15 16,0 6 25-1,14-6-25-15,3 2 13 0,2-1-13 16,1-2 1-16,-1 0-11 0,-2 0 4 16,-3 0-7-1,-3 0 6-15,0 0-40 0,-2-2-3 16,-1-6-18 0,1 0-45-16,-1-1-9 0,3-1-20 15,-3 1 20 1,1-3 95-16,-1 5 27 0,-3-1 85 15,2 3 51 1,-5 3 4-16,-2 2 22 0,0 0-28 16,0 0-7-16,0 0-10 15,0 0-78-15,0 0-20 16,0 0-19-16,0 2-3 16,0 17 2-16,0 0 2 15,0 7-1-15,0-2 5 16,0 1-3-16,0 1-4 15,0-7 1-15,0 1-21 16,0-5 21-16,0-2-27 0,0-3 7 16,0 0 15-1,0-2-58-15,-2 0-46 0,-5 0-111 16,5-7-119-16</inkml:trace>
        </inkml:traceGroup>
        <inkml:traceGroup>
          <inkml:annotationXML>
            <emma:emma xmlns:emma="http://www.w3.org/2003/04/emma" version="1.0">
              <emma:interpretation id="{2DB9B668-71D0-4B7B-9AE2-5811F27F6E68}" emma:medium="tactile" emma:mode="ink">
                <msink:context xmlns:msink="http://schemas.microsoft.com/ink/2010/main" type="inkWord" rotatedBoundingBox="17601,6085 20220,6189 20179,7223 17560,7119"/>
              </emma:interpretation>
              <emma:one-of disjunction-type="recognition" id="oneOf7">
                <emma:interpretation id="interp35" emma:lang="en-US" emma:confidence="0.5">
                  <emma:literal>+25;</emma:literal>
                </emma:interpretation>
                <emma:interpretation id="interp36" emma:lang="en-US" emma:confidence="0">
                  <emma:literal>+125;</emma:literal>
                </emma:interpretation>
                <emma:interpretation id="interp37" emma:lang="en-US" emma:confidence="0">
                  <emma:literal>+35;</emma:literal>
                </emma:interpretation>
                <emma:interpretation id="interp38" emma:lang="en-US" emma:confidence="0">
                  <emma:literal>+225;</emma:literal>
                </emma:interpretation>
                <emma:interpretation id="interp39" emma:lang="en-US" emma:confidence="0">
                  <emma:literal>+325;</emma:literal>
                </emma:interpretation>
              </emma:one-of>
            </emma:emma>
          </inkml:annotationXML>
          <inkml:trace contextRef="#ctx0" brushRef="#br0" timeOffset="29989.81">14558 666 497 0,'0'0'229'16,"0"0"-149"-1,0 0-75-15,0 0-5 0,0 0-14 16,0 0 8 0,0 0-1-16,0 87 7 0,0-63 0 15,0-2 8 1,3 1-8-16,-3-6 0 0,0 3 0 15,0 0 1 1,0-2 13-16,-12 3 22 0,-5-2-23 16,4-4 4-16,-1 1-16 0,2-5-2 15,5-5-26 1,4-4-46-16,3-2-17 0,0 0-67 16,0 0-70-16</inkml:trace>
          <inkml:trace contextRef="#ctx0" brushRef="#br0" timeOffset="30649.75">14457 613 172 0,'0'0'124'0,"0"0"-79"15,0 0-44 1,0 0 17-16,0 0 17 0,0 0-25 15,0 0 10 1,142-80-19-16,-116 75 27 0,-1 3 8 16,-1 0-23-16,-3-1 3 0,-5 3-14 15,-2 0 7 1,0 0-9-16,-2 0 0 0,0 0 0 16,-2 11 1-1,-3 1 0-15,0 3 24 16,-2-1-3-16,-3 4-2 15,-2 0 9-15,3 0-21 0,-3-1-7 16,0 4 7-16,0-2-1 16,0 2-7-16,-5-2 1 15,-9 2 0-15,-3-4 22 16,-5-2 14-16,3-2 24 16,-1-4-2-16,6-2 3 15,2-4 13-15,5 0-11 16,1-1-21-16,0-2 25 15,1 3-33 1,-3 2-13-16,-1 0-12 0,-3 3-10 16,5 3 0-16,-5-2-7 0,-1 6 5 15,1-2 2 1,1 1 0-16,3-4 0 0,3-2-1 16,1-4-14-1,4 0 7-15,0-3 2 0,0-1-17 16,0 0 23-1,0 3-2-15,14 1 2 16,8-3 0-16,1 2 16 0,5-1-16 16,5-2 0-16,-2 0 2 15,3 0-14-15,-1 0 12 0,-3 0-27 16,-4 0-4 0,-7 0-22-16,-8 0 6 0,-5 0-13 15,-6 0-33 1,0 0 17-16,0 0-56 0,-12 0-202 0</inkml:trace>
          <inkml:trace contextRef="#ctx0" brushRef="#br0" timeOffset="31370.7">15132 895 424 0,'0'0'130'0,"0"0"-81"16,0 0 83-1,0 0 64-15,0 0-76 0,0 0-65 16,0 0-17-1,0-12-37-15,0 12-2 0,0 0-5 16,-5 0 2-16,-2 4 4 16,2 9 0-16,-3 2 0 15,-1 1 3-15,4-2 6 0,2-1-18 16,-1 1 9 0,4-1-20-16,0 0 13 0,0 0 4 15,0 0 3 1,0-2-7-16,7 6 15 0,3 1-8 15,2 3 0 1,0-2 0-16,-2 2 0 0,-1-3 0 16,-4-4 0-16,-2-1-1 15,-1-4 1-15,-2 0 0 16,4-5 0-16,-4 3 0 16,0-2 1-16,0 3 1 15,0 0-2-15,-6 0 14 16,-5-4-7-16,-3 1 4 15,0 0 19-15,2-3-10 16,2-2 34-16,-2 3-24 16,7-3-1-16,0 0 4 15,-2 0-31-15,0 0 2 0,-2 0-4 16,1-3-50 0,-6-10-47-16,2 0-149 0,2-3-127 0</inkml:trace>
          <inkml:trace contextRef="#ctx0" brushRef="#br0" timeOffset="31780.68">15093 883 508 0,'0'0'129'0,"0"0"-84"15,0 0-28-15,0 0 52 16,0 0 14-16,0 0-50 16,0 0-20-16,89-37 4 15,-75 37-15-15,-1 0 11 16,-1 0 2-16,2 0-9 15,-4 0 17-15,5 0-22 16,1 0 15-16,4 1 0 16,-1-1-15-16,7 0 6 0,-1 0-7 15,3 0 2 1,-1 0 9-16,2-8-11 0,-5 0 0 16,-5 1-1-1,-2 2-10-15,-8 3 1 0,-9 2-41 16,0 0-112-1,0 0-159-15</inkml:trace>
          <inkml:trace contextRef="#ctx0" brushRef="#br0" timeOffset="29549.82">13853 824 530 0,'0'0'123'0,"0"0"-107"16,0 0-2-16,0 0 3 0,0 0-17 15,0 0-5 1,0 0 5-16,37 0 1 0,-12 0-1 16,-1 0 3-1,7 0 1-15,-2-5-4 0,-2 0 1 16,1 0 4-1,-6 2-5-15,3-5-6 0,-9 0-132 16,-1 0-224-16</inkml:trace>
          <inkml:trace contextRef="#ctx0" brushRef="#br0" timeOffset="29259.83">13937 586 110 0,'0'0'135'16,"0"0"26"-16,0 0-6 0,0 0-32 16,0 0-42-1,0 0 7-15,0 0-26 0,0 0-17 16,0 0-13 0,0 0-32-16,0 0 0 0,0 0 0 15,0 8-3 1,2 2 2-16,1 7 1 0,-3 3 0 15,0 4 3 1,0 2-3-16,0 5 1 0,0 0 8 16,0-5-8-16,-8 2 0 0,3-4-1 15,-2 2-1 1,2-5 1-16,0-2 0 0,2-4-14 16,3 0-58-1,0 0-87-15,0-5-22 0,0-4-86 0</inkml:trace>
          <inkml:trace contextRef="#ctx0" brushRef="#br0" timeOffset="33571.15">16402 431 646 0,'0'0'287'16,"0"0"-185"-16,0 0-82 15,0 0 26-15,0 0 87 16,0 0-65-16,0 0-37 0,0 0-23 16,0 0-2-1,0 0-9-15,0 0 3 0,0 0 0 16,0 0-1-1,0 0-10-15,0 5-2 0,0 2-49 16,0 4-42 0,0 8-61-16,-8 0-91 0,-1-7-129 0</inkml:trace>
          <inkml:trace contextRef="#ctx0" brushRef="#br0" timeOffset="34001.14">16449 1213 738 0,'0'0'286'0,"0"0"-213"16,0 0-72 0,0 0 21-16,0 0-22 0,0 0-3 15,0 0-9 1,0 24 12-16,3-13 5 0,0 7-5 15,-3-1 3 1,0 4-3-16,0-3 1 0,0 1 12 16,0-1 4-1,-12-1-16-15,-1-1 6 0,-1-1-7 16,0-3-7-16,-3 0 6 0,-3 4-80 16,6-7-123-1,4-1-113-15</inkml:trace>
        </inkml:traceGroup>
        <inkml:traceGroup>
          <inkml:annotationXML>
            <emma:emma xmlns:emma="http://www.w3.org/2003/04/emma" version="1.0">
              <emma:interpretation id="{5C2EC489-F46F-4DFB-BB6B-A43CCC21C967}" emma:medium="tactile" emma:mode="ink">
                <msink:context xmlns:msink="http://schemas.microsoft.com/ink/2010/main" type="inkWord" rotatedBoundingBox="21104,6398 23398,6488 23368,7233 21075,7143"/>
              </emma:interpretation>
              <emma:one-of disjunction-type="recognition" id="oneOf8">
                <emma:interpretation id="interp40" emma:lang="en-US" emma:confidence="0.5">
                  <emma:literal>Rest</emma:literal>
                </emma:interpretation>
                <emma:interpretation id="interp41" emma:lang="en-US" emma:confidence="0.5">
                  <emma:literal>R33 =</emma:literal>
                </emma:interpretation>
                <emma:interpretation id="interp42" emma:lang="en-US" emma:confidence="0">
                  <emma:literal>R93 =</emma:literal>
                </emma:interpretation>
                <emma:interpretation id="interp43" emma:lang="en-US" emma:confidence="0">
                  <emma:literal>Re] =</emma:literal>
                </emma:interpretation>
                <emma:interpretation id="interp44" emma:lang="en-US" emma:confidence="0">
                  <emma:literal>Rese</emma:literal>
                </emma:interpretation>
              </emma:one-of>
            </emma:emma>
          </inkml:annotationXML>
          <inkml:trace contextRef="#ctx0" brushRef="#br0" timeOffset="34551.05">17535 799 386 0,'0'0'132'0,"0"0"-132"15,0 0-8-15,0 0-4 16,0 0 11-16,0 0-5 16,0 0 6-16,0 65 0 15,0-37 1-15,0 4 26 16,-8 4 0-16,-9 2 13 0,-5 1 4 31,-4 7-43-31,2-1 12 0,-1 0-13 0,2-2-3 16,4-6 2-1,4-2-49-15,8-8-51 0,7-1-66 16,0-12 10 0,0-2 41-16</inkml:trace>
          <inkml:trace contextRef="#ctx0" brushRef="#br0" timeOffset="35201.04">17407 737 221 0,'0'0'150'0,"0"0"-108"0,0 0-31 16,0 0 17-16,0 0-17 16,0 0 1-16,0 0-12 15,139-72 6-15,-110 68 4 16,-2 4 3-16,1 0 10 15,-1 0 14-15,2 0-22 16,-2 0 3-16,1 0 0 16,0 0-17-16,0 0 28 15,0 0-22-15,0 8-6 0,-3 2 21 16,-3 0-16 0,-5 0-6-16,-7 0-15 0,0 0-16 15,-10 5 8 1,0 1 23-16,0 1 0 0,-12 2 26 15,-10 2-16 1,-7 2 31-16,-4-2 12 0,3-2 1 16,-3 2 29-1,-4-7-28-15,6 0-21 0,0-1 36 16,4-3-35-16,5 0 0 0,6 1-16 16,-1-2-18-1,5 1 18-15,2 0-19 0,1 2-7 16,4 1 5-1,2 0-30-15,3 2 24 0,0-3-24 16,0 4-4 0,0-4 18-16,0-1 18 0,10 2 0 15,2-7 25-15,2 4-24 16,6-2 13-16,4 1-3 16,7-1-10-16,8 0 15 15,2-3-6-15,2 0-4 16,-2-2-6-16,-2-3-15 15,-6 0-9-15,-4 0-31 16,-10 0-32-16,-8 0 0 16,-11 0-30-16,0 0-33 15,0-8-411-15</inkml:trace>
          <inkml:trace contextRef="#ctx0" brushRef="#br0" timeOffset="36030.96">18067 1075 504 0,'0'0'238'16,"0"0"-238"-16,0 0-49 15,0 0 49-15,0 0-12 16,0 0 12-16,0 0 0 15,111-15 2-15,-99 15 2 16,-7 0-4-16,-3 0 6 16,-2 0 38-16,0 0-2 15,4 0-11-15,-4 0-31 0,3 0 1 16,0 0-1 0,2 0 0-16,4 8 0 0,-2 4-2 15,-1 5-5 1,-6 4 6-16,0-2 1 0,0 7 0 15,0-4 1 1,-16-2-1-16,-5-4 0 0,2-3 12 16,2-9-11-1,4 1 12-15,4-5 9 0,7 3-6 16,-1-3 13-16,3 0-22 0,0 0 0 16,0 0-7-1,0 0-34-15,0 0 9 0,0 0-14 16,0 2 4-1,5 0 35-15,7 4-1 0,-4-1-7 16,3 0 7 0,-3 3-13-16,1 1 13 0,1 1 1 15,2 1-4-15,0-1 2 16,1-1 3-16,-4-1-1 16,-2-3 0-16,0 3 5 15,-5-6-12-15,-2 3 6 16,0 3-2-16,0 0 3 15,-11 1 11-15,-9 1 1 16,1-2 11-16,2-2-10 16,1 1 19-16,-1-6-6 15,3 2-15-15,3 1 21 16,0-4-19-16,3 0 7 0,-1 0 4 16,4 0-23-1,-3 0 3-15,-4 0-4 0,3 0-46 16,-8 0-61-1,4 0-75-15,-1 0-91 0</inkml:trace>
          <inkml:trace contextRef="#ctx0" brushRef="#br0" timeOffset="36800.92">18515 1197 534 0,'0'0'84'15,"0"0"-61"-15,0 0 10 0,0 0 77 16,0 0-45 0,0 0-41-16,0 0-24 0,17-24 2 15,-12 24-10 1,4 0 9-16,3 0-1 0,-2 3 0 15,4 3 1 1,-2 2-2-16,-2 0 1 0,-1 2-12 16,-3-2 12-16,-4 0-11 0,-2-2 11 15,0 2 6 1,0-3-3-16,0 0 6 0,0 0-1 16,-2 0-7-1,-7 1 25-15,3-4-17 0,1 2-8 16,5 0 2-1,-2-3-2-15,2 6-2 0,0-3-10 16,0 3 1 0,0 4 9-16,0-5-4 0,10 6 5 15,-1-6-1-15,-4 2-15 16,0 0 16-16,-1-3-1 16,-4 0-9-16,3 0 9 15,-3-1 1-15,0 4 0 16,0-1 0-16,0 4-4 15,0-3 3-15,0-2-1 16,0-1 2-16,-3 2 14 16,-6-3 12-16,-2-2 28 0,-2 0 22 15,-2 1-30 1,-1-3 2-16,1 0-16 0,1 0-9 16,7 0 12-1,-3 0-16 1,5 0-2-16,-2 0-17 0,-2 0-42 15,-8-7-100-15,6 4-155 0,-3-2-219 0</inkml:trace>
          <inkml:trace contextRef="#ctx0" brushRef="#br0" timeOffset="37360.89">19320 1070 28 0,'0'0'728'16,"0"0"-592"-16,0 0-116 16,0 0 22-16,0 0-7 15,0 0-35-15,0 0 6 16,140-18-6-16,-109 17 0 15,-7 1 0-15,-2 0 0 16,-5 0 0-16,-5 0 0 16,-1 0-7-16,-8 0 7 15,-1 0-8-15,-2 0-13 0,0 0-15 16,0-3-118 0,0-5-344-16</inkml:trace>
          <inkml:trace contextRef="#ctx0" brushRef="#br0" timeOffset="37600.87">19440 902 682 0,'0'0'142'0,"0"0"-115"15,0 0 37-15,0 0 22 0,0 0-41 16,0 0-45-1,0 0-14-15,84-11 8 0,-48 7-10 16,-3 4-17 0,-2 0 10-16,-12 0-15 0,-5 0-8 15,-8 0-39-15,-6 0-24 16,0 0-23-16,0 0-115 0</inkml:trace>
        </inkml:traceGroup>
        <inkml:traceGroup>
          <inkml:annotationXML>
            <emma:emma xmlns:emma="http://www.w3.org/2003/04/emma" version="1.0">
              <emma:interpretation id="{0118ECCC-9B72-4B2A-BE51-906854393515}" emma:medium="tactile" emma:mode="ink">
                <msink:context xmlns:msink="http://schemas.microsoft.com/ink/2010/main" type="inkWord" rotatedBoundingBox="23955,6457 24593,6483 24562,7264 23924,7239"/>
              </emma:interpretation>
              <emma:one-of disjunction-type="recognition" id="oneOf9">
                <emma:interpretation id="interp45" emma:lang="en-US" emma:confidence="0.5">
                  <emma:literal>R,</emma:literal>
                </emma:interpretation>
                <emma:interpretation id="interp46" emma:lang="en-US" emma:confidence="0">
                  <emma:literal>R</emma:literal>
                </emma:interpretation>
                <emma:interpretation id="interp47" emma:lang="en-US" emma:confidence="0">
                  <emma:literal>B</emma:literal>
                </emma:interpretation>
                <emma:interpretation id="interp48" emma:lang="en-US" emma:confidence="0">
                  <emma:literal>RB</emma:literal>
                </emma:interpretation>
                <emma:interpretation id="interp49" emma:lang="en-US" emma:confidence="0">
                  <emma:literal>Ry</emma:literal>
                </emma:interpretation>
              </emma:one-of>
            </emma:emma>
          </inkml:annotationXML>
          <inkml:trace contextRef="#ctx0" brushRef="#br0" timeOffset="39760.75">20354 774 656 0,'0'0'190'0,"0"0"-97"0,0 0-53 15,0 0 51-15,0 0-27 0,0 0-63 16,0 0-1 0,0-5-10-16,0 5-12 0,0 17 14 15,0 9 9 1,0 1-2-16,-3 4 1 0,-3-1 0 15,1 2-7 1,-3 4 7-16,-4-4 0 0,4 3 3 16,-6 0 4-16,0-1-13 15,0-1 6-15,0 1-33 16,1-7-20-16,1-1-76 16,4-8-18-16,-1-2-2 15,4-5-30-15,0-6-86 0</inkml:trace>
          <inkml:trace contextRef="#ctx0" brushRef="#br0" timeOffset="40349.51">20329 729 97 0,'0'0'69'0,"0"0"-60"15,0 0-9 1,0 0 17-16,0 0 19 0,0 0 28 16,155-15-38-1,-132 15 21-15,-3 4-9 0,-7 7-21 16,1 2-11-1,-5 4 1-15,-4-2-6 0,-2 2 20 16,-1 1-21 0,-2 0 12-16,0 2-12 0,0 3-1 15,0-1 1 1,0 1 0-16,-7 2 20 16,-13-1 3-16,-6-1-22 0,-1 1 18 15,-4-5 18 1,-2-4 5-16,2-3 23 0,4-4-6 15,5-3 13-15,5 0 6 0,8-2-34 16,4-3-2 0,5 2-32-16,0 1-10 0,0-1-26 15,0 6-44 1,2 4 41-16,15 1 29 0,0 5 11 16,5-4 13-1,0 4-15-15,1-4-8 0,-1 2 0 16,-5-1-1-1,-1-4 9-15,-1-5-6 0,-5 1 4 16,2-2-6-16,-2-1-1 16,-1-2 0-16,-4 0-1 15,2 1 1-15,-7 2-61 16,0-2-171-16,0-3-123 0</inkml:trace>
          <inkml:trace contextRef="#ctx0" brushRef="#br0" timeOffset="40989.45">20715 1283 453 0,'0'0'333'0,"0"0"-256"0,0 0-67 16,0 0-3 0,0 0 5-16,0 0-11 0,0 0 5 15,92-17-6 1,-80 17-6-16,-4 0-4 0,-2 0-19 15,-6 8 29-15,0 1 9 16,0-1 1-16,0 2 10 16,0-2-14-16,-3-3 4 15,-3 0 5-15,6-2-8 16,-3-2-13-16,3 3 6 16,0-3-16-1,0 2 9-15,0 2 0 0,0 3 7 16,9-1-1-1,-3 1-7-15,-4 0 7 0,-2 1-5 16,0 1-13-16,0 1 19 0,-5-1 7 16,-9 2 11-1,-6 3 11-15,-1-2-28 0,1 1 17 16,-1-4-18 0,6 1 0-16,3-6 4 0,3 0-3 15,4-4-1 1,3 2 0-16,-1-3 1 0,0 4-1 15,-3-4 29-15,-2 0 9 0,-3 0 8 16,0 0-40 0,-3 0 2-16,0 0-6 15,0 0-2-15,3 0-2 16,2 0-70-16,1 0-52 0,2-4-38 16,1 4-77-1</inkml:trace>
        </inkml:traceGroup>
        <inkml:traceGroup>
          <inkml:annotationXML>
            <emma:emma xmlns:emma="http://www.w3.org/2003/04/emma" version="1.0">
              <emma:interpretation id="{177FAEDC-DFF7-46BC-8CEC-8806985D947F}" emma:medium="tactile" emma:mode="ink">
                <msink:context xmlns:msink="http://schemas.microsoft.com/ink/2010/main" type="inkWord" rotatedBoundingBox="24981,6395 27889,6510 27859,7251 24951,7136"/>
              </emma:interpretation>
              <emma:one-of disjunction-type="recognition" id="oneOf10">
                <emma:interpretation id="interp50" emma:lang="en-US" emma:confidence="0.5">
                  <emma:literal>HREJIRC</emma:literal>
                </emma:interpretation>
                <emma:interpretation id="interp51" emma:lang="en-US" emma:confidence="0.5">
                  <emma:literal>HRJIR 6</emma:literal>
                </emma:interpretation>
                <emma:interpretation id="interp52" emma:lang="en-US" emma:confidence="0">
                  <emma:literal>HREJIRE</emma:literal>
                </emma:interpretation>
                <emma:interpretation id="interp53" emma:lang="en-US" emma:confidence="0">
                  <emma:literal>trustees</emma:literal>
                </emma:interpretation>
                <emma:interpretation id="interp54" emma:lang="en-US" emma:confidence="0">
                  <emma:literal>LRJR 6</emma:literal>
                </emma:interpretation>
              </emma:one-of>
            </emma:emma>
          </inkml:annotationXML>
          <inkml:trace contextRef="#ctx0" brushRef="#br0" timeOffset="43701.92">22354 1136 472 0,'0'0'247'0,"0"0"-170"15,0 0 2 1,0 0 14-16,0 0-50 0,0 0-16 16,0 0-26-16,150-66 0 0,-119 61 4 15,-7 4-5 1,-5 1 0-16,-2 0-13 0,-5 0-16 15,0 0 16 1,-5 0-13-16,-2 4-12 0,-2 3 5 16,-3 3-57-1,0-2-113-15,0-4-129 0</inkml:trace>
          <inkml:trace contextRef="#ctx0" brushRef="#br0" timeOffset="45311.83">23097 955 601 0,'0'0'205'16,"0"0"-131"-16,0 0-44 0,0 0 9 15,0 0 94 1,0 0-50-16,0 0-41 0,40-72 26 16,-40 68-29-16,2 4-4 15,-2 0-14-15,0 0-20 16,0 0 30-16,0 0-31 15,0 0 0-15,0 0-1 16,0 0-26-16,0 16 13 16,0 1 7-16,0 8-18 15,0 1 24-15,0 1-13 16,0-1 14-16,-2-2-7 0,-5 1 8 16,2-5-2-1,0 0 0-15,-2-5-13 16,0-2 6-16,0-4-2 15,2-1-45-15,0 2-72 0,0-5-84 16,1 1-46 0,1-6-89-16</inkml:trace>
          <inkml:trace contextRef="#ctx0" brushRef="#br0" timeOffset="45541.81">22958 1093 320 0,'0'0'360'0,"0"0"-216"16,0 0-53-1,0 0-6-15,0 0-18 0,0 0-47 16,0 0-20-16,122-20-1 16,-74 20-5-1,-3 0-3-15,-4 0 8 0,-5 0-9 16,-5 0-11-16,-4 0-23 15,-5 0-180-15,-7-5-120 0</inkml:trace>
          <inkml:trace contextRef="#ctx0" brushRef="#br0" timeOffset="46012.42">23585 878 494 0,'0'0'199'15,"0"0"-199"1,0 0-43-16,0 0 20 0,0 0 10 16,0 0 12-16,0 0 1 15,-7 67 0-15,7-44 7 16,0-4-4-16,-2 2 3 15,-3-1-5-15,-2 0 12 16,-1 2 33-16,-3 1-24 16,3-1-15-16,-4 4 9 15,2-4-15-15,-1 0-2 16,-1-2 1-16,4-4-35 16,3-7-18-16,2-1-50 15,-3-8-17-15,3 0-48 0,1 0 23 0</inkml:trace>
          <inkml:trace contextRef="#ctx0" brushRef="#br0" timeOffset="46573.34">23528 942 15 0,'0'0'92'15,"0"0"-29"-15,0 0 40 0,0 0-31 16,106-140 7-16,-83 120-7 0,-3 5-54 15,-4 6-5 1,1 1-13-16,0 3 0 0,-1 2 10 16,-2 3 0-1,0 0-10-15,0 0 1 0,0 0 0 16,-3 0 17 0,0 4-16-16,0 9 5 0,-2 0-6 15,-2 0-1-15,3 4-1 16,-8-2-12-16,1 6 13 15,-3-2 26-15,0 2-16 16,-3 1 5-16,-14 1 6 16,-7-4-20-16,-5 3 12 15,-2-1-7-15,4-3 4 16,1-4 45-16,4 4-4 16,3-2-17-16,2-2 7 15,3-1-28-15,1 2 17 16,4-3-23-16,1 1 2 0,6-3-12 15,-2-2 3 1,4-3 0-16,0 3 0 0,0-4-6 16,0 1 5-1,0 0 0-15,0-3-13 0,0 4 11 16,0-1-4 0,0 0 7-16,0 3 5 0,0 0-4 15,9-2 5-15,5 1 2 0,-1 1-8 16,6-2 20-1,2 0-14-15,-2 1 1 0,3-2-6 16,-2-1-1 0,8-2-92-16,-6-2-89 0,-2 0-145 0</inkml:trace>
          <inkml:trace contextRef="#ctx0" brushRef="#br0" timeOffset="47309.64">24142 1216 370 0,'0'0'235'0,"0"0"-153"16,0 0-31 0,0 0 33-16,0 0-14 0,0 0-52 15,0 0-18 1,-7-14 24-16,5 14-9 0,2 0 1 15,-3 0 5-15,1 0-13 0,-4 0 9 16,0 0-10 0,-4 0-7-16,-5 0 23 0,-1 3-16 15,-4 8 6 1,1-1 13-16,2 1-25 0,0-2-1 16,3 3 0-1,4 0-3-15,1 4 2 0,6 2 1 16,0 1-1-1,3-1 1-15,0 3-24 0,0-5 23 16,0 3 1-16,0-1-8 16,6-4 6-16,3 1 2 15,-4-4-2-15,3-2 2 16,-2 1-12-16,2-5 11 16,1 3-19-16,-1-7-36 15,6 3 26-15,0-3-11 16,3-1 14-16,-4 0 12 15,1 0 11-15,0 0 4 0,-6 0 0 16,-6 0 2 0,2-5 40-16,-4 1 1 0,0-1 28 15,0-3-6 1,-4 3-55-16,-8-1 7 0,-5 1-17 16,-3 2 0-1,-3-1-6-15,4 4 6 0,2 0-13 16,0 0-3-1,4 0-44-15,-1 0-17 0,5 0-40 16,-4 13-45-16,4-3-31 0,1-4-149 0</inkml:trace>
          <inkml:trace contextRef="#ctx0" brushRef="#br0" timeOffset="42022.01">21234 1096 438 0,'0'0'340'0,"0"0"-221"15,0 0-82-15,0 0 24 16,0 0 30-16,0 0-55 16,0 0-36-16,58-11 0 15,-27 9-13-15,5-1 12 0,-3 3-10 16,1-2-3-16,-7 2 8 16,-4 0-1-16,-6 0-31 15,-4 0-41-15,-1 0-53 16,-1 0-54-16,-3 0-156 15</inkml:trace>
          <inkml:trace contextRef="#ctx0" brushRef="#br0" timeOffset="41739.41">21462 835 335 0,'0'0'142'0,"0"0"-73"16,0 0-20-1,0 0 25-15,0 0-21 0,0 0-47 16,0 0-6 0,0 0-13-16,0 8-2 0,0 4 15 15,-5 5 2 1,-1 6 9-16,-2 5 7 0,-4-1-17 15,-2 5 12-15,1 2 0 0,1-2-12 16,1 0 19 0,3-7-20-16,3-2 1 0,1-2 2 15,-1-7-3 1,0 4-20-16,-15-2-61 0,4-5-78 16,-1-3-142-16</inkml:trace>
          <inkml:trace contextRef="#ctx0" brushRef="#br0" timeOffset="42451.99">21964 790 580 0,'0'0'205'16,"0"0"-133"-16,0 0-6 15,0 0 50-15,0 0-71 16,0 0-44-16,0 0-1 16,0 16-1-16,0 0 1 15,-3 8 0-15,-4 0 1 16,5 1 0-16,-3-1-1 16,0 4 1-16,-4-3 3 0,-2 1-3 15,0 0-1 1,-1-2 0-16,-1-2-24 0,-1 1 23 15,-3-3-20 1,0 3-36-16,3-6-32 0,-3 3-60 16,7-4-23-1,-2-3-95-15,10-10-44 0</inkml:trace>
          <inkml:trace contextRef="#ctx0" brushRef="#br0" timeOffset="43001.96">21858 777 140 0,'0'0'271'15,"0"0"-233"-15,0 0-31 16,0 0 3-16,0 0 10 15,0 0-4-15,0 0-3 16,170-27-13-16,-143 27 3 16,2 0-3-16,-7 0 0 15,-3 3 4-15,-5 3-4 16,0 2 2-16,-6-1 13 0,-3 1-14 16,2-4-2-1,-5 1 0-15,-2 3 1 31,0 0 86-31,0 2-28 0,0 3-3 0,0 4-2 16,-11 3-31-16,-6 4 14 16,-5 0-14-16,3-2-22 0,-3 4 27 15,-2-4 4 1,5-3-8-16,6 2 3 0,-1-6-26 16,5 1 23-16,4-4-23 0,0-2-3 15,5-3-5 1,0 1 6-16,0 0-14 0,0 0 16 15,0-4-8 1,0 1 8-16,0 0 0 0,0-3 2 16,10 4 28-1,4-4-13-15,5-2-9 16,1 3-8-16,6-3-20 0,1 0-4 16,9 0-138-16,-8 0-59 15,-6 0-96-15</inkml:trace>
          <inkml:trace contextRef="#ctx0" brushRef="#br0" timeOffset="43421.94">22347 1125 522 0,'0'0'375'16,"0"0"-284"-16,0 0-91 0,0 0-21 16,0 0 5-1,0 0 3-15,0 0 13 0,4 78-1 16,1-47 4-1,0-7-3-15,-2 0 0 0,1-5 1 16,-4-5-2 0,0-2 2-16,0-6-1 0,0-1 1 15,0-5 6 1,0 3-4-16,0-3 13 0,0 3 0 16,-12-3 26-16,-5 2-18 15,-2-2-15-15,-3 0-7 16,3 0-2-16,2 0-16 15,0 0-67-15,3 0-126 16,5-10-320-16</inkml:trace>
        </inkml:traceGroup>
      </inkml:traceGroup>
    </inkml:traceGroup>
    <inkml:traceGroup>
      <inkml:annotationXML>
        <emma:emma xmlns:emma="http://www.w3.org/2003/04/emma" version="1.0">
          <emma:interpretation id="{FDD775A2-5D59-4AFE-AB82-10D41B33901E}" emma:medium="tactile" emma:mode="ink">
            <msink:context xmlns:msink="http://schemas.microsoft.com/ink/2010/main" type="paragraph" rotatedBoundingBox="4147,7115 19395,7775 19353,8739 4105,80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F44543E-A231-427A-AC3A-6C3DDC29D4F5}" emma:medium="tactile" emma:mode="ink">
              <msink:context xmlns:msink="http://schemas.microsoft.com/ink/2010/main" type="line" rotatedBoundingBox="4147,7115 19395,7775 19353,8739 4105,8079"/>
            </emma:interpretation>
          </emma:emma>
        </inkml:annotationXML>
        <inkml:traceGroup>
          <inkml:annotationXML>
            <emma:emma xmlns:emma="http://www.w3.org/2003/04/emma" version="1.0">
              <emma:interpretation id="{6369E78A-F931-43DC-BB7B-2B8EBD78DBDC}" emma:medium="tactile" emma:mode="ink">
                <msink:context xmlns:msink="http://schemas.microsoft.com/ink/2010/main" type="inkWord" rotatedBoundingBox="4144,7173 7659,7325 7625,8107 4110,7955"/>
              </emma:interpretation>
              <emma:one-of disjunction-type="recognition" id="oneOf11">
                <emma:interpretation id="interp55" emma:lang="en-US" emma:confidence="0.5">
                  <emma:literal>1212=-44</emma:literal>
                </emma:interpretation>
                <emma:interpretation id="interp56" emma:lang="en-US" emma:confidence="0">
                  <emma:literal>1212=-424</emma:literal>
                </emma:interpretation>
                <emma:interpretation id="interp57" emma:lang="en-US" emma:confidence="0">
                  <emma:literal>1212=-494</emma:literal>
                </emma:interpretation>
                <emma:interpretation id="interp58" emma:lang="en-US" emma:confidence="0">
                  <emma:literal>1212=-464</emma:literal>
                </emma:interpretation>
                <emma:interpretation id="interp59" emma:lang="en-US" emma:confidence="0">
                  <emma:literal>1212=-484</emma:literal>
                </emma:interpretation>
              </emma:one-of>
            </emma:emma>
          </inkml:annotationXML>
          <inkml:trace contextRef="#ctx0" brushRef="#br0" timeOffset="52300.92">1994 1843 378 0,'0'0'131'0,"0"0"-76"16,0 0 7-16,0 0 49 0,0 0 24 15,0 0-82 1,0 0-31-16,23-8 1 0,-15 8-22 15,6 0 18 1,0 0-19-16,-1 0 1 0,4 0 10 16,0 0-10-16,0 0-1 15,-3 0 4-15,-3 0-1 16,0 0-3-16,0 0 0 16,-3 0 0-16,4 0-11 15,-7 0 11-15,4-2-41 16,-6-3-68-1,-3 0-114-15,0 0-282 0</inkml:trace>
          <inkml:trace contextRef="#ctx0" brushRef="#br0" timeOffset="52564.86">2058 1700 660 0,'0'0'250'0,"0"0"-149"0,0 0-11 16,0 0 52-16,0 0-39 0,0 0-90 15,0 0 0 1,82-45-13-16,-52 37 0 0,-5 5 0 31,-5 1 0-31,-3 2 0 16,-5 0 3-16,3 0 3 0,-6 0-8 15,-4 0 2-15,-3 0-26 0,-2 0-10 16,0 0-115 0,0 5-151-16,0-2-56 0</inkml:trace>
          <inkml:trace contextRef="#ctx0" brushRef="#br0" timeOffset="63055.64">2624 1911 3 0,'0'0'100'16,"0"0"-17"-16,0 0-31 0,0 0 3 15,0 0 56 1,0 0-37-16,3 0-38 0,-3 0-7 16,2 0-19-16,1 0 23 15,2 0-1-15,-1 0-18 16,1 0 25-16,-2 0-13 16,2 0 7-16,1 0 16 15,0 0-34-15,-1 0 11 16,6 0-12-16,1 0-14 15,-2-3 22-15,5 0-21 16,-4 3 11-16,2-2-8 16,4 2-2-16,-3 0-2 15,3-3 0-15,0 3 0 0,0 0 0 16,-1-3 0 0,1 3 0-16,-7 0 4 0,2 0-3 15,-4 0-2 1,-2 0 1-16,-3 0-17 0,-3 0 3 15,0 0-37 1,0 0-14-16,0 0-79 0,-9 0-165 0</inkml:trace>
          <inkml:trace contextRef="#ctx0" brushRef="#br0" timeOffset="64505.53">3167 1639 78 0,'0'0'105'0,"0"0"-74"0,0 0 12 16,0 0-30-1,0 0 22-15,0 0-7 0,0 0-26 16,130-37 15 0,-106 34-4-16,-2 1 7 0,0-2 15 15,2 0-9-15,-1 0 24 16,2-1-6-16,-1-2-10 16,2 4 20-16,-1 0-18 15,1-2-4-15,1 2 11 16,-5 3-23-16,1 0-3 15,-6 0-17-15,-4 0 2 32,-4 0-2-32,-4 0-10 0,-2 8 10 0,0 2 40 15,-3-2 12-15,0 1-7 16,0 4-10-16,0 0-12 16,0-4 3-16,-6 6-25 15,-4-2 8-15,-5-1 6 0,-4 1-14 16,0 0 11-1,-10-2-6-15,-4 5 6 0,-1-3 21 16,-2-2-32 0,2 1 18-16,2-3 38 0,1-1-34 15,3-3 4-15,6 0-1 0,5-2-16 16,9-1 14 0,5 1-14-16,0-3-4 0,3 0-6 15,0 0-2 1,0 2 1-16,0 1-21 0,0 5 5 15,0 1 11 1,0 1-4-16,0 3-2 0,11-4 12 16,3 1 3-16,3 1 19 31,3-4-16-31,2 1-5 0,-3 1 8 0,0-1-9 16,-2 3 0-1,3-4 0-15,-6-1 10 0,0 2-16 16,-4 0 6-1,-1 0-4-15,-3 0 3 0,3-1 1 16,-7 1 0 0,3-2 0-16,0 1 10 0,-1-3-14 15,-1 1 4-15,-3 0-10 0,0-2-16 16,0 4-64 0,0 1-21-16,0 0-48 0,0-1-54 15,3-2-100-15</inkml:trace>
          <inkml:trace contextRef="#ctx0" brushRef="#br0" timeOffset="63665.6">3334 1679 439 0,'0'0'192'16,"0"0"-133"-1,0 0 5-15,0 0 77 0,0 0-6 16,0 0-11 0,0 0-75-16,9-22-48 0,-9 22 18 15,0 0-19-15,0 0 0 0,0 0 0 16,0 0-8 0,0 8 8-16,0 9 0 0,0 6 0 15,0 2 7 1,-7-1-6-16,-1 7-1 0,1-4 4 15,-2 7 2 1,1-5-7-16,-1-1 1 0,1 0-3 16,2-3 2-16,0-4 2 15,1 0-1-15,3-2 1 16,-2-3-1-16,1-3-1 16,1-3-26-16,2-2-22 15,-3-2 17-15,-2 0-30 16,-2-1-3-16,2 0-21 15,-9 5-55-15,4-5-47 16,1-1-116-16</inkml:trace>
          <inkml:trace contextRef="#ctx0" brushRef="#br0" timeOffset="65125.49">3808 1936 479 0,'0'0'176'0,"0"0"-135"0,0 0-21 15,0 0 59 1,0 0 18-16,0 0-74 0,0 0-13 16,0 0-3-1,0 0-6-15,0 4 15 0,0 1 28 16,0 3-17-1,0 0 6-15,-7 2-5 0,2 3-2 16,-3-1 20 0,-1 4-30-16,-1 0 3 0,1-1 8 15,1-1-27-15,-1-1 7 16,4-5-7-16,2 0 1 16,1-3 0-16,2-3-1 15,0 1 0-15,0-2 1 16,0 3-1-16,0-3 0 15,0 2 0-15,0-3-14 16,0 4 6-16,8-4 4 16,3 1 4-16,0-1-7 0,3 3 1 15,0-3-3 1,0 0-49-16,-1 0-27 0,-1 0-7 16,7 0-69-1,-5 0-73-15,-2 0-123 0</inkml:trace>
          <inkml:trace contextRef="#ctx0" brushRef="#br0" timeOffset="65485.5">3808 1936 198 0,'97'62'346'0,"-97"-64"-209"0,0 2-29 0,0-3 17 0,0 3-26 0,0 0-48 16,0 0-51-16,0 0-1 15,0 5-1-15,0 9 2 16,0 5 4-16,0-2-4 16,0 4 1-16,0-4 15 15,0-1-8-15,0 3 5 16,0-3-6-16,0 9-6 15,-8-3 53-15,-1 0-33 16,4 1-13-16,2-3 0 16,1 0-8-16,2-2-1 15,0-1-38-15,0-2-62 0,0 1-48 16,0-4-109 0,0-7-99-16</inkml:trace>
          <inkml:trace contextRef="#ctx0" brushRef="#br0" timeOffset="65265.5">3808 1936 198 0</inkml:trace>
          <inkml:trace contextRef="#ctx0" brushRef="#br0" timeOffset="49529.51">471 1644 162 0,'0'0'242'0,"0"0"-160"16,0 0-12-16,0 0-14 15,0 0 23-15,0 0 25 16,0 0-45-16,0-19-8 0,0 19-9 16,0 0-9-1,0 0 31-15,0 0-18 0,0 0 2 16,0 0 2 0,0 0-41-16,-3 1 3 0,-9 15-12 15,-1 2 1 1,2 6 11-16,3 2-11 0,2 4-1 15,3 0 0-15,3 3 1 0,0-3-1 16,0-3 0 0,0-3 1-16,0 0-1 0,0-9 0 15,0-2 0 1,0-6 0-16,0-2-16 0,0-2-3 16,0-1-26-1,0-2-14-15,0 3 15 0,0-3-60 16,0 0-81-1,0 0-72-15</inkml:trace>
          <inkml:trace contextRef="#ctx0" brushRef="#br0" timeOffset="50159.48">410 1551 133 0,'0'0'293'15,"0"0"-181"-15,0 0-60 0,0 0-32 16,0 0-12 0,0 0 25-16,0 0-20 0,92-80-2 15,-61 70 9 1,-4 5-19-16,-1 1-1 0,-7-1 11 16,-6 5 2-1,-1 0-9-15,-3 0-2 0,-4 0-2 16,3 0 59-1,1 9-39-15,-2 4-4 0,5 2 6 16,-4 1-15-16,3-2 15 0,-3 0-21 16,1-1 0-1,-6 3 9-15,-1-3 0 0,-2 2-8 16,0-3 9 0,-5 6-11-16,-17-4 21 0,-4 1-13 15,-1 2 4 1,-1-4 4-16,3 0 1 0,6 0 26 15,5-7-17-15,2 1-18 16,9-6 12-16,1-1-20 16,2 0 1-16,0 0-1 15,0 0-8-15,0 0 6 16,0 0-8-16,0 4 4 16,0 2 6-16,0 5 1 15,-5 4 10-15,-4-3 14 16,1 4-24-16,1-6 5 15,5 0-6-15,2-1 1 16,0-1-11-16,0 0 10 0,9-1 0 16,10 1 16-1,1-3-8-15,2-1-8 0,0 0 0 16,1-4 7 0,-6 1-14-16,-4-1 4 0,-7 0-29 15,-3 0-19 1,-3 3-38-16,0-3-17 0,0 0-60 15,0 0-238-15</inkml:trace>
          <inkml:trace contextRef="#ctx0" brushRef="#br0" timeOffset="50779.44">875 1939 400 0,'0'0'293'0,"0"0"-201"16,0 0-60 0,0 0 14-16,0 0 10 0,0 0-31 15,0 0-25 1,19-16 15-16,-16 9-15 0,0 2 1 31,-1-3 13-31,5 0-8 16,-5 0 37-16,1 0-25 0,2-1-11 15,1-1 25-15,2-3-22 0,1 1-10 16,2 0 3-16,0 0-1 0,-3 0-3 16,1 6 1-1,-6 1 0-15,-1 2 2 0,-2 3-2 16,0 0 0 0,0 0 0-16,0 0-11 31,0 8 11-31,0 10 0 0,-5 4 0 0,-4 2 9 0,1 2-9 15,2 2 0-15,1 0 3 16,-1 1-1-16,1 4-2 16,-4-1 0-16,4-4 1 15,-4 0 6 1,4-7-7-16,-3 0 0 0,4-7 0 16,2-2 5-16,-1-3-14 15,3-1 6 1,0-3-32-16,0-5-50 15,0 0-126-15,5 0-191 0</inkml:trace>
          <inkml:trace contextRef="#ctx0" brushRef="#br0" timeOffset="51739.38">1186 2036 45 0,'0'0'114'16,"0"0"-56"-16,0 0 35 15,0 0 23-15,0 0-41 16,0 0-22-16,0 0-10 15,-36-8-15-15,34 4 24 0,2-3-9 16,0 2-11 0,0-1 20-16,0-4-15 0,0 2-8 15,0-3-23 1,5 2 3-16,4-1-4 0,-1 0-5 16,1 1 0-1,-2 1 2-15,5 0-2 0,2-2 0 16,-1 0-2-1,4 2-4-15,0 0 5 0,0 0 1 16,2 4 0-16,0-1 1 0,5 0-1 16,-3 3 0-1,1-1 0-15,-2 3 0 0,-3 0-7 16,-8 0 7 0,-4 5 0-16,-5 9 8 0,0 4-8 15,0 3 10 1,-12 1-10-16,-7 4 1 0,-3-4 5 15,0 1-6-15,0-1 0 16,-1-2 3-16,3-3 4 16,4-1-7-16,-4-5 2 15,3 1 19-15,1-5 31 16,-1-2-24-16,6 0-14 16,0 0 15-1,6-5-10-15,-2 0 10 0,7 0-8 16,0 0-20-1,0 0 22-15,0 0-22 0,0 0-1 16,0 0 0-16,0 0-13 0,0 0 11 16,7 0-4-1,3 0 2-15,7 0 3 0,2 0 1 16,7 0 0 0,-1 0 0-16,0 0 2 0,-3 0-2 15,0 0 0 1,0 0 0-16,-2 0-1 0,-4 0 1 15,1 5 0-15,-3 0-1 16,-2 3 1-16,-2-3 0 16,-1-1 0-16,-3 4 0 15,3-3 0-15,-4 0 0 16,3 0-17-16,6-2-66 16,-3-1-146-16,0-2-83 0</inkml:trace>
        </inkml:traceGroup>
        <inkml:traceGroup>
          <inkml:annotationXML>
            <emma:emma xmlns:emma="http://www.w3.org/2003/04/emma" version="1.0">
              <emma:interpretation id="{A02EEFD4-6054-4D65-9260-BC4317848A8A}" emma:medium="tactile" emma:mode="ink">
                <msink:context xmlns:msink="http://schemas.microsoft.com/ink/2010/main" type="inkWord" rotatedBoundingBox="10296,7381 11375,7428 11334,8392 10255,8345"/>
              </emma:interpretation>
              <emma:one-of disjunction-type="recognition" id="oneOf12">
                <emma:interpretation id="interp60" emma:lang="en-US" emma:confidence="0.5">
                  <emma:literal>R13</emma:literal>
                </emma:interpretation>
                <emma:interpretation id="interp61" emma:lang="en-US" emma:confidence="0">
                  <emma:literal>Rise</emma:literal>
                </emma:interpretation>
                <emma:interpretation id="interp62" emma:lang="en-US" emma:confidence="0">
                  <emma:literal>Risk</emma:literal>
                </emma:interpretation>
                <emma:interpretation id="interp63" emma:lang="en-US" emma:confidence="0">
                  <emma:literal>1213</emma:literal>
                </emma:interpretation>
                <emma:interpretation id="interp64" emma:lang="en-US" emma:confidence="0">
                  <emma:literal>Riza</emma:literal>
                </emma:interpretation>
              </emma:one-of>
            </emma:emma>
          </inkml:annotationXML>
          <inkml:trace contextRef="#ctx0" brushRef="#br0" timeOffset="69735.3">6637 1812 67 0,'0'0'183'0,"0"0"-27"0,0 0-81 16,0 0-25-16,0 0 51 0,0 0-43 16,0 0-22-1,0 0-1-15,0-27 25 0,0 25 25 16,0 2-14 0,0-3 12-16,0 3 5 0,3 0-36 15,-3 0-6 1,0 0-27-16,0 0-18 0,0 0 6 15,0 0-7 1,0 0 0-16,0 5-1 0,0 13 0 16,0 2 0-16,0 8 1 15,0-1 0-15,-5 3-3 16,2 1 5-16,-4 1-2 16,0-2 0-16,2 0 1 15,-2-5-1-15,2 0 0 16,2-1 1-16,-2 0 1 15,1-4-1-15,2-3-1 16,-1 1 0-16,1-5-14 0,-1-1-10 16,0-2-13-1,-3 0-42-15,3-3-37 0,-4 3-41 16,-2 1-34 0,3-4-77-16,1-2 23 0</inkml:trace>
          <inkml:trace contextRef="#ctx0" brushRef="#br0" timeOffset="70664.95">6570 1750 97 0,'0'0'183'0,"0"0"-104"16,0 0-66-16,0 0 51 15,0 0 22-15,0 0-45 16,0 0 2-16,151-66-5 16,-121 60 24-16,-2-6-5 0,-3 6-10 15,1-2 18 1,-4 3-18-16,-3 2-22 0,-5 1-1 16,0 2-24-1,-3 0-1-15,0 0-1 0,-3 0-20 16,1 5 15-1,-1 5 1-15,1 6-5 0,-1-2 11 16,-2 1 0-16,-1 1 6 0,0-4 1 16,-5 3-5-1,0-1-2-15,0 2 0 0,0-1 0 16,0 2 8 0,-14 1-6-16,-5 0 9 0,0 2 10 15,-3-4-21 1,-3 2 0-16,-1 1 0 0,2-3 1 15,-5 0 27 1,2-1-15-16,4-2-2 0,1-4 22 16,8-1-31-16,1-3 31 15,4-2-5-15,1-3-14 16,-1 0 34-16,1 0-41 16,-1 0 0-16,1 0-1 15,-1 0-5-15,2 0-2 16,1 0 1-16,0 0-20 15,3 0 18-15,3 2-9 16,0 3 11-16,0-1-7 0,0 1-8 16,0 2-11-1,0 0 20-15,12-2 6 0,7 2 6 16,6 1-4 0,3-2 0-16,-1 1 7 0,-1-1-1 15,-1 2-16 1,-6-2 8-16,-2 1-3 0,-3-2-10 15,-6 1 13 1,1 2 0-16,-4 0 0 0,0 3-3 16,-1-4 3-16,1 2 0 0,1 4 0 15,0-5 6 1,-1 2-6-16,3-5 0 0,1 3 6 16,-4-7-6-1,0 3 0-15,2-1 0 0,-7-2-38 16,0 5-40-1,0-4-81-15,0-2-37 0,0 0-139 16</inkml:trace>
          <inkml:trace contextRef="#ctx0" brushRef="#br0" timeOffset="72100.33">7078 2444 456 0,'0'0'141'0,"0"0"-60"15,0 0 49 1,0 0 30-16,0 0-57 0,0 0-27 16,0 0-35-1,22-40-14-15,-20 35-1 16,3 0-24-16,-2-2 44 15,3 2-17-15,0-2-14 0,-1-1 5 16,4-2-18 0,2 0-1-16,0-2 4 0,3 0 1 15,0 0-7-15,-3 0 1 16,3 0 0-16,-3 0 1 16,0 1-1-16,0 1 0 15,-3 2 0-15,-1 0 7 16,-5 6-8-16,1 0 1 15,-3-2 0-15,2 4-1 16,-2 0 1-16,0 0 0 16,0 0-1-16,0 0-8 0,0 0 8 15,0 0-10 1,0 0-2-16,0 0 12 0,0 0-21 16,0 6 14-16,0 7 2 15,0 2-10-15,0 3 15 16,0 2 1-16,0 0 0 15,0 0 0-15,-2 1 0 16,-3 3 2-16,2 1-2 16,-1 0 6-16,1-2-8 0,1-1 2 15,-1-2 0 1,1-2 1-16,-1-4-1 0,-1-3 0 16,2 2 0-1,-1-6-11-15,1 3 3 0,-1-3-8 16,0 1 6-1,1-3-19-15,-5 3-43 47,5-4-9-47,-1 1-49 0,-2 0-68 16,1-2-39-16,4-3-119 0</inkml:trace>
          <inkml:trace contextRef="#ctx0" brushRef="#br0" timeOffset="73120.27">7481 2302 316 0,'0'0'167'16,"0"0"-91"-16,0 0 66 0,0 0 33 15,0 0-19 1,0 0-62-16,0 0-73 16,0 0 17-16,17-20-26 15,-15 17-4-15,5 3 7 16,-2 0-14-16,3-4-1 15,1 4 0-15,1 0-1 16,2 0-1-16,-1 0 2 16,-1 0 0-16,0 0-1 15,0 7-3-15,-4-2 4 0,-3-1 0 16,-1 4 0 0,-2-3 1-16,0 5 1 0,0-1 5 15,0 5 15 1,-16 1-21-16,-1 0 5 0,-5-3-6 15,5 1 7 1,0-3 3-16,6-5-10 0,6 0 1 16,-1-2 4-16,6-3-4 0,-2 2-1 15,2-2 0 1,0 0 1-16,0 0-7 0,0 0 6 16,0 0-10-1,0 0-1-15,0 0-50 0,5 0 25 16,7 0 21-1,-5 3 12-15,5-1-5 0,-4 1 8 16,1 2 0 0,-1-1-1-16,1 4-5 0,-4-2 5 15,2 2 1-15,3 0-2 16,-3 0 2-16,0 0 0 16,0-1 0-16,-4 0 0 15,0 1-13-15,-3 0-3 16,0 2-14-16,0 0-11 15,0 0 41-15,0 0 0 16,-8-2 2-16,-6 1 24 16,2-1-25-16,-1-3 28 0,2 0 4 15,-4 0-17 1,-1-2 23-16,3-1-25 0,-4 3-4 16,0-2-2-1,0-1-1-15,3 0-7 0,0-2 0 16,-3 0 0-1,4 0-7-15,-1 0 7 0,0 0 0 16,-1 0-2-16,1-4-31 16,4-9 18-16,1 3-2 15,1 0-13-15,3 2 7 16,-2 6-34-16,5 0-56 16,-1 2-32-16,3 0-85 0,0 0-71 15</inkml:trace>
        </inkml:traceGroup>
        <inkml:traceGroup>
          <inkml:annotationXML>
            <emma:emma xmlns:emma="http://www.w3.org/2003/04/emma" version="1.0">
              <emma:interpretation id="{806FDE7D-5789-4057-8D47-80D612C4DA41}" emma:medium="tactile" emma:mode="ink">
                <msink:context xmlns:msink="http://schemas.microsoft.com/ink/2010/main" type="inkWord" rotatedBoundingBox="11799,7726 12291,7747 12281,7966 11790,7945"/>
              </emma:interpretation>
              <emma:one-of disjunction-type="recognition" id="oneOf13">
                <emma:interpretation id="interp65" emma:lang="en-US" emma:confidence="0.5">
                  <emma:literal>=</emma:literal>
                </emma:interpretation>
                <emma:interpretation id="interp66" emma:lang="en-US" emma:confidence="0">
                  <emma:literal>t</emma:literal>
                </emma:interpretation>
                <emma:interpretation id="interp67" emma:lang="en-US" emma:confidence="0">
                  <emma:literal>E</emma:literal>
                </emma:interpretation>
                <emma:interpretation id="interp68" emma:lang="en-US" emma:confidence="0">
                  <emma:literal>I</emma:literal>
                </emma:interpretation>
                <emma:interpretation id="interp69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74010.22">8061 2190 195 0,'0'0'348'0,"0"0"-180"0,0 0-38 15,0 0 12-15,0 0 16 16,0 0-56-16,0 0-47 0,2-16 2 0,1 13-34 16,2-2-5-1,-2 3 8-15,6-4-26 16,-1 5 13-16,6-2-13 16,5-1-3-16,3 4 2 0,7 0 1 15,2 0 0 1,-2 0 0-16,5 0 4 0,-3 4-5 15,-3-1 1 1,-1-2-16-16,-5 3 16 16,4-4-11-16,-6 0 11 0,-1 0 0 15,-2 0-15-15,-9 0 14 16,-2 0-19-16,-6 0-35 16,0 0-51 15,0-4-228-31,-12-4-312 0</inkml:trace>
          <inkml:trace contextRef="#ctx0" brushRef="#br0" timeOffset="74310.2">8367 2051 103 0,'0'0'740'16,"0"0"-625"-16,0 0-65 0,0 0 16 15,0 0 40 1,0 0-22-16,0 0-60 0,-6-26-22 16,6 26-2-16,0 0-9 0,0 0-10 15,0 0-11 1,11 0 11-16,6 0 17 0,2-1 2 31,1-3 0-31,2 4 0 16,-3-3 7-16,2 2-7 0,-2-3 0 15,-6 3-12-15,1-2-20 0,0-2-128 16,-6 0-120-16,-4 0-208 0</inkml:trace>
        </inkml:traceGroup>
        <inkml:traceGroup>
          <inkml:annotationXML>
            <emma:emma xmlns:emma="http://www.w3.org/2003/04/emma" version="1.0">
              <emma:interpretation id="{578A7A48-7223-4225-AC68-7141C2FAA190}" emma:medium="tactile" emma:mode="ink">
                <msink:context xmlns:msink="http://schemas.microsoft.com/ink/2010/main" type="inkWord" rotatedBoundingBox="12862,7627 13643,7661 13613,8350 12832,8316"/>
              </emma:interpretation>
              <emma:one-of disjunction-type="recognition" id="oneOf14">
                <emma:interpretation id="interp70" emma:lang="en-US" emma:confidence="0.5">
                  <emma:literal>Re</emma:literal>
                </emma:interpretation>
                <emma:interpretation id="interp71" emma:lang="en-US" emma:confidence="0">
                  <emma:literal>RE</emma:literal>
                </emma:interpretation>
                <emma:interpretation id="interp72" emma:lang="en-US" emma:confidence="0">
                  <emma:literal>Re.</emma:literal>
                </emma:interpretation>
                <emma:interpretation id="interp73" emma:lang="en-US" emma:confidence="0">
                  <emma:literal>RE.</emma:literal>
                </emma:interpretation>
                <emma:interpretation id="interp74" emma:lang="en-US" emma:confidence="0">
                  <emma:literal>RC:</emma:literal>
                </emma:interpretation>
              </emma:one-of>
            </emma:emma>
          </inkml:annotationXML>
          <inkml:trace contextRef="#ctx0" brushRef="#br0" timeOffset="78470.36">9174 1913 80 0,'0'0'128'0,"0"0"-93"16,0 0 12-16,0 0 43 0,0 0-2 16,0 0-39-16,0 0-16 15,0 0 30-15,0 0-6 16,0 0-3-16,0 0-6 16,0 0-35-16,0 0-4 15,0 0-9-15,0 5-5 16,0 5 5-16,0 7 0 15,0 4 1-15,-2-2 4 16,-1 7-4-16,-1-1-1 0,2 3 0 16,2-1 1-1,-3-2 12-15,3 1-12 0,-2 1 6 16,-1-2 3 0,-3-3-9-16,3-2-1 0,3 1 0 15,-3-4 1 1,1-2 2-16,-1-2-3 0,1-4 0 15,2 2 1 1,-3-6 0-16,3 3-2 0,-4-4-17 16,2 1-33-16,-1 3-18 0,-2 1-67 15,2-3-37 1,-1-2-27-16</inkml:trace>
          <inkml:trace contextRef="#ctx0" brushRef="#br0" timeOffset="79280.31">9129 1972 29 0,'0'0'43'0,"0"0"1"0,0 0-18 15,0 0 10 1,0 0 23-16,0 0 22 0,0 0-22 16,132-88-30-1,-119 87 20-15,-1 1-26 0,-1 0-15 16,3 0 3-1,-1 0-10-15,4 0 10 0,0 0-11 16,2 0-6 0,3 8 6-16,-1 1 7 0,-2 4 6 15,-6-2-13-15,-4 1-29 0,-4 0 16 16,-5 1 10 0,0 2 3-16,0-3 23 0,0 3-5 15,0-1-7 1,0 0 8-16,-2 1-18 0,-3 0 18 15,-4 0-12 1,-2-2-6-16,0 0 15 16,3 1-6-16,-4-4 2 0,-2 0 5 15,0-1 12-15,-3 0 23 16,2-5-9-16,-9 4-17 16,2-3 12-16,0 3-17 15,0-3 4-15,6 1 10 16,-1-2-27-16,8 0 10 15,4 0-17-15,0-4 0 16,1 2 9-16,4 0-10 0,0 1-2 16,0 0-4-1,0-1-24-15,0 0 0 0,0 1-9 16,0-1 30 0,9 3 9-16,5 3 10 0,3 0 12 15,2-1-7 1,3 3-14-16,3 0 11 0,0 3 0 15,0-4 8 1,1 2 5-16,-4 1-25 0,-3-4 7 16,-2 1-7-16,-9-1-8 0,1-3 8 15,-7 0-1 1,-2-5 1-16,0 3 0 0,0-3 0 16,0 0 10-1,0 0-4-15,0 0-6 0,0 2-22 16,0 3-122-1,0-3-153-15</inkml:trace>
          <inkml:trace contextRef="#ctx0" brushRef="#br0" timeOffset="80300.22">9837 2319 64 0,'0'0'115'0,"0"0"-98"16,0 0-2-16,0 0 15 15,0 0 38-15,0 0 13 16,0 0-45-16,-5-25 7 0,-9 22-4 16,2 1-9-1,2 0 11-15,1 2 19 0,1 0 33 16,2 0-24-1,-2 0-53-15,3 0-3 0,-2 0-13 16,2 0 1-16,0 0 1 0,-2 0-1 16,2 0-1-1,-2 2 29-15,0 3-6 0,2 0 16 16,-4 3-18 0,1-1-6-16,0 6 18 0,2 2-32 15,1 0 1 1,2-1 5-16,3 2-5 15,0-1-4-15,0 0 2 16,0 2-10-16,0-3 10 0,0 2 0 16,0 0 3-16,0-2 7 15,5 0-9 1,1-5-2-16,3 1 1 0,-2 0-4 16,2 1 3-1,2-4 1-15,3 0 0 0,0 1 0 16,3-3 0-16,0 2-11 15,-3-4-54-15,3 2 3 16,-4-5 54-16,-2 3-54 0,1-3 45 16,-4 0 17-1,-3 0-18-15,4 0 5 0,-7 0 7 16,4 0 6 0,-4 0 1-16,-2-6-1 0,4-1 6 15,-4-1-2 1,0 1-4-16,0 2 0 0,0-2 0 15,0 2-16 1,0-1 3-16,-9 4-8 0,-3-4 21 16,-3 4-1-16,-6 2 0 0,-1 0 1 15,-2 0 0 1,-2 0 0-16,4 0 1 0,0 0-1 16,5 0 1-1,3 0 2-15,6 2-3 0,-1 4 0 16,4-1-20-1,-3 3-63-15,-1 1-45 0,1-1-78 16,2-3-61-16</inkml:trace>
        </inkml:traceGroup>
        <inkml:traceGroup>
          <inkml:annotationXML>
            <emma:emma xmlns:emma="http://www.w3.org/2003/04/emma" version="1.0">
              <emma:interpretation id="{02C86E83-9E3E-4EF9-A658-4EAAF17235FE}" emma:medium="tactile" emma:mode="ink">
                <msink:context xmlns:msink="http://schemas.microsoft.com/ink/2010/main" type="inkWord" rotatedBoundingBox="15680,7642 16894,7695 16861,8447 15648,8395">
                  <msink:destinationLink direction="with" ref="{B00F1914-36D4-4230-9967-BC91BB844402}"/>
                </msink:context>
              </emma:interpretation>
              <emma:one-of disjunction-type="recognition" id="oneOf15">
                <emma:interpretation id="interp75" emma:lang="en-US" emma:confidence="0.5">
                  <emma:literal>R(23</emma:literal>
                </emma:interpretation>
                <emma:interpretation id="interp76" emma:lang="en-US" emma:confidence="0">
                  <emma:literal>RS23</emma:literal>
                </emma:interpretation>
                <emma:interpretation id="interp77" emma:lang="en-US" emma:confidence="0">
                  <emma:literal>R</emma:literal>
                </emma:interpretation>
                <emma:interpretation id="interp78" emma:lang="en-US" emma:confidence="0">
                  <emma:literal>Ray</emma:literal>
                </emma:interpretation>
                <emma:interpretation id="interp79" emma:lang="en-US" emma:confidence="0">
                  <emma:literal>Ran</emma:literal>
                </emma:interpretation>
              </emma:one-of>
            </emma:emma>
          </inkml:annotationXML>
          <inkml:trace contextRef="#ctx0" brushRef="#br0" timeOffset="82211.98">12021 2053 339 0,'0'0'327'15,"0"0"-201"-15,0 0-84 16,0 0 39-16,0 0 14 0,0 0-50 16,0 0-41-1,7-5 9-15,-7 5-10 0,0 0-3 16,0 0 0-1,0 0 7-15,0 0-6 0,0 0-1 16,0 0 0 0,0 13 0-16,0 7 9 0,0 9 0 15,0 6 2 1,0 6 6-16,0-1-15 0,0 3 3 16,0-3-5-16,0 0-2 15,0-4 1-15,0-6 1 16,0-3 0-16,-2-9-2 15,2-6 2-15,-3-4-2 16,1-4-3-16,-1-1-34 16,0-3 22-16,1 0-31 15,-2 0-27-15,4 0-48 16,-3 0-207-16</inkml:trace>
          <inkml:trace contextRef="#ctx0" brushRef="#br0" timeOffset="82931.92">11946 2024 522 0,'0'0'115'0,"0"0"-90"15,0 0-19 1,0 0 41-16,0 0-19 0,0 0-8 15,144-106-20 1,-107 99 6-16,-4 1 0 0,1 4-5 31,-7 2 4-31,-1 0 11 0,-4 0-15 0,0 0-1 16,-3 0 0-16,7 5 0 0,-2 3 19 16,1-1-19-1,3 1 10-15,-6 0 8 16,-2-4-18-16,-6 4 0 15,-5-1-7-15,-1 1 0 16,-6 2 5-16,-2 2 2 16,0 3 0-1,0-1-1-15,0 7 7 0,-16-2 0 16,-6 2 3-16,-3-2 2 0,-1 2 47 16,-1-5-25-16,1-5 24 15,2 2 28 1,2-5-42-16,-4 0 1 0,4-3-24 15,0 0-19 1,5 0 19-16,0 0-19 0,8-2 0 16,2-3 8-1,1 1-8-15,0 3-2 0,1 0 1 16,0 4-3-16,-4-1 3 0,1 6 0 16,-4-1 0-1,7 1 0-15,-1-3-4 0,3 0 4 16,3 0-1-1,0 0-17-15,0 0 17 0,3 0 1 16,13 1 0 0,10-2 3-16,1 4-2 0,4-4-1 15,3 5 0 1,-3-2-8-16,-1 0 8 0,-2 1 0 16,-6-3 0-16,-3-2-2 15,-4-4-5-15,-4 1 6 16,-6-2-34-16,-2-1-24 15,-3 2-11-15,0-4-106 16,0 0-95-16,-5 0-271 0</inkml:trace>
          <inkml:trace contextRef="#ctx0" brushRef="#br0" timeOffset="83711.89">12503 2382 100 0,'0'0'196'15,"0"0"-117"-15,0 0 63 16,0 0-15-16,0 0 10 16,0 0-46-16,0 0-48 15,36-43 18-15,-31 39-14 16,4-1-23-16,-1-2-13 16,6 6-10-16,3-2-2 0,0-1 1 15,4 4-6 1,-1 0-1-16,-1 0 7 0,-2 0 0 15,-3 0 0 1,-2 0-4-16,-4 8 4 0,-6 4-11 16,-2 0-7-1,0 2 8-15,0 2 5 0,0-1 5 16,-10 0 3-16,-2 3 7 0,-5-1-9 16,3 1-1-1,-5 2 0-15,2-4 4 0,0 3-4 16,4-2 0-1,-1-1 0-15,2-6 2 0,5-1-2 16,0-4 0 0,5 0 0-16,-1-5 1 0,3 3-1 15,0-3 0 1,0 0-1-16,0 2-14 0,0-2 14 16,0 3 1-16,17-1-11 15,2 1 10-15,3 0-15 16,7-3 0-16,-2 0 8 15,1 0-56-15,-3 0 12 16,-5 0-1-16,0 0-27 16,-10 0 7-16,-1 0-48 15,-4 0-87-15,-5 0-30 0</inkml:trace>
          <inkml:trace contextRef="#ctx0" brushRef="#br0" timeOffset="84521.42">12895 2407 29 0,'0'0'585'0,"0"0"-483"15,0 0-102-15,0 0-1 16,0 0 0-16,0 0 1 15,0 0 0-15,92-18 0 16,-83 18 4-16,-1 0-4 16,-6 0 13-16,1 0 35 15,-3 0-6-15,3 0-9 0,-3 0-32 16,0 0 5 0,0 0-4-16,0 0-1 0,0 0 7 15,0 8 26 1,0-1-26-16,-3 4 10 0,-5-1-12 15,-1-3-5 1,4 3 13-16,0-4-14 0,2 2 0 16,3 0 0-1,0 3-7-15,0-2 6 0,5 3-36 16,15 0 21-16,2-3 16 0,4 1-13 16,-4 0 5-1,0 1 7-15,-6-1-6 0,-1-1 6 16,-8-1 2-1,-4-3 5-15,-3 2 52 0,0-1-2 16,0 1 1 0,-8 0-22-16,-6 1-28 0,4-1 10 15,-7-2-16-15,0 3 6 16,0 2 24-16,-5-2-15 16,2 1-3-16,4-1 16 15,2-3-22 1,5 1 23-16,1-6-7 0,-1 2-5 15,1-2 5 1,-3 0-23-16,0 0 0 0,0 0-35 16,3 0-120-1,1-8-195-15</inkml:trace>
        </inkml:traceGroup>
        <inkml:traceGroup>
          <inkml:annotationXML>
            <emma:emma xmlns:emma="http://www.w3.org/2003/04/emma" version="1.0">
              <emma:interpretation id="{C1A311A5-BDE5-4FD5-804E-7D9720609B77}" emma:medium="tactile" emma:mode="ink">
                <msink:context xmlns:msink="http://schemas.microsoft.com/ink/2010/main" type="inkWord" rotatedBoundingBox="17277,7980 17530,7991 17523,8155 17270,8144"/>
              </emma:interpretation>
              <emma:one-of disjunction-type="recognition" id="oneOf16">
                <emma:interpretation id="interp80" emma:lang="en-US" emma:confidence="0.5">
                  <emma:literal>=</emma:literal>
                </emma:interpretation>
                <emma:interpretation id="interp81" emma:lang="en-US" emma:confidence="0">
                  <emma:literal>.</emma:literal>
                </emma:interpretation>
                <emma:interpretation id="interp82" emma:lang="en-US" emma:confidence="0">
                  <emma:literal>-</emma:literal>
                </emma:interpretation>
                <emma:interpretation id="interp83" emma:lang="en-US" emma:confidence="0">
                  <emma:literal>I</emma:literal>
                </emma:interpretation>
                <emma:interpretation id="interp84" emma:lang="en-US" emma:confidence="0">
                  <emma:literal>_</emma:literal>
                </emma:interpretation>
              </emma:one-of>
            </emma:emma>
          </inkml:annotationXML>
          <inkml:trace contextRef="#ctx0" brushRef="#br0" timeOffset="84901.39">13561 2385 707 0,'0'0'230'0,"0"0"-196"16,0 0-8-1,0 0-5-15,0 0-8 0,0 0-13 16,0 0 1 0,84 0-3-16,-68 0 2 0,-5 0 0 15,0 0-1-15,-5 2 0 0,3 0 1 16,-4 1 0 0,0-1 6-16,4 1-6 0,1-3 0 15,5 0-1 1,4 0-80-1,0 0-158-15,-4 0-157 0</inkml:trace>
          <inkml:trace contextRef="#ctx0" brushRef="#br0" timeOffset="85161.38">13546 2287 484 0,'0'0'371'0,"0"0"-271"0,0 0-72 0,0 0-7 15,0 0-21-15,0 0-11 0,113-45 10 16,-77 41 2 0,-4 2-1-16,-8 2 0 0,-8 0-9 15,-5 0 8 1,-9 0-35-16,-2 0-3 0,0 0-74 15,-2 0-126 1,-9 0-72-16</inkml:trace>
        </inkml:traceGroup>
        <inkml:traceGroup>
          <inkml:annotationXML>
            <emma:emma xmlns:emma="http://www.w3.org/2003/04/emma" version="1.0">
              <emma:interpretation id="{D1BFC5A3-1D4C-43E8-814A-326E18B9D60F}" emma:medium="tactile" emma:mode="ink">
                <msink:context xmlns:msink="http://schemas.microsoft.com/ink/2010/main" type="inkWord" rotatedBoundingBox="18407,7763 19394,7806 19364,8484 18377,8441"/>
              </emma:interpretation>
              <emma:one-of disjunction-type="recognition" id="oneOf17">
                <emma:interpretation id="interp85" emma:lang="en-US" emma:confidence="0.5">
                  <emma:literal>125</emma:literal>
                </emma:interpretation>
                <emma:interpretation id="interp86" emma:lang="en-US" emma:confidence="0">
                  <emma:literal>35</emma:literal>
                </emma:interpretation>
                <emma:interpretation id="interp87" emma:lang="en-US" emma:confidence="0">
                  <emma:literal>325</emma:literal>
                </emma:interpretation>
                <emma:interpretation id="interp88" emma:lang="en-US" emma:confidence="0">
                  <emma:literal>25</emma:literal>
                </emma:interpretation>
                <emma:interpretation id="interp89" emma:lang="en-US" emma:confidence="0">
                  <emma:literal>15</emma:literal>
                </emma:interpretation>
              </emma:one-of>
            </emma:emma>
          </inkml:annotationXML>
          <inkml:trace contextRef="#ctx0" brushRef="#br0" timeOffset="89424.61">14734 2216 196 0,'0'0'224'0,"0"0"-142"0,0 0-20 16,0 0-27-1,0 0 69-15,0 0 8 0,0 0-61 16,0 0 5-1,2-19-1-15,-2 19-16 0,0 0 2 16,0 0-18-16,0 0 4 16,0 0-12-16,0 0-14 15,0 0-2-15,0 0-9 16,0 0-15-16,0 7 25 16,0 13 0-16,0 5 0 15,0 5 7-15,-9 2 2 16,2 1-11-16,-2 0 2 15,3-3 0-15,4-5 3 0,-1-5-3 16,3-8 0 0,0-1 0-16,0-4 6 0,0-2-8 15,0-4 2 1,0 3-11-16,0-2 11 0,0-2-19 16,-2 2-12-1,2 4 3-15,0 2-2 0,-3-1-63 16,-1 3-25-1,4 0-21-15,0 1 5 0,0-4-17 16,0-4-56-16</inkml:trace>
          <inkml:trace contextRef="#ctx0" brushRef="#br0" timeOffset="90254.57">14674 2102 201 0,'0'0'106'0,"0"0"-65"0,0 0 2 16,0 0 26-16,0 0 9 0,0 0-34 16,0 0-44-1,96-74 7-15,-82 70 3 0,2 0-9 16,4 4-1 0,2 0 0-16,-2 0 2 0,2 0 11 15,-3 0-13 1,0 0 0-16,-2 0-1 0,0 8-11 15,0 2 11-15,0 0 1 0,-3-1-23 16,-4 4 10 0,2 3 7-16,-1-5 4 0,-5 2-4 15,-1 3-23 1,-3 0 22-16,-2 6-4 0,0-5 18 16,0 0-7-1,0-1 0-15,-2-4 0 0,-6-2 8 16,-1 0-8-1,1-2 9-15,-6 0-8 0,0-4-1 16,1 0 18-16,-8 5 3 16,-1-5-4-16,0 0 3 15,3 0 16-15,-1-1 36 16,1 2 3-16,2 0-41 16,0 0 6-16,3 0-31 15,7 0-8-15,-3 3-1 16,5 0-5-16,0-1 5 15,-1 5-9-15,1 1-13 0,2 2 21 16,3 0-4 0,0-5-3-16,0 0-17 0,0-5-12 15,0 3 37 1,10-6 15-16,4 3-15 0,6-5 35 16,2 2-16-1,4-2-2-15,1 0 9 0,4 0-6 16,0 0-4-1,-4 0-16-15,1 0 6 0,-3 0-7 16,-6 0 1-16,-5 0 0 0,-4 0-1 16,-8 0-4-1,-2 0-9-15,0 0-9 0,0 0-12 16,0 0 12 0,0 0-39-16,-17 8-26 0,-2-1-25 15,2 1-175-15</inkml:trace>
          <inkml:trace contextRef="#ctx0" brushRef="#br0" timeOffset="91094.52">15285 2444 90 0,'0'0'290'16,"0"0"-166"-16,0 0-78 0,0 0 78 16,0 0 35-1,0 0-64-15,0 0-31 0,6-7-44 16,-6 7-3 0,0 0-5-16,0 0-12 0,0 0 0 15,0 0-1 1,0 0-11-16,0 0 12 0,0 5 0 15,0 1 1-15,0 2-1 0,2 3-8 16,6-1 7 0,-2 0 1-16,2 3-3 15,1 2 3-15,-1 0 0 16,1 0 0-16,-1 0 2 0,1-3 5 16,-4 1-8-1,0-3 1-15,2-2-1 16,-5-1 1-16,-2 0 0 15,0-4 0-15,0 2 5 0,0 0 4 16,0 0-9-16,0 3 4 16,0-1-2-16,-2 0 21 15,-10 3-13-15,-2 1 7 16,0-4 11-16,1 3-22 16,-4-5 21-16,3 0-9 15,2 0-17-15,2-3 29 16,3-2-20-16,2 0 4 15,2 0 20-15,-2 0-24 0,-1 0-9 16,-2 0-1 0,-1-5-59-16,1-2-54 0,2-3-81 15,1 3-34 1,-1-1-171-16</inkml:trace>
          <inkml:trace contextRef="#ctx0" brushRef="#br0" timeOffset="91464.5">15394 2389 578 0,'0'0'130'16,"0"0"-99"-16,0 0 33 16,0 0 25-16,0 0-29 15,0 0-40-15,0 0-13 16,94-18-7-16,-69 16 0 16,-2 2 0-16,-7 0 4 15,-2 0-3-15,0 0 15 16,-2-2 15-16,-2 2-30 15,2-4 32-15,-1 2 3 16,0 0-33-16,0 0 17 0,-6 2-20 16,-5 0-6-1,0 0-68-15,0 0-232 0,-5-3-427 0</inkml:trace>
        </inkml:traceGroup>
      </inkml:traceGroup>
    </inkml:traceGroup>
    <inkml:traceGroup>
      <inkml:annotationXML>
        <emma:emma xmlns:emma="http://www.w3.org/2003/04/emma" version="1.0">
          <emma:interpretation id="{188038A4-81C1-4578-8C83-7A53F4D849F3}" emma:medium="tactile" emma:mode="ink">
            <msink:context xmlns:msink="http://schemas.microsoft.com/ink/2010/main" type="paragraph" rotatedBoundingBox="8460,8943 13560,9410 13504,10019 8404,955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D165E9D4-E622-4E17-B333-09E359DFB46F}" emma:medium="tactile" emma:mode="ink">
              <msink:context xmlns:msink="http://schemas.microsoft.com/ink/2010/main" type="line" rotatedBoundingBox="8460,8943 13560,9410 13504,10019 8404,9552"/>
            </emma:interpretation>
          </emma:emma>
        </inkml:annotationXML>
        <inkml:traceGroup>
          <inkml:annotationXML>
            <emma:emma xmlns:emma="http://www.w3.org/2003/04/emma" version="1.0">
              <emma:interpretation id="{E8ADA513-92EF-46B7-8191-BAD44236194F}" emma:medium="tactile" emma:mode="ink">
                <msink:context xmlns:msink="http://schemas.microsoft.com/ink/2010/main" type="inkWord" rotatedBoundingBox="8452,9036 9329,9116 9282,9633 8404,9552">
                  <msink:destinationLink direction="with" ref="{6C4849DD-BA3F-49BF-A01B-7B182A987366}"/>
                </msink:context>
              </emma:interpretation>
              <emma:one-of disjunction-type="recognition" id="oneOf18">
                <emma:interpretation id="interp90" emma:lang="en-US" emma:confidence="0.5">
                  <emma:literal>Rin</emma:literal>
                </emma:interpretation>
                <emma:interpretation id="interp91" emma:lang="en-US" emma:confidence="0">
                  <emma:literal>Run</emma:literal>
                </emma:interpretation>
                <emma:interpretation id="interp92" emma:lang="en-US" emma:confidence="0">
                  <emma:literal>Ran</emma:literal>
                </emma:interpretation>
                <emma:interpretation id="interp93" emma:lang="en-US" emma:confidence="0">
                  <emma:literal>Ren</emma:literal>
                </emma:interpretation>
                <emma:interpretation id="interp94" emma:lang="en-US" emma:confidence="0">
                  <emma:literal>Ron</emma:literal>
                </emma:interpretation>
              </emma:one-of>
            </emma:emma>
          </inkml:annotationXML>
          <inkml:trace contextRef="#ctx0" brushRef="#br0" timeOffset="106248.46">5158 3718 335 0,'0'0'394'16,"0"0"-235"-16,0 0-74 0,0 0 50 16,0 0-21-1,0 0-36-15,0 0-57 16,26-13-8-16,-19 6-10 15,2 0-2-15,-3-1-1 0,-1 0 0 16,1 4 7 0,-3-4-6-16,2 3-1 0,0-3 0 15,2 1 0-15,0-1-20 16,5-2 10-16,-4 0-9 16,1 0 12-16,-1 4 6 15,-3-3 1 1,1 4 0-16,-1 0 0 0,-2 2 1 15,0 1-1 1,-3 2 0-16,3 0-3 0,-3 0-4 16,0 0 1-16,0 0-5 0,0 2 1 15,0 8-9 1,0 6 9-16,0-2-1 16,0 4 11-16,0 0 1 0,0 0-1 15,0-3 0-15,0 2 0 0,0-2 7 16,0 3-7-1,0-4 0-15,0 2 0 0,0-1-8 16,0-3 10 0,0-1-3-16,0-7 1 0,0 1-44 15,0-2 0 1,-3-3-31-16,0 2-29 0,3-2-16 16,-3 0-66-1,3 0-127-15</inkml:trace>
          <inkml:trace contextRef="#ctx0" brushRef="#br0" timeOffset="106910.36">5428 3804 137 0,'0'0'310'0,"0"0"-190"0,0 0-19 16,0 0 45-16,0 0-13 31,0 0-29-31,0 0-45 0,21-56-2 0,-16 44-11 16,-3 2-24-16,3-3 18 15,-2 3-21-15,3 0-18 16,0 0 21-16,3-1-22 16,-4 2 1-16,3-1-1 15,1 2 6-15,-4 4-15 0,4-2 9 16,-1 2 0-1,-3-2-7-15,1 4 8 0,-1-1-1 16,-2 3 0 0,-3 0 2-16,3 0-4 0,-3 0-5 15,0 0-3 1,2 0 9-16,-2 3 1 0,0 9 0 16,0 3 0-1,0 2 0-15,0-1 0 0,0 1 0 16,0-1 2-16,0 1 5 0,0 3-6 15,0-1-1 1,0-3 0-16,0 1 1 0,0-4-2 16,0 0 1-1,0-6-14-15,0-1 13 0,0-1-12 16,0-1 6 0,0 3-21-16,0-6-34 0,0 4 31 15,0 0-50 1,0 0-43-16,0-5-26 0,0 2-87 15,0-2-252-15</inkml:trace>
          <inkml:trace contextRef="#ctx0" brushRef="#br0" timeOffset="105605.95">4710 3425 149 0,'0'0'78'16,"0"0"-18"-16,0 0 8 16,0 0 30-16,0 0-4 15,0 0-44-15,0 0-2 16,2-8 0-16,-2 8-25 16,0 0 13-16,0 0-20 0,0 0-5 15,0 0-9 1,4 3 8-16,-1 12-7 0,2 2 4 15,0 6-6 1,1-1 67-16,0 3-5 0,-4-2-29 16,1-3-7-1,-3 0-24-15,0-2 4 0,0-4-7 16,0 0 2 0,0-4 6-16,0-6-8 0,0 1 0 15,0-5 1-15,0 3 0 0,0-3-2 16,0 0-8-1,0 0 6-15,0 0-3 0,0 0 6 16,0 0-2 0,0 0-4-16,0 0-90 0,-3 0 14 15,-2 0-15 1,-2-3-41-16,2-6 2 0,3-5-7 16,2-3 70-16,0-6 54 15,0 1-1-15,0-3 19 16,0-2 1-16,0 1 0 15,0 1 43-15,0 0 23 16,0 5 41-16,2 0-9 16,10 5-39-16,2 0-27 15,-1 5-31-15,4 0 10 16,0 0 20-16,-1 0-7 0,4 2 1 16,-3 3-9-1,-1 0-9-15,-1 0-6 16,-1 5-1-16,-4-2-4 15,2 2 3-15,-1 0 1 16,0 0 0-16,0 0-1 16,0 2-4-16,0 6 5 0,1 1-1 15,-4 2-3-15,1-1 3 16,-1 2 1-16,1-2 0 16,-2-2 1-16,1 2 0 15,-4 0-2-15,-1-3-8 16,-3 1 9-16,0-1 26 15,0 1-10-15,0-3 7 16,-12 3 4-16,-2-3-8 16,-6 2 34-16,1-2-18 15,-3 3-26-15,0 0 47 16,-1-1-33-16,7-2-4 0,5-3 13 16,5 3-22-1,3-5 4-15,3 0-14 0,0 0 1 16,0 0 6-1,0 0-7-15,-3 0 0 0,3 0 2 16,-3 3-1 0,-2-1-1-16,3 3 0 0,-5 3-1 15,2-3-9-15,5 3 10 0,0-4 0 16,0 4-2 0,0 2 4-16,12-3 2 0,7 1-4 15,6 0-5 1,0-1-3-1,0-2 6-15,-3 2 2 0,-3-2 0 16,-4 1-4-16,-6 1 3 0,-7-2-19 16,-2 0-25-16,0 2 26 15,0 1-55-15,0 0 8 16,-2 0-57-16,-5-4-131 0</inkml:trace>
        </inkml:traceGroup>
        <inkml:traceGroup>
          <inkml:annotationXML>
            <emma:emma xmlns:emma="http://www.w3.org/2003/04/emma" version="1.0">
              <emma:interpretation id="{3FF85326-641F-4936-BCED-07116A22F572}" emma:medium="tactile" emma:mode="ink">
                <msink:context xmlns:msink="http://schemas.microsoft.com/ink/2010/main" type="inkWord" rotatedBoundingBox="10556,9135 11722,9242 11669,9817 10503,9710"/>
              </emma:interpretation>
              <emma:one-of disjunction-type="recognition" id="oneOf19">
                <emma:interpretation id="interp95" emma:lang="en-US" emma:confidence="0.5">
                  <emma:literal>R12</emma:literal>
                </emma:interpretation>
                <emma:interpretation id="interp96" emma:lang="en-US" emma:confidence="0.5">
                  <emma:literal>R 12</emma:literal>
                </emma:interpretation>
                <emma:interpretation id="interp97" emma:lang="en-US" emma:confidence="0">
                  <emma:literal>R 72</emma:literal>
                </emma:interpretation>
                <emma:interpretation id="interp98" emma:lang="en-US" emma:confidence="0">
                  <emma:literal>1212</emma:literal>
                </emma:interpretation>
                <emma:interpretation id="interp99" emma:lang="en-US" emma:confidence="0">
                  <emma:literal>122</emma:literal>
                </emma:interpretation>
              </emma:one-of>
            </emma:emma>
          </inkml:annotationXML>
          <inkml:trace contextRef="#ctx0" brushRef="#br0" timeOffset="109470.16">6818 3485 38 0,'0'0'69'0,"0"0"-49"16,0 0 12-16,0 0 8 16,0 0 48-16,0 0 2 15,0 0-12-15,145-40 2 16,-123 35 21-16,-2-3-7 15,0 3-16 1,-1 0-6-16,-2 0-28 0,2 2-17 16,-2 1-11-16,2 2-9 0,1 0-14 15,-3 0 4 1,-3 0-20-16,-4 2 23 0,-3 9-9 16,-2 1 4-1,-3 0-1-15,-2 4 12 16,0-1 12-16,0-1-6 15,0 2-12-15,0-1 22 0,-5 0-22 16,-4-2 10-16,-1-1 11 0,-2 0-20 16,-5-2 19-1,1 2-6 1,-1-3-7-16,-3 0 11 0,-2-1-17 16,3 0 9-16,-4-2-6 0,3 0 3 15,1-3-2 1,6 2 1-16,4-3-5 0,1-2 18 15,4 0-13 1,2 3 11-16,2-3 17 0,0 0-33 16,0 0 22-16,0 0-23 15,0 0-2-15,0 0-5 16,0 0 2-16,0 0 4 16,0 2 0-16,0-2-19 15,0 0 20-15,0 0-12 16,0 0-25-16,0 3 36 15,2-1 2-15,13 5 12 16,4 1 20-16,4 3-31 0,7-2 18 16,1 1-20-1,0 4 6-15,-4-2 0 0,-1-3-6 16,-4 2 0 0,0 1-2-16,-5-4 9 0,0 2-7 15,-6-3 0 1,-1-2 0-16,-3-3-1 0,-2-2 2 15,-5 4-1 1,0-4 3-16,0 0-2 0,0 0-2 16,0 0 1-16,0 1-43 15,-5 2-66-15,-7-3-246 0</inkml:trace>
          <inkml:trace contextRef="#ctx0" brushRef="#br0" timeOffset="108600.21">6888 3502 95 0,'0'0'145'0,"0"0"-69"0,0 0 22 16,0 0-13-1,0 0-15-15,0 0 2 0,0 0-17 32,0-15 12-32,2 15-15 0,-2 0-24 0,0 0 17 15,0 0-25 1,0 0-14-16,0 0 15 0,0 7-5 15,0 9 12 1,0 1-18-16,0 1-10 0,-5 5 21 16,3-1-21-16,-1 3 1 15,-1 3 2-15,2 0-2 16,-1 1-1-16,0-3 0 16,1-2 1-16,2-2 0 15,0-8-1-15,0-2 1 16,0-2-1-16,0-5 0 15,0 0 0-15,0-2 0 16,0-1 0-16,0 1 0 0,0-1 0 16,0-2-1-1,0 3-31-15,0-1-97 0,0 3-31 16,0-2-36 0,0-3-75-16</inkml:trace>
          <inkml:trace contextRef="#ctx0" brushRef="#br0" timeOffset="110100.15">7423 3836 347 0,'0'0'496'15,"0"0"-395"1,0 0-48-16,0 0 49 0,0 0-7 16,0 0-56-1,0 0-30-15,41-50 9 0,-29 40-17 16,-5 2-1-1,0 0 17-15,-5 4-16 0,1 1 19 16,-3 3 9-16,0 0-14 16,0 0 4-16,0-3-19 15,0 3 1-15,3 0-1 16,-3 0 9-16,0 0-16 16,0 0 7-16,0 0 0 15,0 0-2-15,0 0 3 16,0 0-1-16,0 0 0 15,0 0-4-15,0 0 3 16,0 3-27-16,0 16 27 16,0 2 1-16,-6 4 0 0,1 1 2 15,-1 1 1 1,3-1 4-16,3-5-6 0,0-1-1 16,0-2 0-1,0-5-1-15,0 0 1 0,0-5 0 16,-2-4-1-1,2 1-19-15,0-3 20 0,0-2-16 16,0 0 0-16,-3 0 16 0,3 0-30 16,-3 0-9-1,0 3-41-15,-5 2-54 0,-1 0-66 16,1-2-78-16</inkml:trace>
          <inkml:trace contextRef="#ctx0" brushRef="#br0" timeOffset="110940.07">7618 3878 146 0,'0'0'151'15,"0"0"-28"1,0 0-19-16,0 0 10 0,0 0-26 15,0 0-23 1,0 0-20-16,31-37-12 0,-24 34-7 16,1 1-15-16,4-1-9 0,-1 3 6 15,2-2-8 1,-4 2 0-16,-1 0 8 0,-1 0-7 16,-2 0-2-1,-5 0 1-15,2 0-4 0,-2 0 4 16,0 5 11-1,0 4-2-15,0 3 8 16,0-3-15-16,0 3 4 0,0-1-6 0,0-2 1 16,-7 2 6-1,-2-2 5-15,-2 2 15 16,0 1 14-16,-4 1-19 16,1-4 22-16,4-1-38 15,-2-1 6-15,4 0-1 16,6-2-11-16,-2-4 1 15,4-1 6-15,-3 3 2 16,3-3-10-16,0 0 1 16,0 0 0-16,0 0 2 0,0 0-2 15,0 0 0 1,0 0 0-16,0 0 0 0,0 0 0 16,0 0-7-1,0 0-26-15,0 0 33 0,9 0 0 16,6 2 0-1,4 1 13-15,3-3-12 0,3 0-1 16,3 0 0-16,3 0 7 0,-1 0-16 16,-2 0 10-1,-1 0-1-15,-1 0 3 0,-6 0 6 32,-1-5-10-32,-7 2 1 0,-5 2-1 0,-2-3 1 15,-5 4 0 1,0 0 1-16,0 0 2 0,0 0-2 15,0 0-2 1,0 0-20-16,0 0-122 0,-5 0-106 16,-2 0-249-16</inkml:trace>
        </inkml:traceGroup>
        <inkml:traceGroup>
          <inkml:annotationXML>
            <emma:emma xmlns:emma="http://www.w3.org/2003/04/emma" version="1.0">
              <emma:interpretation id="{DB1BA88E-A2C3-4E3A-9C7D-1AFB616A5D8E}" emma:medium="tactile" emma:mode="ink">
                <msink:context xmlns:msink="http://schemas.microsoft.com/ink/2010/main" type="inkWord" rotatedBoundingBox="12494,9312 13560,9410 13508,9978 12442,9880"/>
              </emma:interpretation>
              <emma:one-of disjunction-type="recognition" id="oneOf20">
                <emma:interpretation id="interp100" emma:lang="en-US" emma:confidence="0.5">
                  <emma:literal>1213</emma:literal>
                </emma:interpretation>
                <emma:interpretation id="interp101" emma:lang="en-US" emma:confidence="0.5">
                  <emma:literal>R 13</emma:literal>
                </emma:interpretation>
                <emma:interpretation id="interp102" emma:lang="en-US" emma:confidence="0">
                  <emma:literal>213</emma:literal>
                </emma:interpretation>
                <emma:interpretation id="interp103" emma:lang="en-US" emma:confidence="0">
                  <emma:literal>Rid</emma:literal>
                </emma:interpretation>
                <emma:interpretation id="interp104" emma:lang="en-US" emma:confidence="0">
                  <emma:literal>Ry}</emma:literal>
                </emma:interpretation>
              </emma:one-of>
            </emma:emma>
          </inkml:annotationXML>
          <inkml:trace contextRef="#ctx0" brushRef="#br0" timeOffset="111790.02">8840 3643 580 0,'0'0'202'0,"0"0"-134"16,0 0-35-1,0 0 42-15,0 0-48 0,0 0-19 16,0 0-3-16,0 15-5 16,0-2 1-16,0-1-1 15,0 3 6-15,0 0-6 16,0 0 0-16,0 0 0 15,0 2 8-15,0 1-7 16,-5 2 5-16,-4 0 1 16,4 0-5-16,-1 2-3 0,4-6 1 15,-2 5 0 1,4-7 4-16,0 1-4 0,0-4-9 16,0-2 1-1,0-1-47-15,0-3 1 0,0-1-29 16,0-4-24-16,-10 0-20 15,-2 0-22-15,2 0-76 0</inkml:trace>
          <inkml:trace contextRef="#ctx0" brushRef="#br0" timeOffset="112581.73">8753 3698 58 0,'0'0'104'0,"0"0"-52"16,0 0-36-16,0 0-9 15,0 0 1-15,0 0-8 16,0 0-3-16,77-83-3 16,-65 78 7-16,3 3-1 15,-1 2 1-15,-2 0 39 16,0 0 31-16,3-3-18 15,1 3-14-15,1-2 0 16,3-1 6-16,2 2-5 0,1-3-20 16,-1 2-11-1,0-1 14-15,-3 3-13 0,-5 0 0 16,-2 0-10-16,-4 0-6 16,-1 0 5-16,0 0 1 15,-2 9-1-15,-5 0-5 16,3 0 12-1,-3 1-6-15,0 6 26 16,0-1-25-16,-15-1 18 0,-6 2-8 16,-7 1 7-16,-3 2 9 0,-2-5-14 15,-1-2 0 1,3 2 0-16,1-5-11 0,9 1 15 16,-3-5 18-1,7 3-1-15,7-6 4 0,-1 4-28 16,8-6-4-1,0 0 9-15,3 0-14 0,0 0 17 16,0 0 1 0,0 0 2-16,0 0 24 0,0 0-33 15,-2 0-1-15,2 0 18 0,0 0-20 16,0 0 5 0,0 0-14-16,0 0-15 15,0 0 15-15,0 0-13 16,0 0-7-16,2 8 10 15,18 3-1-15,4 2 11 16,7 0 1-16,0 3 0 16,-1-8 11-16,-2 2-11 0,-3 0-1 15,-6-2 0 1,-2-3 6-16,-5 0-6 0,-1 0 0 16,0 0 0-1,-2-3 5-15,-1 1-5 0,3 0 0 16,-3-1-2-16,-2-2-4 15,0 0-31-15,-4 2-75 16,1-2-39-16,-1 0-57 16,-2 0-339-16</inkml:trace>
          <inkml:trace contextRef="#ctx0" brushRef="#br0" timeOffset="113120.7">9300 3986 208 0,'0'0'345'0,"0"0"-253"15,0 0-18-15,0 0 105 16,0 0-20-16,0 0-48 16,0 0-78-16,86-88-4 15,-80 83 16-15,-4 1-23 16,-2 1 13-16,3 0-11 15,-3 3-11-15,0 0 0 16,0 0-11-16,0 0-2 16,2 0 0-16,-2 0-7 0,0 0 7 15,0 0-26 1,0 0-11-16,0 8 21 0,0 7-7 16,0 2 22-1,0 6 1-15,0 0-7 0,0-1 7 16,-2 1 0-1,-6 1 2-15,3-5-4 0,-4-1 4 16,6-4-2 0,-2-1 0-16,1-4 1 15,2-2-8-15,-1-1-3 0,0-1-15 16,3 0-9-16,-2 0-33 16,2 0-46-16,0 1-90 15,0-5-73-15</inkml:trace>
          <inkml:trace contextRef="#ctx0" brushRef="#br0" timeOffset="114030.64">9534 3974 84 0,'0'0'303'0,"0"0"-153"16,0 0-68-16,0 0 36 31,0 0 15-31,0 0-72 0,0 0-34 0,31-20-27 16,-29 17 9-16,3 3-9 15,1 0 1 1,0 0-1-16,2 0 0 15,1 0 0-15,-1 0-2 0,1 0 2 16,-2 0 0-16,2 0-4 16,2 0 4-16,-2 0 0 15,-1 3 4-15,-3 2 3 0,4-1-14 16,-7 2 7 0,4 2-6-16,-3-3 5 0,-3 3 2 15,0-2 0 1,0 2 29-16,0-1-29 0,-3 0 18 15,-8 1 2 1,0-3-20-16,0 2 33 0,0-4-17 16,2 0-1-16,3-1 3 0,4-2-18 15,2 0-1 1,0 0 0-16,0 0-3 0,0 0-5 16,0 0-10-1,0 3 11-15,5 2-3 0,7 0-3 16,2-1 7-1,3 3 5-15,-1-2 1 0,-3 3-8 16,4-2 8 0,0 1 0-16,-3 4-1 0,-2 0-2 15,-2-5 1-15,-3 4-9 16,-2-2-1-16,-3 0 11 16,-2-3 1-16,0 3 0 15,0-4 8-15,0 3-1 16,-5 1 2-16,-9-3 5 15,-5 3-5-15,2-7 26 16,-3 6-11 0,4-6 14-16,-1 3 17 0,3-4-35 0,3 0 31 15,2 0-8 1,1 0-24-16,-1 0 13 0,4 0-30 16,-1 0 5-1,1-8-7-15,-1 3-32 0,1 2-36 16,-1 1-73-1,1 2-172-15,2 0-248 0</inkml:trace>
        </inkml:traceGroup>
      </inkml:traceGroup>
    </inkml:traceGroup>
    <inkml:traceGroup>
      <inkml:annotationXML>
        <emma:emma xmlns:emma="http://www.w3.org/2003/04/emma" version="1.0">
          <emma:interpretation id="{36659E8F-8E57-440E-AEDA-179F52A442D8}" emma:medium="tactile" emma:mode="ink">
            <msink:context xmlns:msink="http://schemas.microsoft.com/ink/2010/main" type="paragraph" rotatedBoundingBox="8614,10012 14047,10603 13981,11215 8547,10624" alignmentLevel="4"/>
          </emma:interpretation>
        </emma:emma>
      </inkml:annotationXML>
      <inkml:traceGroup>
        <inkml:annotationXML>
          <emma:emma xmlns:emma="http://www.w3.org/2003/04/emma" version="1.0">
            <emma:interpretation id="{7D263858-D224-4150-A07B-27786A6E4402}" emma:medium="tactile" emma:mode="ink">
              <msink:context xmlns:msink="http://schemas.microsoft.com/ink/2010/main" type="line" rotatedBoundingBox="8614,10012 14047,10603 13981,11215 8547,10624"/>
            </emma:interpretation>
          </emma:emma>
        </inkml:annotationXML>
        <inkml:traceGroup>
          <inkml:annotationXML>
            <emma:emma xmlns:emma="http://www.w3.org/2003/04/emma" version="1.0">
              <emma:interpretation id="{A46B26A6-7F5B-492A-9BF4-5EB914C83712}" emma:medium="tactile" emma:mode="ink">
                <msink:context xmlns:msink="http://schemas.microsoft.com/ink/2010/main" type="inkWord" rotatedBoundingBox="8603,10105 9460,10198 9404,10717 8547,10624"/>
              </emma:interpretation>
              <emma:one-of disjunction-type="recognition" id="oneOf21">
                <emma:interpretation id="interp105" emma:lang="en-US" emma:confidence="0.5">
                  <emma:literal>R12</emma:literal>
                </emma:interpretation>
                <emma:interpretation id="interp106" emma:lang="en-US" emma:confidence="0.5">
                  <emma:literal>R 12</emma:literal>
                </emma:interpretation>
                <emma:interpretation id="interp107" emma:lang="en-US" emma:confidence="0">
                  <emma:literal>R</emma:literal>
                </emma:interpretation>
                <emma:interpretation id="interp108" emma:lang="en-US" emma:confidence="0">
                  <emma:literal>RM</emma:literal>
                </emma:interpretation>
                <emma:interpretation id="interp109" emma:lang="en-US" emma:confidence="0">
                  <emma:literal>RB</emma:literal>
                </emma:interpretation>
              </emma:one-of>
            </emma:emma>
          </inkml:annotationXML>
          <inkml:trace contextRef="#ctx0" brushRef="#br0" timeOffset="115380.62">4946 4456 121 0,'0'0'491'0,"0"0"-377"15,0 0-62 1,0 0 40-16,0 0-25 0,0 0-27 15,0 0-40 1,4-11-7-16,-4 11 5 0,0 0-9 16,0 0 11-16,0 3 1 0,0 10 6 15,0 0-5 1,0 1-2-16,0 4 0 0,-4 1 6 16,-6 6-5-1,-5 3 13-15,4-1-8 0,-2 3 1 16,1 1-7-1,1-4 0-15,5-4 0 0,1-6-2 16,0-4 2 0,5-5-1-16,-4-3 0 0,4-4-25 15,0 3 18-15,0-4-1 16,0 0 9-16,-2 0-6 16,-6 0-10-16,1 0-135 15,0 0-368-15</inkml:trace>
          <inkml:trace contextRef="#ctx0" brushRef="#br0" timeOffset="116090.52">4902 4405 182 0,'0'0'156'15,"0"0"-60"-15,0 0-62 0,0 0-21 16,0 0 27 0,0 0-26-16,0 0-14 0,89-37 1 15,-75 37-1-15,-6 0-6 16,1 0 6-16,-1 0-6 16,1 0 6-16,1 5 6 15,2 3-5-15,-2 1 5 16,2 1 3-16,0-1-9 15,2 3 15-15,-1-3-14 16,-2-2 0-16,1-1 5 16,-4-1-6-16,-6 0 0 0,1 0 1 15,-3-1 23 1,0 4 42-16,0 0-24 0,-3 2 9 16,-14 3-11-1,1 1-21-15,-4-1 13 0,-2 1-6 16,3 3-13-1,-3 0 11-15,3-2-16 0,-2-1 3 16,8-1 1 0,1-5-11-16,5-2 8 0,0 1-7 15,2-6 24-15,2 2 10 0,3-3-4 16,-2 0 17 0,-2 0 6-16,-1 4-31 0,2-3 4 15,1 2-27 1,-1-1 0-16,0 1 7 0,0-1-7 15,3 1 1 1,0 0-2-16,0-1-11 0,0 3 2 16,0 0 9-16,0-1 0 15,11 4 7-15,6 0-6 16,2 0 0-16,1-1-1 16,-1 1 1-16,-2 0 4 15,-3-2-5-15,-2-1-13 16,-2 3 7-1,-1 0-22-15,-4-2 8 16,-2-1-20-16,-1 3-34 16,1-3-39-16,-3 0-67 0,4-2-37 15</inkml:trace>
          <inkml:trace contextRef="#ctx0" brushRef="#br0" timeOffset="116650.49">5208 4794 500 0,'0'0'94'0,"0"0"-75"16,0 0-12-16,0 0 65 16,0 0-43-16,0 0-4 15,0 0 1-15,56-93 8 16,-54 85 21-16,2 3-13 15,-1 4 6-15,-3-2 15 16,0-1-24-16,0 4-11 16,0 0-1-16,0 0-25 0,0 0-3 15,0 0 1 1,0 0-10-16,0 0 2 0,0 0 4 16,0 0-6-1,0 0 7-15,0 4-24 0,0 8 6 16,0 3 13-1,0 1-2-15,0-2 10 16,0 1 0 0,0 1 0-16,0-2 0 0,-3 2 2 0,-1-1-2 15,2 2 0-15,-1-2 0 0,1 1 2 16,-1-4-2 0,3-2-1-16,-3 0-6 0,0-2-58 15,0-2-31 1,3-3-48-16,0-1-47 0,0-2-146 15</inkml:trace>
          <inkml:trace contextRef="#ctx0" brushRef="#br0" timeOffset="117450.45">5392 4760 101 0,'0'0'186'0,"0"0"-105"0,0 0 17 16,0 0-3-16,0 0-14 0,0 0-14 15,0 0-47 1,28-24-12-16,-20 20-8 0,1 0 8 31,3 0-10-31,-2 0 2 0,1 3 0 0,-3-2 0 16,1 3 0-1,-4 0-1-15,1 0 1 0,-4 0-16 16,2 0 16 0,-4 0-7-16,0 8 7 0,0 1 18 15,0 1-2 1,0 1-1-16,0 0-5 16,0 0-3-16,-6-1-3 0,-2 1 9 15,-4 1 2-15,2 0 38 16,-4 4-24-16,-3-3-1 15,0 3 12 1,0 0-33-16,3-1 11 0,0-3-18 16,9-5 7-16,0-4 0 0,5 0-7 15,0-3 0 1,0 0-1-16,0 0-9 0,0 0 9 16,0 0-5-1,2 0 6-15,12 0 0 0,3 0 0 16,0 0 1-1,0 0 2-15,2 0-2 0,-2 0-1 16,0 0 0 0,-2 2 0-16,-1 3-1 0,1-2 1 15,-4-1 0-15,0 2 0 0,0 0 0 16,1-1 0 0,-4-2 0-16,-1 3 1 0,5-4-2 15,0 1 1 1,-2-1 0-16,2 3 0 0,-1-3-9 15,0 0-27 1,-2 0-47-16,-2 0-6 0,-4 0 1 16,-3 0-80-16,0 0-206 0</inkml:trace>
        </inkml:traceGroup>
        <inkml:traceGroup>
          <inkml:annotationXML>
            <emma:emma xmlns:emma="http://www.w3.org/2003/04/emma" version="1.0">
              <emma:interpretation id="{3A2FBD6C-116A-4EF4-A5C1-DA7229625DBA}" emma:medium="tactile" emma:mode="ink">
                <msink:context xmlns:msink="http://schemas.microsoft.com/ink/2010/main" type="inkWord" rotatedBoundingBox="10862,10257 11848,10364 11783,10966 10797,10858"/>
              </emma:interpretation>
              <emma:one-of disjunction-type="recognition" id="oneOf22">
                <emma:interpretation id="interp110" emma:lang="en-US" emma:confidence="0.5">
                  <emma:literal>RZZ</emma:literal>
                </emma:interpretation>
                <emma:interpretation id="interp111" emma:lang="en-US" emma:confidence="0.5">
                  <emma:literal>% .</emma:literal>
                </emma:interpretation>
                <emma:interpretation id="interp112" emma:lang="en-US" emma:confidence="0">
                  <emma:literal>RZ</emma:literal>
                </emma:interpretation>
                <emma:interpretation id="interp113" emma:lang="en-US" emma:confidence="0">
                  <emma:literal>% 2</emma:literal>
                </emma:interpretation>
                <emma:interpretation id="interp114" emma:lang="en-US" emma:confidence="0">
                  <emma:literal>% z</emma:literal>
                </emma:interpretation>
              </emma:one-of>
            </emma:emma>
          </inkml:annotationXML>
          <inkml:trace contextRef="#ctx0" brushRef="#br0" timeOffset="119361.21">7119 4635 116 0,'0'0'80'15,"0"0"-72"-15,0 0-7 0,0 0 27 16,0 0-2 0,0 0-7-16,0 0-6 0,159-70-6 15,-137 68 9-15,-3 2 10 16,3-3-1-16,1 3 28 16,-1-1-8-16,0-3 15 15,0-1 21-15,2 2-25 16,-8-2 30-16,-5 4 9 15,-5 1-46-15,-3 0-1 16,-3 0-48-16,0 0 0 16,0 0 46-16,0 5-4 15,0 9 3-15,-12 4-30 16,4 6-8-16,-3-2 3 0,-1-3-10 16,4-1 0-1,3-3-2-15,-1-3-29 16,1-4 29-16,-4 0-5 15,-4-1 7-15,-7 1 9 16,-8 0-8 0,-6 1 7-16,-2-2 0 0,2 1-7 0,5 0-1 15,3-3 0-15,9-4 2 0,9-1 3 16,2 3 3 0,3-3 14-16,3 0 22 0,0 0-31 15,0 0 10 1,0 0-23-16,0 0 6 0,0 0-2 15,0 0-4 1,0 0-5-16,0 4 3 0,0 0-19 16,7 3 21-1,6 7 0-15,6 1 1 0,7 2 14 16,1-2-15-16,4 2 2 16,0-4 8-16,0 0-3 15,-4-7-7-15,-5 2 0 16,-2-3 0-16,-6 0 3 15,-5-2-3 1,-4-1 0-16,-5-2-1 16,3 3-5-16,-3-3 5 0,0 3-1 15,0 2-47-15,0-3 3 0,0 6-63 16,0 0-57 0,0-2-39-16,0-3-181 0</inkml:trace>
          <inkml:trace contextRef="#ctx0" brushRef="#br0" timeOffset="118571.25">7199 4618 80 0,'0'0'223'0,"0"0"-79"16,0 0-25 0,0 0-15-16,0 0-39 0,0 0-15 15,0 0-27 1,7-5-10-16,-7 5 33 0,0 0 1 15,0 0-14 1,0 0-33-16,0 0-2 0,0 8 2 16,0 11 0-1,-3 10 1-15,-6-2 7 0,1 5-8 16,2 0 10-16,-2 2-10 16,-1-3 7-16,1-3-6 15,3-2-1-15,-1-7 0 16,0-3 2-16,4-6-1 15,-1-2-1-15,1-6 0 16,2 2-14-16,-4 0-22 16,-1-1-107-16,-1-3-50 15,4 0-125-15</inkml:trace>
          <inkml:trace contextRef="#ctx0" brushRef="#br0" timeOffset="120141.16">7596 4857 16 0,'0'0'257'16,"0"0"-143"-16,0 0-52 16,0 0 14-16,0 0 31 15,0 0-32-15,0 0-32 16,5-7 18-16,-3 6-13 0,-2 1 4 16,3 0-13-1,-3 0-10-15,7 0 2 0,0 0-30 16,5 0 5-1,1 0-6-15,4 0 7 0,-1 0-8 16,-1 0 1 0,-4 0-7-16,-3 4 1 0,-3 1 4 15,-5 3 2-15,0 0 0 0,0 2 8 16,0 3-8 0,0-1 1-16,-10 1-1 0,-7 2 25 15,0-1-9 1,-5 2 10-16,3 0-4 0,0 0-21 15,-2 0 25 1,1-5-8-16,8 6-5 0,-3-5 27 16,4-2-27-1,3 0-5-15,2-1-6 0,0-1 0 16,6 2-3-16,-2-2 1 16,2-2-5-16,0 2 4 15,0 0 1-15,0-3 0 31,11 3 2-31,0-6 8 0,0 3-11 0,-3-2 1 16,4-2-1-16,-2-1 0 16,-1 4 2-16,3-4-1 15,-5 0 0-15,5 0-3 0,-2 0 2 16,2 0-12 0,0 0-52-16,-2 0-5 15,9 0-42 1,-2 0-114-16,-3-5-166 0</inkml:trace>
          <inkml:trace contextRef="#ctx0" brushRef="#br0" timeOffset="120761.13">7842 4937 222 0,'0'0'289'0,"0"0"-218"15,0 0-41 1,0 0 75-16,0 0-12 0,0 0-37 16,0 0-14-1,104 0-10-15,-102 0 8 0,2 0-21 16,-4 0-13-16,0 0 34 0,0 0-4 16,0 0 6-1,0 0 15-15,0 0-36 0,0 0 3 16,0 8-24-1,-9 3 2-15,2 5 19 0,-5-5-20 16,3 5 10 0,1-3-11-16,3-2 9 0,-2 1-11 15,5-3 2-15,-1-1 0 16,3 0 4-16,0-3-4 16,0 1 0-16,0-2-1 15,0 0-2-15,0 1 3 16,0-2 0-16,0 2 0 15,0 1 6-15,5-2-5 16,7 1 6-16,2-1-7 16,1 1-6-16,1 3 5 15,4-5-16-15,-1 2 11 16,0-2 5-16,-4-3-24 0,-2 2-30 16,-4-2-19-1,-2 0-61-15,0 0-78 0,-5-8-346 0</inkml:trace>
        </inkml:traceGroup>
        <inkml:traceGroup>
          <inkml:annotationXML>
            <emma:emma xmlns:emma="http://www.w3.org/2003/04/emma" version="1.0">
              <emma:interpretation id="{72C9B2F6-D3B7-427E-B710-5EF3513F6956}" emma:medium="tactile" emma:mode="ink">
                <msink:context xmlns:msink="http://schemas.microsoft.com/ink/2010/main" type="inkWord" rotatedBoundingBox="12920,10533 14042,10655 13983,11196 12861,11074"/>
              </emma:interpretation>
              <emma:one-of disjunction-type="recognition" id="oneOf23">
                <emma:interpretation id="interp115" emma:lang="en-US" emma:confidence="0.5">
                  <emma:literal>1223</emma:literal>
                </emma:interpretation>
                <emma:interpretation id="interp116" emma:lang="en-US" emma:confidence="0">
                  <emma:literal>123</emma:literal>
                </emma:interpretation>
                <emma:interpretation id="interp117" emma:lang="en-US" emma:confidence="0">
                  <emma:literal>122]</emma:literal>
                </emma:interpretation>
                <emma:interpretation id="interp118" emma:lang="en-US" emma:confidence="0">
                  <emma:literal>R]</emma:literal>
                </emma:interpretation>
                <emma:interpretation id="interp119" emma:lang="en-US" emma:confidence="0">
                  <emma:literal>RZ]</emma:literal>
                </emma:interpretation>
              </emma:one-of>
            </emma:emma>
          </inkml:annotationXML>
          <inkml:trace contextRef="#ctx0" brushRef="#br0" timeOffset="122121.77">9247 4831 72 0,'0'0'94'16,"0"0"-85"0,0 0 11-16,0 0 30 0,0 0-12 15,0 0-9 1,0 0 8-16,0-2 44 0,0 2 27 16,0-3-31-1,0 3 17-15,0 0-19 0,0 0-28 16,0 0-5-1,0 0-40-15,0 0 11 16,-3 16 10-16,-3-1-22 0,-2 5 10 16,-4 1-3-1,2 3-7-15,1 4 20 0,-1 0-21 16,1 6 19-16,1-3 9 0,-1-4-27 16,4-5 5-1,2 1-6-15,1-9 0 0,2 2-1 16,0-6 2-1,0-2 0-15,0-3 3 0,0-1-3 32,0-1-2-32,0-1-30 0,-4 1-48 0,4-3-4 15,0 0-16 1,0 0-2-16,0 0-75 16</inkml:trace>
          <inkml:trace contextRef="#ctx0" brushRef="#br0" timeOffset="122801.76">9216 4898 370 0,'0'0'117'0,"0"0"-77"16,0 0 19-1,0 0-30-15,0 0 0 0,0 0-27 16,0 0-2-1,120-67 0-15,-98 62 9 0,-3 0-11 16,-2 4 2 0,3-2 0-16,-4 3 0 0,4 0 1 15,-1 0-1 1,0 0 13-16,-2 0-12 0,3 0 22 16,3 0-14-16,-4 4-8 0,1 4-2 15,-4 5 1 1,-1-5-9-16,-8 8-4 0,-1 0 13 15,-6 0 12 1,0 2 20-16,0 0-11 0,-3-1-1 16,-14 2-12-1,0-6 5-15,-2 3 7 16,0-3-20-16,-1-2 13 0,1 4-12 16,-3-3 8-16,0 0 24 15,-4-3 8-15,2 3-1 16,-5 0-11-16,5-5-29 15,2 2 16-15,5-1-3 16,3-3-13 0,5 0 9-16,6-5-7 0,0 3-2 15,1-3 2 1,2 0-1-16,0 0-1 16,0 0 0-16,0 0-6 0,0 3 5 0,0-1-10 15,0 1 10 1,0 0 1-16,0-1-11 0,0 3 9 15,0 0 2 1,0 0 0-16,11 3 13 0,5-4 1 16,7 4 2-1,2-3-1-15,6 3-14 0,0-5 15 16,-4 4-16-16,1-2 0 16,-6-2 8-16,0-2-6 15,-5-1-2-15,0 0 0 16,-3 4-13-16,-6-4 1 15,-6 0-57-15,-2 0-48 16,0 0-16-16,0 0-105 0</inkml:trace>
          <inkml:trace contextRef="#ctx0" brushRef="#br0" timeOffset="127571.49">9893 5115 38 0,'0'0'209'0,"0"0"-65"0,0 0 2 16,0 0 30 0,0 0-35-16,0 0-44 0,11-23-29 15,-11 21-33-15,0 2 4 16,0 0-12-16,3 0-27 16,-3 0 25-16,0 0-25 15,0 0 0-15,0 0 0 16,0 0 0-16,0 0 0 15,0 0-1-15,0 0-4 16,3 0 3-16,-1 0 2 16,1 0 0-16,3 0 1 15,-1 0-1-15,1 2 0 16,3 6-1-16,-7 3-12 0,3 2 3 16,-5 0 10-1,0 2 0-15,0 1 5 0,0 1-4 16,-16 1-2-1,-6 4 1-15,-9 1 0 0,-3-1 5 16,2-3-5 0,3 0 0-16,7-2 2 0,6-8-1 15,4 2-1-15,7-3 0 16,2-5-5-16,3-1-5 16,0 1 10-16,0-3 0 15,0 0-12-15,0 2 19 16,0-2-7-16,0 3 0 15,3-3 1-15,4 2 9 16,3-2-10-16,0 0 1 16,2 0 8-16,2 1-8 15,3-1-1-15,-3 0 0 16,-1 4 2-16,-2-4 1 0,1 0-3 16,-4 0 1-1,-1 0 0-15,2 0 1 0,-1 0-2 16,1 0 0-1,-4 0 0-15,4 0-15 0,-1 0 12 16,-3 0-39 0,4 0-37-16,3-4-99 0,-4 1-80 15</inkml:trace>
          <inkml:trace contextRef="#ctx0" brushRef="#br0" timeOffset="128397.88">10129 5193 38 0,'0'0'343'15,"0"0"-202"1,0 0-41-16,0 0 67 0,0 0 7 16,0 0-70-1,0 0-59-15,26-5 11 0,-23 5-17 16,-1 0-3-16,3 0-2 0,2 0-34 16,-2 0 12-1,7 0-12-15,-2 0 0 0,4 0 0 16,0 0 0-1,1 0 0-15,-2 0-1 0,-2 0 1 16,-6 5 0 0,2-2 0-16,-7 5 0 0,0-1 6 15,0-1-5-15,0 2 9 16,-12 0 11-16,-5 2-21 16,1-4 18-16,1 1-18 15,5 0 0-15,1-5 5 16,4 3-5-16,2 0 0 15,1 0 0 1,2 3-3-16,0 0 2 0,0-1 0 16,0 1 0-16,0 1 0 15,7 0 1-15,-1-1 0 16,0 3-1-16,-3-3-8 16,-1-3 8-16,1 0 1 15,-3-3-3-15,0-1 2 16,0-1 1-16,0 4 0 0,0-4 1 15,0 1 8 1,0-1-5-16,-8 3 5 0,-6 2 0 16,0-2 14-1,-1 1-13-15,5-3 9 0,1 3-6 16,1-4-6 0,2 2-5-16,-2-2-2 0,3 2-11 15,-7 3 10-15,-5 3-73 0,3-3-98 16,4 0-237-16</inkml:trace>
        </inkml:traceGroup>
      </inkml:traceGroup>
    </inkml:traceGroup>
    <inkml:traceGroup>
      <inkml:annotationXML>
        <emma:emma xmlns:emma="http://www.w3.org/2003/04/emma" version="1.0">
          <emma:interpretation id="{B33DEE7C-6662-4B9C-92BD-C423CD344AD5}" emma:medium="tactile" emma:mode="ink">
            <msink:context xmlns:msink="http://schemas.microsoft.com/ink/2010/main" type="paragraph" rotatedBoundingBox="7731,11140 14450,11881 14350,12789 7630,1204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3803854-6FD8-49EB-9F81-715F867D779F}" emma:medium="tactile" emma:mode="ink">
              <msink:context xmlns:msink="http://schemas.microsoft.com/ink/2010/main" type="line" rotatedBoundingBox="7731,11140 14450,11881 14350,12789 7630,12048"/>
            </emma:interpretation>
          </emma:emma>
        </inkml:annotationXML>
        <inkml:traceGroup>
          <inkml:annotationXML>
            <emma:emma xmlns:emma="http://www.w3.org/2003/04/emma" version="1.0">
              <emma:interpretation id="{71DEF2E9-46CC-4ADB-A258-D1ADE17234BF}" emma:medium="tactile" emma:mode="ink">
                <msink:context xmlns:msink="http://schemas.microsoft.com/ink/2010/main" type="inkWord" rotatedBoundingBox="7731,11140 7809,11149 7718,11971 7640,11962">
                  <msink:destinationLink direction="with" ref="{6C4849DD-BA3F-49BF-A01B-7B182A987366}"/>
                </msink:context>
              </emma:interpretation>
              <emma:one-of disjunction-type="recognition" id="oneOf24">
                <emma:interpretation id="interp120" emma:lang="en-US" emma:confidence="0.5">
                  <emma:literal>l</emma:literal>
                </emma:interpretation>
                <emma:interpretation id="interp121" emma:lang="en-US" emma:confidence="0">
                  <emma:literal>,</emma:literal>
                </emma:interpretation>
                <emma:interpretation id="interp122" emma:lang="en-US" emma:confidence="0">
                  <emma:literal>.</emma:literal>
                </emma:interpretation>
                <emma:interpretation id="interp123" emma:lang="en-US" emma:confidence="0">
                  <emma:literal>|</emma:literal>
                </emma:interpretation>
                <emma:interpretation id="interp124" emma:lang="en-US" emma:confidence="0">
                  <emma:literal>1</emma:literal>
                </emma:interpretation>
              </emma:one-of>
            </emma:emma>
          </inkml:annotationXML>
          <inkml:trace contextRef="#ctx0" brushRef="#br0" timeOffset="130562.54">4080 5394 23 0,'0'0'72'0,"0"0"-64"0,0 0-1 32,0 0-7-32,0 0-30 0,0 0 9 0,0 0 4 15,-11 0 10-15,8 0 7 16,-2 0-5-16,2 0 5 15,-3 2 8-15,3-2 20 16,1 0 16-16,-1 0-6 16,3 0-1-16,0 0 1 15,0 0-24-15,0 0 6 16,0 0-11-16,0 0-7 16,0 0 35-16,0 0 8 0,0 0 23 15,0 0 25 1,0 0-19-16,0 0 5 0,0 0-9 15,0 0-18 1,0 0 13-16,0 0-22 0,0 0 7 16,0 0 7-1,0 0-33-15,0 0 8 0,0 0-14 16,0-2-18 0,0 2 31-16,0 0-16 0,0 0-1 15,0 0 18-15,0 0-31 0,0 0 16 31,0 0-17-31,0 0 0 0,0 0-3 16,0 0 3-16,0 0 0 16,0 0 0-16,0 0-4 15,0 0 4-15,0 0-8 16,0 0-20-16,0 0 27 16,0 2-15-16,0 13 16 0,0 0 0 15,0 2 10-15,0 1-11 16,0-1 1-16,0 1-3 15,0 0 1-15,0 4 4 16,0 1-2 0,0-1 0-16,0 4 9 0,0-2-11 15,0 2 2-15,-2-2 0 16,-4-3-1-16,0-4 1 16,3-2 0-16,1 0 0 0,-3-2 11 15,1-1-11 1,-1 3 6-16,-1 0-6 0,1 0 16 15,-1 1-16 1,1-2 3-16,-1 2-2 0,3-1 8 16,-3-1-9-1,4-1 0-15,-3 2-2 0,2 2 1 16,-3-1 2 0,3 4 0-16,-2-3 12 0,2 1 3 15,-3-1 1-15,3-1-17 0,1-4 0 16,-1-2 8-1,0 2-8-15,0-1 0 0,0-1 0 16,3 0 7 0,-3 2-7-16,3-1 0 0,-2-2 0 15,2 4-2 1,0-6 2-16,0 4 0 0,0-4 0 16,0 0 6-16,-3-2-7 15,3-2 1-15,0-1-3 16,0-2 2-16,0 0 2 15,0 0-1-15,0 0 0 16,0 0 0-16,0 3-2 16,0-3-6-16,0 2 8 15,0 1 3-15,0-1-3 16,0-2 0-16,0 3 0 16,0-3 6-16,0 0-6 15,0 0 0-15,0 0 0 0,0 0 6 16,0 0-5-1,0 0-1-15,0 0 0 0,0 0-72 16,0 0-108 0,8 0-182-16</inkml:trace>
        </inkml:traceGroup>
        <inkml:traceGroup>
          <inkml:annotationXML>
            <emma:emma xmlns:emma="http://www.w3.org/2003/04/emma" version="1.0">
              <emma:interpretation id="{91341446-8751-4C28-A26C-2B64AD0C3D03}" emma:medium="tactile" emma:mode="ink">
                <msink:context xmlns:msink="http://schemas.microsoft.com/ink/2010/main" type="inkWord" rotatedBoundingBox="8634,11409 9752,11532 9671,12273 8553,12150"/>
              </emma:interpretation>
              <emma:one-of disjunction-type="recognition" id="oneOf25">
                <emma:interpretation id="interp125" emma:lang="en-US" emma:confidence="0.5">
                  <emma:literal>R73</emma:literal>
                </emma:interpretation>
                <emma:interpretation id="interp126" emma:lang="en-US" emma:confidence="0.5">
                  <emma:literal>R 13</emma:literal>
                </emma:interpretation>
                <emma:interpretation id="interp127" emma:lang="en-US" emma:confidence="0">
                  <emma:literal>R93</emma:literal>
                </emma:interpretation>
                <emma:interpretation id="interp128" emma:lang="en-US" emma:confidence="0">
                  <emma:literal>R</emma:literal>
                </emma:interpretation>
                <emma:interpretation id="interp129" emma:lang="en-US" emma:confidence="0">
                  <emma:literal>RI</emma:literal>
                </emma:interpretation>
              </emma:one-of>
            </emma:emma>
          </inkml:annotationXML>
          <inkml:trace contextRef="#ctx0" brushRef="#br0" timeOffset="131408.78">4941 5877 201 0,'0'0'236'16,"0"0"-165"-16,0 0-26 0,0 0 20 15,0 0 1 1,0 0-42-16,0 0-23 0,0 5 17 15,0 5-12-15,0 3 8 16,0 2 16-16,-3 0 1 16,-2 0 31-16,-1 2-13 15,0 3-27-15,1-2 35 16,-4 2-31-16,4 0-5 16,0-3-7-16,-2 4-12 15,5-1-2-15,-1 0 8 16,-2 0-8-16,2 0 26 0,3-2-25 15,-3-6 0 1,0-5 8-16,3-2-8 0,0-5-1 16,0 3 0-1,0-3 0-15,0 0 4 0,0 0-3 16,0 0 7 0,0 0-6-16,0 0-2 0,-3 0-32 15,1 0-58 1,-1 0-158-16,3-10 27 0,0-3-7 15,0-1-75-15</inkml:trace>
          <inkml:trace contextRef="#ctx0" brushRef="#br0" timeOffset="132098.72">4885 5844 88 0,'0'0'120'0,"0"0"18"16,0 0-37-16,0 0-11 15,0 0-57-15,0 0-30 16,0 0-3-16,95-110 0 16,-79 102 0-1,4-2 2-15,3 3-1 0,-4 2-1 16,1-2 32-16,-3 2-5 16,-1 2 12-16,-3 1-26 15,1 2 1 1,1 0 20-16,1 0-24 0,1 0-9 15,0 0 4-15,-3 10-3 0,3 0-2 16,-7 2 0 0,2 1 0-16,-2 2 1 0,-3 0 1 15,-5 0 15 1,-2 2 31-16,0 1-31 0,0 0 12 16,-5 1-13-1,-12-1-15-15,1 2 28 0,-4-5-15 16,-3 0 11-16,1 0 12 0,0-5-27 15,-4 0 11 1,2 0-3 0,-1-2 3-16,2-1 19 0,1-2-30 15,5 0 2-15,3 0 19 0,6-2-30 16,6-3 13 0,-1 3-8-16,3-3-5 0,0 0 14 15,0 0-15 1,0 0 0-16,0 0 0 15,0 0-9-15,0 2 8 0,0 1-11 16,0 2 0-16,0-1 11 16,0 4 1-16,8 2 0 15,3 0 1-15,4 3 9 16,-2 1-11-16,3 2 1 16,4-1 0-16,-1-1 0 15,2-1 1-15,-2 2-1 16,-2-2 0-1,-2-3 4 1,-3-2-5-16,-3-3 1 0,-4 0-21 0,0-3 21 0,-5 0-30 16,0-2-5-1,0 3 6-15,0-3-86 0,0 0-105 16,0 0-164-16</inkml:trace>
          <inkml:trace contextRef="#ctx0" brushRef="#br0" timeOffset="134083.67">5425 6254 217 0,'0'0'83'15,"0"0"-68"-15,0 0-14 16,0 0 13-16,0 0-11 16,0 0 1-16,0 0 2 15,92-73 21-15,-83 66 37 16,-1-4-25-16,-2 1 1 16,2 0 6-16,-3 0-15 15,2 3 35-15,-5-1-27 16,3 0-26-16,-2 4 26 15,3-1-22-15,-3 0-11 0,2 0-6 16,0 2 7 0,-1 1-8-16,-1-1 1 0,-1 1-7 15,1 2 6 1,-3 0 1-16,3 0 0 0,-3 0 0 16,0 0-9-1,0 0 8-15,0 0 1 0,0 2 3 16,0 13 53-16,0 2-20 0,0 4-2 15,-8-2-5 1,1 2-29-16,2-1 13 0,0 3-13 16,-4-1 0-1,4 1 4-15,-3 1-3 0,-1 2-1 16,1 1 0 0,-3 1 1-16,3-3-1 15,-1-3 0-15,1-4-1 16,2-5 1-16,3-4 0 15,3-4 0-15,0 0 0 0,0-5-20 16,0 3-8 0,0-3-31-16,0 0-13 0,0 0 0 15,0 0-44 1,0 0-90-16</inkml:trace>
          <inkml:trace contextRef="#ctx0" brushRef="#br0" timeOffset="135103.61">5784 6201 113 0,'0'0'246'16,"0"0"-189"-16,0 0-26 0,0 0 89 16,0 0 17-1,0 0-17-15,0 0-17 0,79-63-28 16,-76 61 14 0,-1-1-28-16,-2 1-33 0,3 2 2 15,0 0-27 1,-1 0 3-16,5 0-6 0,-2 0-10 15,-3 0 10-15,5 0-6 0,-5 2 6 16,1 8 5 0,-3 0-4-16,0 0-1 0,0 3 0 15,0-3 5 1,0 0-6-16,-3 0 1 0,-8-2 0 16,-1 2 7-1,2-3-7-15,-2-2 7 16,7 0-7-16,0-3 1 0,1 1-2 15,4-3 1-15,0 0 0 16,0 0-2-16,0 0 4 16,0 0-2-16,0 0 0 15,0 0 1-15,6 0-2 16,2 0 1-16,4 0-2 16,-4 0-4-16,1 0 7 15,1 0-1-15,2 0 0 16,-1 0-13-16,0 0 7 15,0 8-1-15,-3 2-23 0,-2 0-12 16,0 2-20 0,-4 1 21-16,-2-3 15 0,0 0 7 15,0-3 18 1,0 0 1-16,0 4 0 0,0 1-2 16,-5 1 4-1,-9 2-2-15,2-2 0 0,-1-1 6 16,2-2 4-16,-1-3 4 0,4-1 22 15,3-4 28 1,-4 1-25-16,1-3 10 0,-1 2-15 16,-1-2-24-1,1 0 29-15,1 0-22 16,-4 0 8-16,5 0 15 16,-5 0-38-16,4 0 11 0,-1-5-13 15,4-3 0 1,-1 1 0-16,0-1 0 0,4 3 0 15,-1 1-7-15,1 4-16 16,-2 0-16-16,1 0-31 16,1 0-89-16,2 0-100 15,0 0-16-15,0 4-239 0</inkml:trace>
        </inkml:traceGroup>
        <inkml:traceGroup>
          <inkml:annotationXML>
            <emma:emma xmlns:emma="http://www.w3.org/2003/04/emma" version="1.0">
              <emma:interpretation id="{F94BD86C-BE54-48CC-A520-36E66DF252D3}" emma:medium="tactile" emma:mode="ink">
                <msink:context xmlns:msink="http://schemas.microsoft.com/ink/2010/main" type="inkWord" rotatedBoundingBox="11164,11682 12405,11819 12352,12304 11110,12167"/>
              </emma:interpretation>
              <emma:one-of disjunction-type="recognition" id="oneOf26">
                <emma:interpretation id="interp130" emma:lang="en-US" emma:confidence="0.5">
                  <emma:literal>Ra,</emma:literal>
                </emma:interpretation>
                <emma:interpretation id="interp131" emma:lang="en-US" emma:confidence="0">
                  <emma:literal>Re,</emma:literal>
                </emma:interpretation>
                <emma:interpretation id="interp132" emma:lang="en-US" emma:confidence="0">
                  <emma:literal>R,</emma:literal>
                </emma:interpretation>
                <emma:interpretation id="interp133" emma:lang="en-US" emma:confidence="0">
                  <emma:literal>Rea)</emma:literal>
                </emma:interpretation>
                <emma:interpretation id="interp134" emma:lang="en-US" emma:confidence="0">
                  <emma:literal>RZ,</emma:literal>
                </emma:interpretation>
              </emma:one-of>
            </emma:emma>
          </inkml:annotationXML>
          <inkml:trace contextRef="#ctx0" brushRef="#br0" timeOffset="136185.23">7447 6033 62 0,'0'0'299'16,"0"0"-230"-1,0 0-56-15,0 0-3 0,0 0 13 16,0 0 49 0,0 0-25-16,0 27-16 0,0-9 10 15,0-3-31 1,0 0 17-16,0-2-7 0,0-1 4 15,0-2 26-15,0 2-12 0,-2 2-12 16,-1 0 5 0,-2 1-25-16,2 1 10 0,-3 1-16 15,3 3 1 1,1-2 5-16,-4 1-6 0,0-1 0 16,3 2 0-1,-2-5 6-15,3 0-12 0,-5-2 6 16,5-3-27-1,-4 0-8-15,4-5-33 0,2 0-15 16,0-2-50-16,0-3-117 16,0 0-76-16</inkml:trace>
          <inkml:trace contextRef="#ctx0" brushRef="#br0" timeOffset="136919.54">7461 6001 133 0,'0'0'94'0,"0"0"-83"0,0 0-10 16,0 0 98-1,0 0-61-15,0 0-25 0,0 0-13 16,126-51 10-16,-112 51-10 0,-6 0 13 16,3 0 16-1,-3 0 15-15,4 0-12 0,2 8-7 16,5-1 5 0,3 1-17-16,4-3 13 0,1 0-15 15,2-3-10 1,-7-2 9-16,0 3-8 0,-11-3-1 15,-3 0 16 1,-6 0-16-16,-2 5 31 0,0 0 21 16,-2 3-25-16,-17 4 54 15,-6 3-31-15,-3 0-20 16,0 2-3-16,0 1-22 16,3 0 12-16,2-1-13 15,4 1-4-15,2-1 5 16,4-1-4-16,-1-2-2 15,2 1 8-15,2 1-7 16,1-6 6-16,4-1-7 0,0-4 0 16,-2 3 1-1,2-6 0-15,2 4-1 0,3-1 0 16,-2 0-2 0,2-3 1-16,0 3 0 0,0 0-4 15,0 0-1 1,0 0 1-16,0 2 5 0,0 1 0 15,2 0 7 1,9-1 2-16,5 1-9 0,4-1 0 16,3 1 8-16,-1-3-8 0,-3 0 7 15,1 2-7 1,-1-2 1-16,-5-2 1 0,-2 2-2 16,1-3 0-1,-4 1-6-15,-1-1 12 0,1-2-12 16,-7 3-3-1,1-3-73-15,0 0-35 0,-3 0-128 0</inkml:trace>
          <inkml:trace contextRef="#ctx0" brushRef="#br0" timeOffset="137699.49">8066 6293 162 0,'0'0'244'15,"0"0"-178"-15,0 0-29 0,0 0 90 16,0 0 22-1,0 0-71-15,0 0-26 0,44-17 25 16,-44 17-35-16,4 0-2 16,-4 0-5-1,5 0-21-15,0 0 18 0,7 0-32 16,2 0 3 0,3 0 3-16,2 0-5 0,-2 0-1 15,-4 0 0 1,-4 0-5-16,-1 0-7 0,-6 0 12 15,-2 3 0-15,0 4-1 0,0 0 2 16,0 4-1 0,-17 1 1-16,-2 0-1 0,-5 4 26 15,2 1-20 1,-4-4 4-16,4 2 0 0,5-2-4 16,3-1-7-1,6-2 1-15,5 0-3 0,1 0 2 16,2-3 1-1,0 1 0-15,0-1 6 0,5 1-5 16,12 0 8-16,0-3-3 16,2 0-5-16,0-3 21 15,1 1-22-15,-3-1 1 16,-3 0 9-16,0-2-8 16,-6 3-2-16,-3-3 0 15,1 0-2-15,-1 2-6 16,-2-2 8-16,0 0-16 15,-1 0 6-15,2 0-53 0,1 0-15 16,0 0-65 0,1 0-149-16</inkml:trace>
          <inkml:trace contextRef="#ctx0" brushRef="#br0" timeOffset="138482.44">8498 6241 183 0,'0'0'251'0,"0"0"-181"0,0 0-18 16,0 0 75 0,0 0-34-16,0 0-48 0,0 0-10 15,24 0-25 1,-17 0 6-16,-2 2-16 0,0 1-1 16,1 2 0-16,-3-2 1 15,-3 2 0 1,0 2 31-16,0-2-4 0,0 0 9 15,0 0-7-15,0 0 3 16,0-3 29-16,0 3-29 0,0-2-8 16,0 0-11-1,0-1-6-15,0 1-14 0,0 2 6 16,0 0 1 0,5 2 11-16,7-2-11 0,-2 2 1 15,4 1-1-15,0 0-3 16,-2 2 3-16,-4 0-1 15,-3 0-11-15,-1 0 5 16,-4-2 8-16,2 1-1 16,-2 1 0-16,0-2 10 15,0 0-11-15,0-3 1 16,0 0 0-16,0 0 0 16,0-1 2-16,-6-1-2 0,1 2 23 15,0-3-23 1,-2 1 21-16,5-1-10 0,-1-2-10 15,0 3 21 1,3-3-22-16,0 0 2 0,0 0 4 16,-2 0-6-1,-5 0-1-15,0 3-60 0,-13-1-121 16,3 1-123 0,1-3-281-16</inkml:trace>
        </inkml:traceGroup>
        <inkml:traceGroup>
          <inkml:annotationXML>
            <emma:emma xmlns:emma="http://www.w3.org/2003/04/emma" version="1.0">
              <emma:interpretation id="{E509D15F-9892-4CF4-B32D-640F75BB304A}" emma:medium="tactile" emma:mode="ink">
                <msink:context xmlns:msink="http://schemas.microsoft.com/ink/2010/main" type="inkWord" rotatedBoundingBox="13375,11947 14430,12063 14368,12621 13313,12504">
                  <msink:destinationLink direction="with" ref="{B00F1914-36D4-4230-9967-BC91BB844402}"/>
                  <msink:destinationLink direction="with" ref="{96677FBA-F86C-4A3D-9DA6-D435DAC44A5B}"/>
                </msink:context>
              </emma:interpretation>
              <emma:one-of disjunction-type="recognition" id="oneOf27">
                <emma:interpretation id="interp135" emma:lang="en-US" emma:confidence="0.5">
                  <emma:literal>1233</emma:literal>
                </emma:interpretation>
                <emma:interpretation id="interp136" emma:lang="en-US" emma:confidence="0.5">
                  <emma:literal>123 3</emma:literal>
                </emma:interpretation>
                <emma:interpretation id="interp137" emma:lang="en-US" emma:confidence="0">
                  <emma:literal>123</emma:literal>
                </emma:interpretation>
                <emma:interpretation id="interp138" emma:lang="en-US" emma:confidence="0">
                  <emma:literal>12233</emma:literal>
                </emma:interpretation>
                <emma:interpretation id="interp139" emma:lang="en-US" emma:confidence="0">
                  <emma:literal>123 ]</emma:literal>
                </emma:interpretation>
              </emma:one-of>
            </emma:emma>
          </inkml:annotationXML>
          <inkml:trace contextRef="#ctx0" brushRef="#br0" timeOffset="140133.34">9637 6276 590 0,'0'0'174'0,"0"0"-129"15,0 0-43 1,0 0 54-16,0 0-7 0,0 0-30 16,0 0-12-16,106-47-7 15,-79 44 0-15,2 1 0 16,-5 2 0-16,-5 0 3 15,-2 0-3-15,0 0 0 16,-5 0 0-16,2 0-3 16,-4 0 3-16,2 0 8 15,-2 0-8-15,2 2 41 16,-7 1-24-16,1 1-10 16,-3 1-7-16,-3 5 5 15,0 3-5-15,0 5 34 0,0 2-24 16,0 2 19-1,-14 1-27-15,0-1-1 0,-3-4 11 16,4 0-6 0,-4-4-6-16,3-1 0 0,-3-3 0 15,3 0 42 1,0-3 7-16,1-2 8 0,1 3-1 16,0-3-44-16,5 0 5 15,2-2-14-15,-2-1 7 16,5 1-3-16,2-3-7 15,-3 2 0-15,3-2 4 16,0 0-4-16,-3 5 0 16,1-2 0-16,-5 4-2 15,5-2 0-15,2 0 2 16,0 3 0-16,0-3-1 16,0 0-12-16,11 0 13 15,6 2 0-15,5-2 2 0,3 3 5 16,3-6-6-1,-3 4 0-15,-2-4 4 0,-1 3-3 16,-3-2-2 0,-5 1 0-16,-3-1-23 0,-2-1 22 15,-4 1-22 1,-2-3 4-16,-3 2-3 0,0-2-52 16,0 3-20-16,0-3-51 0,0 0-110 15,0 0-236-15</inkml:trace>
          <inkml:trace contextRef="#ctx0" brushRef="#br0" timeOffset="139422.37">9656 6389 342 0,'0'0'297'16,"0"0"-164"-1,0 0-65-15,0 0 39 0,0 0-28 16,0 0-61 0,0 0-5-16,0-2-13 0,0 2-19 15,0 0 19-15,0 12 8 16,0 3 6-16,0 3 8 15,0-1-9-15,-2 3 32 16,-5 0-25-16,2 3-11 16,0-1-2-16,-1 1-1 15,0-3-6-15,1 2 0 16,-1 1 0-16,1-3-9 16,2-5 9-16,0-2-49 0,1-6 4 15,2-2-27 1,-3 0-26-16,3-2-15 0,0-3-25 15,0 0-2 1,0 0-114-16</inkml:trace>
          <inkml:trace contextRef="#ctx0" brushRef="#br0" timeOffset="140932.29">10252 6506 75 0,'0'0'123'0,"0"0"-63"16,0 0 30-16,0 0 15 15,0 0-47-15,0 0-21 0,0 0 10 16,48 0-27-1,-43 0 14-15,-2 0 13 0,-1 6-36 16,-2-1 22 0,4 0-21-16,-4 2-5 0,0 1 15 31,0-1-8-31,0 3 35 0,0 1-23 0,-9 1-16 16,-8 0 24-16,0-2-3 0,3 1 13 15,1-4 1 1,4-2-25-16,7 0 0 15,-1-5-20-15,3 0 1 16,0 0 8-16,0 0-9 0,0 0-3 16,0 2-5-1,0 1-7-15,5 2 15 0,7 3 0 16,2-1 1 0,-4 3-1-16,-1 0 0 0,-1 2-12 15,-5-1 11-15,-3 1-30 16,2 1 24-16,-2-3 6 15,0-2-2-15,0-1 3 16,0-2 0-16,0 0 0 16,0 0 7-16,0 0-1 15,-5 0 6-15,-3 0 4 16,-6-3 0-16,-3 4 14 16,1-1-17-16,1-3 7 0,1 1 18 15,9-3-31 1,0 2 13 15,2-2-20-31,3 0 6 0,-2 0-13 0,-7 0-29 0,3 0-112 0,0-2-539 0</inkml:trace>
          <inkml:trace contextRef="#ctx0" brushRef="#br0" timeOffset="141742.25">10450 6579 155 0,'0'0'360'0,"0"0"-260"0,0 0-74 16,0 0 99-1,0 0-22-15,0 0-66 0,0 0-12 16,42 0-24 0,-37-2 28-16,1 2-14 0,-1 0-4 15,1 0 33 1,2 0-20-16,1 0-5 0,-1 0 1 16,3 0-18-16,-3 0 6 15,1 0-8-15,-1 2-7 16,-2 6 6-16,-3-1-4 15,-3 4 5-15,0-1 19 16,0 2-18-16,0 0 24 16,0-1-17-16,0-1-8 15,-6 0 24-15,0-6-7 16,1 1-3 0,5-2-6-16,0-3-1 0,0 0-7 15,0 0 0-15,0 2-12 0,0 1 12 16,0 2 0-1,3 3 8-15,8-1 3 0,0 3-9 16,3 0-3 0,-2 1 1-16,-2-4-2 0,-1 3-5 15,-4-3 7 1,-2-2 0-16,-3 3 0 0,2-6-2 16,-2 4 1-16,0-4 1 15,0 3 0-15,0-2-2 16,0 1 3-16,0 1-1 15,-5 3 13-15,-6-3-11 16,-2 3 8-16,-4-3-3 0,-3 0-7 16,0 0 15-1,-2 0-15-15,2-5 1 0,4 2-1 16,-4-2-14 0,1 0-80-16,2 0-166 15,3-5-312-15</inkml:trace>
        </inkml:traceGroup>
      </inkml:traceGroup>
    </inkml:traceGroup>
    <inkml:traceGroup>
      <inkml:annotationXML>
        <emma:emma xmlns:emma="http://www.w3.org/2003/04/emma" version="1.0">
          <emma:interpretation id="{2E391698-6272-417B-A100-29FF153AA7D0}" emma:medium="tactile" emma:mode="ink">
            <msink:context xmlns:msink="http://schemas.microsoft.com/ink/2010/main" type="paragraph" rotatedBoundingBox="5149,12929 12013,13134 11991,13877 5127,1367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625B4DE-CCDC-43F3-8408-4294C04AA749}" emma:medium="tactile" emma:mode="ink">
              <msink:context xmlns:msink="http://schemas.microsoft.com/ink/2010/main" type="inkBullet" rotatedBoundingBox="5144,13110 5225,13112 5212,13516 5131,13514"/>
            </emma:interpretation>
            <emma:one-of disjunction-type="recognition" id="oneOf28">
              <emma:interpretation id="interp140" emma:lang="en-US" emma:confidence="1">
                <emma:literal>,</emma:literal>
              </emma:interpretation>
              <emma:interpretation id="interp141" emma:lang="en-US" emma:confidence="0">
                <emma:literal>)</emma:literal>
              </emma:interpretation>
              <emma:interpretation id="interp142" emma:lang="en-US" emma:confidence="0">
                <emma:literal>.</emma:literal>
              </emma:interpretation>
              <emma:interpretation id="interp143" emma:lang="en-US" emma:confidence="0">
                <emma:literal>I</emma:literal>
              </emma:interpretation>
              <emma:interpretation id="interp144" emma:lang="en-US" emma:confidence="0">
                <emma:literal>;</emma:literal>
              </emma:interpretation>
            </emma:one-of>
          </emma:emma>
        </inkml:annotationXML>
        <inkml:trace contextRef="#ctx0" brushRef="#br0" timeOffset="212316.64">1465 7414 633 0,'0'0'179'0,"0"0"-13"15,0 0-10-15,0 0-53 16,0 0 26-16,0 0-55 16,0 0-19-16,3-57-28 0,0 57-25 15,-1 0-4-15,1 0-5 16,3 9 7-16,-3 6 10 15,2 6-2-15,-5 1 0 16,0 3 14-16,0 3-21 16,0-1 19-16,0 1-20 15,0-1 1-15,-5 1-10 16,2 2 6-16,3 0-7 16,0-2 9-16,0-3-30 15,-2-3 30-15,2-7-32 16,-4-4-1-16,1-6 23 15,1 0-60-15,-4-3-25 16,-5-2-17-16,-9 0-36 0,4 0-180 16,1-2-210-16</inkml:trace>
      </inkml:traceGroup>
      <inkml:traceGroup>
        <inkml:annotationXML>
          <emma:emma xmlns:emma="http://www.w3.org/2003/04/emma" version="1.0">
            <emma:interpretation id="{B641EE6E-A675-4C25-8E4E-A52E885AFE21}" emma:medium="tactile" emma:mode="ink">
              <msink:context xmlns:msink="http://schemas.microsoft.com/ink/2010/main" type="line" rotatedBoundingBox="5244,12932 12013,13134 11991,13877 5222,13674">
                <msink:destinationLink direction="with" ref="{E4D07532-5A2B-4EDB-A5E6-3A5E0B38CD1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D82573A-988C-4552-880E-C34C7A3ED818}" emma:medium="tactile" emma:mode="ink">
                <msink:context xmlns:msink="http://schemas.microsoft.com/ink/2010/main" type="inkWord" rotatedBoundingBox="5242,13009 6073,13034 6053,13699 5222,13674"/>
              </emma:interpretation>
              <emma:one-of disjunction-type="recognition" id="oneOf29">
                <emma:interpretation id="interp145" emma:lang="en-US" emma:confidence="0.5">
                  <emma:literal>X</emma:literal>
                </emma:interpretation>
                <emma:interpretation id="interp146" emma:lang="en-US" emma:confidence="0">
                  <emma:literal>x</emma:literal>
                </emma:interpretation>
                <emma:interpretation id="interp147" emma:lang="en-US" emma:confidence="0">
                  <emma:literal>2</emma:literal>
                </emma:interpretation>
                <emma:interpretation id="interp148" emma:lang="en-US" emma:confidence="0">
                  <emma:literal>3</emma:literal>
                </emma:interpretation>
                <emma:interpretation id="interp149" emma:lang="en-US" emma:confidence="0">
                  <emma:literal>K</emma:literal>
                </emma:interpretation>
              </emma:one-of>
            </emma:emma>
          </inkml:annotationXML>
          <inkml:trace contextRef="#ctx0" brushRef="#br0" timeOffset="212841.34">1516 7384 450 0,'0'0'211'0,"0"0"-81"0,0 0-41 15,0 0-12-15,0 0-34 16,0 0-24-16,116-105-15 0,-80 97 5 16,3 3-9-16,-3 3 0 15,-2 2-1-15,-6 0-11 16,-11 0-2-16,-3 7 14 15,-11 11 10-15,-3-3-10 16,0 2 16-16,0 1-9 16,-3 0-6-16,-11-1 34 15,-5 3-16-15,-5-2 13 16,-3 2-1-16,-1 0-29 16,-6 0 9-16,2-3-10 15,-2 3-1-15,1-4 13 16,2-4-13-16,6-2 7 15,8-3-7-15,8-4 1 16,4-1 0 0,5-2-1-16,0 3 0 15,0-3 8-15,0 0-8 0,0 0-7 0,0 0-3 16,0 5-18-16,0 8 27 16,0 1-4-16,0 7 5 15,0 1 6-15,12 1-6 16,1 1 0-16,7 0 0 15,5-7 3-15,6-2 17 16,1-5-10-16,6-2-1 16,-6-6 1-16,-4-2-10 15,-8 0-65-15,-6 0-75 16,-9 0-197-16</inkml:trace>
          <inkml:trace contextRef="#ctx0" brushRef="#br0" timeOffset="213337.06">1928 7783 162 0,'0'0'626'0,"0"0"-463"0,0 0-33 16,0 0-7-16,0 0-27 16,0 0-18-16,0 0-71 15,0 0 5-15,106-106-12 16,-87 94 2-16,1 2 2 15,-6-1-4-15,-4 4 0 16,-1 2 3-16,-6 3-2 16,-3-1-1-1,0 3 0-15,0 0 1 0,0 0 8 16,0 0-9-16,0 0 0 16,0 3 11-16,0 9-10 15,0 1-2-15,0 4 1 16,0 1-8-16,0 7 8 0,0 0 0 15,0 5 1-15,0 0-1 16,-3-2-58-16,-16-1 30 16,-4 1-40-16,-5-6-205 15,9-1-21-15,2-12-259 0</inkml:trace>
          <inkml:trace contextRef="#ctx0" brushRef="#br0" timeOffset="213704.84">2217 7735 373 0,'0'0'305'16,"0"0"-211"-16,0 0-11 15,0 0 60-15,0 0-88 16,0 0-29-16,100-136-26 16,-91 129 2-16,-4 4 27 15,-2 3-2-15,-3 0-20 16,0 0 17-16,0 0-10 16,0 16 70-16,0 4-29 15,-6-1-40-15,1 7 11 16,3-4-25-16,2 3 1 0,0-2 11 15,0-1-12 1,0-1-1-16,0 1 0 0,0-2-15 16,0 8-42-16,-12-5-170 15,-5-6-284-15</inkml:trace>
        </inkml:traceGroup>
        <inkml:traceGroup>
          <inkml:annotationXML>
            <emma:emma xmlns:emma="http://www.w3.org/2003/04/emma" version="1.0">
              <emma:interpretation id="{98D369BB-DB32-4149-BFA0-9285798633C1}" emma:medium="tactile" emma:mode="ink">
                <msink:context xmlns:msink="http://schemas.microsoft.com/ink/2010/main" type="inkWord" rotatedBoundingBox="7382,12996 9155,13049 9137,13646 7364,13593"/>
              </emma:interpretation>
              <emma:one-of disjunction-type="recognition" id="oneOf30">
                <emma:interpretation id="interp150" emma:lang="en-US" emma:confidence="0.5">
                  <emma:literal>Ep-Ely</emma:literal>
                </emma:interpretation>
                <emma:interpretation id="interp151" emma:lang="en-US" emma:confidence="0.5">
                  <emma:literal>E, -Eye</emma:literal>
                </emma:interpretation>
                <emma:interpretation id="interp152" emma:lang="en-US" emma:confidence="0">
                  <emma:literal>E, Eye</emma:literal>
                </emma:interpretation>
                <emma:interpretation id="interp153" emma:lang="en-US" emma:confidence="0">
                  <emma:literal>E, •Eye</emma:literal>
                </emma:interpretation>
                <emma:interpretation id="interp154" emma:lang="en-US" emma:confidence="0">
                  <emma:literal>E, -E</emma:literal>
                </emma:interpretation>
              </emma:one-of>
            </emma:emma>
          </inkml:annotationXML>
          <inkml:trace contextRef="#ctx0" brushRef="#br0" timeOffset="-204434.37">4871 7364 218 0,'0'0'270'0,"0"0"-220"16,0 0-35 0,0 0 18-16,0 0-32 0,0 0 17 15,0 0-9-15,9 5-3 16,-6 5 25-16,-1 3 1 15,-2-1 32-15,0 3-17 16,0 3-16-16,0 2 19 16,0 3-24-16,-2 1-11 15,-4 2 5-15,3 1-19 16,0-4-1-16,0 2 0 16,3-5 0-16,-2-3 1 0,2-4-1 15,0-1 1 1,-3-4 18-16,1-3-18 0,2-1 17 15,0 2 5 1,0-4-17-16,0-2 22 0,0 0-27 16,0 3-1-1,0-3 11-15,0 3-11 0,2-1 10 16,12 1 8 0,3-1-17-16,-1 1 18 0,4-3-19 15,2 0-13-15,0 0 4 0,-2 0-34 16,-1 0-5-1,-5 0-43-15,1 0-7 16,1-8 23-16,1-2-61 16,-4 0-132-16</inkml:trace>
          <inkml:trace contextRef="#ctx0" brushRef="#br0" timeOffset="-204014.36">4791 7357 107 0,'0'0'141'0,"0"0"-8"0,0 0 4 16,0 0 12 0,0 0-21-16,0 0-64 0,0 0-2 15,63-21-7 1,-54 19-13-16,2-1 31 0,0-2-13 16,6 3-8-16,2-3-3 0,3 0-48 15,7 0 11 1,-5 3-12-16,2-1 1 0,-6 0 6 15,-1 3-7 1,-5 0 0-16,-4 0-1 0,2 0 2 16,-7 0-2-1,2 0-13-15,-5 0-38 0,-2 0-13 16,0 0-145 0,0 0-156-16</inkml:trace>
          <inkml:trace contextRef="#ctx0" brushRef="#br0" timeOffset="-203704.41">4801 7469 140 0,'0'0'222'15,"0"0"-119"1,0 0 29-16,0 0 19 0,0 0-26 16,0 0-61-1,0 0-44-15,43 0 13 0,-35 0-17 16,1 0-6 0,1 0-1-16,2 0-2 0,2 0-7 15,-1 0 0-15,1 3 1 16,-2 2-14-16,2-2-44 15,-6-1-193-15,1-2-347 0</inkml:trace>
          <inkml:trace contextRef="#ctx0" brushRef="#br0" timeOffset="-203116.42">5242 7542 461 0,'0'0'108'0,"0"0"-70"0,0 0 54 15,0 0 19 1,0 0-61-16,0 0-49 0,0 0-2 16,8 5-8-16,-5 0-6 15,-3 0 14-15,0 3 2 16,0-1 17-16,0 1 30 15,0 1-15-15,-6-1 23 16,-2 0-5-16,-1 2-15 16,4-3-1-16,0 3-22 0,-2-3-3 15,5 4-9 1,2-3 9-16,-3-1-10 0,3 0 0 16,0 1-16-1,0-4 16-15,0 4 0 0,0-5 1 16,0 0 5-1,0-1 6-15,0 1-11 0,0-3-1 16,0 0 0-16,0 2 2 0,0-2-2 16,9 0-28-1,4 0 15-15,1 0-3 0,6 0-11 16,6 0-56 0,-2 0-47-16,15-2-56 15,-6-9-42-15,-4-1-78 0</inkml:trace>
          <inkml:trace contextRef="#ctx0" brushRef="#br0" timeOffset="-202736.45">5398 7589 486 0,'0'0'156'0,"0"0"-39"16,0 0 69-16,0 0-37 0,0 0-53 16,0 0-55-1,0 0-40-15,0 0-2 0,0 0-2 16,0 5-10 0,-2 6 12-16,-2 4 2 0,1 2 4 15,0 1-5 1,-2-1 8-16,3-2 1 0,-2 3-7 15,1-6 0 1,3 3 17-16,0 1-19 0,0-2 1 16,0 1-1-16,0-2 9 0,0 2-10 15,0 0 1 1,0-2-7-16,0-1 6 0,0 3-43 16,-5-2-103-1,-3-1-162-15,-1-7-280 0</inkml:trace>
          <inkml:trace contextRef="#ctx0" brushRef="#br0" timeOffset="-206074.27">3649 7402 185 0,'0'0'98'16,"0"0"-97"-16,0 0 107 16,0 0 37-16,0 0-41 0,0 0-20 15,0 0-45 1,130 0 7-16,-104 0-3 0,-6 0-42 16,-6 0 8-16,-7 0-9 15,-1 0-13-15,0 0 13 16,-3 0 0-16,-1 0-16 15,3 0-33-15,2 0-112 16,1 2-87-16</inkml:trace>
          <inkml:trace contextRef="#ctx0" brushRef="#br0" timeOffset="-206780.67">3786 7535 25 0,'0'0'145'15,"0"0"-42"1,0 0 35-16,0 0-6 0,0 0-30 16,0 0 3-1,0 0 7-15,2-55-68 0,-2 44 17 16,3 4 24-1,-3-3-12-15,0 2 8 16,0 1-32-16,0-1-48 0,0 3 23 16,0 0-23-1,0 0-1-15,0 3 4 0,0-1-2 16,0 1-2-16,0 2 0 0,0 0 1 16,0 0-1-1,0 0 0-15,0 0 0 0,0 0-1 16,0 0-20-1,0 0 14-15,0 12 6 0,-3 3 1 32,-3 8 4-32,-2 0-3 0,3-1 0 0,-1 3 6 15,0-5-1-15,1 0-6 16,3-2 0-16,-2-6-4 16,4-2 2-16,0 0 2 15,0-2 0-15,0-3 3 16,0-1-2-16,0 1-2 15,0-2 1-15,0-1 0 16,0 1-1-16,0-3 1 0,0 3 0 16,0-3-1-1,0 0 2 1,0 0-2-16,0 0-7 0,0 0 4 0,0 2 4 16,4 4 0-1,3-2 1-15,5 4 1 0,-2-1-2 16,-1-2 0-1,2 0-11-15,-2 0-24 0,-2 1 20 16,5-4-6 0,2-2 0-16,-1 0 8 0,4 0-50 15,9 0-36-15,-7 0-70 0,-5 0-99 0</inkml:trace>
          <inkml:trace contextRef="#ctx0" brushRef="#br0" timeOffset="-206364.26">3810 7291 2 0,'0'0'265'0,"0"0"-108"15,0 0-43-15,0 0-3 0,0 0 34 16,0 0-34 0,0 0-30-16,36-35-28 0,-28 32-52 15,1 3 17-15,6 0-18 16,1 0 1-16,-3 0 3 15,-1 0-4-15,2 0 0 16,-4 0 0 0,2 0 2-16,2 0-2 15,3 0 0-15,0 0 1 0,0 0 3 16,-4 0-4-16,-2 0-10 16,-6 0-16-16,-2 0-93 0,-3 0-43 15,0 0-82-15</inkml:trace>
          <inkml:trace contextRef="#ctx0" brushRef="#br0" timeOffset="-205484.31">4086 7672 430 0,'0'0'177'0,"0"0"-141"0,0 0 55 15,0 0-30-15,0 0-48 16,0 0-12-16,0 0 8 15,95-40-5-15,-82 28-4 16,1-1 0 0,-2 0 26-16,-2 4-25 0,-3-1 21 15,-5 5 51-15,1 2-47 16,-3 3 2-16,0 0-9 16,0 0 2-16,0 0-19 0,0 0-2 15,0 8 0 1,0 11-1-16,0 4 5 0,0 2-4 15,0 0 0 1,0-2 0-16,0-3 3 0,0-8-3 16,0-2 0-1,0-2 0-15,0-5-12 16,-3 2 12-16,-2-3 0 16,-1 6 0-16,-2-4-1 0,-4 6-6 15,2 8-77-15,1-3-92 0,1-3-90 16</inkml:trace>
          <inkml:trace contextRef="#ctx0" brushRef="#br0" timeOffset="-205024.33">4545 7562 137 0,'0'0'297'16,"0"0"-125"-16,0 0-20 0,0 0-9 15,0 0-60 1,0 0-36-16,0 0-10 0,29-10-14 16,-19 7-2-16,4-2-21 0,1 3 10 15,-1-1-11 1,-4 3 1-16,2-2-1 0,-4 2 1 15,-2 0 0 1,2 0-1-16,-3 0 1 0,-1 0-23 16,-2 0 17-1,-2 5-53-15,0 5-181 0,0-3-138 16</inkml:trace>
        </inkml:traceGroup>
        <inkml:traceGroup>
          <inkml:annotationXML>
            <emma:emma xmlns:emma="http://www.w3.org/2003/04/emma" version="1.0">
              <emma:interpretation id="{1569483C-0D21-4C14-B4DA-D2EF6090A1C6}" emma:medium="tactile" emma:mode="ink">
                <msink:context xmlns:msink="http://schemas.microsoft.com/ink/2010/main" type="inkWord" rotatedBoundingBox="10914,13122 12012,13155 11993,13789 10895,13756"/>
              </emma:interpretation>
              <emma:one-of disjunction-type="recognition" id="oneOf31">
                <emma:interpretation id="interp155" emma:lang="en-US" emma:confidence="0.5">
                  <emma:literal>123</emma:literal>
                </emma:interpretation>
                <emma:interpretation id="interp156" emma:lang="en-US" emma:confidence="0.5">
                  <emma:literal>R 13</emma:literal>
                </emma:interpretation>
                <emma:interpretation id="interp157" emma:lang="en-US" emma:confidence="0">
                  <emma:literal>1213</emma:literal>
                </emma:interpretation>
                <emma:interpretation id="interp158" emma:lang="en-US" emma:confidence="0">
                  <emma:literal>1273</emma:literal>
                </emma:interpretation>
                <emma:interpretation id="interp159" emma:lang="en-US" emma:confidence="0">
                  <emma:literal>1233</emma:literal>
                </emma:interpretation>
              </emma:one-of>
            </emma:emma>
          </inkml:annotationXML>
          <inkml:trace contextRef="#ctx0" brushRef="#br0" timeOffset="-184579.95">7309 7439 62 0,'0'0'88'0,"0"0"-66"15,0 0 14-15,0 0 1 0,0 0-25 16,0 0-6-1,0 0-6-15,0-2-1 0,0 2 0 32,0 0 2-32,0 0 21 15,0 0 23-15,0 0 11 0,0 0 9 16,0 5-29-16,0 2 3 0,0 1 8 16,-4-1-18-16,1 3 9 15,-2 5-22 1,0 0 15-16,-1 0 10 0,0 5-2 15,1 0-3-15,3 3-16 16,-2 0-18-16,1-1 11 16,1-2-13-16,-1-2 29 15,1-1 0-15,-1-4-28 16,-1-3 6-16,4-5-1 0,-3 0 0 16,3 0-5-1,-2 0-1-15,2-3-13 0,-3 3-4 16,1 0-77-1,-10 1-19-15,4 1-35 0,-1-4-112 0</inkml:trace>
          <inkml:trace contextRef="#ctx0" brushRef="#br0" timeOffset="-183689.98">7184 7412 175 0,'0'0'98'0,"0"0"-64"0,0 0-9 15,0 0 41 1,0 0-18-16,0 0-39 0,0 0 5 16,161-31-12-16,-139 29 8 0,-3-1 13 15,-2 3-21 1,-6 0 8-16,3 0-10 0,-3 0 1 15,4 0-2 1,4 0-4-16,0 3 4 0,3 7 0 16,0 0-14-1,2 3 15-15,-9-4-1 0,-1 4-16 16,-2-3 15-16,-7 3-25 16,-5-1 27-16,0-1 11 15,0-2 10-15,0 4 3 16,0-4-5-16,-14 2-18 15,4-3 20-15,-2 1-13 16,2-4 2-16,1 3 12 16,-3-3-6-16,2-3 13 15,-7 4-6-15,0-1-17 16,-5-3 20-16,-1 3-11 16,-2 0 11-16,1-2 47 0,0-3-4 15,8 2-23 1,3-2-13-16,4 0-24 0,3 0 14 15,4 0-22 1,2 0 0-16,0 0-1 0,0 0-3 16,0 0-7-1,0 0-3-15,0 0-19 0,0 0 31 16,0 0-19-16,0 0 3 0,0 0 5 16,0 5-2-1,0 0 14-15,8 3 0 0,8 2 1 16,10 2 32-1,7 0-10-15,3 1-3 0,4 0 4 16,-1-1-23 0,-1-2-1-16,-7 1 0 0,-9-1 1 15,-2-6-8 1,-11 1 7-16,-4 0-10 0,-3-5 10 16,-2 3-26-16,0-3 16 15,0 0 8-15,0 2 2 16,0 1 3-16,0-1-3 15,0 6-11-15,-5 2-67 16,-9 0-123-16,2-5-186 0</inkml:trace>
          <inkml:trace contextRef="#ctx0" brushRef="#br0" timeOffset="-182958.54">7790 7876 403 0,'0'0'172'15,"0"0"-54"-15,0 0 66 0,0 0-49 16,0 0-64 0,0 0 0-16,0 0-38 15,52-48-1-15,-40 37-6 16,0-1-20-16,-2 0-5 16,-1-1-1-16,-1 3 0 15,1 0 7-15,-4 0-7 16,0 3 0-16,2-1 0 0,-2 3-3 15,-3 0 3-15,4 2-8 16,-2 1 3-16,-2 2 4 16,-2-3 1-16,3 3 0 15,-3 0 2-15,0 0-1 16,0 0-2 0,0 0 1-16,0 0 0 0,0 0-10 15,0 0 10-15,0 0-3 0,0 13-9 16,0 7 8-1,0 2 4-15,-5 4 0 0,1 1 1 16,1-2-4 15,3-2 5-31,-3-1-2 0,1-4 6 0,-1-3-5 16,1-3-2-16,-2-4 1 0,1-3-1 16,1 3-1-1,-1-3 2-15,1-3-8 0,-1 3 6 16,-4 0-72-16,0 0-31 15,-2 0-109-15,1-3-158 0</inkml:trace>
          <inkml:trace contextRef="#ctx0" brushRef="#br0" timeOffset="-182105.26">8052 7803 175 0,'0'0'242'0,"0"0"-99"16,0 0 3 0,0 0-16-16,0 0-26 0,0 0-49 15,0 0-53-15,70-76 14 0,-56 71-16 16,3 3 1-1,-3-1 4-15,-4 3-5 0,2 0 0 16,-5 0 0 0,0 0-7-16,1 0 5 15,-3 0-21-15,-3 5-11 16,2 3 16-16,-1-1-5 16,-3 1 23-16,0 2 3 15,0 0 5-15,0 0-8 16,0 0 15-16,0 3-14 0,-12-4 45 15,-2-1-7 1,4 0 9-16,-2-3 12 0,7 0-41 16,2-5 10-1,3 2-29-15,0-2 3 0,0 0-13 16,0 0 14-16,0 0-4 16,0 0 6-16,0 0 4 15,3 0-4 1,5 3-5-16,1 2 5 0,-2 0-12 15,0 4 2-15,1-1-12 16,-3 5 16-16,1-1-13 16,-1 1 12-16,1 0 1 15,3-1 0-15,-2 0 4 16,3 1-2-16,-5-3-2 0,-3-2 0 16,-2-1-7-1,0 0 0-15,0 1 5 0,0-3 2 16,-7 0 32-1,-13 3 4-15,-8-6 28 0,-3 3 18 16,-5-2-42 0,2-3 10-16,9 0-18 0,6 0-4 15,10 0 24-15,4 0-33 0,2 0-6 16,3 0-13 0,0 0-19-16,0 0-21 0,-2 0-94 15,-5 5-143 1,5-3-310-16</inkml:trace>
        </inkml:traceGroup>
      </inkml:traceGroup>
    </inkml:traceGroup>
    <inkml:traceGroup>
      <inkml:annotationXML>
        <emma:emma xmlns:emma="http://www.w3.org/2003/04/emma" version="1.0">
          <emma:interpretation id="{2647C482-E597-4244-9EA4-92C8713C50D6}" emma:medium="tactile" emma:mode="ink">
            <msink:context xmlns:msink="http://schemas.microsoft.com/ink/2010/main" type="paragraph" rotatedBoundingBox="5261,14289 12222,14422 12206,15247 5245,1511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A55DBD8-F928-4F70-AAF9-F22899480F38}" emma:medium="tactile" emma:mode="ink">
              <msink:context xmlns:msink="http://schemas.microsoft.com/ink/2010/main" type="line" rotatedBoundingBox="5261,14289 12222,14422 12206,15247 5245,15114">
                <msink:destinationLink direction="with" ref="{E4D07532-5A2B-4EDB-A5E6-3A5E0B38CD1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520DAAE0-F0FB-4576-A5EC-39A04371BD75}" emma:medium="tactile" emma:mode="ink">
                <msink:context xmlns:msink="http://schemas.microsoft.com/ink/2010/main" type="inkWord" rotatedBoundingBox="5261,14289 6360,14310 6348,14908 5249,14887"/>
              </emma:interpretation>
              <emma:one-of disjunction-type="recognition" id="oneOf32">
                <emma:interpretation id="interp160" emma:lang="en-US" emma:confidence="0.5">
                  <emma:literal>*</emma:literal>
                </emma:interpretation>
                <emma:interpretation id="interp161" emma:lang="en-US" emma:confidence="0.5">
                  <emma:literal>R 12</emma:literal>
                </emma:interpretation>
                <emma:interpretation id="interp162" emma:lang="en-US" emma:confidence="0">
                  <emma:literal>R "2</emma:literal>
                </emma:interpretation>
                <emma:interpretation id="interp163" emma:lang="en-US" emma:confidence="0">
                  <emma:literal>R '2</emma:literal>
                </emma:interpretation>
                <emma:interpretation id="interp164" emma:lang="en-US" emma:confidence="0">
                  <emma:literal>R "Z</emma:literal>
                </emma:interpretation>
              </emma:one-of>
            </emma:emma>
          </inkml:annotationXML>
          <inkml:trace contextRef="#ctx0" brushRef="#br0" timeOffset="-214599.16">1610 8740 329 0,'0'0'148'0,"0"0"-19"16,0 0-47-16,0 0-14 0,0 0-5 15,0 0-47 1,0 0 16-16,-9 40-18 0,7-17-13 15,-1-1 14 1,3 6-15-16,-3 0 6 0,1-1 7 16,-3 1-10-1,-2-3-3-15,5-3 0 0,-4-2 0 16,0 0 0 0,3-5 0-16,-2-2 0 0,3-3 6 15,2-3-5-15,-3 1-1 16,3-6 0-16,-3 3-13 15,3-2 13-15,-3-1-26 16,3-2 7-16,-3 0 10 16,-2 0-10-16,2 0-17 15,-3 0-47-15,3-5-3 16,3-14 19-16,0-4 39 16,0-9 28-16,0-9 2 0,0-9-2 15,0-5-10 1,9-5 4-16,2 0 6 0,3 4 0 15,0 11 16 1,0 10-6-16,-1 8-7 0,4 9 6 16,0 8 1-1,-1 3-10-15,8 4 0 0,-2 1 15 16,0 2-9 0,2 0 1-16,2 0 13 0,-1 0-20 15,-3 0 15-15,-6 7 4 0,-1 3 12 16,-10 3 14-1,-5 4 20-15,0 3 2 0,-8 0-24 16,-14 5-36 0,-4 0 10-16,-4 6 2 0,-3-2-4 15,-1 4 12 1,3 2-15-16,4 1 4 0,4-9 8 16,10-2-17-16,4-8 14 15,4-6-7-15,5-6-7 16,0-3 22-16,0 1-10 15,0-3 29-15,5 2-2 16,12 1-31-16,2-1 2 16,7 1-5-16,1 1-12 15,1 4 15-15,-3 2-15 16,-3 0 1-16,-5 0-1 16,-6-3-4-16,-3 4 3 15,-1-1-33-15,-7 0-85 0,5-3-34 16,-3 1-84-1,1-6-252-15</inkml:trace>
          <inkml:trace contextRef="#ctx0" brushRef="#br0" timeOffset="-214189.18">2027 8923 362 0,'0'0'197'16,"0"0"-104"0,0 0-17-16,0 0 79 0,0 0-14 15,0 0-28-15,0 0-61 31,51-85-21-31,-51 85-13 0,0 0-17 0,0 0-2 16,0 5 1 0,0 10 0-16,0 5 6 15,0 2-5-15,0-1-1 0,0 1 0 16,0 1 0-16,0-1-1 16,-3-1 1-16,1-4-1 0,-5-2-9 15,2 0-9 1,-5-3-2-16,-2 1-59 0,-5 2-79 15,3-2-95 1,4-4-146-16</inkml:trace>
          <inkml:trace contextRef="#ctx0" brushRef="#br0" timeOffset="-213659.22">2359 8838 426 0,'0'0'149'0,"0"0"-129"16,0 0 3-16,0 0 2 16,0 0 12-16,0 0-27 15,0 0-4-15,126 3-12 16,-118 16 7-16,-6 4-1 16,-2 2 56-16,0 0 0 15,0 0 21-15,-13 0 36 0,-4 1-5 16,-2-7-8-1,2-4-65 1,0-2 15-16,3-3 8 16,6-3-50-16,5 1 0 0,3-6-8 0,0 3 2 15,0 1 3 1,0-1-5-16,0 0 0 0,11 2-1 16,1 0 8-16,-2-2-7 0,4 3 0 15,-2-3 0 1,-2-2 2-16,2 2-2 0,2 0-6 15,-1-3-14 1,8-2-39-16,18 0 14 0,-6 0-126 16,-1 0-168-16</inkml:trace>
        </inkml:traceGroup>
        <inkml:traceGroup>
          <inkml:annotationXML>
            <emma:emma xmlns:emma="http://www.w3.org/2003/04/emma" version="1.0">
              <emma:interpretation id="{00666AFC-7746-4A82-8B24-9C29E7B4F049}" emma:medium="tactile" emma:mode="ink">
                <msink:context xmlns:msink="http://schemas.microsoft.com/ink/2010/main" type="inkWord" rotatedBoundingBox="7384,14463 8142,14478 8129,15169 7371,15154"/>
              </emma:interpretation>
              <emma:one-of disjunction-type="recognition" id="oneOf33">
                <emma:interpretation id="interp165" emma:lang="en-US" emma:confidence="0.5">
                  <emma:literal>E4</emma:literal>
                </emma:interpretation>
                <emma:interpretation id="interp166" emma:lang="en-US" emma:confidence="0">
                  <emma:literal>E,</emma:literal>
                </emma:interpretation>
                <emma:interpretation id="interp167" emma:lang="en-US" emma:confidence="0">
                  <emma:literal>Eu,</emma:literal>
                </emma:interpretation>
                <emma:interpretation id="interp168" emma:lang="en-US" emma:confidence="0">
                  <emma:literal>En,</emma:literal>
                </emma:interpretation>
                <emma:interpretation id="interp169" emma:lang="en-US" emma:confidence="0">
                  <emma:literal>EL,</emma:literal>
                </emma:interpretation>
              </emma:one-of>
            </emma:emma>
          </inkml:annotationXML>
          <inkml:trace contextRef="#ctx0" brushRef="#br0" timeOffset="-199290.68">3746 8941 100 0,'0'0'255'16,"0"0"-119"-16,0 0-77 16,0 0 36-16,0 0-10 15,0 0-36-15,0 0-18 0,0-5-13 16,0 2 24 0,0 3 19-16,0 0-19 0,0-2 42 15,4-1-12 1,-4 3-16-16,2-2-8 0,-2 2-23 15,0-3 8 1,3 3-7-16,-3 0-20 0,0 0 22 16,0 0-27-1,0 0 0-15,0 0-1 0,0 0 0 16,0 0-1-16,0 0-13 0,0 0-5 16,0 13 19-1,-3 4 0-15,-3 1 1 0,1-1 9 16,-3 1-8-1,-1-1-2-15,1 1 0 0,-1 2 8 16,1 2-3 0,-3 1-5-16,3 5 1 0,1 1 9 15,2 4-10-15,0 0 0 16,-1-3 0-16,0-3 1 16,1-1-2-16,5-14 2 15,-2-4-1-15,2-4 0 16,0-1-2-16,0-3 2 15,0 0 0-15,2 0 1 16,15 0 5-16,2 0-6 16,6 0 0-16,6 0 0 15,3-3-16-15,4-6-7 16,-2 1 1-16,3 1-7 0,-3-1 29 16,-7 3-8-1,-5 0-4-15,-7 5 11 0,-3 0-18 16,-6 0 18-1,-1 0-12-15,-7 0-25 0,2 0-15 16,-2 0-36 0,5 0 17-16,7 0-62 0,-4 0-68 15,3 0-58-15</inkml:trace>
          <inkml:trace contextRef="#ctx0" brushRef="#br0" timeOffset="-198800.7">3765 8795 205 0,'0'0'270'0,"0"0"-171"16,0 0-28 0,0 0 53-16,0 0-1 0,0 0-65 15,0 0-22 1,65-27 3-16,-49 22 0 0,1 0 14 15,-2-3-19 1,1 1-8-16,1-1 7 0,-1 0-26 16,4 3-4-1,0 3-3-15,-1 0-6 0,0 2 6 16,3 0 0-16,3 0 0 0,-2 0-1 16,-1 0-4-1,-5 0-20-15,-5 0-33 0,-7 0-72 16,-5 0-71-1,0 0-96-15</inkml:trace>
          <inkml:trace contextRef="#ctx0" brushRef="#br0" timeOffset="-198540.72">3765 8978 58 0,'0'0'251'16,"0"0"-176"-16,0 0 20 16,0 0 83-16,0 0-5 15,0 0-53-15,0 0-54 16,48-7-5-16,-22 2-6 0,1 0-54 31,-3-1 14-31,2 1-15 0,-4 3 1 0,-5-1 1 16,-5 3-2-1,-5 0 0-15,2 0-1 0,-3 0-36 16,8 0-44 0,-4 0-169-1,4 0-35-15</inkml:trace>
          <inkml:trace contextRef="#ctx0" brushRef="#br0" timeOffset="-197890.76">4264 9066 29 0,'0'0'310'16,"0"0"-177"-16,0 0-61 16,0 0 7-16,0 0 18 15,0 0-41-15,0 0-30 16,0-10-23-16,-3 10-3 15,-7 0 0-15,-4 12-7 16,-1 3 6-16,4 3 0 16,0-1-1-16,5 1 2 15,1 0 0-15,2-6 0 0,1 1 0 16,-1-3 0 0,3-3-13-16,0-2 13 0,0 0-6 15,0 2 6 1,0-1-2-16,0 2 2 15,0-1-8-15,0-2 8 16,0 0 0-16,5 0 13 0,7 0-12 16,1-3 11-1,4 1-12-15,-3-3-10 0,3 0-5 16,2 0-71-16,-5 0-92 0,0 0-63 0</inkml:trace>
          <inkml:trace contextRef="#ctx0" brushRef="#br0" timeOffset="-197473.55">4403 9134 307 0,'0'0'284'0,"0"0"-181"16,0 0-72-16,0 0-13 0,0 0-5 15,0 0 4 1,0 0 3-16,0 29-1 0,0-13-16 16,0-1 10-1,0 2-3-15,0-1 10 0,0-2 37 16,0-1-39-1,0 0-9-15,0-1 4 0,0 3 4 16,-2-3 18-16,-3 1-14 16,-2 2-20-16,2-3 10 0,2 4-11 15,1-4 0 1,2-2-1-16,0 0-3 0,0-2-25 16,0 2-36-1,0-10-95-15,0 2-35 0,0-2-218 0</inkml:trace>
        </inkml:traceGroup>
        <inkml:traceGroup>
          <inkml:annotationXML>
            <emma:emma xmlns:emma="http://www.w3.org/2003/04/emma" version="1.0">
              <emma:interpretation id="{B90AA18D-B7A3-4501-929A-C6E76864F10C}" emma:medium="tactile" emma:mode="ink">
                <msink:context xmlns:msink="http://schemas.microsoft.com/ink/2010/main" type="inkWord" rotatedBoundingBox="8449,14374 9730,14398 9717,15072 8436,15047"/>
              </emma:interpretation>
              <emma:one-of disjunction-type="recognition" id="oneOf34">
                <emma:interpretation id="interp170" emma:lang="en-US" emma:confidence="0.5">
                  <emma:literal>-E</emma:literal>
                </emma:interpretation>
                <emma:interpretation id="interp171" emma:lang="en-US" emma:confidence="0">
                  <emma:literal>-EZ</emma:literal>
                </emma:interpretation>
                <emma:interpretation id="interp172" emma:lang="en-US" emma:confidence="0">
                  <emma:literal>-EX</emma:literal>
                </emma:interpretation>
                <emma:interpretation id="interp173" emma:lang="en-US" emma:confidence="0">
                  <emma:literal>-EL</emma:literal>
                </emma:interpretation>
                <emma:interpretation id="interp174" emma:lang="en-US" emma:confidence="0">
                  <emma:literal>-Eh</emma:literal>
                </emma:interpretation>
              </emma:one-of>
            </emma:emma>
          </inkml:annotationXML>
          <inkml:trace contextRef="#ctx0" brushRef="#br0" timeOffset="-196995.75">4712 9076 472 0,'0'0'381'0,"0"0"-222"0,0 0-107 0,0 0 71 16,0 0-34 0,0 0-65-16,23-5 0 0,-12 5-24 15,3 0 0 1,3 0 3-16,2 0-2 15,-2 0-1-15,2 0 0 16,-2 0 0-16,0 0-10 16,2 0 10-1,-2 0-26-15,0 0 0 0,0 0-40 0,-1 0-38 16,1 0-102-16,-9-3-317 0</inkml:trace>
          <inkml:trace contextRef="#ctx0" brushRef="#br0" timeOffset="-196475.75">5281 8780 489 0,'0'0'274'15,"0"0"-202"-15,0 0-72 0,0 0-6 16,0 0-7-1,0 0 12-15,0 0 0 0,0 0 2 16,-6 98-1 0,1-73 22-16,-4 0-12 0,-2-3 44 15,3 1-14-15,-4-1-24 16,4 1 20-16,-3 0-16 16,3 0-1-16,3-4 6 15,-2 2-25-15,5-2 14 16,2-1-14-16,0-3 2 15,0-3 13-15,5-1-13 16,12-3-1-16,0-4-1 16,-1-1-5-16,1-3 4 0,-3 0-4 15,1 0-37 1,-5 0 39-16,7 0-13 0,0 0 10 16,-1 0-7-1,4-7-108-15,13-9-41 0,-8 6-30 16,1-2-72-16</inkml:trace>
          <inkml:trace contextRef="#ctx0" brushRef="#br0" timeOffset="-196105.79">5194 8692 35 0,'0'0'307'16,"0"0"-197"-16,0 0-8 15,0 0-17-15,0 0-40 16,0 0-16-16,0 0-20 15,132-17-7-15,-119 17 2 16,1 0 5-16,0 0-9 16,3 0 0-16,2 0 0 15,1 0 2-15,2 0-2 0,-3-5-10 16,4 0-7 0,-6-2-35-16,0 1 12 0,-7-1-27 15,-5 2-76 1,-5 0-229-16</inkml:trace>
          <inkml:trace contextRef="#ctx0" brushRef="#br0" timeOffset="-195805.81">5222 8825 443 0,'0'0'200'0,"0"0"-128"0,0 0 12 15,0 0 30-15,0 0-27 16,0 0-67-16,0 0 0 16,95 0-19-16,-78 3-1 15,-1-1 14-15,-1-2-14 16,-1 0 1-16,-1 3 3 15,-2-3-3-15,4 0-2 16,4 0-15-16,-2 0-159 16,-1 0-185-16</inkml:trace>
          <inkml:trace contextRef="#ctx0" brushRef="#br0" timeOffset="-194824.43">5709 9054 32 0,'0'0'167'0,"0"0"-77"15,0 0-8-15,0 0 25 16,0 0 18-16,0 0-14 16,0 0-21-16,15-16 8 15,-13 11-43-15,3 0 6 0,2-2-32 16,1 2-18 0,6-2-4-16,3 1-7 0,-1 4-1 15,1-1 0 1,0 3-19-16,-4 0 18 0,1 0-5 15,-5 0-6 1,-6 0 12-16,-1 8-16 0,-2 2 17 16,0-3 0-16,0 3 0 0,0 3 7 15,0 0-1 1,-2 1 7-16,-12 4 8 0,2 2-20 16,-1-3 0-1,1 4 1-15,1-7 5 0,3-1-8 16,0-2 1-1,4-7 0-15,-1 1 12 0,3-2-10 16,-1 2 18 0,1-3-4-16,-2 1-5 0,1-1 20 15,0 0-20-15,-2 1 8 16,3 2 13-16,-5-2-19 16,2 0 13-16,-3 2-13 15,-1 2-13-15,2-5 19 16,-3 3-19-16,3 0 0 15,4-2 4-15,3-3-4 16,0 0 0-16,0 0-1 16,0 0-22-16,0 0 23 15,0 0 0-15,0 2 10 16,5 1 3-16,3 2-13 16,4 0 7-16,-1 0-7 15,2 0 2-15,4 2 1 0,0-2-3 16,2 0 0-1,1 0 3-15,3 0-3 0,1 1-9 16,1-6-1 0,1 2-26-16,-4-2 36 0,-5 0-29 15,-6 3 7 1,-3-3 21-16,-3 0-18 0,-1 0 19 16,-1 0-1-16,-3 0 2 0,0 0-4 15,0 0 3 1,0 0-54-16,0 0-275 15,-3 0-287-15</inkml:trace>
        </inkml:traceGroup>
        <inkml:traceGroup>
          <inkml:annotationXML>
            <emma:emma xmlns:emma="http://www.w3.org/2003/04/emma" version="1.0">
              <emma:interpretation id="{61D7AADF-04FB-441D-B6BF-B3584558EF16}" emma:medium="tactile" emma:mode="ink">
                <msink:context xmlns:msink="http://schemas.microsoft.com/ink/2010/main" type="inkWord" rotatedBoundingBox="11005,14457 12221,14480 12210,15062 10994,15038"/>
              </emma:interpretation>
              <emma:one-of disjunction-type="recognition" id="oneOf35">
                <emma:interpretation id="interp175" emma:lang="en-US" emma:confidence="0.5">
                  <emma:literal>1223</emma:literal>
                </emma:interpretation>
                <emma:interpretation id="interp176" emma:lang="en-US" emma:confidence="0">
                  <emma:literal>122]</emma:literal>
                </emma:interpretation>
                <emma:interpretation id="interp177" emma:lang="en-US" emma:confidence="0">
                  <emma:literal>R]</emma:literal>
                </emma:interpretation>
                <emma:interpretation id="interp178" emma:lang="en-US" emma:confidence="0">
                  <emma:literal>Re]</emma:literal>
                </emma:interpretation>
                <emma:interpretation id="interp179" emma:lang="en-US" emma:confidence="0">
                  <emma:literal>R]]</emma:literal>
                </emma:interpretation>
              </emma:one-of>
            </emma:emma>
          </inkml:annotationXML>
          <inkml:trace contextRef="#ctx0" brushRef="#br0" timeOffset="-173908.33">7355 9051 59 0,'0'0'91'0,"0"0"-50"16,0 0 2-16,0 0-34 15,0 0 1-15,0 0-3 16,0-50-6-16,3 42-1 16,3-2 2-16,-3 3 12 15,0-3 44-15,-1 2-19 16,-2-2-5-16,0 3-15 0,0 2-7 15,0 0 15 1,0 0-4-16,0-3-4 0,0 3 0 16,0 0 1-1,3-3 0-15,-1 6-5 0,-2-3-8 16,4 5 12 0,-4 0-12-16,0 0-7 0,0 0 0 15,0 0 0-15,0 0-16 0,0 0-9 16,0 15 25-1,0 3 26-15,0 4-14 0,0 3 11 16,-4-3 3 0,-1 1-17-16,0 0 1 0,2-5-10 15,-3-4 1 1,-2 4-1-16,3-3 0 16,-4 2 1-16,-3 4-2 15,5-2 3-15,-8 2-2 16,5-1 1-16,1 0 8 0,1-5-11 15,2 0 2 1,3-5-11-16,3-2 9 0,0-3-25 16,0 0 18-16,0-3-10 15,0-2-54-15,0 0-64 0</inkml:trace>
          <inkml:trace contextRef="#ctx0" brushRef="#br0" timeOffset="-172678.43">7411 8841 59 0,'0'0'159'16,"0"0"-54"-16,0 0-24 15,0 0-33-15,0 0-34 0,0 0 11 16,0 0 5-16,137-81 6 15,-113 69-7-15,-4 1-29 16,-3 4 22-16,-3-1 21 16,-5 4-23-16,-4-1 15 15,3 2-25-15,-2 3-2 16,-1 0-8-16,3 0-18 16,1 0 5-16,3 0-10 15,-4 8 4-15,-1 4 19 16,2 3 0-16,-1 3 7 0,1-4 3 15,-4 2-8 1,2-1-3-16,-2-3 1 0,-5 1-13 16,0-3 13-1,0 2 25-15,0-2 5 0,0-2 9 16,-3 2-22 0,-11 0 12-16,-3-3-4 0,-2 3-11 15,-3-2 34-15,-4 2-22 0,-1 0-2 16,-1-3 20-1,1 1-28-15,1-3 8 0,1 3-11 16,8-3-13 0,3 2 23-16,6-4-23 0,5-1 1 15,0 1 2 1,3-3-2-16,0 0-1 0,0 0 0 16,0 0-3-1,0 0-4-15,0 0 14 0,0 0-4 16,0 0-3-16,0 0 0 15,0 0-6-15,0 0-19 16,0 0-17-16,0 2 42 16,0 5 1-16,12 4 1 15,2-1 34-15,5 2-16 16,3-2 22-16,3 0-3 16,1 3-23-16,-5-3 19 15,-1-3-35-15,-3 3 6 0,-3-2-6 16,-4-3-7-1,-3 3 7-15,-2-6-7 0,0 3 7 16,1-3 1 0,-3 1-1-16,0-3 0 0,-1 2 6 15,1-2 1 1,-1 0-8-16,-2 3 1 0,0-1-23 16,0 4-22-1,0-1-185-15,0-3-105 0</inkml:trace>
          <inkml:trace contextRef="#ctx0" brushRef="#br0" timeOffset="-172153.83">7879 9078 396 0,'0'0'169'15,"0"0"-74"-15,0 0 38 0,0 0-33 16,0 0-38 0,0 0-33-16,0 0-15 0,4-57-1 15,1 52-4-15,2 0-3 16,5 3-6-16,0-1 1 15,-2 3-8-15,4 0 7 16,0 0 0-16,1 0 0 16,-5 0 5-16,4 0-12 15,-6 0 7 1,1 5-6-16,-4 0-2 0,-2 2-1 16,-3-2-8-16,0 5 17 15,0 0 0-15,0 3 37 16,-11 2-2-16,-5 0-15 15,-1 3 21-15,0-4-20 0,0 2-2 16,3-1-1 0,4-3-10-16,-2-2-9 0,7 1 1 15,-2-4 0 1,2-2-1-16,3 0 7 0,2-3-5 16,-3 1-1-1,3-3 9-15,0 0-10 0,0 2 1 16,0 0-3-16,0 1-4 0,0 2 5 15,0 1 2 1,0-1 0-16,0-3-15 0,0 3 14 16,0-3 1-1,0 1 0-15,0-1 7 0,0 1-6 16,3-1-1 0,4 1 4-16,5-3 7 0,7 2-8 15,3-2 10-15,9 0-11 16,3 0 18-16,2 0-19 15,0 0-1-15,1 0 0 16,-6 0-10-16,-9 0-2 16,-6-2-12-16,-11 2-20 15,-5 0 4-15,-2 0-93 16,-15 0-166-16</inkml:trace>
          <inkml:trace contextRef="#ctx0" brushRef="#br0" timeOffset="-171211.4">8261 9023 436 0,'0'0'244'16,"0"0"-127"-16,0 0 21 15,0 0-5-15,0 0-82 0,0 0-28 16,0 0-23-1,61-33 0-15,-44 29-7 0,-1-1 7 16,1 2 0 0,0 1 0-16,-3-1 0 0,-3 3 0 15,0 0 0 1,1 0-15-16,-4 0 8 16,-3 0 1-16,1 0 6 15,2 0-7-15,-5 8 7 0,3-3 0 16,-3 2-9-16,-3 3-8 15,0 1 17-15,0-2 0 16,0 4 7-16,0-1 10 31,-12 1-15-31,-2-3 12 0,3 0-8 0,0-5 1 16,6 0 7-16,2-2-14 16,3-1-2-16,0 1-4 15,0-3-7-15,0 2 13 0,0 3 0 16,0 0 9-1,8 0-6-15,3 2-3 0,0 1 0 16,-2 2 0 0,1-2 0-16,-3-1 0 0,-2 0 0 15,-5 1-9 1,2 0 8-16,-2-3 1 16,0 2 0-16,0-2-3 15,0-2 10-15,0 2-7 0,0-3 1 16,0 3 0-16,-2-3 46 0,-10 4 3 15,-1-4 3 1,-1 4 4-16,-3-4-36 0,3 1 14 16,4-1-10-1,1-2-19-15,3 5 24 0,4-5-23 16,-2 0-5 0,4 0 14-16,0 0-10 0,0 0-6 15,-3 0 0-15,3 0-42 16,-2 0-9-1,-6 5-100-15,2 0-138 16,0 0-283-16</inkml:trace>
        </inkml:traceGroup>
      </inkml:traceGroup>
    </inkml:traceGroup>
    <inkml:traceGroup>
      <inkml:annotationXML>
        <emma:emma xmlns:emma="http://www.w3.org/2003/04/emma" version="1.0">
          <emma:interpretation id="{6BEAFEEB-11C4-4500-BB04-1DA965910306}" emma:medium="tactile" emma:mode="ink">
            <msink:context xmlns:msink="http://schemas.microsoft.com/ink/2010/main" type="paragraph" rotatedBoundingBox="5208,15496 12323,15983 12254,16990 5139,1650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A4A8AB6-D518-4D28-8BB5-B8AABCD14C75}" emma:medium="tactile" emma:mode="ink">
              <msink:context xmlns:msink="http://schemas.microsoft.com/ink/2010/main" type="line" rotatedBoundingBox="5208,15496 12323,15983 12254,16990 5139,16502">
                <msink:destinationLink direction="with" ref="{E4D07532-5A2B-4EDB-A5E6-3A5E0B38CD1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762DE64-810B-4DD4-8D51-5AC6A8B39949}" emma:medium="tactile" emma:mode="ink">
                <msink:context xmlns:msink="http://schemas.microsoft.com/ink/2010/main" type="inkWord" rotatedBoundingBox="5208,15496 6328,15572 6270,16431 5150,16355"/>
              </emma:interpretation>
              <emma:one-of disjunction-type="recognition" id="oneOf36">
                <emma:interpretation id="interp180" emma:lang="en-US" emma:confidence="0.5">
                  <emma:literal>1213</emma:literal>
                </emma:interpretation>
                <emma:interpretation id="interp181" emma:lang="en-US" emma:confidence="0.5">
                  <emma:literal>R 13</emma:literal>
                </emma:interpretation>
                <emma:interpretation id="interp182" emma:lang="en-US" emma:confidence="0">
                  <emma:literal>1273</emma:literal>
                </emma:interpretation>
                <emma:interpretation id="interp183" emma:lang="en-US" emma:confidence="0">
                  <emma:literal>123</emma:literal>
                </emma:interpretation>
                <emma:interpretation id="interp184" emma:lang="en-US" emma:confidence="0">
                  <emma:literal>4213</emma:literal>
                </emma:interpretation>
              </emma:one-of>
            </emma:emma>
          </inkml:annotationXML>
          <inkml:trace contextRef="#ctx0" brushRef="#br0" timeOffset="-211829.14">2114 10312 133 0,'0'0'686'0,"0"0"-487"0,0 0-64 16,0 0 1 0,0 0-45-16,0 0-40 0,0 0-19 15,62-83-31 1,-43 70 6-16,1 1-7 0,-7 7 10 16,-4-5-10-16,-4 8 0 0,-5 2 1 15,0 0 30 1,0 0-23-16,0 0 17 0,0 0-1 15,0 0-23 1,0 2 8-16,0 13-9 0,-5 5 0 16,-4 5-1-1,1 3 2-15,-4 4-1 0,2 3 0 16,-4 3-1 0,0-3-1-16,-3-5 2 0,4-5-14 15,-1-2 2-15,2-8-29 16,4-3 2-16,2-2-29 15,3-2-110-15,1-3-184 16,2-5-322-16</inkml:trace>
          <inkml:trace contextRef="#ctx0" brushRef="#br0" timeOffset="-210888.19">2401 10237 352 0,'0'0'207'15,"0"0"-137"-15,0 0-31 16,0 0 83-16,0 0 24 15,0 0-66-15,0 0-31 16,17-10 23-16,-17 10-24 16,2 0-13-16,1 0-18 15,-3 0-17-15,6 0 21 16,2 0-21-16,4 0 1 16,2 0 9-16,-1 0-9 15,1 0-1-15,-2 2 0 0,-5 3-1 16,0 0-1-1,-5 0 2-15,-2 0 0 0,0 5 10 16,0 3-1 0,-9-1-6-16,-10 5 13 0,-6 4-9 15,-3 1 23 1,1-6-15-16,4 1 1 0,6-7-7 16,6-3-9-16,9-7 0 0,2 3 0 15,0-3-12 1,0 0 5-16,0 0-10 0,13 2 17 15,7-2-5 1,0 0 6-16,2 0-2 0,-5 0 1 16,-3 0-5-1,-4 3-4-15,2 2 9 0,-7 0 0 16,4 0-3 0,-6 2-1-16,2 1 4 0,0 5 0 15,1-3 0-15,2 2 1 16,1 3-1-16,-4-2 0 15,1 2-1-15,-4-1 3 16,-2 7-2-16,0-9 0 16,0 6 1-16,-2 2 17 15,-15-3-3-15,-3-1 18 16,-2-2 17-16,3-1-37 16,2-5 29-16,6-3-16 0,3-5-3 15,5 0 51 1,-3 0-12-16,1 0-13 0,-1 0-11 15,-3-11-36 1,2-1 3-16,-2-3-5 0,3 5-13 16,1 2 6-1,3-2-13-15,-2 8-14 0,4-1-5 16,0 1-91 0,0 2-92-16,9-5-467 0</inkml:trace>
          <inkml:trace contextRef="#ctx0" brushRef="#br0" timeOffset="-212899.25">1533 9820 689 0,'0'0'141'0,"0"0"-90"16,0 0-51-1,0 0 30-15,0 0-10 0,0 0-18 16,0 0 17 0,-7 78-12-16,7-50 10 15,0-1 27-15,0 3-17 16,0 1 6-16,0-2-14 0,-8 4-10 16,-1 0 11-16,-4-1-20 15,2 6 3-15,-3-3 17 16,3 2-20-16,0-4 0 15,5-3-6-15,3 0-20 16,0-7 0-16,3-6-87 16,0-2-13-16,0-4-47 15,0-9-3-15,0-2-69 0</inkml:trace>
          <inkml:trace contextRef="#ctx0" brushRef="#br0" timeOffset="-212289.11">1502 9820 339 0,'0'0'127'15,"0"0"-54"1,0 0-44-16,0 0 40 0,0 0-14 15,0 0-9 1,0 0-25-16,180-55 9 0,-138 53 5 16,-3 2-1-1,-2 0-8-15,-12 2-1 0,-9 15-12 16,-5 9 32 0,-11 2 25-16,0 4-28 0,0-2-14 15,0 3-27-15,-11-1 6 16,-5-2-7-16,-4 3 0 15,-6-3 27-15,2 0-27 16,-5-5 7-16,2-3 8 16,-1-4-14-16,3-5 45 15,1-4-12-15,1-3-6 16,6-1 11-16,4-2-22 16,4-3 21-16,4 0 17 0,5 0-37 15,0 0 6 1,0 0-21-16,0 0 4 0,0 0-11 15,0 0 4 1,0 0-7-16,0 0 6 0,0 0-18 16,7 0 19-1,5 5 0-15,2 2 0 0,3-2 3 16,0 5-3 0,2 0 0-16,1 0 0 0,4 0 6 15,2 0-6-15,-2 0 0 0,1-2 0 16,-2-3 7-1,-3 2-7-15,-4-2 0 0,-3 0 0 32,-4 0-10-32,-3 2-39 0,3 4-100 0,-4-1-204 15,0-3-236-15</inkml:trace>
        </inkml:traceGroup>
        <inkml:traceGroup>
          <inkml:annotationXML>
            <emma:emma xmlns:emma="http://www.w3.org/2003/04/emma" version="1.0">
              <emma:interpretation id="{F12E658B-53A0-4408-8B73-EC8ABE4B0BAC}" emma:medium="tactile" emma:mode="ink">
                <msink:context xmlns:msink="http://schemas.microsoft.com/ink/2010/main" type="inkWord" rotatedBoundingBox="7700,15847 9177,15948 9120,16775 7644,16674"/>
              </emma:interpretation>
              <emma:one-of disjunction-type="recognition" id="oneOf37">
                <emma:interpretation id="interp185" emma:lang="en-US" emma:confidence="0.5">
                  <emma:literal>-Ez.</emma:literal>
                </emma:interpretation>
                <emma:interpretation id="interp186" emma:lang="en-US" emma:confidence="0">
                  <emma:literal>-Ezy</emma:literal>
                </emma:interpretation>
                <emma:interpretation id="interp187" emma:lang="en-US" emma:confidence="0">
                  <emma:literal>-E</emma:literal>
                </emma:interpretation>
                <emma:interpretation id="interp188" emma:lang="en-US" emma:confidence="0">
                  <emma:literal>-Egg</emma:literal>
                </emma:interpretation>
                <emma:interpretation id="interp189" emma:lang="en-US" emma:confidence="0">
                  <emma:literal>-EEs</emma:literal>
                </emma:interpretation>
              </emma:one-of>
            </emma:emma>
          </inkml:annotationXML>
          <inkml:trace contextRef="#ctx0" brushRef="#br0" timeOffset="-192804.56">3950 10412 16 0,'0'0'385'0,"0"0"-262"0,0 0-104 0,0 0 17 15,0 0 53-15,10 0-7 16,-10 0 25-16,4 0-16 16,-4 0 26-16,3 0-5 15,-3 0-53-15,2 0 3 16,1 0-30-16,5 0-20 16,6 0-3-16,3 0-2 0,8 0-3 15,0 0-4 1,3 0 2-16,2 0-4 0,-4 5 2 15,-2 0-13 1,-2 2 6-16,-2-2-42 0,-6 6-8 16,-2-6-82-1,-10-3-369-15</inkml:trace>
          <inkml:trace contextRef="#ctx0" brushRef="#br0" timeOffset="-191729.4">4593 10244 65 0,'0'0'352'16,"0"0"-213"-1,0 0-82-15,0 0 49 0,0 0-15 16,0 0-51 0,0 0 35-16,51-28-23 0,-36 23 12 15,-1 0-1-15,3 0-50 16,0 3 28-16,2-3-14 15,-2 3-26-15,5 2 26 16,1-3-26-16,2 3 7 16,3-2 0-16,2 2-7 15,1-3-1-15,0 0 0 16,-4 1 0-16,2-4 2 16,-7 4-2-16,-6 2-29 0,-4-5-16 15,-9 5-59 1,-3 0-29-16,-12 0-123 0</inkml:trace>
          <inkml:trace contextRef="#ctx0" brushRef="#br0" timeOffset="-192129.42">4635 10272 172 0,'0'0'562'16,"0"0"-481"-1,0 0-80-15,0 0 27 16,0 0 10-16,0 0-27 0,0 0-11 15,0 0-1 1,0 0-6-16,24 2-3 0,-24 6 10 16,0 4 49-1,0-5-13-15,0 6-16 0,0 2 19 16,0 0-23 0,0 1 48-16,-8 1 2 15,1 0-24-15,0 1 16 0,-1-1-43 0,6 1-7 16,-5-3 2-1,7 0-8-15,0 3-2 0,0-8 0 16,0 2 1 0,0 1 2-16,0 2-3 0,0-8 0 15,0 3 4 1,0 0-4-16,0-2 0 0,0 2 0 16,0-5 0-16,7 0-3 15,-2 2 3-15,3 3 0 16,6-4 14-16,0 1-7 15,3-2-7-15,2 0 0 16,3 0 0-16,0-5-13 16,2 0 13-16,0 0-7 15,-2 0 1-15,4 0-51 16,-4-3 17-16,11-14-67 16,-8 4-78-16,-3-4-85 0</inkml:trace>
          <inkml:trace contextRef="#ctx0" brushRef="#br0" timeOffset="-191347.01">4644 10352 9 0,'0'0'517'16,"0"0"-421"-16,0 0-35 15,0 0 81-15,0 0-1 16,0 0-38-16,0 0-64 16,15 0 3-16,-6 0 13 0,-1 0-31 15,4 0 4 1,-5 0-9-16,5 0-6 0,2 0 20 15,3 0-24 1,2 0 1-16,6 0-4 0,1 0 5 16,1-6-12-1,-1 4 1-15,1-3-15 0,-5 3 14 16,-2-1-28-16,-7 3-64 16,-4-5-79-16,-3 3-172 15,-6-3-359-15</inkml:trace>
          <inkml:trace contextRef="#ctx0" brushRef="#br0" timeOffset="-190107.08">5208 10655 232 0,'0'0'262'0,"0"0"-117"0,0 0-8 0,0 0-8 15,0 0 0 1,0 0-80-16,3-25 10 0,-1 20-16 16,5 0-21-1,-5 2 14-15,6-2-21 0,-1-2 1 16,3-1-2-1,2 6-5-15,-1-8-7 0,2 8-2 16,-4-3-1-16,2 2 0 16,-2 3 2-16,-4 0-1 15,1 0 0-15,-1 0 1 16,1 0-8-16,-1 0 7 16,1 0-6-16,2 0 5 15,-2 0 1-15,0 0 0 16,-1 3 0-16,-3 4-16 15,-2 3 16-15,3-3 0 0,-3 3 0 16,0-2 8 0,0 2-7-16,0 2-1 0,-3 1 3 31,-4 0 4-31,-8-3-4 0,4 2-3 0,0-5 0 16,2 4 9-1,2-6-9-15,1 0 2 0,3 0-2 16,0-3 6-1,3 3-7-15,0 0 1 0,0-5-1 16,0 5-5-16,0 0 6 0,0 3 0 16,3 2-1-1,11-5 7-15,0 5-7 0,0 2 1 16,3-4-9 0,-7 2 8-16,-1 2-3 0,-1-4 4 15,-5 5 0 1,3-8-7-16,-6 7 4 0,0-5 3 15,0 3-4-15,0 1-2 16,0-1 6-16,0 2 0 16,0-2 0-16,0 3-6 15,-9-3 0-15,-1 0 6 16,-4 2 0 0,-3-1 5-16,-5-4-5 15,2 3 7-15,-3-3 9 0,4-2-3 16,2 0 39-16,4-5 0 15,4 0 22-15,1 0 30 16,-1 0-23-16,4-10-23 0,0-7-39 16,-2-1-11-1,5-9-13-15,-1 4 5 0,1 3-17 16,2 8 8 0,0 1-17-16,-3 9-27 0,-3 2-59 15,-9 0-84 1,2 10-142-16,-3 3-160 0</inkml:trace>
        </inkml:traceGroup>
        <inkml:traceGroup>
          <inkml:annotationXML>
            <emma:emma xmlns:emma="http://www.w3.org/2003/04/emma" version="1.0">
              <emma:interpretation id="{67D47DD5-48ED-4283-B074-961FD077636E}" emma:medium="tactile" emma:mode="ink">
                <msink:context xmlns:msink="http://schemas.microsoft.com/ink/2010/main" type="inkWord" rotatedBoundingBox="10748,16021 12313,16129 12272,16736 10706,16628">
                  <msink:destinationLink direction="with" ref="{96677FBA-F86C-4A3D-9DA6-D435DAC44A5B}"/>
                </msink:context>
              </emma:interpretation>
              <emma:one-of disjunction-type="recognition" id="oneOf38">
                <emma:interpretation id="interp190" emma:lang="en-US" emma:confidence="0.5">
                  <emma:literal>1233</emma:literal>
                </emma:interpretation>
                <emma:interpretation id="interp191" emma:lang="en-US" emma:confidence="0.5">
                  <emma:literal>. 1233</emma:literal>
                </emma:interpretation>
                <emma:interpretation id="interp192" emma:lang="en-US" emma:confidence="0">
                  <emma:literal>•1233</emma:literal>
                </emma:interpretation>
                <emma:interpretation id="interp193" emma:lang="en-US" emma:confidence="0">
                  <emma:literal>133</emma:literal>
                </emma:interpretation>
                <emma:interpretation id="interp194" emma:lang="en-US" emma:confidence="0">
                  <emma:literal>11233</emma:literal>
                </emma:interpretation>
              </emma:one-of>
            </emma:emma>
          </inkml:annotationXML>
          <inkml:trace contextRef="#ctx0" brushRef="#br0" timeOffset="-169934.69">7355 10437 29 0,'0'0'183'16,"0"0"-54"-16,0 0-10 0,0 0-5 16,0 0-50-16,0 0-38 0,0 0-12 15,-19 30-8 1,19-15 17-16,-3 5-8 0,1 8 8 15,-1 4 20 1,-1 1-4-16,-1 5 0 0,0-1 4 16,-4 1-8-1,4-6 0-15,0-2-27 0,-2-7-8 16,5-3 7-16,2-8-6 0,-3-1-1 16,3-4 0-1,-3-2 7-15,3-2-7 0,0-1 0 16,0-2-13-1,-2 0 11-15,2 0-22 0,-3 0-7 16,-3 0-35 0,1 0-123-16,2-7-465 0</inkml:trace>
          <inkml:trace contextRef="#ctx0" brushRef="#br0" timeOffset="-169159.02">7331 10334 88 0,'0'0'84'0,"0"0"-29"16,0 0 60-1,0 0-14-15,0 0-29 0,0 0-3 16,0 0-35 0,128-22 3-16,-109 22-17 0,3 0 11 15,4 0 38 1,-4 0-16-16,0 0-6 0,4 0-11 16,-7 0-22-16,0 0 12 0,-2 0-20 15,-6 0-6 1,-2 0-3-16,-4 0-30 0,-3 0 8 15,-2 5 4 1,3 0-1-16,-3 2 20 0,0 1 4 31,0 1 3-31,0 2 23 0,-5 4 2 0,-15 0 6 16,-4 5 0-16,-7-3-7 16,-3 4 33-1,1 1-2-15,2-7-20 16,4 3 5-16,1-6-10 0,10-2 1 15,-1-2-13 1,6 2-23-16,3-5 16 0,2 0-16 16,0 0 0-16,4-3 1 15,-1 3 0-15,3 0 0 16,-4-5-1-16,4 0 7 16,0 0-4-16,0 0-3 15,0 0-10-15,0 0 9 0,0 3-30 16,0-1-4-1,0 6 21-15,4 2 4 0,4-3 10 16,6 3 10 0,0 0-4-16,6 1 8 0,-1 1-12 15,1-2 11 1,2 3-12-16,-3-3 6 0,-2-3-1 16,-3 3-6-16,0-3 0 0,-4 1 7 15,5 0-6 1,-4-3 0-16,-3 2-1 0,4-2 1 15,-5 0 5 1,0 0-6-16,-2-3-9 0,-2 1 2 16,-3 2-82-1,0 8-68-15,0-8-95 0,0 0-80 0</inkml:trace>
          <inkml:trace contextRef="#ctx0" brushRef="#br0" timeOffset="-170631.43">7008 10705 176 0,'0'0'90'0,"0"0"-53"16,0 0 119 0,0 0-23-16,0 0-70 0,0 0-56 15,0 0-7 1,-17-27-10-16,17 27 2 0,0 0 2 15,0 0-1 1,0 0-8-16,0 0-7 0,0 0 22 16,0 0 0-16,0 0-22 15,0 0-70-15,0 0-35 16,5 0 29-16,9 0 8 16,1 0-75-16</inkml:trace>
          <inkml:trace contextRef="#ctx0" brushRef="#br0" timeOffset="-168239.12">7915 10562 373 0,'0'0'215'16,"0"0"-115"-1,0 0-24-15,0 0 44 0,0 0-43 16,0 0-70 0,0 0 9-16,67-12-7 0,-61 12-2 15,0 0 20 1,-4 0-17-16,3 0-2 0,2 0 47 16,-2 0-44-16,3 0 9 15,1 0-20-15,-4 7 1 16,0 3 3-16,2 1-4 15,-2 1 0-15,-5 0 6 16,0 3 2-16,0-4-9 16,0 1 1-16,0 0 0 15,-12 4 9-15,-3 1-9 16,-9-7 11-16,2 8 28 16,3-11-19-16,2 3 25 15,10-5-25-15,0 0-20 0,4-5 23 16,3 0-23-1,0 0 0-15,0 0 3 0,0 0-2 16,0 0-2 0,0 0 1-16,0 0 0 0,0 0-7 15,0 0 7 1,0 0 0-16,6 0-3 0,3 5 2 16,5 0 0-16,-1 3 1 0,1-1-3 15,-2 1 2 1,-2-1 1-16,2 3 0 0,-7-4-1 15,4 1 0 1,-7 3 0-16,4-8-8 0,-6 6 4 16,0 5 4-1,0-8 1-15,0 5 0 0,0-3-1 16,0 3-2 0,-3-3 3-16,-7 4 0 0,-2-4 2 15,-2 1 8-15,0-1-3 16,3-2 12-1,0-3 33-15,0-2-24 0,0 3 17 16,-1-3-20 0,7 0-24-16,0 0 18 0,-2 0-18 15,7 0 1-15,-2 0 5 16,-3 0-7-16,-5 0-35 16,0 0-69-16,-4 0-93 0,-8 0-131 15,3 5 6 1,-1 3-50-16</inkml:trace>
          <inkml:trace contextRef="#ctx0" brushRef="#br0" timeOffset="-167092.86">8275 10590 114 0,'0'0'345'0,"0"0"-215"0,0 0-3 0,0 0 23 0,0 0-42 15,0 0-53-15,0 0-53 16,0 0 21-16,0 0 7 15,0 0-2-15,0 0 27 16,8 0-2-16,4-5-9 16,4 3-28-16,6-3-9 15,3-1-7-15,1 1 0 16,-2 0-2-16,-4 5 1 16,-3 0 2-16,-6 0-1 15,-3 0 0-15,-5 0-6 0,-1 0 5 16,-2 0-21-1,0 0 5-15,0 0 11 0,0 8-25 16,0 0 17 0,0 4 7-16,0-5 8 0,0 1-2 15,-5 4 1 1,-3-6 0-16,2 1 7 0,-2 3-7 16,-1-5 0-16,1 2 0 0,0 4 8 15,-1-6-5 1,4 0-3-16,-1 0-3 15,1-3 2-15,5 3 1 0,0-5 0 16,0 5-1 0,0-5-5-16,0 0 4 0,0 2-11 31,0 3 12-31,9 1-1 0,4-1 4 0,3 0-2 16,1 2 0-1,3-2-3-15,-4 5 3 0,1-5 0 16,-5 5 1-16,-2 3-2 0,-1-6 1 15,-1 1-6 1,-2 4 4-16,-3-9 4 0,-1 5-12 16,1-6 10-1,-3 3-1-15,0 0 0 0,0 0-13 32,0 0 14-32,0 0 2 0,0 3 5 0,-14-3 7 15,-6-3 18 1,-1 6 10-16,-4-1 28 0,-6-2-11 15,3-3 6-15,0 3-1 16,6 0-30-16,8-5 9 16,5 3-16-16,4-3-14 15,5 0 7-15,0 0-19 16,0 0 9-16,0 0-10 16,0 0 3-16,0 0-9 15,0 0-7-15,-5 0-49 16,-15 0-40-16,4 0-198 0,-4 3-326 0</inkml:trace>
        </inkml:traceGroup>
      </inkml:traceGroup>
    </inkml:traceGroup>
  </inkml:traceGroup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02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 6409,'0'0'4236,"8"-5"-4197,-3 1-33,1 1 1,-1 0 0,1 0 0,0 0-1,0 1 1,0 0 0,0 0 0,0 1-1,1-1 1,-1 1 0,0 1 0,1-1 0,8 1-1,9 1-88,32-1-137,-54-1-58,1 1 1,0-1-1,-1 0 0,1 1 0,-1-1 0,1 0 0,-1 0 1,1-1-1,-1 1 0,3-2 0,8-12-4418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05.4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6 5049,'0'0'8136,"0"-6"-6132,4 35-2062,-1-1 1,-1 0 0,-2 1-1,0-1 1,-2 1 0,-2-1-1,-11 48 1,14-70-686,0 1 0,1-1 0,-1 1 0,1-1 0,2 11 0,-1 4-2988,-1-8-273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05.8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1 144 7218,'0'0'3642,"8"-19"-3378,28-57-192,-34 73-27,0 0-1,0 0 1,0 0 0,1 0 0,-1 0-1,1 1 1,-1-1 0,1 1 0,0 0 0,0 0-1,0 0 1,1 0 0,-1 0 0,0 1 0,1-1-1,-1 1 1,1 0 0,-1 0 0,1 0-1,-1 0 1,1 1 0,0 0 0,-1-1 0,1 1-1,0 1 1,-1-1 0,8 2 0,5-1 102,312-9-655,-328 8 445,1 0 0,-1 0-1,0 0 1,0 0 0,1 0 0,-1 0-1,0 1 1,0-1 0,0 0-1,1 0 1,-1 0 0,0 1 0,0-1-1,0 0 1,0 0 0,1 1-1,-1-1 1,0 0 0,0 0 0,0 1-1,0-1 1,0 0 0,0 0-1,0 1 1,0-1 0,0 0 0,0 0-1,0 1 1,0-1 0,0 0-1,0 1 1,0-1 0,0 0 0,0 0-1,0 1 1,0-1 0,0 0-1,0 0 1,0 1 0,0-1 0,-1 0-1,1 0 1,0 1 0,0-1 0,0 0-1,0 0 1,-1 0 0,1 1-1,0-1 1,0 0 0,-1 0 0,1 0-1,0 0 1,0 0 0,-1 1-1,-12 13-2444,-9-1-1745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08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30 4217,'0'0'8032,"0"-4"-7372,-6-15 626,5 18-1265,1 1 0,-1-1 0,1 1 0,0-1 0,-1 1 0,1 0 0,-1-1 0,1 1 0,-1 0 0,1-1 0,-1 1 0,1 0 0,-1-1 0,1 1 0,-1 0 0,1 0 0,-1 0 0,0 0 1,1 0-1,-1 0 0,1 0 0,-1 0 0,0 0 0,1 0 0,-1 0 0,1 0 0,-1 0 0,1 0 0,-1 0 0,0 0 0,1 1 0,-1-1 0,1 0 0,-1 0 0,1 1 0,-1-1 0,1 0 0,-1 1 0,1-1 0,0 1 0,-1-1 0,1 1 0,0-1 0,-1 1 0,1-1 0,0 1 0,-1-1 0,1 1 0,0-1 0,-1 1 0,-13 21-111,1 0 0,1 1 0,1 0 0,-14 42 0,11-28 12,-48 135-145,55-145 150,0 1 0,2 0 0,1 1 0,0 40 0,5-51-445,1 1 1,0-1-1,1 0 0,1 0 0,1 0 1,0-1-1,1 0 0,12 24 0,-8-16-2268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08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 1 6081,'0'0'835,"0"11"-1887,-1 7 881,1 4 528,-1 0 1,-1 0 0,-1 0-1,-1 0 1,-1 0 0,-11 32-1,1-24-514,-18 46 315,31-68-806,0-1-1,1 1 1,0 0-1,-1 15 0,2-17-1800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09.2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 5009,'0'0'926,"28"-7"-1908,86-17 434,-102 21 317,0 1-1,-1 0 1,1 1-1,0 1 1,17 0 0,-3 1 233,-25 0 109,0 0-1,0-1 1,0 1-1,-1 0 0,1 0 1,0 0-1,0 0 1,-1-1-1,1 1 1,-1 0-1,1 0 0,-1 0 1,1 0-1,-1 0 1,0 0-1,1 0 1,-1 1-1,0-1 0,0 0 1,0 0-1,0 0 1,0 0-1,0 0 1,0 2-1,1 36 2127,-1-34-1983,0 20 614,-2 38 508,1-59-1301,0 0 0,0 0 0,-1 0-1,1 0 1,-1 0 0,0 0 0,0-1 0,0 1-1,-1-1 1,1 1 0,-1-1 0,0 0 0,-3 3-1,-53 39 401,45-36-413,0 0-1,1 2 1,0 0 0,1 0 0,-12 15 0,22-24-73,2 0 1,-1 1-1,0-1 0,0 0 1,1 1-1,-1-1 0,1 0 1,0 1-1,0-1 0,0 1 1,0-1-1,0 1 0,0-1 1,1 1-1,-1-1 0,1 0 1,0 1-1,0-1 1,0 0-1,0 0 0,0 1 1,0-1-1,0 0 0,1 0 1,-1 0-1,1 0 0,-1-1 1,5 4-1,2 4-176,0 0 0,1-1 0,0 0 0,15 9 0,-20-15-39,0 0 0,-1 0 0,1-1 0,0 1-1,0-1 1,0 0 0,1 0 0,-1 0 0,0-1 0,0 1 0,8-1 0,9 0-1808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09.7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2593,'0'0'5450,"20"-1"-5195,92-1 2181,-112 32-1102,0-22-1268,-2 0 1,1 0-1,-1 0 0,0 0 1,-1 0-1,0-1 1,0 1-1,-1-1 0,0 0 1,-7 11-1,4-8-51,1 0 1,1 1-1,0-1 0,-4 14 1,9-24-47,0 0 0,0 1 0,0-1 0,1 0 0,-1 1 1,0-1-1,0 0 0,0 0 0,0 1 0,0-1 0,0 0 0,1 1 0,-1-1 1,0 0-1,0 0 0,0 0 0,1 1 0,-1-1 0,0 0 0,0 0 1,1 0-1,-1 1 0,0-1 0,0 0 0,1 0 0,-1 0 0,0 0 0,1 0 1,-1 0-1,0 0 0,0 0 0,1 1 0,-1-1 0,0 0 0,1 0 0,-1 0 1,0-1-1,1 1 0,-1 0 0,19 0 118,-13 0-230,19 0-920,0-1 0,0-1 0,0-1 0,46-12 0,-29 2-3286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10.0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 5217,'0'0'5091,"1"-1"-4946,1-4-36,-4 13 70,1 1-1,0-1 0,1 1 1,0 0-1,2 15 0,0 5 145,-2 28-156,0 12-496,0-23-4977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10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51 5961,'0'0'5177,"79"-13"-6977,-37 7 1256,2 4-936,0-9 279,-12 3-199,-8-2-1049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10.8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1 7762,'0'0'4999,"-4"17"-4937,-1 3-18,-9 30-38,2 0 0,2 1 0,-4 66 0,12-106-278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4:38.39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7DC9684-7A50-42BF-96E1-014997257120}" emma:medium="tactile" emma:mode="ink">
          <msink:context xmlns:msink="http://schemas.microsoft.com/ink/2010/main" type="writingRegion" rotatedBoundingBox="5855,9472 7214,9472 7214,9968 5855,9968"/>
        </emma:interpretation>
      </emma:emma>
    </inkml:annotationXML>
    <inkml:traceGroup>
      <inkml:annotationXML>
        <emma:emma xmlns:emma="http://www.w3.org/2003/04/emma" version="1.0">
          <emma:interpretation id="{93E01BFA-39A4-482A-A605-D5B6EEB67C98}" emma:medium="tactile" emma:mode="ink">
            <msink:context xmlns:msink="http://schemas.microsoft.com/ink/2010/main" type="paragraph" rotatedBoundingBox="5855,9472 7214,9472 7214,9968 5855,99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FA39802-DE74-4969-A415-B9C4DDA17C26}" emma:medium="tactile" emma:mode="ink">
              <msink:context xmlns:msink="http://schemas.microsoft.com/ink/2010/main" type="line" rotatedBoundingBox="5855,9472 7214,9472 7214,9968 5855,9968"/>
            </emma:interpretation>
          </emma:emma>
        </inkml:annotationXML>
        <inkml:traceGroup>
          <inkml:annotationXML>
            <emma:emma xmlns:emma="http://www.w3.org/2003/04/emma" version="1.0">
              <emma:interpretation id="{405BB465-E3E7-41E3-B3E3-58A3690FB3C4}" emma:medium="tactile" emma:mode="ink">
                <msink:context xmlns:msink="http://schemas.microsoft.com/ink/2010/main" type="inkWord" rotatedBoundingBox="5855,9472 6389,9472 6389,9968 5855,9968"/>
              </emma:interpretation>
              <emma:one-of disjunction-type="recognition" id="oneOf0">
                <emma:interpretation id="interp0" emma:lang="en-US" emma:confidence="0.5">
                  <emma:literal>D</emma:literal>
                </emma:interpretation>
                <emma:interpretation id="interp1" emma:lang="en-US" emma:confidence="0">
                  <emma:literal>B</emma:literal>
                </emma:interpretation>
                <emma:interpretation id="interp2" emma:lang="en-US" emma:confidence="0">
                  <emma:literal>$</emma:literal>
                </emma:interpretation>
                <emma:interpretation id="interp3" emma:lang="en-US" emma:confidence="0">
                  <emma:literal>0</emma:literal>
                </emma:interpretation>
                <emma:interpretation id="interp4" emma:lang="en-US" emma:confidence="0">
                  <emma:literal>,</emma:literal>
                </emma:interpretation>
              </emma:one-of>
            </emma:emma>
          </inkml:annotationXML>
          <inkml:trace contextRef="#ctx0" brushRef="#br0">2239 3794 108 0,'0'0'172'16,"0"0"-18"-16,0 0 14 15,0 0 8-15,0 0-14 16,0 0-57-16,5-22-35 16,-1 20 0-16,-4-1 6 15,0 3-21-15,0-2-7 16,0 2-24-16,0 0 2 0,0 0-2 15,0 0-24 1,0 0 11-16,0 0-11 0,0 0 0 16,0 0-5-1,0 0 7-15,0 0-2 0,0 0 0 16,0 0-5 0,0 0 4-16,0 0-4 0,0 5-2 15,0 5 7 1,0 2 0-16,0 0 1 0,0 4 1 15,0-1 8-15,0 0-11 0,-4 2 1 16,2 3 0 0,2-2-1-16,-3 2 2 0,3 0-1 15,-2-3 0 1,-1 4 1-16,1-4 2 0,-2 0-3 16,1 2 0-1,3-5 0-15,0 1 1 0,0-2-1 16,0-1 0-16,0-4-10 15,-2-1 9-15,2 1-19 16,0-3-2-16,0-2 8 16,0-1-14-16,0 1 6 15,0-1-2-15,0 3-23 16,0-3 10-16,0 6-34 16,0-3-26-16,0 2-43 15,0 1-51-15,0-3-53 16,0 0-80-16</inkml:trace>
          <inkml:trace contextRef="#ctx0" brushRef="#br0" timeOffset="1144.83">2172 3812 130 0,'0'0'183'15,"0"0"-59"-15,0 0-34 16,0 0-25-16,0 0 11 16,0 0-20-16,0 0-17 15,0-27-14-15,7 22-24 16,-2 2 34-16,0-2-9 0,1 3 3 15,0-3 23 1,1 2-16-16,2-2-10 0,2 0-14 16,0 0-11-1,1 0 21-15,2 0-16 0,2 3 1 16,0-3 9 0,1 0-14-16,-3-1 6 0,3 4-8 15,0 2 10 1,-3 0-9-16,0 0-1 0,2 0 0 15,-2 0-1-15,3 0-8 0,2 5 9 16,1 3 0 0,-3 2 1-16,2-3 5 0,-5 0-6 15,3 1 2-15,-5 0-4 16,-2 2 4 0,2-1-2-16,-5 1 0 15,5 1 0-15,0-1 1 0,-2 2-1 16,-1-2 0-1,-1 3 3-15,1-3-2 0,-4 2-1 16,0 3 0 0,-2-2 1-16,-3-1 9 0,3 3-9 15,-3-2 0 1,0 2 21-16,0-3-15 0,0 1-7 16,0 0 0-16,0-1 1 15,-3-2 13-15,-3 3-13 16,-1-1 6-16,-2-2-3 0,-2 3 8 15,-3 0-12 1,0 1 0-16,-3 1 1 0,-2 1 12 16,2-4-12-1,-2 3 6-15,4-5 14 0,-1 0-20 16,3-5 9 0,-2 2 2-16,1-2-11 0,-3 0 46 15,1 1-24-15,1-1-6 0,-1-2 11 16,-1-1-28-1,4 0 42-15,1-2-1 0,-2 0-19 16,4 0 40 0,-5 0-28-16,1 0-17 0,-3-2 24 15,3-6-40 1,4 3 16-16,-2-3-17 0,1 3 0 16,3 1 0-1,-4-1 0-15,5 2 0 16,-5 3 0-16,2 0 0 0,-5 0-1 15,4 0-6-15,3 0 4 16,3 0-3-16,1 0 6 16,4 0 0-16,0 0-1 15,0 0-11-15,0 0 11 16,0 0-12 0,0 0-12-16,0 0 24 0,0 0-29 15,0 0-28-15,0 0 0 0,-3 0-95 16,-2 5-145-1,3-2-266-15</inkml:trace>
        </inkml:traceGroup>
        <inkml:traceGroup>
          <inkml:annotationXML>
            <emma:emma xmlns:emma="http://www.w3.org/2003/04/emma" version="1.0">
              <emma:interpretation id="{204825DE-960B-4CB8-A6FF-D6B75E2DACD4}" emma:medium="tactile" emma:mode="ink">
                <msink:context xmlns:msink="http://schemas.microsoft.com/ink/2010/main" type="inkWord" rotatedBoundingBox="6818,9542 7214,9542 7214,9805 6818,9805"/>
              </emma:interpretation>
              <emma:one-of disjunction-type="recognition" id="oneOf1">
                <emma:interpretation id="interp5" emma:lang="en-US" emma:confidence="0.5">
                  <emma:literal>=</emma:literal>
                </emma:interpretation>
                <emma:interpretation id="interp6" emma:lang="en-US" emma:confidence="0">
                  <emma:literal>5</emma:literal>
                </emma:interpretation>
                <emma:interpretation id="interp7" emma:lang="en-US" emma:confidence="0">
                  <emma:literal>X</emma:literal>
                </emma:interpretation>
                <emma:interpretation id="interp8" emma:lang="en-US" emma:confidence="0">
                  <emma:literal>E</emma:literal>
                </emma:interpretation>
                <emma:interpretation id="interp9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2365.38">3089 4050 679 0,'0'0'156'0,"0"0"-105"16,0 0-9 0,0 0 76-16,0 0 28 0,0 0-95 15,0 0-31 1,17-22 32-16,-14 19-23 0,-1 3-1 16,4-3-28-1,5 1 6-15,3-1 2 0,3 1-8 16,5 2 0-16,3-3 0 0,1 3 6 15,1 0-6 1,1-2 0-16,-1 2 0 0,-5-2-6 16,-5-1 6-1,-3 3-10-15,-5 0-3 0,-6 0-42 16,-3 0-11 0,0 0-52-16,0 0-66 0,0 0-67 15,0 0-116-15</inkml:trace>
          <inkml:trace contextRef="#ctx0" brushRef="#br0" timeOffset="2725.36">3215 3855 601 0,'0'0'142'16,"0"0"-113"-16,0 0 47 0,0 0 40 16,0 0-2-1,0 0-48-15,0 0-51 0,-7-40 14 16,16 35-26 0,-1-1 5-16,1 1-2 0,-1 0-4 15,-3 3 8 1,1-1-6-16,2 3 5 0,-1-2-11 15,0 2 2-15,5 0 0 0,1 0 2 16,4 0-2 0,2 0 0-16,4 0 0 0,-3 0-42 15,2 0-25 1,-3 0-41-16,10 0-63 0,-7 0-3 16,-8 0-157-16</inkml:trace>
        </inkml:traceGroup>
      </inkml:traceGroup>
    </inkml:traceGroup>
  </inkml:traceGroup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11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 4401,'0'0'6056,"8"-12"-6107,-3 3 4,-4 6 26,1-1 0,-1 1 1,1 0-1,0 0 0,0 0 0,0 0 0,1 0 0,-1 0 1,1 1-1,-1-1 0,1 1 0,0 0 0,0 0 0,0 0 1,0 0-1,0 0 0,1 1 0,-1-1 0,1 1 0,-1 0 0,1 0 1,-1 0-1,1 1 0,4-1 0,11 0-23,-10 1-125,1 0 1,-1 0 0,0 0 0,0 1-1,1 1 1,13 3 0,-21-4 144,0 0 0,1 1 0,-1-1 0,0 0 0,0 1 0,0 0 0,0-1 0,0 1 0,0 0 0,0 0 0,-1 0 1,1 0-1,-1 0 0,1 0 0,-1 1 0,0-1 0,0 1 0,0-1 0,0 0 0,0 1 0,0-1 0,-1 1 0,0 0 0,1-1 0,-1 1 0,0-1 1,0 1-1,-1 3 0,2 22 598,-2 0 0,-8 47 0,6-63-375,0-1 0,-1 1 1,0-1-1,0 0 0,-1 0 0,-1 0 1,0-1-1,-14 19 0,13-21 23,5-6-197,-1 1 1,1-1-1,0 1 0,-1-1 1,1 1-1,0 0 0,0 0 1,1 0-1,-1 0 0,1 0 1,-1 1-1,1-1 0,0 0 0,0 1 1,1-1-1,-1 1 0,1-1 1,-1 1-1,1-1 0,0 1 1,1 3-1,0-5-28,0-1 0,0 0-1,0 1 1,0-1 0,0 0 0,0 0 0,0 0-1,1 0 1,-1 1 0,0-2 0,1 1 0,-1 0-1,1 0 1,-1 0 0,1-1 0,-1 1 0,1-1-1,0 1 1,-1-1 0,1 0 0,-1 1 0,3-1 0,43 1-552,-36-1 379,-5 0-154,1 1 0,-1-1 0,0-1 0,1 1 1,-1-1-1,0 0 0,0-1 0,0 1 0,0-1 0,0 0 0,10-5 1,3-9-4180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12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1 2529,'0'0'10043,"-2"21"-9639,-12 14-186,11-29-270,0 0 0,0 0-1,1 0 1,0 0 0,0 1 0,1-1 0,-1 1-1,2-1 1,-1 9 0,1-13 38,0 1-1,0-1 1,1 0 0,-1 1-1,1-1 1,0 0 0,0 0-1,0 0 1,0 0 0,0 1-1,0-1 1,0-1 0,1 1-1,-1 0 1,1 0 0,-1 0-1,1-1 1,0 1 0,0-1-1,0 1 1,-1-1 0,1 0-1,1 0 1,-1 0 0,0 0-1,0 0 1,0 0 0,0 0-1,1-1 1,-1 1 0,0-1-1,1 0 1,-1 0 0,0 0-1,1 0 1,-1 0 0,0 0-1,1-1 1,-1 1 0,0-1-1,0 1 1,1-1 0,-1 0-1,0 0 1,0 0 0,0 0 0,0 0-1,0 0 1,0-1 0,0 1-1,0-1 1,-1 1 0,1-1-1,2-3 1,6-13 130,0-1 1,-1 0-1,7-23 1,-15 37-50,6 69 103,-7-42-138,1-17-16,0 1 1,-1 0-1,0-1 1,0 1 0,-1 0-1,1-1 1,-1 1-1,-1 0 1,1-1-1,-1 1 1,0-1 0,0 0-1,-3 6 1,1-2-480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12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2681,'0'0'6793,"19"14"-6250,61 45 78,-77-56-543,0 0 0,0 1-1,0-1 1,0 1 0,0-1-1,-1 1 1,1 0 0,-1 0 0,0 0-1,-1 0 1,1 0 0,-1 1-1,1-1 1,-1 0 0,-1 1-1,1-1 1,-1 1 0,1-1-1,-1 1 1,-1 4 0,2 12 171,4 15 28,1 6-194,1 55-1,-7-91-100,1 0 0,-1 1 0,0-1 0,-1 0-1,0 0 1,0 0 0,0 0 0,0 0 0,-1 0-1,0 0 1,0 0 0,-1-1 0,0 1 0,0-1-1,0 1 1,-1-1 0,1 0 0,-1 0 0,0-1-1,-1 1 1,1-1 0,-9 6 0,0-1-866,-1 0 0,-26 11 0,10-8-2662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12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 8810,'0'0'5085,"3"27"-5057,-4 15 31,-1-1-1,-13 73 1,10-72-364,4-15-5854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13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 6409,'0'0'6726,"30"0"-6462,-4 0-202,47-2 441,-28-13-3198,-27 5-1412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13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 7802,'0'0'1884,"26"-14"-1671,80-42-41,-103 54-141,0 0-1,1 0 0,-1 0 0,1 1 1,0 0-1,-1 0 0,1 0 0,0 0 0,4 0 1,-7 1-22,-1 0 0,1 0 1,0 0-1,-1 0 0,1 0 0,-1 1 1,0-1-1,1 0 0,-1 0 1,1 1-1,-1-1 0,1 0 0,-1 1 1,0-1-1,1 0 0,-1 1 1,0-1-1,1 1 0,-1-1 0,0 0 1,1 1-1,-1-1 0,0 1 1,0-1-1,0 1 0,1-1 0,-1 2 1,3 4 13,1-3-132,0 0-1,-1 0 1,2 0 0,-1-1 0,0 1 0,0-1-1,1 0 1,-1-1 0,1 1 0,0-1-1,-1 0 1,1 0 0,0 0 0,0 0-1,0-1 1,0 0 0,-1 0 0,1 0-1,0-1 1,0 0 0,5-1 0,14-2-3904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13.9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 3025,'0'0'8930,"-14"38"-8014,11-19-1071,1 0 0,0 0 0,2 25 0,1-17-3798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14.3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0 1 8514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14.6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19 8514,'33'-8'862,"-24"5"-400,-1 1 0,1 0 0,0 0 1,0 1-1,14 0 0,-22 2-457,0-1 0,0 1 0,-1-1 0,1 1 0,0 0 0,-1-1 0,1 1 0,-1 0-1,1-1 1,-1 1 0,1 0 0,-1 0 0,1-1 0,-1 1 0,0 0 0,1 0 0,-1 0 0,0 0 0,0-1-1,0 1 1,0 0 0,0 0 0,0 0 0,0 0 0,0 0 0,0 1 0,0 36 253,-1-28-171,1-4-10,-1 0 0,0 1-1,0-1 1,-1 0 0,-4 11 0,3-11-359,1 1-1,0 0 1,0 0-1,1 0 1,-1 14-1,2-6-3551</inkml:trace>
  <inkml:trace contextRef="#ctx0" brushRef="#br0" timeOffset="1">0 390 1304,'0'0'11672,"25"0"-11382,19-3-861,-1-2 1,48-11-1,-82 14-208,-1 0 0,0 0-1,0-1 1,0 0 0,0-1-1,0 0 1,11-8 0,-3 1-3317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9:15.0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 1800,'0'0'7370,"68"0"-6906,-39 2-184,4-2-208,-1 0 128,-2 0-200,-7 0-320,-8-8-1080,-9-2-1425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4:42.47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C4849DD-BA3F-49BF-A01B-7B182A987366}" emma:medium="tactile" emma:mode="ink">
          <msink:context xmlns:msink="http://schemas.microsoft.com/ink/2010/main" type="inkDrawing" rotatedBoundingBox="7745,11168 7890,9066 7952,9070 7806,11172" semanticType="callout" shapeName="Other">
            <msink:sourceLink direction="with" ref="{E8ADA513-92EF-46B7-8191-BAD44236194F}"/>
            <msink:sourceLink direction="with" ref="{71DEF2E9-46CC-4ADB-A258-D1ADE17234BF}"/>
          </msink:context>
        </emma:interpretation>
      </emma:emma>
    </inkml:annotationXML>
    <inkml:trace contextRef="#ctx0" brushRef="#br0">105 49 101 0,'0'0'124'0,"0"0"-104"0,0 0 6 16,0 0 70-1,0 0-20-15,0 0 11 0,0 0-18 16,28-47-1 0,-28 44 41-16,3 3-18 0,-3 0 3 15,0 0-40 1,0 0-35-16,0 0 3 0,0 0-21 15,0 0 7-15,0 0-8 0,0 0 6 16,0 0-11 0,0 0 5-16,0 0 0 0,0 0-8 15,0 0 8 1,0 0-10-16,0 0 1 0,0 7 9 31,0 14 9-31,0 1-1 0,0 6-7 0,-3 0 13 16,3 1-13-16,0 2 0 15,0 2-1 1,0-4 4-16,0 4-6 0,0-3 2 16,0 0 0-1,0 2 12-15,0 4-11 0,0-1 17 16,0 3 14-16,-5 2-12 16,-1 0 1-16,-2 2-20 15,-4 4 0-15,5-4 41 0,-3-2-24 16,3-5-9-1,2-2-9-15,-2-8 7 0,5 2-7 16,-1-1 0 0,0 1 0-16,1 1 3 0,-2 2-2 15,1-3-1 1,3 3 0-16,-2 1 0 0,-1-2-6 16,1 4 6-1,-1 0-3-15,0 2 3 16,0 0 0-16,0-3 0 0,0 4 0 15,3-4 7-15,-2-2-7 16,2 3 0-16,-3-5 0 16,3-1 0-16,0 0 0 15,0-1 1-15,0 1-1 16,0 6 1-16,0 0-2 16,0 4 1-16,-2 3 0 15,-2 3 2-15,1 0-1 0,1-6-1 16,-1-2 0-1,3-5 1-15,0-5-1 0,0-2 0 16,0 0 0 0,0-6-1-16,0 3 2 0,0-2-1 15,0-1 0 1,0 3 2-16,-3 0-1 16,3-2-1-16,-2 2 0 0,-2-6-1 0,4 0 2 15,0-7-1 1,0-2 0-16,0 0-12 0,0-3 10 15,0-2-35 1,0 3-2-16,0-1-4 0,0 1-28 16,0-1-11-1,0-2 1-15,9 0-48 0,-1 0 9 16,1-2-181-16</inkml:trace>
  </inkml:traceGroup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27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182 0 1064,'-3'5'13084,"-15"29"-13065,3-3 100,2 0 1,1 1-1,1 1 0,-11 59 0,14-36-83,2 0-1,2 64 1,4-111-18,-1 1-1,0-1 1,-1 1 0,0-1 0,-1 0-1,0 1 1,0-1 0,-1 0 0,0-1-1,-9 16 1,2-5 12,-7 27-7,13-33-165,7-21-342,31-67-3690,-16 33-623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28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0 299 4689,'0'0'6429,"3"-26"-5832,10-79-405,-11 99-199,-1 0 0,1 1 0,0-1 1,0 0-1,1 1 0,0-1 0,0 1 1,0 0-1,0 0 0,1 0 0,0 0 1,0 0-1,0 1 0,1 0 1,4-4-1,9-8-75,-3-2 58,-11 12 46,0 1 0,0 0 1,1 0-1,0 0 0,0 1 0,0-1 0,7-3 1,-5 7 6,0-1 1,-1 1 0,1 1 0,0 0-1,-1 0 1,1 0 0,10 2 0,8 0 0,-3-2 5,0 1 1,0 1 0,0 0 0,23 7-1,-36-6-19,0 0-1,0 0 0,0 1 1,0 0-1,0 0 0,-1 1 1,0 0-1,0 1 0,0 0 1,-1 0-1,13 13 0,-17-13 28,1-1 0,-1 1 0,0 0 0,-1 0-1,1 0 1,-1 0 0,-1 0 0,1 0-1,-1 1 1,0-1 0,0 1 0,-1-1 0,0 1-1,0-1 1,-1 7 0,0 1 177,1-12-181,-1 1 1,0-1 0,0 0-1,-1 0 1,1 0 0,0-1-1,-1 1 1,1 0 0,-1 0-1,1-1 1,-1 1 0,0-1-1,0 1 1,0-1 0,0 0-1,-2 1 1,-2 3 38,-65 49 426,-1-4 0,-154 80 0,229-130-473,0-1 0,0 1 0,0 0 0,0 0 1,0 0-1,0 0 0,0 0 0,0 1 0,0-1 0,0 1 0,0 0 0,5 2 0,45 19-11,-33-14-39,68 31 70,-61-24-11,2-2 0,0-2 1,0 0-1,1-2 0,0-1 0,47 5 1,-6-9-10,-45-5-31,0 2 0,0 2 0,-1 0 0,1 1-1,34 11 1,-60-15-12,1 0-1,-1 0 0,1 0 1,-1 0-1,0 0 0,1 0 1,-1 0-1,0 1 1,1-1-1,-1 0 0,1 0 1,-1 0-1,0 0 0,1 0 1,-1 1-1,0-1 1,1 0-1,-1 0 0,0 0 1,1 1-1,-1-1 0,0 0 1,0 1-1,1-1 1,-1 0-1,0 1 0,0-1 1,0 0-1,1 1 0,-1-1 1,0 0-1,0 1 1,0-1-1,0 1 0,0-1 1,0 0-1,0 1 1,0-1-1,0 0 0,0 1 1,0-1-1,0 1 0,-44-1 387,28-1-341,1-1 0,-1-1 0,1-1 0,0 0 0,0-1 0,0-1 0,-18-9 0,-31-11-73,10 10 39,35 12 8,0-2 0,0 0 1,1-1-1,-18-9 1,68 17-671,23 19 669,-22-7 8,1-2-1,51 10 1,-18-8 70,-138-12 365,-6 1-3807,53-2-2480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29.9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75 5449,'0'0'5544,"0"-9"-4975,0-48 2108,22 54-2504,121-2-302,-143 29-148,-1-20 295,-1 1 0,1-1 0,-1 0 0,0 0 0,0 0 1,0 0-1,0-1 0,0 1 0,-1-1 0,0 1 0,0-1 0,-6 6 1,-47 37 254,44-36-242,-10 6-41,13-10 25,0 0 0,1 1-1,0 0 1,0 0 0,0 1-1,1 0 1,-8 12 0,14-20-10,1 0 0,0 1 0,0-1 0,0 1-1,-1-1 1,1 0 0,0 1 0,0-1 0,0 1 0,0-1 0,0 1 0,0-1 0,0 0 0,0 1 0,0-1 0,0 1 0,0-1-1,0 1 1,0-1 0,0 0 0,1 1 0,-1-1 0,0 1 0,0-1 0,0 0 0,1 1 0,-1-1 0,0 1 0,0-1 0,1 0 0,-1 0-1,0 1 1,1-1 0,-1 0 0,1 1 0,20 7 26,23-4 78,-21-4-6,-7 1-42,1 0-1,0-2 0,-1 0 1,1-1-1,-1-1 1,0 0-1,1-1 1,17-7-1,-30 10-287,0 0 1,-1 0-1,1 1 1,0 0-1,0-1 0,0 1 1,-1 1-1,8 0 1,5 0-3165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04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72 304,'0'0'10726,"0"-4"-9811,0-15 1214,28 16-2765,29 4 212,-23 1-951,58-6 1,-87 3 1077,0 0 1,0-1-1,0 0 1,-1 0-1,1 0 1,-1-1-1,1 1 1,-1-1-1,0 0 1,0-1-1,5-4 1,3-3-1978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05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4609,'0'0'1664,"9"13"-1317,27 42 124,-33-48-213,-1-1-1,1 1 1,-1 0 0,-1 1 0,1-1-1,-1 0 1,0 0 0,-1 1 0,1-1-1,-2 0 1,1 1 0,-1-1 0,0 0-1,-2 8 1,-18 56 773,6-19-2219,11-22-5620,3-40 5064,-1-3-504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05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1 242 1328,'0'0'3101,"5"-27"-2244,19-84 77,-23 106-866,1 0 0,-1 0 1,1 0-1,0 0 0,0 0 0,0 0 0,1 1 0,0-1 1,0 1-1,0 0 0,0 0 0,0 0 0,1 0 1,0 0-1,0 1 0,0-1 0,0 1 0,1 0 0,-1 1 1,1-1-1,0 1 0,9-4 0,0 3-139,0 0 0,0 1 0,1 1 0,-1 0 0,1 1 0,16 2 0,4-1-221,-26-1 233,2 0-194,0 0 1,0 0 0,1 1 0,-1 1-1,19 4 1,-28-5 273,1 0 0,-1 0 0,0 0 0,1 1 0,-1-1 1,0 1-1,0-1 0,0 1 0,0 0 0,0 0 0,0 0 0,0 0 0,0 0 0,-1 0 0,1 0 0,-1 1 0,0-1 0,0 1 1,0-1-1,0 1 0,0-1 0,0 1 0,-1-1 0,1 1 0,-1 0 0,0-1 0,1 1 0,-2 5 0,1-3 278,-1 1 1,0 0-1,0-1 0,0 0 0,-1 1 0,0-1 1,0 0-1,0 0 0,-1 0 0,0 0 0,0 0 1,0-1-1,-7 9 0,-7 6-59,-37 30 0,10-9 16,34-29-114,5-5-12,-1-1 0,1 1 0,-1-1 1,1 0-1,-14 7 0,17-8-51,0-1 0,0 0-1,1 1 1,-1-1 0,1 1 0,0 0 0,0-1-1,0 1 1,0 0 0,0 5 0,1-6-4,-1 1-86,0-1 0,0 1 0,1-1 0,-1 1 0,1-1 0,0 1 0,0-1 0,0 1 0,1-1 0,-1 1 0,1-1 0,0 0 0,0 1 0,0-1 0,0 0 0,0 1 0,1-1 0,0 0 0,-1 0 0,1 0 0,0 0 0,4 3 0,-1-2 27,0-1 0,-1-1 1,1 1-1,0-1 0,0 0 0,0 0 1,1-1-1,-1 1 0,0-1 0,1 0 0,-1 0 1,1-1-1,-1 0 0,8 0 0,4 0-33,40-4-1063,-54 3 688,1 0-1,-1 0 0,0 0 1,0-1-1,0 1 0,0-1 1,0 0-1,0 0 0,2-2 1,8-10-4473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06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81 6145,'0'0'5859,"8"-12"-5260,25-37-159,-19 29 285,-14 27-601,-2 10-196,2 13 75,1 17-200,-3 0-1,-1 0 1,-11 53-1,14-100 158,0 1-1,0-1 0,0 1 1,0-1-1,-1 0 0,1 1 0,0-1 1,-1 0-1,1 1 0,0-1 0,0 0 1,-1 1-1,1-1 0,0 0 1,-1 0-1,1 1 0,-1-1 0,1 0 1,0 0-1,-1 0 0,1 0 1,-1 1-1,1-1 0,-1 0 0,1 0 1,0 0-1,-1 0 0,1 0 0,-1 0 1,1 0-1,-1 0 0,1 0 1,0 0-1,-1 0 0,1-1 0,-1 1 1,1 0-1,-1 0 0,1 0 0,-1-1 1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06.7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40 3729,'0'0'8272,"1"-5"-7961,0 3-304,0 1-1,0-1 1,-1 0 0,1 0-1,0 1 1,0-1 0,1 1 0,-1-1-1,0 1 1,0 0 0,1-1-1,-1 1 1,1 0 0,-1 0 0,1 0-1,-1 0 1,4-1 0,0 0-1,0 1 0,0 0 1,0 0-1,1 0 1,-1 1-1,9 0 0,7-1-32,-15 0 2,0 1 0,0 0 1,-1 0-1,1 0 0,0 1 0,6 1 1,-11-2 19,1 1 0,-1-1 1,0 1-1,0-1 0,0 1 1,1 0-1,-1 0 0,0-1 1,0 1-1,0 0 1,0 0-1,0 0 0,0 0 1,0 0-1,-1 0 0,1 1 1,0-1-1,-1 0 1,1 0-1,0 1 0,-1-1 1,0 0-1,1 1 0,-1-1 1,0 0-1,0 1 0,1-1 1,-1 0-1,0 1 1,-1 1-1,1 1 40,0 0 1,-1 0-1,0 0 1,0 0-1,0 0 0,-1 0 1,1 0-1,-1 0 1,0-1-1,0 1 0,0 0 1,0-1-1,-1 0 1,1 0-1,-6 5 1,-55 44 178,22-20-160,38-30-59,0 1-1,0-1 1,0 1-1,0 0 1,1 0-1,-1 0 1,1 0-1,0 1 1,0-1-1,0 1 1,0-1-1,1 1 1,0 0-1,-1-1 1,1 1-1,0 0 1,1 0-1,-1 0 1,1 0-1,0 0 1,0 0-1,0 0 1,1 6-1,0-8 6,0-1 0,0 0-1,0 0 1,0 1 0,0-1-1,1 0 1,-1 0 0,0 0-1,1 0 1,-1-1 0,0 1-1,1 0 1,-1 0 0,1-1-1,-1 1 1,1-1 0,0 1-1,-1-1 1,1 0 0,-1 0-1,4 0 1,40 4-8,-43-4 3,-1 0 1,19 2-313,0-2-1,0-1 1,24-3 0,-37 3-213,0-1 0,0 0 0,-1 0 0,1-1 0,0 0 0,-1 0 0,10-7 1,6-8-4381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07.1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 0 5697,'0'0'7755,"6"3"-7408,-3 7-341,0 0-1,0 0 1,-1 1 0,-1-1-1,1 0 1,-2 1 0,1-1 0,-1 1-1,-3 14 1,2 5 20,1-15-66,-1-1 1,-1 1-1,-1 0 1,0-1-1,0 1 1,-2-1-1,0 0 1,0 0 0,-1-1-1,-1 1 1,-11 16-1,-9 15-3034,15-30-1307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07.5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0 109 6329,'0'0'7145,"8"0"-7060,-6 0-93,17 0 53,1 0-1,-1-2 1,21-4 0,-34 5-76,1-1 0,-1 1 0,0-2 1,0 1-1,0-1 0,0 0 0,-1 0 1,1 0-1,-1-1 0,1 0 0,-1 0 0,-1 0 1,1 0-1,6-9 0,12-16-2933,-11 11-675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5:22.90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00F1914-36D4-4230-9967-BC91BB844402}" emma:medium="tactile" emma:mode="ink">
          <msink:context xmlns:msink="http://schemas.microsoft.com/ink/2010/main" type="inkDrawing" rotatedBoundingBox="14477,12637 14760,9356 14832,9362 14549,12644" semanticType="callout" shapeName="Other">
            <msink:sourceLink direction="with" ref="{E509D15F-9892-4CF4-B32D-640F75BB304A}"/>
            <msink:sourceLink direction="with" ref="{02C86E83-9E3E-4EF9-A658-4EAAF17235FE}"/>
          </msink:context>
        </emma:interpretation>
      </emma:emma>
    </inkml:annotationXML>
    <inkml:trace contextRef="#ctx0" brushRef="#br0">267 20 101 0,'0'0'87'16,"0"0"-11"-1,0 0 19-15,0 0-33 0,0 0 6 16,0 0-16 0,0 0-9-16,0-17 24 0,2 14-17 15,-2 3 24-15,0-2 10 16,3 2-42-16,-3 0-2 16,0 0-30-16,0 0-1 15,0 0-6-15,0 0-3 16,0 0 0-16,0 0-1 15,0 0-20-15,0 0 15 16,0 0-2-16,0 0-1 16,0 0 0-16,0 0 5 15,0 7 4-15,0 16-2 16,0 2 9-16,0 8-7 0,0 4 1 16,-3 6 0-1,-4 4 31-15,-2 3-3 0,1 0 6 16,1 0-1-1,2-2-33-15,3-1 19 0,2-4 3 16,0 0-21 0,0-1 28-16,0 1-11 0,0-3 21 15,0 0-17-15,0-2-17 0,0 0-6 16,0-3 0 0,-5 0 0-16,-2-3 16 0,2 4-1 15,0-4-5 1,-2 1 7-16,2-1-10 0,0-4-4 15,2-1-3 1,0 1 0-16,3-3 2 0,-3 5-2 16,3 0 0-1,-3 3 5-15,3 2-3 0,-2 2-2 16,2 3 0-16,-3 0 1 16,1 1 12-16,-2-4-13 15,1 4 0-15,1-4 8 16,-1-1 0-16,0-4-8 15,1 0 0-15,-1-4 2 16,-1-1 0 0,2-1-1-16,-1 1-1 0,1 0 5 15,-1 1 2-15,-3 0-7 0,0-1 5 16,4 1-4 0,-3 2 20-16,-2 0-21 15,5 0 12-15,-4 3 18 16,4-3-30-16,2-2 5 15,-3-1-5-15,-1 0 0 16,4 4 1-16,-2-1-1 0,2 2 0 16,0-2 0-16,0 1 1 15,0-2-1-15,0-1 0 16,0-3 0-16,0-2 1 16,-3-3 0-16,3-3 0 15,0 1 4-15,-2-3 3 16,-1 0-8-16,0-3 0 15,0 1 0-15,0 2 0 16,0 0 0-16,1 1 0 16,-1 1 2-16,1 0-1 0,2 1-1 15,-3-1 0 1,3-1 0-16,-4 1 0 0,4-2 0 16,0 0 0-1,-2 0 4-15,2 0-2 0,-3 3-2 16,0-3 0-1,-2 2 0-15,1-4-1 0,2 2 1 16,-1-3 0-16,1 1-1 0,2-1 6 16,-3 1-7-1,0 0 2-15,1 2 0 16,-2-1 0-16,-1 4 0 16,2 0 0-16,3-3 0 0,-2 2 1 15,2-2-1 1,-3-2 0-16,3 0 1 0,-4-4-2 15,4 4 1 1,-2 2 0-16,2 0 3 0,-3 0-2 16,3-2-1-16,0-1 0 15,0 0 1-15,0-2-1 16,0 1 0-16,0-1 0 16,0-3 0-16,0 3 0 15,0 0 0-15,0 1 0 16,0-2 0-16,0 1 1 15,0 3-1-15,0-3 0 16,0 0 0-16,0 0 7 0,0 0-8 16,0-2 1-1,0-1-2-15,0 1 0 0,0-1 2 16,0 0 0 0,0-2 0-16,0 1 4 0,0-1-5 15,0 0 1 1,0-3-4-16,0 1 3 0,0-1 1 15,0-2 0 1,0 3 2-16,0-3 0 0,0 0-2 16,3 2 0-16,-3-2 0 0,0 0-2 15,2 0 2 1,-2 0 0-16,4 0 0 0,-1 0-34 31,-1 0-4-31,3 0-30 0,10-2-83 0,-4-8-190 16,-3-3-326-16</inkml:trace>
  </inkml:traceGroup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07.8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98 4305,'0'0'8891,"18"-9"-8811,15-7-154,0 2-1,1 1 1,1 1-1,0 2 1,58-8-1,-83 16 28,-7 2-290,1-1 1,-1 0 0,1 0-1,-1 1 1,0 0-1,1 0 1,-1 0-1,1 0 1,-1 0 0,1 1-1,-1 0 1,0-1-1,1 1 1,-1 1 0,0-1-1,5 3 1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08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1 3409,'0'0'7935,"3"29"-7795,-4-22-52,0-1 1,0 1 0,0 0-1,-1-1 1,0 1-1,0-1 1,-5 10 0,3-9-277,2 0 1,-1-1 0,1 1 0,0 0-1,0 0 1,1 0 0,-2 13-1,3-8-4211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08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1 19 4993</inkml:trace>
  <inkml:trace contextRef="#ctx0" brushRef="#br0" timeOffset="1">1 19 4993,'60'-9'1771,"-35"5"-1166,1 1 1,42 0 0,-68 46 1983,-2 32-2226,-4 0-4084,3-53 1630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08.9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72 1192,'0'0'11240,"14"-2"-11032,169-38 131,-121 32-1888,-50 8 817,0-1 0,0 0 0,0-1 0,0-1 0,12-4 0,-5-1-3489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8:09.3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64 3993,'0'0'5074,"6"-10"-4876,20-33 88,-20 33 1635,18 10-1932,19 0-243,51 7 1,-81-5-356,0 0 1,0 1 0,0 0-1,0 1 1,-1 0 0,0 1-1,1 1 1,11 7 0,-16-7-2254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32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3225,'0'0'5540,"53"-3"-1550,-3 11-4361,3 10-4018,5-15 1236,-36-3-665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33.2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253 45 1712,'-5'-4'12774,"-19"-16"-13496,22 18 587,-1 0 0,1 0 0,-1 0 0,0 0 0,1 1 0,-1-1 0,0 1 0,0-1 0,0 1 0,0 0 0,0 0 1,-1 0-1,-3 0 0,7 1-17,-16 3 994,11 4-714,1-1 0,-1 1 0,1 0 0,1 0 0,-1 0 0,1 1 0,0-1 0,-2 13-1,-13 69 353,17-84-472,-17 148 438,15-105-202,-3 0 0,-1-1 0,-3 0-1,-1 0 1,-19 45 0,26-82-463,0 0 0,0 0-1,1 0 1,0 0 0,1 1 0,-2 15 0,11-36-1056,41-74-4209,-26 35-464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34.4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13 181 3121,'0'0'4379,"25"-24"-3932,9-10-284,71-68 701,-102 100-754,0-1 0,0 1-1,0 0 1,0 1 0,1-1 0,-1 1 0,0-1-1,1 1 1,-1 0 0,1 0 0,-1 0 0,1 1-1,-1-1 1,1 1 0,-1 0 0,1 0 0,0 0-1,-1 0 1,1 1 0,-1-1 0,1 1 0,-1 0-1,7 3 1,6 2-120,0 2-1,-1 0 0,27 18 1,-13-7 400,-23-16-339,0 0-1,-1 1 0,1-1 1,-1 1-1,0 0 0,0 1 1,0-1-1,0 1 0,-1 0 1,0 0-1,0 1 0,0-1 1,-1 1-1,0-1 0,0 1 1,0 0-1,-1 1 0,1-1 1,-2 0-1,1 1 0,-1-1 1,0 1-1,0-1 0,-1 1 1,1-1-1,-3 14 0,5 3 22,1 15-7,-4-36-60,0-1 0,0 1 0,0-1 0,-1 1 0,1-1 0,0 0 0,0 1 0,-1-1 0,1 1 0,-1-1 0,0 1 0,1-1 0,-1 0 0,0 0 0,0 1 0,0-1 0,1 0 0,-1 0 1,-3 2-1,-102 65 977,-81 58-361,183-123-519,0-1 0,0 0 0,0 0 0,-1 0 0,1 0 0,-1-1 0,1 0 0,-1 1 0,0-2 0,-8 2 0,-54-3-106,38 0 189,12 2-361,28 0 145,27 3 45,1 11 38,-2 1 0,43 26 0,-42-21 18,70 27 1,-88-41-67,-11-4 5,-1-1 0,0 1 0,0 1 0,0-1 0,-1 1 0,1 1 0,-1-1 0,0 1 0,7 7 0,32 13-205,-45-24 138,-1 1-96,0-2-18,-91 0-5168,49 0-2325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35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150 47 2513,'-9'16'11375,"8"-16"-11335,-1 0-1,0 1 1,1-1-1,-1 0 1,0 0-1,1 0 1,-1 0-1,0 0 1,1-1-1,-1 1 1,1-1-1,-1 1 1,0-1-1,1 1 1,-1-1-1,1 0 1,-1 1-1,1-1 1,0 0-1,-1 0 1,1 0-1,0 0 1,0-1-1,0 1 1,-1 0-1,1 0 1,0-1-1,1 1 1,-1-1-1,0 1 1,0 0-1,1-1 1,-1 0-1,0 1 1,1-1-1,0 1 1,-1-1-1,1 0 1,0 1-1,0-1 1,0 0-1,0 1 1,0-1-1,0 0 1,1 1-1,-1-1 1,0 1-1,1-1 1,1-2-1,-2 3-40,1 0 0,0 0 0,0 1-1,0-1 1,-1 0 0,1 0-1,0 1 1,0-1 0,0 1-1,0-1 1,1 1 0,-1 0 0,0-1-1,0 1 1,0 0 0,0 0-1,0-1 1,0 1 0,0 0 0,1 0-1,1 1 1,35-1-66,-26 1 54,164-1-57,-173 6 65,0 0 0,0 0 1,-1 0-1,0 0 1,0 0-1,2 9 0,-3-11 3,0 0 23,1 0 1,-1 0-1,0 0 1,-1 0-1,1 0 1,0 0-1,-1 0 1,0 0-1,0 0 0,0 0 1,-1-1-1,1 1 1,-1 0-1,0 0 1,0 0-1,-1 0 1,1 0-1,-1-1 1,1 1-1,-1-1 0,0 1 1,-1-1-1,1 0 1,0 0-1,-1 0 1,0 0-1,0 0 1,0 0-1,0-1 0,0 1 1,0-1-1,-1 0 1,1 0-1,-1 0 1,-5 1-1,-33 19 85,0 1 0,2 2 0,1 2 0,0 2 0,3 1 0,-38 39 0,98-62-184,1-2 1,40 5 0,177-2 291,-176-8-168,-65 0 86,-1-1-170,1 1 0,-1 0 1,1 0-1,-1-1 0,0 1 1,1 0-1,-1 0 0,1 0 0,0 0 1,-1-1-1,1 1 0,-1 0 1,1 0-1,-1 0 0,1 0 1,-1 0-1,1 1 0,-1-1 0,1 0 1,-1 0-1,1 0 0,-1 0 1,1 0-1,-1 1 0,1-1 1,-1 0-1,0 0 0,1 1 0,-1-1 1,1 0-1,-1 1 0,0-1 1,1 1-1,-1-1 0,0 0 1,1 1-1,-1-1 0,0 1 0,1 0 1,-1-1-109,0 1 1,0-1 0,1 0-1,-1 1 1,0-1 0,0 1-1,0-1 1,0 0-1,0 1 1,0-1 0,0 1-1,0-1 1,0 1 0,0-1-1,0 0 1,0 1-1,0-1 1,0 1 0,0-1-1,0 0 1,0 1 0,-1-1-1,1 1 1,0-1-1,0 0 1,0 1 0,-1-1-1,-1 2-726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17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18 149 2681,'0'0'434,"7"0"-115,51-3 8112,-44 328-12038,-14-324 3616,0 0 0,-1 0 0,1 0 0,-1 0 0,1 0 0,-1 0 0,1 0 0,-1 0 0,0 0 0,1 0 0,-1-1 0,0 1 0,0 0 0,0 0 0,1-1 0,-1 1 0,0-1 0,0 1 0,0-1 0,0 1 0,0-1 0,0 0 0,0 1 0,0-1 0,-2 0 0,-8 7-1574,13-28 437,0 0 1,-2 0-1,0 0 1,-6-34-1,3 38 1192,-1 0 0,-1 0-1,0 1 1,-1 0-1,-16-30 1,20 42 160,-1 0 1,1-1-1,0 1 0,0 0 0,1-1 1,-1 0-1,1 1 0,0-1 1,0 0-1,1 0 0,-1 0 0,1 1 1,0-1-1,0 0 0,1 0 1,1-9-1,1 9-181,-1 0 0,1-1 0,-1 1 0,2 0 0,-1 0 0,0 0 0,1 1 0,0-1 0,0 1-1,1 0 1,-1 0 0,1 1 0,6-5 0,2-1-72,0 0-1,0 1 1,1 1-1,0 0 1,0 1 0,1 0-1,0 1 1,0 1-1,0 1 1,1 0-1,23-2 1,-38 6 38,1 0 0,-1 0-1,0 0 1,1 0 0,-1 0 0,0 0 0,0 0 0,0 0-1,0 1 1,0-1 0,0 0 0,0 1 0,0-1 0,0 0-1,-1 1 1,1-1 0,0 1 0,-1 0 0,0-1 0,1 1-1,-1-1 1,0 1 0,0 0 0,0-1 0,0 3 0,4 46 368,-4-30-348,1-14-6,-1 0 1,0 1-1,-1-1 1,1 0-1,-1 0 1,0 0-1,-2 6 1,1-10-7,1 1 0,-1 0 0,0 0 0,0-1 0,0 1 0,0-1 0,0 0 0,0 1 0,-1-1 0,1 0 0,-1-1 0,0 1 0,0 0 0,1-1 0,-1 1 0,-4 0 0,-42 19 123,26-13 51,1 2 0,0 0 0,1 1-1,-23 17 1,43-28-196,0 1 0,0 0 0,0-1 0,0 1-1,0 0 1,0 0 0,0 0 0,0-1 0,0 1 0,1 0 0,-1 0 0,0 0-1,0 1 1,1-1 0,-1 0 0,1 0 0,-1 0 0,1 0 0,0 0 0,-1 1-1,1-1 1,0 0 0,0 0 0,0 1 0,0-1 0,0 0 0,0 0 0,0 1-1,0-1 1,0 0 0,1 0 0,-1 1 0,0-1 0,1 2 0,1-1-6,0-1 1,-1 1 0,1 0-1,0 0 1,0-1-1,0 1 1,0-1 0,0 0-1,0 0 1,0 0 0,0 0-1,1 0 1,-1 0-1,0 0 1,5 0 0,25 4 116,56-1 0,-58-3-12,60 8 0,-90-9-95,1 0 0,0 0 0,0 0 0,-1 1-1,1-1 1,0 0 0,0 0 0,-1 1 0,1-1 0,0 0 0,-1 1 0,1-1 0,0 1 0,-1-1 0,1 1 0,-1-1 0,1 1 0,-1 0 0,1-1 0,-1 1 0,0-1 0,1 1 0,-1 0 0,1-1-1,-1 1 1,0 0 0,0 0 0,0-1 0,1 1 0,-1 0 0,0 0 0,0-1 0,0 1 0,0 0 0,0 0 0,0 0 0,0-1 0,0 1 0,-1 0 0,1 0 0,0-1 0,0 1 0,-1 0 0,1-1-1,0 1 1,-1 0 0,1-1 0,-1 1 0,1 0 0,-1-1 0,1 1 0,-1 0 0,-27 32-945,27-32 786,-11 11-2351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5:24.88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3C6844D-7ECB-4D8F-B17B-D97A243BD70D}" emma:medium="tactile" emma:mode="ink">
          <msink:context xmlns:msink="http://schemas.microsoft.com/ink/2010/main" type="writingRegion" rotatedBoundingBox="16287,10419 17600,10507 17541,11390 16228,11302"/>
        </emma:interpretation>
      </emma:emma>
    </inkml:annotationXML>
    <inkml:traceGroup>
      <inkml:annotationXML>
        <emma:emma xmlns:emma="http://www.w3.org/2003/04/emma" version="1.0">
          <emma:interpretation id="{6BA10500-F242-4EE6-9318-DE48C73C1FBE}" emma:medium="tactile" emma:mode="ink">
            <msink:context xmlns:msink="http://schemas.microsoft.com/ink/2010/main" type="paragraph" rotatedBoundingBox="16287,10419 17600,10507 17541,11390 16228,113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E27EE9-BE44-45CD-A5AF-9F261AB1DF72}" emma:medium="tactile" emma:mode="ink">
              <msink:context xmlns:msink="http://schemas.microsoft.com/ink/2010/main" type="line" rotatedBoundingBox="16287,10419 17600,10507 17558,11135 16245,11047"/>
            </emma:interpretation>
          </emma:emma>
        </inkml:annotationXML>
        <inkml:traceGroup>
          <inkml:annotationXML>
            <emma:emma xmlns:emma="http://www.w3.org/2003/04/emma" version="1.0">
              <emma:interpretation id="{A61CB1D3-AC0F-42C5-8E5A-DA439A8755DB}" emma:medium="tactile" emma:mode="ink">
                <msink:context xmlns:msink="http://schemas.microsoft.com/ink/2010/main" type="inkWord" rotatedBoundingBox="16287,10419 16762,10451 16720,11079 16245,11047"/>
              </emma:interpretation>
              <emma:one-of disjunction-type="recognition" id="oneOf0">
                <emma:interpretation id="interp0" emma:lang="en-US" emma:confidence="0.5">
                  <emma:literal>D</emma:literal>
                </emma:interpretation>
                <emma:interpretation id="interp1" emma:lang="en-US" emma:confidence="0">
                  <emma:literal>)</emma:literal>
                </emma:interpretation>
                <emma:interpretation id="interp2" emma:lang="en-US" emma:confidence="0">
                  <emma:literal>,</emma:literal>
                </emma:interpretation>
                <emma:interpretation id="interp3" emma:lang="en-US" emma:confidence="0">
                  <emma:literal>H</emma:literal>
                </emma:interpretation>
                <emma:interpretation id="interp4" emma:lang="en-US" emma:confidence="0">
                  <emma:literal>J</emma:literal>
                </emma:interpretation>
              </emma:one-of>
            </emma:emma>
          </inkml:annotationXML>
          <inkml:trace contextRef="#ctx0" brushRef="#br0">92 0 59 0,'0'0'133'0,"0"0"-93"0,0 0-27 16,0 0 34-1,0 0-3-15,0 0-38 0,0 0 29 16,0 18 21-16,0-10-14 16,0 1 7-16,0 4-16 15,0 2 25-15,0 3 5 16,0-1-14-16,0 3-8 16,0 0-33-16,0 5 5 15,0 0 19-15,-3 0-19 16,-6 6 16-16,4-4-19 15,0 3-3-15,-2 0-1 0,2-2-6 16,0-6 0 0,3-2 4-16,-2-2-4 0,1-3-1 15,3-3-5 1,-3-1-36-16,-2-1-22 0,-6-5-50 16,-4-3-56-1,5-2-323-15</inkml:trace>
          <inkml:trace contextRef="#ctx0" brushRef="#br0" timeOffset="639.97">17 76 205 0,'0'0'0'15,"0"0"-22"-15,0 0-1 16,0 0 22-16,0 0-6 16,0 0 7-16,164-3 0 15,-142 3 0-15,0 0 1 16,-5 0 0-16,0 0 8 16,-1 0 44-16,-1 0 24 15,1 0-10-15,1 0 1 16,0 0-42-16,0 0 4 15,2 0-28-15,0 0-2 16,3 12 0-16,-2 4-1 0,-3 1-5 16,-3 6 5-1,-6 2 2-15,-5 0 11 0,-3 2 19 16,0 4-6 0,0-1 4-16,0-3-19 0,-3 3 7 15,-8 1-1 1,-6-4-9-16,1 1 22 0,-1-4-19 15,0-1-1-15,-2 0 7 0,-1-6-15 16,-4 0 37 0,-5 4-4-16,-2-4-5 0,-5-2 38 15,3-2-24 1,-1-1 2-16,4-4 18 0,2-1-12 16,3-1 14-1,3-6-6-15,2 0-5 0,7 0 20 16,1 0-49-1,4 0 2-15,2 0 43 0,3 0-50 16,1 0-6-16,2 0-14 16,0-8-16-16,0 3 15 15,0 0-18-15,0 2-9 16,0 1 17-16,-3 2-30 16,3 0 3-16,0 0-41 15,0 0-120-15,0 0-136 16,3 0-162-16</inkml:trace>
        </inkml:traceGroup>
        <inkml:traceGroup>
          <inkml:annotationXML>
            <emma:emma xmlns:emma="http://www.w3.org/2003/04/emma" version="1.0">
              <emma:interpretation id="{5ED939AA-64DE-423F-8F8E-EE3731632935}" emma:medium="tactile" emma:mode="ink">
                <msink:context xmlns:msink="http://schemas.microsoft.com/ink/2010/main" type="inkWord" rotatedBoundingBox="17312,10890 17574,10908 17570,10958 17309,10941"/>
              </emma:interpretation>
              <emma:one-of disjunction-type="recognition" id="oneOf1">
                <emma:interpretation id="interp5" emma:lang="en-US" emma:confidence="0.5">
                  <emma:literal>-</emma:literal>
                </emma:interpretation>
                <emma:interpretation id="interp6" emma:lang="en-US" emma:confidence="0">
                  <emma:literal>_</emma:literal>
                </emma:interpretation>
                <emma:interpretation id="interp7" emma:lang="en-US" emma:confidence="0">
                  <emma:literal>.</emma:literal>
                </emma:interpretation>
                <emma:interpretation id="interp8" emma:lang="en-US" emma:confidence="0">
                  <emma:literal>,</emma:literal>
                </emma:interpretation>
                <emma:interpretation id="interp9" emma:lang="en-US" emma:confidence="0">
                  <emma:literal>)</emma:literal>
                </emma:interpretation>
              </emma:one-of>
            </emma:emma>
          </inkml:annotationXML>
          <inkml:trace contextRef="#ctx0" brushRef="#br0" timeOffset="2011.76">1044 517 849 0,'0'0'207'15,"0"0"-122"1,0 0 9-16,0 0 74 0,0 0-79 15,0 0-69 1,0 0-20-16,0 0-4 0,79-31 2 16,-49 29-6-1,1 2-23-15,-3 0 18 0,-6 0-23 16,-3 0 10-16,-2 0 1 0,-7 0-91 16,-3 0-23-1,3 0-137-15,-3 0-49 0,-2 0-186 16</inkml:trace>
        </inkml:traceGroup>
      </inkml:traceGroup>
      <inkml:traceGroup>
        <inkml:annotationXML>
          <emma:emma xmlns:emma="http://www.w3.org/2003/04/emma" version="1.0">
            <emma:interpretation id="{59B6E700-EAD3-454E-8B63-7F993C47F4D1}" emma:medium="tactile" emma:mode="ink">
              <msink:context xmlns:msink="http://schemas.microsoft.com/ink/2010/main" type="line" rotatedBoundingBox="16814,11006 17487,10864 17563,11224 16890,11367"/>
            </emma:interpretation>
          </emma:emma>
        </inkml:annotationXML>
        <inkml:traceGroup>
          <inkml:annotationXML>
            <emma:emma xmlns:emma="http://www.w3.org/2003/04/emma" version="1.0">
              <emma:interpretation id="{B96FFB0D-BB9A-45F3-9ABE-23276F4049CE}" emma:medium="tactile" emma:mode="ink">
                <msink:context xmlns:msink="http://schemas.microsoft.com/ink/2010/main" type="inkWord" rotatedBoundingBox="16814,11006 17487,10864 17563,11224 16890,11367"/>
              </emma:interpretation>
              <emma:one-of disjunction-type="recognition" id="oneOf2">
                <emma:interpretation id="interp10" emma:lang="en-US" emma:confidence="0.5">
                  <emma:literal>"</emma:literal>
                </emma:interpretation>
                <emma:interpretation id="interp11" emma:lang="en-US" emma:confidence="0.5">
                  <emma:literal>. -</emma:literal>
                </emma:interpretation>
                <emma:interpretation id="interp12" emma:lang="en-US" emma:confidence="0">
                  <emma:literal>. .</emma:literal>
                </emma:interpretation>
                <emma:interpretation id="interp13" emma:lang="en-US" emma:confidence="0">
                  <emma:literal>. _</emma:literal>
                </emma:interpretation>
                <emma:interpretation id="interp14" emma:lang="en-US" emma:confidence="0">
                  <emma:literal>-</emma:literal>
                </emma:interpretation>
              </emma:one-of>
            </emma:emma>
          </inkml:annotationXML>
          <inkml:trace contextRef="#ctx0" brushRef="#br0" timeOffset="1741.77">986 640 179 0,'0'0'188'0,"0"0"-126"0,0 0 37 0,0 0 99 16,0 0-38 0,0 0-70-16,22 0-25 0,-10 0-36 15,4 0 11 1,4 0-22-16,2 0-17 0,2 0 17 15,5 0-17 1,-1 0-1-16,-3 0 8 0,-1 0-8 16,-1 0 0-1,-6 0-9-15,-6 0-19 0,-5 0-1 16,-6 2-108-16,0-2-136 16,-4 0-128-16</inkml:trace>
          <inkml:trace contextRef="#ctx0" brushRef="#br0" timeOffset="1323.72">585 750 309 0,'0'0'156'0,"0"0"-80"0,0 0 74 15,0 0 51-15,0 0-10 0,0 0-74 16,0 0-69-1,49-58 33-15,-37 43-30 0,2-3-51 32,1-1 30-32,0-4-27 0,2 3 6 0,0 2-1 15,-1 3-7 1,-4 3-1-16,-4 5 0 0,-2 2 1 16,-6 2-4-1,0 3 3-15,0 0 0 0,0 0-3 16,0 0-22-16,0 0-1 15,0 15 10-15,0 2 13 16,0 4 3-16,0 1 0 16,0-2 1-16,0 0 3 15,0 0-3-15,0-5-1 16,0 2 0-16,0-1 1 16,0-1 0-16,-6 2-1 15,-2 1 0-15,-4 4 3 0,2-1-1 16,1 1-4-1,1-2 2-15,2-3-30 0,3-1 11 32,1-4-55-32,-1 1-77 0,3-4-76 0,-2-3-89 0</inkml:trace>
        </inkml:traceGroup>
      </inkml:traceGroup>
    </inkml:traceGroup>
  </inkml:traceGroup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17.8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0 234 1360,'0'0'5156,"22"-27"-4078,65-81 175,-83 103-1060,0 0-1,-1-1 0,1 1 1,-1-1-1,0 0 1,3-10-1,-7-12 1268,-1 7-434,2 20-1214,3 19-1038,6 23 512,-2 1 0,-2 0 0,0 51 0,-5-90 710,-1-1 0,0 1 0,0 0 0,1-1 0,-2 1 0,1 0 0,0-1 0,-1 1 0,1-1 0,-1 0 0,1 1 0,-1-1 0,0 0 0,0 0 0,0 0 0,0 0 0,-3 1 1,-16 19-2804,17-14 436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18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1 153 2905,'0'0'6446,"4"-8"-6258,-1 3-286,5-9 561,-1-1-1,0 1 0,-1-1 0,0 0 0,-2 0 0,7-32 0,-11 47-471,0-1 0,0 1-1,0 0 1,0 0 0,1-1 0,-1 1 0,0 0-1,0 0 1,0-1 0,0 1 0,1 0 0,-1 0-1,0 0 1,0 0 0,1-1 0,-1 1 0,0 0-1,0 0 1,1 0 0,-1 0 0,0 0 0,0 0-1,1-1 1,-1 1 0,0 0 0,1 0 0,-1 0-1,0 0 1,0 0 0,1 0 0,-1 0 0,0 0 0,1 0-1,-1 1 1,0-1 0,0 0 0,1 0 0,-1 0-1,0 0 1,0 0 0,1 0 0,-1 1 0,0-1-1,0 0 1,1 0 0,-1 0 0,0 0 0,0 1-1,0-1 1,1 1 0,14 9-661,-11-3 593,1-1 0,-1 1-1,0 0 1,-1 0 0,0 0 0,0 1 0,-1-1-1,1 1 1,-2 0 0,1-1 0,0 10-1,0 13-191,-2 47-1,-1-65 214,1-4 68,-1 0 0,0 1 0,0-1 0,-1 0-1,0 0 1,0 0 0,-1 0 0,0 0-1,-1-1 1,1 1 0,-9 10 0,11-31-2515,1-8-5015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18.7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1800,'0'0'5826,"89"0"-5682,-72 0-144,-2 0 0,-3 0-56,0 0-288,-3-8-361,-4-2-1711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19.0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8042,'0'0'2296,"201"21"-3640,-137-21-865,-17 0 49,-11 0-2329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19.4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5761,'0'0'1710,"-1"27"-1683,2 87-27,0-92-4,2 0 1,1-1 0,11 38 0,-11-45 25,0-1 1,-1 1-1,0 0 1,-1 0 0,0 17-1,-5 27-1763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19.8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48 314 472,'0'0'4837,"-2"-29"-3677,-25-193 2952,26 221-4087,0-1 0,1 0 0,0 0 0,-1 1 0,1-1 0,0 0 0,0 0 0,0 0 0,0 1 0,0-1 0,0 0 0,1 0 0,-1 0 0,1 1 0,-1-1 0,1 0 0,0 1 0,-1-1 0,1 0 0,2-2 0,0 2-83,0 0 0,0 1 1,0 0-1,0-1 0,0 1 0,1 0 0,-1 0 1,0 1-1,1-1 0,4 1 0,29-6-347,-1 2-1,1 2 1,50 3 0,-86 0 395,0-1 0,0 1 1,0-1-1,0 1 1,-1-1-1,1 1 1,0-1-1,0 1 1,-1-1-1,1 1 1,0 0-1,-1 0 1,1-1-1,-1 1 1,1 0-1,-1 0 1,1 0-1,-1-1 0,0 1 1,1 0-1,-1 0 1,0 0-1,0 0 1,0 0-1,1 0 1,-1 0-1,0 0 1,-1 1-1,1 36 214,0-27-34,-1-6-95,0-1 0,0 1 0,0 0 0,-1 0 1,0 0-1,0-1 0,0 1 0,0-1 0,-1 0 0,1 1 0,-1-1 1,0 0-1,-1-1 0,1 1 0,-1 0 0,1-1 0,-9 5 0,-9 8 245,0-1 0,-27 13 1,34-20-171,-2 1-34,4-3-38,0 1-1,0 1 1,1 0 0,-13 11 0,20-15-94,1-1 1,0 0-1,1 1 0,-1 0 0,1 0 0,-1 0 0,1 0 1,0 0-1,1 0 0,-1 0 0,1 1 0,0-1 0,0 1 1,0-1-1,0 1 0,1 8 0,0-10-5,0 0 0,0 0-1,0 0 1,0-1 0,1 1 0,-1 0-1,1 0 1,0 0 0,0-1 0,0 1-1,0 0 1,0-1 0,0 1 0,1-1-1,-1 1 1,1-1 0,3 3-1,-2-2-23,1 0-1,0-1 0,0 1 0,0-1 0,0 0 0,1-1 1,-1 1-1,0-1 0,1 0 0,8 2 0,3-1-630,1 0 0,0-1-1,0-1 1,0 0-1,20-4 1,-6-5-2007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20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1 128,'0'0'10061,"20"3"-10118,-9-2 47,4 0-195,1 1 0,-1 1-1,1 0 1,-1 1-1,0 1 1,0 0 0,0 1-1,15 9 1,-28-13 172,1-1 1,-1 1-1,1 0 1,-1 0-1,0 0 0,0 0 1,0 0-1,0 1 1,0-1-1,-1 1 1,1-1-1,-1 1 0,1-1 1,0 4-1,-2-4 107,1 0-1,-1 0 0,0 0 1,0 0-1,0 0 0,0 0 1,0 0-1,0-1 1,-1 1-1,1 0 0,-1 0 1,1 0-1,-1 0 0,0-1 1,1 1-1,-3 3 0,-2 1 186,1 0 0,-1-1 0,-1 1 0,1-1 0,-1 0 0,0-1 0,0 1-1,-1-1 1,-6 3 0,5-3-220,6-3-72,-1 0-1,1 0 1,-1 0 0,1 0-1,0 1 1,0-1 0,0 0-1,-1 1 1,1 0 0,1 0-1,-1-1 1,0 1-1,0 0 1,1 0 0,-1 0-1,1 1 1,-1-1 0,1 0-1,-1 3 1,3-4-57,0 0 0,0 0 0,-1-1 0,1 1 0,0 0 1,0-1-1,0 1 0,0-1 0,1 1 0,-1-1 0,0 0 0,0 1 0,0-1 0,0 0 0,0 0 0,0 0 0,0 0 0,1 0 1,-1 0-1,0 0 0,0 0 0,1-1 0,3 1-204,82 1-2874,-48-1 314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20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0 6209,'0'0'5456,"-5"13"-5475,4-11 18,-3 6-48,1 1 0,0-1 0,1 1 1,-1 0-1,2 0 0,-1 0 0,1 0 1,0 0-1,1 1 0,0-1 1,1 0-1,0 0 0,3 13 0,10 15-484,-10-28 395,0 0-1,-1 0 0,0 1 0,0 0 0,-1-1 0,0 1 0,0 0 0,-1 0 0,-1 0 0,0 0 0,-2 17 0,2-26 32,0 1 0,-1-1 0,1 0-1,-1 0 1,1 0 0,-1 0 0,1 0 0,-1 0 0,0 0 0,1 0 0,-1 0 0,0-1 0,0 1 0,0 0-1,0 0 1,0-1 0,0 1 0,0 0 0,0-1 0,0 1 0,0-1 0,-2 1 0,-9 0-2543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20.9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1 274 3929,'0'0'7121,"67"-16"-7601,-23 16-400,27 0-744,-12-3-1289,-6-7-1552</inkml:trace>
  <inkml:trace contextRef="#ctx0" brushRef="#br0" timeOffset="1">466 1 6753,'0'0'3312,"-12"27"-3093,-37 92-315,43-98-152,0 0 0,1 1 0,1-1 0,1 1 0,1-1 0,0 1 1,4 38-1,-1-10-702,-1-25 659,-1-2 326,3-38-618,1-11-1803,2 0-1412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21.3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73 2937,'0'0'8564,"-3"-12"-8312,-6-36-709,9 47 439,0 1-1,0-1 1,0 1 0,0-1 0,0 1 0,1-1 0,-1 1 0,0-1-1,0 0 1,0 1 0,1-1 0,-1 1 0,0 0 0,1-1 0,-1 1-1,1-1 1,-1 1 0,0-1 0,1 1 0,-1 0 0,1-1-1,-1 1 1,1 0 0,-1-1 0,1 1 0,-1 0 0,1 0 0,-1 0-1,1 0 1,-1-1 0,1 1 0,0 0 0,-1 0 0,1 0 0,-1 0-1,1 0 1,-1 0 0,1 0 0,0 0 0,0 1 0,25 3-83,-24-3 59,24 6-212,-1 0 0,36 17-1,-52-20 190,0 1 0,0 0 0,-1 0-1,1 1 1,-1 0 0,0 0 0,0 1-1,-1 0 1,11 13 0,-17-19 101,0 1 0,0 1 0,0-1 0,0 0 0,0 0 0,0 0 0,0 0 0,-1 1 0,1-1 0,-1 0 0,0 1 1,1-1-1,-1 0 0,0 1 0,-1-1 0,1 1 0,0-1 0,-1 0 0,1 1 0,-1-1 0,0 0 0,1 0 0,-1 0 0,0 1 0,0-1 0,-1 0 0,1 0 0,0 0 0,-1-1 0,1 1 0,-4 3 1,-6 5 338,0 0 0,-1-1 0,0 0 0,-15 9 0,-7 5 102,27-18-476,1 1-1,-1-1 1,1 1-1,1 0 1,-1 1-1,1 0 1,0 0-1,-5 11 1,8-15-29,1 0 1,0 0 0,0 1-1,0-1 1,1 0 0,-1 0-1,1 1 1,0-1-1,0 1 1,0-1 0,0 0-1,1 1 1,-1-1 0,1 0-1,0 0 1,0 1-1,0-1 1,0 0 0,1 0-1,-1 0 1,1 0 0,0 0-1,4 4 1,-1 1-127,0-1 1,0 1 0,1-1-1,1-1 1,-1 1 0,1-1-1,0 0 1,0-1 0,1 0-1,11 7 1,11-13-3288,-16-6-534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5:30.20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672FBE7-B941-4289-9682-48E6C1EE6C0A}" emma:medium="tactile" emma:mode="ink">
          <msink:context xmlns:msink="http://schemas.microsoft.com/ink/2010/main" type="inkDrawing" rotatedBoundingBox="17984,12844 18591,9741 18715,9766 18108,12868" semanticType="callout" shapeName="Other">
            <msink:sourceLink direction="with" ref="{1DAC41A2-12E7-45A7-A43F-73803A4BC876}"/>
            <msink:sourceLink direction="with" ref="{7FF33212-A17E-4CF1-8954-5B4322EBC7FC}"/>
            <msink:sourceLink direction="with" ref="{BD8B7C4B-3636-49AE-9722-5E55B37A4518}"/>
            <msink:sourceLink direction="with" ref="{6BC617F5-E2F7-4C01-8689-0ECEFB0720D0}"/>
          </msink:context>
        </emma:interpretation>
      </emma:emma>
    </inkml:annotationXML>
    <inkml:trace contextRef="#ctx0" brushRef="#br0">539 45 264 0,'0'0'219'0,"0"0"-87"15,0 0-51 1,0 0 8-16,0 0-27 0,0 0-16 16,0 0 9-1,23-43-23-15,-21 43 14 0,-2-3-2 16,0 3-27-1,0 0 13-15,0 0-29 0,0 0-1 16,0 0 9-16,0 0-9 0,0 0-1 16,0 0-15-1,0 0-14-15,0 0 21 0,0 0-17 16,0 8 23 0,0 9 2-16,0 8 2 0,0 5 0 15,0 8-1 1,0 2 4-16,0 5-10 0,0 0 2 47,0 0-6-47,0-2 9 0,0-1-7 0,0-4 6 0,0 0 2 0,0 2-13 15,-6 0 4-15,-4 3 9 16,-2 4 0-16,2 3 6 16,-2 5-6-16,0 1 1 15,2-1-1-15,4 0 7 16,0-3-5-1,1-1-2-15,0-6 0 0,-1-2 6 16,-2-6-6-16,1-5 13 0,2 1-1 16,-2-2-5 15,0-2 16-31,-1 4-13 0,-3 2 6 0,3 3 6 16,-4 2-16-16,5 3 4 0,-2-1-10 15,1 3 1 1,-1 1 8-16,1-1-9 0,-1 0 0 15,1-5-1-15,-1 0 2 0,1-6-1 16,-1 4 0 0,2-3 9-16,1 3 13 0,-3 2-11 15,2 5-2 1,-2 3 45-16,1 0-28 0,-4-1-12 16,4-2-14-1,-1-5 7-15,4-2-9 0,-4-3 2 16,4-3 0-1,0-4 5-15,2-2-4 0,-3-2-1 16,3-1 0-16,-2-1 0 16,0 1-1-16,1-1 1 15,-1 4 0-15,0-1 0 16,0 5 0-16,-5-2 0 16,3 1 0-16,-2 1 1 15,1-4 3-15,-1-2-4 16,1-1 0-16,2-1-1 15,1-1 2-15,-1 1-1 0,0 1 0 16,-2 2 0 0,3 0 1-16,-4 3-1 0,1-3 0 15,-1 0-1 1,1-3 2-16,-1-1-1 0,4-4 0 16,0 1 1-1,-1-6 0-15,0 3-1 0,4-5 0 16,-1 0-1-1,3 0 2-15,-2-2-1 0,2-1 0 16,-4 0 0-16,4-1 1 0,0-4-1 16,0 1 0-1,0 0-1-15,0-3 0 0,0 2 1 16,0-2 0 0,0 0 1-16,-3 0-1 0,3 2 0 15,0 1 0 1,0-3 0-16,0 2 0 15,0-2 0-15,0 0 0 0,0 3 0 16,0-3 3-16,0 0-3 16,0 0 6-16,0 0 12 15,0 0-17-15,0 0 10 16,0 0 9-16,0 0-11 16,0 0 16-16,0 0-25 15,0-3-1-15,0 1-9 16,0-3-45-16,0 0 20 15,3 2-17-15,-3 1-40 16,0 2 24-16,0 0-5 0,0-3-76 16,0-2-171-16</inkml:trace>
  </inkml:traceGroup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21.6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127 1 9738,'0'0'2163,"-6"26"-2398,-17 85-523,21-99 360,0 0 0,2 0 0,-1 0 0,2 0-1,0 0 1,0 0 0,1 0 0,0 0 0,6 17 0,2-5-849,1 1 0,22 36 0,-18-35 3391,-23-27-1880,0-1 0,0 0 0,0-1-1,0 0 1,0 0 0,1 0-1,-1-1 1,1-1 0,-9-6 0,-2 0-81,13 9-252,0-1 0,1 0-1,-1-1 1,0 1 0,1-1-1,0 0 1,0 0 0,0 0 0,0-1-1,1 1 1,-1-1 0,1 0 0,0 0-1,1 0 1,-1 0 0,1-1-1,-2-7 1,-1-19-2162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22.0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8314,'0'0'3401,"200"0"-4442,-147 0-15,-3 0-408,-12 0-41,-17 0-423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22.5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 4689,'0'0'3347,"-1"25"-3371,-10 176-26,3-41-622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22.8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6065,'0'0'3833,"194"16"-5953,-138-11-273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23.2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1 6425,'0'0'2328,"-1"22"-2925,-1-9 569,-1 25-323,0 0-1,7 73 1,-4-108 325,4 25-53,1 46 0,-5-68 102,0 1 1,-1 0-1,0-1 0,0 1 0,0-1 1,-1 1-1,0-1 0,0 0 0,0 0 1,-1 0-1,0 0 0,-6 9 0,0 1-1475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23.5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5089,'0'0'5803,"7"-5"-6359,2 0 395,0 1 1,0 1 0,0 0-1,0 0 1,0 0 0,1 1-1,-1 1 1,14-2 0,91 2-2190,-66 2 1063,-43-1 1205,-1 0 0,1 1 0,-1-1 0,1 1 0,0 0 0,-1 0 0,0 1 0,1 0 0,-1-1 0,0 1 0,6 4 0,-9-5 118,1 0 0,-1 0 1,0 0-1,0 0 0,0 0 0,0 1 1,0-1-1,0 0 0,0 1 1,0-1-1,0 0 0,-1 1 1,1-1-1,0 1 0,-1 0 0,0-1 1,1 1-1,-1-1 0,0 1 1,0 0-1,0-1 0,0 1 0,0-1 1,0 1-1,0 0 0,0-1 1,-1 1-1,1-1 0,-1 1 0,1 0 1,-1-1-1,1 1 0,-1-1 1,0 0-1,0 1 0,-1 1 1,-8 8 435,1-1 1,-1 0-1,-1-1 1,0 0 0,0-1-1,-1 0 1,0-1-1,-16 8 1,-16 11 383,36-21-747,-6 5 114,0 0 1,-23 21 0,33-28-233,1 0-1,0 1 1,1-1-1,-1 1 1,0-1-1,1 1 1,0 0 0,0 0-1,0 0 1,0 0-1,1 1 1,0-1-1,0 0 1,0 1 0,0-1-1,0 6 1,1 2-6,0-8-10,0 0 1,0 0-1,0 0 0,0 1 1,1-1-1,-1 0 0,1 0 1,2 4-1,-2-6 23,0-1 0,0 1 0,0-1 0,0 0 0,0 1 0,1-1 0,-1 0 0,0 0 0,1 0 0,-1 0 0,1 0 0,0 0 0,-1 0 0,1-1 0,-1 1 0,1 0 0,0-1 1,0 0-1,-1 1 0,1-1 0,0 0 0,0 0 0,2 0 0,18 3-129,1 0 0,-1 1 1,36 13-1,-16-12-4107,-28-5 2308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56:24.2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60 656,'0'0'7106,"-3"-6"-6026,2 2-927,-2 1 0,1-1 0,0 1 0,-1-1 0,1 1 1,-1 0-1,0 0 0,0 0 0,0 1 0,-1-1 0,1 1 0,0 0 0,-1 0 0,0 0 1,1 0-1,-1 0 0,0 1 0,0 0 0,0 0 0,0 0 0,0 0 0,0 0 0,0 1 1,0 0-1,-8 0 0,8 0-152,-1 1 1,1-1-1,0 1 1,0-1-1,0 1 1,0 0-1,-1 1 1,2-1-1,-1 1 1,0 0-1,0 0 1,0 0-1,1 0 1,-1 1 0,1-1-1,-4 5 1,2-1-12,-1 0 0,1 0 0,1 1 1,-1 0-1,1 0 0,1 0 1,-1 0-1,-2 9 0,0 4-33,0 1-1,1 0 1,2 0-1,0 0 1,0 36-1,3-51 22,-1 0 0,1 0 0,1 0 0,0 0 0,-1 0 0,2 0 0,-1 0 0,1 0 0,0 0-1,0 0 1,1 0 0,-1-1 0,1 1 0,0-1 0,1 0 0,0 0 0,-1 0 0,1-1 0,1 1 0,-1-1 0,1 0 0,0 0 0,0 0 0,0-1 0,7 4 0,-6-3-27,1 0 0,0 0 1,0-1-1,0 0 0,1 0 1,-1-1-1,0 0 0,1 0 1,0-1-1,-1 0 1,1 0-1,0-1 0,0 0 1,12-1-1,-17 0 54,0-1-1,-1 1 1,1 0 0,-1-1-1,1 0 1,-1 0 0,0 0-1,1 0 1,-1 0-1,0 0 1,0 0 0,-1-1-1,1 1 1,0-1 0,-1 1-1,0-1 1,1 0-1,-1 1 1,0-1 0,0 0-1,0 0 1,-1 0 0,1 0-1,-1 0 1,0-5 0,2-2 80,-1-1 1,0 1 0,-1 0 0,0-1 0,-1 1 0,-3-15 0,4 23-70,-1 0 1,1 0-1,-1 0 1,0 0-1,0 0 1,0 0 0,0 0-1,0 1 1,0-1-1,0 0 1,-1 1-1,1-1 1,-1 0 0,1 1-1,-1 0 1,0-1-1,1 1 1,-1 0-1,0 0 1,0 0 0,0 0-1,0 0 1,0 0-1,0 1 1,0-1-1,0 0 1,0 1 0,0 0-1,0 0 1,-1-1-1,1 1 1,0 1-1,0-1 1,0 0 0,0 0-1,-3 2 1,-2-1-133,1 1 1,-1 0 0,1 0-1,0 1 1,-1 0 0,1 0-1,1 0 1,-1 1 0,-8 6-1,-22 24-2612,6-1-3417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40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1008,'0'0'7985,"25"0"-3311,168 17-4717,-54-2 125,59-5-35,257 25 19,184 22-264,4-50-71,-504-7 249,5 0-36,630-29 55,-577 14 7,213 12-1,-214 5 57,49-3-115,265 2 52,-208 32 0,-117-8-14,-78-16-173,91 11-606,-272-17-4147,44-3 243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45.3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22 992,'0'0'10900,"12"-21"-5630,-11 47-5442,2 0-1,1-1 0,0 1 1,2-1-1,1 0 0,1 0 0,14 30 1,-14-25-1515,-10-13-2781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45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1 236 7162,'0'0'6330,"3"-11"-6058,12-37-49,-14 47-204,0-1-1,0 0 1,1 1 0,-1-1-1,1 1 1,-1-1 0,1 1-1,0 0 1,-1 0-1,1-1 1,0 1 0,0 0-1,0 1 1,0-1 0,0 0-1,0 1 1,0-1 0,0 1-1,0-1 1,0 1 0,0 0-1,0 0 1,1 0-1,-1 0 1,0 0 0,0 0-1,0 1 1,0-1 0,4 2-1,6-1 12,29-2-70,1-2-1,-1-1 1,0-3-1,-1-1 1,1-2-1,52-21 0,-90 30-73,-1 1 0,0-1 0,1 0-1,-1 0 1,0 0 0,0 0 0,1 0-1,-1 0 1,0 0 0,0-1 0,0 1-1,-1-1 1,1 0 0,0 1 0,-1-1-1,1 0 1,-1 0 0,1 0-1,-1 0 1,0 0 0,0-1 0,0 1-1,0 0 1,0 0 0,0-1 0,-1 1-1,1-1 1,-1 1 0,0 0 0,0-1-1,0 1 1,0-1 0,0 1 0,0-1-1,0 1 1,-2-5 0,-5-16-3558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6.8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0 7434,'0'0'3144,"0"15"-3028,-1 3-112,1 23 38,-2 1 0,-2-1-1,-2 0 1,-13 49-1,18-89-55,1 1 0,0-1 0,-1 1 0,0-1-1,1 0 1,-1 1 0,0-1 0,1 0 0,-1 0-1,0 0 1,0 1 0,0-1 0,0 0 0,0 0 0,0 0-1,-1-1 1,-1 3 0,-10-1-3255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5:40.31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0-1 718 0,'0'0'167'0,"0"0"-134"15,0 0-4-15,0 0 23 16,0 0-4-16,0 0-24 16,0 0-23-16,0 0 21 15,55 0-13-15,-41 0-9 16,-5 0 20-16,-1 0-10 16,-5 0 6-16,-1 0-16 0,5 0 10 15,-2 0-11 1,4 0 1-16,1 0 0 0,2 0-7 15,-2 0-26 1,5 0-113-16,-4 0-165 0,-6 0-308 0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46.0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 9522,'0'0'2593,"197"-19"-2585,-108 14 96,-1-3-104,-6 3-240,-14-1-57,-15 6-279,-18 0-144,-26 0-824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46.4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0 11827,'0'0'2105,"10"21"-2111,82 140-398,-92-161 393,1 1 1,-1-1 0,0 1 0,1-1 0,-1 1-1,0 0 1,0-1 0,0 1 0,1-1-1,-1 1 1,0 0 0,0-1 0,0 1 0,0-1-1,0 1 1,0 0 0,0-1 0,0 1 0,0 0-1,-1-1 1,1 1 0,0-1 0,0 1 0,0-1-1,-1 1 1,1 0 0,0-1 0,-1 1 0,1-1-1,0 1 1,-1-1 0,1 1 0,-1-1-1,1 0 1,-1 1 0,1-1 0,-1 0 0,1 1-1,-1-1 1,1 0 0,-1 1 0,1-1 0,-1 0-1,0 0 1,1 0 0,-1 0 0,0 1 0,-34 5-677,29-5 327,-30 5-2490,3-1-2212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46.8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66 8482,'0'0'6551,"6"0"-6405,30-3-196,0-1 0,0-2 1,58-17-1,-71 17 56,-22 6-60,-1 0 0,1 0 1,-1 0-1,1 0 0,-1 0 0,1 0 0,-1 0 1,1-1-1,-1 1 0,1 0 0,-1 0 0,1-1 1,-1 1-1,0 0 0,1-1 0,-1 1 0,1-1 1,-1 1-1,0 0 0,1-1 0,-1 1 1,0-1-1,0 1 0,1-1 0,-1 1 0,0-1 1,0 1-1,0-1 0,0 1 0,1-1 0,-1 1 1,0-1-1,0 1 0,0-1 0,0 1 1,0-1-1,0 1 0,0-1 0,-1 1 0,1-1 1,0 0-1,-1-7-1808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47.2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1 101 9194,'0'0'6193,"26"-34"-6521,22 20 208,16 4-104,4-3-336,0-3 456,-12 5-176,-15 8-104,-15 3-360,-17 0-1049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47.5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10970,'0'0'4445,"11"8"-4682,-7-1 183,0 0 0,-1 0 0,0 0 0,0 0-1,-1 0 1,0 1 0,0-1 0,1 16 0,1 65-357,-4-83 394,0-4-80,-1-1 1,1 1-1,0 0 1,-1 0-1,1-1 1,0 1-1,-1 0 0,1-1 1,-1 1-1,1-1 1,-1 1-1,1-1 1,-1 1-1,1-1 0,-1 1 1,0-1-1,1 1 1,-1-1-1,0 0 1,1 1-1,-1-1 0,0 0 1,0 0-1,1 0 1,-1 1-1,0-1 1,0 0-1,1 0 0,-1 0 1,0 0-1,0 0 1,1 0-1,-1-1 1,-1 1-1,1 0-265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47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198 660 1168,'0'0'12348,"10"0"-12009,27 1-330,-1-3 0,0-1 0,-1-1 0,45-12 0,-62 11-197,17-6 253,-15-2-3357,-12 5 729</inkml:trace>
  <inkml:trace contextRef="#ctx0" brushRef="#br0" timeOffset="1">1 236 10362,'0'0'3433,"232"-161"-3489,-140 137-144,-4 0-640,-9 8-617,-23 6 425,-26 10-184,-18 0-736,-12 16-2665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48.2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1 8482,'0'0'4179,"3"12"-4700,0 0 451,3 9-260,-2 0 0,2 30-1,-5-46 198,-1 1 0,0-1-1,0 0 1,0 1 0,-1-1 0,1 1-1,-1-1 1,-1 0 0,1 0 0,-1 0-1,0 0 1,0 0 0,0 0 0,-1 0-1,0 0 1,-4 6 0,3-7-141,0-1 1,0 1 0,0-1-1,0 1 1,0-1 0,-1 0-1,1 0 1,-1-1-1,0 0 1,1 1 0,-1-2-1,0 1 1,-8 1-1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48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9 11835,'0'0'3712,"-3"-8"-4280,15 21 456,3 5-296,0 12-224,-4-7-544,-5 6-145,-6 1 257,0 9-416,-20-12 160,-4 2-681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48.9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93 8786,'0'0'5209,"168"-47"-5209,-151 42 0,-2 5 0,-3-6-304,-1 6-104,4-5-1024,15-3-553,-7-3-511,-2 1-2906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49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1 189 10922,'0'0'3881,"165"-77"-3985,-77 48-760,33-6-776,-21 11-1033,-21 1-584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6:14.81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13333" units="cm"/>
      <inkml:brushProperty name="height" value="0.13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4CFE58B-47ED-4E05-8BF5-B68C9CB08D7B}" emma:medium="tactile" emma:mode="ink">
          <msink:context xmlns:msink="http://schemas.microsoft.com/ink/2010/main" type="inkDrawing" rotatedBoundingBox="26989,9988 32201,8746 33261,13194 28049,14436" hotPoints="32331,10421 31764,13809 28376,13241 28944,9853" semanticType="enclosure" shapeName="Square">
            <msink:sourceLink direction="with" ref="{01A6C730-B7B8-4757-986B-A7812B86A1A6}"/>
            <msink:sourceLink direction="with" ref="{78A48B95-8C40-472E-BC28-44E4F5759E96}"/>
          </msink:context>
        </emma:interpretation>
      </emma:emma>
    </inkml:annotationXML>
    <inkml:trace contextRef="#ctx0" brushRef="#br0">529 208 38 0,'0'0'44'0,"0"0"57"0,0 0-13 15,0 0 28-15,0 0 6 0,0 0-88 16,0 0 61 0,0-102-40-16,0 89 49 0,0 0-28 15,0 1-21 1,0-1 10-16,0 3-1 0,0-2-50 15,0 5 19 1,0-4-33-16,0 6 9 0,0 0-3 16,0 0-6-1,0 5 9-15,0 0-9 0,0 0-6 16,0 0-1-16,-5 3-35 16,-7 20 0-16,-2 9 41 15,-6 5 2-15,1 8-1 16,-3 3 7-16,0-2-6 15,1 1-2-15,8-4 1 16,-1 0-4-16,3-1-3 16,3 3 7-16,-1 0 0 15,1 3 0-15,-1 2 3 0,1 5-4 16,-3 0 1 0,3 6 0-16,-6 3 9 0,2-1-2 15,-1 2 5 1,-4 1 11-16,3-4-17 0,0-2 12 15,0-4-10 1,3-4-7-16,0-2 17 0,0-2-18 16,0-1 1-1,2 1 15-15,4-3-8 0,-1 0-6 16,4-5-2-16,2 3 0 0,0-6 2 16,0 4-2-1,0-1 0-15,0-2 6 0,0 2 3 16,-4 0-5-1,1 3 2-15,1-3 0 0,-1 2 10 16,-2-2-16 0,2 0 2-16,-3 0 5 0,3-2 0 15,3-1-7-15,-2 1 0 16,2-3 0-16,-3 3-1 16,3-1 2-16,0-2-1 15,0 3 0-15,0 0 11 16,0-3-8-16,0 0-3 15,0-5 2-15,0 0 3 16,0 0-5-16,0-3 0 16,0 6 3-16,0 0-1 15,0 2-2-15,3 3 0 16,-3-4 0-16,0 4 0 0,0-3 1 16,0 1-1-1,0 1 3-15,0-2 4 0,0-2-7 16,0-1 0-1,0-7 0-15,0 0-1 0,0-4 2 16,0-4-1 0,0 0 1-16,0 1 1 0,0 2-2 15,0 3 0-15,0-1 0 0,0 6 1 16,0-1-1 0,-3 1 0-16,1 0 1 0,-2-4 1 15,4-1-2 1,-3-3 0-16,1 1 0 0,-1-4-1 15,0 1 2 1,3-1-1-16,-2 0 2 0,2 1 6 16,-3-3-14-1,3 3 6-15,-4 2 0 0,2 2 3 16,-3 3-3-16,2 3 0 16,-3-1-1-16,0-1 7 15,4-4-12-15,-3-4 6 16,1-4 0-16,4 2-1 15,0-4 2-15,0 3-1 16,0-2 0-16,0 2 6 16,0-3-7-16,0 3 1 15,0 3 0-15,0-3 0 0,0 5 0 16,0 0 0 0,0 3-1-16,0-3 3 0,0 0-3 15,0-3 1 1,-5-2 0-16,2 1 0 0,-2-2 0 31,-2 1 0-31,5-2 0 0,-3 2 0 0,2 0 0 16,1 0 0-1,-2 0 0-15,4-3 0 0,0 4 0 16,0-1 0-16,0 0 0 0,0-3 3 16,0 3-4-1,0-2 1-15,0 2-2 0,0-2 2 16,0 1 0-1,0-1 0-15,0-3 0 0,0-2 5 16,0-3-5 0,0 0 0-16,0-3-3 0,0 0 2 15,0 1 1-15,0-3 0 16,0 0 0-16,0 2 4 16,0-2-6-16,0 0 2 15,0 0 0-15,0 0 2 16,0 0-2-16,0 0 0 15,0 0 0-15,0 0-55 16,4 0-44-16,1-12-438 0</inkml:trace>
    <inkml:trace contextRef="#ctx0" brushRef="#br1" timeOffset="148822.91">782 649 65 0,'0'0'62'15,"0"0"-47"1,0 0 2-16,0 0 56 0,0 0 13 16,0 0-37-16,0 0 30 15,3-7-16-15,-3 7 2 16,0-2-16-16,0 2 15 16,0 0 4-16,0 0-19 15,0 0-4-15,0 0-8 16,0 0-15-16,0 0 27 15,0 0-26-15,0 0-10 16,0 0 0-16,0 0-13 16,0 0 0-16,0 0-6 15,0 0-19-15,0 0 24 0,0 0-23 16,0 0 10 0,0 14 13-16,0 7-5 0,0 3 6 15,-6 2 0 1,-3 1 3-16,2-2 3 0,1-2-6 15,0-3 0 1,1 0 20-16,-3 0-20 0,2 0 2 16,0 3 6-16,-3-1-6 15,2 6 14-15,-1 0-14 16,-4 1 4-16,1 4 10 16,0 2-15-16,-3 1 6 15,2 4-6-15,0-3 0 16,2 0 22-16,-1-2-14 15,3-2 5-15,3-5-8 16,-4-3-5-16,4-2-1 16,0-6 0-16,1-2-2 15,-1 0 1-15,2 0 1 0,-2 2 0 16,-2 4 2 0,2 1 0-16,-7 3-2 0,2 6 0 15,-1-4 0 1,0 3 4-16,0 3-4 0,2-3 0 15,3-3-1 1,1 1-1-16,3-1 1 0,-2-4-5 16,1-1 5-16,1-1-1 0,-1-4 2 15,-2 1 0 1,2 2 1-16,-3 3 8 0,1 1-9 16,-1 4 11-1,0-1-10-15,1 3 11 0,0 3-12 16,-2-5 0-1,2-1-1-15,0 1 1 0,-2-3 0 16,0 3 0 0,1-3 0-16,0 0 1 0,1 0-1 15,0-1 2-15,2 0 2 16,-1-7-3-16,2 1-1 16,-1-3 0-16,3-1-3 15,-3-1 0-15,3-3 3 16,-2 3 0-16,-5-4 5 15,5 4 1-15,-6 0-6 16,3 1 0-16,-4 5 1 16,4-2 2-16,-4 3-3 0,1-2 0 15,3-1 4 1,-2 1-3-16,2-1-2 0,0 1 1 16,1-3-7-1,1-1-1-15,1-1 8 0,-1 0 0 16,3-1 0-1,0-4-1-15,0-1-6 0,0-2-11 16,0-2 7 0,0 0 11-16,0 2 0 0,0 0 1 15,0-1 4-15,0 4-4 16,0-1-2-16,0 1 1 16,0 0-1-16,0-1 0 0,0 0 1 15,0 1 0 1,0-1 0-16,0-1 0 0,0-1-1 15,0 0-25 1,0-3-14-16,0 3 31 0,0 0 8 16,0-2 1-1,0 1-9-15,0 1 0 0,0 3-1 16,0 0 4-16,0 2-17 0,0 0 22 16,0-1-9-1,3 2 10-15,2-1-1 0,-1-3-23 16,-4 3-32-1,3-2 30-15,-3-3-12 0,0 0 37 16,2 0 1 0,-2-2 0-16,0-1 1 0,0 1 6 15,0-1-7 1,3 3 0-16,-3-3-3 0,0 1-3 16,2 2 6-16,1-3 0 15,1 3-7-15,-2 1 5 16,-2-1 1-16,3 0-16 15,-1 0-6-15,1 0 23 16,0-3-1-16,-3 3 1 16,2-3-7-16,-2 1 10 15,0-1-3-15,4-2 0 16,-4 0 0-16,3 3 5 0,-3-3 1 16,2 0 5-1,-2 0 2-15,3 3-12 0,-1-1-2 16,1 1 1-1,3 0 0-15,-3 1 0 0,2 1 0 16,-2 0 1 0,3 0-1-16,-3 0-4 0,-1 2 3 15,1-1 0 1,0-1-2-16,-3-2 3 0,2 1 0 16,2 1 1-16,-4 0 3 0,3 3-3 15,-1-6-1 1,1 3 0-16,-1 0 0 0,1-2 6 15,0 0-6 1,3 2 0-16,-1-3 16 0,0 1-15 16,4-1 26-1,-1 0 28-15,1 1-19 0,2-1 0 16,0 3-23-16,3 0-6 16,3 0 10-16,5 3-17 15,0 0 18-15,1-3-17 16,-1 0-1-16,0-1 5 15,-2 1-3-15,-4 0-2 16,-1 0 14-16,-1-2-13 16,-4 2 4-1,2 0-5-15,-2-2 0 0,-1 4-1 16,3-2 1-16,1 2 0 16,6 1 9-16,4 0-8 15,5-1 12-15,0-2-1 16,2 0-12-16,-2-2 24 15,-3 2-11-15,-2-3-5 16,-4 1 8-16,-2 2-16 0,0 0 1 16,-4 0-1-1,4 0 0-15,-1 0-1 0,1 0 2 16,3 2-1 0,-1 1 0-16,4-3 5 0,2 0-5 15,-1 3 0 1,2-3 0-16,-6 0-5 0,-1-3 5 15,-2 3 0-15,-1 0 1 0,1-3 2 16,-3 1-3 0,-1-1 0-16,4 4 0 0,0-4 2 15,2 3-1 1,7-2-1-16,-1 2 15 0,3 0-14 16,2 0 3-1,-4-3-4-15,1 3 0 0,-4 0-1 16,-1 0 1-1,-3-2 0-15,-2 2 0 0,-3 0-1 16,-1 0 0-16,2 0 0 16,-1 2 1-16,3-2 0 15,2 3 0-15,6 0 0 16,0-1 19-16,6 0-7 16,-1-2 4-16,1 3-14 15,0-6-2-15,-6 3 19 16,1 1-12-16,-5-4 9 15,-4 3 1-15,0 0-17 0,-4-2 6 16,4 1-6 0,6-1 7-16,2 2 14 0,8 0-7 15,1 0 9 1,2 0 3-16,0 0-17 0,-2 3 6 16,-5-3-15-1,5 0 0-15,0 2-1 0,2 0 2 16,0 1 8-1,3 2-8-15,1-2 0 0,-4-1 3 16,0-2-4-16,0 3 0 0,0-3 13 16,3 0-13-1,0 2 2-15,0-2 3 0,-1 3 3 16,5 1-3 0,-2-1-5-16,10 3 1 0,-1-2 7 15,8 1-8 1,3 0 9-16,4 3-6 0,2-3 4 15,-4 2-4-15,2 1-2 16,-7 0 7-16,-3-1 13 16,-7-2-12-16,-6 0 6 15,-4-2 2-15,-1-1-16 16,-1-2 25-16,-3 3-24 16,1-4 9-16,-1 2 3 15,-2-1-13-15,3 0 7 16,-2 0-8-16,2 0-1 15,-3 0 0-15,3 2 1 16,-7-2-2-16,-4 0 1 0,-4-2-10 16,-4 2 3-1,-8-2-2-15,-2-1-22 0,-2-2 22 16,1 0-36 0,-4 3-15-16,0-3-6 0,-7 0-55 15,-9-3-283-15</inkml:trace>
    <inkml:trace contextRef="#ctx0" brushRef="#br1" timeOffset="151210.37">974 429 36 0,'0'0'81'16,"0"0"-49"-1,0 0 2-15,0 0 5 0,0 0 26 16,0 0 28-16,0 0-7 16,-28-68-43-16,28 63 18 15,0 0-13-15,0 3 5 16,0-1 16-16,0-2-24 15,0 0 29-15,0 3-12 0,0-1-23 16,0 1 16 0,0 0-18-16,0 2 4 0,0 0 15 15,0 0-43 1,0 0-13-16,0 0-17 0,7 0 4 16,-2 0 13-1,9 0 17-15,8 0 4 0,5 0 12 16,9 0-32-1,4 2 14-15,4 0 9 0,4 3-8 16,-2 0 13-16,2 0-17 16,-3 0-3-16,-3 0 4 15,2 0-12-15,1 3-1 16,5-3 0-16,3 2-1 16,8 1 0-16,1-1 1 15,7 1 0 1,0 0 5-16,4-1-4 0,3-2-1 15,-1 2 0-15,-3 3 2 16,3-2-4-16,-3 0 2 16,1-3 0-16,-3 2 0 0,-6-4 0 15,-6 1 0 1,-5-1 0-16,-6 2-7 0,1-3 7 16,-3 1 0-1,-1 2 0-15,6 0 1 0,3 0 0 16,5 3-2-1,7-3 1-15,10 0-2 0,9 2 1 16,7 1 1-16,9 2 0 0,3 0-9 16,-8-3 8-1,-11 3 1-15,-10-2-1 0,-12-3-2 16,-6 0 2 0,-9 2 1-16,-2-4 0 0,-1 2 0 15,-4-3 3 1,-4 1-3-1,0-3 0-15,-2 2-2 0,-2-2 1 0,8 3 1 16,1 2 0-16,7 0-1 16,-1 3-10-16,-5-3 11 15,-5 2 0 1,-13-2-6-16,-7 0 5 0,-3-3 1 16,-6 1 0-1,1-3 1-15,-4 2 6 0,3-2-1 16,3 0-6-16,6 0 0 0,3 0 11 15,2 0-11 1,-3 0-6-16,0 0-6 0,2 0 9 16,-8 0 3-1,-4 0-1-15,-1 0-13 0,-2 0 13 16,-6 0-21-16,0 6-6 16,0 1 28-16,0 3 7 15,0 5 19-15,0 5-26 16,-9 5 0-1,1 5 9-15,-1 3-9 0,2 0 0 16,-2 1-1-16,3 4 8 16,-3 0-8-16,2 2 1 15,-5 0-2-15,-5 5 1 16,-2 0 1-16,-6 5 0 16,1 0 4-16,-5 3-3 0,-2-2-1 15,7-4 5 1,-2-4-4-16,10-3 3 0,0-3-4 15,4-4 0 1,4-5-1-16,-1-1 2 0,1-4-1 16,2-4 0-1,1-3 0-15,0-1 2 0,-2 0-2 16,5 0 0-16,-6 5 0 0,1 0 0 16,2 2-2-1,-3 1 2-15,2-1 0 0,1-1 0 16,0-2 0-1,-2-3 0-15,2 1 0 0,2-4 2 16,1-1-2 0,2 1 0-16,0-3-2 15,0 2 2-15,0 1-9 16,0 4 8-16,0 3 1 16,0 8-7-16,0 5 7 0,-3 5 1 15,-3-1-1 1,-5-2 15-16,2 0-15 0,2-7 1 15,-2-4 6 1,3-1-6-16,1-3 0 0,-1-2 6 16,3-1-7-1,-2 1 17-15,0 4-16 0,-2 4 7 16,0 3-1-16,-5 2-1 0,2 2-2 16,-5-1-4-1,4-2 0-15,1 3 0 0,-2-6 0 16,0 3 0-1,2-2 0-15,1-3 6 0,1-3-6 16,2-2 1 0,3 3 0-16,1 0 12 15,-4-1-13 17,4 3 10-32,-7 0-8 0,4 5-2 0,-4 0 5 0,-2 0-5 0,2 3 0 15,-1 0 2-15,-2-4-2 16,4-1 0-16,-1 0 0 15,4-6 2-15,-1-1 2 16,3 1-4-16,1 1 0 16,-4-1-5-16,4 3 6 15,-5-2-1-15,2 2 6 16,0-5-5-16,2 0 5 0,-3-3-6 16,3 4 0-1,-2-4 0-15,0 0 0 0,-1-1 1 16,3-4 0-1,3-2 8-15,-3-2-10 0,3 0 1 16,0-3-5 0,0-1 4-16,0-1 2 0,0 2 0 15,0 0-1 1,0 0 1-16,0 0-8 0,0 3 4 16,0-1-45-16,0 3-11 0,0 7-73 15,0-4-85 1,0 0-144-16</inkml:trace>
  </inkml:traceGroup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49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9842,'0'0'4461,"2"-1"-4473,-1-1-1,1 1 1,0 0 0,-1 1 0,1-1-1,0 0 1,-1 0 0,1 1-1,0-1 1,0 1 0,0-1-1,3 1 1,-2 36 3,-1 0-1,-3 0 1,-5 45-1,0 2-1292,5-48-1173,-1-9-1580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50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16 679 8874,'0'0'4537,"100"10"-4817,-50-10 184,0 0-152,-3-5 240,-12-3-168,-5 3-208,-13 0 64,-5-1-153,0-7-95,-3-3-936,-3 3-1609</inkml:trace>
  <inkml:trace contextRef="#ctx0" brushRef="#br0" timeOffset="1">1 80 11250,'0'0'2241,"182"-45"-2241,-108 32-48,0 2-1024,-7 1-529,-8 10-1063,-18 0 87,-23 0-2512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5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 10642,'0'0'3593,"-3"82"-3745,3-58 72,0 0-224,0-6-184,0 1-696,0-3-785,-12-11-1176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50.8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0 130 7194,'162'-130'5065,"-177"141"-4217,1 2-712,-4 5 192,9 4 64,3-4-392,6 6-248,0-5-192,0-1-1072,27 6-433,-7-8-791,-5-3-1569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51.2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0 6833,'0'0'7738,"-14"48"-7586,11-30-104,3 3-48,0-2 64,0 0-128,0-1-240,0 3-456,-6 8-712,-6-2-1137,-3-6-1688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51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72 7034,'0'0'5049,"159"-13"-4873,-123 8-176,-7-3 16,-6 3-16,-2-1-496,3-4-209,-4 2-1519,-5-8-2537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51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11682,'0'0'3017,"153"-5"-3057,-86 5-648,10 0-1008,-15 0-673,-18 0-1840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57.1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1 488,'0'0'1164,"7"24"-1396,1 5 201,-4-12 31,0-1 0,2 1 0,0-1 1,11 21-1,-17-36 458,1 0 0,-1 0 0,1 0 0,-1 0 0,0 1 0,1-1 0,-1 0 0,0 0 0,0 0 0,0 1 0,0-1 0,0 0 0,0 0 0,0 1 0,-1 1 1,-18 27 2393,-1 2-2761,13 3-142,2-1-1,1 2 0,1-1 1,4 50-1,-1-42-420,0-42 411,0-1 0,0 0 0,0 0 0,0 0 0,0 1 0,0-1 0,0 0 0,0 0 1,0 1-1,0-1 0,0 0 0,0 0 0,0 0 0,0 1 0,0-1 0,0 0 0,0 0 0,0 0 1,0 1-1,0-1 0,-1 0 0,1 0 0,0 0 0,0 0 0,0 1 0,0-1 0,0 0 0,-1 0 1,1 0-1,0 0 0,0 0 0,0 0 0,0 1 0,-1-1 0,1 0 0,0 0 0,0 0 0,0 0 1,-1 0-1,1 0 0,0 0 0,0 0 0,0 0 0,-1 0 0,1 0 0,0 0 0,0 0 0,0 0 1,-1 0-1,1 0 0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57.5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 7162,'0'0'5293,"8"0"-5003,8 0-366,22 1 1281,71-9 0,-74 4-1257,1 1 0,1 2 0,53 5 0,-29-1-256,-34-1-68,-16-1-134,1 0 1,0-1 0,-1 0 0,1-1 0,13-2 0,-24-10-4414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57.8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0 134 5049,'0'0'6883,"21"-21"-6790,69-61-75,-86 79-12,1-1 0,-1 1 0,1 1 1,-1-1-1,1 0 0,0 1 1,0 0-1,0 0 0,0 1 1,1-1-1,-1 1 0,0 0 1,1 1-1,-1-1 0,1 1 0,-1 0 1,0 0-1,1 1 0,7 1 1,15 0 13,70 17-52,-98-19 32,147-1-4533,-107-6-1083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6:19.98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1A6C730-B7B8-4757-986B-A7812B86A1A6}" emma:medium="tactile" emma:mode="ink">
          <msink:context xmlns:msink="http://schemas.microsoft.com/ink/2010/main" type="writingRegion" rotatedBoundingBox="32201,10729 31550,12960 30520,12660 31171,10429">
            <msink:destinationLink direction="with" ref="{D4CFE58B-47ED-4E05-8BF5-B68C9CB08D7B}"/>
          </msink:context>
        </emma:interpretation>
      </emma:emma>
    </inkml:annotationXML>
    <inkml:traceGroup>
      <inkml:annotationXML>
        <emma:emma xmlns:emma="http://www.w3.org/2003/04/emma" version="1.0">
          <emma:interpretation id="{87850AD9-67CB-4497-8B0D-B04714A967BC}" emma:medium="tactile" emma:mode="ink">
            <msink:context xmlns:msink="http://schemas.microsoft.com/ink/2010/main" type="paragraph" rotatedBoundingBox="32201,10729 31550,12960 30520,12660 31171,104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CEB406-2D2A-49A0-B91A-0A5249DB1BF8}" emma:medium="tactile" emma:mode="ink">
              <msink:context xmlns:msink="http://schemas.microsoft.com/ink/2010/main" type="line" rotatedBoundingBox="32201,10729 31550,12960 30520,12660 31171,10429"/>
            </emma:interpretation>
          </emma:emma>
        </inkml:annotationXML>
        <inkml:traceGroup>
          <inkml:annotationXML>
            <emma:emma xmlns:emma="http://www.w3.org/2003/04/emma" version="1.0">
              <emma:interpretation id="{11058742-7A1C-4321-BDBC-4099A82FE9FE}" emma:medium="tactile" emma:mode="ink">
                <msink:context xmlns:msink="http://schemas.microsoft.com/ink/2010/main" type="inkWord" rotatedBoundingBox="32201,10729 31550,12960 30520,12660 31171,10429"/>
              </emma:interpretation>
              <emma:one-of disjunction-type="recognition" id="oneOf0">
                <emma:interpretation id="interp0" emma:lang="en-US" emma:confidence="0.5">
                  <emma:literal>*</emma:literal>
                </emma:interpretation>
                <emma:interpretation id="interp1" emma:lang="en-US" emma:confidence="0.5">
                  <emma:literal>at ,</emma:literal>
                </emma:interpretation>
                <emma:interpretation id="interp2" emma:lang="en-US" emma:confidence="0">
                  <emma:literal>#</emma:literal>
                </emma:interpretation>
                <emma:interpretation id="interp3" emma:lang="en-US" emma:confidence="0">
                  <emma:literal>a ,</emma:literal>
                </emma:interpretation>
                <emma:interpretation id="interp4" emma:lang="en-US" emma:confidence="0">
                  <emma:literal>Aft ,</emma:literal>
                </emma:interpretation>
              </emma:one-of>
            </emma:emma>
          </inkml:annotationXML>
          <inkml:trace contextRef="#ctx0" brushRef="#br0">2543-1057 98 0,'0'0'264'16,"0"0"-167"-16,0 0-67 15,0 0-30-15,0 0-26 16,0 0 26-16,0 0 18 16,0 0-10-16,-13 105 41 15,7-73 6-15,1-2 4 16,2 0 5-16,3-2-47 16,-3-3 35-16,3 0-23 0,-4-5 13 15,-1 3 4 1,0-3-8-16,-4-2-17 0,-1 1 2 15,-4-3-22 1,-1-2 26-16,1 1-27 0,1-4 6 16,-1-1 3-1,-3 0-9-15,0-1-50 0,-11 1-109 16,6 1-113 0,3-9-139-16</inkml:trace>
          <inkml:trace contextRef="#ctx0" brushRef="#br0" timeOffset="629.91">2535-1118 67 0,'0'0'82'0,"0"0"-63"16,0 0-19-16,0 0 40 16,0 0 27-16,159-5-25 15,-142 5-2-15,0 0-8 16,0 0 17-16,-2 0-20 16,2 3-2-16,0 4 21 15,2 4-11-15,-2 1 4 0,0 0-5 16,2 6-29-1,-5 2 16-15,0 5-23 0,-2 0 16 16,-7 5-4 0,-2 0-11-16,-3 2 26 0,0 4-13 15,0-3-7 1,-3-3 0-16,-11-3-7 0,-3 1 0 16,-2-6 8-16,-3 3 2 0,-7 0 13 15,0 0 10 1,-5 1-31-16,-5-2 21 0,-1-1-23 15,-1-3 0 1,2 1 14-16,3-9 0 0,3 0 25 16,-1-4 9-1,5-3-22-15,2 0 16 0,3-5 0 16,-2 0-16 0,4 0 19-16,3 0-11 0,2 0 14 15,3 0 7-15,2-5-16 16,4-5 22-16,0 0-35 15,2-2-25-15,3 1 13 16,1 1-14-16,-1 5 0 16,3 0 0-16,0 3-33 15,-2 2 1-15,2 0-52 16,-7 0-45-16,5 0-30 16,-4 2-164-16,4 5 11 0</inkml:trace>
          <inkml:trace contextRef="#ctx0" brushRef="#br0" timeOffset="1220.3">2760-318 451 0,'0'0'303'15,"0"0"-170"-15,0 0 27 16,0 0-5-16,0 0-70 16,0 0-27-16,0 0-45 15,79-120-13-15,-55 99 11 16,5 4-11-16,2 0 0 16,-1 1 0-1,-2 1-2-15,-1 3 2 0,-7-1 0 0,-6 6 0 16,-3 2 2-1,-8 0 4-15,0 5-4 0,-3 0-2 16,0 0-14 0,0 0 13-16,0 0-23 0,0 0-17 15,0 17 31 1,0 8 4-16,-3 3 6 0,-5 7 0 16,2 0 7-16,-2 0-7 15,-1 0 0-15,1-5 0 16,-3-5-1-16,3-5-7 15,-4-2 1-15,4-6-6 16,-3 1-26-16,-1-3-15 16,-5 3-79-16,4-4-127 15,2-1-60-15</inkml:trace>
          <inkml:trace contextRef="#ctx0" brushRef="#br0" timeOffset="1750.26">2006-80 508 0,'0'0'182'0,"0"0"-102"15,0 0 22 1,0 0 43-16,0 0-67 16,0 0-29-16,0 0-4 0,161 0-13 15,-122 0 2-15,1 5-12 16,4 0-21-16,4 0 41 16,5 3-26-16,7-6-4 0,10 3 2 15,2-2-12 1,10-3-2-16,-2 0 0 0,1 0 0 15,-6 0-9 1,-11 0 1-16,-8 0-18 0,-14 0 24 16,-15 0-30-1,-15 0 31-15,-10 0-15 0,-2 0-119 16,-30 0-129 0,-10 0-18-16,-1 0-241 0</inkml:trace>
          <inkml:trace contextRef="#ctx0" brushRef="#br0" timeOffset="2830.2">2048 504 65 0,'0'0'315'0,"0"0"-230"0,0 0-78 0,0 0 43 0,136-13-28 0,-93 13-19 15,-2 0 3-15,0 3-6 0,-7 7-2 16,-3 0-11-1,-7 3 13-15,-2-1 0 0,-1 3 0 16,1 0 3 0,0 2 56-16,2 2-2 0,2 0-1 15,-1 4-26 1,-2-1-7-16,-1 6 2 0,-3-3-25 16,-2 3 1-16,-3 2-1 15,-8-3 42-15,-6 1 13 16,0-6 1-16,0 3-8 15,-22-4 1-15,-9 1-20 16,-6 4 6-16,-8-4 33 16,1 3-28-16,-3 2-16 15,0-4-4-15,7-3-19 16,4-2 17-16,9-6-2 16,1-2-9-16,4-5 27 15,0 0-23-15,3-5 7 0,-1 0-2 16,1 0-15-1,2-3-2-15,3-12-3 0,0 1-51 16,-3-14-58 0,6 8-200-16,2 0-283 0</inkml:trace>
          <inkml:trace contextRef="#ctx0" brushRef="#br0" timeOffset="2300.23">2137 501 87 0,'0'0'104'0,"0"0"-81"15,0 0 72 1,0 0 22-16,0 0-8 0,0 0-5 16,0 0-43-16,-11 68-13 0,-1-45-4 15,2 2-26 1,1 3 19-16,1-1-28 0,-1 5-3 15,1 1 4 1,-3 5-9-16,0 5-1 0,-3-4 0 16,0 1 1-1,0-7-1-15,3-3 0 0,0-8 1 16,3-1 5 0,1-4-6-16,5-4 0 0,-1-3-11 15,1-5-38-15,2 0-8 31,0-3-42-31,0-2-73 0,0 0-72 0</inkml:trace>
        </inkml:traceGroup>
      </inkml:traceGroup>
    </inkml:traceGroup>
  </inkml:traceGroup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58.5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0 6705,'5'8'8409,"17"36"-8398,15 48-26,-26-61-51,1-1-1,1-1 1,19 31 0,-28-54 64,-1 0 1,-1 0-1,1 0 1,-1 0-1,0 0 1,0 0-1,-1 0 1,0 1 0,0-1-1,0 1 1,-1-1-1,-1 10 1,1-15 20,0 0 1,-1-1-1,1 1 0,-1-1 1,1 1-1,-1-1 1,1 1-1,-1-1 0,1 1 1,-1-1-1,0 1 0,1-1 1,-1 0-1,1 1 1,-1-1-1,0 0 0,0 1 1,1-1-1,-1 0 1,0 0-1,1 0 0,-1 0 1,0 0-1,0 0 0,1 0 1,-1 0-1,-1 0 1,-30 0 297,23-1-310,5 1-12,0 0 0,0 0 0,0-1 1,0 1-1,0-1 0,0 0 0,0-1 1,0 1-1,0 0 0,1-1 0,-1 0 1,0 0-1,1 0 0,0-1 0,-1 1 1,1-1-1,0 1 0,0-1 0,1 0 1,-1 0-1,0-1 0,1 1 0,0 0 1,-2-5-1,-13-14-466,-12-4-3138,14 15-2340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58.9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 2737,'0'0'8559,"20"-3"-8518,39-5-183,74-2 0,-102 10-399,-13 0-3194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59.2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 7706,'0'0'5289,"74"0"-5209,-51 0-72,-2-3 128,-3 0-136,-4 3-104,-8 0 96,-3 0-632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0:59.6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0 186 8738,'27'-186'2056,"-24"186"-2432,23 0 224,15 0 152,24 3-1144,-6 2-1105,-9-2-1839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00.8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 5633,'0'0'8189,"0"-18"-6222,18 15-1947,143-9-55,118-3-3546,-278 15 3503,-22 0-2876,1 0-686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02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4001,'0'0'6853,"1"5"-6565,6 56 238,-2 0-1,-5 82 1,-1-63-697,1-77-183,0 0 0,0 1 0,0-1 0,-1 0 0,1 1 0,-1-1 0,0 0 0,0 1 0,0-1 0,-1 0 0,1 0 0,-3 4 0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02.5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 5265,'0'0'7371,"11"0"-7207,363 6-607,-374-6 441,2 0-103,-1 0 0,1 0 1,-1 0-1,0 0 0,1 0 0,-1 0 1,1 0-1,-1 0 0,0-1 0,1 1 1,-1-1-1,1 1 0,-1-1 1,0 1-1,0-1 0,1 0 0,-1 1 1,0-1-1,0 0 0,0 0 1,0 0-1,2-2 0,4-12-2799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02.9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6 117 6361,'0'0'6719,"-2"-12"-6567,-1-37-141,3 47-6,0 0 0,0-1 1,0 1-1,1 0 0,-1 0 0,1 0 1,0 0-1,0 0 0,0 0 0,0 0 0,0 0 1,0 0-1,0 0 0,0 1 0,1-1 1,-1 0-1,1 1 0,-1-1 0,1 1 1,0 0-1,-1-1 0,1 1 0,0 0 1,2-1-1,1 0 7,-1 0 1,1 1 0,-1-1-1,1 1 1,0 0-1,-1 1 1,1-1-1,6 1 1,156 2-1319,-1 1-4507,-121-3 1437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06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0 3897,'0'0'8764,"-1"14"-7727,-8 6-1090,2 0-1,0 0 1,1 0 0,1 0 0,1 1 0,0 0 0,2 0 0,0 38 0,4-34-527,-1-18-13,-1 0-1,1 0 1,-1 0-1,-1 0 1,1 0-1,-3 10 1,-8-14-4172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06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 5009,'0'0'5151,"27"0"-4857,9 2-221,-7-1-22,-1-1 1,40-5-1,117-2-1707,-165 2-569,-7-5-1654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6:27.68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28A94A7-C2AC-4F9E-AB25-2CAE98A6E72E}" emma:medium="tactile" emma:mode="ink">
          <msink:context xmlns:msink="http://schemas.microsoft.com/ink/2010/main" type="writingRegion" rotatedBoundingBox="1922,13645 3503,13645 3503,14440 1922,14440"/>
        </emma:interpretation>
      </emma:emma>
    </inkml:annotationXML>
    <inkml:traceGroup>
      <inkml:annotationXML>
        <emma:emma xmlns:emma="http://www.w3.org/2003/04/emma" version="1.0">
          <emma:interpretation id="{3861F011-2F20-4336-B827-9A588D104DE1}" emma:medium="tactile" emma:mode="ink">
            <msink:context xmlns:msink="http://schemas.microsoft.com/ink/2010/main" type="paragraph" rotatedBoundingBox="1922,13645 3503,13645 3503,14440 1922,144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4B606D-6831-46C9-A8A9-2A9939D30D66}" emma:medium="tactile" emma:mode="ink">
              <msink:context xmlns:msink="http://schemas.microsoft.com/ink/2010/main" type="line" rotatedBoundingBox="1922,13645 3503,13645 3503,14440 1922,14440"/>
            </emma:interpretation>
          </emma:emma>
        </inkml:annotationXML>
        <inkml:traceGroup>
          <inkml:annotationXML>
            <emma:emma xmlns:emma="http://www.w3.org/2003/04/emma" version="1.0">
              <emma:interpretation id="{B19ECCC2-13F4-4F8D-9AF6-09583EA3ED39}" emma:medium="tactile" emma:mode="ink">
                <msink:context xmlns:msink="http://schemas.microsoft.com/ink/2010/main" type="inkWord" rotatedBoundingBox="1922,13645 3503,13645 3503,14440 1922,14440"/>
              </emma:interpretation>
              <emma:one-of disjunction-type="recognition" id="oneOf0">
                <emma:interpretation id="interp0" emma:lang="en-US" emma:confidence="0.5">
                  <emma:literal>Dr:</emma:literal>
                </emma:interpretation>
                <emma:interpretation id="interp1" emma:lang="en-US" emma:confidence="0.5">
                  <emma:literal>D t</emma:literal>
                </emma:interpretation>
                <emma:interpretation id="interp2" emma:lang="en-US" emma:confidence="0.5">
                  <emma:literal>Dr =</emma:literal>
                </emma:interpretation>
                <emma:interpretation id="interp3" emma:lang="en-US" emma:confidence="0">
                  <emma:literal>D E</emma:literal>
                </emma:interpretation>
                <emma:interpretation id="interp4" emma:lang="en-US" emma:confidence="0">
                  <emma:literal>D =</emma:literal>
                </emma:interpretation>
              </emma:one-of>
            </emma:emma>
          </inkml:annotationXML>
          <inkml:trace contextRef="#ctx0" brushRef="#br0">146 29 117 0,'0'0'137'0,"0"0"-37"15,0 0 27-15,0 0-9 16,0 0-20-16,0 0-39 15,0 0-23-15,114-28-13 16,-100 28-14-16,3 0 14 16,0 5 15-16,-1 3-4 15,4 2 26-15,2 0-39 0,-1 2-15 16,-2 3 43-16,-2 3-49 16,-2 2 2-16,-1 3-2 15,-2-1 7-15,-2 1 2 16,2-1-8-16,-3 1-1 15,-4-1 0-15,-2 4-7 16,-3-4 7-16,0 3 14 16,-3-2-13-16,-16-1 23 15,-3 1-11-15,-9-1 12 16,0 4 18-16,-5-4-17 16,-3 1 6-16,0-1 23 15,3-2-29-15,-3-2 8 0,6-3-33 16,-1-5 12-16,6-3 22 15,3-2-13-15,-1-5-8 16,11 0-12-16,1 0-2 16,2 0 29-16,7-14-28 15,-2 0 0-15,5 2 13 16,-1 5-5-16,1-1-9 16,-1 3 0-16,3 3 1 15,0 2-14-15,0-3 13 16,0 3-29-16,0 0-83 15,0 0-92-15,3 0-56 16,16 0 13-16,0 0-143 0</inkml:trace>
          <inkml:trace contextRef="#ctx0" brushRef="#br0" timeOffset="-653.63">168 199 183 0,'0'0'159'0,"0"0"-64"16,0 0 25-1,0 0 53-15,0 0-10 0,0 0-9 16,0 0-36-1,0 0-48-15,0 0 11 0,0 0-22 16,0-87-8-16,0 84 1 16,0 0-39-16,0 3-1 15,0 0-12-15,0 0-3 16,0 0-8-16,0 0 9 16,0 18 2-16,0 7 6 15,0 5-5-15,0 5-2 16,0 1 1-16,-2-1-7 15,2-3 6-15,-3-4 1 16,3-3 0 0,0-5-6-16,0-5-7 0,0 0 12 15,0-2-8-15,0-1-14 0,0-2 22 16,0 0-39-16,0 0-5 16,0-2-16-16,0-1-78 15,-5 0 6-15,-4-4-87 16,1 0-48-16,-1-3-122 0</inkml:trace>
          <inkml:trace contextRef="#ctx0" brushRef="#br0" timeOffset="856.51">659 598 87 0,'0'0'316'16,"0"0"-197"-16,0 0-80 15,0 0 29-15,0 0 91 0,0 0-38 16,0 0-80-16,3-23-15 16,2 8-18-16,1-2 3 15,-3-1 20-15,2 1-12 16,-2 6 19-16,2 1-17 15,-1 8-21-15,3 0 0 16,8 2-19-16,4 0 13 16,9 0-4-16,0 0 4 15,0 0 4-15,-6 2 2 16,-5 8 0-16,-7 5-7 16,-6 0 7-16,-4 0 0 15,0 3 13-15,-9 2-12 16,-13 0 12-16,-4 0-12 0,-4 3 0 15,-1-6 20 1,0 3-8-16,2-2 2 0,0-1 25 16,2-4-34-16,4-1 32 15,6-2-3-15,7-2-25 16,1-3 13-16,6-5-10 16,1 0 4-16,2 0 5 15,0 0-22-15,0 0 11 16,0 0-11-16,5 0 0 15,12 0 6-15,2 2-3 16,4 1-3-16,2 0 3 16,-1 2 4-16,5-3-7 15,-5 3 0-15,5 0 0 16,-2-3-1-16,1 3 1 16,1-2-10-16,-2-3 3 0,-3 0-27 15,5 0-19-15,-5 0-43 16,5 0-54-16,-7 0-12 15,-3 0-109-15</inkml:trace>
          <inkml:trace contextRef="#ctx0" brushRef="#br0" timeOffset="1248.28">1252 475 618 0,'0'0'287'0,"0"0"-167"15,0 0-26-15,0 0 16 16,0 0-59-16,0 0-20 16,0 0-25-16,92-7-5 15,-56 4 17-15,-2-2-18 16,-6 2 1-16,-6 3-1 0,-8 0 10 16,-9 0-11-1,-2 0 1-15,-3 0-12 0,0 0 12 16,0 3-35-16,0 5-35 15,0-1-84-15,-3-4-167 16,-2-3-175-16</inkml:trace>
          <inkml:trace contextRef="#ctx0" brushRef="#br0" timeOffset="1478.15">1322 234 727 0,'0'0'154'0,"0"0"-93"15,0 0 8-15,0 0 20 16,0 0-49-16,0 0 1 16,0 0-40-16,111-12-1 15,-61 12-5-15,-8 0-21 16,-11 0-35-16,-12 0-167 15,-14 0-135-15</inkml:trace>
        </inkml:traceGroup>
      </inkml:traceGroup>
    </inkml:traceGroup>
  </inkml:traceGroup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07.1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8850,'0'0'3537,"197"-18"-3537,-114 15-272,-4 3-601,-14 0-423,-18 0 0,-21 0-280,-17 0-1265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10.8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4313,'6'-11'9702,"-3"89"-11661,4 1 1,35 153-1,-40-211 791,-22-17-220,-6-4-1338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11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48 6241,'0'0'4655,"19"1"-4529,64 7-9,177 9-90,-234-16-279,-16 0 253,0-1 0,-1 0-1,1-1 1,0 0 0,11-3 0,-18 4-127,0-1 1,0-1-1,0 1 1,-1 0-1,1-1 1,0 1 0,-1-1-1,0 0 1,1 0-1,-1 0 1,0 0-1,0 0 1,0 0 0,0-1-1,0 1 1,-1-1-1,1 1 1,-1-1-1,1 0 1,-1 1 0,1-5-1,4-16-4160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11.5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7090,'0'0'5497,"11"-5"-5323,17-5-119,1 0-1,0 2 0,0 1 0,0 1 0,1 2 0,39-1 0,-39 5-1353,53 5-1,-36 2-1681,-2-1-1650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11.9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0 191 7770,'0'0'6302,"14"-25"-6203,41-76-60,-52 97-35,-1-1 1,0 1-1,1 0 1,0 0 0,0 1-1,0-1 1,1 1-1,6-7 1,-8 9 25,0-1 0,0 1 0,-1-1-1,1 1 1,-1-1 0,1 0 0,-1 1 0,0-1 0,0 0 0,0 0 0,2-4 0,-11 58-69,1-13-291,2 0 0,2 1 0,2 54 0,1-62-592,0-31 809,0-1 0,0 1-1,0 0 1,0-1 0,0 1-1,0-1 1,0 1 0,0 0-1,0-1 1,0 1 0,-1-1-1,1 1 1,0-1 0,-1 1 0,1-1-1,0 1 1,-1-1 0,1 1-1,0-1 1,-1 1 0,1-1-1,-1 0 1,1 1 0,-1-1-1,1 0 1,-1 1 0,1-1-1,-1 0 1,1 1 0,-1-1-1,1 0 1,-1 0 0,0 0 0,1 0-1,-1 0 1,1 0 0,-1 0-1,0 0 1,1 0 0,-1 0-1,1 0 1,-1 0 0,0 0-1,1 0 1,-1-1 0,-1 1-605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12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7986,'0'0'7540,"8"-1"-7404,15 0-278,0 0 1,-1 2-1,1 1 0,-1 0 0,1 2 1,29 8-1,-48-11-406,0 0 1,-1 0-1,1-1 1,0 1 0,0-1-1,-1 0 1,1 0-1,0 0 1,7-2-1,1-2-2398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12.6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 8978,'0'0'4404,"12"-2"-4326,246-9-1831,-247 10-929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17.8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1736,'0'0'14619,"17"0"-15044,141 0-628,-89 0-5846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18.2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4401,'0'0'3547,"10"10"-3499,-3-2-11,-1-2-7,0 1 0,0 0 0,0 0 0,-1 0 0,0 0 0,0 1 0,-1 0-1,0 0 1,0 0 0,-1 0 0,0 1 0,0 0 0,-1-1 0,2 18 0,-5-10 188,-1-1-1,-1 1 1,0 0 0,-1-1-1,-1 0 1,-9 22 0,-13 49-1828,21-51-585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18.6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1456,'0'0'8837,"32"0"-6601,22 1-2045,86-4 188,-126 1-858,0 0 0,0 0 0,0-1 1,0-1-1,-1-1 0,0 0 0,19-10 1,-7-1-3374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6:30.21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4D07532-5A2B-4EDB-A5E6-3A5E0B38CD1A}" emma:medium="tactile" emma:mode="ink">
          <msink:context xmlns:msink="http://schemas.microsoft.com/ink/2010/main" type="inkDrawing" rotatedBoundingBox="4179,15908 4489,12999 4628,13014 4317,15923" semanticType="verticalRange" shapeName="Other">
            <msink:sourceLink direction="with" ref="{B641EE6E-A675-4C25-8E4E-A52E885AFE21}"/>
            <msink:sourceLink direction="with" ref="{0A55DBD8-F928-4F70-AAF9-F22899480F38}"/>
            <msink:sourceLink direction="with" ref="{9A4A8AB6-D518-4D28-8BB5-B8AABCD14C75}"/>
          </msink:context>
        </emma:interpretation>
      </emma:emma>
    </inkml:annotationXML>
    <inkml:trace contextRef="#ctx0" brushRef="#br0">341 36 62 0,'0'0'372'0,"0"0"-174"15,0 0-85-15,0 0 41 16,0 0-30-16,0 0-8 16,0 0-32-16,2-37-62 0,-2 37-8 15,0 7-14 1,0 16 1-16,-2 7 3 0,-1 8-3 15,-3 4-1-15,-2 6 7 16,-1 2 1-16,-4 2-8 16,1 1 0-16,-2-3 0 15,0-2 62-15,-3 2-37 16,-2 0-4-16,-1 3 9 16,4 4-29-16,3 1 13 15,-1 0-14-15,2-1 6 16,7-1 1-16,-4-1-6 15,4-3 5-15,-1 3 1 16,0 1 1-16,-2-1-8 16,-3 2 0-16,-2 4 0 15,-2-4 10-15,4 1-8 0,3 0-1 16,2 2 7-16,3 5-6 16,-2 2-3-16,0 9 1 15,-2-4 0-15,2-4 4 16,0-3-4-16,2-2 0 15,-1-6 17-15,-1-1-11 16,3-6 45-16,2 0-26 16,0-5-25-16,0-2 41 15,0-5-25-15,0-4 1 16,0-4-3-16,2-4-7 16,1-7-8-16,3 2 1 15,-1-4 0-15,1 3-1 0,-1 3 1 16,-1 2 0-1,1 2 2-15,-5 1-1 0,0 0-1 16,0-1 0-16,0-4 0 16,0-6-1-16,0 1 1 15,0-3 0-15,0-8 0 16,0-2 6-16,0-2-7 16,0-3 1-16,0 0-34 15,0 0 11-15,0 0-48 16,0 7-25-16,0-2-52 15,0 6-68-15,0 3-38 16,-5 6-15-16,-10 1 102 16,4 4 73-16,6 2 65 15,-1 1-39-15,6-13-28 0</inkml:trace>
  </inkml:traceGroup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19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72 1696,'0'0'8149,"19"-6"-7741,10-3-250,1 1 0,0 2 0,51-5 0,-4 9 410,2 1-248,0-3 0,88-18 0,-148 20-388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19.8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1 5329,'0'0'6073,"0"11"-5989,0 128-158,0-136-43,-1 0 1,1 0-1,-1 0 1,0 0-1,0 0 1,0 0-1,0 0 1,0-1-1,-1 1 1,1 0 0,-1-1-1,-2 4 1,-3 4-1112,-2 7-1745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20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70 5473,'0'0'4312,"6"1"-4119,46 11-60,1-3 1,0-2-1,92 0 1,-141-7-281,0 1 0,-1-2 0,1 1 0,0 0 0,0-1 0,-1 0 0,1 0 0,0 0 0,-1 0 0,1 0 0,-1-1 0,1 0 0,-1 1 0,0-1 0,0-1 0,0 1 0,0 0 0,0-1 0,0 1 0,-1-1 0,1 0 0,-1 0 0,0 0 0,0 0 0,0 0 0,0-1 0,0 1 0,-1-1 0,0 1 0,1-1 0,-1 1 0,-1-1 0,1 0 0,0 1 0,-1-6 0,1-12-4937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20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22 440,'0'0'9674,"151"0"-9282,-104 0 72,0 0-456,0 0 56,-3 0-64,-9 0-64,-5 0-64,-10-5-376,-8-3-1256,-12 0-1385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24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77 6753,'0'0'3185,"2"-5"-2789,2-3-294,1-1-1,1 1 0,-1-1 1,1 1-1,1 1 0,-1-1 1,9-6-1,-13 39 183,-7 7-177,-2 0 1,-2-1-1,-16 43 0,-10 30 102,21-49 249,-2-1 0,-2-1 1,-46 92-1,60-138-430,0 1 0,0-1 0,1 1 0,0 0 0,1 0 0,-2 9 0,1 13-2536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25.1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1 112 3873,'0'0'6004,"7"-15"-5408,25-49 303,-30 62-761,-1-1-1,1 0 1,-1 1 0,1-1 0,0 1 0,0-1 0,0 1 0,1 0-1,-1 0 1,0 0 0,4-2 0,-5 4-82,0-1 0,0 1 1,0 0-1,1-1 0,-1 1 1,0 0-1,0 0 0,0 0 0,0-1 1,0 1-1,1 1 0,-1-1 1,0 0-1,0 0 0,0 0 0,0 0 1,0 1-1,1-1 0,1 2 1,1 1 29,0 0 0,1 0 0,-1 1 0,0 0 0,-1 0 0,1 0 0,-1 0 0,5 8 0,1 1-221,15 17 70,2 0-1,0-2 0,2-1 1,2-1-1,33 24 1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25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6425,'0'0'4836,"12"-1"-4401,27-2-116,-1 2 0,1 1 1,-1 2-1,43 8 0,-55-7-2959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26.4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 1 1584,'0'0'2514,"-12"13"-2027,-6 4-357,7-7 78,1 0 0,0 1 0,-10 15 0,17-22 347,1-1-511,-1 1 1,1-1-1,-1 1 0,0-1 0,0 0 1,0 0-1,0 0 0,-1 0 0,1-1 1,-1 0-1,0 1 0,-5 1 0,-5 0-2320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26.8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198 1 4521,'-197'74'8850,"200"-74"-8674,11 5-176,7 19 48,11 8 56,7 5-104,8 0 0,-3-5-72,0-8-272,-9-8-752,-20-16 223,-9 0-679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30.8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1 7826,'0'0'4703,"-1"9"-4625,-34 172 1,1-22 534,23-84-406,7-26-2868,1-32-1631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7:23.34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6677FBA-F86C-4A3D-9DA6-D435DAC44A5B}" emma:medium="tactile" emma:mode="ink">
          <msink:context xmlns:msink="http://schemas.microsoft.com/ink/2010/main" type="inkDrawing" rotatedBoundingBox="12922,16638 13076,13305 13153,13309 12999,16641" semanticType="callout" shapeName="Other">
            <msink:sourceLink direction="with" ref="{67D47DD5-48ED-4283-B074-961FD077636E}"/>
            <msink:sourceLink direction="with" ref="{E509D15F-9892-4CF4-B32D-640F75BB304A}"/>
          </msink:context>
        </emma:interpretation>
      </emma:emma>
    </inkml:annotationXML>
    <inkml:trace contextRef="#ctx0" brushRef="#br0">127 0 67 0,'0'0'73'0,"0"0"-24"15,0 0 42-15,0 0-16 16,0 0-9-16,0 0-38 0,0 0-9 15,0 0 24 1,0 0 33-16,0 0 46 0,7 45-30 16,-7-25-27-1,0 2 6-15,0 1-45 0,0 2 3 16,0 3 11 0,0 2-11-16,0 2 4 0,0 1-12 15,0 5-14 1,0-1 20-16,0 6 1 0,0 2 1 15,0 3 4-15,0 2-30 0,0-3 24 16,0 3-15 0,0-2-9-16,0 0 20 0,0 0-10 15,0-1 2 1,0 1-5-16,-2-1-3 0,2 1-7 16,-3 2 0-1,3 0 1-15,0-2 7 0,-2-1-8 16,2-1 6-16,-3-4 2 15,-3-5 1-15,3-1-11 16,0-3 2-16,1-3 0 16,-1-1 4-16,1 2-4 15,-2 2 0-15,4-1 2 16,0 0 5-16,0 1-7 16,0-3 0-16,0 2 0 15,0 1-2-15,0 0 3 16,-3-3-1-16,1-3 1 15,-1-4 6-15,0-3-8 0,1 3 1 16,-5-8 0 0,5 5-4-16,-3 0 6 0,-4 5-2 15,3 5 0 1,-1 5 6-16,-2 3-6 0,1 2 0 16,-1 0-1-1,4-5 0-15,-1-5 1 0,0 0 0 16,3-5 1-16,1 0 5 0,-1-2-7 15,3-1 1 1,0 1 0-16,0-1-2 0,0 4 2 16,0 1 0-1,0 1 0-15,0 2 3 0,8 2-3 16,-2-2 0 0,-3-2-2-16,2-1-4 0,-5-4 6 15,0-1 0 1,0-4 0-16,0-3 6 0,0-2-7 15,0-3 1-15,0 2 0 16,0-2 0-16,0 3 0 16,0 2 0-16,0 0-1 15,0 3 3-15,0-3-3 16,0 4 1-16,0-1 0 16,0 2-1-16,0-4 1 15,0-2 0-15,0 1 0 16,0 1 5-16,0 1-5 0,0-7 0 15,0 5-3 1,0-5 1-16,3 0 2 0,-3 0 0 16,2 3 2-1,-2-8-1-15,0 2-1 0,0 1 0 16,0 1 0 0,0 4 0-16,0 2 0 0,0 5 0 15,0-2 0 1,0-1 0-16,0 4 0 0,0-2 0 15,-2 2 2-15,-1-6 1 0,3 2-3 16,-2 1 0 0,-1-3 0-16,3 2 0 0,-3 1-1 15,3-6 1 1,-3 3 0-16,3-4 3 0,0 1-3 16,-3-2 0-1,3-3 0-15,0 4 0 0,0-6 0 16,0 0 0-16,0 2-14 15,0-2 12-15,0-3-31 16,0 3 10-16,0 0 10 16,0 1-23-16,0-1-2 15,0-5-63-15,0 0-160 16,0 0-339-16</inkml:trace>
  </inkml:traceGroup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31.2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 6177,'0'0'6374,"4"0"-6184,21-1-98,-1-2-1,1-1 0,27-7 0,-27 5-158,0 0 0,0 2 1,31 0-1,-53 4 58,21-4-1103,-15-8-2626,-9 4 815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31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83 7762,'0'0'3392,"165"-56"-3296,-100 43-96,-6 2-8,-12 8-344,-15 3-424,-11 0 80,-12 0-504,-9 11-129,-6 8-95,-15-4-1136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31.9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 2881,'0'0'7664,"6"8"-7408,20 44 9,-19-35-36,1 0 0,1 0 0,1-1 0,13 18 0,-21-31-209,0-1 0,0 0 0,0 0 0,1-1 0,-1 1 0,0 0 0,1-1 1,-1 1-1,1-1 0,0 0 0,-1 0 0,1 0 0,0 0 0,0 0 0,0-1 0,0 1 1,-1-1-1,1 0 0,0 0 0,0 0 0,0 0 0,0 0 0,0-1 0,0 1 1,-1-1-1,1 0 0,0 0 0,0 0 0,-1 0 0,1 0 0,-1-1 0,1 1 0,3-3 1,3-3-14,0 0 1,-1 0 0,0-1 0,0 0 0,-1 0 0,1-1 0,7-12-1,-9 13 2,-1 0 0,0 0-1,0-1 1,0 0-1,-1 0 1,-1 0 0,1-1-1,-1 1 1,-1-1 0,3-17-1,-5 26 93,0 37-209,-3-10 155,0 0-1,-2 1 0,-1-2 1,-1 1-1,-1-1 1,-1 0-1,-15 28 0,15-38 36,0 0-1,-2-1 1,1 0-1,-17 16 1,2-1-1617,2 0-3288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32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9210,'0'0'2585,"159"5"-2649,-132-5-265,-9 3 217,-4-3-440,-5 0-72,-6 0 0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32.6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4385,'0'0'7658,"127"-3"-7706,-51 3-1609,-11 0-959,-18 0-2441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33.0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4441,'0'0'4700,"0"5"-4391,0-4-278,0 0 0,0 0 0,0 0 0,0-1 0,0 1 0,0 0 0,0 0 0,0 0 0,1 0 0,-1 0 0,0 0 0,0 0 0,1 0 0,-1 0 0,1-1 0,-1 1 0,1 0 0,-1 0 0,1 0 0,0-1-1,-1 1 1,1 0 0,0-1 0,-1 1 0,1-1 0,0 1 0,0-1 0,1 2 0,37 1 979,58-3-1056,-32 0-3963,-46 0-309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33.4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1 5857,'0'0'6394,"-15"106"-6394,15-69 0,0-3 56,0 4-56,0-1 0,0 0-408,0-6-321,-3 9-223,-15-11-512,1-7-721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33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64 8026,'0'0'5337,"26"-3"-5166,4-2-141,166-18 29,-167 24-260,19-1-774,-46 0 700,0 0-1,0 0 1,0 0-1,0-1 1,0 1-1,-1-1 0,1 1 1,0-1-1,0 0 1,-1 1-1,1-1 1,0 0-1,-1 0 1,1 0-1,-1-1 1,1 1-1,-1 0 1,3-3-1,3-13-4535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34.1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72 5417,'0'0'7938,"168"-72"-7810,-118 72-128,-9 0-104,-9 0-472,-8 14-785,-6-1-399,-7 0-320,-2 3 183,-6-5 41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34.5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9074,'0'0'3869,"8"13"-3544,-2-4-294,1 0-25,0 1 0,-1 0 1,0 0-1,-1 0 0,0 1 0,0 0 0,-2 0 1,1 0-1,-1 0 0,-1 1 0,2 11 1,-4-20-22,0-1 0,0 1 0,0 0 0,0-1 0,-1 1 0,1-1 0,0 1 0,-1-1 0,0 1 0,0-1 0,0 1 0,0-1 0,0 1 0,0-1 0,-4 4 0,2-3-241,0-1 1,0 0-1,-1 0 0,1 0 0,-1 0 0,0 0 0,1-1 0,-1 0 0,0 0 0,-4 1 1,-7 1-2183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7:34.89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EDDE364-BD45-419F-A012-13A90D6B99CC}" emma:medium="tactile" emma:mode="ink">
          <msink:context xmlns:msink="http://schemas.microsoft.com/ink/2010/main" type="writingRegion" rotatedBoundingBox="18825,14876 20482,14876 20482,15753 18825,15753"/>
        </emma:interpretation>
      </emma:emma>
    </inkml:annotationXML>
    <inkml:traceGroup>
      <inkml:annotationXML>
        <emma:emma xmlns:emma="http://www.w3.org/2003/04/emma" version="1.0">
          <emma:interpretation id="{DC099798-2477-4C82-A63A-13160C4EBDEE}" emma:medium="tactile" emma:mode="ink">
            <msink:context xmlns:msink="http://schemas.microsoft.com/ink/2010/main" type="paragraph" rotatedBoundingBox="18825,14876 20482,14876 20482,15753 18825,157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A2497EA-6EA4-45C1-A399-55B58C5FD01A}" emma:medium="tactile" emma:mode="ink">
              <msink:context xmlns:msink="http://schemas.microsoft.com/ink/2010/main" type="line" rotatedBoundingBox="18825,14876 20482,14876 20482,15375 18825,15375"/>
            </emma:interpretation>
          </emma:emma>
        </inkml:annotationXML>
        <inkml:traceGroup>
          <inkml:annotationXML>
            <emma:emma xmlns:emma="http://www.w3.org/2003/04/emma" version="1.0">
              <emma:interpretation id="{8AC6795B-7448-41EC-8C9B-A56CCEE9E8D4}" emma:medium="tactile" emma:mode="ink">
                <msink:context xmlns:msink="http://schemas.microsoft.com/ink/2010/main" type="inkWord" rotatedBoundingBox="18653,15218 19077,14753 19402,15049 18978,15514"/>
              </emma:interpretation>
              <emma:one-of disjunction-type="recognition" id="oneOf0">
                <emma:interpretation id="interp0" emma:lang="en-US" emma:confidence="0.5">
                  <emma:literal>D</emma:literal>
                </emma:interpretation>
                <emma:interpretation id="interp1" emma:lang="en-US" emma:confidence="0">
                  <emma:literal>,</emma:literal>
                </emma:interpretation>
                <emma:interpretation id="interp2" emma:lang="en-US" emma:confidence="0">
                  <emma:literal>B</emma:literal>
                </emma:interpretation>
                <emma:interpretation id="interp3" emma:lang="en-US" emma:confidence="0">
                  <emma:literal>)</emma:literal>
                </emma:interpretation>
                <emma:interpretation id="interp4" emma:lang="en-US" emma:confidence="0">
                  <emma:literal>J</emma:literal>
                </emma:interpretation>
              </emma:one-of>
            </emma:emma>
          </inkml:annotationXML>
          <inkml:trace contextRef="#ctx0" brushRef="#br0">4776-393 352 0,'0'0'57'16,"0"0"-35"-16,0 0 57 0,0 0 35 15,0 0-31-15,0 0-72 16,0 0-2-1,104-25-5-15,-85 25-4 0,0 0-1 0,5 0 0 16,-2 0-11 0,2 7 12-16,5 6 0 0,-5 0 1 15,-2 1 27 1,-2 2-28-16,-4-1-1 0,-4-1-15 16,-3 5 16-16,-6 0 34 15,-3-1 27-15,0 2-28 16,0 3 9-16,0-6-29 15,-9 3 0-15,-2 0 4 16,-3 3-17-16,0-1 2 16,0 1-2-16,-1-1 7 15,2-2 0-15,-3 1-6 16,-1-4 15-16,-2 1 9 16,-5-6 15-16,2 0 27 15,-2-1-19-15,-2-3 14 0,-1-4 33 16,-2 4-58-1,0-6-5-15,3 1 4 0,4-1-35 16,2-2 24 0,6 0-22-16,3 0 4 0,3 0 8 15,0 0-15 1,2 0 1-16,0 0-1 0,4 0-11 16,-5 3-15-16,0-1-51 0,-8 6-82 31,5 0-93-31,-1-6-123 0</inkml:trace>
          <inkml:trace contextRef="#ctx0" brushRef="#br0" timeOffset="-619.97">4718-363 74 0,'0'0'115'16,"0"0"-90"0,0 0-18-16,0 0 25 0,0 0-18 15,0 0 11 1,0 0 22-16,5 11 4 0,-5-4 22 16,0 0-27-16,0-2-1 0,0 0 9 15,0 5-20 1,0 3 8-16,0 4 1 0,0 9-9 15,0 3 0 1,0 6-24-16,0 1-8 0,-2 1 18 16,-6 1-20-1,-4-3 1-15,-2-3-1 0,4-6 1 16,1-7 2 0,4-5-3-16,2-7 0 0,1-2-1 15,-2-5 1-15,-2 0-28 16,1 0-122-16,0 0-200 0</inkml:trace>
        </inkml:traceGroup>
        <inkml:traceGroup>
          <inkml:annotationXML>
            <emma:emma xmlns:emma="http://www.w3.org/2003/04/emma" version="1.0">
              <emma:interpretation id="{67FA6976-9E6C-4081-8EAC-F4A03B7E73A6}" emma:medium="tactile" emma:mode="ink">
                <msink:context xmlns:msink="http://schemas.microsoft.com/ink/2010/main" type="inkWord" rotatedBoundingBox="20164,15137 20482,15137 20482,15319 20164,15319"/>
              </emma:interpretation>
              <emma:one-of disjunction-type="recognition" id="oneOf1">
                <emma:interpretation id="interp5" emma:lang="en-US" emma:confidence="0.5">
                  <emma:literal>=</emma:literal>
                </emma:interpretation>
                <emma:interpretation id="interp6" emma:lang="en-US" emma:confidence="0">
                  <emma:literal>_</emma:literal>
                </emma:interpretation>
                <emma:interpretation id="interp7" emma:lang="en-US" emma:confidence="0">
                  <emma:literal>,</emma:literal>
                </emma:interpretation>
                <emma:interpretation id="interp8" emma:lang="en-US" emma:confidence="0">
                  <emma:literal>x</emma:literal>
                </emma:interpretation>
                <emma:interpretation id="interp9" emma:lang="en-US" emma:confidence="0">
                  <emma:literal>-</emma:literal>
                </emma:interpretation>
              </emma:one-of>
            </emma:emma>
          </inkml:annotationXML>
          <inkml:trace contextRef="#ctx0" brushRef="#br0" timeOffset="1519.52">5966 25 821 0,'0'0'333'16,"0"0"-252"-1,0 0-2-15,0 0 43 0,0 0-62 16,0 0-34 0,0 0-26-16,109-12 0 0,-76 12-10 15,-2 0 10 1,-6 0 0-16,-6 0-1 0,1 0-5 16,-6 0-2-1,0 0-18-15,-1 5-17 0,-1-5 29 16,-1 2-38-16,-3-2-47 15,-3 0-125-15,-5 0-281 0</inkml:trace>
          <inkml:trace contextRef="#ctx0" brushRef="#br0" timeOffset="1765.52">6019-125 405 0,'0'0'562'0,"0"0"-497"15,0 0-26 1,0 0 19-16,0 0-6 0,0 0-22 16,150-30-30-16,-102 28 9 0,-9 2-21 15,-15 0-27 1,-20 0-171-16,-4 0-97 15,0 0-237-15</inkml:trace>
        </inkml:traceGroup>
      </inkml:traceGroup>
      <inkml:traceGroup>
        <inkml:annotationXML>
          <emma:emma xmlns:emma="http://www.w3.org/2003/04/emma" version="1.0">
            <emma:interpretation id="{5F1F46CE-4B61-4AFA-B428-03B18A102790}" emma:medium="tactile" emma:mode="ink">
              <msink:context xmlns:msink="http://schemas.microsoft.com/ink/2010/main" type="line" rotatedBoundingBox="19191,15390 19627,15390 19627,15753 19191,15753"/>
            </emma:interpretation>
          </emma:emma>
        </inkml:annotationXML>
        <inkml:traceGroup>
          <inkml:annotationXML>
            <emma:emma xmlns:emma="http://www.w3.org/2003/04/emma" version="1.0">
              <emma:interpretation id="{575BC779-5BD1-46C3-B1FE-83B8196A56CB}" emma:medium="tactile" emma:mode="ink">
                <msink:context xmlns:msink="http://schemas.microsoft.com/ink/2010/main" type="inkWord" rotatedBoundingBox="19191,15390 19627,15390 19627,15753 19191,15753"/>
              </emma:interpretation>
              <emma:one-of disjunction-type="recognition" id="oneOf2">
                <emma:interpretation id="interp10" emma:lang="en-US" emma:confidence="0.5">
                  <emma:literal>3</emma:literal>
                </emma:interpretation>
                <emma:interpretation id="interp11" emma:lang="en-US" emma:confidence="0">
                  <emma:literal>]</emma:literal>
                </emma:interpretation>
                <emma:interpretation id="interp12" emma:lang="en-US" emma:confidence="0">
                  <emma:literal>T</emma:literal>
                </emma:interpretation>
                <emma:interpretation id="interp13" emma:lang="en-US" emma:confidence="0">
                  <emma:literal>,</emma:literal>
                </emma:interpretation>
                <emma:interpretation id="interp14" emma:lang="en-US" emma:confidence="0">
                  <emma:literal>}</emma:literal>
                </emma:interpretation>
              </emma:one-of>
            </emma:emma>
          </inkml:annotationXML>
          <inkml:trace contextRef="#ctx0" brushRef="#br0" timeOffset="978.54">5181 156 205 0,'0'0'287'0,"0"0"-197"16,0 0-18-16,0 0 50 15,0 0 1-15,0 0-52 16,0 0-48-16,72-45 35 16,-55 40-15-16,0 0-2 15,2 2-1-15,0 1-38 0,-2 2 4 16,0 0-6 0,-3 0-7-16,-1 0-8 0,-1 0 15 15,-1 5 0 1,-3 7-8-16,1 1 5 0,-6 2 3 15,-3-3 0 1,0 4 1-16,0-4 12 0,0-2-12 16,0 3 7-1,-12-3 6-15,2 0-8 0,1-3 0 16,-3-2-6-16,7 0 1 16,2-3 7-16,1-2-7 15,2 3-1-15,0-3 1 16,0 0 0-16,0 0-1 15,0 0 0-15,0 3-6 0,0 2 0 16,0 5 6 0,0-3-6-16,0 1 5 0,0 4-21 15,2-4 16-15,-2 7 0 16,0-5-20 0,0 3 19-16,0-1-13 0,0 3 18 15,0-3-6 1,0 1-1-16,-2 0 9 0,-1-1 0 15,-3-4 0 1,1 0-3-16,-1-1 3 0,0-5 0 16,-4 3 21-1,-7 0-14-15,-3-2 42 0,-8-1-2 16,-2 3 12-16,-7-5 35 0,5 0-26 16,1 0 11-1,9 0 23-15,2 0-62 0,6 0 7 16,5 0-16-1,4 0-31-15,2-5 26 32,3 3-26-32,0 2 0 0,0 0 0 0,-2 0-38 0,-5 0-2 15,-1 0-30-15,-3 0-75 16,-6 0 0-16,4 0-77 16,-1 0-90-16,7 0-70 0</inkml:trace>
        </inkml:traceGroup>
      </inkml:traceGroup>
    </inkml:traceGroup>
  </inkml:traceGroup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34.9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0 6729,'0'0'5918,"0"16"-5223,3 15-353,0-6-390,0 1 0,-2 0 1,-1 0-1,-1-1 0,-6 35 1,-12-21-1727,1-17-2275,6-8-1406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35.3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0 655 672,'0'0'13268,"25"-4"-12942,5 0-280,144-19 82,-127 22-1132,-40-13-3861,-4 4 463</inkml:trace>
  <inkml:trace contextRef="#ctx0" brushRef="#br0" timeOffset="1">33 3 10418,'0'0'2393,"153"-2"-2393,-92 2-576,13 0-761,-15 0-1319,-18 0-1537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40.7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1 7922,'0'0'2129,"-4"0"-1951,2 0-33,1 1 0,-1 0 0,0-1 1,1 1-1,-1 0 0,1 0 0,0 0 0,-1 0 1,1 0-1,0 0 0,0 1 0,-1-1 0,1 0 1,0 1-1,0-1 0,0 1 0,1-1 0,-1 1 0,0-1 1,1 1-1,-1-1 0,1 1 0,-1 0 0,1-1 1,-1 1-1,1 3 0,-10 66-630,7-43 779,-40 174-827,32-164-1043,-24 52 1,32-83 866,0 0 1,-1 0-1,0 0 0,0-1 0,-10 11 0,0-7-3288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41.1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61 1560,'0'0'9792,"15"-3"-9720,122-28 85,-121 28-120,-1 1-1,0 1 1,16 0 0,37-4-1543,-57 0 157,-1-5-723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41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7498,'0'0'3376,"145"-64"-3360,-95 56 80,-6 3-96,-9 2-136,-5 3-40,-4 0-392,-5 0 312,-4 0-184,-5 3-984,-3 8-1345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42.2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1 105 6553,'0'0'2520,"4"-12"-2356,15-35 28,-17 44-62,0 1 1,-1-1-1,1 0 0,0 1 1,0-1-1,1 1 1,-1-1-1,0 1 1,1 0-1,-1 0 1,1 0-1,0 1 0,-1-1 1,1 1-1,0-1 1,0 1-1,0 0 1,5-1-1,2 0-41,-1 0 1,1 1-1,-1 0 0,12 1 0,-15 0-29,12-1-23,23 2 95,-40 0-132,0-1 1,0 0-1,0 1 0,0-1 0,0 1 0,0-1 1,0 1-1,0-1 0,0 1 0,0 0 0,0-1 0,-1 1 1,1 0-1,0 0 0,0-1 0,-1 1 0,1 0 1,-1 0-1,1 0 0,-1 0 0,1 0 0,-1 0 0,1 0 1,-1 0-1,0 0 0,0 0 0,1 0 0,-1 1 0,0-1 1,0 0-1,0 2 0,0 2 15,0 1 0,-1 0 0,1-1 0,-1 1 0,0 0 0,-1-1 0,1 1 0,-1-1 0,0 0 0,-1 1 0,1-1 0,-4 5 0,-1-1 31,-1 0 1,0-1 0,0 1-1,0-2 1,-11 8 0,-37 28 254,55-43-261,17 0-57,3-4-23,-15 3 23,0 0-1,0 0 0,0 0 0,0 1 0,0-1 1,1 1-1,-1 0 0,0 0 0,6 2 0,-10 1 6,1 1 0,-1 0-1,0 0 1,0 0 0,0-1-1,0 1 1,-1 0 0,0 0-1,1-1 1,-4 7-1,0-1 22,-1 0 0,0-1 0,0 0 0,-1 0-1,0 0 1,0-1 0,-11 9 0,13-12 3,0 0 1,-1 0-1,1 0 1,-1-1 0,0 0-1,0 0 1,-1 0-1,1-1 1,0 0-1,-1 0 1,0 0-1,1 0 1,-1-1 0,-8 1-1,14-2-108,-1 0 0,1-1 0,-1 1 0,1 0 0,0 0 0,-1 0 0,1 0 0,-1-1-1,1 1 1,0 0 0,-1 0 0,1-1 0,0 1 0,0 0 0,-1-1 0,1 1 0,0 0 0,-1-1 0,1 1 0,0-1-1,0 1 1,0 0 0,0-1 0,-1 1 0,1-1 0,0 1 0,0-1 0,0 1 0,0 0 0,0-1 0,0 1 0,0-1-1,0-2-814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42.6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4177,'0'0'5377,"177"-39"-5489,-154 36 96,-5 3-64,-9 0 80,-6 0 0,-21 0-400,-2-3-1529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43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9 172 6057,'-9'-172'2897,"15"172"-2729,3 0-168,3 0 0,9 0-16,2 3-40,12 2-976,-8-5-609,-7 0-1391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43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163 1 7538,'0'0'6049,"0"143"-6049,0-109-8,0 1-64,-6-1-104,0-2-88,-3-3-1096,-15 8-417,4-8-559,2-5-3250</inkml:trace>
  <inkml:trace contextRef="#ctx0" brushRef="#br0" timeOffset="1">1 433 7618,'0'0'5534,"0"5"-5388,0-3-142,1 0 1,-1 0-1,0 0 1,1 0-1,-1-1 1,1 1-1,0 0 1,0-1-1,-1 1 1,1 0 0,0-1-1,0 1 1,0-1-1,1 1 1,-1-1-1,0 0 1,1 0-1,-1 1 1,0-1-1,1 0 1,1 1 0,2 0-4,-1 0 0,1 0 1,0-1-1,-1 1 0,1-1 1,0 0-1,0-1 0,9 1 1,-5 0-82,10 0 127,1 0 0,0-2-1,0 0 1,25-5-1,-40 5-240,0 0-1,-1 0 0,1-1 1,0 0-1,0 0 1,-1 0-1,1-1 0,-1 1 1,0-1-1,0 0 1,0 0-1,0-1 0,0 1 1,-1-1-1,1 0 1,-1 0-1,0 0 0,0 0 1,-1 0-1,1-1 1,3-9-1,1-11-3886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43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 7058,'0'0'5505,"44"-21"-5721,-11 13-8,5 0-577,-6 0-383,-5 2-248,-6 6 608,-10 0-145,-2 0-1231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7:38.83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EC4E3CF-A029-4597-AD6D-21157A533265}" emma:medium="tactile" emma:mode="ink">
          <msink:context xmlns:msink="http://schemas.microsoft.com/ink/2010/main" type="inkDrawing" rotatedBoundingBox="21409,16941 21839,14089 21929,14103 21500,16955" semanticType="callout" shapeName="Other">
            <msink:sourceLink direction="with" ref="{939366B8-0119-4894-8D5C-ED43CC3B302A}"/>
            <msink:sourceLink direction="with" ref="{9476C213-AA16-4773-8CD2-CC4A5D509DE5}"/>
          </msink:context>
        </emma:interpretation>
      </emma:emma>
    </inkml:annotationXML>
    <inkml:trace contextRef="#ctx0" brushRef="#br0">422 63 12 0,'0'0'53'16,"0"0"22"0,0 0 3-16,0 0-4 0,0 0-12 15,0 0-8-15,0 0-9 0,0-60-23 16,0 55-22-1,0-1 0-15,0 4-12 0,0 2 8 16,0-3-34 0,0 3 15-16,0 0 11 0,0 0 12 15,0 0 1 1,0 0-1-16,0 0 26 16,0 0-26-16,0 0-2 15,0 0 2-15,0 0 0 16,0 13 26-16,0 5 6 0,0 4 4 15,0 6 28 1,0 7-5-16,-6 7 6 0,0 6 31 16,-4 4-52-1,-2 4 21-15,-2-1 26 0,-3 0-20 16,1 2-12 0,-1-1-24-16,0-3-9 0,4-1 19 15,-1 1-27-15,2-3 13 0,7 5 4 16,-4 3-24-1,4 2 27-15,0 3-19 0,-2 1-12 16,2-3 9 0,2-3-9-16,-4-6 2 0,0-2-9 15,2-10 1 1,3 0 22 0,-5-2-8-16,4 0 2 0,-2 2 11 15,0 5-27-15,-1 3 8 16,-2 4-9-16,-1 3 10 0,1 1-12 15,-4-1 2-15,2-3 0 16,-1 3 7-16,-1-2 2 16,2-3-9-16,-2-2 0 15,4-3 0-15,-1-2 10 16,1-3-10-16,3 0 2 16,1 0 17-16,-1 0-11 15,3 3-5-15,-4-1-3 0,0 1 1 16,3-1 2-1,-2 4-3-15,0-7 0 0,1 1 2 16,-1-4 7 0,2-6-11-16,3-8 2 0,-2-1-3 15,2-9 2 1,0 0 1-16,0-1 0 0,0-4 0 16,0 3 2-1,0 0-2-15,0 3 0 0,0-1-6 16,-3 3 6-16,-3-2 0 0,6 2 1 15,0-3-1 1,0-2-3-16,0 1-38 0,0-4-14 16,9-7-38-1,8 0-81-15,-1 0-402 0</inkml:trace>
  </inkml:traceGroup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44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0 8162,'0'0'5577,"-3"159"-5561,15-122-16,-1-8-256,-5-2 120,-3-11-144,-3-6-336,0-4 24,0-4 159,-14-2 129,-10 0-504,3 0-4337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44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7538,'0'0'5557,"8"10"-5269,-1-3-268,0 1 0,0 0 1,-1 1-1,0-1 0,0 1 1,-1 0-1,0 1 0,-1-1 0,0 1 1,0 0-1,-1 0 0,-1 0 1,3 19-1,-5-20-67,0-1 0,-1 1 0,-1-1 0,1 0 0,-1 1 0,0-1 0,-1 0 0,0 0 0,-7 12 0,8-14-73,-5 17-5249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44.8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5169,'0'0'8309,"0"21"-8056,0 20-228,6 308-262,-6-306-3289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01:45.2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74 888 6329,'0'0'8546,"10"-1"-8320,98-22-103,-58 11-331,55-7-1,-103 19 23,0-1-1,1 1 1,-1-1-1,0 0 1,0 0 0,0 1-1,0-2 1,0 1-1,0 0 1,0 0-1,0-1 1,0 1 0,0 0-1,-1-1 1,1 0-1,0 0 1,-1 1-1,2-4 1,7-10-4582</inkml:trace>
  <inkml:trace contextRef="#ctx0" brushRef="#br0" timeOffset="1">0 86 8146,'0'0'3657,"171"-72"-3649,-115 64 168,-3 6-176,-6-1-8,-12 3-80,-8 0-56,-7 0 144,-5 11-657,-3-1-1215,-9-2-1169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6:56:50.494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00083DC-0748-486E-9CC4-DED63544456C}" emma:medium="tactile" emma:mode="ink">
          <msink:context xmlns:msink="http://schemas.microsoft.com/ink/2010/main" type="writingRegion" rotatedBoundingBox="8014,14649 12819,14649 12819,16772 8014,16772"/>
        </emma:interpretation>
      </emma:emma>
    </inkml:annotationXML>
    <inkml:traceGroup>
      <inkml:annotationXML>
        <emma:emma xmlns:emma="http://www.w3.org/2003/04/emma" version="1.0">
          <emma:interpretation id="{9F5B5A9F-B075-45C3-B46A-47FD6A7E4039}" emma:medium="tactile" emma:mode="ink">
            <msink:context xmlns:msink="http://schemas.microsoft.com/ink/2010/main" type="paragraph" rotatedBoundingBox="8014,14649 12819,14649 12819,16136 8014,161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CF4BA6-8EE4-46BD-A5F6-8BE3F9B7E402}" emma:medium="tactile" emma:mode="ink">
              <msink:context xmlns:msink="http://schemas.microsoft.com/ink/2010/main" type="line" rotatedBoundingBox="8014,14649 12819,14649 12819,16136 8014,16136"/>
            </emma:interpretation>
          </emma:emma>
        </inkml:annotationXML>
        <inkml:traceGroup>
          <inkml:annotationXML>
            <emma:emma xmlns:emma="http://www.w3.org/2003/04/emma" version="1.0">
              <emma:interpretation id="{B6C3A81E-FAFD-4630-82D5-54923588108F}" emma:medium="tactile" emma:mode="ink">
                <msink:context xmlns:msink="http://schemas.microsoft.com/ink/2010/main" type="inkWord" rotatedBoundingBox="9348,15715 10630,15478 10724,15989 9442,16225"/>
              </emma:interpretation>
              <emma:one-of disjunction-type="recognition" id="oneOf0">
                <emma:interpretation id="interp0" emma:lang="en-US" emma:confidence="0">
                  <emma:literal>-at."</emma:literal>
                </emma:interpretation>
                <emma:interpretation id="interp1" emma:lang="en-US" emma:confidence="0">
                  <emma:literal>war."</emma:literal>
                </emma:interpretation>
                <emma:interpretation id="interp2" emma:lang="en-US" emma:confidence="0">
                  <emma:literal>wat."</emma:literal>
                </emma:interpretation>
                <emma:interpretation id="interp3" emma:lang="en-US" emma:confidence="0">
                  <emma:literal>oar."</emma:literal>
                </emma:interpretation>
                <emma:interpretation id="interp4" emma:lang="en-US" emma:confidence="0">
                  <emma:literal>...r."</emma:literal>
                </emma:interpretation>
              </emma:one-of>
            </emma:emma>
          </inkml:annotationXML>
          <inkml:trace contextRef="#ctx0" brushRef="#br0">1333 101 14 0,'0'0'0'0,"0"0"0"16,0 0-14-16</inkml:trace>
        </inkml:traceGroup>
      </inkml:traceGroup>
    </inkml:traceGroup>
  </inkml:traceGroup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2:03.08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66 3121,'0'0'6353,"31"0"-4466,34 2-1809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2:03.04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53 458 9970,'-25'0'-1715,"-2"0"-2627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8:47.7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153 209 3345,'0'0'7759,"-2"-13"-6894,-2-5-648,2 9-199,1-1 0,-1 0 0,2 0 0,-1-12 0,45 13-2532,-41 9 2540,0-1 0,0 1 0,0-1 0,0 0-1,-1 0 1,1 0 0,0-1 0,-1 1 0,1 0 0,2-3 0,-4 3 143,0 0 0,-1 1 0,1-1 0,0 0 0,0 0 0,-1 0 0,1 0 0,-1 0 0,1 0 0,-1-1 0,0 1 0,1 0 0,-1 0 0,0 0 0,0 0 0,1 0 0,-1-3 333,-11 4-705,-21 0 145,-44 6-1,66-5 73,-1 1 0,1 1-1,0 0 1,0 0 0,0 1-1,0 0 1,0 0 0,-10 8-1,19-11-17,0 1 0,0-1 0,1 1-1,-1-1 1,0 1 0,1-1 0,-1 1-1,1-1 1,0 1 0,-1-1 0,1 1-1,0 0 1,0-1 0,0 1-1,0 0 1,0-1 0,1 1 0,0 2-1,6 27-32,-2-19 34,-1-1 8,2 1 1,-1-1-1,1 0 0,1 0 0,9 11 0,-13-18-6,0-1-1,1 0 1,-1-1-1,1 1 1,-1-1-1,1 1 1,0-1-1,0 0 1,0-1-1,0 1 1,0-1-1,1 1 1,-1-1-1,0 0 1,1-1-1,-1 1 1,0-1-1,7 0 1,3 1-4,1-1 0,-1-1 0,1 0-1,-1 0 1,1-2 0,-1 0 0,0 0 0,0-2 0,0 1 0,24-14 0,-36 16 11,1 0-1,-1 0 1,-1-1 0,1 1-1,0-1 1,-1 1 0,1-1 0,-1 0-1,0 0 1,1 0 0,-2 1-1,1-1 1,0 0 0,0 0 0,-1 0-1,0 0 1,0-1 0,0 1-1,0 0 1,-1-5 0,1 0 11,-1 0 0,0 0 0,-1 0 0,1 0 1,-2 0-1,-4-13 0,-1 8-13,1 1 0,-2-1 0,0 1 0,-17-17 1,21 23-4,-1 0 1,1 1-1,-1 0 1,-1 0-1,1 1 1,-1 0-1,0 0 1,0 0-1,0 1 1,-11-4-1,17 7-5,-1 0-1,0 0 1,0 0 0,1 1-1,-1-1 1,0 0 0,1 1-1,-1-1 1,0 1-1,1-1 1,-1 1 0,1 0-1,-1 0 1,1-1 0,-1 1-1,1 0 1,-1 0-1,1 1 1,0-1 0,0 0-1,-1 0 1,1 1 0,-1 1-1,-26 41-149,18-27 128,-8 10 22,7-12-2,1 0 0,1 0 0,0 1 0,1 0 0,-11 33 0,19-49 4,0 0 0,0 0 0,0 1 1,0-1-1,0 0 0,0 1 0,0-1 1,0 0-1,0 1 0,0-1 0,0 0 0,0 1 1,1-1-1,-1 0 0,0 0 0,0 1 0,0-1 1,0 0-1,1 0 0,-1 1 0,0-1 1,0 0-1,1 0 0,-1 0 0,0 1 0,0-1 1,1 0-1,-1 0 0,0 0 0,1 0 1,-1 0-1,0 1 0,0-1 0,1 0 0,-1 0 1,0 0-1,1 0 0,-1 0 0,1 0 1,22-1-156,19-10-71,-27 5 259,0-2 0,-1 1 0,0-2 0,21-16 0,-31 21-15,-1 0-1,1 1 1,-1-1-1,1-1 1,-1 1-1,0 0 1,0-1-1,-1 0 1,0 1 0,0-1-1,0 0 1,0 0-1,-1 0 1,1-1-1,-1 1 1,-1 0-1,1 0 1,-1-6-1,1 9 36,-1-1 0,0 1 0,0 0-1,0 0 1,0 0 0,0 0-1,0 0 1,-1-1 0,1 1 0,-1 0-1,1 0 1,-1 0 0,0 0 0,0 0-1,0 0 1,0 0 0,0 1-1,-3-4 1,1 3-18,0 1-1,-1 0 1,1 0 0,-1 0-1,1 1 1,-1-1-1,1 1 1,-1 0 0,1 0-1,-7 1 1,6-1-55,-1 0 1,1 1 1,-1 0-1,1 0 0,0 1 1,-1-1-1,1 1 1,0 0-1,0 0 0,0 1 1,0-1-1,0 1 1,1 0-1,-1 0 0,1 0 1,0 0-1,-6 8 1,7-10-65,1 1 1,0-1-1,0 1 0,0-1 1,0 1-1,0 0 1,0-1-1,0 1 1,0 0-1,1 0 1,-1 0-1,1-1 0,-1 1 1,1 0-1,0 0 1,-1 0-1,1 0 1,0 0-1,0 0 0,1 0 1,-1 0-1,0 0 1,1 0-1,-1-1 1,1 1-1,0 0 1,-1 0-1,1 0 0,0-1 1,0 1-1,0 0 1,0-1-1,0 1 1,1-1-1,-1 1 0,0-1 1,1 0-1,-1 1 1,1-1-1,-1 0 1,1 0-1,2 1 1,32 10-2828,4-10-1751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8:49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1 398 1672,'0'0'8792,"3"-3"-8199,8-11-362,-1-1 1,-1 0-1,0 0 0,-1-1 0,-1 0 1,6-18-1,23-47 233,88-104-681,-122 182 230,-1 2 155,-1 12-172,11 81-200,4 93-37,-15-118-11,0-67 216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8:50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221 52 2865,'0'0'7137,"-15"-8"-6334,-52-24-206,63 30-543,-1 0 0,0 0 0,1 1 0,-1-1 0,0 1-1,0 0 1,0 1 0,0-1 0,0 1 0,0 0 0,0 0-1,-9 2 1,11-1-48,0 0 0,0 0 0,0 0 0,0 1 0,1-1 0,-1 1 0,1 0 0,-1-1 0,1 1 0,0 0 0,-1 1 0,1-1 0,0 0 0,0 1 0,-2 4 0,-1 2-35,1 1 0,1-1 1,0 1-1,0 0 1,1 0-1,0 0 1,1 0-1,0 0 0,0 17 1,2-25 22,0 0 1,-1 0-1,1 0 0,0 0 1,0 0-1,0 0 0,0 0 1,1 0-1,-1 0 0,0-1 1,1 1-1,-1 0 0,1-1 1,-1 0-1,1 1 0,0-1 1,0 0-1,0 0 1,0 0-1,-1 0 0,1 0 1,1 0-1,-1 0 0,0-1 1,0 1-1,3 0 0,61 10-54,-53-9 26,0-1 1,1 0-1,-1-1 1,0-1-1,1 0 1,14-3-1,-24 3 35,-1 0 0,0 0 0,0-1-1,0 1 1,0-1 0,0 0 0,0 0 0,0 0-1,0 0 1,-1 0 0,1-1 0,-1 1-1,0-1 1,0 1 0,1-1 0,-2 0 0,1 0-1,0 0 1,-1 0 0,1 0 0,-1-1 0,0 1-1,0 0 1,0 0 0,0-1 0,-1 1-1,0-1 1,1 1 0,-1-4 0,0 2 23,1 1 1,-1 0 0,0 0-1,0 0 1,-1 0-1,1 0 1,-1 0 0,0 0-1,0 0 1,0 0-1,0 1 1,-1-1 0,1 0-1,-1 0 1,0 1-1,0-1 1,-1 1 0,1 0-1,-1 0 1,0 0 0,1 0-1,-1 0 1,0 0-1,-1 1 1,1 0 0,0-1-1,-1 1 1,1 0-1,-1 1 1,0-1 0,0 1-1,0-1 1,0 1-1,1 0 1,-1 1 0,0-1-1,-1 1 1,1 0-1,-5 0 1,0-1 2,2 1-41,1-1 1,0 1 0,-1 0-1,1 1 1,0-1-1,-9 3 1,14-3-10,-1 1 1,1 0-1,-1 0 1,1-1-1,-1 1 1,1 0-1,0 0 0,0 0 1,0 0-1,-1 0 1,1 0-1,0 1 1,0-1-1,0 0 0,1 1 1,-1-1-1,0 0 1,0 1-1,1-1 1,-1 1-1,1-1 0,-1 1 1,1-1-1,0 1 1,0 0-1,-1-1 1,1 1-1,0-1 0,1 4 1,0-1-61,0 1 1,0 0 0,0-1-1,1 1 1,0-1 0,0 0-1,0 0 1,0 1 0,1-1-1,0-1 1,0 1-1,0 0 1,0-1 0,0 1-1,1-1 1,0 0 0,-1 0-1,8 4 1,-5-3 104,1 1 0,0-1 1,0-1-1,0 1 0,1-1 0,-1 0 1,1-1-1,0 1 0,-1-2 0,16 3 1,-19-39 418,-4 31-358,0 1 0,1-1 0,-2 0 0,1 0 1,0 0-1,-1 0 0,0 1 0,0-1 0,0 0 0,0 1 0,0-1 0,-1 1 1,0-1-1,1 1 0,-4-4 0,2 5-70,0 0 0,0 0-1,0 0 1,0 0 0,-1 1 0,1-1 0,-1 1 0,1 0 0,-1 0-1,1 0 1,-1 1 0,0-1 0,1 1 0,-1 0 0,0 0-1,-4 1 1,42-1-4999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8:14.21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0-1 560 0,'0'0'250'15,"0"0"-70"-15,0 0-9 0,0 0-21 16,0 0-70-16,0 0-64 16,0 0 14-16,20 0-30 15,-10 0 0-15,4 0 0 16,0 0 2-16,1 0-8 15,-5 0 6-15,1 0-28 16,4 0 27-16,-5 0-26 16,7 0-22-16,2 0-31 15,1 0-144-15,-4 0-182 0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8:51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3 213 4913,'0'0'4945,"-1"-11"-4569,1 0-433,-1-1 194,0 0 0,2 0 0,-1 1-1,3-16 1,-2 24-107,0-1-1,0 0 0,0 1 1,1-1-1,-1 1 1,1-1-1,-1 1 0,1-1 1,0 1-1,1 0 1,-1 0-1,0 0 0,1 0 1,0 1-1,0-1 1,0 1-1,0 0 0,0-1 1,5-2-1,16-5-101,1 1-1,-1 1 1,1 1-1,1 1 1,-1 1-1,1 2 1,51-1-1,-76 4 72,0 0 0,1 1 0,-1-1 0,0 1 0,0-1 0,1 1 0,-1 0-1,0-1 1,0 1 0,0 0 0,0 0 0,0 0 0,0 0 0,0 0 0,0 0 0,0 0 0,0 0 0,-1 0 0,1 0 0,0 1 0,-1-1-1,1 0 1,-1 1 0,1-1 0,-1 0 0,0 0 0,1 1 0,-1-1 0,0 1 0,0-1 0,0 0 0,0 1 0,0-1 0,-1 0 0,1 1 0,0-1-1,-1 2 1,0 4 44,1 0 1,-2-1-1,1 0 0,-1 1 0,0-1 0,0 0 0,-5 9 0,-4 1 6,-2 0 0,0-1 0,-1-1 0,-1 0 1,0-1-1,-29 19 0,-42 38 124,79-63-160,-1 1-1,2 0 1,-1 0 0,1 0 0,0 1 0,1 0 0,0 0-1,-4 12 1,8-20-11,0 0 0,0 1-1,1-1 1,-1 0 0,1 0 0,-1 1-1,1-1 1,-1 0 0,1 1 0,0-1-1,0 1 1,0-1 0,-1 0-1,1 1 1,0-1 0,1 1 0,-1-1-1,0 0 1,0 1 0,1-1 0,-1 1-1,1-1 1,-1 0 0,1 0 0,-1 1-1,1-1 1,0 0 0,0 0 0,0 0-1,-1 0 1,1 0 0,0 0-1,0 0 1,0 0 0,1 0 0,-1 0-1,0 0 1,3 1 0,2-1 23,1 1 0,1-1 0,-1 0 0,0-1 0,0 1 0,12-2 1,-2 1 2,294 0-1359,-304 1 56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8:53.3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137 44 3265,'0'0'6229,"0"-1"-5966,0-1 0,0 1 0,0-1 0,0 1 0,0-1-1,0 1 1,0-1 0,0 1 0,-1-1 0,1 1 0,-1-1 0,1 1 0,-1-1 0,0-1 0,-9 3-223,0 0 0,0 0 0,0 1 0,0 0 0,0 1 1,-14 4-1,21-5-46,0 1 1,1-1 0,-1 1-1,0 0 1,1 0 0,-1 0-1,1 0 1,-1 0 0,1 1-1,0-1 1,0 1 0,0-1-1,1 1 1,-1 0 0,0 0-1,1-1 1,0 1 0,0 0 0,0 0-1,0 1 1,0-1 0,1 0-1,-1 0 1,1 5 0,-1-1 13,0-6-10,0 1 0,1 0 1,-1 0-1,1 0 0,0 0 0,-1 0 1,1-1-1,0 1 0,0 0 1,0 0-1,0 0 0,1 0 0,-1 0 1,0 0-1,1 0 0,0-1 1,-1 1-1,1 0 0,0 0 1,0-1-1,0 1 0,0 0 0,0-1 1,0 1-1,0-1 0,0 0 1,1 1-1,-1-1 0,1 0 0,-1 0 1,1 1-1,-1-1 0,1-1 1,0 1-1,2 1 0,16 9 36,-3-1-136,0 0-1,1-2 1,0 0 0,0 0-1,1-2 1,0 0 0,0-2-1,0 0 1,22 2 0,-40-7 102,0 1 0,0 0 0,1-1 0,-1 1 0,0-1 0,0 1 0,0-1 0,0 0 0,0 0 0,0 1 0,0-1 0,0 0 0,0 0 0,0 0 0,0 0 0,-1 0 0,1 0 0,0 0 0,-1 0 0,1 0 0,-1 0 0,1-1 0,-1 1 0,1 0 0,-1 0 0,0 0 0,0-1 0,0 1 0,1 0 0,-2-3 0,3-48 95,-2 42-50,-1 4-6,1 0 1,-1 0-1,0 0 1,-1 0-1,0 0 1,0 0-1,0 1 1,0-1-1,-1 1 1,0-1-1,0 1 1,-1 0-1,1 0 1,-1 0-1,-6-5 1,4 4 11,0 0 0,0 1-1,-1 0 1,0 0 0,0 0 0,0 1 0,0 0 0,-1 1 0,0 0 0,-15-5 0,23 8-58,-1 0-1,0-1 1,1 1-1,-1 0 1,0 0 0,0 0-1,1 0 1,-1 0-1,0 0 1,0 0 0,1 0-1,-1 0 1,0 0 0,0 0-1,1 1 1,-1-1-1,0 0 1,1 0 0,-1 1-1,0-1 1,1 1-1,-1-1 1,0 0 0,1 1-1,-1-1 1,1 1-1,-1-1 1,1 1 0,-1 0-1,1-1 1,-1 1 0,1-1-1,0 1 1,-1 0-1,1-1 1,0 1 0,-1 1-1,0 29-1142,1-22-200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8:54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159 143 3273,'0'0'6985,"1"-1"-6844,-1 0-1,0 0 1,0 0-1,1 0 0,-1 0 1,0 0-1,0 0 1,0 0-1,-1 0 1,1 0-1,0 0 1,0 0-1,0 0 0,-1 0 1,0-2-1,-4 4-129,0 0-1,-1 0 1,1 1-1,0 0 1,0 0-1,1 1 1,-1-1-1,0 1 0,1 0 1,0 0-1,-1 0 1,-5 7-1,-46 48 48,52-53-61,0 1 0,0-1 0,1 1 1,0 0-1,0 0 0,0 0 0,1 0 0,-3 10 1,4-14 0,1 1 1,-1-1 0,1 1-1,0 0 1,-1-1 0,1 1 0,0-1-1,1 1 1,-1-1 0,0 1-1,1 0 1,0-1 0,-1 1 0,1-1-1,0 0 1,0 1 0,0-1-1,1 0 1,-1 1 0,0-1 0,1 0-1,0 0 1,-1 0 0,3 1-1,7 6-5,0-1 0,1 0 1,-1-1-1,1-1 0,1 0 0,-1 0 0,1-1 0,18 4 0,-7-4-4,1-1 0,0 0 1,44-2-1,-65-2 13,-1-1-1,0 0 1,0 0-1,0-1 1,0 1-1,0-1 1,0 1-1,0-1 1,0 0-1,-1 0 1,1 0-1,-1-1 1,0 1-1,1-1 1,-1 1-1,0-1 1,0 0-1,-1 1 1,3-5-1,33-66 42,-32 63-41,3-9 11,-2 0 0,0 0 0,-1 0 0,-1-1 0,-1 0 0,0 1 0,-2-41 0,-1 56-1,0 0 0,-1 0 1,0 0-1,0 1 1,0-1-1,-1 0 0,1 0 1,-1 1-1,0-1 1,0 1-1,0-1 0,0 1 1,0 0-1,-1 0 0,0 0 1,0 0-1,0 0 1,0 0-1,0 1 0,0 0 1,0 0-1,-1-1 1,1 2-1,-1-1 0,0 0 1,0 1-1,1 0 1,-8-2-1,-7-1-75,0 0 1,-1 1-1,0 0 1,-33 1-1,51 2 1,-1 1-1,1-1 0,-1 0 1,1 1-1,-1-1 0,1 1 1,0-1-1,-1 1 0,1 0 0,0-1 1,-1 1-1,1 0 0,0 0 1,0 0-1,-1 0 0,1 0 1,0 0-1,0 0 0,1 1 1,-1-1-1,0 0 0,0 1 0,0-1 1,1 0-1,-1 1 0,0 1 1,-10 45-2286,8-33 1243,-3 10-1446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01.8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0 496 536,'1'-11'6262,"2"-12"-5477,20 5-776,0 2 0,1 0 0,1 2 0,46-19 0,6-5-3,127-69 130,-138 79-131,94-28 1,14-5 360,-135 48-273,-1 2 1,1 1-1,43-4 0,5-2-74,-34 6 324,-53 27-2377,0-11 91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04.3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213 0 3729,'0'0'253,"-1"28"23,-6 89-28,5-96 5,-1 1-1,-1-1 0,-1 0 1,-8 22-1,-2 8 395,-17 85 629,-39 177-236,58-237-972,3 1 1,1 89 0,9-132-64,1-13 95,-1 0-1,0 0 1,-2-1-1,-1 1 1,-7 31-1,7-45-89,1 0-1,0 0 0,0 0 0,0 0 0,1 0 1,0 1-1,1-1 0,0 1 0,0-1 1,1 8-1,2-14 1,-1 0 1,1 0-1,0-1 0,0 1 1,-1-1-1,1 1 1,0-1-1,0 0 0,0 0 1,-1 0-1,5-2 1,1 2 44,29 0 55,0-1 0,-1-3 1,50-9-1,-7-1 24,1 4 0,132 0 0,-9 1-96,-113 1-48,-1-3-1,0-4 0,89-28 1,-157 34 53,-2 0-571,-8 6-2718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05.3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1 151 1328,'0'0'3644,"19"-4"-3406,151-27 304,150 3 1218,-1 0-916,-167 5-713,140-14 7,-290 37-132,-1 0 0,0 1 0,0-1 1,0 0-1,0 0 0,0 1 0,0-1 1,-1 0-1,1 1 0,0-1 0,0 1 1,0 0-1,0-1 0,0 1 1,-1 0-1,1-1 0,0 1 0,0 0 1,-1 0-1,1 0 0,-1-1 0,1 1 1,-1 0-1,1 0 0,-1 0 0,1 0 1,-1 0-1,0 0 0,0 0 1,1 0-1,-1 0 0,0 0 0,0 1 1,4 51 387,-2-13-224,14 24-144,-4-18 67,7 63 0,-17-95-73,-1 1-1,-1 0 0,0-1 1,-1 1-1,-1-1 1,0 1-1,-1-1 0,-8 25 1,-61 129 152,-9 25 132,68-157-263,3 1-1,0 0 0,-6 59 0,16-90-31,-1 0-1,0-1 1,0 1 0,0 0-1,-1-1 1,1 1 0,-1-1-1,-1 0 1,1 0-1,-1 0 1,0 0 0,0 0-1,0 0 1,-1-1-1,0 1 1,0-1 0,0 0-1,0 0 1,0-1 0,-1 1-1,0-1 1,0 0-1,0 0 1,0-1 0,-11 4-1,-9 6 92,17-10-46,1 1 0,0 0 1,-1 0-1,1 1 0,0 0 1,1 0-1,-1 1 1,1 0-1,0 0 0,-8 9 1,13-12-87,1-1 20,4-15-1599,1-1-864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06.2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4793,'0'0'3690,"4"-4"-3634,3-2-66,1 1 0,-1 0 0,1 1 0,0 0 1,0 0-1,1 1 0,-1 0 0,1 0 0,-1 1 0,1 0 0,16-1 0,17 0 185,53 3-1,-48 0-45,388 32 160,-389-27-198,0 3 0,0 1-1,-1 3 1,0 1 0,77 35-1,-68-27-3,0-2 0,2-3 0,85 15 0,-69-17-53,-64-11 21,0 0 0,0 0 1,0 1-1,0 0 0,-1 0 0,1 1 1,-1 0-1,0 1 0,-1-1 0,1 1 1,9 12-1,27 22-46,-19-22 43,-13-11-43,-1 0 1,0 2 0,0-1 0,0 1 0,14 17 0,-24-25-24,0 0-1,1 0 1,-1 0 0,0 0 0,0 0 0,1 0 0,-1 0 0,0 0 0,0 0-1,0 0 1,0 0 0,0 0 0,0 0 0,-1 0 0,1 0 0,0-1 0,0 1 0,-1 0-1,1 0 1,0 0 0,-1 0 0,1 0 0,-1 0 0,1-1 0,-1 1 0,0 0-1,1 0 1,-1-1 0,0 1 0,1 0 0,-1-1 0,0 1 0,0-1 0,0 1 0,1-1-1,-1 1 1,0-1 0,0 0 0,0 1 0,0-1 0,0 0 0,0 0 0,0 0-1,0 1 1,-2-1 0,-22 8-1390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07.4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4625,'0'0'2208,"29"34"-1977,66 117 4160,-10-15-4169,-75-121-216,51 75 71,-4 2 0,82 185 1,-127-248-65,1-1 1,2-1 0,1 0 0,0-2-1,2 1 1,1-2 0,1-1 0,43 40 0,-61-63-125,-1 0-74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07.9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1 496,'-4'0'6467,"-13"0"-9617,9 0 1457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09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757 8 3977,'0'0'2615,"-16"-8"-655,3 9-1776,0 1-1,0 0 0,0 0 1,0 2-1,1-1 1,-1 2-1,1 0 0,0 0 1,-15 9-1,-102 72 282,109-71-428,-62 51 46,-96 99 0,44-37 279,123-119-329,8-7-27,-1 1 0,1 0-1,0-1 1,0 1 0,0 0 0,0 1 0,0-1 0,0 1-1,1-1 1,0 1 0,0 0 0,0-1 0,0 1-1,0 0 1,1 0 0,0 1 0,0-1 0,0 0-1,-1 9 195,243 205 49,-114-106-134,-115-103-110,-1-1 0,1 0 0,21 11 0,-23-15 7,-1 1 0,1 0 0,-2 1 0,1 0 0,0 1 0,-1 0 0,-1 0 0,11 12 0,-13-11-122,-5-7-55,0-1 0,0 0 0,0 1 1,1-1-1,-1 1 0,0-1 0,9 5-3791,-8-5 3791,-1 0 0,0 0 0,1 0 0,0-1 1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5:33.32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90178C5-AC71-4B08-977C-30CE68F7E8A6}" emma:medium="tactile" emma:mode="ink">
          <msink:context xmlns:msink="http://schemas.microsoft.com/ink/2010/main" type="writingRegion" rotatedBoundingBox="19110,9332 29978,10111 29450,17478 18582,16699"/>
        </emma:interpretation>
      </emma:emma>
    </inkml:annotationXML>
    <inkml:traceGroup>
      <inkml:annotationXML>
        <emma:emma xmlns:emma="http://www.w3.org/2003/04/emma" version="1.0">
          <emma:interpretation id="{4754C6F9-6430-499E-9637-5838C859ECEE}" emma:medium="tactile" emma:mode="ink">
            <msink:context xmlns:msink="http://schemas.microsoft.com/ink/2010/main" type="paragraph" rotatedBoundingBox="19065,9607 26799,9741 26782,10691 19049,105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334B72-57C8-4630-9073-DD90B36EEFD5}" emma:medium="tactile" emma:mode="ink">
              <msink:context xmlns:msink="http://schemas.microsoft.com/ink/2010/main" type="line" rotatedBoundingBox="19065,9607 26799,9741 26782,10691 19049,10557"/>
            </emma:interpretation>
          </emma:emma>
        </inkml:annotationXML>
        <inkml:traceGroup>
          <inkml:annotationXML>
            <emma:emma xmlns:emma="http://www.w3.org/2003/04/emma" version="1.0">
              <emma:interpretation id="{1DAC41A2-12E7-45A7-A43F-73803A4BC876}" emma:medium="tactile" emma:mode="ink">
                <msink:context xmlns:msink="http://schemas.microsoft.com/ink/2010/main" type="inkWord" rotatedBoundingBox="19062,9773 20841,9804 20828,10588 19049,10557">
                  <msink:destinationLink direction="with" ref="{5672FBE7-B941-4289-9682-48E6C1EE6C0A}"/>
                </msink:context>
              </emma:interpretation>
              <emma:one-of disjunction-type="recognition" id="oneOf0">
                <emma:interpretation id="interp0" emma:lang="en-US" emma:confidence="0.5">
                  <emma:literal>En-Eu,</emma:literal>
                </emma:interpretation>
                <emma:interpretation id="interp1" emma:lang="en-US" emma:confidence="0">
                  <emma:literal>Ex-Eu,</emma:literal>
                </emma:interpretation>
                <emma:interpretation id="interp2" emma:lang="en-US" emma:confidence="0">
                  <emma:literal>EL-EL,</emma:literal>
                </emma:interpretation>
                <emma:interpretation id="interp3" emma:lang="en-US" emma:confidence="0.5">
                  <emma:literal>E, E,</emma:literal>
                </emma:interpretation>
                <emma:interpretation id="interp4" emma:lang="en-US" emma:confidence="0">
                  <emma:literal>EIIEL,</emma:literal>
                </emma:interpretation>
              </emma:one-of>
            </emma:emma>
          </inkml:annotationXML>
          <inkml:trace contextRef="#ctx0" brushRef="#br0">-3330-4425 159 0,'0'0'251'16,"0"0"-178"-16,0 0-71 16,0 0 47-16,0 0 9 15,0 0-31-15,0 0 16 16,147-6 1-16,-114 6-15 16,6 0 24-16,-5 0 9 15,-4 0-11-15,-5 0-11 16,-10 0-31-16,-5 0 8 15,-8 0-16-15,-2-2-1 16,0 2 2-16,0 0-2 16,0-3-95-16,0 3-253 0</inkml:trace>
          <inkml:trace contextRef="#ctx0" brushRef="#br0" timeOffset="-339.98">-3318-4353 129 0,'0'0'275'15,"0"0"-119"-15,0 0-35 16,0 0 15-16,0 0 4 15,0 0-37-15,0 0-50 0,12 0 14 16,-12 0-22 0,3 0-15-16,-3 0 19 0,0 0-20 15,0 0-10 1,0 0-13-16,0 0 1 0,0 0-14 16,0 0 5-1,0 0-10-15,0 0 11 0,0 8-6 16,-8 4 7-1,-1 3 2-15,-1 3 5 0,1 2-8 16,-3 0 1-16,4 2-7 0,3 1-1 16,-1-3 8-1,3 0 0-15,0 0 0 0,3-3 0 16,0-4-1 0,0 0 0-16,0-4-9 31,0-1 9-31,0-1-13 0,0-1-2 0,3-1 8 15,6-3-23-15,1 1 17 0,7-1-5 16,5-2-14 0,4 0 4-16,1 0-52 0,4 0-32 15,8 0-42-15,-6-10-55 16,-7 2-56-16</inkml:trace>
          <inkml:trace contextRef="#ctx0" brushRef="#br0" timeOffset="289.95">-3334-4293 103 0,'0'0'86'0,"0"0"-64"16,0 0 99 0,0 0 43-16,0 0-16 0,0 0-36 15,55 0-58 1,-38 0 24-16,-3 0-48 0,0 0 0 15,-6 0-7 1,-1 0-23-16,-5 0 5 0,1 0-5 16,-3 0-26-16,0 0 17 15,2 0-20-15,1 0-14 16,9 0-32-16,-5 5-127 16,2-2-132-16</inkml:trace>
          <inkml:trace contextRef="#ctx0" brushRef="#br0" timeOffset="919.95">-2935-4015 413 0,'0'0'202'0,"0"0"-110"16,0 0-24-16,0 0 46 15,0 0 7-15,0 0-58 16,0 0-14-16,0 0-3 16,24-40-46-16,-12 28 27 15,-2-1-17-15,-1 3 26 16,2-3 17-16,-5 4-23 15,-1 1 8-15,-2 3-13 0,0 3-24 16,-3-1 19 0,0 3-20-16,2 0 0 0,-2 0 0 15,0 0-13 1,0 0 2-16,0 0-20 0,4 0-3 16,-1 13 27-1,-1 4 4-15,-2 1 3 0,0 2 0 16,0 0-23-1,0 0 22-15,0 2-8 0,0-2 2 16,-9-2 0-16,1 0 7 0,3-6 0 16,-1 0 0-1,1-1-10-15,2-1-35 0,0 2-120 16,1-2-163 0,2-2-187-16</inkml:trace>
          <inkml:trace contextRef="#ctx0" brushRef="#br0" timeOffset="1279.94">-2551-4032 580 0,'0'0'138'16,"0"0"-110"-1,0 0 44-15,0 0 52 0,0 0-69 16,0 0-12 0,0 0-42-16,25-13 9 0,-17 13-4 15,0 0 4 1,1 0-7-16,-4 0 6 0,2 0-8 15,0 0 15-15,-1 0-16 0,3 0 0 16,-2 0 4 0,5 0-4-16,2 0 0 0,6 0-100 15,-6 0-204 1,-1 0-251-16</inkml:trace>
          <inkml:trace contextRef="#ctx0" brushRef="#br0" timeOffset="2189.87">-2332-4250 430 0,'0'0'79'0,"0"0"-49"16,0 0 22-16,0 0 30 16,0 0-30-16,157-30 6 15,-121 25 6-15,0 2-27 16,-8 1 7-16,-8-1 15 15,-3 3-33-15,-7 0 9 16,-1 0-19-16,-1 0-15 16,1 0 14-1,1 0-15-15,4 0 1 0,0 0-1 0,-2 0-2 16,-2 0 1 0,-3 0-31-16,-2 0-98 0,-2 0-81 15,-1 0-53-15</inkml:trace>
          <inkml:trace contextRef="#ctx0" brushRef="#br0" timeOffset="1829.89">-2203-4212 665 0,'0'0'137'0,"0"0"-130"0,0 0-6 16,0 0 4-1,0 0-5-15,0 0 0 0,0 0 0 16,3 29 6-16,-3-11-6 0,-3 2 1 16,-3 0-1-1,1 0 29 1,0-3-18-16,-2 4 12 0,2-4 13 16,0-1-26-16,-2-2 22 0,5-1-6 15,2 2-24 1,0 0 38-16,0 0-27 0,0-2 0 15,0-1 0-15,0-2-6 16,0-3-7-16,0-2 0 16,6 1 1-16,10-4 15 15,1-2-15-15,6 0 9 16,1 0-8-16,1 0-2 16,1 0-10-16,1 0-50 15,1 0-78-15,14-13-31 16,-6-1-38-16,-5-1-168 0</inkml:trace>
          <inkml:trace contextRef="#ctx0" brushRef="#br0" timeOffset="2469.85">-2186-4157 51 0,'0'0'303'0,"0"0"-207"0,0 0-60 16,0 0 55-16,0 0-24 16,0 0-44-16,0 0-2 15,22 7 18-15,-2-5 39 16,-1 1-36-16,0-1-19 16,1-2 13-16,-3 3-35 15,-3-1 0-15,-7 1-1 16,0-1-47-16,-4 1-124 15,-3-3-191-15</inkml:trace>
          <inkml:trace contextRef="#ctx0" brushRef="#br0" timeOffset="3039.82">-1799-4015 464 0,'0'0'146'15,"0"0"-132"-15,0 0-8 16,0 0 92-16,0 0-30 16,0 0-33-16,0 0-24 15,0 8-9-15,0-3 12 16,0 0 24-16,0 3 1 15,0-1 13-15,0 0-25 16,-3 3-4-16,-2 0-4 0,-2 1-19 16,5-1 12-1,-3-1-12-15,2 4 1 0,-3 0 11 16,3 2-12 0,-2-6 1-16,2 5 4 0,3-7 2 15,0 0-7 1,0 1 0-16,0-3-13 0,0-1 13 15,0 2 6-15,0-1 6 0,3-2 1 16,11-1-12 0,0 1 4-16,2-1-5 0,4-2-27 15,7 0-57 1,-5 0-112-16,2 0-204 0</inkml:trace>
          <inkml:trace contextRef="#ctx0" brushRef="#br0" timeOffset="3346.98">-1602-3889 591 0,'0'0'225'0,"0"0"-129"15,0 0 9-15,0 0 24 16,0 0-52-16,0 0-64 15,0 0-13-15,0 0 0 16,0 0-14-16,0 14 14 16,0 4 0-16,-2 5 0 0,-4-3 3 15,0 2-3 1,1-1 0-16,0-2 0 0,-1-1 7 16,0 0-8-16,1-6 1 15,2 1-7 1,-6-1-6-16,4 1-119 0,-12 4-93 15,6-4-32-15,-2-6-290 16</inkml:trace>
        </inkml:traceGroup>
        <inkml:traceGroup>
          <inkml:annotationXML>
            <emma:emma xmlns:emma="http://www.w3.org/2003/04/emma" version="1.0">
              <emma:interpretation id="{A9887487-A009-43E1-BCF2-FB0A638DD118}" emma:medium="tactile" emma:mode="ink">
                <msink:context xmlns:msink="http://schemas.microsoft.com/ink/2010/main" type="inkWord" rotatedBoundingBox="22595,9668 24068,9694 24057,10324 22584,10298"/>
              </emma:interpretation>
              <emma:one-of disjunction-type="recognition" id="oneOf1">
                <emma:interpretation id="interp5" emma:lang="en-US" emma:confidence="0.5">
                  <emma:literal>Ra</emma:literal>
                </emma:interpretation>
                <emma:interpretation id="interp6" emma:lang="en-US" emma:confidence="0">
                  <emma:literal>Re</emma:literal>
                </emma:interpretation>
                <emma:interpretation id="interp7" emma:lang="en-US" emma:confidence="0">
                  <emma:literal>RZ</emma:literal>
                </emma:interpretation>
                <emma:interpretation id="interp8" emma:lang="en-US" emma:confidence="0">
                  <emma:literal>1212</emma:literal>
                </emma:interpretation>
                <emma:interpretation id="interp9" emma:lang="en-US" emma:confidence="0">
                  <emma:literal>Riaz</emma:literal>
                </emma:interpretation>
              </emma:one-of>
            </emma:emma>
          </inkml:annotationXML>
          <inkml:trace contextRef="#ctx0" brushRef="#br0" timeOffset="18538.99">203-4503 182 0,'0'0'229'0,"0"0"-116"0,0 0-63 16,0 0 24-1,0 0-13-15,0 0-37 0,0 0 8 16,12-18-32-16,-12 18 18 0,0 0-4 15,0 0-14 1,0 0-9-16,0 0-6 16,0 0 9-16,0 10 6 15,0 5 0-15,0 8 1 16,0-1 6-16,0 6-6 16,0 2-1-16,0 0 1 15,0-2 12-15,0-1 31 16,-7-2-33-16,5-2-2 15,-4-3-3-15,1-6 1 0,-4 2-8 16,4-6 1 0,0 0-49-16,-2 0 18 0,2-5-37 15,3 0-32-15,-1-2-15 16,-1-3-92-16,4 0 56 0</inkml:trace>
          <inkml:trace contextRef="#ctx0" brushRef="#br0" timeOffset="19228.89">222-4461 129 0,'0'0'164'16,"0"0"-41"-16,0 0-58 0,0 0-28 15,0 0-37 1,0 0-9-16,0 0 8 0,174-80-38 15,-141 80 21-15,-3 0 2 16,-4 0-24-16,-7 0 40 16,-2 0-23-16,-6 5-2 15,-3 0-11-15,-3 0-1 16,2 0 36-16,-5 0-10 16,1 3-12-16,2 1 23 15,2 4 1-15,-2 2-1 16,3 0 1-16,1 0 0 0,-4-2 5 15,0 2-6 1,-1-5-11-16,-4 0 10 0,0-2 1 16,0-1 0-1,-4 3 53-15,-15-3 6 0,-9 3 13 16,-3-4-15 0,-2 1 3-16,6-2 7 0,3 0-34 15,8-3-1 1,5 3-1-16,9-2-29 0,-2-3-4 15,4 0 2-15,0 2-23 0,0 1-3 16,0 2-20 0,0 5 46-16,4 0 12 0,1 2-4 15,0 4-8 1,4-4 10-16,1 1-10 0,2-1 30 16,2-1-5-1,8-2 66-15,0 1 17 0,4-5-69 16,-4 0 0-16,-3 0-33 15,-2-2 0-15,-3-3-1 16,-6 2-5-16,-3-2-24 16,-1 0-14-16,-4 3-34 15,0 0-10-15,0-3-106 16,0 0-134-16</inkml:trace>
          <inkml:trace contextRef="#ctx0" brushRef="#br0" timeOffset="19738.86">779-4030 705 0,'0'0'133'0,"0"0"-68"16,0 0 33-16,0 0-32 0,0 0-38 15,0 0 4 1,0 0-32-16,115-63 0 0,-95 53 7 15,-4 3-7 17,-1 0 0-32,-5-3 10 0,-1 2-2 0,-4 0-5 0,-2 3-3 15,-1 0 0-15,1 1 0 16,1 1 3-16,-2-2-3 16,1 0 0-16,0 2 6 15,2-2-8-15,-1 3 2 16,-2 2-3-16,1 0-5 0,-3 0 8 15,0 0-13 1,0 0-5-16,0 0-35 0,0 7 38 16,0 6 7-1,-3 2-5-15,-3 3 7 0,1-1 7 16,-1-2-1 0,4 3 2-16,2-3 4 0,0-1-12 15,0 0 6 1,0-5-13-16,0-1-2 0,-7 2-76 15,0 0-43-15,-2-2-35 0,3-3-47 16</inkml:trace>
          <inkml:trace contextRef="#ctx0" brushRef="#br0" timeOffset="20418.82">1200-4105 20 0,'0'0'256'0,"0"0"-164"0,0 0-59 15,0 0 25 1,0 0 10-16,0 0-18 0,0 0-4 16,0 0-18-1,95-35-9-15,-86 35 14 0,-4 0-25 16,3 0 5-16,-2 0-5 0,2 0-8 15,1 0 0 1,-1 0-1-16,-3 0-13 0,1 5 13 16,-3 5 2-1,-3-2-1-15,0 2 10 16,0-1 6 0,0-1 34-16,0 0-22 0,0-1-4 0,0 3 4 15,-12 0-12 1,-4 3 23-16,-4-1-9 0,1 1-13 15,-3-1 15-15,2 1-20 16,4-1-12-16,1 1 12 16,8-3-11-16,0 0 0 15,2 0-1-15,5-3-18 16,0 1 17-16,0-3 2 16,9 0 3-16,16 3 28 15,8-6-10-15,9 3-1 16,3-5-21-16,1 0 9 0,-1 0-8 15,-3 0-1 1,-3 0-8-16,-6 0 6 0,-7 0-50 16,-7 0-13-1,-8 0 0-15,-5 0 2 0,-6 0 34 16,0 0-146 0,-4-2-194-16</inkml:trace>
        </inkml:traceGroup>
        <inkml:traceGroup>
          <inkml:annotationXML>
            <emma:emma xmlns:emma="http://www.w3.org/2003/04/emma" version="1.0">
              <emma:interpretation id="{1C166604-68F4-4B52-8049-B407C2B7A900}" emma:medium="tactile" emma:mode="ink">
                <msink:context xmlns:msink="http://schemas.microsoft.com/ink/2010/main" type="inkWord" rotatedBoundingBox="25580,9816 26797,9837 26785,10518 25568,10497"/>
              </emma:interpretation>
              <emma:one-of disjunction-type="recognition" id="oneOf2">
                <emma:interpretation id="interp10" emma:lang="en-US" emma:confidence="0.5">
                  <emma:literal>R's</emma:literal>
                </emma:interpretation>
                <emma:interpretation id="interp11" emma:lang="en-US" emma:confidence="0">
                  <emma:literal>Ros</emma:literal>
                </emma:interpretation>
                <emma:interpretation id="interp12" emma:lang="en-US" emma:confidence="0">
                  <emma:literal>Ras</emma:literal>
                </emma:interpretation>
                <emma:interpretation id="interp13" emma:lang="en-US" emma:confidence="0">
                  <emma:literal>Rus</emma:literal>
                </emma:interpretation>
                <emma:interpretation id="interp14" emma:lang="en-US" emma:confidence="0">
                  <emma:literal>R']</emma:literal>
                </emma:interpretation>
              </emma:one-of>
            </emma:emma>
          </inkml:annotationXML>
          <inkml:trace contextRef="#ctx0" brushRef="#br0" timeOffset="21438.79">3198-4220 479 0,'0'0'153'15,"0"0"-72"-15,0 0-25 16,0 0 42-16,0 0 41 16,0 0-45-16,0 0-42 15,46-51-13-15,-43 51-37 16,-3 0-2-16,0 0-2 16,0 0-31-16,0 11 31 15,0 9 2-15,0 5 0 16,-5 2 2-16,-3 4 7 0,-4-1-10 15,3 2 1 1,2 1 0-16,-1-3-11 0,1-3 11 16,2-2-16-1,3-7 6-15,2-3-25 0,-3-7 20 16,3-3-11 0,-4-3-40-16,-1 0-25 0,-5-2-97 15,-2 0-79 1,0 0-145-16</inkml:trace>
          <inkml:trace contextRef="#ctx0" brushRef="#br0" timeOffset="22025.67">3164-4285 221 0,'0'0'232'16,"0"0"-95"-16,0 0 39 0,0 0-102 15,0 0-64 1,0 0 2-16,145-103-12 0,-99 98-1 16,2 5 0-16,-3 0-17 0,-6 0 4 15,-5 0 1 1,-10 8-7-16,-4 4 19 0,-9 3-15 16,0 0 3-1,-5 2 5-15,-1-2-7 0,-2 1 15 16,-1-1 0-1,-2-3 2-15,0 1 5 0,0-1-6 16,0 1-1 0,0-3 13-16,0 3-13 0,-14-1 19 15,-8 3 0-15,-7 0-2 16,-14 0 16-16,-1 0-25 16,-4 0 13-16,0 0 17 15,7-5 2-15,7 0 17 16,7-2-20-16,11-3-21 15,7-3 19-15,3-2-35 16,6 0 0-16,0 0 0 16,0 0-18-16,0 0 12 0,0 0-9 15,0 3 1 1,0 2 14-16,3 2 6 0,9 3-5 16,0 1 20-1,5-2-20-15,4 1 11 0,3 0-12 16,1 1 0-1,3-4 20-15,0 0-19 0,-3 1-1 16,0-3 4 0,-6 2-4-16,-4-4-12 0,-6 2-74 15,-7-2-111-15,-2-3-100 0</inkml:trace>
          <inkml:trace contextRef="#ctx0" brushRef="#br0" timeOffset="22519.82">3704-3875 5 0,'0'0'360'0,"0"0"-214"0,0 0-15 15,0 0 63-15,0 0-51 0,0 0-58 16,0 0-40 0,128-127-25-16,-116 114 9 0,-2 6-28 15,-3-1 0 1,-2 6 38-16,-5 0-22 0,2 2-15 15,-2 0-2 1,0 0-23-16,0 0 10 0,0 0-6 16,3 12 16-16,-3 3 2 15,2 0 1-15,-2 2-10 16,0-2 8-16,0-2-9 16,0 0 10-16,0-1-7 15,0-2 2-15,0 3 5 16,0-3 1-16,0-3 0 15,0 3 1-15,-2-2-1 16,-3-1 0-16,-4 3-43 0,-2 3-67 16,-3 2-65-1,3 0-76-15,3-5-138 0</inkml:trace>
          <inkml:trace contextRef="#ctx0" brushRef="#br0" timeOffset="23260.88">4133-3997 522 0,'0'0'101'0,"0"0"-31"0,0 0-7 16,0 0 18-16,0 0 0 15,0 0-55-15,0 0-12 16,156-35-1-16,-143 35-11 15,-4 0-4-15,-3 0-6 16,-1 0 2-16,1 0 6 0,-3 2 0 16,-1 3 3-1,1 5-3-15,-3 0 12 0,0 1 5 16,0 3 31 0,0 1-31-16,0 1 9 0,0-1-25 15,-5-1 14 1,-7-3-7-16,-1-1-6 15,2 0 14-15,-1-3-16 0,4-2 0 0,6 0 10 16,-2-2-9 0,4-3-1-16,0 2 0 0,0-2-9 15,0 3-1 1,0 2 20-16,14 2-6 16,3 1 19-16,0-1-23 15,-3 3 0-15,-3-2 0 16,-3 2-39-16,-5 0 31 15,-3 2-10-15,0 1-14 0,0 0 3 16,-3-1 29 0,-8 1 0-16,-2-3 1 0,1-3 8 15,0-2-2-15,2 0-7 16,-4 0 1-16,2-5 31 16,-5 0 22-16,-2 0 22 15,-3 0-9-15,-5 0-40 16,-1 0 8-16,-1 0-33 15,5-5-2-15,2 0 0 16,-2 5-10-16,-3 0-106 16,5 0-214-16,5 10-322 0</inkml:trace>
        </inkml:traceGroup>
      </inkml:traceGroup>
    </inkml:traceGroup>
    <inkml:traceGroup>
      <inkml:annotationXML>
        <emma:emma xmlns:emma="http://www.w3.org/2003/04/emma" version="1.0">
          <emma:interpretation id="{8BFB72F8-7FA5-4478-B67C-A97E2A7E8C76}" emma:medium="tactile" emma:mode="ink">
            <msink:context xmlns:msink="http://schemas.microsoft.com/ink/2010/main" type="paragraph" rotatedBoundingBox="19176,10847 27391,11490 27334,12223 19119,115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D07AEB-AF1B-4E2C-BDD1-E2DEB98207EA}" emma:medium="tactile" emma:mode="ink">
              <msink:context xmlns:msink="http://schemas.microsoft.com/ink/2010/main" type="line" rotatedBoundingBox="19176,10847 27391,11490 27334,12223 19119,11580"/>
            </emma:interpretation>
          </emma:emma>
        </inkml:annotationXML>
        <inkml:traceGroup>
          <inkml:annotationXML>
            <emma:emma xmlns:emma="http://www.w3.org/2003/04/emma" version="1.0">
              <emma:interpretation id="{A7979C07-2A28-40F8-A462-B528F8B7AFCC}" emma:medium="tactile" emma:mode="ink">
                <msink:context xmlns:msink="http://schemas.microsoft.com/ink/2010/main" type="inkWord" rotatedBoundingBox="19342,10764 19922,11118 19633,11592 19053,11238"/>
              </emma:interpretation>
              <emma:one-of disjunction-type="recognition" id="oneOf3">
                <emma:interpretation id="interp15" emma:lang="en-US" emma:confidence="0.5">
                  <emma:literal>Eg</emma:literal>
                </emma:interpretation>
                <emma:interpretation id="interp16" emma:lang="en-US" emma:confidence="0">
                  <emma:literal>Ely</emma:literal>
                </emma:interpretation>
                <emma:interpretation id="interp17" emma:lang="en-US" emma:confidence="0">
                  <emma:literal>E</emma:literal>
                </emma:interpretation>
                <emma:interpretation id="interp18" emma:lang="en-US" emma:confidence="0">
                  <emma:literal>Eye</emma:literal>
                </emma:interpretation>
                <emma:interpretation id="interp19" emma:lang="en-US" emma:confidence="0">
                  <emma:literal>Eng</emma:literal>
                </emma:interpretation>
              </emma:one-of>
            </emma:emma>
          </inkml:annotationXML>
          <inkml:trace contextRef="#ctx0" brushRef="#br0" timeOffset="4986.89">-3248-3195 217 0,'0'0'200'0,"0"0"-155"0,0 0 28 15,0 0 63 1,0 0-6-16,0 0-35 0,0 0-40 15,17 0 35 1,-14 0 8-16,-3 0-31 0,0 0 15 31,0 0-25-31,0 0-22 0,0 0-14 16,0 0-20-16,0 0-2 0,0 0-8 0,0 2-33 16,0 11 42-1,0 5-7-15,0 1 7 0,-3 4-1 16,-5-3-17-1,-1 0 18-15,4-5-1 0,0 0 1 16,-2-5 0 0,2 1 0-16,3-6 0 0,-1 2 1 15,-1-2 1 1,2 0-2-16,2 0 0 16,-3 0 0-16,3 0-2 0,-3 0 2 15,3 0 0 1,0 3 0-16,0-4-1 0,0 1 0 31,0 3 1-31,0-3-3 0,0-2 2 0,0 2 1 16,0-3 0-1,0 3-1-15,0-2-1 0,0 2 1 16,0 0 1-16,6-1-26 0,5 1 13 47,6 1 2-47,0-4-1 0,5 4-4 0,0-2-32 0,4-1-8 15,-4-1-16-15,2 1-74 0,5-3-88 16,-7 0 4 0</inkml:trace>
          <inkml:trace contextRef="#ctx0" brushRef="#br0" timeOffset="5626.85">-3222-3147 484 0,'0'0'140'0,"0"0"-139"0,0 0 6 16,0 0 18-16,0 0 31 0,0 0 3 31,0 0-26-31,109 32 8 0,-85-27-7 0,-2 0-26 15,-8 0-8 1,-2-2 0-16,-9 1-97 0,-3-1-108 16,0-1-188-16</inkml:trace>
          <inkml:trace contextRef="#ctx0" brushRef="#br0" timeOffset="5366.87">-3205-3242 139 0,'0'0'206'0,"0"0"-114"0,0 0-14 16,0 0 36 0,0 0-16-16,0 0-62 0,0 0 8 15,72-5 3 1,-42 5-13-16,6 0 13 0,7 0-31 16,-2 0 3-16,0 0 3 0,2-3-15 15,-7-2-4 1,-11 0-3-16,-6-1 0 0,-10 2 3 15,-6-1-3 1,-3 2-42-16,-7 1-183 0,-8-1-133 16</inkml:trace>
          <inkml:trace contextRef="#ctx0" brushRef="#br0" timeOffset="6342.06">-2889-3024 413 0</inkml:trace>
          <inkml:trace contextRef="#ctx0" brushRef="#br0" timeOffset="6182.09">-2889-3024 527 0,'0'0'219'15,"0"0"-170"-15,0 0-29 16,0 0 35-16,0 0-33 16,0 0-22-16,0 0-9 0,0 7 9 15,0 0 0 1,0 3 0-16,0 3 22 0,-5-3 7 15,0 2-13 1,-4 1 21-16,4 0 2 0,0-1-10 16,-2-2 6-1,2 0-26-15,2 3 1 0,3-3-4 16,-2 0-4-16,2 0-2 16,0 0 0-16,0-3 0 15,0 1 1-15,8-1 1 0,6 1 7 16,0-3 2-1,3 0-1-15,0 0-9 0,-4-2-1 16,1-3-3 0,-3 0-5-16,0 0 2 15,-2 0 4-15,-1 0-8 16,3 0-24-16,-3 0 5 16,4-3-23-16,2-10-100 0,-4 3-105 15,-1 0-305-15</inkml:trace>
          <inkml:trace contextRef="#ctx0" brushRef="#br0" timeOffset="6542.05">-2889-3024 413 0,'121'120'226'0,"-121"-120"-165"0,0 0-19 0,0 3 62 0,0-1-26 0,0 5-55 15,0 3-22 1,0 2 26 0,0 4 4-16,0-1-5 0,0 0 0 0,0 3-16 15,0-4 1-15,0 2 7 16,0-4-17-16,0-2 7 15,0 0-8-15,0-3 0 16,0 1 3-16,0 2-2 16,0 0-1-16,0 0 0 15,0 3-2-15,-3-1 2 16,-9 8-109-16,2-2-115 0,1-6-171 0</inkml:trace>
        </inkml:traceGroup>
        <inkml:traceGroup>
          <inkml:annotationXML>
            <emma:emma xmlns:emma="http://www.w3.org/2003/04/emma" version="1.0">
              <emma:interpretation id="{CB1164CE-511D-4B3E-B9EE-7EFEC55AC804}" emma:medium="tactile" emma:mode="ink">
                <msink:context xmlns:msink="http://schemas.microsoft.com/ink/2010/main" type="inkWord" rotatedBoundingBox="20485,11104 21257,11402 21083,11852 20312,11554"/>
              </emma:interpretation>
              <emma:one-of disjunction-type="recognition" id="oneOf4">
                <emma:interpretation id="interp20" emma:lang="en-US" emma:confidence="0.5">
                  <emma:literal>*</emma:literal>
                </emma:interpretation>
                <emma:interpretation id="interp21" emma:lang="en-US" emma:confidence="0">
                  <emma:literal>£</emma:literal>
                </emma:interpretation>
                <emma:interpretation id="interp22" emma:lang="en-US" emma:confidence="0">
                  <emma:literal>~</emma:literal>
                </emma:interpretation>
                <emma:interpretation id="interp23" emma:lang="en-US" emma:confidence="0">
                  <emma:literal>1</emma:literal>
                </emma:interpretation>
                <emma:interpretation id="interp24" emma:lang="en-US" emma:confidence="0">
                  <emma:literal>.</emma:literal>
                </emma:interpretation>
              </emma:one-of>
            </emma:emma>
          </inkml:annotationXML>
          <inkml:trace contextRef="#ctx0" brushRef="#br0" timeOffset="7571.99">-2011-2949 599 0,'0'0'338'16,"0"0"-259"-16,0 0-79 0,0 0-4 16,0 0-3-1,0 0 7-15,0 0 0 0,2 42 3 16,-2-27-1-1,0 3-2-15,0 0 18 0,0-1-17 16,-2 0 39 0,-6-1-17-16,-1 1 2 0,1-4 7 15,-1 2-32 1,4-1 19-16,0-1-19 0,0 2 10 16,1-2-7-16,4-4-3 0,0 5 0 15,0-7 2 1,0 3 0-16,0 0-2 0,0-3 0 15,6 1 1 1,4 0 12-16,2-3-12 0,0-1 0 16,1 1 11-1,1-2-6-15,3-3-6 0,2 0 0 16,3 0-24-16,4 0 15 16,1 0-76-16,13-3-90 15,-8-11-121-15,-3-4-210 0</inkml:trace>
          <inkml:trace contextRef="#ctx0" brushRef="#br0" timeOffset="8181.95">-2022-2870 400 0,'0'0'189'0,"0"0"-111"16,0 0 47-1,0 0-6-15,0 0-59 0,0 0-31 16,0 0-29 0,80 6 1-16,-58-4-1 0,-1 4 0 15,-2-4 10 1,-2 1-10-16,0-3 0 0,-4 2-1 16,4 0-29-16,-3 1-165 0,-2-3-217 0</inkml:trace>
          <inkml:trace contextRef="#ctx0" brushRef="#br0" timeOffset="9021.41">-1563-2681 230 0,'0'0'307'0,"0"0"-200"0,0 0-40 16,0 0 115-1,0 0 19-15,0 0-86 0,0 0-43 16,14 0 8-1,-11 0-27-15,-1 0 3 16,7-10-52-16,-1 0 5 16,1 0-11-16,3 0 2 15,-4 2-17-15,-1 6 5 16,2-1-21 0,-1 3 14-16,1 0-10 0,1 0 0 0,2 0 27 15,-3 0-6 1,1 0 7-16,0 0 1 0,-5 8-20 15,0 2 20 1,1-3-2-16,-3 3-2 0,-3 0-4 16,0 3 8-1,0-1-19-15,-7 3 18 0,-12 3-4 16,-8-1 5-16,-4 1 0 0,-3 0 0 16,7-4 7-1,1 2-7-15,10-6 1 0,5 0 3 16,5-6 3-1,3-1-8-15,3-1 1 0,0-2-6 16,0 0-1 0,0 0 4-16,0 0 3 15,0 0 5-15,0 3 2 0,0-3-7 16,0 3 0-16,14 2 2 16,6 0 37-16,2-3-17 15,4 3-1-15,1-2 4 16,4-1-25-16,0 1 11 31,-2-1-11-31,0-2-4 0,-5 0-3 0,0 0 4 16,-11 0-26-16,-4 0-44 15,-9 0-134-15,0 0-77 16,-9 0-231-16</inkml:trace>
          <inkml:trace contextRef="#ctx0" brushRef="#br0" timeOffset="7921.96">-1997-2942 13 0,'0'0'529'16,"0"0"-477"-1,0 0 8-15,0 0 82 0,0 0-17 16,0 0-29-16,0 0-66 0,26-23-14 16,-11 23-13-1,2 0-2-15,2 0-1 0,2 0 0 16,-2 0 1-1,3 0 5-15,0 0-6 0,0 0 0 16,4 0 7 0,1 0-6-16,-1-2-1 0,-1-5 0 15,-3 2-51 1,-3-3-40-16,-7 3-108 0,-7 0-169 0</inkml:trace>
        </inkml:traceGroup>
        <inkml:traceGroup>
          <inkml:annotationXML>
            <emma:emma xmlns:emma="http://www.w3.org/2003/04/emma" version="1.0">
              <emma:interpretation id="{86CF2043-1264-451A-9B68-5E0441D8D5C3}" emma:medium="tactile" emma:mode="ink">
                <msink:context xmlns:msink="http://schemas.microsoft.com/ink/2010/main" type="inkWord" rotatedBoundingBox="22901,11138 24171,11238 24118,11905 22849,11806"/>
              </emma:interpretation>
              <emma:one-of disjunction-type="recognition" id="oneOf5">
                <emma:interpretation id="interp25" emma:lang="en-US" emma:confidence="0.5">
                  <emma:literal>122</emma:literal>
                </emma:interpretation>
                <emma:interpretation id="interp26" emma:lang="en-US" emma:confidence="0">
                  <emma:literal>RLZ</emma:literal>
                </emma:interpretation>
                <emma:interpretation id="interp27" emma:lang="en-US" emma:confidence="0">
                  <emma:literal>Rec</emma:literal>
                </emma:interpretation>
                <emma:interpretation id="interp28" emma:lang="en-US" emma:confidence="0">
                  <emma:literal>RZ</emma:literal>
                </emma:interpretation>
                <emma:interpretation id="interp29" emma:lang="en-US" emma:confidence="0">
                  <emma:literal>1222</emma:literal>
                </emma:interpretation>
              </emma:one-of>
            </emma:emma>
          </inkml:annotationXML>
          <inkml:trace contextRef="#ctx0" brushRef="#br0" timeOffset="24630.8">615-3015 666 0,'0'0'231'0,"0"0"-139"15,0 0-25-15,0 0 30 0,0 0-18 16,0 0-60 0,0 0-19-16,3-7 0 0,-3 7-18 15,0 0 18 1,0 0-2-16,0 12 2 0,0 1-1 15,-5 5 2 1,-1 1-1-16,-5 7 4 0,-1 1 5 16,2 3-10-16,-4 0 1 15,-1 3 0-15,5-1-1 16,-4 1 2-16,2-3-1 0,2 0 1 16,-2-2 5-1,1-5-7-15,3-6 1 0,5-2-21 16,1-7 11-1,-2-6-23-15,4 1 10 0,0-3 16 16,-3 2-66 0,-2-2-15-16,0 0-59 15,-2 0-185-15</inkml:trace>
          <inkml:trace contextRef="#ctx0" brushRef="#br0" timeOffset="25300.76">463-3017 418 0,'0'0'79'16,"0"0"-79"-1,0 0-14-15,0 0 3 0,0 0 11 16,166-38 0-1,-124 38 0-15,0 0-3 0,-5 0 10 16,-8 5-7 0,-3 5 1-16,-4-2 7 0,-8 0 31 15,-3-1-23-15,-5 0-9 0,2 1 19 32,-2-1-13-32,-1 1 21 0,1 0-8 0,3 1-24 15,-4 4 12 1,0 0-14-16,-2 2 1 0,0-1-1 15,-3 4-9 1,0 0 9-16,-3-1 0 0,-14 1 0 16,-5-1 28-16,-5-1-5 15,1-4 36-15,-1-2 32 16,1-3-26-16,4 1 10 16,3-3-11-16,-1 0-24 15,6-2 5-15,6-1-39 16,-1 1 5-16,7-1 6 15,2-2-16-15,-3 3 9 16,0-1-10-16,-3 0 0 16,1 3 1-16,0 0-1 15,-4 3 0-15,3 0 0 0,1-1-1 16,5 1-1 0,0-1-11-16,0 3-7 0,0 1 20 15,5 1 0 1,20 0 1-16,6 1 32 0,8-3-18 15,3 0 18 1,0-3-23-16,-9 1-10 0,-6-3 13 16,-3 0-13-16,-14 0 0 0,-4-2-7 15,-6-1-31 1,0-2 20-16,0 3-69 16,-20-1-107-16,0-2-183 0</inkml:trace>
          <inkml:trace contextRef="#ctx0" brushRef="#br0" timeOffset="26021.42">1030-2598 654 0,'0'0'114'16,"0"0"-79"-1,0 0 4-15,0 0-4 0,0 0 53 16,0 0-54 0,0 0-2-16,0-18 20 0,0 15-14 15,4-2 31-15,1 3-38 16,-2-3-5-16,2 3 3 16,4-1-21-16,1 3-6 15,7-2-2-15,2-1 0 16,2 3 0-16,1 0 0 15,-5 0 0-15,-7 0 3 16,-4 0-3-16,-3 0-2 16,-3 0-6-16,0 0-7 0,0 0 14 15,0 8-13 1,0 4 8-16,-3 0 5 0,-11 4 2 16,-3 1 0-1,1 1-1-15,-1-1 4 0,0-2-5 16,3 0 1-1,1-2-2-15,1-6 1 0,3 1 2 16,4-1-1 0,0 1 0-16,0 0 0 0,-2-1 0 15,5-2 0-15,-1 0 0 0,1 0-1 16,2 0-4 0,0 0 5-16,0 3 0 0,0 2-17 15,0-3 16 1,2 3-23-16,10-3 0 15,1 1 14-15,1-3-27 16,0 3 15-16,3-6-14 0,-3 3-29 16,-6-2-13-1,4-3-75-15,-7 0-32 0,-3 0-26 0</inkml:trace>
          <inkml:trace contextRef="#ctx0" brushRef="#br0" timeOffset="26651.38">1326-2593 345 0,'0'0'274'0,"0"0"-194"16,0 0-79-1,0 0 5-15,0 0-6 0,175-23 0 16,-141 23 7 0,-7 0-7-16,-10 0 0 0,-3 0 0 15,-9 0-9-15,1 0 8 16,-6 2 1-16,0 1 0 16,0-1 10-16,0 3 30 15,0 1 41-15,0 4 7 16,0 0-60-16,-8 4 2 15,-9 2-15 1,3 1-13 0,-3 1 15-16,4-3-16 0,-1 0-1 0,5-3 3 15,4-1-2-15,2-4-1 16,0-2 0-16,3-5 1 0,0 2 18 16,0-2-8-1,0 0 0-15,0 0 14 0,0 3-24 31,0 2 11-31,6 0-1 0,13 0-10 0,3 3 38 16,6-6-24 0,0 1-2-16,-3-1-13 15,2-2-52-15,-6 0-119 0,-5 0-126 0</inkml:trace>
        </inkml:traceGroup>
        <inkml:traceGroup>
          <inkml:annotationXML>
            <emma:emma xmlns:emma="http://www.w3.org/2003/04/emma" version="1.0">
              <emma:interpretation id="{93C646BA-ECD6-48FC-A722-25AEEB840F7D}" emma:medium="tactile" emma:mode="ink">
                <msink:context xmlns:msink="http://schemas.microsoft.com/ink/2010/main" type="inkWord" rotatedBoundingBox="25959,11425 27388,11537 27338,12172 25910,12060"/>
              </emma:interpretation>
              <emma:one-of disjunction-type="recognition" id="oneOf6">
                <emma:interpretation id="interp30" emma:lang="en-US" emma:confidence="0.5">
                  <emma:literal>Re]</emma:literal>
                </emma:interpretation>
                <emma:interpretation id="interp31" emma:lang="en-US" emma:confidence="0.5">
                  <emma:literal>RZ ]</emma:literal>
                </emma:interpretation>
                <emma:interpretation id="interp32" emma:lang="en-US" emma:confidence="0">
                  <emma:literal>R]</emma:literal>
                </emma:interpretation>
                <emma:interpretation id="interp33" emma:lang="en-US" emma:confidence="0">
                  <emma:literal>Ra]</emma:literal>
                </emma:interpretation>
                <emma:interpretation id="interp34" emma:lang="en-US" emma:confidence="0">
                  <emma:literal>R ]</emma:literal>
                </emma:interpretation>
              </emma:one-of>
            </emma:emma>
          </inkml:annotationXML>
          <inkml:trace contextRef="#ctx0" brushRef="#br0" timeOffset="27970.76">3601-2553 461 0,'0'0'101'16,"0"0"-52"-16,0 0 32 0,0 0 60 16,0 0-34-16,0 0-45 15,0 0-23-15,0-13-21 16,0 13 16-16,0 0-5 16,0 0-20-16,0 0 16 15,0 0-25-15,0 0-20 16,0 8 19-16,-5 12 0 15,-2 10 1-15,2 2 0 16,-3 8 0-16,2 0 2 16,-2 3-2-16,-4-5-13 15,5-1 7-15,-2-9-19 0,4-3 15 16,-1-10-37 0,4-5 9-16,-2-5 26 0,4-5-8 15,-5 0 9 1,2 0 10-16,-5 0-57 0,-1 0-108 15,2-10-49 1,3-3-98-16</inkml:trace>
          <inkml:trace contextRef="#ctx0" brushRef="#br0" timeOffset="28610.72">3560-2566 74 0,'0'0'193'31,"0"0"-88"-31,0 0-22 0,0 0-11 0,0 0-35 16,86-128-2-16,-56 111-26 0,1 2-7 15,0 2-4-15,-4 5 2 16,1 1-3-16,-6 2 3 16,-5 3 1-16,-3 2 0 15,-6 0-1-15,1 0-1 16,-4 0 0-16,4 0-10 15,2 0 2-15,0 0 9 16,4 5 0-16,-3 2 0 16,5-2 0-16,3 2 6 0,-1-1-5 15,-5 1-1 1,0 3-6-16,-8 0-3 0,-6 0-31 16,0 6 40-1,0 1 25-15,-8 3-9 0,-14 2 1 16,-4 4 10-1,1-4 2-15,-3 3 19 0,4-5-25 16,-2 1-3 0,4-4-2-16,2-2-17 0,4 0 18 15,-1-3-18-15,0-2 6 0,7-2 25 16,-2 0-7 0,4-3 14-16,4-3-10 0,2 1-29 15,2-1 7 1,0-2-7-16,0 0-9 0,0 0 3 15,0 3 6 1,0 1-2-16,0 1-5 0,0 5-28 16,0 3 35-16,14 2 1 15,8 0 6-15,9 0 35 16,3-2-13-16,4-1-10 16,1-4 2-16,0 0-20 15,-6-3 12-15,-2-1-13 16,-11-1 1-16,-3-3-2 15,-12 0-14-15,-5 0-18 16,0 0-78-16,-8 0-442 16</inkml:trace>
          <inkml:trace contextRef="#ctx0" brushRef="#br0" timeOffset="29250.68">4225-2383 426 0,'0'0'142'0,"0"0"-67"16,0 0-22-16,0 0 9 16,0 0 10-16,0 0-54 15,0 0-8-15,128-25-6 16,-109 25 3-16,1 0-5 15,-4 5-2-15,-1 5-3 16,-6-3-8-16,-4 4 5 16,-3-1 6-16,-2 0 19 0,0 2 20 15,0 3-3 1,-11 0-16-16,-9 0-20 0,1-2 23 16,-3 2-22-1,3 0 0-15,-1-2 6 0,6-3-6 16,2-1-1-1,5-1 0-15,-2 0 9 0,6-6-13 16,3 1 4 0,0 2 0-16,0-3 2 0,0 3 5 15,0 0-3-15,6 0 3 0,11 2-7 16,3-4 40 0,2 2-18-16,0-2-12 0,2-1 2 15,2 1-5 1,-1-3-7-16,-2 0 0 0,-8 0-32 15,-3 2 0 1,-7-2-85-16,-1 0-59 0,-1 0-343 16</inkml:trace>
          <inkml:trace contextRef="#ctx0" brushRef="#br0" timeOffset="29859.33">4738-2370 616 0,'0'0'228'16,"0"0"-124"-16,0 0-18 0,0 0-47 15,0 0-2 1,0 0-36-16,0 0 1 0,119-21-2 16,-108 21-2-1,-3 0 2-15,-2 0-7 0,-6 5-20 16,3 3 25-1,-3 2 4-15,0 0 27 0,0 2 37 16,0 2-51 0,0-5 5-16,0 1-20 15,0-3 7-15,0 1-1 0,0 0-6 16,0 2 0 0,0 0 10-16,8 0-2 31,3 0-9-31,-5-2 1 0,-4 2-6 0,2-3-3 0,-4 0 10 15,0 1-1-15,0 2 20 0,0 0-19 16,-14 0 16 0,0 2 2-16,-3-1-9 0,0 1 20 15,-2-2-29 1,2 3 6-16,3 0-2 0,1-1 2 16,4-2-14-1,1-3 7-15,-1 1-5 0,-1-5-5 16,-5-1-9-16,-4-2-20 15,-9 0-48-15,-16 0-176 16,4 0-62-16</inkml:trace>
        </inkml:traceGroup>
      </inkml:traceGroup>
    </inkml:traceGroup>
    <inkml:traceGroup>
      <inkml:annotationXML>
        <emma:emma xmlns:emma="http://www.w3.org/2003/04/emma" version="1.0">
          <emma:interpretation id="{276C1833-7079-4CF5-8DBE-694967EB40DE}" emma:medium="tactile" emma:mode="ink">
            <msink:context xmlns:msink="http://schemas.microsoft.com/ink/2010/main" type="paragraph" rotatedBoundingBox="19201,12292 23472,12495 23443,13099 19172,128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526D5B-4D66-4B01-928F-36AA5222CD8C}" emma:medium="tactile" emma:mode="ink">
              <msink:context xmlns:msink="http://schemas.microsoft.com/ink/2010/main" type="inkBullet" rotatedBoundingBox="22975,12588 23076,12593 23057,12988 22957,12984"/>
            </emma:interpretation>
            <emma:one-of disjunction-type="recognition" id="oneOf7">
              <emma:interpretation id="interp35" emma:lang="en-US" emma:confidence="1">
                <emma:literal>)</emma:literal>
              </emma:interpretation>
              <emma:interpretation id="interp36" emma:lang="en-US" emma:confidence="0">
                <emma:literal>,</emma:literal>
              </emma:interpretation>
              <emma:interpretation id="interp37" emma:lang="en-US" emma:confidence="0">
                <emma:literal>.</emma:literal>
              </emma:interpretation>
              <emma:interpretation id="interp38" emma:lang="en-US" emma:confidence="0">
                <emma:literal>]</emma:literal>
              </emma:interpretation>
              <emma:interpretation id="interp39" emma:lang="en-US" emma:confidence="0">
                <emma:literal>;</emma:literal>
              </emma:interpretation>
            </emma:one-of>
          </emma:emma>
        </inkml:annotationXML>
        <inkml:trace contextRef="#ctx0" brushRef="#br0" timeOffset="31169.26">613-1596 403 0,'0'0'182'16,"0"0"-91"-16,0 0 11 15,0 0 20-15,0 0 22 16,0 0-40-16,0 0-59 15,24-27-3-15,-24 27-20 0,0 0-3 16,0 0-19 0,0 0 7-16,0 0-7 0,0 9 0 15,0 12 0 1,-2 4 8-16,-4 7-7 0,6 4-1 16,-2 4 0-1,2 0 10-15,0-6-10 0,0-1 0 16,0-7 0-16,0-4 4 0,-3-2-4 15,-1-5-11 1,-1-3 11-16,-3-4-14 0,2-3 8 16,-2 0-12-1,-3 0-24-15,0-2-53 16,-8-3-90-16,2 0-120 16,5 0-185-16</inkml:trace>
      </inkml:traceGroup>
      <inkml:traceGroup>
        <inkml:annotationXML>
          <emma:emma xmlns:emma="http://www.w3.org/2003/04/emma" version="1.0">
            <emma:interpretation id="{506638BC-7CFE-4756-9183-4819F1AB40CF}" emma:medium="tactile" emma:mode="ink">
              <msink:context xmlns:msink="http://schemas.microsoft.com/ink/2010/main" type="line" rotatedBoundingBox="19201,12292 23472,12495 23443,13099 19172,12896"/>
            </emma:interpretation>
          </emma:emma>
        </inkml:annotationXML>
        <inkml:traceGroup>
          <inkml:annotationXML>
            <emma:emma xmlns:emma="http://www.w3.org/2003/04/emma" version="1.0">
              <emma:interpretation id="{7FF33212-A17E-4CF1-8954-5B4322EBC7FC}" emma:medium="tactile" emma:mode="ink">
                <msink:context xmlns:msink="http://schemas.microsoft.com/ink/2010/main" type="inkWord" rotatedBoundingBox="19186,12521 19451,12522 19450,12610 19186,12610">
                  <msink:destinationLink direction="with" ref="{5672FBE7-B941-4289-9682-48E6C1EE6C0A}"/>
                </msink:context>
              </emma:interpretation>
              <emma:one-of disjunction-type="recognition" id="oneOf8">
                <emma:interpretation id="interp40" emma:lang="en-US" emma:confidence="0.5">
                  <emma:literal>-</emma:literal>
                </emma:interpretation>
                <emma:interpretation id="interp41" emma:lang="en-US" emma:confidence="0">
                  <emma:literal>.</emma:literal>
                </emma:interpretation>
                <emma:interpretation id="interp42" emma:lang="en-US" emma:confidence="0">
                  <emma:literal>r</emma:literal>
                </emma:interpretation>
                <emma:interpretation id="interp43" emma:lang="en-US" emma:confidence="0">
                  <emma:literal>,</emma:literal>
                </emma:interpretation>
                <emma:interpretation id="interp44" emma:lang="en-US" emma:confidence="0">
                  <emma:literal>_</emma:literal>
                </emma:interpretation>
              </emma:one-of>
            </emma:emma>
          </inkml:annotationXML>
          <inkml:trace contextRef="#ctx0" brushRef="#br0" timeOffset="14145.41">-3248-1606 234 0,'0'0'225'0,"0"0"-17"16,0 0-13-16,0 0-15 0,0 0 0 16,0 0-101-1,0 0-21-15,29-80 15 0,-27 75-43 16,1 2 7-1,-1 3-5-15,-2 0-18 0,0 0 17 16,0 0-31 0,0 0 1-16,0 0-1 15,0 0-7-15,0 0 6 16,0 0-5-16,7 0-9 16,3 0 9-16,10 0 7 15,2 0-1-15,6 0 0 16,-3 0-27-16,3 0 9 15,-6 5-24-15,-3-2-19 16,-2 2 26-16,-5-2-42 0,-5-1-28 16,0 1-73-16,-4-3-117 15,-1 0-237-15</inkml:trace>
        </inkml:traceGroup>
        <inkml:traceGroup>
          <inkml:annotationXML>
            <emma:emma xmlns:emma="http://www.w3.org/2003/04/emma" version="1.0">
              <emma:interpretation id="{BD8B7C4B-3636-49AE-9722-5E55B37A4518}" emma:medium="tactile" emma:mode="ink">
                <msink:context xmlns:msink="http://schemas.microsoft.com/ink/2010/main" type="inkWord" rotatedBoundingBox="19905,12181 20486,12711 20128,13103 19547,12573">
                  <msink:destinationLink direction="with" ref="{5672FBE7-B941-4289-9682-48E6C1EE6C0A}"/>
                </msink:context>
              </emma:interpretation>
              <emma:one-of disjunction-type="recognition" id="oneOf9">
                <emma:interpretation id="interp45" emma:lang="en-US" emma:confidence="0.5">
                  <emma:literal>)</emma:literal>
                </emma:interpretation>
                <emma:interpretation id="interp46" emma:lang="en-US" emma:confidence="0">
                  <emma:literal>;</emma:literal>
                </emma:interpretation>
                <emma:interpretation id="interp47" emma:lang="en-US" emma:confidence="0">
                  <emma:literal>,</emma:literal>
                </emma:interpretation>
                <emma:interpretation id="interp48" emma:lang="en-US" emma:confidence="0">
                  <emma:literal>5</emma:literal>
                </emma:interpretation>
                <emma:interpretation id="interp49" emma:lang="en-US" emma:confidence="0">
                  <emma:literal>=</emma:literal>
                </emma:interpretation>
              </emma:one-of>
            </emma:emma>
          </inkml:annotationXML>
          <inkml:trace contextRef="#ctx0" brushRef="#br0" timeOffset="14759.15">-2631-1756 401 0,'0'0'168'16,"0"0"-122"-1,0 0 26-15,0 0 49 0,0 0-7 16,0 0-53-16,0 0-61 0,7-13 0 16,-7 13-2-1,0 0 0-15,0 0 2 0,0 0 9 16,0 8 28 0,0 2 5-16,-5 2-29 0,-1 4 13 15,0-2-14 1,4 4-12-16,-3 2 22 0,-2 2-22 15,2 1 7 1,3-1-7-16,-1 4 6 0,0-4-6 16,3 1 0-16,0-6 0 15,0 1-2-15,0-3 3 16,0-5-1 0,0 0 0-16,0-2-2 0,0-1 1 15,0-2-11 1,8 0-5-16,4-3 15 0,5 3-47 15,-1-2 12-15,6-1-17 0,5-2-70 16,2 0-19 0,10 0-33-16,-6-5-82 0</inkml:trace>
          <inkml:trace contextRef="#ctx0" brushRef="#br0" timeOffset="16259.06">-2228-1588 335 0,'0'0'129'0,"0"0"-92"0,0 0 24 15,0 0 27 1,0 0 6-16,0 0-39 0,0 0-38 16,55 0 28-1,-48 0-32-15,-2 0-12 0,-3 0 20 16,4 7-20 0,-6 3 15-16,0 2 7 0,0 2 3 15,0-2 31 1,0 0-34-16,-3-2-13 0,-5 3 4 15,-1-6-6-15,7 3-9 16,-1-2 1-16,3 0-12 16,0-1 11-16,0 1 1 15,0 1 0-15,5 4 0 16,7 0 1-16,-1-1-2 31,0 0 0-31,0 1-5 0,-5-3-4 0,-4-2 10 16,1-1 0-16,-3 1-1 0,0-1-6 15,0 1 7 1,0 0 0-16,-5 1 0 0,-3-1 8 16,-4-1-7-1,1-2 5-15,3 3 7 0,-6-3-7 16,3-2 16 0,0-1 4-16,-4 1-7 15,4-3 39 1,0 0-18-16,2 0 9 0,2 0 8 0,4 0-41 15,-3 0 9-15,6-10-25 16,0-1-15-16,0 1-24 16,-3 5-115-16,3 3-70 15,-3 2-122-15</inkml:trace>
          <inkml:trace contextRef="#ctx0" brushRef="#br0" timeOffset="15209.12">-2713-1832 512 0,'0'0'102'0,"0"0"-63"0,0 0 59 16,0 0-7 0,0 0-36-16,0 0-26 0,0 0-28 15,62-35 17 1,-54 35 4-16,-3 0-19 0,2 0 20 16,0 0-10-1,5 0 4-15,1 0 14 0,7 0-17 16,2 0 1-16,3 0-12 0,3 0 5 15,2-2-6 1,-1-1-2-16,-5 1 0 0,-1-1 3 16,-3 1-3-1,-10-1 0-15,-3 3-1 0,-7 0-51 16,0 0-65 0,-15 0-138-1,-4 0-359-15</inkml:trace>
          <inkml:trace contextRef="#ctx0" brushRef="#br0" timeOffset="15479.1">-2682-1744 517 0,'0'0'156'0,"0"0"-100"15,0 0 18 1,0 0 46-16,0 0-48 0,0 0-59 16,0 0 0-1,31 7-13-15,-21-4 7 0,2 0-2 16,-2-1-5 0,5 1 1-1,-1-3 18-15,0 3-18 0,-1-3-1 16,4 0 0-16,0 0 0 0,-3 0-10 15,8 0-32-15,-5 0-218 0,-3 0-335 16</inkml:trace>
        </inkml:traceGroup>
        <inkml:traceGroup>
          <inkml:annotationXML>
            <emma:emma xmlns:emma="http://www.w3.org/2003/04/emma" version="1.0">
              <emma:interpretation id="{6BC617F5-E2F7-4C01-8689-0ECEFB0720D0}" emma:medium="tactile" emma:mode="ink">
                <msink:context xmlns:msink="http://schemas.microsoft.com/ink/2010/main" type="inkWord" rotatedBoundingBox="23437,12493 23451,12953 23074,12965 23060,12505">
                  <msink:destinationLink direction="with" ref="{5672FBE7-B941-4289-9682-48E6C1EE6C0A}"/>
                </msink:context>
              </emma:interpretation>
              <emma:one-of disjunction-type="recognition" id="oneOf10">
                <emma:interpretation id="interp50" emma:lang="en-US" emma:confidence="0.5">
                  <emma:literal>2</emma:literal>
                </emma:interpretation>
                <emma:interpretation id="interp51" emma:lang="en-US" emma:confidence="0">
                  <emma:literal>Z</emma:literal>
                </emma:interpretation>
                <emma:interpretation id="interp52" emma:lang="en-US" emma:confidence="0">
                  <emma:literal>z</emma:literal>
                </emma:interpretation>
                <emma:interpretation id="interp53" emma:lang="en-US" emma:confidence="0">
                  <emma:literal>?</emma:literal>
                </emma:interpretation>
                <emma:interpretation id="interp54" emma:lang="en-US" emma:confidence="0">
                  <emma:literal>.</emma:literal>
                </emma:interpretation>
              </emma:one-of>
            </emma:emma>
          </inkml:annotationXML>
          <inkml:trace contextRef="#ctx0" brushRef="#br0" timeOffset="31819.22">627-1689 91 0,'0'0'32'0,"0"0"-15"15,0 0 13 1,0 0-29-16,145-25 14 0,-112 23-1 16,-6 2-13-1,-4 0 38-15,-6 0 3 0,-6 0 10 16,-2 0-15 0,-4 0-35-16,-3 7 5 0,4 3 10 15,0 3-8 1,-1 0 3-16,-2-1-5 0,2 3 3 15,-5 0-10-15,0 2-15 0,0 1 15 16,0 0 15 0,0 1-2-16,-16-1 19 0,-4 2-8 15,-2-4 32 1,-3-2 11-16,-1-4 8 0,2 0 33 16,2 1-43-1,3-6-16-15,2 0 12 0,3 0-19 16,4-3-3-16,8-2-25 15,2 0-8-15,0 0-12 16,0 0 3-16,0 2-18 16,0 3 9-16,0 3-2 15,0 2 14-15,0 0 0 16,0 3 1-16,0-4 3 16,0 2-4-16,0-1-15 15,0 0-1-15,6-3 16 16,7 6 3-16,7-3 20 15,8 2 5-15,8-2 18 0,3 0-14 32,4-2-19-32,-5-3 17 0,-1 0-30 0,-13-2 2 15,-7-1-2 1,-8-2-15-16,-9 2 14 0,0 1-27 16,-4-1-11-1,-37-2-34-15,5 3-207 0,-1-3-324 0</inkml:trace>
        </inkml:traceGroup>
      </inkml:traceGroup>
    </inkml:traceGroup>
    <inkml:traceGroup>
      <inkml:annotationXML>
        <emma:emma xmlns:emma="http://www.w3.org/2003/04/emma" version="1.0">
          <emma:interpretation id="{30DD50D0-48C2-4C4A-B75E-4017C1C18398}" emma:medium="tactile" emma:mode="ink">
            <msink:context xmlns:msink="http://schemas.microsoft.com/ink/2010/main" type="paragraph" rotatedBoundingBox="23683,12648 27711,12972 27662,13579 23634,1325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7CBFCFC-DA7F-4188-91B0-87688B142EA4}" emma:medium="tactile" emma:mode="ink">
              <msink:context xmlns:msink="http://schemas.microsoft.com/ink/2010/main" type="line" rotatedBoundingBox="23683,12648 27711,12972 27662,13579 23634,13255"/>
            </emma:interpretation>
          </emma:emma>
        </inkml:annotationXML>
        <inkml:traceGroup>
          <inkml:annotationXML>
            <emma:emma xmlns:emma="http://www.w3.org/2003/04/emma" version="1.0">
              <emma:interpretation id="{79B204BC-4942-4ADB-AB16-52EE53029F11}" emma:medium="tactile" emma:mode="ink">
                <msink:context xmlns:msink="http://schemas.microsoft.com/ink/2010/main" type="inkWord" rotatedBoundingBox="23664,12884 24326,12938 24299,13269 23638,13216"/>
              </emma:interpretation>
              <emma:one-of disjunction-type="recognition" id="oneOf11">
                <emma:interpretation id="interp55" emma:lang="en-US" emma:confidence="0.5">
                  <emma:literal>23</emma:literal>
                </emma:interpretation>
                <emma:interpretation id="interp56" emma:lang="en-US" emma:confidence="0">
                  <emma:literal>233</emma:literal>
                </emma:interpretation>
                <emma:interpretation id="interp57" emma:lang="en-US" emma:confidence="0">
                  <emma:literal>253</emma:literal>
                </emma:interpretation>
                <emma:interpretation id="interp58" emma:lang="en-US" emma:confidence="0">
                  <emma:literal>235</emma:literal>
                </emma:interpretation>
                <emma:interpretation id="interp59" emma:lang="en-US" emma:confidence="0">
                  <emma:literal>23}</emma:literal>
                </emma:interpretation>
              </emma:one-of>
            </emma:emma>
          </inkml:annotationXML>
          <inkml:trace contextRef="#ctx0" brushRef="#br0" timeOffset="33489.11">1309-1235 45 0,'0'0'232'16,"0"0"-98"-16,0 0-40 0,0 0 14 15,0 0-27 1,0 0-17-16,0 0 2 0,17-37-44 16,-6 34-6-1,-3-2-15-15,4 3 11 0,-2-1-12 16,4 3 0 0,1 0-6-16,1 0 6 0,4 0 0 15,-1 0 2 1,-5 0-1-16,-1 0-2 0,-4 0-7 15,-4 0-11-15,-2 0 12 16,-3 10-13 0,0 0 20-16,0 0 6 0,-3 5-5 0,-16 3 11 15,-8 2-11 1,-7 0-1-16,-2 2 14 0,0-2-14 16,2 0 2-1,3 1 1-15,9-4 3 0,3 1-5 16,5-3-1-16,6-3-3 15,2 1-3-15,6-6-4 16,0-2 10-16,0 3 9 16,11-6 24-16,11 3 44 15,3-3-17-15,3-2-31 16,1 0 13-16,-5 0-27 16,-2 0-7-16,-3 0-3 15,-2 0 6-15,-3 0-12 16,-6 0 1-16,-4 0-14 15,-4 0-24-15,0 0-64 16,0 0-80 0,0 0-309-16</inkml:trace>
          <inkml:trace contextRef="#ctx0" brushRef="#br0" timeOffset="34249.08">1654-1255 563 0,'0'0'212'0,"0"0"-138"0,0 0 10 15,0 0 43 1,0 0-49-16,0 0-29 0,0 0-40 16,92-32-9-1,-83 32 9-15,-4 0-9 0,0 0 0 16,1 0 0 0,0 0-13-16,3 2 11 0,-4 8-6 15,0 0 8 1,-5 0-8-16,0 3 9 0,0-3-1 15,0 0 0-15,0-1 8 0,-3 2-5 16,1-4-3 0,-1-2 0-16,3 3-1 0,0-1-4 15,0 0 5 1,0 4 0-16,8-1 2 0,6 0-2 16,3 0 0-1,0 0 0-15,-3 0-6 0,-6 0 2 16,-3-3 2-16,-1-2-8 15,-4 3-14-15,0-3 23 16,0 3 1-16,0-3 0 16,-7 2 14-16,-7-2-13 15,-1 2 10-15,-2 1-3 16,-3-3-7-16,0 0 30 16,0 0-14-16,1-2 9 15,5-3 8-15,1 2-33 16,1-2 23-16,1 0-24 15,0 0-3-15,-5 0-8 0,-15 0-157 16,0 0-199 0,9 0-312-16</inkml:trace>
        </inkml:traceGroup>
        <inkml:traceGroup>
          <inkml:annotationXML>
            <emma:emma xmlns:emma="http://www.w3.org/2003/04/emma" version="1.0">
              <emma:interpretation id="{ECC5687D-1C0F-4EA8-9981-2988D2B95107}" emma:medium="tactile" emma:mode="ink">
                <msink:context xmlns:msink="http://schemas.microsoft.com/ink/2010/main" type="inkWord" rotatedBoundingBox="26422,12868 27711,12972 27662,13579 26373,13475"/>
              </emma:interpretation>
              <emma:one-of disjunction-type="recognition" id="oneOf12">
                <emma:interpretation id="interp60" emma:lang="en-US" emma:confidence="0.5">
                  <emma:literal>133</emma:literal>
                </emma:interpretation>
                <emma:interpretation id="interp61" emma:lang="en-US" emma:confidence="0">
                  <emma:literal>333</emma:literal>
                </emma:interpretation>
                <emma:interpretation id="interp62" emma:lang="en-US" emma:confidence="0">
                  <emma:literal>1338</emma:literal>
                </emma:interpretation>
                <emma:interpretation id="interp63" emma:lang="en-US" emma:confidence="0">
                  <emma:literal>R33</emma:literal>
                </emma:interpretation>
                <emma:interpretation id="interp64" emma:lang="en-US" emma:confidence="0">
                  <emma:literal>1332</emma:literal>
                </emma:interpretation>
              </emma:one-of>
            </emma:emma>
          </inkml:annotationXML>
          <inkml:trace contextRef="#ctx0" brushRef="#br0" timeOffset="38265.18">4640-926 305 0,'0'0'233'0,"0"0"-36"15,0 0-11 1,0 0-56-16,0 0-6 0,0 0-53 16,0 0-36-1,38-33 17-15,-31 28-42 0,3 2-4 16,-1 1-3-1,5 2 0-15,-1 0-5 0,7 0 2 16,0 0 0-16,2 0 0 31,0 0 0-31,-2 0 0 0,-6 0-1 0,-4 0-3 16,-3 0 4-16,-5 2-2 16,-2 3-21-16,0-2 23 15,0 4-14-15,0 1 14 16,-14 2-6-16,-5 0 12 15,-6 0-4-15,-1 0 4 16,4 0-4-16,3-2 17 16,2-3-19-16,9 0 0 0,2-3 3 15,6-2-2 1,0 0-2-16,0 0 1 0,0 0-7 16,0 0 0-1,0 2 7-15,0 1-7 0,0-1 6 16,3 3-12-1,11 1 4-15,0 1 9 0,0 1-24 16,0 2 23-16,-3-1-8 0,0 2-1 16,0-1 9-1,-5 0-21-15,-1 0 22 0,0-3-1 16,-2 4-6 0,1-4-2-16,-1-2 9 0,-3 0 0 15,0 0 0 1,0-3-19-16,0 1 18 0,0-1 0 15,0 3 1 1,-10 0 15-16,-6 1 11 0,-4-1 10 16,1-3 0-16,-3 3-13 15,0-2 11-15,3-1-17 16,2 0-4-16,5-2 23 16,7 0-20-16,2 0 9 15,0 0 4-15,3 0-29 16,-3 0 13-16,-5 0-13 15,-3 0-37-15,-6 0-21 16,-17 0-81-16,5 0-159 0,-2 0-82 0</inkml:trace>
          <inkml:trace contextRef="#ctx0" brushRef="#br0" timeOffset="39391.68">5025-896 310 0,'0'0'251'0,"0"0"-142"0,0 0 51 0,0 0-53 16,0 0 0 0,0 0-42-16,0 0-42 0,7-38 20 15,-1 36-22-15,0-1-11 16,-1 0-7-16,4 3 7 16,-1 0-19-16,4 0 9 15,0 0-1-15,5 0-7 16,3 0 10-16,3 0-2 15,-1 3 0-15,0 2 0 16,-3 0-1-16,-5 2 1 16,-2-4-9-16,-7 2 2 15,-2-3 4-15,-1 1 2 16,-2-1-7-16,0 3 0 0,0 1 7 16,0-1 1-1,0 0 0-15,-7 2 3 0,-8-2-3 16,1 2 10-1,0-2-5-15,1 1 2 0,4-4-6 16,4 1-1 0,2-1-3-16,3-2 2 0,0 3 1 15,0-3-8-15,0 5-5 0,0 0 8 16,3 2 4 0,5 3 1-16,3 0 0 0,-3 3 6 15,4-1-5 1,-7-2-1-16,1 3 0 0,-1-3 1 15,-2-3-7 1,0 3 6-16,-3 0 0 0,0-2-1 16,0 2 2-1,0-3 2-15,-3 3-3 0,-11-2 1 16,-3 0 12-16,-5-3-4 16,0 0 23-16,3 0 17 15,-1-3-14-15,4 0 1 16,4 1-6-1,2-3-14-15,1 0 29 0,1 0-23 16,1 0-9-16,0 0-1 16,4 0-12-16,0-15-44 15,0 3-153-15,3-6-515 0</inkml:trace>
          <inkml:trace contextRef="#ctx0" brushRef="#br0" timeOffset="35935.81">4160-1137 104 0,'0'0'358'0,"0"0"-191"15,0 0-17-15,0 0-5 16,0 0-27-16,0 0-32 16,0 0-21-16,21-43-33 15,-21 43 14-15,0 0-40 16,0 0-5-16,0 0-2 16,0 0-10-16,0 3 4 15,0 14-2-15,-12 6 9 16,-2 2 0-16,-3 5 0 15,3 0 1-15,4 3-2 16,-2-3 1-16,2 0-42 0,-2-5 4 16,3-3-37-16,4-9 20 0,0-3-6 15,5-5-5 1,-3-2 40-16,3-3-8 0,-4 0-12 16,-1 0-32-1,3 0-138-15</inkml:trace>
          <inkml:trace contextRef="#ctx0" brushRef="#br0" timeOffset="36716.25">3982-1272 405 0,'0'0'134'0,"0"0"-88"16,0 0 23-16,0 0-10 0,0 0-21 15,0 0-19 1,159-55-18-16,-125 55-1 0,-1 0 0 16,-2 0 4-1,-1 7-4-15,3 3 0 0,1 0 0 16,2 3-3-1,0-3 4-15,1-1-1 0,-1 1 0 16,-5 1 2-16,-7-4 1 16,-3-2-3-16,-8 0-9 15,-7 0-1-15,-3 0-36 16,-3 0 24-16,0 2 22 16,0 6 46-16,-14 0 2 15,-6 1-23-15,-6 5-8 16,-3 0 29-16,-5-1-10 15,1-1 2-15,-1-2 5 16,0 1-21-16,7-6 13 16,1-1-17-16,4-1 0 0,3-3 31 15,0 0-19 1,4-2 8-16,5-1-16 0,-1 1-22 16,5-1 19-1,0-2-19-15,3 3 0 0,3-3 9 16,0 0-9-1,0 0 1-15,0 0-1 0,0 0 10 16,0 0-23-16,0 0 9 0,0 0-38 16,0 0 4-1,3 5 34-15,9 2 4 0,-1 3 20 16,2 1-20 0,4 1 24-16,2 0-23 0,-2-2 0 15,0 1 15 1,-3-1-16-16,0-3 7 0,-3-2-7 15,-2 2 1 1,1-2-1-16,2 1 0 0,-1 1 0 16,0-2-1-16,0 0-6 15,1 0-5-15,-4 2-39 16,3-2-51-16,-3 6-7 16,-3-6-91-16,-1 0-56 0</inkml:trace>
        </inkml:traceGroup>
      </inkml:traceGroup>
    </inkml:traceGroup>
    <inkml:traceGroup>
      <inkml:annotationXML>
        <emma:emma xmlns:emma="http://www.w3.org/2003/04/emma" version="1.0">
          <emma:interpretation id="{24025BB5-2C7F-46E7-BE91-78AAAB304204}" emma:medium="tactile" emma:mode="ink">
            <msink:context xmlns:msink="http://schemas.microsoft.com/ink/2010/main" type="paragraph" rotatedBoundingBox="22426,14177 28912,14514 28870,15317 22385,1498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56FAB6A-5308-4130-A9F4-2836A38E299D}" emma:medium="tactile" emma:mode="ink">
              <msink:context xmlns:msink="http://schemas.microsoft.com/ink/2010/main" type="line" rotatedBoundingBox="22426,14177 28912,14514 28870,15317 22385,14980">
                <msink:destinationLink direction="with" ref="{59C99D1E-7B91-4E12-9697-1A94433C34F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939366B8-0119-4894-8D5C-ED43CC3B302A}" emma:medium="tactile" emma:mode="ink">
                <msink:context xmlns:msink="http://schemas.microsoft.com/ink/2010/main" type="inkWord" rotatedBoundingBox="22425,14203 23332,14250 23299,14888 22392,14841">
                  <msink:destinationLink direction="with" ref="{CEC4E3CF-A029-4597-AD6D-21157A533265}"/>
                </msink:context>
              </emma:interpretation>
              <emma:one-of disjunction-type="recognition" id="oneOf13">
                <emma:interpretation id="interp65" emma:lang="en-US" emma:confidence="0.5">
                  <emma:literal>RT</emma:literal>
                </emma:interpretation>
                <emma:interpretation id="interp66" emma:lang="en-US" emma:confidence="0.5">
                  <emma:literal>R 17</emma:literal>
                </emma:interpretation>
                <emma:interpretation id="interp67" emma:lang="en-US" emma:confidence="0">
                  <emma:literal>R "</emma:literal>
                </emma:interpretation>
                <emma:interpretation id="interp68" emma:lang="en-US" emma:confidence="0">
                  <emma:literal>R "I</emma:literal>
                </emma:interpretation>
                <emma:interpretation id="interp69" emma:lang="en-US" emma:confidence="0">
                  <emma:literal>R "s</emma:literal>
                </emma:interpretation>
              </emma:one-of>
            </emma:emma>
          </inkml:annotationXML>
          <inkml:trace contextRef="#ctx0" brushRef="#br0" timeOffset="127153.29">0 131 95 0,'0'0'241'16,"0"0"-92"-16,0 0-70 0,0 0-37 16,0 0-6-1,0 0-35-15,0 0 8 0,123-123-9 16,-96 118 0-16,-1 3 2 15,-4 2-2 1,-5 0 0-16,-7 0 0 0,2 0-11 16,-7 0 10-16,4 0-1 15,-4 7-11-15,4 3 12 16,1 1 1-16,2 3 0 16,-2 1 0-16,2 3 5 15,-3 2-6-15,1 0 1 0,-4 0-22 16,-3-2 22-1,-3-1 0-15,0 1 0 0,0 0 20 16,-14-1-7 0,-8 3 13-16,-4-3 7 0,2-2 31 15,-2 1 14 1,4-6-20-16,5-1-5 0,0-4-1 16,7 1-29-1,-2-1 15-15,1 0-14 0,-2-3-5 16,1 1 20-16,5-1-21 0,-2 3-2 15,3-2-12 1,0 2 2-16,3 0-12 0,1 2 6 16,-3 1-12-1,2 2 4-15,-1 2 5 16,2 1 3-16,2 2 0 16,0-3-7-16,0 1 7 0,0-3-17 15,0 0-5-15,0-2 22 16,9-1-2-16,1 0 2 15,4 1 18-15,3 0-17 16,2-1 13-16,1-2-14 16,-1 0-24-16,-2 2-21 15,2-4-97-15,-5 2-79 16,-2-5-83-16</inkml:trace>
          <inkml:trace contextRef="#ctx0" brushRef="#br0" timeOffset="126533.33">73 116 342 0,'0'0'48'0,"0"0"-48"15,0 0-29-15,0 0 11 16,0 0 18-16,0 0 2 15,0 0 23-15,0 20 43 16,0-10 4-16,-3-2 3 16,-6 2 6-16,4 2-26 15,0 1 12-15,-4 7-39 16,3 2-22-16,4 4 20 16,-5 6-25-16,7 3 0 15,0 0 5-15,0 0-5 16,-2 1-1-16,2-6 0 0,-3-3-2 15,-2-7 2 1,2-2 0-16,0-9 1 0,0-3-1 16,0-4 0-1,-4-2 0-15,-5 0-22 0,-2-10-176 16,6-7-165-16</inkml:trace>
          <inkml:trace contextRef="#ctx0" brushRef="#br0" timeOffset="127733.26">454 542 563 0,'0'0'218'0,"0"0"-118"16,0 0-39-16,0 0-2 0,0 0-19 15,0 0-11 1,0 0-29-16,69-98 0 0,-57 88 4 16,-2 1-3-1,-1 1-1-15,-3-2 0 0,-1 2 10 16,1 3-9 0,-3 0-1-16,-1 0 0 0,1 3 14 15,0 0-14-15,-3 2 3 0,0-3-3 31,0 3 7-31,0 0-14 0,0 0 7 0,0 0-22 16,2 0 9 0,2 12 3-16,-4 8 9 0,0 5-12 15,0 1 0 1,0 1 7-16,0 1 6 0,0-6 0 16,-4 1-1-1,-1-8 2-15,0-3-1 0,2-1 0 16,1-4-4-16,-5 0-39 15,2 3-99-15,-4 1-63 16,4-6-193-16</inkml:trace>
          <inkml:trace contextRef="#ctx0" brushRef="#br0" timeOffset="128153.24">755 480 599 0,'0'0'120'0,"0"0"-49"16,0 0 40-16,0 0-21 0,0 0-43 15,0 0-21 1,0 0-24-16,91-83 2 0,-79 70-4 16,-4 6 1-1,-2 2-1-15,-3 0 17 0,-3 5-4 16,0 0 9 0,0 0-11-16,0 0-11 0,0 0 0 15,0 2-20-15,0 18 18 16,0 8 2-16,0 2 0 15,0 5-1-15,-3 0 1 16,-1-2 0-16,4-6-1 16,-2-1-19-16,-1-9 17 15,-14 6-108-15,3-9-112 16,-5-1-57-16</inkml:trace>
        </inkml:traceGroup>
        <inkml:traceGroup>
          <inkml:annotationXML>
            <emma:emma xmlns:emma="http://www.w3.org/2003/04/emma" version="1.0">
              <emma:interpretation id="{09066E52-7074-420E-9CDA-88704A7340E6}" emma:medium="tactile" emma:mode="ink">
                <msink:context xmlns:msink="http://schemas.microsoft.com/ink/2010/main" type="inkWord" rotatedBoundingBox="24715,14298 25860,14357 25824,15050 24679,14990"/>
              </emma:interpretation>
              <emma:one-of disjunction-type="recognition" id="oneOf14">
                <emma:interpretation id="interp70" emma:lang="en-US" emma:confidence="0.5">
                  <emma:literal>Roz</emma:literal>
                </emma:interpretation>
                <emma:interpretation id="interp71" emma:lang="en-US" emma:confidence="0.5">
                  <emma:literal>R 12</emma:literal>
                </emma:interpretation>
                <emma:interpretation id="interp72" emma:lang="en-US" emma:confidence="0">
                  <emma:literal>122</emma:literal>
                </emma:interpretation>
                <emma:interpretation id="interp73" emma:lang="en-US" emma:confidence="0">
                  <emma:literal>1262</emma:literal>
                </emma:interpretation>
                <emma:interpretation id="interp74" emma:lang="en-US" emma:confidence="0">
                  <emma:literal>12.2</emma:literal>
                </emma:interpretation>
              </emma:one-of>
            </emma:emma>
          </inkml:annotationXML>
          <inkml:trace contextRef="#ctx0" brushRef="#br0" timeOffset="134863.06">2395 154 29 0,'0'0'72'0,"0"0"13"15,0 0-5 1,0 0 12-16,0 0-23 0,0 0 28 15,0 0-34 1,-11 140-1-16,8-115-14 0,-2 0-34 16,1 0 4-1,-4 0-17-15,3 3 9 0,-4-1 7 16,4 1-17 0,-4 0 0-16,1-4-1 0,-1 2-7 15,2-6 8-15,-5-2 0 16,4-4-9-16,-1-1-22 15,1-3-59-15,1-5-24 16,-2-2-79-16,3-3-64 0</inkml:trace>
          <inkml:trace contextRef="#ctx0" brushRef="#br0" timeOffset="135619.47">2370 161 153 0,'0'0'131'0,"0"0"-79"16,0 0-27-16,0 0 37 0,0 0 0 16,0 0-19-1,0 0 2-15,159-50-6 0,-131 48-13 16,-1 2-7 0,2 0 15-16,2 0 18 0,-2 0-26 15,7 0-19 1,-2 0 8-16,-3 0-15 0,-6 0 2 15,-9 2-2-15,-4 1-5 0,-7 2-22 16,-5 5-32 0,0 4 59-16,-2 7 50 0,-15 4-14 15,-3 5-5 1,-2 0-18-16,-3 3-12 0,3-1 14 16,-3-2-15-1,6-7 0-15,-5-3 12 16,3-5-11-16,-1-2 41 15,-9-3 20-15,-3-5-43 0,-2-3 5 16,0 0-22-16,2-2-2 16,9 0 10-16,6 0-1 15,10 0 14-15,6 0-1 16,3 0-11 0,0 0-11-16,0 0-40 0,0 0 28 15,0 0-2 1,9 0 9-16,2 10 5 0,0 1 0 15,1 1 1-15,1 1-2 0,-1 1 1 16,2-1 0 0,3 2 11-16,-1-3-11 0,4-1 32 15,-3-1 1 1,2-3-20-16,-2 1 42 0,0-6-26 16,-5 3-20-1,0-2-2-15,-4-1-7 0,-4 1-20 16,-4 2-52-1,0 0-136-15,0 0-35 0,0 0-269 0</inkml:trace>
          <inkml:trace contextRef="#ctx0" brushRef="#br0" timeOffset="136029.46">2868 683 358 0,'0'0'493'15,"0"0"-421"-15,0 0 15 0,0 0 23 16,0 0-26-1,0 0-19-15,0 0-46 0,120-101-8 16,-105 86 1-16,-2 3-11 0,-4 5-1 16,-4 1 0-1,-3 4 1-15,-2 2-11 0,0 0 10 16,0 0-17 0,0 0 7-16,0 0-37 0,0 17 37 15,0 3 4 1,0 3 6-16,-7 2 5 0,2 0-4 15,-2-2-1-15,2-1 4 16,-4 1-3-16,4-6-2 16,-3-2-11-16,-6-2-45 15,-15 2-5-15,5-3-117 16,-1-4-159-16</inkml:trace>
          <inkml:trace contextRef="#ctx0" brushRef="#br0" timeOffset="136569.43">3200 615 108 0,'0'0'105'16,"0"0"-104"-16,0 0-1 15,0 0 0-15,0 0 1 16,142 0 0-16,-129 2 8 0,-6 8-5 16,-5-2 31-1,-2 2 30-15,0 0 43 0,0-3-20 16,0 4 37-1,-5-1 27-15,-12 2-57 0,-2 3-2 16,-4-2-17-16,1-1-24 16,0-2 2-16,5 3-41 15,0-5-3-15,8-1 5 16,2 0-8-16,4 1-4 16,0-3-3-16,1 2 0 15,-2-1 0-15,4-4 1 16,-3 3-1-16,3-2 0 15,0-3-6-15,0 2 6 0,0-2 0 16,0 0 0 0,0 0 0-16,0 3 1 0,7-1 4 15,12 0 32 1,6-2-18-16,6 0 19 0,2 0-35 16,-3 0-3-1,-4 0-42-15,-7-2-214 0,-8-10-422 0</inkml:trace>
        </inkml:traceGroup>
        <inkml:traceGroup>
          <inkml:annotationXML>
            <emma:emma xmlns:emma="http://www.w3.org/2003/04/emma" version="1.0">
              <emma:interpretation id="{4A558FB9-3584-4385-BAA8-C86F271D5674}" emma:medium="tactile" emma:mode="ink">
                <msink:context xmlns:msink="http://schemas.microsoft.com/ink/2010/main" type="inkWord" rotatedBoundingBox="26805,14404 27584,14445 27548,15129 26770,15089"/>
              </emma:interpretation>
              <emma:one-of disjunction-type="recognition" id="oneOf15">
                <emma:interpretation id="interp75" emma:lang="en-US" emma:confidence="0.5">
                  <emma:literal>E,</emma:literal>
                </emma:interpretation>
                <emma:interpretation id="interp76" emma:lang="en-US" emma:confidence="0">
                  <emma:literal>ES</emma:literal>
                </emma:interpretation>
                <emma:interpretation id="interp77" emma:lang="en-US" emma:confidence="0">
                  <emma:literal>Ex</emma:literal>
                </emma:interpretation>
                <emma:interpretation id="interp78" emma:lang="en-US" emma:confidence="0">
                  <emma:literal>EI</emma:literal>
                </emma:interpretation>
                <emma:interpretation id="interp79" emma:lang="en-US" emma:confidence="0">
                  <emma:literal>En</emma:literal>
                </emma:interpretation>
              </emma:one-of>
            </emma:emma>
          </inkml:annotationXML>
          <inkml:trace contextRef="#ctx0" brushRef="#br0" timeOffset="149406.18">4408 324 26 0,'0'0'142'16,"0"0"-53"-16,0 0-5 0,0 0 48 15,0 0-41 1,0 0-23-16,0 0-17 0,26-27 1 15,-23 24 20 1,-3 3-6-16,2-2-15 0,-2 2 18 16,0-3-18-16,0 3-25 0,0 0 19 15,0 0-45 1,0 0 0-16,0 0-9 0,0 15 0 16,-2 5 8-1,-3 3 1-15,-2 5-13 0,2-1 12 16,0 1 1-1,-4-1 0-15,1 3 0 0,-1-2 2 32,1-6-4-32,-3 1 2 0,3-6-8 0,1-1 0 15,5-6 8 1,-1-1-6-16,3-4 5 0,0 3-5 31,0-3 6-31,0 0 0 0,14 3 0 0,8 4 15 16,7-7-15-16,3 2-1 15,2 4-8-15,-3-4-33 16,0 1-10-16,-9-3-11 16,-3-1-20-16,-5-1-26 0,6-3-39 15,-4 0-61 1,-1 0-46-16</inkml:trace>
          <inkml:trace contextRef="#ctx0" brushRef="#br0" timeOffset="150106.13">4464 352 504 0,'0'0'98'15,"0"0"-98"-15,0 0 0 0,0 0 39 16,0 0-10 0,0 0 47-16,0 0 9 0,84 20-20 15,-56-12 12-15,-1-4-50 16,-5-1-15-16,-1 2-11 16,-11-3 0-16,2 1-2 15,-7-1 0-15,-2 3-20 16,3-2 8-16,-1-1-57 15,6 4-44 1,0-1-98-16,1-3-167 0</inkml:trace>
          <inkml:trace contextRef="#ctx0" brushRef="#br0" timeOffset="149806.15">4640 234 320 0,'0'0'136'16,"0"0"-32"-16,0 0 16 16,0 0-55-16,0 0-31 15,0 0-33-15,0 0-1 16,89-23 0-16,-75 23 6 15,-2 0-8-15,1 0 2 16,-4 0-9-16,1 0 9 16,2 0-17-16,-1 3 16 15,2 2-5-15,4 2 9 0,-3-2-10 16,0 3-2 0,0-3-81-16,-6 0-93 0,-1 0-167 0</inkml:trace>
          <inkml:trace contextRef="#ctx0" brushRef="#br0" timeOffset="150686.1">4969 783 130 0,'0'0'149'15,"0"0"-48"-15,0 0 41 16,0 0-25-16,0 0 16 16,0 0-13-16,0 0-51 15,102-68-2-15,-90 55-44 16,-1-1 3-16,0 1 3 15,-2 3-28-15,-4 2 10 16,-2 6-11-16,-1 2 0 16,-2 0 13-16,3 0-13 15,-3 0 2-15,0 0 5 0,0 0-6 16,0 0-2 0,0 0-25-16,0 0-35 0,0 0 35 15,0 0 26 1,0 12 14-16,0 1 28 0,-5 2-40 15,-1 0 6 1,-3 3-8-16,2-1 2 0,-3 1 7 16,3-1-9-16,-2 3 0 15,-2-2 3-15,2-1-3 16,2-1 0-16,-2-1-14 16,-2 2-128-16,0 1-51 15,0-11-77-15</inkml:trace>
        </inkml:traceGroup>
        <inkml:traceGroup>
          <inkml:annotationXML>
            <emma:emma xmlns:emma="http://www.w3.org/2003/04/emma" version="1.0">
              <emma:interpretation id="{F7427C7E-296E-4243-BCD1-1E9307A2FC54}" emma:medium="tactile" emma:mode="ink">
                <msink:context xmlns:msink="http://schemas.microsoft.com/ink/2010/main" type="inkWord" rotatedBoundingBox="27937,14506 28910,14556 28870,15317 27897,15266"/>
              </emma:interpretation>
              <emma:one-of disjunction-type="recognition" id="oneOf16">
                <emma:interpretation id="interp80" emma:lang="en-US" emma:confidence="0.5">
                  <emma:literal>EX,</emma:literal>
                </emma:interpretation>
                <emma:interpretation id="interp81" emma:lang="en-US" emma:confidence="0">
                  <emma:literal>En,</emma:literal>
                </emma:interpretation>
                <emma:interpretation id="interp82" emma:lang="en-US" emma:confidence="0">
                  <emma:literal>E,</emma:literal>
                </emma:interpretation>
                <emma:interpretation id="interp83" emma:lang="en-US" emma:confidence="0">
                  <emma:literal>Eye</emma:literal>
                </emma:interpretation>
                <emma:interpretation id="interp84" emma:lang="en-US" emma:confidence="0">
                  <emma:literal>"Eye</emma:literal>
                </emma:interpretation>
              </emma:one-of>
            </emma:emma>
          </inkml:annotationXML>
          <inkml:trace contextRef="#ctx0" brushRef="#br0" timeOffset="151205.67">5492 510 405 0,'0'0'174'16,"0"0"-83"-16,0 0 45 15,0 0 20-15,0 0-84 16,0 0-36-16,0 0-36 15,36-28-18-15,-36 28 17 16,3 0-25-16,2 0 26 16,4 5-7-16,-1 2 14 0,1 4-7 15,1-4 1 1,2-2 0-16,0 0 20 0,-2-2-19 16,2-1 16-1,-7-2-18-15,-3 0-7 0,-2 0-109 16,0 0-275-16</inkml:trace>
          <inkml:trace contextRef="#ctx0" brushRef="#br0" timeOffset="152385.6">5777 455 16 0,'0'0'502'16,"0"0"-402"0,0 0-43-16,0 0 63 0,0 0-19 15,0 0-37 1,0 0-31-16,113 22-32 0,-87-15 28 15,-4 1-22 1,-5-3-7-16,-4 0 0 0,-7 0-16 16,-3 0-67-16,-3 0-101 0,0-2-89 15</inkml:trace>
          <inkml:trace contextRef="#ctx0" brushRef="#br0" timeOffset="152135.62">5806 337 195 0,'0'0'151'16,"0"0"-50"0,0 0 5-16,0 0 15 0,0 0-56 15,0 0 11-15,157-5 24 0,-132 5-44 16,-3 0-17 0,0 0-5-16,0 0 6 0,2 0-1 15,-2 0-29 1,-6 0 5-16,1 0 5 0,-9 0-20 15,1 0 17 1,-7 0-17-16,-2 0-9 0,0 0 8 16,0 0-115-16,0 0-215 0</inkml:trace>
          <inkml:trace contextRef="#ctx0" brushRef="#br0" timeOffset="151726.64">5866 309 365 0,'0'0'170'0,"0"0"-135"16,0 0-35-16,0 0 16 15,0 0-9-15,0 0 28 16,0 0 20-16,0 66 14 16,-7-44 0-16,2-2-17 15,0 2-16-15,-2-1 54 0,2-1-42 16,3 0-11 0,-4 2-6-16,4 1-31 0,-2-1 20 15,1 1-20 1,3-1 6-16,-2 1 1 0,2-1-6 15,0-1-1 1,0-4 6-16,0 0-6 0,0-1 0 16,0-4-7-16,0-2-2 0,0 0 3 15,0-2 7 1,2-3-1-16,13 0 6 0,1-3-6 16,6-2 0-1,7 0-22-15,7 0-37 0,22 0-49 16,-5 0-105-1,-9 0-136-15</inkml:trace>
          <inkml:trace contextRef="#ctx0" brushRef="#br0" timeOffset="153006.34">6286 657 349 0,'0'0'163'0,"0"0"-34"0,0 0 41 16,0 0-11 0,0 0-77-16,0 0-53 15,0 0 32-15,9 0-23 16,-9 0-22-16,0 0-16 0,0 0-2 16,0 0 1-16,0 5 0 0,0 6 1 31,-3 1-1-31,-3 3 2 0,0-3 0 0,1 2 19 15,-1-5-19 1,1 1 4-16,2 0-5 0,0-2 1 16,1 0 4-1,2-1-5-15,0-2 0 0,0 0-1 16,0 2-8-16,0-2 8 16,0 3 1-16,8 0 0 15,8-1 10 1,6 0-9-16,7 1 2 0,-2-3 10 15,-1-3-13 1,-7 4 0-16,-9-6-30 0,-3 0-47 16,-5 0 25-16,-2-6-202 15,0-6-316-15</inkml:trace>
          <inkml:trace contextRef="#ctx0" brushRef="#br0" timeOffset="153146.34">6286 657 743 0</inkml:trace>
          <inkml:trace contextRef="#ctx0" brushRef="#br0" timeOffset="153336.31">6286 657 743 0,'144'83'215'0,"-144"-83"-93"0,0 0-1 0,0 0-67 0,0 0-38 15,0 0-16-15,0 10 0 16,7 6 8-16,-2 3-7 15,-3 2-1-15,1-2 0 16,-3 1-1-16,0 1 0 16,0-2 2-16,0-1-1 15,-3 0 5-15,-8-3-3 0,-2 2-2 16,-1-2 0 0,-1 1 0-16,1-2 1 0,1 4-1 15,2 2-85 1,-1 2-112-16,7-1-125 15,2-4-62-15</inkml:trace>
        </inkml:traceGroup>
      </inkml:traceGroup>
    </inkml:traceGroup>
    <inkml:traceGroup>
      <inkml:annotationXML>
        <emma:emma xmlns:emma="http://www.w3.org/2003/04/emma" version="1.0">
          <emma:interpretation id="{D2AD42EF-023F-473A-A5B6-22B82B02257F}" emma:medium="tactile" emma:mode="ink">
            <msink:context xmlns:msink="http://schemas.microsoft.com/ink/2010/main" type="paragraph" rotatedBoundingBox="22425,15238 29574,15750 29521,16488 22372,1597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3C78708-3D6B-47AA-B2BF-5112889B04AA}" emma:medium="tactile" emma:mode="ink">
              <msink:context xmlns:msink="http://schemas.microsoft.com/ink/2010/main" type="line" rotatedBoundingBox="22425,15238 29574,15750 29521,16488 22372,15975">
                <msink:destinationLink direction="with" ref="{59C99D1E-7B91-4E12-9697-1A94433C34F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7B5434C-1E46-4ED0-A827-1F81B9039D76}" emma:medium="tactile" emma:mode="ink">
                <msink:context xmlns:msink="http://schemas.microsoft.com/ink/2010/main" type="inkWord" rotatedBoundingBox="22420,15306 23590,15390 23555,15879 22385,15795"/>
              </emma:interpretation>
              <emma:one-of disjunction-type="recognition" id="oneOf17">
                <emma:interpretation id="interp85" emma:lang="en-US" emma:confidence="0.5">
                  <emma:literal>*</emma:literal>
                </emma:interpretation>
                <emma:interpretation id="interp86" emma:lang="en-US" emma:confidence="0.5">
                  <emma:literal>R 12</emma:literal>
                </emma:interpretation>
                <emma:interpretation id="interp87" emma:lang="en-US" emma:confidence="0">
                  <emma:literal>m</emma:literal>
                </emma:interpretation>
                <emma:interpretation id="interp88" emma:lang="en-US" emma:confidence="0">
                  <emma:literal>R 92</emma:literal>
                </emma:interpretation>
                <emma:interpretation id="interp89" emma:lang="en-US" emma:confidence="0">
                  <emma:literal>R R</emma:literal>
                </emma:interpretation>
              </emma:one-of>
            </emma:emma>
          </inkml:annotationXML>
          <inkml:trace contextRef="#ctx0" brushRef="#br0" timeOffset="128866">73 1204 228 0,'0'0'225'0,"0"0"-81"15,0 0 24 1,0 0 18-16,0 0-64 0,0 0-88 16,0 0-29-16,5-8-5 15,-5 11 0-15,0 10-1 16,0 1 8-16,0 2-7 15,0-1 6-15,0 2-6 16,0 1 30-16,-3 2-28 16,-2 3 12-16,-4 1 21 15,1 2-35-15,-3 4 18 0,-1-3-18 16,4 1 1 0,-3-4 4-16,0-1-5 0,2-3 0 15,4-4 0 1,0-4-16-16,2-5-52 0,-1-2-52 15,-1-2-65 1,0-3 27-16,-1 0-13 0,0-3-340 0</inkml:trace>
          <inkml:trace contextRef="#ctx0" brushRef="#br0" timeOffset="129346">53 1162 113 0,'0'0'261'0,"0"0"-139"16,0 0-55 0,0 0 1-16,0 0-24 0,0 0-26 15,0 0-18-15,169-45 0 16,-130 45 3-16,1 0-3 16,-13 0-1-16,-5 0 0 15,-10 7-41-15,-4 3 13 16,-8-3 29-16,0 3 37 15,0 1 34-15,0-2-33 16,0 6 5-16,-3 1 19 16,-14 1-36-16,-2-2 25 0,0 3-14 15,-6-1-22 1,-1-2 28-16,4 0-10 0,3 0 14 16,2 0 16-1,0 0-50-15,3-2 13 0,4 2-23 16,1-2 5-1,3-1-2-15,6 0-6 0,0-1 0 16,0-1-1 0,0 2 3-16,0-5-3 0,0 4 1 15,0-1 0-15,8-3 0 16,6 3 0-16,1-3 1 16,1 1 19-16,4-2-17 15,-1 1-5-15,-5-5 2 16,1 1-63-16,-5-3-45 15,-1 0-147-15,-4-5-371 0</inkml:trace>
          <inkml:trace contextRef="#ctx0" brushRef="#br0" timeOffset="129825.93">529 1480 707 0,'0'0'160'0,"0"0"-57"0,0 0 55 15,0 0-27 1,0 0-28-16,0 0-71 0,0 0-12 15,84-121 10 1,-79 114-29-16,-5 4 17 0,0 3-18 16,0 0 7-16,0 0-13 15,0 0 6-15,0 0-32 16,0 15 32-16,0 6-23 16,0 1 23-16,0 1 0 15,0-1 0-15,0-2 0 16,0 0 0-16,-5-4 0 15,-3 1-2 17,-1-5-12-32,-3 4-17 0,-15 6-66 0,2-4-136 0,0-6-128 0</inkml:trace>
          <inkml:trace contextRef="#ctx0" brushRef="#br0" timeOffset="130275.92">892 1359 235 0,'0'0'577'16,"0"0"-480"-16,0 0-78 0,0 0-8 15,0 0 11-15,0 0-16 16,0 0-12-16,91-17 0 16,-83 19-20-16,-5 8 7 15,-3 5 19-15,0 1 62 16,0 3 32-16,-22 2-40 15,-5-2 28-15,-7 4-31 16,0-3-34-16,6 1 14 16,6-7-31-16,5 1 2 0,6-2-1 15,8-3 1 1,3 2-3-16,0-2 1 0,0 1 0 16,0-1-1-1,9 2 2-15,8-7 0 0,2 0 22 16,1 0-22-1,4 3 5-15,2-8-6 0,1 2 1 16,2 1 8 0,-2-3-9-16,1 0-23 0,11 0-36 15,-8 0-173-15,0 0-297 0</inkml:trace>
        </inkml:traceGroup>
        <inkml:traceGroup>
          <inkml:annotationXML>
            <emma:emma xmlns:emma="http://www.w3.org/2003/04/emma" version="1.0">
              <emma:interpretation id="{D0811C13-2DD2-4BF6-ADE0-2D71F5129EBF}" emma:medium="tactile" emma:mode="ink">
                <msink:context xmlns:msink="http://schemas.microsoft.com/ink/2010/main" type="inkWord" rotatedBoundingBox="24698,15511 25875,15595 25841,16066 24664,15982"/>
              </emma:interpretation>
              <emma:one-of disjunction-type="recognition" id="oneOf18">
                <emma:interpretation id="interp90" emma:lang="en-US" emma:confidence="0.5">
                  <emma:literal>1222</emma:literal>
                </emma:interpretation>
                <emma:interpretation id="interp91" emma:lang="en-US" emma:confidence="0.5">
                  <emma:literal>R 22</emma:literal>
                </emma:interpretation>
                <emma:interpretation id="interp92" emma:lang="en-US" emma:confidence="0">
                  <emma:literal>K 22</emma:literal>
                </emma:interpretation>
                <emma:interpretation id="interp93" emma:lang="en-US" emma:confidence="0">
                  <emma:literal>R22</emma:literal>
                </emma:interpretation>
                <emma:interpretation id="interp94" emma:lang="en-US" emma:confidence="0">
                  <emma:literal>R 2</emma:literal>
                </emma:interpretation>
              </emma:one-of>
            </emma:emma>
          </inkml:annotationXML>
          <inkml:trace contextRef="#ctx0" brushRef="#br0" timeOffset="140228.74">2381 1382 58 0,'0'0'59'0,"0"0"6"16,0 0 14-1,0 0 14-15,0 0 12 0,0 0-53 16,8-18-9 0,-8 16 19-16,4 2-21 0,-4-3 8 15,0 3-15 1,2 0-5-16,-2-2 32 0,0 2-15 15,3 0 2-15,-3-3 12 16,0 1-39 0,0 2 6-16,0 0-11 0,0 0-13 15,0 0 11 1,0 0-14-16,0 0 0 0,0 7-10 16,-5 11 13-1,-7 4-3-15,3 6 0 0,-1-1-1 16,-2 4 0-16,2-1 1 0,1 0 0 15,4-3-9 1,-2-4 4-16,5-3 4 0,-3-2 1 16,2-6 0-1,0-2-2-15,1 0 2 0,-2-8 0 16,1 3 0 0,1-2-1-16,-3 0 0 0,2 2-13 15,-3 0-10 1,-2 2-8-16,3-2-59 0,-4 5-26 15,-3-5-19-15,4 0-57 16,3-2-120-16</inkml:trace>
          <inkml:trace contextRef="#ctx0" brushRef="#br0" timeOffset="141818.65">2384 1415 172 0,'0'0'199'16,"0"0"-72"-16,0 0 33 16,0 0-23-16,0 0-50 15,0 0-32-15,0 0-41 16,45-46 6-16,-32 39-20 16,4 2 1-16,2 0-3 15,4 0 2-15,-1 2 0 0,0 3 0 16,3-2-2-1,1 2 0-15,-4 0 2 0,0 0-3 16,-3-5 2 0,2 3 1-16,-4-1 0 0,-2 3 0 15,-3 0 0 1,2 0 0-16,-4 0-9 0,2 0-5 16,2 0 14-1,-4 5-15-15,2 5 7 0,-3 0 7 16,1 2-16-16,-3-6 16 15,1 1 1-15,-6 3-17 16,1-8 10-16,-3 1-25 0,0 2-10 16,0 0 41-1,0-3 1-15,0 4 13 0,0 1 4 16,-3 1-11 0,-7-1 17-16,-2 3-10 0,-5 0-3 15,3-2 3-15,-3 2-11 16,1-3-2-1,-1 3 10-15,4-8-9 0,-4 6 28 16,3-5 6 0,-3 2 3-16,3 0 9 0,4-5-32 15,-2 2 12 1,3 1-20-16,4-1-5 0,2 1 7 16,-2-1-9-16,2-2 0 15,-1 0-1-15,2 3 1 16,-1-3-1-16,1 0 1 0,-1 2 0 15,-3-2 0 1,-2 0 0-16,-4 0 1 0,-1 0 3 16,2 0 3-1,-3 0-7-15,6 0 0 0,-1 0-2 16,6 0 1 0,1 0 1-16,2 0-7 0,0 0 1 15,0 0-23-15,0 0 20 0,0 0-4 16,0 0 13-1,0 0 0-15,0 0 1 0,0 0 17 16,0 0 23 0,0 0-15-16,0 0 22 0,0 0-21 31,0 0-17-31,0 0 11 0,0 0-20 0,0 0 8 16,0 0-9-1,0 0 7 1,0 0-8-16,0 0 1 0,0 0-3 0,-3 0 2 15,-6 0 1-15,-1 0 0 16,-5 0 0-16,4 0 7 16,3 0-5-16,2 5-1 15,3-5 0-15,0 0 13 16,3 0-13 0,0 0-1-16,-2 0 2 0,2 0 6 15,0 0-9-15,-3 0 1 0,-2 0 0 16,1 0-6-1,-1 0 13-15,0 0-5 0,5 5-2 16,-3-5 3 0,3 0-3-16,0 0 0 0,0 0 1 15,0 0 16 1,0 0-17-16,0 0 0 0,0 0 0 16,0 0-3-1,0 0-3-15,0 0 6 0,0 0 0 16,0 0 1-16,0 0-1 0,0 0 0 15,0 3-7 1,0 2-6-16,8 5 13 0,4 0 0 16,1 2 0-1,1 4 0-15,0 1 7 0,3-5-5 16,-3 4-2 0,0-4 1-16,-3 3 1 0,0-2-2 15,-3-3 0-15,-2 0-2 16,0-3 4-1,-1-2-2-15,0 0 0 0,1-2 1 16,5 2 1-16,5 0 8 16,8 0 6-16,3 0 8 15,1 0-24-15,-3 0 9 16,-6 2-9-16,-7-7-15 16,-12 6-1-16,0 4-91 15,-26-3-177-15,-4-2-36 0</inkml:trace>
          <inkml:trace contextRef="#ctx0" brushRef="#br0" timeOffset="143175.59">2757 1633 48 0,'0'0'122'0,"0"0"-97"16,0 0 60-1,0 0 55-15,0 0-35 16,0 0 27-16,0 0 6 15,27 0 12-15,-20-3-14 0,-2-2-63 16,4 0-7 0,-4 0-14-16,7 0-36 0,-2 0 13 15,4 0-28-15,3 3 0 0,3-1-1 16,2 3-14 0,-1 0-8-16,0 0-17 0,-5 0-18 15,-2 5 33 1,-3 3-21-16,-3 1 6 0,-5-1 19 15,1 5-32 1,-4-6 33-16,0 1 9 0,0-1 10 16,0-2-3-16,0 2 4 15,0 1-1-15,0 0 16 16,-4 2-9-16,-7 2 0 16,-3-4 6-16,0 2-6 15,1 0 21-15,-1-3-21 16,2 3 19-16,1-2 16 15,6-3-35-15,-1 3 35 16,1-6-42-16,5 3 10 0,-4 0-7 16,4-3-3-1,0 1 0-15,0-1 9 0,0 1-3 16,0-1-6 0,0-2 0-16,0 3 1 0,0-3 1 15,0 2-1 1,4 4 5-16,7-6 6 0,-2 2-11 15,3 1-1 1,3-3 0-16,-1 0-4 0,5 0-2 16,1 0-7-16,-1 0-25 0,3 0 3 15,-5 0-41 1,-3-3-11-16,-2 1-72 0,-7-6-115 0</inkml:trace>
          <inkml:trace contextRef="#ctx0" brushRef="#br0" timeOffset="143735.54">3172 1638 423 0,'0'0'154'0,"0"0"-77"16,0 0 2-1,0 0-1-15,0 0-36 0,0 0-2 16,0 0-18-16,108-21 24 16,-96 21 6-16,-7 0-40 15,0 0-4-15,-1 0-8 16,-1 0-1-16,-3 0 1 16,0 0 0-16,0 3 33 15,0 7 48-15,-3 0-49 16,-16 5 9-16,-7 2 4 15,2 1-24-15,0-3 8 16,9-2-28-16,3 0 0 16,7-4 1-16,5 1-2 0,0 0 0 15,0-2 0 1,13 0 0-16,6-1 16 0,10-2-15 16,2-3 6-1,-2-2-4-15,2 3 5 0,-2-3-16 16,-7 0 1-1,-5 0-32-15,-10 0-42 0,-3 0-87 16,-4 0-242-16</inkml:trace>
        </inkml:traceGroup>
        <inkml:traceGroup>
          <inkml:annotationXML>
            <emma:emma xmlns:emma="http://www.w3.org/2003/04/emma" version="1.0">
              <emma:interpretation id="{50368D3A-719D-4E7E-BF95-E348F61839CA}" emma:medium="tactile" emma:mode="ink">
                <msink:context xmlns:msink="http://schemas.microsoft.com/ink/2010/main" type="inkWord" rotatedBoundingBox="26973,15564 29574,15750 29521,16488 26920,16301"/>
              </emma:interpretation>
              <emma:one-of disjunction-type="recognition" id="oneOf19">
                <emma:interpretation id="interp95" emma:lang="en-US" emma:confidence="0.5">
                  <emma:literal>Eg-ta</emma:literal>
                </emma:interpretation>
                <emma:interpretation id="interp96" emma:lang="en-US" emma:confidence="0">
                  <emma:literal>Eg-to</emma:literal>
                </emma:interpretation>
                <emma:interpretation id="interp97" emma:lang="en-US" emma:confidence="0.5">
                  <emma:literal>Eg -t 2</emma:literal>
                </emma:interpretation>
                <emma:interpretation id="interp98" emma:lang="en-US" emma:confidence="0.5">
                  <emma:literal>Eg -52</emma:literal>
                </emma:interpretation>
                <emma:interpretation id="interp99" emma:lang="en-US" emma:confidence="0">
                  <emma:literal>Eg -t z</emma:literal>
                </emma:interpretation>
              </emma:one-of>
            </emma:emma>
          </inkml:annotationXML>
          <inkml:trace contextRef="#ctx0" brushRef="#br0" timeOffset="157071.53">4534 1422 383 0,'0'0'85'0,"0"0"-34"16,0 0 48 0,0 0 47-16,0 0-48 0,0 0 12 15,156-47-7 1,-142 41-9-16,-3 6-21 0,-2 0-9 15,1 0-35 1,2 0 6-16,2 0-29 0,8 0-5 16,0 0 7-1,6 0-8-15,-3 3 0 0,3 2 2 16,-6-2-1-16,-3-1-2 0,-2 1-20 16,-5-1-31-1,5 3-39-15,-3-5-151 0,-4 0-126 0</inkml:trace>
          <inkml:trace contextRef="#ctx0" brushRef="#br0" timeOffset="156701.53">4612 1494 68 0,'0'0'136'16,"0"0"2"-1,0 0 1-15,0 0 37 0,0 0-16 16,0 0-45-1,0 0 14-15,0 0-23 0,6-37-18 16,-6 37-14 0,0 0-47-16,0 0 14 0,0 0-19 15,0 0-21-15,0 0 0 16,0 0-1-16,0 0-16 16,0 0 15-16,0 0-11 15,0 13 12-15,0 2 5 16,-6 0-3-16,-3 5 21 15,4 2-22-15,-4 1 11 16,4 2-8-16,-3 0 5 16,-1 0-10-16,2 0 1 15,-3 0 0-15,5 0 1 16,0-2 0-16,-1-8-1 0,3-2 0 16,3-3 4-1,0-3-5-15,0 0 1 0,0 1-7 16,0-3 0-1,5 3 8-15,12-3-1 0,6 2 9 16,4-2-9 0,4 0 0-16,0-5-18 0,2 0-28 15,-2 0 7-15,-3 0-15 0,-3 0 8 16,-6 0-18 0,0 0-39-16,-2-5-1 0,3-12-69 15,-6-1-58 1,-3 1-65-16</inkml:trace>
          <inkml:trace contextRef="#ctx0" brushRef="#br0" timeOffset="157391.51">4562 1555 155 0,'0'0'204'0,"0"0"-129"15,0 0 29-15,0 0 48 16,0 0-19-16,0 0-45 0,0 0-23 16,116 0 4-1,-87 0-11-15,-5 0-7 0,-4 0-9 16,-3 0-28-1,-3 0 6-15,-3 0-20 0,-3 0 0 16,-1 0-1 0,0 0-26-16,8 0-98 0,-5 0-185 15,-1 0-285-15</inkml:trace>
          <inkml:trace contextRef="#ctx0" brushRef="#br0" timeOffset="158693.81">5256 1788 462 0,'0'0'153'0,"0"0"-75"0,0 0 62 0,0 0 10 0,0 0-73 16,0 0-19-16,5-17-51 15,-5 17 26-15,0 0 14 16,0 0-36-16,0 0 14 15,0 0-8-15,0 0-16 16,0 0 25-16,0 0-26 16,0 0 1-16,0 0 5 15,-9 0 4-15,-4 12-8 0,-1-5-2 16,-3 3 0 0,3 1 2-16,4-1-1 0,-2-3-1 15,0 3 1 1,7-3 2-16,0 1-5 0,-2 0 2 15,2-3-1 1,0 2-1-16,3-4 2 0,2 4 0 16,0-7 0-1,0 0-2-15,0 2 2 0,0-2 0 16,0 3-2-16,0 2 2 0,0 1 0 16,0 1 0-1,0-2 0-15,10 2 1 0,2 1-2 16,-2-1 0-1,4-4-15-15,0-1 15 0,0 1 1 16,3-3 0 0,0 0-3-16,-4 0 0 0,4 0 3 15,-6 0 0 1,-3 0-28-16,-1 0 17 0,-2 0-40 16,-5 0-10-1,0 0-60-15,0-5-173 0,0 2-333 0</inkml:trace>
          <inkml:trace contextRef="#ctx0" brushRef="#br0" timeOffset="159122.31">5348 1833 707 0,'0'0'212'0,"0"0"-110"0,0 0 12 15,0 0-3 1,0 0-35-16,0 0-65 0,0 0-11 16,0 0-1-16,5 0-9 15,-5 12 10-15,0 4 0 16,-3 1 0-16,-2 1 14 15,-1-3-13-15,0 0-1 16,1 0 1-16,3-5 8 16,2 2-10-16,-4-2 1 15,1 1 0-15,-2 1-2 16,0 3 2-16,-2 3 0 0,2-1 0 16,-4 3 6-1,4-2-7-15,0-8 1 0,2 2-3 16,1-7-5-1,-2 3 2-15,1 2-54 0,-2-5-76 16,-7-3-68 0,2 1-50-16,1-3-266 0</inkml:trace>
          <inkml:trace contextRef="#ctx0" brushRef="#br0" timeOffset="159722.34">5798 1783 7 0,'0'0'540'0,"0"0"-342"0,0 0-68 16,0 0 32-1,0 0-7-15,0 0-87 0,0 0-36 16,15-10-25-1,-13 10-1-15,3 0-6 0,4 0 0 16,4 0 0 0,4 0 11-16,3 0-10 0,3 0 4 15,-4 0-5 1,1 0 2-16,-1 0 0 0,-2 0-2 16,2 0 0-16,1 0-7 15,-6 0 6-15,0 0-9 16,-6 0-19-16,-3 0-76 15,-1 0-70-15,-4 0-160 0</inkml:trace>
          <inkml:trace contextRef="#ctx0" brushRef="#br0" timeOffset="160271.81">6450 1678 508 0,'0'0'174'0,"0"0"-150"0,0 0-24 16,0 0-7-16,0 0 0 16,0 0 8-16,0 0-1 15,-25 65 8-15,11-42-7 16,0-6 54-16,3 3 31 15,0-5 4-15,0 0-15 16,5-3-26-16,-2-1-3 16,6-1-21-16,-2-3-22 15,1 3 14-15,3-5-17 16,0 0 0-16,0 3 8 16,0 2 0-16,0-8-16 0,7 6 6 15,3-1-31 1,4 1 32-16,0-3-32 0,1 0-28 15,-3 0-4 1,5 0-13-16,0-5 26 0,0 0-24 16,5 0-18-1,9 0 43-15,-3-5-68 0,-6-8-101 0</inkml:trace>
          <inkml:trace contextRef="#ctx0" brushRef="#br0" timeOffset="160621.78">6339 1587 474 0,'0'0'117'16,"0"0"-60"-16,0 0 89 15,0 0-24-15,0 0-55 16,0 0-56-16,0 0-4 16,111-37 4-16,-91 37-11 15,-4 0 2-15,4 0 1 16,-4 0 5-16,7 0-8 0,-1 0 0 16,3 0 0-1,3 0 3-15,-1 0-3 0,-1 0 1 16,-1 0 1-1,-2-3-1-15,-8-2-2 0,-15 0-27 16,0-2-111 0,0 4-200-16</inkml:trace>
          <inkml:trace contextRef="#ctx0" brushRef="#br0" timeOffset="161681.72">6835 1876 489 0,'0'0'95'15,"0"0"-81"-15,0 0 31 0,0 0 11 16,0 0-43-1,0 0-10-15,0 0-3 0,84-71-3 16,-71 69-5 0,-2-1 8-16,-3 3-2 0,-2 0 2 15,0 0-12-15,-4 0 11 16,5 0 1-16,-5 0 0 16,1 0 0-16,-1 0 6 15,3 5-1-15,-2 3 3 16,1 0 2-16,-4 4 26 15,0-5-9-15,0 6 12 16,-7 0 3-16,-14 4-9 16,-4-4 18-16,-3 2-14 15,0 0 11-15,3 0 11 16,5 0-9-16,6-5-7 0,6 0-18 16,6-2-25-1,2-1 0-15,0 1-16 0,0-1 16 16,19-2 24-1,8 2 2-15,7-1 6 0,5-1-8 16,1-5-23 0,-8 0 6-16,-4 0-7 0,-8 0 0 15,-4 0 3-15,-8 0-3 0,1 0 0 16,-4 0-1 0,2 0-69-16,-2 0-109 0,-2 0-210 0</inkml:trace>
        </inkml:traceGroup>
      </inkml:traceGroup>
    </inkml:traceGroup>
    <inkml:traceGroup>
      <inkml:annotationXML>
        <emma:emma xmlns:emma="http://www.w3.org/2003/04/emma" version="1.0">
          <emma:interpretation id="{28229C99-74ED-4049-BF6A-0F45130370C7}" emma:medium="tactile" emma:mode="ink">
            <msink:context xmlns:msink="http://schemas.microsoft.com/ink/2010/main" type="paragraph" rotatedBoundingBox="22490,16332 28633,16818 28584,17436 22441,169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7FDBF75-814E-4992-BD7F-EE14578C27F7}" emma:medium="tactile" emma:mode="ink">
              <msink:context xmlns:msink="http://schemas.microsoft.com/ink/2010/main" type="line" rotatedBoundingBox="22490,16332 28633,16818 28584,17436 22441,16950">
                <msink:destinationLink direction="with" ref="{59C99D1E-7B91-4E12-9697-1A94433C34F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9476C213-AA16-4773-8CD2-CC4A5D509DE5}" emma:medium="tactile" emma:mode="ink">
                <msink:context xmlns:msink="http://schemas.microsoft.com/ink/2010/main" type="inkWord" rotatedBoundingBox="22489,16348 23632,16438 23585,17041 22441,16950">
                  <msink:destinationLink direction="with" ref="{CEC4E3CF-A029-4597-AD6D-21157A533265}"/>
                </msink:context>
              </emma:interpretation>
              <emma:one-of disjunction-type="recognition" id="oneOf20">
                <emma:interpretation id="interp100" emma:lang="en-US" emma:confidence="0.5">
                  <emma:literal>R's</emma:literal>
                </emma:interpretation>
                <emma:interpretation id="interp101" emma:lang="en-US" emma:confidence="0.5">
                  <emma:literal>R, 3</emma:literal>
                </emma:interpretation>
                <emma:interpretation id="interp102" emma:lang="en-US" emma:confidence="0">
                  <emma:literal>R. 3</emma:literal>
                </emma:interpretation>
                <emma:interpretation id="interp103" emma:lang="en-US" emma:confidence="0">
                  <emma:literal>R' 3</emma:literal>
                </emma:interpretation>
                <emma:interpretation id="interp104" emma:lang="en-US" emma:confidence="0">
                  <emma:literal>R 3</emma:literal>
                </emma:interpretation>
              </emma:one-of>
            </emma:emma>
          </inkml:annotationXML>
          <inkml:trace contextRef="#ctx0" brushRef="#br0" timeOffset="131451.25">116 2342 170 0,'0'0'246'0,"0"0"-75"16,0 0 52-16,0 0-7 16,0 0-54-16,0 0-33 15,0 0-49-15,7-10-18 16,-7 10-31-16,0 0-30 0,0 0-2 16,0 0-6-1,0 10 1-15,0 10-1 0,0 5 8 16,-4 2-1-1,-1 6 0-15,-3-5 12 0,-1 2-18 16,1 0 6 0,-3-2-11-16,-1-4 10 0,2-1-4 15,1-6 5-15,4-1-12 0,-1-9-41 16,0-2-8 0,3 3-48-16,3-6-62 0,0 3-102 15,0-5-18 1,0 0-199-16</inkml:trace>
          <inkml:trace contextRef="#ctx0" brushRef="#br0" timeOffset="132041.22">44 2274 371 0,'0'0'140'0,"0"0"-62"16,0 0-3-16,0 0 36 15,0 0-13-15,0 0-62 16,0 0-27-16,142-123 13 16,-106 123-2-16,1 0 9 15,-1 0-11-15,-3 11-17 0,-4-1 7 16,-7 2-8 0,-3-2 0-16,-5-2 1 0,-3-3-1 15,-5 0 7 1,-1-3-7-16,-2 1 7 0,-1-3-11 15,-2 2 4 1,0 3-16-16,4-5 7 0,-4 7-7 16,0 4 16-1,0 4 26-15,0 2 4 0,-6 4 21 16,-13 1-29-16,-1 3 9 0,-2-3 11 16,0 1-17-1,2-8 17-15,7 0-3 16,1-2-14-16,4-8 11 15,2 2-35-15,3-2 5 0,3-5-4 16,0 0-1 0,0 0-1-16,0 5 0 0,0 3 1 15,0 2 3-15,0 5-4 16,0 2 0 0,0 1 9-16,0-6-8 0,0 3-1 15,0 1 0 1,0-4 2-16,0-2-13 0,14 3 11 15,6-8 0 1,4 2-1-16,5-2-13 0,-2 0 4 16,-1 0-1-16,-4-5-36 0,-6 0 1 15,1 0-87 1,-5 0-119-16,-7 0-430 0</inkml:trace>
          <inkml:trace contextRef="#ctx0" brushRef="#br0" timeOffset="132551.19">598 2627 808 0,'0'0'170'0,"0"0"-53"16,0 0-20-16,0 0-36 15,0 0-9-15,0 0-42 16,0 0-8-16,75-100-2 15,-63 93-12-15,-3 7-5 16,-4-5 2-16,-5 5 4 16,0 0 5-16,0 0-1 15,0 0-8-15,0 0 14 0,0 10-7 16,0-3 8 0,0 8 14-16,0 1-12 0,0-2 19 15,0 7-21 1,0-9 1-16,0 3 7 0,0 3-2 15,0-3-6 1,0 2 0-16,0 1-5 0,0-6-4 16,0 3-8-16,-11-4-5 0,-4 1 13 15,2-2-33 1,2-3-18-16,-3 4-117 16,3-9-132-16,5-2-233 0</inkml:trace>
          <inkml:trace contextRef="#ctx0" brushRef="#br0" timeOffset="133302.97">892 2570 791 0,'0'0'149'0,"0"0"-88"0,0 0 36 15,0 0 13 1,0 0-54-16,0 0-49 0,0 0 14 16,82-40-20-1,-58 40-1-15,-9 0 5 0,-3 0 1 16,-3 0-6-1,-4 0 0-15,-5 0 0 0,0 0 11 16,0 0-10 0,0 0 5-16,0 0-6 0,0 0 0 15,0 0 0-15,0 5 0 16,0 7 0-16,0 1 4 16,-5 2-4-16,-2-8 0 15,2 4 5-15,3-1-5 16,-1-5 0-16,-1 0 0 15,4 2 0-15,0-7-3 16,0 0 3-16,0 0 0 16,0 5 7-16,9-5 0 0,8 5-7 15,2 0 0 1,3 3 1-16,0-1 1 0,-1 3-2 16,-6 0 0-1,-3 0-1-15,-7-2-1 0,-1 2 1 16,-4-3 0-1,0 3-3-15,0 1 4 16,-4-4 0-16,-6 3 1 16,-2-3 4-16,-2 1 4 15,-5 5-9-15,-1-8 0 16,-4 7 0-16,-5-7 10 0,5 2-9 16,-2-4 28-1,4-1 29-15,5-2-30 0,0 0 13 16,7 0-17-16,-2 0-23 15,7 0 25-15,-1-2-26 16,6-8-11 15,0 0-50-31,0-2-83 0,0 1-101 0,0 4-297 0</inkml:trace>
        </inkml:traceGroup>
        <inkml:traceGroup>
          <inkml:annotationXML>
            <emma:emma xmlns:emma="http://www.w3.org/2003/04/emma" version="1.0">
              <emma:interpretation id="{D8CBEE2E-66A6-4739-9087-34EA69A17DC1}" emma:medium="tactile" emma:mode="ink">
                <msink:context xmlns:msink="http://schemas.microsoft.com/ink/2010/main" type="inkWord" rotatedBoundingBox="24672,16505 25950,16606 25910,17112 24632,17011"/>
              </emma:interpretation>
              <emma:one-of disjunction-type="recognition" id="oneOf21">
                <emma:interpretation id="interp105" emma:lang="en-US" emma:confidence="0.5">
                  <emma:literal>1223</emma:literal>
                </emma:interpretation>
                <emma:interpretation id="interp106" emma:lang="en-US" emma:confidence="0">
                  <emma:literal>2223</emma:literal>
                </emma:interpretation>
                <emma:interpretation id="interp107" emma:lang="en-US" emma:confidence="0">
                  <emma:literal>223</emma:literal>
                </emma:interpretation>
                <emma:interpretation id="interp108" emma:lang="en-US" emma:confidence="0">
                  <emma:literal>3223</emma:literal>
                </emma:interpretation>
                <emma:interpretation id="interp109" emma:lang="en-US" emma:confidence="0">
                  <emma:literal>123</emma:literal>
                </emma:interpretation>
              </emma:one-of>
            </emma:emma>
          </inkml:annotationXML>
          <inkml:trace contextRef="#ctx0" brushRef="#br0" timeOffset="144525.51">2225 2460 55 0,'0'0'299'0,"0"0"-135"16,0 0-2-16,0 0 2 16,0 0-38-1,0 0 16-15,0 0-57 0,36-53-21 16,-29 50-2 0,-2 3-26-16,-3-2 1 0,1 2-20 31,-3 0-17-31,0 0 4 0,3 0-4 0,-3 0-8 15,0 0 8-15,0 2-9 16,0 11 9-16,0 5 1 16,0 1 0-16,0 4 25 0,0 2-26 15,0-2 2 1,0-6 2-16,0 4 5 0,0-2-16 16,-3-3 7-1,3-1-12-15,0-3 11 0,0-2-5 16,0 3-14-1,0-6-7-15,0-2-23 0,0 0 22 16,0 0-4-16,-3-5-11 0,1 5-34 16,-3-2-73-1,-4 2-54-15,1-2 5 0,-1-1-106 0</inkml:trace>
          <inkml:trace contextRef="#ctx0" brushRef="#br0" timeOffset="145185.47">2237 2352 454 0,'0'0'183'0,"0"0"-48"15,0 0-18-15,0 0-26 16,0 0-44-16,0 0-47 15,0 0 15-15,133-28-15 16,-91 28-2-16,0 0-11 0,-1 0-21 16,-5 0-1-1,0 0 18-15,-5 0 8 0,-2 0 2 16,-10 0 7 0,-2 0 0-16,-9 0 9 0,-6 0-8 15,1 0 4 1,-3 5-5-16,0 8 0 0,0 2 27 15,0 8-10 1,0-6-4-16,0 11 2 0,-10-6-15 16,-10 6 12-16,-3-6-11 0,-2 1 7 15,1-8 2 1,-5 3-3-16,-2-11 29 0,2 3 54 16,-2-5-29-1,2 0 2-15,7 0-13 16,3-3-36-16,7-2 21 15,4 6-23-15,6-6-5 0,-1 0-4 16,3 0 4-16,0 0-9 16,0 0 2-16,0 0-7 15,0 0-2-15,0 5 3 16,0 2 6-16,3 3 2 16,5 0-1-16,3-3-1 15,3 4 0-15,3-4 0 16,5 1 10-16,0-1-10 15,0-2 0-15,1 0 9 16,-1-2-2-16,-5-1-7 16,0 1 0-16,-7 0 0 0,-1-3 0 15,-3 2 0 1,-4 3-1-16,-2-5-40 0,0 5-59 16,0 0-166-1,0-5-376-15</inkml:trace>
          <inkml:trace contextRef="#ctx0" brushRef="#br0" timeOffset="145907.16">2813 2620 136 0,'0'0'399'0,"0"0"-290"15,0 0-63-15,0 0-14 16,0 0-11-16,0 0 6 15,0 0-26-15,117-35 37 16,-106 32 34-16,-2 3 2 0,-7-2 21 16,1 2-22-1,-3 0-14-15,0 0-21 0,2 0-38 16,-2 0-1 0,6 0-10-16,-2 0 5 0,-2 13 6 15,-2-6 0 1,0 3 1-16,0 5 15 0,0-5-7 15,-2 3-10 1,-13-1 1-16,1 3 0 0,-3-7 12 16,-2 7-12-16,0-8 9 0,-1 3 5 15,3 1-7 1,3-6 11-16,4 0-1 0,1 2-16 16,4-2 18-1,-2-5-19-15,5 5 0 0,-1 0-1 16,3 2 1-1,-3-1 0-15,3-4 0 0,0 3 1 16,0 0-1-16,0 0 0 16,0 0 0-16,0 2 0 15,0 1 0-15,0 0 0 16,12-1 0-16,1 1 2 16,4-1 6-16,2-2-7 15,7 0-1-15,-1-2 1 16,0-3 9-16,0 0-11 15,-1 0 1-15,2 0-8 16,-6 0-3-16,-4 0 9 16,-5 0-17-16,-5 0-3 15,-6 0-48-15,0 0-57 16,0 0-267-16</inkml:trace>
          <inkml:trace contextRef="#ctx0" brushRef="#br0" timeOffset="146856.31">3280 2632 185 0,'0'0'248'0,"0"0"-104"16,0 0 37-1,0 0-25-15,0 0-47 0,0 0-48 16,0 0-22-1,43-7 13-15,-33 2-42 0,2 0-8 16,2 3 4-16,-1 2-6 16,-1 0 0-16,-4 0 0 15,-2 0-6-15,-3 0 5 16,-3 0-9-16,2 0 10 16,1 0-1-16,-1 0 8 15,2 0-7-15,-4 7 0 16,0 3 0-16,0 3 13 15,0-6-3-15,0 3 3 0,0 5 5 16,-6-10-17 0,-2 8 6-16,2-8-7 0,0 0 1 15,6 0-2 1,0-3 1-16,0 3-10 0,0-5 10 16,3 5 0-1,9 1 11-15,4-1-11 0,1 0 1 16,-3 2 6-1,-3-2-7-15,-2-5 0 0,-4 5-1 16,-2-3-7-16,-1 3 7 0,-2 0 1 16,3 1 0-1,-3 1 0-15,0 3 0 16,0 0 1-16,0-3-1 0,0 4 6 16,0-1-6-1,0-3 0-15,0-2 0 0,0 0 6 16,-3 0-6-1,-7 0 20-15,-4 1 21 0,-6-4-14 32,1 3 7-32,2 0-4 0,0-5-10 0,6 2 7 15,5-2-26-15,4 0 13 16,-1 0 12-16,3 0-25 16,0 0 16-1,0 0-17-15,0 0-9 0,-6 0-40 16,1 0-48-16,-12 0-57 15,3 0-223-15,-1 0-249 0</inkml:trace>
        </inkml:traceGroup>
        <inkml:traceGroup>
          <inkml:annotationXML>
            <emma:emma xmlns:emma="http://www.w3.org/2003/04/emma" version="1.0">
              <emma:interpretation id="{A1F1FCCF-4A39-49D5-B5FA-AF18A7E8289C}" emma:medium="tactile" emma:mode="ink">
                <msink:context xmlns:msink="http://schemas.microsoft.com/ink/2010/main" type="inkWord" rotatedBoundingBox="27402,16806 28626,16902 28585,17417 27361,17321"/>
              </emma:interpretation>
              <emma:one-of disjunction-type="recognition" id="oneOf22">
                <emma:interpretation id="interp110" emma:lang="en-US" emma:confidence="0.5">
                  <emma:literal>-E3</emma:literal>
                </emma:interpretation>
                <emma:interpretation id="interp111" emma:lang="en-US" emma:confidence="0.5">
                  <emma:literal>-E 3</emma:literal>
                </emma:interpretation>
                <emma:interpretation id="interp112" emma:lang="en-US" emma:confidence="0">
                  <emma:literal>-E }</emma:literal>
                </emma:interpretation>
                <emma:interpretation id="interp113" emma:lang="en-US" emma:confidence="0">
                  <emma:literal>-E</emma:literal>
                </emma:interpretation>
                <emma:interpretation id="interp114" emma:lang="en-US" emma:confidence="0">
                  <emma:literal>-ET</emma:literal>
                </emma:interpretation>
              </emma:one-of>
            </emma:emma>
          </inkml:annotationXML>
          <inkml:trace contextRef="#ctx0" brushRef="#br0" timeOffset="164202.7">5483 2753 485 0,'0'0'133'0,"0"0"-16"0,0 0 6 16,0 0-16 0,0 0-54-16,0 0-31 15,0 0 4-15,84-43-6 0,-70 41 8 16,1-1 16-16,-5 3-25 15,4 0 10-15,3 0-7 32,2-2-21-32,6 2 22 0,3-3-16 0,6 1-7 15,2 2 6-15,0-5-4 16,0 0 6-16,1 0-8 16,-4 0-16-16,-6 2 15 0,-7-2-66 15,-11 5-95 1,-7 0-78-16,-2 0-81 0</inkml:trace>
          <inkml:trace contextRef="#ctx0" brushRef="#br0" timeOffset="163892.72">5548 2765 652 0,'0'0'266'0,"0"0"-171"0,0 0 25 15,0 0 40-15,0 0-81 16,0 0-37-16,0 0-42 15,0-5-12-15,0 5 11 16,0 5 2-16,0 6 0 16,0 1 0-16,0 3 8 15,0-2-12-15,0-1 3 16,-5 3 0-16,-2-5-4 16,2 3 5-16,-3-3-1 0,-1 2 2 15,4-2 8 1,-1 3-9-16,0-3-1 0,4 0 0 15,2 3-9-15,0-1 9 16,0-2 0-16,0 0 0 16,0 3 3-1,0-8-6-15,14 2 3 0,0 3-23 16,6-10 13 0,4 5-6-16,1-5-2 0,8 0-6 15,1 0-24-15,0 0-9 31,4 0-73-31,22-10-92 0,-14-7-18 0,-4 1-135 0</inkml:trace>
          <inkml:trace contextRef="#ctx0" brushRef="#br0" timeOffset="164512.69">5601 2798 67 0,'0'0'584'16,"0"0"-460"-16,0 0-80 0,0 0 64 15,0 0 25 1,0 0-65-16,0 0-67 0,19 2 33 16,-2 3-16-16,0-2 2 15,0 5-7-15,-1-8-12 16,-1 5 6-16,-5-5-7 15,-1 0 1-15,-4 0 1 16,-5 0-2-16,3 0-17 16,6 0-35-16,-4 0-126 15,3 0-130-15</inkml:trace>
          <inkml:trace contextRef="#ctx0" brushRef="#br0" timeOffset="165712.54">5985 2893 217 0,'0'0'504'0,"0"0"-374"16,0 0-19-16,0 0 30 0,0 0-36 15,0 0-39 1,0 0-22-16,25-20-43 0,-25 20 15 16,3 0-16-1,-3 0 0-15,3 0 6 0,-1 0-6 32,5 0 0-32,-2 0-1 0,0 0 5 0,4 0-5 15,-1 0 1 1,3 0-5-16,0 0 5 0,3 0 0 15,-2 0 0-15,-2 5-1 0,-1 0-3 16,-4 5 3 0,-5-7-8-16,0 5-11 0,0-1 20 15,0-2 0 1,0 2 16-16,0 1 6 0,-10-1-21 16,-2 1 7-1,0 0-8-15,5-1 7 0,-2-2-6 16,4-5-1-16,2 5 1 15,0-5 0-15,3 0 0 16,0 2-1 0,0-2 0-16,0 0 0 0,0 0 0 15,0 0 0-15,0 0 0 16,0 0 0-16,0 0-1 16,0 0 0-16,0 0-14 15,0 3-17-15,0-1 31 0,0 4-7 16,6-1 8-1,3 0-1-15,1-3-11 0,2 3 12 16,-2 5-1 0,1-5 0-16,-1 0-1 0,-3 0 2 15,1 3 0 1,-2-3-1-16,0 0-11 0,-4 0 12 16,-2 0 0-16,0 2-10 15,0 1 4-15,0 0 0 16,0 4 6-16,0-5-1 15,-2 3 2-15,-6 0-1 16,-1-2 0-16,4 2 0 16,-4-5 8-16,1 0-8 15,3 2 1-15,-4-2 0 16,1 1 8-16,-6-1-8 16,0-3-1-16,-1 3 0 15,-2 0 19-15,1 0-11 0,5 0 5 16,0-5 14-1,6 0-25-15,2 0 19 0,3 0-7 16,0 0 4 0,0 0 28-16,0 0 5 0,0 0-9 15,-3 0-19 1,0-5-17-16,3-2-4 0,-3 2-2 16,3 0-17-16,0 5-4 0,-3-5-43 15,1 5-36 1,2 0-58-16,0 0-173 0,0 0-211 0</inkml:trace>
          <inkml:trace contextRef="#ctx0" brushRef="#br0" timeOffset="163322.81">4948 2861 310 0,'0'0'344'0,"0"0"-223"0,0 0-50 16,0 0 47 0,0 0 25-16,0 0-62 0,0 0-34 15,0-18 6 1,0 18-3-16,0 0 12 0,0 0-16 16,0 0-6-16,0 0 21 0,0 0-41 15,0 0-14 1,4 0-6-16,7 0-19 0,5 0 18 15,4 0-7 1,-1 0-14-16,4 0 12 0,-3 0-18 16,-3 0 9-1,-5 0 3-15,-2 0-20 0,-5 0 19 16,-3 0-4 0,-2 0-11-16,0 0-10 0,7 0-104 15,-2 0-207-15,3 0-380 0</inkml:trace>
        </inkml:traceGroup>
      </inkml:traceGroup>
    </inkml:traceGroup>
  </inkml:traceGroup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10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1 4489,'0'0'2697,"13"6"-2404,45 26 79,-1 3 0,-2 2-1,-2 2 1,84 81 0,-46-13 1129,-58-67-1230,44 44 1,-63-72-246,0 0 1,0-1-1,1 0 1,1-1-1,-1-1 0,2-1 1,19 8-1,6-4-5,-34-11-12,0 0 0,-1 1 1,1 0-1,-1 0 0,1 1 0,-1 0 1,0 0-1,0 1 0,0 0 1,7 5-1,-13-6 0,1 0 0,-1 0-1,0 0 1,0 0 0,0 0 0,0 1 0,-1-1 0,1 0-1,-1 0 1,0 1 0,0-1 0,0 0 0,0 1 0,-1-1 0,1 0-1,-2 6 1,1-6-7,0 1 0,0 0-1,1-1 1,-1 1-1,1 0 1,0 0 0,0-1-1,1 1 1,-1 0 0,1-1-1,0 1 1,0 0 0,2 4-1,-2-6-16,0-1 0,0 1 0,0-1 0,-1 1 0,1 0 0,0-1 0,-1 1 0,1 0 0,-1-1 0,0 1 0,1 0-1,-1 0 1,0-1 0,0 1 0,0 0 0,0 0 0,-1-1 0,1 1 0,0 0 0,-1 0 0,1-1 0,-2 3 0,0 0 10,0-1 0,0 1 0,-1-1 0,1 1 0,-1-1 0,0 0 0,0 0 1,0 0-1,-5 3 0,-8 5 38,-1-1 1,0-1 0,-21 9 0,32-15-42,-163 85 304,109-61-273,-208 101 876,220-102-739,1 3 1,2 1 0,-59 52 0,88-70-149,0 0 1,0-1-1,-1-1 1,-24 10 0,-15 10-28,52-29 86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11.2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 2665,'4'-1'9464,"22"3"-9474,26 20 224,-2 3 1,-1 1 0,56 41 0,-8-6 315,-52-34-445,-1 2-1,-2 3 0,-1 0 1,-1 3-1,-2 1 1,63 79-1,-92-105-76,0-1 0,1 1 0,0-2 0,1 1-1,0-2 1,0 1 0,15 6 0,-12-6-1,1 1 1,-1 1-1,14 11 0,-24-17-12,1 1 0,0 0 0,-1 0 0,0 1 0,0-1 0,-1 1 0,0 0 0,0 0 0,0 0 0,0 0 0,2 10 0,-1 3-16,-4-16 13,0 0-1,1 0 1,-1 0-1,1 1 1,0-1 0,0 0-1,0 0 1,0-1-1,0 1 1,1 0 0,-1 0-1,1-1 1,0 1-1,0 0 1,0-1 0,0 0-1,0 1 1,0-1-1,1 0 1,4 3 0,-6-5-20,-1 1 0,1-1 0,-1 0 0,1 1 0,0-1 0,-1 1 0,0-1-1,1 1 1,-1-1 0,1 1 0,-1-1 0,1 1 0,-1-1 0,0 1 0,0 0 0,1-1 0,-1 1 0,0-1 0,0 1 0,0 0 0,1-1 0,-1 1 0,0 0 0,0-1 0,0 1 0,0 0 0,0-1 0,0 1 0,0 0 0,-1-1 0,1 1 0,0 0 0,0-1 0,0 1 0,-1 0 0,1-1 0,0 1 0,-1-1 0,1 1 0,-1-1 0,1 1 0,0-1 0,-1 1 0,1-1 0,-1 1 0,1-1 0,-1 1 0,0-1 0,1 0 0,-2 1 0,-27 20-3147,0-11-3322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12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736 26 3913,'0'0'2399,"-3"-3"-2367,-3-7-539,-4-3 3562,9 13-3005,1 0 1,-1 0 0,0 1 0,1-1-1,-1 0 1,0 0 0,1 1-1,-1-1 1,1 0 0,-1 1 0,0-1-1,1 0 1,-1 1 0,1-1-1,-1 1 1,1-1 0,-1 1-1,1-1 1,-1 1 0,1-1 0,0 1-1,-1 0 1,1-1 0,0 1-1,0-1 1,-1 1 0,1 0-1,0-1 1,0 2 0,-17 34-39,-12 39 1,22-53 9,-1 0 1,-1-1 0,-1 0 0,0-1 0,-2 0 0,0 0 0,-22 26 0,-62 55 856,-101 118 96,168-183-934,2 2 1,1 1 0,2 1-1,-23 55 1,41-84-28,-1 0 1,1 0 0,-2 0-1,1-1 1,-1-1 0,-17 16-1,-16 21-36,41-46-17,0 0 1,0 0 0,0 0-1,0 0 1,1 0 0,-1 0-1,0 0 1,0 0 0,0 0-1,0 0 1,0 0 0,1 0-1,-1 0 1,0 0 0,0 1-1,0-1 1,0 0 0,0 0-1,0 0 1,1 0 0,-1 0-1,0 0 1,0 0 0,0 0-1,0 0 1,0 0 0,0 1-1,0-1 1,1 0-1,-1 0 1,0 0 0,0 0-1,0 0 1,0 0 0,0 1-1,0-1 1,0 0 0,0 0-1,0 0 1,0 0 0,0 0-1,0 1 1,0-1 0,0 0-1,0 0 1,0 0 0,0 0-1,0 0 1,0 1 0,0-1-1,0 0 1,0 0 0,0 0-1,0 0 1,0 0 0,0 1-1,-1-1 1,14-6-1827,5-10-392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13.4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22 4481,'0'0'5991,"0"-4"-5786,0-10-20,0 11-25,21 3 135,-12 1-258,0 0-1,0 0 0,0 1 1,-1 1-1,1 0 1,-1 0-1,0 0 1,0 1-1,14 9 1,-1 0-10,0 2 0,22 21 1,-21-17-8,-1 1 0,-1 0-1,-1 2 1,0 0 0,-2 2 0,-1-1 0,-1 2 0,-1 0 0,19 47 0,36 71 40,-68-140-56,0-1 1,-1 1 0,1-1 0,-1 1 0,1-1 0,-1 1 0,0-1 0,0 1 0,0 0 0,0-1 0,-1 1 0,1 0-1,-1-1 1,1 1 0,-1-1 0,0 1 0,0-1 0,0 0 0,0 1 0,0-1 0,-1 0 0,1 0 0,-1 0 0,1 1-1,-1-2 1,-4 5 0,-5 4 79,-1 0 1,0-1-1,-21 12 0,7-4 112,-135 92 693,-76 59-54,229-162-837,0 1 0,1 0 0,0 1 0,0-1 0,1 1 0,0 1 0,1-1 0,0 1-1,0 0 1,0 0 0,-4 15 0,-7 11-53,15-34-171,1 0 1,-1 1 0,0-1-1,0 0 1,0 0 0,0 0-1,0 0 1,0 0 0,0 0-1,-1 0 1,1 0 0,0 0-1,-1 0 1,1 0-1,0-1 1,-1 1 0,1-1-1,-1 1 1,1-1 0,-4 1-1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14.2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622 0 3321,'0'0'2612,"-23"11"-2444,-72 34-44,89-42-19,1 0-1,-1 1 1,1-1-1,-1 1 1,1 0-1,0 1 0,1-1 1,-1 1-1,1 0 1,0 0-1,0 1 1,0-1-1,1 1 0,-4 8 1,-6 9 507,-271 370 2835,169-239-3203,112-151-238,1 0 1,0 1-1,0-1 1,1 1 0,-1 0-1,1-1 1,0 1-1,0 0 1,0 0 0,0 0-1,0 0 1,1 0 0,0 0-1,0 0 1,0 0-1,0-1 1,1 1 0,0 0-1,-1 0 1,2 0-1,-1 0 1,3 6 0,23 23 31,-18-19 37,1-2 1,0 1-1,1-2 1,0 1-1,1-1 1,0-1-1,1 0 1,0-1 0,15 8-1,24 2 87,-40-16-144,-1 1-1,0 0 1,0 1-1,14 8 1,-21-8-355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15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1204 1 3609,'0'0'5874,"-9"13"-5846,-2 4-3,1 0-1,1 1 0,0 0 0,2 0 1,-6 20-1,10-30 14,0 1 0,0-1 0,-1 0 0,0-1 0,0 1 0,-1-1 0,0 1 0,0-2 0,-11 12 0,-3 0 695,-40 28-1,-13 11-123,-5 27-406,57-59-131,-1-2 0,0-1 0,-2 0 1,-28 19-1,30-24 28,0 1 0,1 1-1,1 1 1,1 0 0,1 1 0,-18 28 0,12-16-33,-50 53 0,48-64-10,-39 28-1,-9 7 31,-6 3 24,59-47-68,1 0-1,1 1 1,-28 30 0,-45 72 50,87-111-91,0-1 7,0 0-1,0 0 1,1 1-1,-1 0 0,1-1 1,1 1-1,-1 1 1,0-1-1,-2 9 1,5-14 15,17 0-6407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52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 2921,'0'0'1477,"0"26"-1249,-1-15 144,-1 0 0,-1 0-1,0-1 1,0 1-1,-1-1 1,0 0 0,-1 0-1,0-1 1,-1 1 0,-11 14-1,7-8-90,0 1 0,-11 23 0,12-10-212,2 0 0,0 1-1,2 0 1,2 0 0,1 1 0,1-1 0,1 1 0,6 36 0,-4-55-35,1 0 1,0 0-1,0 0 1,1 0-1,1-1 1,0 0-1,1 0 1,0 0-1,1-1 1,0 0-1,1 0 0,14 16 1,-20-26-4,1 0 0,-1 0 1,0 0-1,0 0 0,1 0 0,-1-1 0,1 1 1,-1-1-1,0 1 0,1-1 0,-1 0 0,1 0 1,-1 0-1,6-1 0,35-8 97,-20 1-114,1-1 0,-2-1 0,1-1 0,-1-1 0,-1 0 0,0-2 0,-1-1 0,26-24 0,-35 28-11,-1 0 0,0-1 0,0 1 0,-2-2-1,1 1 1,-2-2 0,0 1 0,0-1 0,-1 0 0,-1 0 0,0 0 0,-1-1-1,-1 1 1,0-1 0,0-16 0,-2-163-1034,7 182-2285,-2 6 1168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52.6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1 225 1192,'0'0'3272,"22"-24"-2267,69-77 134,-88 97-942,1 0 0,-1 0 0,0 0 1,0-1-1,-1 0 0,1 1 0,1-8 0,-5-10 1207,-1 11-779,2-13 637,0 35-1090,0 38-491,0-23 208,-2 1 1,0-1-1,-2 1 0,-1-1 1,-1 0-1,-15 40 0,20-65 80,1-1 0,0 0-1,0 0 1,0 0 0,0 0-1,0 1 1,0-1 0,0 0-1,0 0 1,0 0 0,0 1 0,0-1-1,0 0 1,0 0 0,0 1-1,0-1 1,0 0 0,0 0-1,0 0 1,1 0 0,-1 1-1,0-1 1,0 0 0,0 0-1,0 0 1,0 0 0,0 1 0,1-1-1,-1 0 1,0 0 0,0 0-1,0 0 1,0 0 0,1 0-1,-1 1 1,0-1 0,0 0-1,0 0 1,0 0 0,1 0-1,-1 0 1,0 0 0,0 0 0,0 0-1,1 0 1,-1 0 0,0 0-1,0 0 1,0 0 0,1 0-1,-1 0 1,0 0 0,0 0-1,0 0 1,1 0 0,-1 0-1,0-1 1,0 1 0,3 0-532,11 0-1628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53.1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12 520,'0'0'3772,"19"-2"-3152,54-7 75,-72 9-649,-1-1 0,1 1 0,0 0 1,0 0-1,0 0 0,0 0 0,0 0 0,-1 0 1,1 1-1,0-1 0,0 0 0,0 0 1,-1 1-1,1-1 0,0 0 0,0 1 1,0-1-1,-1 1 0,1-1 0,0 1 1,-1-1-1,1 1 0,0-1 0,-1 1 1,1 0-1,-1-1 0,1 1 0,-1 0 1,1-1-1,-1 1 0,0 0 0,1 0 1,-1 0-1,0-1 0,0 1 0,1 1 1,-1 28 725,-1-25-572,2 2-52,-1 1 0,1-1 0,-2 0 0,1 0 0,-1 1 0,0-1 1,-1 0-1,1 0 0,-2 0 0,1 0 0,-1-1 0,0 1 0,0 0 0,-8 10 1,3-6 95,5-8-176,0 0 0,0 0 0,1 0 0,0 1 0,-1-1 0,1 1 0,0-1 0,1 1 0,-3 5 0,4-9-74,60 2-69,-39 0-572,0-1 1,1-1-1,-1-1 0,0-1 1,39-9-1,-27-3-3411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53.5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 5801,'0'0'2473,"180"-8"-2313,-130 8-160,-12 0 0,-11 0-96,-13-3 96,-5 3 0,-6 0-16,-3-2-488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7.2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8258,'0'0'3064,"29"98"-2864,-8-69-200,2 0 0,4-2-64,-4-3-352,1-3 152,-10-8 8,-2 3-56,-6-11-376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8:21.09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9C99D1E-7B91-4E12-9697-1A94433C34FC}" emma:medium="tactile" emma:mode="ink">
          <msink:context xmlns:msink="http://schemas.microsoft.com/ink/2010/main" type="inkDrawing" rotatedBoundingBox="29547,17683 30042,14247 30118,14258 29623,17694" semanticType="verticalRange" shapeName="Line">
            <msink:sourceLink direction="with" ref="{A56FAB6A-5308-4130-A9F4-2836A38E299D}"/>
            <msink:sourceLink direction="with" ref="{23C78708-3D6B-47AA-B2BF-5112889B04AA}"/>
            <msink:sourceLink direction="with" ref="{77FDBF75-814E-4992-BD7F-EE14578C27F7}"/>
          </msink:context>
        </emma:interpretation>
      </emma:emma>
    </inkml:annotationXML>
    <inkml:trace contextRef="#ctx0" brushRef="#br0">463 0 15 0,'0'0'151'0,"0"0"-109"16,0 0-3-16,0 0 39 16,0 0 11-16,0 0-30 15,0 0-18-15,0 150 14 16,0-115-16-16,0 3 5 15,0-1 18-15,0 1-24 0,0 2 2 16,0-3 31 0,0-2-15-16,-5 3 2 0,0 2 16 15,-4 3-42 1,-3-1 21-16,2 6-11 0,-4-5-11 16,0 4 11-1,-1 1-35-15,0-1-6 0,1 4 41 16,-3-3-41-1,5-3 9-15,2 0-10 0,-2 0 0 16,7-8 16-16,-4 3-9 0,6-5 8 16,1 0 5-1,-1-4-11-15,3 1-6 0,0-2-3 16,0 3 2 0,-2-3 5-16,2 0-6 0,-4 0 10 15,1 3 14 1,1 2-24-16,-1 5 9 15,0 2-10-15,1-2 1 0,-2 0 5 16,1 3-6-16,1-5 0 16,-1-3 2-16,1-5 6 15,-1-5-14-15,1-2 6 16,-2-1 0-16,1-6 3 16,0 3-3-16,1-1 0 15,-1 7 7-15,1-8-6 16,-2 11-1-16,1 0 0 15,1 1 0-15,-1 9 1 16,-2-3-1-16,1 8 0 0,1-5 2 16,-2 2 0-1,3-2-3-15,-1-1 1 0,-3-5 0 16,3 1 1 0,-2-5-1-16,2-1 0 0,-3-4 5 15,1-1 2 1,-3 6-14-16,1-6 7 0,2 1 0 15,0 0 5 1,-1 4-5-16,1-4 0 0,-1 4-2 16,1 1 7-16,1 0-12 0,-1-6 7 15,3 1 0 1,-4-1-3-16,3-4 4 0,-3-3-1 16,4 2 7-1,-1-7-5-15,-3 8-2 0,3-1 0 16,-2-1 0-1,2 1-1-15,-2 0 1 0,1 1 0 16,2-3-1-16,-1 3 6 16,1-6-6-16,2 3 1 15,0-5-3-15,0 3-4 16,-3-3 8-16,3 2-1 16,-3-4 5-16,3 0-3 15,-3-1-3 1,3 3 1-16,0-3 0 0,-3 3 0 15,3 1 1-15,-3-4-1 0,1 3 0 16,2 2 0 0,-3-1-2-16,1 4-3 0,-1-3-11 15,-1 6 7 1,4-6 9-16,0 3-7 0,0-5 7 16,-2 3-19-1,2-1 19-15,-3-2-16 0,3 3 10 16,-3-3-4-1,3 5 11-15,0-3-1 0,0-1 0 16,0 1 0-16,-2-2-1 0,2 2 1 16,0 4-12-1,-3-4 11-15,3-2-14 0,0 0 15 16,0 3-1 0,0-8-13-16,0 0 14 0,0 2 0 15,0-2 0 1,0-5-2-16,0 5 2 0,0-5 0 15,0 0 0-15,0 0-6 16,0 0-8-16,0 3-57 16,-4-3-41-16,4 5-5 15,0 0-54-15,0-5-84 0</inkml:trace>
  </inkml:traceGroup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53.8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 6753,'0'0'3081,"86"-3"-4121,-42 3-857,-6 0-2343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54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58 3849,'0'0'1483,"-1"30"-951,-1 2-412,-1 23 100,7 106-1,13 93 2537,-17-252-2752,0 1-1,0-1 1,1 0-1,-1 1 1,1-1-1,0 0 1,0 1-1,-1-1 0,1 0 1,1 0-1,-1 0 1,0 0-1,0 0 1,1 0-1,0 0 1,-1 0-1,1-1 1,0 1-1,-1 0 1,1-1-1,0 0 1,0 1-1,0-1 0,1 0 1,-1 0-1,0 0 1,0 0-1,1-1 1,-1 1-1,0-1 1,3 1-1,10 2 48,0-1 0,0-1-1,28-1 1,-27 0-83,-11 0 56,-1-1-1,1 0 1,0 0 0,0 0 0,-1-1 0,1 0-1,-1 1 1,1-2 0,-1 1 0,0 0 0,0-1 0,0 0-1,0 0 1,0 0 0,-1 0 0,0-1 0,1 1 0,-1-1-1,0 0 1,-1 0 0,1 0 0,-1 0 0,1-1-1,-1 1 1,-1 0 0,3-7 0,4-13 64,-1 0 0,0-1 0,4-38 0,-2-5-148,-3 19-363,1 0 0,3 1-1,1 0 1,32-79-1,-42 124 338,-1 0-15,1 1 0,0 0 0,0 0 0,0 0-1,0 0 1,0 0 0,0 0 0,0 0-1,0 0 1,1 1 0,-1-1 0,1 0 0,-1 1-1,1-1 1,0 1 0,0-1 0,0 1-1,0 0 1,0 0 0,0 0 0,0 0-1,3-1 1,-4 3 36,-1-1-1,1 1 1,0 0-1,-1-1 1,1 1 0,-1 0-1,1 0 1,-1-1-1,1 1 1,-1 0-1,0 0 1,1 0 0,-1 0-1,0-1 1,0 1-1,0 0 1,1 0-1,-1 0 1,0 0-1,0 0 1,0 0 0,0 0-1,-1 1 1,1 33-613,0-26 182,0 32-1537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54.6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0 205 7498,'0'0'4279,"16"-24"-3659,-2 4-509,4-9 2,1 1 1,1 1-1,45-46 0,-64 73-129,-1 0-1,0 0 0,0-1 0,0 1 0,1 0 0,-1 0 0,0-1 1,1 1-1,-1 0 0,0 0 0,1-1 0,-1 1 0,0 0 0,1 0 1,-1 0-1,0 0 0,1 0 0,-1 0 0,0 0 0,1 0 0,-1-1 1,0 1-1,1 0 0,-1 0 0,0 1 0,1-1 0,-1 0 0,1 0 1,-1 0-1,0 0 0,1 0 0,-1 0 0,1 1 0,4 12-276,-5 33 153,-1-31 108,2 44-12,-2 69-862,-3-113-580,-4-6-1208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55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40 3225,'0'0'8071,"-10"7"-8182,5-4 12,0 1 1,1 0-1,-1 0 0,1 1 1,0-1-1,1 1 0,-1 0 0,1 0 1,0 0-1,-5 10 0,7-11-54,-1-1 0,1 1 0,0 0 0,1 0-1,-1-1 1,1 1 0,-1 0 0,1 0 0,0-1-1,1 1 1,-1 0 0,1 0 0,-1 0 0,1-1-1,0 1 1,1 0 0,-1-1 0,0 1 0,1-1-1,0 0 1,0 1 0,0-1 0,4 4 0,0 0-35,1-1 0,0 0-1,0 0 1,0-1 0,1 0 0,-1 0 0,1 0 0,1-1 0,-1-1 0,1 1 0,-1-1 0,17 3-1,-8-2 532,0-2-1,1 1 0,-1-2 0,0-1 0,35-2 1,-51 1-241,0 1 0,0 0 0,0-1 0,0 1 0,-1-1 0,1 1 0,0-1 0,0 1 0,-1-1 1,1 1-1,0-1 0,-1 0 0,1 1 0,-1-1 0,1 0 0,-1 1 0,1-1 0,-1 0 0,1 0 1,-1 0-1,0 0 0,1 1 0,-1-1 0,0 0 0,0 0 0,0 0 0,1 0 0,-1-1 0,0-33 1429,0 24-900,1-28 345,-1-46-303,-1 80-660,1-1 0,-1 1-1,0-1 1,-1 1 0,1-1-1,-1 1 1,0 0-1,-1 0 1,1 0 0,-1 0-1,0 0 1,-4-5 0,7 10-37,-1-1 1,0 1 0,1-1 0,-1 1-1,0-1 1,1 1 0,-1 0-1,0-1 1,0 1 0,0 0 0,1-1-1,-1 1 1,0 0 0,0 0-1,0 0 1,1 0 0,-1 0-1,0 0 1,0 0 0,0 0 0,0 0-1,1 0 1,-1 0 0,0 0-1,0 1 1,0-1 0,1 0 0,-2 1-1,-22 16-634,-40 50-1676,34-32-500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55.5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8738,'0'0'2320,"59"0"-2272,-24 0-40,1 0 48,-1 0-48,-9 0 32,-2 0-40,-6 0-208,2 0-392,-5 0-696,-3 0-1897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56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1 3729,'0'0'3199,"-5"26"-3219,-4 10 40,2-8 6,2 1-1,1 0 0,-1 35 1,0-20 714,-2 0 0,-2 0 0,-23 69 0,9-36-36,20-66-656,0 1 0,1-1 0,0 1 0,0 19-1,2-29-74,0 1-1,0-1 0,0 0 1,0 0-1,0 1 0,1-1 0,-1 0 1,1 0-1,-1 0 0,1 0 0,0 0 1,0 0-1,0 0 0,0 0 1,0 0-1,0 0 0,1 0 0,-1 0 1,1-1-1,-1 1 0,1-1 1,0 1-1,-1-1 0,1 0 0,0 1 1,0-1-1,0 0 0,0 0 1,0 0-1,3 0 0,12 2-390,1 0 1,-1-2-1,1 0 0,-1-1 1,1 0-1,-1-2 0,1 0 1,-1-1-1,1-1 0,-1 0 1,0-1-1,-1-1 0,0-1 1,18-9-1,15-13-2575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56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85 3993,'0'0'8534,"0"-17"-8338,-3-51-316,4 130-89,2-1 0,13 71 0,-10-100-179,-2 0-1,0 1 1,-2-1 0,-2 1-1,-6 51 1,4-76 279,-1 0-1,0-1 1,0 0 0,-1 1-1,0-1 1,0-1 0,-1 1-1,0-1 1,0 0-1,0 0 1,-1 0 0,-10 8-1,-2-4-1561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57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6177,'0'0'3426,"25"3"-3186,76 9-85,-95-12-158,-1 1-1,0 0 1,1 1-1,-1-1 1,0 1-1,0 0 1,9 4 0,-13-5 35,0-1 0,0 1 0,0 0 1,-1 0-1,1-1 0,0 1 1,0 0-1,0 0 0,-1 0 1,1 0-1,0 0 0,-1 0 0,1 0 1,-1 0-1,1 0 0,-1 0 1,1 0-1,-1 0 0,0 0 1,1 1-1,-1 1 0,-1 0 37,0 0 0,0 0 0,0-1-1,0 1 1,0 0 0,0-1 0,-1 1 0,0-1 0,1 1 0,-1-1-1,0 1 1,0-1 0,0 0 0,0 0 0,-1 0 0,1-1 0,-1 1-1,-2 1 1,-3 2-34,1 0-1,0 0 0,0 1 0,0-1 1,1 1-1,0 1 0,-5 7 1,8-10-44,1 0 0,0 1 1,0-1-1,0 1 0,0 0 1,1 0-1,0-1 0,0 1 1,0 0-1,0 0 1,1 0-1,0 0 0,1 9 1,0-11-13,-1 0 0,1 0 1,0 0-1,0 0 0,0 0 1,0 0-1,1 0 0,-1 0 1,1 0-1,0-1 0,0 1 1,0-1-1,0 1 0,0-1 1,0 0-1,1 0 0,-1 0 1,1 0-1,-1 0 0,1-1 1,0 1-1,0-1 0,0 1 1,0-1-1,3 1 0,3 1-617,0-1 0,-1 0 0,1 0 0,0-1 0,0 0 0,0-1 0,16 0 0,1-5-5767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57.4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21 10002,'0'0'4991,"-9"-5"-4847,8 4-146,-33-13-270,33 14 263,1 0 1,-1-1-1,1 1 0,-1 0 1,1 0-1,-1 0 0,1 0 0,0 0 1,-1 1-1,1-1 0,-1 0 1,1 0-1,-1 0 0,1 0 0,-1 0 1,1 1-1,0-1 0,-1 0 1,1 0-1,-1 1 0,1-1 1,0 0-1,-1 0 0,1 1 0,0-1 1,0 1-1,-1-1 0,1 0 1,0 1-1,-1 0 0,1 0-14,0 1 0,0 0 0,0 0 1,0 0-1,0 0 0,0 0 0,0-1 0,1 1 0,-1 0 0,0 0 0,1 0 0,0-1 0,0 3 0,2 2-146,0 0-1,1-1 1,-1 1-1,1-1 1,0 0-1,1 0 1,-1 0-1,1 0 1,0-1-1,0 0 1,7 4 0,71 41-1483,-50-31 842,-24-12 709,15 5 4423,-24-39-3613,0 20-954,2-52 703,4 24-4540,-8 42 3762,-1-1 0,0 0 0,-1 0-1,1-1 1,-1 1 0,0-1 0,0 1 0,0-1-1,-1 0 1,-8 6 0,-2 1-1459,-11 11-3758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28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84 2288,'0'0'4871,"-6"-21"-1706,4 22-3138,0 0 0,1-1 1,-1 1-1,1 0 1,-1 0-1,0 0 0,1 0 1,-1 0-1,1 0 1,0 0-1,-1 1 0,1-1 1,0 1-1,0-1 1,0 1-1,0-1 0,0 1 1,0-1-1,1 1 1,-1 0-1,0-1 0,0 4 1,-15 47-76,15-45 78,-6 32 4,1 0 1,2 1 0,3 68-1,1-86-24,1-5-4,0 0-1,2-1 1,0 1 0,1-1 0,9 24 0,36 78 9,-46-112-17,0 2-7,1 1 0,1-1 1,0 1-1,0-2 1,0 1-1,1 0 0,1-1 1,-1 0-1,13 10 1,-12-12-14,-1-2 1,1 1-1,-1-1 1,1 0 0,0 0-1,0-1 1,0 0 0,0 0-1,1 0 1,-1-1-1,0-1 1,15 1 0,-17-1 15,1 0 0,-1-1 1,0 1-1,0-1 0,0 0 1,0 0-1,0-1 0,-1 0 1,1 0-1,0 0 0,-1 0 1,7-5-1,-1 0 5,-1-1 0,-1 0 0,1-1 0,9-13 0,18-25 29,-3-2-1,42-79 1,40-115-3,-66 136-1,-45 97-21,1 0 7,0 0 0,-1 0 0,0 0 1,0 0-1,-1-1 0,-1 0 0,0 1 0,1-17 1,-14 32-868,-51 56-1699,32-29 222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6:17.12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8A48B95-8C40-472E-BC28-44E4F5759E96}" emma:medium="tactile" emma:mode="ink">
          <msink:context xmlns:msink="http://schemas.microsoft.com/ink/2010/main" type="writingRegion" rotatedBoundingBox="28849,11138 30336,11205 30299,12041 28811,11975">
            <msink:destinationLink direction="with" ref="{D4CFE58B-47ED-4E05-8BF5-B68C9CB08D7B}"/>
          </msink:context>
        </emma:interpretation>
      </emma:emma>
    </inkml:annotationXML>
    <inkml:traceGroup>
      <inkml:annotationXML>
        <emma:emma xmlns:emma="http://www.w3.org/2003/04/emma" version="1.0">
          <emma:interpretation id="{D613350B-ADF7-49E4-BDAA-4B112AEDC954}" emma:medium="tactile" emma:mode="ink">
            <msink:context xmlns:msink="http://schemas.microsoft.com/ink/2010/main" type="paragraph" rotatedBoundingBox="28849,11138 30336,11205 30299,12041 28811,119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B91AD7-FBF6-4512-A787-1050EA2DC6C6}" emma:medium="tactile" emma:mode="ink">
              <msink:context xmlns:msink="http://schemas.microsoft.com/ink/2010/main" type="line" rotatedBoundingBox="28849,11138 30336,11205 30299,12041 28811,11975"/>
            </emma:interpretation>
          </emma:emma>
        </inkml:annotationXML>
        <inkml:traceGroup>
          <inkml:annotationXML>
            <emma:emma xmlns:emma="http://www.w3.org/2003/04/emma" version="1.0">
              <emma:interpretation id="{45071BE4-8A3B-422F-8D90-4157090D9ED1}" emma:medium="tactile" emma:mode="ink">
                <msink:context xmlns:msink="http://schemas.microsoft.com/ink/2010/main" type="inkWord" rotatedBoundingBox="28849,11138 29803,11181 29765,12018 28811,11975"/>
              </emma:interpretation>
              <emma:one-of disjunction-type="recognition" id="oneOf0">
                <emma:interpretation id="interp0" emma:lang="en-US" emma:confidence="0.5">
                  <emma:literal>In</emma:literal>
                </emma:interpretation>
                <emma:interpretation id="interp1" emma:lang="en-US" emma:confidence="0">
                  <emma:literal>Is</emma:literal>
                </emma:interpretation>
                <emma:interpretation id="interp2" emma:lang="en-US" emma:confidence="0">
                  <emma:literal>I'</emma:literal>
                </emma:interpretation>
                <emma:interpretation id="interp3" emma:lang="en-US" emma:confidence="0">
                  <emma:literal>I</emma:literal>
                </emma:interpretation>
                <emma:interpretation id="interp4" emma:lang="en-US" emma:confidence="0">
                  <emma:literal>I,</emma:literal>
                </emma:interpretation>
              </emma:one-of>
            </emma:emma>
          </inkml:annotationXML>
          <inkml:trace contextRef="#ctx0" brushRef="#br0">0 5 146 0,'0'0'330'15,"0"0"-148"-15,0 0-9 16,0 0 40-16,0 0-60 16,0 0-56-16,0 0-24 0,10 0-43 15,-10 0 11-15,2 0-36 16,3 0 7 15,4 0-7-31,4 0-5 0,4 0 0 0,9 0 0 0,-2 0 7 16,7 0-8-16,3 0 1 15,2 0 0-15,0 0 0 16,1 0 0-16,1 0 0 16,-2 0 0-16,1 0 1 15,-1 0-1-15,-5 0 0 0,-4 0 0 16,-8-2 2-1,-2 2-2-15,-8-3 0 0,-4 3 0 16,-2 0 0 0,-3 0-2-16,0 0-4 0,0 0-40 15,0 0-21 1,0 0-76-16,0 0-48 16,14 0 80-16,-2 3-128 0,1-1-152 0</inkml:trace>
          <inkml:trace contextRef="#ctx0" brushRef="#br0" timeOffset="-472.15">313-329 222 0,'0'0'367'0,"0"0"-164"0,0 0-38 15,0 0-10 1,0 0-42-16,0 0-11 0,0 0-39 15,10-62-39 1,-7 62 8-16,-3 0-31 0,0 0-1 16,0 0 0-1,0 0-10-15,0 0 9 0,0 0-20 16,0 10 11-16,0 8 10 16,-8-1 1-16,-1 3-1 15,2 3 2-15,1-1-1 16,2 1-1-16,2 2 0 15,2-2 1-15,0 2-1 16,0-5 0 0,0 0 0-16,0-3-1 0,0-2-1 15,0-5 2-15,0-2-11 0,-3 0-20 16,-2-4 21 0,-4-1-13-16,4 2-5 0,-7 0-1 15,2 2-82 1,-7-1-67-16,6-1-154 0,3-3-248 0</inkml:trace>
          <inkml:trace contextRef="#ctx0" brushRef="#br0" timeOffset="509.96">181-501 415 0,'0'0'245'0,"0"0"-150"15,0 0-77 1,0 0 36-16,0 0 9 0,0 0-37 16,0 0 2-1,51 0-7-15,-29 0 35 0,4 0 8 16,-4 0-38 0,2 0 23-16,4 0-19 0,3 0-17 15,3 0 18-15,2 0-30 0,3-3 6 16,-3 3-7-1,3 0 4-15,-5 0-4 0,-1 0 0 16,-6 0 0 0,-1 0 0-16,-4 0 0 0,-3 0 0 15,-7 0-1 1,-4 0 0-16,-8 0 1 0,0 0-15 16,0 0-41-16,-3 0-100 15,-19 0-60-15,-1 3-61 16</inkml:trace>
          <inkml:trace contextRef="#ctx0" brushRef="#br0" timeOffset="1269.92">663 203 512 0,'0'0'94'0,"0"0"-56"15,0 0 60-15,0 0 1 16,0 0 30-16,0 0-29 15,0 0-15-15,36-22 9 16,-29 12-20-16,1-3-16 16,3 0-10-16,0-1-18 15,0 1 4-15,1-2-34 16,1-2 0-16,4 1 4 16,2-1-3-16,4 0-1 0,2-2 0 15,-3 5 3 1,-3-1-5-16,0 2 2 0,-7 1 0 15,0 4-1 1,-7 1 2-16,0 4-1 0,-5 1 0 16,0 2 10-1,0 0-21-15,0 0 8 0,0 0-16 16,0 0 10 0,0 10-14-16,0 4 22 0,0 9 1 15,0 0-3-15,0 2 2 0,0 0 1 16,0 0 0-1,0 3 5-15,0-4-4 0,-3 4-1 16,-4-1 0 0,-2-1 1-16,-2-1-3 0,2-5 2 15,2 0-6 1,0-7 5-16,5-3-14 0,-1-3 7 16,0-2-9-16,-2 0-60 15,-6 0-49-15,-1 0-92 16,2-2-123-16</inkml:trace>
        </inkml:traceGroup>
        <inkml:traceGroup>
          <inkml:annotationXML>
            <emma:emma xmlns:emma="http://www.w3.org/2003/04/emma" version="1.0">
              <emma:interpretation id="{3B973993-F5B1-4B14-AEFA-3CD05C81DFC2}" emma:medium="tactile" emma:mode="ink">
                <msink:context xmlns:msink="http://schemas.microsoft.com/ink/2010/main" type="inkWord" rotatedBoundingBox="30066,11372 30328,11383 30321,11544 30059,11533"/>
              </emma:interpretation>
              <emma:one-of disjunction-type="recognition" id="oneOf1">
                <emma:interpretation id="interp5" emma:lang="en-US" emma:confidence="0.5">
                  <emma:literal>=</emma:literal>
                </emma:interpretation>
                <emma:interpretation id="interp6" emma:lang="en-US" emma:confidence="0">
                  <emma:literal>.</emma:literal>
                </emma:interpretation>
                <emma:interpretation id="interp7" emma:lang="en-US" emma:confidence="0">
                  <emma:literal>,</emma:literal>
                </emma:interpretation>
                <emma:interpretation id="interp8" emma:lang="en-US" emma:confidence="0">
                  <emma:literal>E</emma:literal>
                </emma:interpretation>
                <emma:interpretation id="interp9" emma:lang="en-US" emma:confidence="0">
                  <emma:literal>_</emma:literal>
                </emma:interpretation>
              </emma:one-of>
            </emma:emma>
          </inkml:annotationXML>
          <inkml:trace contextRef="#ctx0" brushRef="#br0" timeOffset="1729.89">1234-142 605 0,'0'0'218'15,"0"0"-127"-15,0 0 7 16,0 0 3-16,0 0 2 16,0 0-52-16,0 0-33 15,12-8 1-15,-9 8-17 16,-3 0-2-16,0 0 0 16,5 0-3-16,4 0 3 15,4 0 0-15,1 0 0 0,0 0 1 16,0 2 6-1,3 1-7-15,0 0 0 0,5-3 0 16,-3 0 4 0,6 0-3-16,-2 0-1 0,-4 0 0 15,-2 0-19 1,-6 0-64-16,-2 0-123 0,-9 0-170 0</inkml:trace>
          <inkml:trace contextRef="#ctx0" brushRef="#br0" timeOffset="2019.88">1280-278 662 0,'0'0'148'16,"0"0"-43"-16,0 0 3 15,0 0-25-15,0 0 4 16,0 0-67-16,0 0-19 16,32-18-2-16,-12 18-5 15,0 0 5-15,-1 0 0 16,-5 0-3-16,-3 0-5 16,-2 5 9-16,-4-2-29 0,-2-1-36 15,2 1-110 1,1-3-70-16,-1 0-129 0</inkml:trace>
        </inkml:traceGroup>
      </inkml:traceGroup>
    </inkml:traceGroup>
  </inkml:traceGroup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29.4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1 177 6121,'0'0'3042,"6"-17"-2851,0 0-87,-1 2 50,1 1 1,0-1-1,1 1 1,1 0-1,9-12 1,-5 2 788,-2 4 101,-6 21-808,-3 14-359,0 96 56,-3 121-482,-4-202 5,5-29 399,0 0 1,0 0 0,0 0-1,0-1 1,0 1-1,0 0 1,0-1 0,0 1-1,0-1 1,0 1-1,0-1 1,0 1 0,-1-1-1,1 0 1,0 0-1,0 0 1,-1 1 0,1-1-1,0 0 1,-3-1-1,-7 1-2754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29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52 6529,'0'0'891,"3"9"-1220,0-2 253,2 10 200,2-1 0,16 32 1,-21-45-34,0 1 0,0-1 0,0 0 1,0 1-1,1-1 0,-1 0 0,1-1 1,0 1-1,0 0 0,0-1 0,0 1 1,0-1-1,1 0 0,-1 0 0,1 0 1,-1-1-1,1 1 0,0-1 1,0 0-1,-1 0 0,7 1 0,32-1 610,54-1-227,-90-1-454,0 1-1,0-1 1,0-1-1,0 1 1,0-1-1,0 0 1,0 0-1,0-1 1,-1 1-1,1-1 1,-1-1-1,6-3 1,-9 5 22,-1 0 0,1 0 0,-1 0 0,0 0 0,0 0 0,0-1 0,0 1 0,0 0 0,0 0 0,0-1 0,-1 1 0,1-1 0,-1 1 0,0 0 0,1-1 0,-1 1 0,0-1 1,-1 1-1,1-1 0,0 1 0,-1 0 0,1-1 0,-3-4 0,2 1 57,-2 1 0,1-1 0,0 0 0,-1 1 0,0-1 0,-1 1 0,1 0 0,-6-6 0,3 5-100,0 0 0,0 0 0,-1 0 0,1 1 0,-1 0 1,0 1-1,-1-1 0,1 1 0,-10-3 0,15 6-185,-1 1 1,0-1-1,0 1 1,0-1 0,0 1-1,0 0 1,0 0-1,0 0 1,0 1-1,1-1 1,-1 1-1,0-1 1,0 1-1,0 0 1,1 0-1,-1 0 1,0 1-1,1-1 1,-1 1 0,1-1-1,-1 1 1,1 0-1,0 0 1,0 0-1,0 0 1,0 0-1,0 0 1,0 1-1,-1 2 1,-18 27-4501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31.4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 17 888,'0'0'7546,"-1"-4"-7013,1 4-528,0-1 0,0 1 0,0-1 1,0 1-1,0-1 0,-1 1 0,1-1 0,0 1 0,0-1 0,0 1 0,-1-1 0,1 1 0,0-1 0,0 1 0,-1-1 1,1 1-1,0 0 0,-1-1 0,1 1 0,-1 0 0,1-1 0,-1 1 0,1 0 0,0-1 0,-1 1 0,1 0 0,-1 0 0,1-1 1,-1 1-1,1 0 0,-1 0 0,0 0 0,1 0 0,-1 0 0,1 0 0,-1 0 0,1 0 0,-1 0 0,1 0 0,-1 0 1,1 0-1,-1 0 0,1 1 0,-2-1 0,-16 27 64,-5 46-49,18-41 197,1 60 1,4-63 93,-1 0 1,-2-1 0,-6 30-1,-1-16-125,2 1 0,2-1-1,1 1 1,2 63 0,3-101-193,0-1 1,1 1 0,-1-1-1,1 0 1,0 1 0,0-1-1,1 0 1,-1 1 0,1-1-1,0 0 1,0 0 0,0 0-1,1-1 1,-1 1 0,1 0-1,0-1 1,0 0 0,0 1-1,1-1 1,-1-1 0,1 1-1,-1 0 1,1-1 0,0 0-1,0 0 1,0 0 0,0 0-1,0 0 1,1-1 0,-1 0-1,8 1 1,0 0-65,0-1 1,-1-1-1,1 0 0,0-1 1,0 0-1,-1 0 0,1-1 0,-1-1 1,1 0-1,-1-1 0,12-5 1,160-88-5952,-143 73 2104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31.8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 0 5065,'0'0'4604,"0"3"-4420,-2 47 275,-10 50 1,-1 31 73,5-51-601,-3-1 0,-40 144 0,48-212-25,3-8-361,-3 8 461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32.5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36 5553,'0'0'5415,"-1"-31"-3998,52 29-1498,-28 0 62,1 2 0,-1 0 0,27 5 0,-48-5 16,-1 0-1,1 0 1,0 1 0,-1-1 0,1 1-1,-1-1 1,1 1 0,-1-1 0,1 1-1,-1 0 1,1 0 0,-1 0 0,1 0-1,-1 0 1,0 0 0,0 0 0,0 0-1,1 0 1,-1 1 0,0-1-1,0 0 1,-1 1 0,1-1 0,0 1-1,0-1 1,-1 1 0,1-1 0,-1 1-1,1 0 1,-1-1 0,0 1 0,0 0-1,1-1 1,-1 1 0,0 0 0,0-1-1,-1 4 1,0-1 11,0 0-1,-1 1 1,1-1 0,-1 0-1,0-1 1,0 1-1,0 0 1,0 0 0,0-1-1,-1 1 1,0-1-1,0 0 1,-5 4 0,-63 41 167,55-39-163,1 0 0,0 1-1,1 1 1,0 0 0,1 1-1,-14 15 1,26-26-18,0 0 0,0 0 1,0-1-1,0 1 0,1 0 0,-1 0 0,0 0 1,1 0-1,-1 0 0,0 0 0,1 0 0,-1 1 1,1-1-1,0 0 0,-1 0 0,1 0 0,0 0 1,0 1-1,-1-1 0,1 0 0,0 0 0,0 1 1,0-1-1,1 0 0,-1 0 0,0 0 1,0 1-1,1-1 0,-1 0 0,1 0 0,-1 0 1,1 0-1,-1 0 0,1 0 0,0 0 0,-1 0 1,1 0-1,0 0 0,0 0 0,0 0 0,0 0 1,0-1-1,0 1 0,0 0 0,0-1 0,0 1 1,0-1-1,0 1 0,0-1 0,0 1 0,0-1 1,1 0-1,-1 1 0,0-1 0,0 0 0,3 0 1,11 2-79,0 0 1,0-1-1,25-1 0,-29 0 114,42 2-228,48-1-342,-93-1 106,-1-1 1,1 0 0,-1 0-1,0-1 1,1 0-1,-1 0 1,0-1-1,0 0 1,0 0-1,8-6 1,-5-1-2581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19:32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166 1 6737,'0'0'4217,"-6"11"-4157,1 0-62,0 0 0,1 1-1,0 0 1,1 0 0,0 0-1,1 0 1,-2 24 0,4-21 19,0-6-35,0-1 0,0 1 0,0-1 0,1 1 0,1-1 0,2 11 0,-3-16 20,0-1 0,0 0 0,1 0 0,-1 0 0,0 0 1,1 0-1,0 0 0,-1 0 0,1 0 0,0 0 0,0-1 1,0 1-1,0-1 0,0 1 0,0-1 0,0 0 0,0 0 1,1 0-1,-1 0 0,0 0 0,1-1 0,-1 1 0,1-1 1,-1 1-1,1-1 0,3 0 0,7 0 65,-1 0 1,1 0-1,0-1 0,-1-1 0,0 0 1,1-1-1,-1 0 0,0-1 1,21-10-1,-28 12-57,0-1 0,0 0 0,0 0-1,0 0 1,-1 0 0,0-1 0,1 0 0,-1 0 0,-1 0 0,1 0 0,0-1 0,-1 1-1,0-1 1,0 0 0,-1 0 0,1 0 0,-1 0 0,0-1 0,0 1 0,-1 0 0,0-1 0,0 1-1,0-1 1,0-7 0,-1 10 15,0 0-1,0 1 1,-1-1 0,1 0-1,-1 0 1,0 0-1,1 1 1,-1-1 0,0 0-1,-1 1 1,1-1 0,0 0-1,-1 1 1,1 0-1,-1-1 1,0 1 0,0 0-1,0 0 1,0 0-1,0 0 1,-4-2 0,0 0-9,0 2 0,0-1 0,0 0 0,0 1 0,0 0 0,0 1 0,-1-1 0,1 1 0,-11 0 0,4 0-60,1 1 0,-1 0 0,0 1 0,1 1 0,-1 0 0,1 1 0,-1 0 0,1 1 0,0 0 0,-16 8 0,-89 76-4656,74-51-2443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0:13.7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321 1 3209,'-3'0'4579,"3"43"-4505,2 84 6,-7-1-1,-25 161 0,18-238 144,-2-2 0,-3 0 0,-31 66 0,21-56-17,-24 84-1,46-126-182,-24 89 30,-53 123-1,83-226 41,1 0 0,-1-1 0,0 1 0,1-1 1,-1 1-1,0-1 0,1 0 0,-1 1 0,0-1 0,1 0 0,-1 0 0,1 0 0,-1 0 0,0 0 0,1 0 0,-1 0 0,1-1 0,-1 1 0,3-1 0,37-5-177,-4 1 79,-1 3 1,1 0-1,-1 2 1,1 2 0,-1 2-1,0 1 1,0 1-1,53 17 1,-32-8 10,1-4 0,0-1 0,63 0 0,175-7-179,20 0 71,-117 7-2420,-195-10 2281,7 0 451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0:14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42 3809,'0'0'2391,"18"-19"-1156,10 12-973,-1 2 0,2 0 1,-1 2-1,0 1 0,52 3 0,-40-1-139,110 1 6,207 27 0,-171 2-120,-35-4 1,271 11 0,-146-37 6,-275 1-13,0 1-1,0-1 1,-1 0 0,1 1-1,-1-1 1,1 0-1,-1 1 1,0-1 0,1 1-1,-1-1 1,0 1 0,0-1-1,0 1 1,0-1 0,0 1-1,0-1 1,-1 3-1,1-2 6,-2 64 155,0-34-140,2 0 1,1 0-1,1-1 0,10 48 1,-8-63 164,-1 1 0,0 0 0,-2 0 0,0 0 0,0 0 0,-2 0 0,0 0 0,-6 27 0,-4 1 221,-32 81 0,25-67-368,2 0 0,3 1 0,-7 79 1,10-71 9,6-45 181,-2 1 1,-1-2 0,-17 39 0,16-44-254,1 0-1,1 1 1,0 0 0,1 0 0,1 1 0,1-1-1,-1 23 1,4-13-2311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0:16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385 0 56,'0'0'7200,"0"22"-5953,-16 296 1311,6-251-2451,-4 0-1,-40 113 1,-67 120 309,-16 48 67,130-329-481,1 0 0,0 1 0,2 0 0,0 0 0,2 1 0,0-1 0,1 1 1,4 40-1,-2-55 4,2 0 0,-1 0 0,1 0 0,0 0 0,0-1 0,1 1 0,-1-1 0,1 0 0,0 0 0,1 0 0,-1-1 0,1 1 1,0-1-1,0 0 0,1 0 0,-1-1 0,1 0 0,-1 0 0,12 4 0,116 31 67,90 28 45,-185-54-96,0-2 0,0-2 0,0-2 0,41 3 0,160-5 177,-115-4-126,745 4 326,-582-4-392,-242 2-132,0 2 0,0 3 0,0 1-1,53 18 1,-64-21-148,-10-1-462,-47-2-4917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0:17.3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69 1096,'0'0'4218,"21"-11"-3376,64-35 110,-64 34-29,-8 12 347,1095 29 269,-19 3-1321,-918-32 1096,-169 59-1236,18 100-1,0-9-37,-17-129 5,-2 1 0,-1-1 1,0 1-1,-2-1 0,0 0 1,-1 0-1,-2 0 0,0 0 1,-1 0-1,-1-1 0,-16 32 1,4-12 29,2 1 0,2 1 1,1 0-1,2 0 0,-10 74 0,12-14-46,2 133 0,8-130 9,-11-101 333,-1-1-1542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8:25.76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7014D5A-7C4F-4622-8FBB-56053CC589C3}" emma:medium="tactile" emma:mode="ink">
          <msink:context xmlns:msink="http://schemas.microsoft.com/ink/2010/main" type="writingRegion" rotatedBoundingBox="30448,15697 32488,14738 33347,16565 31308,17524">
            <msink:destinationLink direction="with" ref="{F97B51C4-4E6C-4021-BF58-F4760DA7C9A6}"/>
          </msink:context>
        </emma:interpretation>
      </emma:emma>
    </inkml:annotationXML>
    <inkml:traceGroup>
      <inkml:annotationXML>
        <emma:emma xmlns:emma="http://www.w3.org/2003/04/emma" version="1.0">
          <emma:interpretation id="{A1992E2D-8FB6-45D4-AAD5-16D809E1E86A}" emma:medium="tactile" emma:mode="ink">
            <msink:context xmlns:msink="http://schemas.microsoft.com/ink/2010/main" type="paragraph" rotatedBoundingBox="30448,15697 32488,14738 33347,16565 31308,175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FB25F2-E388-44B6-A85A-8FF59D2FFE66}" emma:medium="tactile" emma:mode="ink">
              <msink:context xmlns:msink="http://schemas.microsoft.com/ink/2010/main" type="line" rotatedBoundingBox="30448,15697 32461,14750 32923,15733 30910,16679"/>
            </emma:interpretation>
          </emma:emma>
        </inkml:annotationXML>
        <inkml:traceGroup>
          <inkml:annotationXML>
            <emma:emma xmlns:emma="http://www.w3.org/2003/04/emma" version="1.0">
              <emma:interpretation id="{11729310-70D0-4D53-8D17-1B1E680C4D82}" emma:medium="tactile" emma:mode="ink">
                <msink:context xmlns:msink="http://schemas.microsoft.com/ink/2010/main" type="inkWord" rotatedBoundingBox="30448,15697 32461,14750 32923,15733 30910,16679"/>
              </emma:interpretation>
              <emma:one-of disjunction-type="recognition" id="oneOf0">
                <emma:interpretation id="interp0" emma:lang="en-US" emma:confidence="0.5">
                  <emma:literal>5=3</emma:literal>
                </emma:interpretation>
                <emma:interpretation id="interp1" emma:lang="en-US" emma:confidence="0.5">
                  <emma:literal>5. -D</emma:literal>
                </emma:interpretation>
                <emma:interpretation id="interp2" emma:lang="en-US" emma:confidence="0.5">
                  <emma:literal>5. D</emma:literal>
                </emma:interpretation>
                <emma:interpretation id="interp3" emma:lang="en-US" emma:confidence="0">
                  <emma:literal>¥5. -D</emma:literal>
                </emma:interpretation>
                <emma:interpretation id="interp4" emma:lang="en-US" emma:confidence="0">
                  <emma:literal>5: D</emma:literal>
                </emma:interpretation>
              </emma:one-of>
            </emma:emma>
          </inkml:annotationXML>
          <inkml:trace contextRef="#ctx0" brushRef="#br0">2794 4201 166 0,'0'0'172'0,"0"0"-70"16,0 0 37 0,0 0-40-16,0 0 17 15,0 0-1-15,0 0 14 16,42-10 13-16,-39 10-57 31,-3 0-24-31,2 0-6 0,4 0-39 0,5 0 4 0,1 0-20 16,3 0 0-1,2 0 1-15,0 0 0 0,-3 0-1 16,-2 0 2-16,-2 0 8 16,-3 0-11-16,0 0 1 15,2 0-7-15,2 3 0 16,0-3-9-16,4 2-32 16,1-2-42-16,-3 0-149 15,-1 0-275-15</inkml:trace>
          <inkml:trace contextRef="#ctx0" brushRef="#br0" timeOffset="261.26">2853 4068 474 0,'0'0'153'0,"0"0"-116"16,0 0-14-16,0 0 28 0,0 0-9 16,0 0-34-1,0 0 3-15,145-12-9 0,-128 12 4 16,-4 0-6 0,-4 0-10-16,-7 0 4 0,-2 0-80 15,0 0-85 1,0 2-146-16</inkml:trace>
          <inkml:trace contextRef="#ctx0" brushRef="#br0" timeOffset="-609.97">2309 4502 215 0,'0'0'312'16,"0"0"-211"-1,0 0 4-15,0 0 45 0,0 0-4 16,0 0-37 0,0 0-46-16,39-40-9 0,-35 32 0 15,1 6-25 1,-2-3 24-16,-3-2-19 0,2 4-8 15,1 3-7-15,1 0-18 16,-2-3-1-16,6 3 0 16,4 0-10-16,4 0 9 15,4 0 1-15,-3 0 0 16,-1 0-8-16,-3 0 12 16,-4 0-5-16,-4 0 1 15,-2 0-6-15,1 0-4 16,-4 0 10-16,0 0 0 15,0 0-6-15,0 3-5 16,0 7 3-16,0 2-9 0,0 3-16 16,0 3 32-1,0 2-19-15,-9-2 20 0,-5-1 3 16,-3-2-2 0,4-2-1-16,-4-6 12 0,3 1-11 15,2-1 44 1,5-7-21-16,4 0-8 0,3 2-5 15,0-2-4-15,0 0-8 16,0 0 1-16,0 0-21 16,0 5 20-16,8 1-33 0,3-1 33 15,-3 5-12 1,4-3 10-16,-7 3 2 0,0-5 1 16,2 6-3-1,-5 1-6-15,-2-5 9 0,3 8 0 16,-3-4-6-1,2 6 12-15,-2-2-12 0,0 3 6 16,0-1 0-16,0 1-1 16,0-3 1-16,0-3 0 15,0 1-7-15,-10-5 7 16,-2-1 0-16,-7-2 10 16,-3 0-1-16,-6-5 42 15,-3 0-19-15,1 0 10 16,-1 0 41-16,2 0-32 15,5 0 0-15,2-3-16 0,3-4-9 16,2 0 22 0,0-4-47-16,5 6 6 0,1-5-5 15,0 3-2 1,6 2-2-16,-4 5-20 0,4-5-25 16,-1 5 17-1,-5-5-34-15,-3 5-47 0,-11 0-46 16,0 0-221-1,3 0-308-15</inkml:trace>
          <inkml:trace contextRef="#ctx0" brushRef="#br0" timeOffset="-2199.88">1817 4319 540 0,'0'0'259'16,"0"0"-203"-1,0 0 12-15,0 0 43 0,0 0-24 16,0 0-35-1,0 0-39-15,13 10 12 0,8-10-7 16,-2 2-18-16,3 3 19 0,0-2-8 16,-5-1-10-1,-1 1 8-15,-1-1-9 0,-1 4 0 16,1-6 6 0,6 0-4-16,1 0-2 0,0 0 0 15,3 0-7 1,-2 0 6-16,-1 0-31 0,-5 0-16 15,-1 0 3-15,1 0-72 16,-7-6-90-16,2-1-90 16</inkml:trace>
          <inkml:trace contextRef="#ctx0" brushRef="#br0" timeOffset="-2539.86">2128 3976 110 0,'0'0'208'0,"0"0"-80"15,0 0-13-15,0 0-11 0,0 0-23 16,0 0-69 0,0 0-12-16,-5 7-2 0,3 3-4 15,-2 5 6 1,-1-2 3-16,2 1 33 0,0 2 11 16,1-4 2-1,-1-2-16-15,-1 3 26 0,-1-3-26 16,3 0-31-1,-4 2 23-15,0 4-24 0,3-1 0 16,-4-1 2-16,0 2-3 16,-3 1-32-16,-7 3-127 15,3-2-53-15,2-6-160 0</inkml:trace>
          <inkml:trace contextRef="#ctx0" brushRef="#br0" timeOffset="-1748.89">2022 3835 195 0,'0'0'219'16,"0"0"-112"-16,0 0 10 0,0 0 47 15,0 0-28 1,0 0-69-16,0 0-8 0,115-25-17 16,-93 20-9-1,0 5 2-15,0-2-34 0,-2 2 12 16,0 0-13-1,-7 0 6-15,-1 0-4 0,-7 0-2 16,4 0-2-16,-1 0 1 16,1 0 1-16,1 0 0 15,4 0-2-15,3 0-40 16,0 0-1-16,10 2-99 16,-4 8-89-16,-6-8-128 0</inkml:trace>
          <inkml:trace contextRef="#ctx0" brushRef="#br0" timeOffset="1392.73">3582 3485 345 0,'0'0'97'0,"0"0"-79"16,0 0-12 0,0 0 28-16,0 0-33 0,148-16 4 15,-121 16-5 1,-1 3 0-16,-6 7-6 0,-4 2 5 15,-3 1 0 1,-1 5 0-16,0-1 1 0,-7 6 13 16,3-6 18-16,1 6-13 15,-2-1 11 1,2 1-6-16,-3-3 3 16,-4 2-5-16,-2 1-19 15,0-1 24-15,0 1-7 0,0-6-7 16,-13 6 27-1,-4 0-9-15,-6-1 22 0,1 1 33 16,0-3-20-16,0 2-8 0,-4-4-14 16,2-3-10-1,-2-2 38-15,-1-1-14 16,-1-2-4-16,0-3 11 16,0 1-38-16,1-3 10 0,1-2-8 15,1-3-13 1,4 0 30-16,0 0-28 0,5 0 5 15,2 0 11 1,2 0-31-16,5 0 2 0,0 0-4 16,5 0-6-1,-1 0-5-15,1 0-4 0,-4 0-33 16,-3 0-29-16,-7-3-136 0,-1 3-153 16,6-3-255-16</inkml:trace>
          <inkml:trace contextRef="#ctx0" brushRef="#br0" timeOffset="811.23">3680 3544 496 0,'0'0'66'16,"0"0"-18"-1,0 0 50-15,0 0-23 0,0 0-59 16,0 0-16-1,0 0-45-15,8-2 37 0,-8 17 8 16,0 5 10 0,0 2 30-16,0 4 8 0,-3 1 1 15,-2 1-16-15,0-3-4 16,-2 0 4-16,2-5-17 16,3 2-4-16,-5-1-2 15,2-2-3-15,-3 0-7 16,-1-5 0-16,-1 1-8 15,-4-5 1-15,-1-2-84 16,-7-8-41-16,6 0-44 16,1 0-173-16</inkml:trace>
        </inkml:traceGroup>
      </inkml:traceGroup>
      <inkml:traceGroup>
        <inkml:annotationXML>
          <emma:emma xmlns:emma="http://www.w3.org/2003/04/emma" version="1.0">
            <emma:interpretation id="{3AB26C97-9BCE-4A7E-888E-5F28D662F129}" emma:medium="tactile" emma:mode="ink">
              <msink:context xmlns:msink="http://schemas.microsoft.com/ink/2010/main" type="line" rotatedBoundingBox="31721,16816 32522,15413 33150,15772 32350,17175"/>
            </emma:interpretation>
          </emma:emma>
        </inkml:annotationXML>
        <inkml:traceGroup>
          <inkml:annotationXML>
            <emma:emma xmlns:emma="http://www.w3.org/2003/04/emma" version="1.0">
              <emma:interpretation id="{CA511B03-32B3-483D-91C4-9D43B8DC2535}" emma:medium="tactile" emma:mode="ink">
                <msink:context xmlns:msink="http://schemas.microsoft.com/ink/2010/main" type="inkWord" rotatedBoundingBox="31721,16816 32522,15413 33150,15772 32350,17175"/>
              </emma:interpretation>
              <emma:one-of disjunction-type="recognition" id="oneOf1">
                <emma:interpretation id="interp5" emma:lang="en-US" emma:confidence="0.5">
                  <emma:literal>*</emma:literal>
                </emma:interpretation>
                <emma:interpretation id="interp6" emma:lang="en-US" emma:confidence="0">
                  <emma:literal>3</emma:literal>
                </emma:interpretation>
                <emma:interpretation id="interp7" emma:lang="en-US" emma:confidence="0">
                  <emma:literal>.</emma:literal>
                </emma:interpretation>
                <emma:interpretation id="interp8" emma:lang="en-US" emma:confidence="0">
                  <emma:literal>$</emma:literal>
                </emma:interpretation>
                <emma:interpretation id="interp9" emma:lang="en-US" emma:confidence="0">
                  <emma:literal>5</emma:literal>
                </emma:interpretation>
              </emma:one-of>
            </emma:emma>
          </inkml:annotationXML>
          <inkml:trace contextRef="#ctx0" brushRef="#br0" timeOffset="2392.67">3989 3956 316 0,'0'0'134'16,"0"0"-81"-16,0 0-21 16,0 0 21-16,0 0-4 15,0 0-37-15,0 0 8 16,81 0-20-16,-73 0-11 16,-3 7 11-16,2 1-9 0,-5-1 9 15,-2-2 25 1,3 0-18-16,-3-3 42 15,0 3-10-15,0 1-23 16,0-1 14-16,0 2-4 0,0 1 28 16,-12 4 1-1,-1-7-34-15,-4 6 27 0,1-4 1 16,1-2 21-16,4-3-15 0,3 1-39 16,3-1-5-1,5 1-11-15,0-1 0 0,0 3-6 16,0 0 5-1,0 0-12-15,0 3 12 0,0 2 1 16,5-5 0 0,3 5 0-16,-2 0-8 0,-1 0 8 15,-2 5-1 1,0-8-9-16,-3 4 9 0,2-1 1 16,-2-3 0-16,0 3 0 15,0-10-5-15,0 5 5 16,0-5 0-16,0 2 0 31,-2 1 33-31,-11-3 25 0,-4 2 13 0,-3-2-3 16,-3 0-37-16,1 0 21 15,3 0-26-15,-1 0-14 16,6 0 11-16,3 0-20 0,3 0 1 16,3 0-4-1,-7 0-62-15,0 0-41 0,2 0-104 16,1-2-326-16</inkml:trace>
          <inkml:trace contextRef="#ctx0" brushRef="#br0" timeOffset="2862.66">3326 4389 378 0,'0'0'219'16,"0"0"-66"-16,0 0 83 15,0 0-22-15,0 0-98 16,0 0-26-16,0 0-18 16,34 0-37-16,-15 0 10 0,0 0-14 15,3 0 2 1,4 0-1-16,-1 0-31 0,8 0 15 15,3 0-16 1,6 0 2-16,3 0-8 0,3 3 6 16,-2-1-13-1,2 6 3-15,-4-6-37 0,-1 1-8 16,-10 2-32-16,-11 2-48 0,-8-2-78 16,-14-3-295-16</inkml:trace>
          <inkml:trace contextRef="#ctx0" brushRef="#br0" timeOffset="4052.58">3292 4881 385 0,'0'0'294'16,"0"0"-203"-16,0 0-30 16,0 0-16-16,0 0 53 15,0 0-53-15,0 0-45 16,90-83 13-16,-69 83-13 15,3 0 0-15,-7 0 0 16,2 0-5-16,-6 5 4 16,4 7 0-16,-3 3-9 15,3 0 9-15,-3 5 1 16,3-2 0-16,-1-1 0 16,1 4 10-16,-4 1-10 0,4 1 0 31,0-1 1-31,-3 1 6 0,0 4-6 0,0 1-1 15,-6 0 0 1,1-6-1-16,-6 1-1 0,-3-1-1 31,0-4 3-31,0 2 34 0,-12 0-21 0,-5 2 8 16,-2 4 20-16,0-9-33 0,2 0 8 16,0-1-16-1,3-4 8-15,1-2 12 0,-4-8 20 16,0 3 10-1,-5-2 0-15,-4 0-28 0,-5-3 17 16,-5 0-18 0,-2 0-20-16,-1 0 13 0,3 0-14 15,5-8 8 1,6 3 17-16,8 0-24 0,3-5 10 16,6 5-11-16,2 0 1 15,1 3 9-15,2-4-9 16,3 1-1-16,0 5 0 15,-3 0-1-15,3 0-28 16,-2 0-48-16,-2 0-119 16,4 0-207-16</inkml:trace>
          <inkml:trace contextRef="#ctx0" brushRef="#br0" timeOffset="3442.67">3304 4735 783 0,'0'0'269'0,"0"0"-203"0,0 0 20 15,0 0 25 1,0 0-60-16,0 0-36 0,0 0-15 16,5 13 0-16,-2 4-3 15,-1 11 4-15,-2-1-1 16,0 3 0-16,0 1 0 15,0-2 12-15,0 4-12 16,0-10 2-16,0 4 8 16,-2-4-3-16,-3-1-7 15,-1-4 0-15,4 4 0 16,-5 1-3-16,2-1 4 0,0 4-1 16,-1-4 7-1,0 1-7-15,1-1 0 0,1-4 0 16,2-3-7-1,-1-3-5-15,1-4 2 0,-1-3-18 16,0-2-25 0,1-3-88-16,-2 0-76 0,-1 0-77 0</inkml:trace>
        </inkml:traceGroup>
      </inkml:traceGroup>
    </inkml:traceGroup>
  </inkml:traceGroup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0:44.4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374 3 4729,'0'0'1816,"-28"-3"1737,26 4-3550,-1-1-1,0 1 0,1 0 1,-1 0-1,0 0 0,1 0 1,-1 0-1,1 0 1,0 1-1,-1-1 0,1 1 1,0 0-1,0-1 0,0 1 1,-2 3-1,-32 39 15,22-25 2,-45 54-11,-83 98 54,140-169-49,1 0 0,-1 0-1,0-1 1,0 1 0,0-1-1,0 1 1,0-1 0,0 1-1,0-1 1,-1 0 0,1 0-1,0 0 1,-1 0 0,-4 0-1,-11 0-3021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0:44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5369,'0'0'1519,"29"14"-1800,92 50 83,-109-58 116,-1 1-1,1 0 0,-1 1 0,0 0 0,-1 0 0,0 1 1,-1 1-1,11 12 0,-16-16 201,0 0 0,-1 1-1,0 0 1,0 0 0,0 0 0,-1 0-1,0 0 1,0 0 0,-1 1 0,1-1-1,-2 0 1,1 14 0,-2-19-113,0-1 0,0 0 0,0 0 0,0 0 0,-1 1 0,1-1 0,0 0 0,0 0 0,-1 0 0,1-1 0,-1 1 0,1 0 0,0 0 0,-1-1 0,0 1 0,1-1 0,-1 0 0,1 1 0,-1-1 0,1 0 0,-3 0 0,0 1-276,-13 2-1650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0:47.3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1532 19 4137,'0'0'2580,"-5"-2"-2185,-9-2 99,0 0-1,0 1 1,0 1 0,-16-1-1,-117 3-1059,68 2 609,40-2 200,4-1-211,0 1-1,-1 1 1,1 2-1,0 2 1,0 1-1,-40 13 1,-44 26-36,2 6 0,-129 76 0,239-123-11,0 0-1,0 1 1,0 0 0,1 0 0,-1 0 0,1 1 0,1 0 0,-1 0-1,1 0 1,0 1 0,-6 10 0,4-1 37,1 1 1,1 0-1,0 0 1,-3 20-1,-12 32 39,-2-1 0,-4-1-1,-3-1 1,-37 63 0,-34 79 183,92-188-209,2 1 0,0 1-1,1-1 1,1 1 0,1 0-1,1 0 1,1 43 0,7 7 295,16 78 0,-2-17 107,-5 314-83,-14-230-133,1-196-206,0 0 1,2-1-1,0 1 0,1-1 1,1 0-1,1-1 0,1 0 0,0 0 1,16 24-1,16 20 78,60 74 0,-36-52-41,-33-43 26,2-1 0,2-2 0,1-1 0,67 53 0,-76-70-78,1-2 0,0-2-1,2 0 1,0-2 0,1-1 0,0-1-1,1-2 1,43 9 0,-5-8 30,1-3-1,0-3 1,0-3-1,108-10 1,-105-4 6,-1-3 1,121-40-1,-147 40-38,-15 4-1,-1-1 1,-1-1-1,0-1 1,-1-2 0,0-1-1,32-25 1,-45 29 5,-1-1 0,0-1-1,-1 0 1,0-1 0,-2-1 0,0 0 0,0 0 0,-1-1 0,-2-1-1,1 1 1,9-29 0,-5 10 16,2 0 1,1 1-1,2 1 0,26-36 1,102-116-55,-7 10-46,-129 159 90,-1 0-1,-1 0 0,0-1 0,-1 0 0,-1-1 1,-1 0-1,-1 0 0,0 0 0,-2 0 0,2-24 1,-2-21 189,-10-115 1,0 46 155,6 100-347,-1-18 30,2-1 0,2 1-1,3 0 1,15-73 0,1 46-57,31-136 48,-46 180-44,-1-1 1,-2 0-1,-2 0 1,-4-47-1,-1 62 13,0 1 0,-1-1 0,-1 1 1,-1 0-1,-1 1 0,0 0 0,-1 0 0,-1 1 0,-1 0 0,0 1 0,-22-24 0,-19-16-13,-93-80 0,135 128-5,-6-7-270,7 6 276,0 1 1,-1 1-1,-20-13 0,26 18-313,1 0-1,-1 0 0,0 1 0,-1 0 0,1 0 1,0 0-1,0 0 0,0 1 0,-6-1 0,-10 1-4828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0:51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2061 145 3609,'0'0'3232,"-6"-9"-2790,2 3-498,0-1 203,0 1 1,0 0 0,0 0-1,-1 0 1,0 0-1,0 1 1,0 0 0,-1 0-1,0 0 1,0 1-1,0 0 1,0 0-1,-1 0 1,-11-4 0,-35-3 15,-106-10 0,51 9 79,76 9-211,0 1 1,-1 2-1,1 1 0,-1 2 1,1 1-1,0 2 1,0 1-1,1 1 0,0 2 1,-44 19-1,12-4-28,-153 67-1,187-77-7,1 1 0,0 2 0,2 0 1,0 2-1,-28 27 0,-158 147 43,122-116-47,-143 159 0,223-223 14,0 1 1,0 0-1,2 0 0,0 1 1,0 0-1,2 0 0,0 0 0,1 1 1,-5 26-1,2 13 18,-1 92 1,7-89 102,-11 73 0,-44 88 1,40-170 7,2 2 1,3-1-1,2 2 1,-6 94-1,18-125-94,0-1 0,1 1 0,1-1 0,0 0 0,2 0-1,1-1 1,0 0 0,2 0 0,0-1 0,15 25 0,22 34 160,2-1-1,4-3 1,108 119 0,-133-165-192,2-2-1,1-2 1,1 0 0,1-2 0,1-2 0,66 31 0,228 69 79,-155-63-68,-105-32-7,1-3-1,1-2 0,1-4 1,1-3-1,0-3 1,78 1-1,-112-11-5,337-8 13,-291 2-21,-1-4 0,123-30 0,-144 21-36,0-3 0,68-34 0,112-70-224,-199 103 183,-27 14 45,22-10-53,-2-2 0,53-40-1,-78 52 110,0 1 0,-1-2 0,0 1-1,-1-1 1,0 0 0,0-1-1,-1 0 1,-1 0 0,0-1 0,0 1-1,-1-1 1,6-20 0,7-43 60,-8 27-77,3 1 0,1 0-1,34-73 1,30-13-249,-43 76 110,27-63 0,-53 100 141,-1 0-1,-1-1 0,0 0 1,-2-1-1,-1 1 0,0-1 0,0-25 1,-3 18 94,-1 0 0,-1-1 0,-1 1 0,-2 0 1,-1 1-1,-1-1 0,-15-39 0,8 27-54,2 0-1,1-1 1,2 0-1,-4-68 1,11-175-97,3 141 88,-2 125-25,0 0 0,-2 1 0,-5-28 0,5 36-11,-2 0 1,1 0 0,-1 1-1,-1 0 1,1-1-1,-2 2 1,-11-17-1,-15-11 65,-2 0-1,-1 3 0,-50-38 0,-20-19 84,93 80-140,-38-38-30,-2 3-1,-61-40 1,95 73-9,-2 0-1,0 2 1,0 0 0,0 1 0,-2 2-1,1 0 1,0 1 0,-1 1-1,0 1 1,-32-2 0,35 5-141,1 0 0,0 1 0,-1 1 0,1 1 0,0 1 1,0 0-1,0 1 0,1 1 0,-1 1 0,1 0 0,0 1 0,-26 15 0,-141 89-4525,95-60-636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04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1 568,'0'5'7870,"0"25"-7005,-1-1-530,1-12-210,0-1 1,0 0 0,2 0-1,6 32 1,-7-43-72,2 1-1,-1-1 1,0 1 0,1-1-1,0 0 1,1 0 0,-1 0-1,1-1 1,0 1 0,0-1-1,0 0 1,0 0 0,1 0-1,0 0 1,0-1-1,0 0 1,8 4 0,-1-1 41,0-1 0,1-1 1,0 0-1,0-1 1,0 0-1,0-1 0,1 0 1,-1-1-1,21-1 0,-31-1-92,-1 0 0,1 0 0,-1 0 0,1-1 0,0 1 0,-1-1 0,0 1 0,1-1 0,-1 0 0,0 0 0,0 0 0,0 0 0,0 0 0,-1 0 0,3-4-1,28-42-1277,-31 47 1190,35-68-4623,-23 37-392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04.8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6873,'0'0'4312,"11"21"-3969,-6-12-325,19 37 88,33 90-1,-45-70-192,-10-53-51,0 1 1,0-1-1,2 0 1,7 24-1,-9-36 132,0 1-1,-1-1 0,1 0 1,0 0-1,-1 0 0,1 0 1,0 0-1,0 0 0,0 0 1,0 0-1,0-1 0,0 1 0,0-1 1,0 0-1,1 1 0,-1-1 1,0 0-1,0 0 0,0 0 1,0-1-1,0 1 0,0 0 1,2-2-1,11 2 5,2-1-18,0-1 1,-1-1 0,1 0 0,0-1 0,-1-1-1,0 0 1,27-14 0,105-63-2144,-127 68 1398,34-20-1604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08.6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0 310 5353,'0'0'4149,"7"-16"-3765,57-109 610,-53 100-335,0-1 0,9-32 1,-1-1-164,-18 107-3215,0 21 2901,-8-28-110,-21 69-1,-3 10-485,13-43-3679,13-63 2225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08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29 5129,'0'0'4393,"83"-21"-4281,-63 21 40,7 0-144,8 0 112,9 0-120,9 0-152,9 0-344,9 0-704,14 0-329,-17-2-575,-15-4-553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09.9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180 105 5417,'0'0'1267,"-2"25"-1174,-6 174-95,7-187 13,-1 0 1,0 0 0,-1-1 0,0 1-1,-1-1 1,0 0 0,-1 0-1,0 0 1,-8 11 0,-6 5 404,0-2 1,-24 24-1,15-18 328,27-30-774,0 0-46,-1 1 0,1 0 0,-1-1 0,1 1 0,-1 0-1,1 0 1,0 0 0,0 0 0,0 0 0,0 0 0,0 0 0,1 0 0,-1 0 0,0 1 0,1-1 0,-1 3 0,1-27-1823,2-10 1715,0-1 1,2 1-1,2 0 1,1 0-1,1 1 1,15-36-1,7-5 4,56-98-1,-83 164 311,1-1 0,0 1-1,1 0 1,0 0 0,0 0 0,0 1 0,0 0 0,1 0-1,0 0 1,0 1 0,0 0 0,1 0 0,-1 0 0,1 1 0,0 0-1,0 0 1,8-1 0,7-1-134,1 1 0,0 2 1,0 0-1,28 2 0,-46 0 13,-2 0-34,1 0 1,0 0-1,0 0 1,-1 0-1,1 0 1,0 1-1,-1 0 1,1 0-1,0 0 1,-1 0-1,1 0 1,5 4-1,-7-3 21,-1 0 1,1 0-1,-1 0 0,1 1 0,-1-1 1,0 0-1,0 1 0,0-1 1,0 1-1,0-1 0,-1 1 1,1 0-1,-1-1 0,0 1 0,1 0 1,-1-1-1,0 1 0,-1 4 1,-1 5 117,0 1 1,0-1 0,-1 0 0,-1 0 0,0 0 0,-1 0 0,0-1-1,0 0 1,-13 18 0,-15 35-40,31-58-47,-2 0 0,1-1 0,-1 1 0,0-1 0,0 1 0,0-1 0,-1 0 0,1-1 0,-1 1 0,-1-1 0,1 0 0,-1 0 0,1-1 0,-1 1 0,-9 2 0,-10 4 388,0-1 0,-44 9 0,-8 2 665,71-18-985,-1 1-1,1 0 1,-1 0-1,1 0 1,0 1-1,0 0 1,-7 6-1,12-9-87,0 0 1,1 0-1,-1-1 0,0 1 1,1 0-1,-1 0 0,0 0 0,1 0 1,-1 0-1,1 0 0,-1 0 1,1 0-1,0 0 0,0 0 1,-1 0-1,1 0 0,0 1 1,0-1-1,0 0 0,0 0 0,0 1 1,1 0-4,0 0-1,0-1 1,-1 1 0,1 0 0,1-1 0,-1 1 0,0-1 0,0 0-1,0 1 1,1-1 0,-1 0 0,1 0 0,-1 0 0,1 0-1,-1 0 1,1 0 0,2 1 0,13 7-125,1 0-1,-1-2 1,1 0 0,1-1 0,-1 0-1,1-2 1,0 0 0,0-1 0,1-1-1,35-1 1,-42-5-2535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10.5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160 1 5129,'0'0'5208,"0"10"-5148,11 186 129,-8-184-112,-1 0 0,-1 0 0,0 0-1,0 0 1,-1 0 0,-1 0 0,0 0 0,-1 0-1,0-1 1,-1 1 0,0 0 0,-1-1 0,0 0-1,-1 1 1,0-2 0,-7 12 0,-2-4 88,10-13-188,0 0-1,0-1 1,0 1-1,1 1 0,-1-1 1,1 0-1,1 1 1,-1 0-1,1-1 1,0 1-1,-2 11 1,1-16 32,0 0 1,1-1 0,-1 1-1,0-1 1,1 1 0,-1-1-1,0 0 1,1 0 0,-1-1 0,-3 1-1,3-1 1,1 0 0,0 1 0,-1-1 0,1 0 0,0 0 0,-1 0 0,1-1 0,0 1 0,0-1 0,0 1 0,0-1 0,0 1 0,1-1 0,-1 0 0,0 0 0,1 0 0,-1 0 0,1 0 0,0 0 0,0-1 0,0 1 0,0 0 0,0-1 0,0 1 0,1 0 0,-1-1 0,1 1 0,-1-5 0,-1-10-14,0-1-1,1 1 1,2-19 0,-1 18-203,4-27-1643,9 18-2632,-3 11-1133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8:48.819"/>
    </inkml:context>
    <inkml:brush xml:id="br0">
      <inkml:brushProperty name="width" value="0.13333" units="cm"/>
      <inkml:brushProperty name="height" value="0.13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97B51C4-4E6C-4021-BF58-F4760DA7C9A6}" emma:medium="tactile" emma:mode="ink">
          <msink:context xmlns:msink="http://schemas.microsoft.com/ink/2010/main" type="inkDrawing" rotatedBoundingBox="29933,14856 33247,14598 33482,17616 30168,17874" hotPoints="33187,15067 32732,17533 30154,17057 30609,14591" semanticType="enclosure" shapeName="Rectangle">
            <msink:sourceLink direction="with" ref="{07014D5A-7C4F-4622-8FBB-56053CC589C3}"/>
          </msink:context>
        </emma:interpretation>
      </emma:emma>
    </inkml:annotationXML>
    <inkml:trace contextRef="#ctx0" brushRef="#br0">521 26 214 0,'0'0'145'15,"0"0"-114"-15,0 0-21 16,0 0 7-16,0 0-1 15,0 0 17-15,0 0-31 16,0-32-1-16,0 29 28 16,0 3-12-16,0 0 11 15,0 0 26-15,0 0-12 16,0-2 13-16,0 2 9 16,0 0-11-16,0 0 12 0,0 0-41 15,0 0-24 1,0 0-1-16,0 0 1 0,0 5 15 15,0 10 24 1,0-3 16-16,0 6 20 0,0-1-23 16,0 3 10-1,-3-2-7-15,-6 4-19 0,2-1 3 16,-5 1-17-16,-2 3-21 0,1 3 26 16,-1-1-9-1,-3 6-4-15,3 2 12 0,-1 3-26 16,-1 5 10-1,3-1-10-15,-4 6 8 16,3-8 0-16,-1-3-7 16,5-2-1-16,-1-2 8 0,-1-10 0 15,4-1-5 1,3 6 2-16,-4-6-4 0,1 6 19 16,-1 4-14-16,-1 3 1 15,-4 3 11-15,-3 2-17 16,0 3-1-16,0 2 0 15,0-3 2-15,-2 1 2 16,5-3-2-16,0-2 8 16,3-5 8-16,0-4-17 15,5 4 4-15,-3-5 7 16,4-1-11-16,3 1 15 0,-4-3-14 16,3-3 9-1,-3-2-8-15,4 3-2 0,-3-6-1 16,1 4 0-1,-1 1 2-15,-3 3 4 0,1 3-6 16,0-1 0 0,2 1-1-16,-2 0 7 0,4-6-6 15,1 1 0 1,-1-1-1-16,3-2 0 16,0 0 1-16,0 0 0 0,0-2 0 0,0 2 0 15,0-2 0 1,0-1 0-16,0 1-1 0,0-3 0 15,0 2 1 1,0-4 0-16,0-1 0 0,3 1-19 16,-1-1 5-1,1-4-2-15,0 2-10 0,3-3 25 16,-3 3-6-16,-1 0 7 16,1-2 0-16,3 0-7 15,-1 4 7-15,1-7-18 16,-1 2-8-16,1 4 25 15,-3-9-20-15,2 3 10 16,-2 0 9-16,0 0-20 16,-3-5 21-16,0 0-6 15,0 0 4-15,0 0 1 0,0 0 2 16,0 5 0 0,0-5 0-16,0 0 5 0,0 5-6 15,0-5 1 1,0 2 0-16,0-2 0 0,0 3 0 15,0-3 1 1,0 0 18-16,0 0-19 0,0 0 7 16,0 0-7-1,0 0 0-15,0 0 1 0,0 2-1 16,0-2 0-16,0 0 0 31,0 0 6-31,0 0-2 0,0 0-2 0,0 0-2 16,0 0 16-16,0 0-16 15,0 0 2-15,3 0 12 16,7 0-12-16,-1 0 18 16,6 3-10-16,-2 5-10 15,3-3 13-15,4-3-13 0,-1 6 1 16,4-1 5-16,-1 3-5 16,3-5 0-16,6 3-1 15,0 2 0-15,3-8 2 16,-1 6-1-16,-1-1-1 15,-1-2 2-15,3 0 4 16,-6 1-7-16,2 1 1 16,-1-2-3-16,2 2 3 31,-4 1 0-31,4-1 0 0,2 1-1 0,1 0 9 16,2-1-9-16,0 3 1 15,6-3 0-15,-1 4 0 16,4-6 0-16,-4 5 1 0,-2-3 12 15,0 3-13 1,1 3 22-16,-4-3-15 0,3-3 3 31,0 3 6-31,-1 0-9 0,5 3-6 0,-2-3 2 16,1-5 3-16,3 7-5 0,2-7-1 16,0 3 0-1,1 2 0-15,-7-5 8 0,1 0 3 16,-9 0-7-1,-2 2 2-15,-6-1-6 0,1-1 0 16,-4 0 0 0,2 0 2-16,7 2-1 0,3-2-1 15,2 2 0 1,3-1 1-16,6-1-1 0,-4 0 0 16,1 0 0-16,-3-3-1 15,-6 3 2-15,-7 0-1 16,-4 0 0-16,-5 0-1 15,-6-3 0-15,0 4 1 16,0-1 0-16,0 0-1 16,5 0 2-16,4 2-1 15,8-2 0-15,1 0 6 16,3 0-6-16,-1-5 0 0,3 5 0 16,-6-5 0-1,-3 3 0-15,-4 0 3 0,-1-1-3 16,3 1 0-1,-4 4-4-15,3-2 4 0,0 0 0 16,7 0 5 0,1 2-5-16,3 4 0 0,6-6 0 15,4 2 1 1,-2-2-2-16,-2 0 1 0,-6-5 0 16,-4 5-1-16,-5-3 2 0,2 3-1 15,-1 1 0 1,-1-6 1-16,2 5-5 0,1 0 4 15,2-5 0 1,-2 2-1-16,1-2-2 0,-3 3 3 16,-2-3-1-1,-4 0-8-15,-8 0 8 0,-2 0 1 16,-4 0 0-16,-3 0 0 16,-2 0-4-16,0 0 3 15,0 0-15-15,0 2-28 16,0-2 15-16,0 5-15 15,0 0-2-15,0-5-24 16,0 5-101 0,0-5-145-16,-2 0-199 0</inkml:trace>
    <inkml:trace contextRef="#ctx0" brushRef="#br0" timeOffset="2379.86">849-152 377 0,'0'0'186'0,"0"0"-75"15,0 0 4 1,0 0 31-16,0 0-16 0,0 0-20 16,0 0-23-1,0-27-43-15,3 24 5 0,1 3-16 16,-2-2-12-16,1-1 21 16,2 1-22-16,1-3-5 15,2 2 1-15,1-2-16 16,4 0 0-16,4 3 0 15,5-3 0-15,4 3 4 16,5 2-3-16,-2 0 0 16,8 0 20-16,5 0-20 15,0 0 8-15,1 0-9 16,5 0 1-16,0 0 15 16,2 0-16-16,0 0 9 0,-3 4-1 31,1 4 0-31,-4-1-8 0,-1-2 0 0,-2 3 1 15,3 0 20 1,4-3-10-16,2 2-4 0,3 0 3 16,-2 1-1-1,2-3-6-15,-4 3-3 0,1-6 0 16,3 3 12 0,-5 0-12-16,-2-2 6 0,-3 4 4 15,-4-7-4-15,-3 2-7 0,0 1 1 16,-5 2 0-1,-1-3 1-15,3 1-1 0,4 2 0 16,1-2 4 0,5-1-3-16,1 1-1 0,-2-1 0 31,2 1 0-31,-2 2 4 0,-2-3-4 0,1 3 0 16,-2 0 0-16,0-3 6 15,-6 3-8-15,-2-2 2 16,-6-3 0-1,-6 3-4-15,-5-3 4 0,1 2 0 16,1-2 0-16,1 3 1 16,5-3-1-16,0 3 0 15,1 1 0-15,-1-1-1 16,0-1 1-16,-5 3 0 0,-3-2 0 16,-3-1-4-1,-5 1 4-15,-3-3-1 0,-1 0-2 16,-2 0 2-1,0 0 2-15,0 0-1 0,0 2 8 16,0-2-2 0,0 0-3-16,0 0-3 0,0 2-3 15,0 1-4 1,0 2 4-16,0 6 3 0,0 1-1 16,0 5 1-16,0 6 0 0,0-1 7 15,-5 1-6 1,-4 0 19-16,4-1-12 0,-4 4 6 15,1-2-5 1,3 2-3-16,-9 3-6 0,2 4 0 16,4 0 0-1,-3 4 6-15,3 1-6 0,-1 2 0 16,-1-3 0-16,-2 3 7 16,0-2-8-16,2 0 1 15,-2-5-1-15,1-1 0 16,0-5 1-16,0 1 0 15,0-3 8-15,0 3-7 16,-1-3-1-16,4 0 0 31,-3 3 0-31,3-6 3 0,5 1-3 0,-6-1 0 16,4-2 0-16,5 2 5 16,0-1-5-16,0 1 0 0,-2 1 0 15,2-1-2 1,-3-1 2-16,-1-4 0 0,2 6 0 15,-4-6 6 1,4 4-8-16,-5 1 2 0,2-2 0 16,0 0 1-1,0-3 0 1,1 1-1-16,4 2 0 0,-3 0 1 0,3 2-1 0,-2 4 0 31,-1 1 0-31,1 1 0 0,-5-3 0 0,2 2 0 16,0-1 0-1,-4 1 5-15,1-2-6 0,3-2 1 16,-2-1-4 0,2-4 4-16,3-3 0 0,-1 0 0 15,3-2 2 1,-6-1 4-16,6 3-7 0,-3-5 1 16,3 8-2-16,-2-1 1 15,-1 11 2-15,-2-1-1 16,-2 1 0-16,-3 5-2 15,-2 2 2-15,-2-8 1 16,4 3 0-16,-2-2 9 16,1-3-9-16,5-2-1 15,1-6 1-15,5 0 1 16,-2-1-4-16,2 1 2 0,0-4 0 16,0 4-1-1,0 3 2-15,-4 3-1 16,1-1 0-16,-2 6 6 15,-4 0-7-15,-4 4 1 0,-1 3 0 16,-3-2 0 0,3-3 1-16,0-5-1 0,6-5 0 15,3-5-16 1,5-5 16-16,0-3-9 0,0-1-8 16,0-6 5-16,0 5 3 0,0-5 9 15,0 0 0 1,0 0-11-1,0 0 11-15,0 0-20 0,0 0-12 16,0 2-8-16,0 3-37 16,0-2-172-16,0-3-508 0</inkml:trace>
  </inkml:traceGroup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10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4417,'0'0'3345,"44"3"-3345,-44-1 0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11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3913,'0'0'4019,"2"26"-5363,22 172-2617,-21-162 4130,-3-12 5616,3-59-4629,4 17-1227,1 1 0,1 0 1,1 0-1,0 1 0,1 0 1,1 1-1,0 1 0,23-22 1,-34 35 4,-5 18 28,-3-6 168,0 1 0,-1-2 0,0 1 0,-1-1 0,0 0 0,-1-1 0,-13 10 0,9-6 7,13-13-132,1 0-1,0 0 1,-1 1 0,1-1-1,0 0 1,-1 0-1,1 1 1,0-1 0,-1 0-1,1 0 1,0 1-1,-1-1 1,1 0-1,0 1 1,0-1 0,-1 0-1,1 1 1,0-1-1,0 0 1,0 1 0,0-1-1,-1 1 1,1-1-1,0 0 1,0 1 0,0-1-1,0 1 1,0-1-1,0 0 1,0 1 0,0-1-1,0 1 1,0-1-1,0 0 1,0 1 0,1-1-1,-1 1 1,0-1-1,0 0 1,0 1-1,0-1 1,1 0 0,-1 1-1,0-1 1,0 0-1,1 1 1,-1-1 0,0 0-1,1 1 1,-1-1-1,1 0 1,21 7 244,-21-7-249,75 9 173,148-2 0,-180-7-745,-44-9-1713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11.9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4977,'0'0'4900,"27"9"-4211,2-3-417,0 0-1,50 3 0,12-7-2744,-65-4 222,-7-7-1796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12.3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5025,'0'0'1992,"144"-8"-3928,-115 8-72,-8 2 279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13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586 100 4673,'0'0'1374,"1"-11"-626,3-35 205,-4 44-879,0 1 0,-1-1 0,1 1 0,0 0 0,-1-1 0,1 1 0,-1-1 0,1 1 0,-1 0 0,1-1 1,-1 1-1,0 0 0,0-1 0,0 1 0,0 0 0,0 0 0,0 0 0,0 0 0,0 0 0,0 0 0,0 0 0,-1 0 0,1 1 0,0-1 0,-1 0 0,1 1 0,0-1 0,-1 1 0,-2-1 0,-44-6 432,42 7-447,-15-2 15,-1 2 1,1 0-1,-1 2 0,1 0 0,0 1 0,0 1 0,0 1 1,-22 9-1,28-8-53,0 2 0,0 0-1,0 0 1,1 1 0,1 1 0,0 0 0,0 1-1,1 1 1,0 0 0,1 0 0,-11 15 0,7-5-19,2 1 1,0 0-1,1 0 0,1 2 1,1-1-1,2 1 1,-12 52-1,11-21 8,2 1-1,1 93 1,6-147-8,0-1-1,0 1 1,0-1 0,1 1 0,0 0 0,-1-1 0,1 1 0,0-1-1,0 0 1,0 1 0,0-1 0,1 0 0,-1 1 0,1-1 0,-1 0-1,1 0 1,0 0 0,0-1 0,3 4 0,1-1-2,0-1 1,-1 1 0,1-1-1,0-1 1,1 1 0,-1-1-1,11 2 1,8 1-16,1-2 1,-1-1-1,27-1 1,42-1-82,-92-1 101,0 0 0,0 0 0,-1 0 0,1 0 0,-1 0 1,1-1-1,-1 1 0,1 0 0,-1-1 0,1 1 0,-1-1 0,0 0 1,0 1-1,0-1 0,0 0 0,0 1 0,0-1 0,-1 0 0,1 0 0,-1 0 1,1 0-1,0-3 0,9-52 57,-9 51-44,2-38 681,-3 43-759,-4 22-3036,-4-10 360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13.3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9962,'0'0'2745,"171"16"-3617,-112-11-449,0-5-383,-18 0-721,-12 0-2824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13.7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0 5513,'0'0'2213,"4"26"-2080,4 9-65,0-2 43,-1 1-1,3 59 1,-8-79 25,-2 1 1,0 0-1,0 0 0,-2 0 1,0-1-1,0 1 0,-1-1 0,-1 1 1,-1-1-1,0 0 0,-1-1 1,0 1-1,-1-1 0,-16 24 1,8-22 551,7-15 1228,4-34-922,4 34-994,3-107-1375,7 38-2592,-3 34-1792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14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1 178 8914</inkml:trace>
  <inkml:trace contextRef="#ctx0" brushRef="#br0" timeOffset="1">1 178 8914,'103'-175'2841,"-103"173"-2553,3 2-288,5 0 0,4 0-192,0 0-105,0 0-399,-6 0-344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14.5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1 9634,'0'0'2066,"-7"29"-2217,3-8-7,-35 190-3055,36-120 4825,5-94-830,14-18-666,1 0 1,1 1 0,0 1 0,40-30-1,-33 28-150,0 0 0,38-46 0,-52 47 373,-21 23-36,-25 23-202,-3 2-34,30-23-49,-1 1 0,1 0 0,1 0 0,-1 1 0,1 0 0,0 0 0,-9 14 0,15-20 13,1 0 0,0 1 0,-1-1 0,1 1 1,0-1-1,0 1 0,0-1 0,0 0 0,0 1 1,0-1-1,1 1 0,-1-1 0,0 1 0,1-1 1,-1 0-1,1 1 0,-1-1 0,1 0 0,0 0 1,0 1-1,0-1 0,-1 0 0,1 0 0,0 0 0,0 0 1,0 0-1,1 0 0,-1 0 0,0 0 0,0 0 1,0-1-1,1 1 0,-1-1 0,0 1 0,3 0 1,58 26 108,-50-23-92,6 3-422,0-1 0,1 0 0,0-2 0,0 0 0,22 1 0,-19-4-2442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23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374 5 1432,'0'0'7610,"-4"-1"-6845,1 0-735,0 0 0,0 1 0,0-1 0,-1 1 0,1 0 0,0 0 0,0 0 0,-1 0 0,1 1 0,0-1 0,0 1 0,-1-1 0,1 1 0,0 1 0,0-1 0,0 0 0,-4 3 0,0 1-30,1 1-1,0 0 1,0 0-1,0 1 1,1-1-1,-6 10 1,-9 8 61,-1 0 1,-1-2 0,-1-1 0,-1 0 0,-31 19 0,-2 3 1,54-41-147,0 0-1,0 0 0,0 1 1,0 0-1,1-1 0,-1 1 1,1 0-1,-1 0 0,1 0 1,0 1-1,0-1 1,0 0-1,1 1 0,-1-1 1,1 1-1,-2 7 0,4-11-12,-1 0-1,0 0 0,0 1 1,0-1-1,1 0 0,-1 1 1,0-1-1,0 0 0,0 0 1,1 0-1,-1 1 0,0-1 1,0 0-1,1 0 0,-1 0 1,0 0-1,1 1 0,-1-1 1,0 0-1,1 0 0,-1 0 1,0 0-1,1 0 0,-1 0 1,0 0-1,1 0 0,-1 0 1,0 0-1,1 0 0,-1 0 1,0 0-1,0 0 0,1 0 1,-1-1-1,3 1-647,11 0-2975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8:53.727"/>
    </inkml:context>
    <inkml:brush xml:id="br0">
      <inkml:brushProperty name="width" value="0.13333" units="cm"/>
      <inkml:brushProperty name="height" value="0.13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413670B-F8D8-4EF7-8029-F0E201D78BF9}" emma:medium="tactile" emma:mode="ink">
          <msink:context xmlns:msink="http://schemas.microsoft.com/ink/2010/main" type="inkDrawing" rotatedBoundingBox="13574,13791 17299,13740 17342,16856 13617,16908" hotPoints="17368,14074 17078,17151 14001,16862 14290,13785" semanticType="enclosure" shapeName="Square">
            <msink:sourceLink direction="with" ref="{F52C3BEF-32A3-4EE8-9700-25CF8570BEEE}"/>
          </msink:context>
        </emma:interpretation>
      </emma:emma>
    </inkml:annotationXML>
    <inkml:trace contextRef="#ctx0" brushRef="#br0">363 0 360 0,'0'0'332'0,"0"0"-212"0,0 0-87 16,0 0-32-16,0 0 8 15,0 0 3-15,0 0-11 16,3 27 40-16,-3 4 21 16,0-1 0-1,0 4 9-15,-3-1-26 0,-6 3 21 16,1 1-24-16,-6 3-11 15,0 8-1-15,0 7-21 16,1 10 5-16,-1 5 7 0,2 8-20 16,4 2 3-1,2 3-4-15,3 0 0 0,1-4 2 16,-1-3-2 0,0-3 0-16,-2-8 1 0,-4-2 1 15,2-6-2 1,-8-2 0-16,1 0 1 0,-3-4 3 15,-5 6-4 1,3 3 0-16,-3 3 4 0,1 2 3 16,2-4-7-16,6-4 0 0,4-2 1 15,1-10-2 1,-1-7 1-16,4-8 0 0,0-5 0 16,1-5 1-1,4-3-1-15,0-1 0 0,0 1 0 16,-3 3 1-1,3 3-1-15,-2 2 0 0,-1 0 12 16,3 0-11-16,0-3-1 16,0-1 0-16,0-6 1 15,0-6 1-15,0-1-2 16,0-5 0-16,0-3 2 16,0 0-1-16,0 2-1 15,0-2 0-15,-2 8 2 16,2-3-5-1,0-3 3-15,-3 6 0 0,3-1 3 16,-4 1 4-16,4-3-7 16,0 3 0-16,0-6 1 0,0 3-2 15,0 0 1 1,0-5 0-16,0 0-1 0,9 2 2 16,5 3 0-1,6-2-1-15,2 4 1 0,2-2 11 16,5 1-12-1,2 4 2-15,8-1 25 0,-1 1-18 16,8 6 20-16,3-4-6 0,4 0-15 16,2 1 8-1,5 2-8-15,-2 0-7 16,2-5 4-16,0 3-4 16,-2-1-1-16,3 3 0 0,-2-7 1 15,-1 2-1 1,-2 0 0-16,-1 0 1 0,1-3 6 15,-3-1-1 1,0 1-1-16,0 1-5 0,2-1 1 16,1-2 4-16,0 0-4 15,0-3-1-15,0 3 5 16,-1 1 2-16,1-1-9 16,0-5 2-16,-3 5 0 15,-3-5-1-15,-4 2 2 16,0 1-1-16,-2-1 0 15,-2 1 5-15,-3-1-6 16,2 3 1-16,-2 0 0 0,1-5-1 16,-1 2 1-1,0 1 0-15,-3 2 0 0,-3 3 3 16,4-3-3 0,-6-3 0-16,1 3 0 0,-4 0-1 15,1 0 1 1,-5 0 0-16,5 0 0 0,0 3 0 15,5 2 0 1,5-5 0-16,3 0 0 0,2 0 5 16,2 0-5-16,0-3 0 0,2 3-1 15,-4 1-2 1,1-4 3-16,-6 1 0 0,0 2 0 16,-3-3 1-1,0 3-1-15,0 0 0 0,-2-5 0 16,4 0 5-1,2 0-6-15,2 0 1 0,6 0 0 16,1 0 1-16,1 0 1 16,3 0-2-16,-5 0 0 15,-2 0 1-15,-6 0-2 16,-3 0 1-16,-10 0 0 16,-5 2-3-16,-6 1 3 15,-1 2 0-15,-4-3 0 16,-3 4 2-16,-1-1-8 15,-2-3 6-15,-3-2-1 16,-2 3 0-16,0-3-26 16,0 0 6-16,0 0-16 0,0 2-45 15,0 1-41 1,-17-1-152-16,1-2-284 0</inkml:trace>
    <inkml:trace contextRef="#ctx0" brushRef="#br0" timeOffset="2100.47">611-261 93 0,'0'0'512'16,"0"0"-341"-16,0 0-81 16,0 0-11-16,0 0-16 15,0 0-23-15,0 0-7 0,0-13-20 16,0 11 32 0,3 2 1-16,-1 0-9 0,4 0 18 15,3 0-12 1,4 0 2-16,10 0 13 0,4 0-32 15,12 0 8 1,11 0-14-16,8 0-17 0,12 0 23 16,9 2-16-16,7 3-1 0,4 1-5 15,4 2 2 1,-2 1-6-16,2 4 0 0,-5 2-2 16,0 0 2-1,-5 0 0-15,-6 0 0 0,-6 0 6 16,-5-3-4-1,-2-2-2-15,-2 1 0 0,2-1 0 16,2-5 0 0,1 2 1-16,9-5-1 0,0 3 3 15,3-2 3-15,2-3-6 16,-7 2 0-16,-6 1-3 16,-7 2 3-16,-6 1 0 15,-10 1 0-15,-3-2 0 16,-4 0 4-16,-3 2-4 15,0-5 0-15,0 4-2 16,-2-4 2-16,-7 1 0 16,-1-3 0-16,-4 0 1 0,-3 3 0 15,1-3-1 1,2 0 0-16,1 0 1 0,-1 0 0 16,2 0-1-1,2 0 0-15,-4 2 0 0,3 1-1 16,3 4 0-1,-3-2 1-15,0 2-3 0,0-2 3 16,-6 3 0 0,1-3 0-16,-3-2 0 0,-6 2 1 15,3-3-1-15,-3-2 0 0,3 3 0 16,0-1 2 0,0 0-2-16,-1 1 0 0,-1-3 0 15,-7 0 2 1,-2 2-2-16,1-2 0 0,-4 0-5 15,0 3 5 1,0-3 0-16,0 0 0 0,0 2 0 16,0-2-1-16,2 3 1 15,1 2-1-15,2 3-2 16,1 2 2-16,2 2 1 31,-3 3 0-31,4 5 0 0,-6 5 6 0,-1 3-6 16,-2 2 0-16,0 0 1 15,0 5 20-15,-2 5-11 16,-10 3 3-16,-1 2-6 16,2 5 2-16,2 0-10 15,3 1 1 1,4-1 0-16,2 0-1 16,0 0 1-16,0-3 0 0,0-2 0 0,0-5 6 15,0 3-7 1,-5 0 1-16,-7-1-1 0,0 1 0 15,0-3 1 1,-3-2 0-16,4-5 0 0,3-6 1 16,5-2-1-16,0-3 0 0,3 1 1 15,0-6-2 1,0 4 1-16,0-4 0 0,3-2 0 31,3 5 9-31,1 0-10 0,0 3 1 16,-5 4-3-1,4 1 3-15,-6 2 0 0,2 3 0 0,-2-1 1 16,0-7 6 0,3 0-7-16,3-2 0 0,-3 0-2 15,-1-3 0-15,1 2 2 16,-1 3 0-16,-2 1 0 16,0-2 2-16,0 4-2 15,0-6 0-15,0 4-2 16,0-1 2-16,0 2 0 15,0-4 0-15,0 4-1 16,0 1 1-16,4-3 0 16,2 0 0-16,-4 3 0 0,3 1 1 15,2 2-1 1,-5 4 0-16,1-8 0 0,-3 3 7 16,0 1-9-1,0-1 2-15,0-8 0 0,0 1-5 16,0-6 7-1,0-2-2-15,-3-2 3 0,1 2-2 16,2-5-1 0,-4 2 0-16,4 4 1 0,-3 1-3 15,1 3 2-15,-1 5 0 0,-2 3 0 16,2 2 4 0,-3 2-5-16,1 1 1 0,0-3 0 15,1-3-4 1,1-4 5-16,3 0-1 0,0-6 0 15,0 3 5 1,0-4-5-16,0-2 0 16,0 6 0-16,-2-7-1 0,2 2 1 15,-3 3 0-15,0-8 0 16,1 7-1-16,-1-10-5 16,3 1-9-16,0 0-8 15,0-8 6-15,0 0-24 16,0 0-7-16,0 0-35 15,-4-11-120-15,-1-11-669 0</inkml:trace>
  </inkml:traceGroup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24.3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5369,'0'0'1176,"153"16"-1064,-103 2 192,-9 3-111,-2 6 431,-13 2-296,-5 0-240,-12 0 136,-4 0-176,-5-2-8,0-6 80,0-2-120,-23-3-56,2-6-1040,-2-5-985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24.6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5673,'0'0'3729,"221"3"-4121,-130-1-552,-2 1 224,-10-3-289,-20 0 177,-30 0 280,-14 0 32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27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77 5297,'0'0'5044,"1"-8"-4812,6-26 804,-7 33-899,1 0 1,-1 0 0,0 0-1,0 0 1,1 0-1,-1-1 1,0 1-1,0 0 1,0 0-1,0 0 1,0 0 0,0 0-1,-1 0 1,1 0-1,0-1 1,0 1-1,-1 0 1,1 0-1,-1 0 1,1 0-1,-1 0 1,1 0 0,-1 1-1,0-1 1,1 0-1,-1 0 1,0 0-1,0 0 1,0 1-1,0-1 1,0 0-1,1 1 1,-1-1 0,0 1-1,0-1 1,-2 0-1,2 10-533,3 22 270,1 0 1,2 0-1,10 35 0,-7-34 106,-2 0 0,-1 0 0,1 40 0,-6-62 13,-1 0-1,-1-1 0,1 1 0,-2 0 0,1-1 0,-1 0 1,-1 0-1,1 0 0,-2 0 0,-8 15 0,-5 9 10,15-25-5,-1 0 0,1 1 0,0 0 0,1-1 0,0 1-1,-1 12 1,3-18-4,-1 1-1,1 0 1,0 0-1,0 0 1,1 0 0,-1 0-1,1 0 1,0 0-1,0 0 1,0 0-1,0-1 1,1 1-1,0 0 1,-1-1-1,5 7 1,7 7-192,-9-12 111,-1 0-1,1 0 0,0 0 0,1-1 0,-1 1 1,6 3-1,-7-7 64,1 0 0,0-1 0,-1 1 0,1-1 0,-1 0 0,1 0 0,-1 0 0,1 0 0,0-1 0,-1 1 0,1-1 0,-1 0 0,1 0 0,3-2 0,-6 3 9,40-16-975,-1-2 0,-1-1 0,0-2 1,-2-1-1,55-44 0,-37 21-2914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27.4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29 6361,'0'0'7035,"0"-6"-6675,0-17-142,0 97-191,9 268 146,-6-195-735,-4-145 476,1-1 0,-1 1 0,0-1 0,1 1 0,-1-1-1,0 0 1,0 1 0,0-1 0,0 0 0,0 0 0,0 0 0,0 0 0,-1 0-1,1 0 1,0 0 0,-1 0 0,1 0 0,0-1 0,-1 1 0,1 0 0,-1-1-1,-2 1 1,0 1-763,-11 4-3468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28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179 1 5921,'0'0'5661,"-2"11"-5595,10 76 312,-2 130 1,-7-161-261,7 4-88,-4-45 33,0 0-1,-1 0 1,-2 23 0,1-34-7,-1 1 0,0-1 0,0 1 1,0-1-1,-1 0 0,1 0 1,-1 0-1,0 0 0,0 0 0,0 0 1,-1 0-1,1-1 0,-1 1 0,0-1 1,0 0-1,-5 4 0,4-3 27,-1 0-1,0 0 0,0-1 1,0 0-1,-1 0 0,1 0 1,-1-1-1,-5 3 0,9-5-66,1 0-1,-1 1 0,1-1 0,-1 0 1,1 0-1,-1 0 0,1 0 0,-1 0 1,1-1-1,-1 1 0,1 0 0,-1-1 1,1 1-1,-1-1 0,1 1 1,-1-1-1,1 0 0,0 0 0,-1 1 1,1-1-1,0 0 0,0 0 0,0 0 1,0 0-1,0-1 0,0 1 0,0 0 1,0 0-1,0-1 0,0 1 0,1 0 1,-1-1-1,1 1 0,-1-1 0,1 1 1,-1-2-1,-5-18-13,1 0-1,1-1 1,1 1 0,0-28 0,2 32-136,0 0 0,0 1 0,-2-1 1,0 0-1,-1 1 0,0-1 0,-2 1 1,-9-21-1,14 35-36,0 0 0,0 0 0,0 0 0,0 0 0,1 0 0,-1 0 0,1 0 0,-1 0 0,1 0 0,0-1 0,0 1 0,0 0 0,0 0 0,0 0 0,0 0 0,0-1 0,1 1 0,-1 0 0,1 0 0,0 0 0,0 0 0,0 0 0,0 0 0,0 0 0,0 0-1,0 0 1,0 1 0,1-1 0,-1 0 0,1 1 0,-1-1 0,1 1 0,0-1 0,0 1 0,0 0 0,2-1 0,22-19-2505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28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7498,'0'0'5417,"0"-10"-5361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29.3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4825,'0'0'2479,"4"17"-2293,0 3-111,20 117 1302,-26-9 1929,9-150-3118,1 13-275,1-1 0,0 2 1,0-1-1,1 1 0,0 0 0,1 1 0,-1 1 0,16-8 1,-10 5 96,-1 0 1,0-1 0,14-12-1,-58 30 1528,14 3-1514,-1 0 0,-28 12 0,28-15 20,2 0-1,-1 0 1,-25 21 0,38-28-46,1 0 1,0 1-1,-1-1 1,1 0-1,0 1 1,-1-1-1,1 1 1,0-1 0,0 1-1,0 0 1,0-1-1,1 1 1,-1 0-1,0 0 1,1-1 0,-1 1-1,1 0 1,0 0-1,-1 0 1,1 0-1,0 0 1,0-1-1,1 5 1,0-3-3,0 0 0,0-1 0,1 1-1,-1 0 1,1 0 0,0-1 0,0 1 0,0-1 0,0 0-1,0 1 1,0-1 0,1 0 0,2 2 0,9 5-17,1 0 1,0-1-1,31 13 1,-44-21 20,9 4-80,0 0 0,0-1-1,1-1 1,-1 0 0,1 0 0,12-1 0,-20 0 14,-1-1-1,1 0 1,0 0 0,-1 0 0,1-1 0,-1 1 0,1-1 0,-1 0-1,1 0 1,-1 0 0,0 0 0,1-1 0,-1 1 0,0-1 0,0 0 0,0 0-1,0 0 1,0 0 0,-1-1 0,1 1 0,-1-1 0,1 0 0,3-5-1,-4-5-2649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30.0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77 2985,'0'0'10618,"7"0"-9651,79 1-1344,94-3-893,-178 2 1187,0 0 0,0 0 1,0-1-1,1 1 1,-1-1-1,0 0 0,0 1 1,0-1-1,0 0 0,-1 0 1,1 0-1,0-1 0,0 1 1,0 0-1,-1-1 0,1 1 1,-1-1-1,1 1 0,-1-1 1,0 0-1,1 0 1,-1 1-1,0-1 0,0 0 1,0 0-1,-1 0 0,1 0 1,0 0-1,-1 0 0,1-1 1,-1 1-1,0 0 0,0 0 1,0 0-1,0-4 0,0-15-3423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30.4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 5961,'0'0'5537,"8"0"-5398,261-3-1376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33.1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53 1456,'0'0'6406,"-2"-6"-5513,-6-25 108,6 16 1982,4 29-2954,0-1 1,1 1 0,0-1-1,2 1 1,-1-1 0,2-1-1,-1 1 1,12 17 0,-8-13-12,0 0 0,-2 1 0,0 0 0,8 28 0,0 51 403,-6-36-178,20 68-1,-24-109-242,2-1 1,1 0-1,0 0 0,1-1 1,1 0-1,1 0 0,19 23 0,-29-36-1,1-1 1,-1 1-1,0 0 0,0-1 0,-1 1 0,1 0 1,-1 0-1,0-1 0,-1 1 0,-1 8 0,1 5 306,2-18-163,0-1-123,1 1 0,-1 0 0,1-1 0,0 0 0,-1 1 0,0-1 0,1 0 0,-1 0 0,1 1 0,-1-1 0,0 0 0,0 0 0,0-1 0,1 1 0,-1 0 0,0 0 0,0-1 0,1-1 0,19-33-63,-12 18 64,165-273 38,-63 98 331,-97 171-373,1 0 0,0 1 0,2 1 0,0 0 0,1 1 0,29-23 0,-29 21 125,-17 20-115,-1 23-7777,0-9 2157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47:25.18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52C3BEF-32A3-4EE8-9700-25CF8570BEEE}" emma:medium="tactile" emma:mode="ink">
          <msink:context xmlns:msink="http://schemas.microsoft.com/ink/2010/main" type="writingRegion" rotatedBoundingBox="14109,14687 16819,14294 17068,16012 14358,16405">
            <msink:destinationLink direction="with" ref="{C413670B-F8D8-4EF7-8029-F0E201D78BF9}"/>
          </msink:context>
        </emma:interpretation>
      </emma:emma>
    </inkml:annotationXML>
    <inkml:traceGroup>
      <inkml:annotationXML>
        <emma:emma xmlns:emma="http://www.w3.org/2003/04/emma" version="1.0">
          <emma:interpretation id="{C1198926-33CE-4B92-88C1-AD3A8FD6E015}" emma:medium="tactile" emma:mode="ink">
            <msink:context xmlns:msink="http://schemas.microsoft.com/ink/2010/main" type="paragraph" rotatedBoundingBox="14109,14687 16819,14294 16961,15277 14252,156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6896CED-DE12-403E-AE52-88150655400A}" emma:medium="tactile" emma:mode="ink">
              <msink:context xmlns:msink="http://schemas.microsoft.com/ink/2010/main" type="line" rotatedBoundingBox="14109,14687 16819,14294 16961,15277 14252,15670"/>
            </emma:interpretation>
          </emma:emma>
        </inkml:annotationXML>
        <inkml:traceGroup>
          <inkml:annotationXML>
            <emma:emma xmlns:emma="http://www.w3.org/2003/04/emma" version="1.0">
              <emma:interpretation id="{C8B2CAFB-F8D6-40F5-9B8F-5C253DFDA850}" emma:medium="tactile" emma:mode="ink">
                <msink:context xmlns:msink="http://schemas.microsoft.com/ink/2010/main" type="inkWord" rotatedBoundingBox="14133,14849 15366,14670 15486,15491 14252,15670"/>
              </emma:interpretation>
              <emma:one-of disjunction-type="recognition" id="oneOf0">
                <emma:interpretation id="interp0" emma:lang="en-US" emma:confidence="0.5">
                  <emma:literal>If</emma:literal>
                </emma:interpretation>
                <emma:interpretation id="interp1" emma:lang="en-US" emma:confidence="0">
                  <emma:literal>Ice</emma:literal>
                </emma:interpretation>
                <emma:interpretation id="interp2" emma:lang="en-US" emma:confidence="0">
                  <emma:literal>I.</emma:literal>
                </emma:interpretation>
                <emma:interpretation id="interp3" emma:lang="en-US" emma:confidence="0">
                  <emma:literal>IT.</emma:literal>
                </emma:interpretation>
                <emma:interpretation id="interp4" emma:lang="en-US" emma:confidence="0">
                  <emma:literal>IZ.</emma:literal>
                </emma:interpretation>
              </emma:one-of>
            </emma:emma>
          </inkml:annotationXML>
          <inkml:trace contextRef="#ctx0" brushRef="#br0">0 3 352 0,'0'0'144'15,"0"0"-102"1,0 0 62-16,0 0 23 0,0 0 10 16,0 0-69-1,0 0-13-15,12 0 17 0,-1 0-34 16,5 0-14-1,4 0 4-15,5 0-27 0,3 0 27 16,2 0-28-16,4 0 1 0,-3 5 2 16,2 5-3-1,-6-8 0-15,-5 3 0 0,-1 1 0 16,-11-4 0 0,-3-2 0-16,-5 3-15 15,1-3 14 1,-3 0 1-16,3 0 0 0,-1 0 0 15,3 0-87-15,10 0-93 16,-4-3-17-16,0-5-99 0</inkml:trace>
          <inkml:trace contextRef="#ctx0" brushRef="#br0" timeOffset="-389.98">277-416 325 0,'0'0'114'0,"0"0"-73"16,0 0 8-16,0 0 40 0,0 0-2 15,0 0-12 1,0 0-48-16,5-24 6 0,-5 24 17 16,0 0-48-1,0 0 46-15,0 12 25 0,-3 5-29 16,-2 4 11-16,-2 1-31 15,2 3-11 1,0 0-4-16,-1 3-9 0,3 0 0 16,1 7-2-16,-1-8-1 0,0 6 2 15,1-3 2 1,-5-3-1-16,2-4 1 0,3-8 0 16,-5-3-1-1,4-1 0-15,1-6-31 0,-1 0-35 16,-2-3-76-1,-1 1-27-15,3-3-29 0,1 0-191 16</inkml:trace>
          <inkml:trace contextRef="#ctx0" brushRef="#br0" timeOffset="479.97">96-468 423 0,'0'0'140'0,"0"0"-101"0,0 0 7 15,0 0 65 1,0 0-49-16,0 0-43 0,0 0 11 16,89 0 19-1,-60 0-15-15,3 0-8 0,-1 0-18 16,-4 0 34-1,4 2-17-15,-7 1-12 0,5-3 13 16,-2 0-25-16,-1 0 0 16,-2 0 9-16,-1 0-2 15,-3 0-9 1,-1 0 1-16,-6 0 0 0,1 0-4 16,-2 0 5-16,-7 0-1 15,2 0 5-15,-7 0-5 16,0 0-8-16,0 0-41 15,-7 0-176-15,-3 0-58 0</inkml:trace>
          <inkml:trace contextRef="#ctx0" brushRef="#br0" timeOffset="1249.93">599 1 337 0,'0'0'193'16,"0"0"-82"-1,0 0 45-15,0 0-1 0,0 0-67 16,0 0-46-1,0 0-15-15,22-78-12 0,-10 66-2 16,1 1-13-16,1 1 8 0,3 5-15 31,0 0 7-31,2 5 0 0,3 0-1 0,1 0 2 16,2 0 5 0,-6 0-6-16,1 15-23 0,-9-2 22 15,-5 4-14 1,-4 4 15-16,-2-6 12 0,0 4-3 15,-8 2 12 1,-11-2-15-16,-3 4-6 0,-6-5 38 16,-1 2-25-16,-1 0 14 15,-1-3 7-15,-2 1-11 16,6-3 10-16,1-2 2 16,6-1-26-16,6-4 16 15,7-1-25-15,4-5 0 16,3 1 0-16,0-1-2 15,0 1 1-15,0 0-10 16,0-1 11-16,13 4-10 0,4-2 10 16,6 1 0-1,1 0-1-15,1 0-12 0,3-2 13 16,-6-1-7 0,-2 3 4-16,-3-3-4 0,-8 1 7 15,-2 0 0 1,-1-1-1-16,-3 1-5 0,0 2 6 15,-3 0-20 1,0 0-120-16,0 0-131 0,0-5-297 0</inkml:trace>
          <inkml:trace contextRef="#ctx0" brushRef="#br0" timeOffset="1899.89">1062 11 689 0,'-43'-150'97'0,"46"144"-15"0,18-2-17 0,6 1-46 0,6 2 15 15,4 0-32-15,-1 3-1 16,-8-1 9-16,-8 3-10 0,-10 0-31 16,-10 0-123-1,0 0-58-15,-3 0-167 0</inkml:trace>
          <inkml:trace contextRef="#ctx0" brushRef="#br0" timeOffset="1809.89">1062 11 689 0</inkml:trace>
          <inkml:trace contextRef="#ctx0" brushRef="#br0" timeOffset="1659.9">1062 11 222 0,'0'0'720'0,"0"0"-577"0,0 0-41 16,0 0 53-16,0 0-60 0,0 0-46 15,0 0-49 1,44-13 9-16,-22 13-9 0,1 0 1 16,2 0-1-1,-6 0 1-15,-5 0 8 0,-3 0-12 16,-2 0 3-1,-7 0-6-15,-2 0-4 0,3 0 10 16,-3 0-12-16,0 0 11 0,0 0-35 16,0 0-40-1,0 0-89-15,0-2-196 0</inkml:trace>
        </inkml:traceGroup>
        <inkml:traceGroup>
          <inkml:annotationXML>
            <emma:emma xmlns:emma="http://www.w3.org/2003/04/emma" version="1.0">
              <emma:interpretation id="{EE8C2416-D724-471C-BD2F-8EDC420AE379}" emma:medium="tactile" emma:mode="ink">
                <msink:context xmlns:msink="http://schemas.microsoft.com/ink/2010/main" type="inkWord" rotatedBoundingBox="15821,14439 16819,14294 16953,15221 15956,15365"/>
              </emma:interpretation>
              <emma:one-of disjunction-type="recognition" id="oneOf1">
                <emma:interpretation id="interp5" emma:lang="en-US" emma:confidence="0.5">
                  <emma:literal>DL</emma:literal>
                </emma:interpretation>
                <emma:interpretation id="interp6" emma:lang="en-US" emma:confidence="0">
                  <emma:literal>DE</emma:literal>
                </emma:interpretation>
                <emma:interpretation id="interp7" emma:lang="en-US" emma:confidence="0">
                  <emma:literal>D.</emma:literal>
                </emma:interpretation>
                <emma:interpretation id="interp8" emma:lang="en-US" emma:confidence="0">
                  <emma:literal>FDL</emma:literal>
                </emma:interpretation>
                <emma:interpretation id="interp9" emma:lang="en-US" emma:confidence="0">
                  <emma:literal>IDL</emma:literal>
                </emma:interpretation>
              </emma:one-of>
            </emma:emma>
          </inkml:annotationXML>
          <inkml:trace contextRef="#ctx0" brushRef="#br0" timeOffset="3179.87">1939-807 386 0,'0'0'207'0,"0"0"-114"0,0 0 3 15,0 0-7 1,0 0-68-16,0 0-20 0,0 0-2 16,179-55-9-1,-141 55-26-15,-2 0 14 0,-8 3-13 16,-3 7 27-1,-5 5-17-15,-6 2-5 0,-1 1 17 16,-1 2-7-16,-1 3 19 16,0 2 0-16,0 0 1 15,1 2-1-15,-4 4 1 16,3-1 0-16,-3 2-2 16,-3 3-6-16,-1-5 6 15,-4 3 2-15,0-6 0 16,-4 1 10-16,-18-3-1 15,-9 0 11-15,-1 0 42 16,-4-5-1-16,-4 0 24 16,1-2 18-16,3-3-19 0,-1 0 4 15,10-5-21 1,-1 0-11-16,6-5 5 0,5 0-32 16,0-5 6-1,6 0 11-15,-2 0-25 0,1 0 12 16,-5 0-19-1,1 0-13-15,-1 0 5 0,0 0-5 16,0-5-2-16,0 0 1 16,5 2-51-16,-3 3-11 15,1 0-37-15,0 0-58 16,4 0-91-16,-2 5-43 16,9 0-211-16</inkml:trace>
          <inkml:trace contextRef="#ctx0" brushRef="#br0" timeOffset="2619.85">2103-924 224 0,'0'0'278'0,"0"0"-224"0,0 0-46 15,0 0-7 1,0 0 38-16,0 0 3 0,0 0-32 15,0 0 29 1,0 130 14-16,0-92-21 0,-9-1 8 16,-1 6-18-16,-4-1 8 15,0 1 12-15,-6 2-40 16,-2-7 16-16,3-3-17 16,-1-7-1-1,4-6 9-15,4-10-8 0,4 1 0 16,-3-3-1-1,-6-2-72-15,0-4-139 0,0-4-347 0</inkml:trace>
          <inkml:trace contextRef="#ctx0" brushRef="#br0" timeOffset="4406.28">1744-25 325 0,'0'0'172'0,"0"0"-113"0,0 0 126 16,0 0 47-1,0 0-87-15,0 0-61 0,142 0-36 16,-106 0-18-1,3 0 9-15,-3 0-20 0,3 0 1 16,-3 0 1 0,0 0-11-16,1 0-10 0,1 0 0 15,-1 0 0-15,-4 0 8 32,1 0-8-32,-6 0 0 0,-1 0 0 0,-5 0 0 15,-5 0-28-15,-5 0-76 16,-3 0-161-16,-7 3-123 0</inkml:trace>
          <inkml:trace contextRef="#ctx0" brushRef="#br0" timeOffset="3906.3">2479-408 170 0,'0'0'168'0,"0"0"-121"0,0 0 31 15,0 0 16-15,0 0-10 0,0 0 2 16,0 0-18 0,64-25-19-16,-61 25 12 0,0 0-34 15,0 0-1 1,2 0 11-16,4 0-17 0,1 0 3 15,2 0-20 1,-1 3 8-16,0 4-19 0,0 3 8 16,-5-2-19-1,-1 2-6-15,-5-3 25 0,0 1 41 16,0-1 43-16,-5 6-34 16,-17 2 40-16,-9 0-20 15,0 0-30-15,-2 0 4 16,5-3-38-16,6 1 10 15,5-3-16-15,5-2 2 16,7-4 1-16,3 1-3 16,-1-2 0-16,3-1-7 15,0 1-7-15,0-1 14 0,0 3-1 16,0 1 1 0,0-4-1-16,3 1 1 0,7 2 0 15,7 0 16 1,2 0-16-16,4-3 0 0,-1 3-19 15,3-3-20 1,1 1-1-16,1-3-38 0,1 2-3 16,3-2-23-1,6 0-61-15,-10 0-40 0,-5 0-50 0</inkml:trace>
        </inkml:traceGroup>
      </inkml:traceGroup>
    </inkml:traceGroup>
    <inkml:traceGroup>
      <inkml:annotationXML>
        <emma:emma xmlns:emma="http://www.w3.org/2003/04/emma" version="1.0">
          <emma:interpretation id="{3259CDD7-85CC-4D9C-8BBD-0DD1521D11D7}" emma:medium="tactile" emma:mode="ink">
            <msink:context xmlns:msink="http://schemas.microsoft.com/ink/2010/main" type="paragraph" rotatedBoundingBox="15650,15990 16165,15524 16502,15896 15987,1636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CDC37A8-C81A-494F-B019-8E344AED89B8}" emma:medium="tactile" emma:mode="ink">
              <msink:context xmlns:msink="http://schemas.microsoft.com/ink/2010/main" type="line" rotatedBoundingBox="15650,15990 16165,15524 16502,15896 15987,16362"/>
            </emma:interpretation>
          </emma:emma>
        </inkml:annotationXML>
        <inkml:traceGroup>
          <inkml:annotationXML>
            <emma:emma xmlns:emma="http://www.w3.org/2003/04/emma" version="1.0">
              <emma:interpretation id="{B1911541-1298-41EF-A5AD-EE9B89B0197E}" emma:medium="tactile" emma:mode="ink">
                <msink:context xmlns:msink="http://schemas.microsoft.com/ink/2010/main" type="inkWord" rotatedBoundingBox="15650,15990 16165,15524 16502,15896 15987,16362"/>
              </emma:interpretation>
              <emma:one-of disjunction-type="recognition" id="oneOf2">
                <emma:interpretation id="interp10" emma:lang="en-US" emma:confidence="0.5">
                  <emma:literal>D</emma:literal>
                </emma:interpretation>
                <emma:interpretation id="interp11" emma:lang="en-US" emma:confidence="0">
                  <emma:literal>J</emma:literal>
                </emma:interpretation>
                <emma:interpretation id="interp12" emma:lang="en-US" emma:confidence="0">
                  <emma:literal>,</emma:literal>
                </emma:interpretation>
                <emma:interpretation id="interp13" emma:lang="en-US" emma:confidence="0">
                  <emma:literal>o</emma:literal>
                </emma:interpretation>
                <emma:interpretation id="interp14" emma:lang="en-US" emma:confidence="0">
                  <emma:literal>$</emma:literal>
                </emma:interpretation>
              </emma:one-of>
            </emma:emma>
          </inkml:annotationXML>
          <inkml:trace contextRef="#ctx0" brushRef="#br0" timeOffset="5323.06">1800 387 329 0,'0'0'194'0,"0"0"-126"0,0 0-32 16,0 0-34-16,0 0 35 0,0 0-32 16,0 0 8-1,156-56-15-15,-129 56 2 0,2 0 0 16,-5 0-1-1,-4 11-3-15,-4 1 3 0,4 3 1 16,-6 3 0 0,0-6 11-16,0 3-11 0,-3 1 13 15,3-2 43-15,0 1 8 16,0 1-1-16,2 1-32 16,-5 3-20-16,-2 0 21 15,-3 0-16-15,-6 3 23 16,0 2 26-16,0 2-38 15,-12 6 11-15,-7-8-16 16,-3 5 4-16,-3-5 29 16,2-3-16-16,-2-1 20 15,3-4-5-15,-3-2-32 16,3-2 23-16,-9-3-9 0,-3 0 0 16,-5-3 7-1,-5-2-36-15,-6 1 0 0,0-1-4 16,2-5 9-1,6 0-13-15,11 0 1 0,9 0 0 16,6 0 5 0,5 0-5-1,2-8 0-15,4 0-1 0,2 1-20 0,1 2-21 16,-2 0-11 0,1 5-24-16,1 0-50 0,-3 0-229 15,2 0-386-15</inkml:trace>
          <inkml:trace contextRef="#ctx0" brushRef="#br0" timeOffset="4756.25">1906 286 540 0,'0'0'326'16,"0"0"-174"-16,0 0-43 15,0 0 12-15,0 0-56 16,0 0-64-16,0 0-1 0,24 45 0 16,-15-10 0-1,-6 6 2-15,-3 6-2 0,0-2 0 16,0 0 3-16,-12-2 6 31,-5-8-10-31,1-4 1 0,3-7-4 0,-2-3 3 16,4-7 1-16,3-6-2 15,-1-1-15-15,4-1-82 16,-7-6-89-16,7 0-125 16,0 0-326-16</inkml:trace>
        </inkml:traceGroup>
      </inkml:traceGroup>
    </inkml:traceGroup>
  </inkml:traceGroup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34.2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230 1 672,'0'0'7092,"-1"0"-6913,-4 0 1675,5 19-801,0-6-977,-1 18 52,2 1-1,1 0 0,1 0 0,9 34 0,-8-47-72,0 0 0,-1 1 1,-1-1-1,-1 1 0,-1-1 0,-1 1 0,-4 26 0,1-32 38,-1 0 1,0-1 0,-10 19 0,-13 36-25,28-65-55,-1 0 1,0 0-1,1 0 1,-1 0-1,0 0 1,-1 0 0,1-1-1,0 1 1,-1 0-1,0-1 1,1 1-1,-1-1 1,0 1 0,0-1-1,-1 0 1,1 0-1,-5 4 1,2-5 58,-1 1 1,0 0 0,1-1 0,-1 0-1,0-1 1,0 1 0,0-1-1,-8-1 1,11 2-15,0-1 0,-1 0-1,1 0 1,0-1 0,0 1 0,0-1-1,0 1 1,0-1 0,0 0 0,0 0-1,0 0 1,0-1 0,1 1-1,-1-1 1,0 1 0,1-1 0,-5-3-1,4 0-19,-1 0 0,1-1 0,0 1-1,1 0 1,-1-1 0,1 0-1,0 1 1,-2-10 0,-2-15-127,1-1 0,1 1 0,2 0 0,1-39 0,2 66-5,-1 0 0,1 1 0,0-1 0,-1 1 0,1-1 0,0 1 0,1-1 0,-1 1 0,0-1 0,1 1 0,-1 0 0,1 0 1,0 0-1,0 0 0,0 0 0,0 0 0,0 1 0,3-3 0,47-29-1868,-33 23 621,8-7-1458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34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3 7818,'0'0'5937,"0"-3"-5833,-11 16-4689,-1-5 656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35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1168,'0'0'8150,"8"0"-7859,237-16 2175,-176 19-2438,-42-1-580,1-1 1,-1-2-1,53-7 1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36.3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1 184,'0'0'5348,"3"10"-4827,33 93 340,-23-73-388,-2 0 0,-1 1 0,9 43 0,-9 1 291,-4-19-61,3 0 0,30 98 1,-34-135-696,1-1 1,-2 1 0,-1 0 0,0 0-1,0 25 1,-3-44-3,0 1 1,0-1-1,0 0 0,1 1 1,-1-1-1,0 1 0,0-1 1,1 0-1,-1 1 1,0-1-1,1 0 0,-1 1 1,0-1-1,1 0 0,-1 1 1,1-1-1,-1 0 1,0 0-1,1 0 0,-1 1 1,1-1-1,-1 0 0,1 0 1,-1 0-1,0 0 1,1 0-1,-1 0 0,1 0 1,-1 0-1,1 0 0,-1 0 1,1 0-1,-1 0 1,1 0-1,-1 0 0,1-1 1,-1 1-1,1 0 0,20-8 302,9-18-266,-1-2-1,-1-1 1,42-56-1,58-109-66,-81 119 159,90-113-1,-132 183-170,-3 2 1,0 0 1,0 0 0,1 0-1,-1 1 1,1-1-1,-1 1 1,1 0 0,0 0-1,0 0 1,0 0-1,0 0 1,6-2 0,-25 10-5425,-3-1 3986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37.6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1 3849,'0'0'2652,"0"3"-2309,3 20 922,-2 0 1,0 24-1,-5-8-1163,0 0 1,-3 0 0,-18 60-1,18-78-436,-5 22 1555,12-43-1211,0 0 0,0 0 0,0 0 0,0 0 0,0 0 0,1 0-1,-1-1 1,0 1 0,0 0 0,0 0 0,0 0 0,0 0-1,0 0 1,0 0 0,1 0 0,-1 0 0,0 0 0,0 0 0,0 0-1,0 0 1,0 0 0,0 0 0,0 0 0,1 0 0,-1 1 0,0-1-1,0 0 1,0 0 0,0 0 0,0 0 0,0 0 0,0 0-1,0 0 1,0 0 0,1 0 0,-1 0 0,0 0 0,0 0 0,0 1-1,0-1 1,0 0 0,0 0 0,0 0 0,0 0 0,0 0 0,0 0-1,0 0 1,0 1 0,0-1 0,0 0 0,0 0 0,0 0 0,0 0-1,0 0 1,0 0 0,0 0 0,0 1 0,0-1 0,0 0-1,0 0 1,0 0 0,0 0 0,0 0 0,0 0 0,0 0 0,0 0-1,0 1 1,15-21 94,6-6-526,1 2 1,1 0-1,0 2 0,47-34 1,8-8-853,-45 31 3243,-62 46-1721,0-1 0,-1-1 0,-43 9-1,71-20-231,0 1 0,0-1 0,1 1-1,-1-1 1,0 1 0,0 0 0,1-1 0,-1 1-1,0 0 1,1 0 0,-1 0 0,1 0 0,-1 1-1,1-1 1,-1 0 0,1 1 0,0-1-1,0 0 1,0 1 0,0 0 0,0-1 0,0 1-1,0 0 1,0-1 0,0 3 0,1-2-15,0-1 0,0 1-1,1-1 1,-1 1 0,0-1 0,1 1 0,-1-1 0,1 1 0,0-1 0,-1 1 0,1-1 0,0 0-1,0 1 1,0-1 0,0 0 0,0 0 0,0 0 0,0 1 0,0-1 0,1-1 0,-1 1 0,0 0-1,0 0 1,1 0 0,-1-1 0,1 1 0,-1 0 0,1-1 0,2 1 0,46 14 43,1-2 1,1-2-1,89 6 1,-20-2-550,-116-15-1606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47.5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1616,'-1'-10'11323,"2"10"-11174,210 11 14,4 1-27,238-12-360,-452 0 146,-30 4-1483,1 3-1455,-1 1-3468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49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 2721,'0'0'5735,"39"0"-4796,308-14 1018,-102 1-1943,798 5 2,-720 8-416,-322 0 647,-7 0-2770,-5 0-1582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58.5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 4601,'0'0'4516,"3"-6"-4242,11-21-82,-11 21 1031,-1 7-1124,0 0 0,0 0 0,0 0-1,-1 1 1,1-1 0,-1 1 0,1-1-1,-1 1 1,1-1 0,-1 1 0,0 0-1,0 0 1,0 0 0,2 3 0,0 0-8,159 299 698,-116-212-688,-10-11-82,-36-81-11,0 1 0,0-1 0,0 0 0,0 1 1,1-1-1,-1 0 0,0 1 0,0-1 0,0 0 0,0 1 0,1-1 0,-1 0 0,0 0 0,0 1 0,1-1 0,-1 0 0,0 0 0,1 1 0,-1-1 1,0 0-1,0 0 0,1 0 0,-1 0 0,0 0 0,1 1 0,-1-1 0,1 0 0,-1 0 0,0 0 0,1 0 0,-1 0 0,0 0 0,1 0 1,-1 0-1,0 0 0,1 0 0,-1 0 0,0 0 0,1 0 0,-1-1 0,0 1 0,1 0 0,-1 0 0,0 0 0,1 0 0,-1-1 0,0 1 0,1 0 1,-1 0-1,0-1 0,0 1 0,1 0 0,-1 0 0,0-1 0,0 1 0,0 0 0,1-1 0,-1 1 0,0 0 0,0-1 0,0 1 0,11-20 220,-11 19-228,142-252 318,-53 101-464,-84 143 107,-3 7 27,-1-1 0,1 1 0,-1-1 0,1 1 0,-1-1 0,0 0 0,0 0 1,0 0-1,-1 0 0,1 0 0,-1 0 0,1-4 0,-14 9-2750,-4 7-254,0 4-2575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59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 4 5905,'0'0'5912,"0"-3"-5737,9 76 66,-4-36-144,2 45 1,10 46-62,-17-127-17,-40-1 181,39-1-170,0 1 1,1 0 0,-1 0 0,0 0 0,1 0-1,-1-1 1,1 1 0,-1 0 0,0-1-1,1 1 1,-1 0 0,1-1 0,-1 1-1,1-1 1,-1 1 0,1-1 0,-1 1-1,1-1 1,-1 1 0,1-1 0,0 1 0,-1-1-1,1 0 1,0 1 0,0-1 0,-1 0-1,1 1 1,0-1 0,0-1 0,-4-30-130,-3-10-73,2 33 156,1 0 0,-2 0-1,1 0 1,-1 1 0,0 0 0,-1 0 0,0 0 0,0 1 0,-15-11-1,22 18-30,0 0 0,0 0 0,0 0-1,1 0 1,-1 0 0,0 0 0,0 0-1,0 0 1,0 0 0,1 0 0,-1 0-1,0 0 1,0 0 0,0 0 0,0 0-1,1 0 1,-1-1 0,0 1-1,0 0 1,0 0 0,0 0 0,0 0-1,1 0 1,-1 0 0,0 0 0,0 0-1,0-1 1,0 1 0,0 0 0,0 0-1,0 0 1,0 0 0,1 0-1,-1-1 1,0 1 0,0 0 0,0 0-1,0 0 1,0 0 0,0-1 0,0 1-1,0 0 1,0 0 0,0 0 0,0 0-1,0-1 1,0 1 0,0 0-1,0 0 1,0 0 0,0 0 0,-1-1-1,1 1 1,0 0 0,0 0 0,0 0-1,0 0 1,0-1 0,0 1 0,0 0-1,6-2-1231,13-9-1915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59.8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5337,'0'0'5857,"3"0"-5889,3 0 24,3 8-1136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20.37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59 0 3289,'0'4'8383,"0"21"-8465,11 324 715,-10-332-632,1 11-7,-1 1 1,-1-1 0,-2 0-1,0 0 1,-2 0 0,-12 42 0,5-37-239,1 0 0,1 1 0,2 0 0,2 0 0,-3 67 1,8-100 88,0-29-353,3-56-1879,-3 39 402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00.9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396 175 1592,'0'0'8061,"0"-15"-7663,2-6-293,-1 11-27,-1 1 1,1-1-1,-2 0 0,1 0 1,-4-13-1,3 19-21,0 1-1,0 0 1,0-1 0,0 1-1,-1-1 1,0 1-1,0 0 1,0 0 0,0 0-1,0 0 1,-1 0-1,1 1 1,-1-1 0,1 1-1,-1 0 1,0-1-1,0 1 1,0 0-1,-1 1 1,1-1 0,0 1-1,-1-1 1,1 1-1,-1 0 1,1 0 0,-1 0-1,1 1 1,-1-1-1,0 1 1,-5 0 0,-1 0-24,1 0 1,0 0 0,-1 1-1,1 0 1,-1 1-1,1 0 1,0 1 0,0 0-1,0 0 1,-13 7 0,9-1-28,1 1 0,0 0 0,0 1 1,1 0-1,1 1 0,0 0 0,0 0 0,1 1 0,1 1 1,0-1-1,1 2 0,0-1 0,2 0 0,-9 28 1,2 8 53,1 1 0,3-1 0,-3 63 0,9-101-20,2 0 0,-1 0 0,2 1 0,-1-1-1,2 0 1,4 21 0,-4-28-28,0 0 0,1 0 1,-1 0-1,1 0 0,0-1 0,0 0 0,1 1 0,0-1 0,-1 0 1,1-1-1,0 1 0,1-1 0,-1 1 0,1-1 0,-1-1 0,1 1 0,5 2 1,8 2-36,-1 0 1,1-1 0,0-1 0,1-1-1,-1 0 1,1-2 0,0 0 0,-1-1 0,1-1-1,0 0 1,22-4 0,-38 3 19,0 0 0,0 1 0,0-1-1,0 0 1,0-1 0,0 1 0,0 0 0,-1-1 0,1 0 0,-1 1 0,1-1 0,-1 0 0,0 0 0,1-1-1,-1 1 1,0 0 0,0-1 0,-1 1 0,1-1 0,-1 0 0,1 1 0,-1-1 0,0 0 0,0 0-1,0 0 1,0 0 0,1-5 0,-2 7 143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01.3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 6449,'0'0'5344,"35"-5"-5552,48 5-305,-82 0 409,0 0 1,0-1 0,0 1 0,1 0 0,-1-1-1,0 1 1,0-1 0,0 1 0,0-1 0,0 1-1,0-1 1,0 0 0,0 0 0,0 1 0,0-1-1,-1 0 1,1 0 0,0 0 0,0 0 0,-1 0-1,1 0 1,-1 0 0,1 0 0,-1 0 0,1-2-1,5-12-2763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01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1 4913,'0'0'3043,"4"22"-2980,38 158 57,-35-144 345,-1 2-1,-2-1 1,-2 0-1,-2 41 1,-1-46-531,1-31 226,-5-1 676,-1-1-803,0 0 1,-1-1-1,1 0 1,0 1-1,0-2 1,0 1-1,1-1 1,-1 0-1,1 0 0,-1-1 1,1 1-1,0-1 1,-6-6-1,1 1-16,1 0 0,0-1 0,0 0 0,1-1 1,-11-16-1,19 26-88,-1 0 0,1 0 0,0 0 0,-1 0 0,1 0 0,0 0 0,-1 0 0,1 0 0,0 0 0,0 0 0,0 0 0,0 0 0,0 0 0,0 0 0,0 0 0,0 0 0,1 0 0,-1 0 0,0-1 0,1 1 0,-1 0 0,0 1 0,1-1 0,0 0 0,-1 0 0,1 0 0,-1 0 0,1 0 0,0 0 0,0 1 0,-1-1 0,1 0 0,0 1-1,0-1 1,0 0 0,0 1 0,0-1 0,0 1 0,0-1 0,0 1 0,0 0 0,1-1 0,15-11-2702,-10 1-1179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02.3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 9234,'0'0'2112,"71"-6"-7353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02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8026,'0'0'3535,"0"25"-3459,1 80-55,-1-93-47,1-1 0,0 1 0,1 0-1,0 0 1,1-1 0,0 1 0,1-1-1,1 0 1,-1 0 0,2 0 0,-1-1-1,11 14 1,-14-23-26,5-26 860,0 8-792,0-1 0,0 1 0,2 0 0,0 0 0,1 1 0,0 1 0,2 0 0,0 0-1,0 1 1,1 0 0,1 1 0,0 1 0,17-11 0,-29 65-40,-4-37 75,0-1 0,0 1 1,0-1-1,-1 1 0,1-1 0,-1 0 1,0 0-1,-4 5 0,4-6-30,0 0 1,0 0-1,1 0 0,-1 1 0,1-1 0,0 1 0,0 0 0,0-1 1,1 1-1,-1 0 0,1 0 0,0 0 0,-1 7 0,3-10-15,-1 0-1,1 0 0,0 0 0,0 0 1,-1 0-1,1 0 0,0 0 0,0-1 1,0 1-1,0 0 0,0 0 0,0-1 1,0 1-1,0-1 0,1 1 0,-1-1 1,0 1-1,0-1 0,2 1 0,34 9 50,-27-7 3,5 1-418,0 0 0,0-1 0,0-1 1,24 1-1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05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35 5513,'0'0'6908,"-1"0"-6830,1-1 0,0 1-1,0 0 1,-1 0-1,1-1 1,0 1 0,-1 0-1,1 0 1,0-1-1,0 1 1,0 0 0,-1-1-1,1 1 1,0 0-1,0-1 1,0 1 0,0 0-1,0-1 1,-1 1-1,1-1 1,0 1 0,0 0-1,0-1 1,0 1 0,0 0-1,0-1 1,0 1-1,0-1 1,1 1 0,-1-1-1,85 0-848,147-21-1,-212 21-444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08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94 3689,'0'0'4382,"7"14"245,27 56-4642,-21-32 104,-2 1 0,-1-1 1,-2 2-1,-2-1 0,2 55 1,-6-78-53,0 1 1,0-1 0,8 23-1,-9-34-46,1 1 1,0-1-1,0 0 0,0 0 0,0 0 0,1-1 0,0 1 1,0 0-1,0-1 0,1 0 0,-1 0 0,1 0 0,7 6 0,-10-10 11,0 1 0,0-1 0,-1 0-1,1 0 1,0 0 0,0 1 0,-1-1-1,1 0 1,0 0 0,0 0 0,0 0-1,0-1 1,-1 1 0,1 0 0,0 0-1,0 0 1,-1-1 0,1 1 0,0 0-1,0-1 1,-1 1 0,1-1 0,0 1-1,-1-1 1,1 1 0,-1-1 0,1 1-1,0-1 1,-1 1 0,0-1-1,1 0 1,-1 1 0,1-1 0,0-1-1,17-33 138,-12 21-109,105-157-37,-72 115 2,-2-1 0,-3-1 0,46-110 0,-76 157 19,-2 7 4,0 0 0,-1 0 0,0 0 0,0 0 0,0-1 0,-1 1 0,1 0 0,-1-6 0,0 9-10,9 29-3689,-1-14 90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09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 5569,'0'0'776,"4"18"-562,3 4-116,-4-12-13,0-1 1,0 1-1,-1 0 0,0-1 0,-1 1 0,0 0 1,-1 11-1,-1-14 245,0 0-1,-1 0 1,0-1-1,0 1 1,-1-1 0,0 1-1,0-1 1,0 0 0,-1 0-1,1 0 1,-8 7-1,56-17-2092,-24-6 1460,-1 0-1,1-2 0,-2 0 1,36-29-1,-48 35 318,3-4 265,-11 7 574,-21 19-449,3 3-170,-36 28-1,10-9 1922,81-38-1836,-11 0-323,4-1 134,47 5-1,-70-3-249,-1 0-1,1 0 1,0 0-1,-1 0 1,1 1-1,-1 0 1,1 0-1,-1 1 1,0-1-1,0 1 1,0 0-1,-1 0 1,1 1-1,7 7 1,-2 7-2131,-7-13-145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0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344 209 1616,'0'0'6575,"5"-34"-4253,-1 18-2241,0 0 1,-2-1 0,0 1-1,0-1 1,-2 0-1,-2-32 1,1 48-49,0-1 0,1 1 0,-1-1 1,0 0-1,0 1 0,0-1 0,-1 1 1,1 0-1,0-1 0,0 1 0,-1 0 1,1 0-1,-1 0 0,1 0 0,-1 0 1,1 0-1,-1 0 0,0 0 0,1 1 1,-1-1-1,0 1 0,0-1 0,1 1 1,-1 0-1,0-1 0,0 1 0,0 0 1,-3 1-1,-1-2-2,0 1-1,0 0 1,0 1 0,-1-1-1,1 1 1,0 0 0,-9 4-1,7-1-27,0 1-1,1 0 1,-1 1-1,1 0 1,0 0-1,1 1 1,-1-1-1,1 1 1,-7 12-1,-3 4 0,-23 47 1,-70 189 257,106-250-207,0 0 0,0 0 1,1 1-1,0-1 0,0 1 0,1-1 1,1 1-1,-1-1 0,2 1 0,-1 0 1,4 13-1,-3-17-34,2-1 1,-1 1-1,1-1 0,0 1 1,0-1-1,0 0 0,1 0 1,-1 0-1,1-1 0,0 1 1,1-1-1,-1 0 1,1 0-1,0 0 0,0-1 1,0 0-1,0 0 0,12 5 1,21 9-148,81 24 0,-102-36-8,0-1 0,0-1 0,0-1 0,1 0 0,-1-1 0,0-1 1,30-4-1,-45 4 109,0-1 1,0 0-1,1 0 1,-1 0-1,-1 0 1,1 0-1,0 0 0,0-1 1,0 1-1,-1 0 1,1-1-1,-1 1 1,1-1-1,-1 0 1,1 0-1,-1 0 1,0 1-1,0-1 1,0 0-1,0 0 1,0 0-1,-1-1 1,1 1-1,0 0 1,0-4-1,3-58 952,-4 58-523,-1 5-372,0 1-1,0 0 1,0 0 0,-1 0 0,1 0-1,0 0 1,0 0 0,-1 0-1,1 1 1,0-1 0,0 0-1,0 1 1,0-1 0,-1 1-1,1-1 1,0 1 0,0-1 0,-2 3-1,1 0-112,-1 0 0,1 1 0,0 0 0,0-1 0,1 1 0,-1 0 0,1 0 0,-1 0 0,1 0-1,0 0 1,1 0 0,-1 0 0,1 1 0,0-1 0,0 0 0,1 7 0,0-10-102,1 0 1,-1 0-1,1 0 0,-1 0 1,1 0-1,-1-1 0,1 1 1,0 0-1,-1-1 0,1 0 1,0 1-1,-1-1 0,1 0 1,0 0-1,0 0 0,-1 0 1,1 0-1,0 0 0,-1-1 1,3 0-1,3 1-1041,8 0-2345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0.8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1 159 6425,'0'0'7482,"32"-68"-7730,3 49-208,4 0 8,-1 1-288,-6 2 319,-14 3-63,-9 7 200,-6 6-296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20.87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53 2320,'0'0'2772,"0"-9"-2272,0-16 21,0 6 3448,31 41-3862,-12-4-91,-1 2 0,0 0 0,-1 0-1,-1 2 1,15 28 0,-16-26 0,1 0-1,1-1 1,1 0 0,25 23-1,-21-29-759,-19-15 493,0-1 0,0 1-1,0 0 1,0 1 0,0-1 0,0 0 0,-1 1-1,1-1 1,-1 1 0,0 0 0,0 0-1,0 0 1,0 0 0,0 0 0,-1 1-1,1-1 1,-1 0 0,0 1 0,0-1-1,1 6 1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1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 1 6793,'0'0'6319,"-3"23"-6103,-9 177-194,13-178-135,0 0 1,2 0 0,1-1-1,7 28 1,-8-39 100,-1-1-1,-1 1 1,1-1 0,-1 1-1,-1 18 1,-1-24 19,1 0 1,-1 0-1,1 0 0,-1 0 1,-1 0-1,1 0 1,0 0-1,-1 0 0,0 0 1,0 0-1,0-1 0,0 1 1,-1-1-1,1 0 1,-5 5-1,6-8 5,0 1 0,0-1 0,0 1 1,0-1-1,0 1 0,0-1 0,-1 0 0,1 0 0,0 1 0,0-1 0,0 0 0,0 0 0,-1 0 1,1 0-1,0-1 0,0 1 0,0 0 0,0 0 0,-1-1 0,1 1 0,0-1 0,0 1 1,0-1-1,0 1 0,0-1 0,0 0 0,0 1 0,0-1 0,0 0 0,1 0 0,-1 1 1,-1-3-1,-29-31-259,28 29 230,-3-2-54,1 0-1,1-1 1,0 1-1,0-1 1,0 0-1,-4-16 1,7 21-4,0 0 0,0 0 1,0 0-1,1 0 0,0 0 0,-1 0 1,1 0-1,0 0 0,1-1 0,-1 1 1,0 0-1,1 0 0,0 0 1,0 0-1,0 0 0,0 0 0,0 0 1,0 0-1,1 1 0,-1-1 0,1 0 1,4-4-1,43-34-4005,-27 23-861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1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9338,'0'0'2240,"47"19"-5968,-35-9 791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2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7906,'0'0'3414,"-1"16"-3356,-4 49-80,5-61-6,0 0-1,0 1 1,1-1 0,-1 0-1,1 0 1,0 0 0,0 0 0,0 0-1,1-1 1,0 1 0,-1 0 0,1-1-1,0 1 1,4 4 0,-3-5 18,-1 0 0,0 0 0,-1 0 1,1 0-1,0 1 0,-1-1 0,0 0 0,0 1 0,0-1 1,0 0-1,0 1 0,-1 0 0,1 5 0,-1-9 178,15 0-137,-5-3-130,0 0 0,0-1 0,-1 0 0,1-1 0,-1 1 0,-1-2 0,1 1 0,-1-1 0,1-1 0,11-12 1,17-10 56,-14 15 51,-18 12 118,1-1-1,-1 0 1,0-1-1,0 1 1,0-1-1,-1 0 0,1 0 1,6-8 730,-17 14-7,-22 19-747,2 1 1,0 1-1,1 1 1,-33 42-1,56-64-98,1 0 0,-1 0-1,0 0 1,0 0 0,1 0 0,0 0-1,-1 1 1,1-1 0,0 1 0,0-1 0,0 1-1,0-1 1,1 1 0,-1 0 0,1-1-1,-1 1 1,1 0 0,0 2 0,1-3 1,0-1 0,1 0 0,-1 1 0,0-1 0,0 0 1,1 0-1,-1 0 0,1 0 0,-1 0 0,1 0 0,-1 0 1,1-1-1,0 1 0,-1 0 0,1-1 0,0 1 0,0-1 1,-1 0-1,1 0 0,0 0 0,0 0 0,-1 0 0,1 0 1,0 0-1,2-1 0,33 2 57,-5-1-26,0 0-1,42-7 0,-73 7-110,0 0 1,0-1-1,0 1 1,0-1-1,0 1 1,-1-1-1,1 1 1,0-1-1,0 1 0,0-1 1,0 0-1,0 1 1,-1-1-1,1 0 1,0 0-1,-1 0 1,1 1-1,-1-1 1,1 0-1,-1 0 1,1 0-1,-1 0 0,1 0 1,-1 0-1,0 0 1,0 0-1,1 0 1,-1 0-1,0 0 1,0 0-1,0 0 1,0 0-1,0 0 1,-1-2-1,1-9-5154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2.5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 10218,'0'0'3908,"4"-1"-3915,11-1-248,0 0 1,1 1-1,15 1 0,-16 0-196,-7 33-1382,-3-7-1849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4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1 672,'0'0'6654,"2"18"-4455,-19 104 145,15-43-1883,-4 0 0,-27 133 0,32-209-447,1 0 0,-1-1 0,1 1 0,0 0 0,0-1-1,0 1 1,0 0 0,0 0 0,0-1 0,1 1 0,-1 0 0,1-1 0,0 1 0,0-1-1,0 1 1,0-1 0,0 1 0,0-1 0,1 0 0,-1 1 0,1-1 0,0 0-1,3 3 1,1 0 12,0-1 0,1 0-1,0 0 1,0-1 0,0 0 0,0 0-1,11 3 1,9 2 32,10 4-70,48 10 0,-75-20-114,0-1-1,0 0 0,1 0 1,-1-1-1,0 0 0,1-1 1,-1 0-1,0-1 0,20-5 1,-22 3-335,1-1 0,-1 0 0,0 0 0,-1 0 0,1-1 0,-1 0 0,0-1 1,-1 0-1,1 0 0,8-14 0,-13 19 178,23-31-4683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4.4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96 1424,'0'0'11124,"0"-1"-11108,0 0 0,0 0 0,1 0 0,-1 0 1,0 0-1,0 0 0,0 0 0,1 0 0,-1 1 0,0-1 0,1 0 0,-1 0 1,1 0-1,-1 0 0,1 0 0,0 0 0,-1 1 0,1-1 0,0 0 0,-1 1 0,1-1 1,0 0-1,1 0 0,142-29-91,33-5-756,-148 35 449,8-1-871,-18-7-2554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4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1216,'0'0'9010,"170"0"-8794,-125 0-96,-1 0 24,-9 0-144,-3-5 0,-11 5 0,-6-6 0,-6 6 0,-6 0-384,0 0-880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5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108 0 4585,'0'0'4904,"0"14"-4654,0-4-227,-1 7-3,2-1 1,-1 1 0,2 0-1,0-1 1,1 1 0,8 22-1,-8-30 4,-1 0-1,0 0 1,-1 0-1,1 0 1,-2 1-1,1-1 1,-2 12-1,-8 67 205,7-77-240,1-9 44,0 0-1,0-1 0,0 1 0,0-1 1,-1 1-1,1-1 0,-1 0 1,1 1-1,-1-1 0,1 0 1,-1 0-1,0 0 0,1 0 1,-1 0-1,0-1 0,0 1 0,0 0 1,1-1-1,-1 1 0,0-1 1,0 0-1,0 0 0,0 0 1,0 0-1,0 0 0,0 0 1,0 0-1,-3-1 0,1 1 67,1 0 0,-1-1 0,1 1 0,-1 0 0,1-1 0,-1 0 0,1 0 0,-1 0-1,1 0 1,0-1 0,0 1 0,-1-1 0,1 0 0,0 0 0,1 0 0,-5-3 0,4-4-223,1 0 1,-1 0-1,1 0 0,1-1 1,0 1-1,0 0 0,0-1 1,2 1-1,-1-1 1,3-10-1,-2-15-2153,-1 6-1507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5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7962,'0'0'3248,"41"0"-5688,-20 0 159,-6 0-3192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6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6753,'0'0'3304,"0"13"-3280,6 172 709,17-206-827,0 0-256,0 1 1,51-33-1,-99 95 957,24-41-579,1 0 0,-1 0-1,1 0 1,-1 0 0,1 0-1,0 0 1,-1 1 0,1-1 0,0 0-1,0 0 1,0 1 0,0-1-1,0 0 1,0 0 0,0 0 0,0 1-1,1-1 1,-1 0 0,0 0-1,1 0 1,-1 0 0,1 0-1,-1 1 1,1-1 0,0 0 0,-1 0-1,1 0 1,0 0 0,0-1-1,-1 1 1,1 0 0,0 0 0,0 0-1,2 1 1,4 2 11,0-1 0,1 1 0,-1-1 0,14 3 0,15 7-49,-33-12-1456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21.45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38 3697,'0'0'1433,"8"-6"-1362,21-19 40,-21 19 2615,-6 81-1829,3-1 1,25 128-1,-23-174-907,-2 0 0,-1 0-1,-1 0 1,-1 1 0,-2-1 0,-4 42-1,2-61 27,-1 0 0,-1 0 0,1 0 0,-7 11 0,-13 36-6,19-38-40,-2 8-98,0 0 0,2 0-1,0 28 1,4-78-2291,0 1-1030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7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392 149 4049,'0'0'2691,"0"-10"-2588,0-42 765,-1 49-704,0 0-1,0 0 1,-1 0-1,1 0 1,-1 0-1,1 1 1,-1-1-1,0 0 1,0 1 0,0 0-1,-1-1 1,1 1-1,0 0 1,-1 0-1,0 0 1,1 0 0,-1 1-1,0-1 1,-3 0-1,-5-4 189,0 0 0,-1 1 0,-18-6-1,21 8-278,0 1 0,0 0-1,0 1 1,0 0 0,0 0-1,0 1 1,0 0 0,-18 3-1,21-2-74,0 1-1,1 0 0,-1 1 0,1 0 0,0 0 1,-1 0-1,1 0 0,0 1 0,1-1 0,-1 1 1,1 1-1,0-1 0,0 1 0,-5 6 0,-3 5 46,1 1-1,0 1 1,1 0-1,1 0 1,1 1-1,0 1 1,2-1-1,0 1 1,-3 22-1,1 11 76,3 0-1,2 69 0,4-112-139,0-1 0,1 1 0,0-1 0,0 1 0,1-1 1,1 0-1,-1 0 0,1-1 0,1 1 0,-1-1 1,2 0-1,-1 0 0,1 0 0,0-1 0,0 1 0,1-2 1,0 1-1,1-1 0,-1 0 0,1 0 0,0-1 1,0 0-1,1-1 0,0 0 0,-1 0 0,2-1 0,-1 0 1,0 0-1,0-1 0,1 0 0,-1-1 0,12 0 0,-10 0-20,1-1 0,0 0-1,-1-1 1,1 0-1,-1-1 1,1 0 0,-1-1-1,0 0 1,0-1 0,0 0-1,0 0 1,-1-2-1,0 1 1,0-1 0,0-1-1,-1 0 1,0 0-1,14-14 1,-20 18 44,1-1 1,-1 0-1,1 0 0,-1-1 1,0 1-1,-1-1 0,1 1 1,-1-1-1,0 0 0,0 0 1,0 0-1,-1 0 1,1 0-1,-1 0 0,-1 0 1,1-11-1,-1 15 29,-1 1 1,1-1 0,-1 0-1,0 1 1,1-1-1,-1 1 1,0-1-1,1 0 1,-1 1-1,0 0 1,0-1-1,1 1 1,-1-1-1,0 1 1,0 0-1,0 0 1,1-1 0,-1 1-1,0 0 1,0 0-1,0 0 1,0 0-1,0 0 1,0 0-1,1 0 1,-1 0-1,0 1 1,0-1-1,0 0 1,0 0-1,0 1 1,1-1 0,-2 1-1,-32 11-43,29-8-47,0 1 0,1-1 0,-1 1 0,1 1 0,0-1 0,1 0 0,-1 1 0,1 0 0,0 0 0,0 0 0,1 0-1,0 0 1,0 0 0,0 1 0,1-1 0,0 1 0,0-1 0,1 1 0,0 0 0,1 7 0,-1-13-50,0 0 0,1 0 1,-1 0-1,1-1 0,-1 1 0,1 0 0,-1-1 1,1 1-1,-1 0 0,1-1 0,0 1 0,-1-1 1,1 1-1,0-1 0,0 0 0,-1 1 0,1-1 1,0 1-1,0-1 0,0 0 0,0 0 0,-1 0 1,1 1-1,0-1 0,0 0 0,0 0 0,0 0 1,0 0-1,-1 0 0,1-1 0,0 1 0,0 0 1,0 0-1,0 0 0,-1-1 0,1 1 0,1-1 1,5-8-1533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7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0 101 9178,'0'0'4665,"24"-29"-4961,8 13-424,6 3 104,-2-6-281,-1 9-127,-11-1 392,-13 9-496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8.0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96 1 7402,'0'0'4196,"-1"17"-4153,-3 58-28,4-69-2,1 1 0,0-1 0,0 1 0,0-1 0,1 0 0,0 0 1,0 1-1,1-1 0,-1-1 0,6 8 0,-6-9-2,1 1-1,-1-1 1,0 1 0,0-1-1,-1 1 1,1-1 0,-1 1-1,0 0 1,0 0 0,0 7-1,-3 2 43,1 0-1,-2-1 1,0 1-1,-1-1 1,0 0-1,-12 25 1,1 0-158,14-37 64,0 1 1,0 0-1,0 0 0,0-1 1,0 1-1,0-1 0,-1 1 1,1-1-1,-1 1 0,1-1 1,-1 0-1,1 0 1,-1 0-1,0 0 0,1 0 1,-1 0-1,0 0 0,0 0 1,0-1-1,0 1 0,-3 0 1,3-1 27,1 0 0,0 0 0,-1 0 1,1 1-1,0-2 0,-1 1 0,1 0 1,0 0-1,-1 0 0,1 0 0,0-1 0,-1 1 1,1-1-1,0 1 0,-1-1 0,1 0 1,0 1-1,0-1 0,0 0 0,0 0 1,0 1-1,0-1 0,0 0 0,0 0 0,0 0 1,0-1-1,0 1 0,1 0 0,-1 0 1,0 0-1,0-2 0,-1-5-302,-1 1 0,2-1 0,-1 0 0,1 0-1,0 0 1,1 1 0,0-1 0,0 0 0,1 0 0,0 0 0,0 0 0,0 0-1,4-8 1,11-9-3493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8.4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4673,'0'0'5169,"0"-8"-5281,8 8-120,1 0-416,0 8-600,-3-3-889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18.8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 7378,'0'0'4026,"-1"17"-3806,-4 232-159,5-252-29,0-3-64,-1 1 1,1-1-1,0 0 1,0 0 0,0 0-1,1 1 1,0-1-1,0 0 1,1 1-1,-1-1 1,1 1-1,1-1 1,-1 1-1,1 0 1,0 0-1,0 0 1,0 0-1,0 0 1,1 1-1,7-7 1,-1 1-99,31-27-30,-39 35 166,1-1 0,0 1 1,0 0-1,0 1 1,0-1-1,0 0 0,0 1 1,0 0-1,1 0 1,-1 0-1,7-1 0,-16 40 1184,-25 22-299,25-52-840,1 0-1,0 0 1,1 0 0,0 1-1,0-1 1,1 1 0,0 0-1,0 0 1,1 0 0,-2 14-1,5-22-60,-1 0 0,1 0-1,0 0 1,0 0 0,-1 0 0,1 0-1,0 0 1,0 0 0,0 0 0,0 0-1,0-1 1,0 1 0,0 0 0,0-1-1,1 1 1,-1-1 0,0 1 0,0-1-1,0 1 1,1-1 0,-1 0 0,0 0-1,0 1 1,1-1 0,-1 0 0,0 0-1,1-1 1,-1 1 0,0 0 0,2-1-1,52-4-476,-27-3-920,0-1 0,43-19 0,-17 0-3294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20.1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1 384,'2'10'12572,"344"-5"-11890,-367-5-9359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54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88 880,'0'0'4357,"0"-8"-4062,0-13-592,0-24 4541,0 31-432,0 56-3647,0 256-1896,-6-272-3169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54.7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7602,'0'0'3534,"4"0"-3397,14-2-94,0 1 0,0-2 0,20-5 0,-18 3 7,0 1 0,0 1-1,24-1 1,-15 6-84,-21-1-262,1 0-1,-1-1 0,1 0 1,-1-1-1,1 1 1,12-4-1,-10-5-3236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55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0 159 6729,'0'0'3688,"16"-11"-3457,-4 2-207,5-5-22,2 1 0,0 1 1,0 1-1,26-11 1,3 2-12,-25 9 14,2 1 0,-1 1 1,35-7-1,-46 15-536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55.9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215 19 4417,'0'0'4945,"-5"-2"-4704,4 1-282,-3-2 60,0 1 0,-1 0 0,1 0-1,0 1 1,-1-1 0,1 1 0,-1 0 0,-4 0-1,9 17 761,-1 30 498,0-14-775,5 58 0,-2-80-505,-1-1 0,1 1-1,1-1 1,0 0-1,0 0 1,1 0-1,0 0 1,0-1-1,1 1 1,9 11-1,-12-17 11,1-1 0,-1 1 0,0 0-1,0 0 1,-1 1 0,1-1 0,-1 0-1,1 0 1,-1 1 0,0-1 0,0 1-1,-1-1 1,1 1 0,-1-1 0,1 1-1,-1-1 1,0 1 0,-1 0 0,1-1-1,-1 1 1,1-1 0,-1 1 0,0-1-1,0 0 1,-1 1 0,1-1 0,-1 0-1,1 0 1,-1 0 0,0 0 0,0 0-1,-4 5 1,-22 25 349,0-1-1,-35 31 1,63-63-348,-1 0 0,0 0 0,0 1 1,1-1-1,-1 0 0,0 0 0,1 0 0,-1 0 0,0 0 0,0 0 1,1 0-1,-1 0 0,0 0 0,0-1 0,1 1 0,-1 0 0,0 0 1,1-1-1,-1 1 0,0 0 0,1-1 0,-1 1 0,0-1 0,1 1 1,-1 0-1,1-1 0,-1 0 0,1 1 0,-1-1 0,1 1 0,-1-1 1,1 1-1,0-1 0,-1 0 0,1 1 0,0-1 0,0 0 0,-1 0 1,1 0-1,-17-34 374,15 31-362,-2-9-50,0 1 0,0-1 0,1 0 0,1 1 0,0-1 0,1-24 0,-6-31-201,-8 24-5153,7 23-1858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22.47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186 15 784,'0'0'8567,"-8"-3"-8105,4 1-424,3 1-31,-1 0 1,0 0-1,0 0 1,0 0 0,0 0-1,0 0 1,0 1-1,0-1 1,0 1-1,0-1 1,0 1 0,0 0-1,0-1 1,0 1-1,0 0 1,0 1 0,0-1-1,0 0 1,0 1-1,0-1 1,0 1-1,0-1 1,0 1 0,0 0-1,0 0 1,0 0-1,0 0 1,1 0-1,-1 0 1,0 1 0,1-1-1,-1 1 1,1-1-1,-1 1 1,0 1-1,-4 6-12,0 0-1,1 0 0,1 0 1,-1 1-1,2-1 0,-1 1 1,1 0-1,1 0 0,-2 11 1,1 10-69,1 54 1,2-56 42,1-27 8,-1 0 0,1-1 0,0 1 0,0-1 0,0 1 0,0 0 0,0-1 0,0 0 0,0 1 0,0-1 0,0 0 0,1 0 0,-1 1 0,0-1 0,1 0 0,-1 0 0,1-1 0,-1 1 0,1 0 0,0 0 0,-1-1 0,1 1 0,0-1 0,0 1 1,-1-1-1,1 0 0,0 0 0,0 0 0,-1 0 0,1 0 0,3 0 0,2 0-155,1 0 0,-1 0 0,1-1 0,-1 1 0,1-2 0,12-2 0,-16 1 143,1 1 0,-1 0 0,0-1-1,0 0 1,0 0 0,-1 0 0,1 0-1,-1-1 1,0 1 0,0-1 0,0 0-1,0 0 1,0 0 0,-1 0 0,0 0 0,0-1-1,0 1 1,-1-1 0,1 0 0,-1 1-1,1-10 1,1-7 314,-1-1-1,-1 1 1,-4-33-1,3 51-227,-12-38 629,11 40-655,1 0-1,0 0 1,-1 0-1,1 0 1,-1 0 0,1 0-1,-1 0 1,0 0 0,1 1-1,-1-1 1,0 0-1,0 0 1,1 0 0,-1 1-1,0-1 1,0 0-1,0 1 1,0-1 0,0 1-1,0-1 1,0 1-1,0 0 1,0-1 0,0 1-1,0 0 1,0 0 0,0-1-1,-1 1 1,1 0-1,0 0 1,0 0 0,0 1-1,0-1 1,-1 0-1,0 1-26,1 1 0,0-1-1,0 0 1,0 1 0,0-1-1,0 1 1,0-1 0,0 1-1,0-1 1,0 1-1,1 0 1,-1-1 0,1 1-1,0 0 1,-1 0 0,1-1-1,0 1 1,0 3 0,-1 41-84,1-37 60,1 0-46,0 1 0,1-1 0,0 0-1,1 1 1,0-1 0,1 0 0,0-1-1,0 1 1,0-1 0,1 1 0,1-1-1,-1-1 1,8 9 0,-5-8 74,-2 1 1,1 0 0,-1 1-1,0 0 1,-1-1-1,0 2 1,-1-1 0,0 1-1,-1-1 1,4 19 0,28 188 243,-31-199-248,0-1 0,-1 1 0,-1-1 0,-1 1 0,-1 0 0,0 0 0,-1-1 0,-6 30-1,5-39 44,-1 1-1,0-1 1,0 0-1,0 0 0,-1-1 1,-1 1-1,1-1 0,-1 0 1,-1 0-1,1 0 0,-1-1 1,0 0-1,-1 0 0,1 0 1,-1-1-1,0 0 0,0-1 1,-1 1-1,-13 5 0,15-7 64,1-1-1,-1 0 1,0 0-1,0 0 1,0 0-1,0-1 1,0 0-1,0 0 1,-1-1-1,1 0 1,0 0-1,-13-2 1,16 1-57,-1 0 0,0-1 0,1 1 1,-1-1-1,1 0 0,0 0 1,0 0-1,-1-1 0,1 1 1,1-1-1,-1 1 0,0-1 1,1 0-1,-1 0 0,1-1 0,0 1 1,0 0-1,0-1 0,0 1 1,1-1-1,-2-5 0,-65-186 697,68 194-811,0-1-1,0 1 0,0-1 0,0 0 1,0 1-1,1-1 0,-1 1 0,0-1 1,1 1-1,0-1 0,-1 1 0,1-1 1,0 1-1,0-1 0,-1 1 0,1 0 1,0-1-1,1 1 0,-1 0 0,0 0 1,0 0-1,0 0 0,1 0 0,-1 0 0,0 0 1,1 0-1,-1 1 0,1-1 0,1 0 1,6-5-245,99-80-3998,-57 41-605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56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1640,'0'0'9098,"26"24"-10346,-14-14-1817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5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4825,'0'0'4928,"6"14"-4768,5 9-134,0-1 0,2 0-1,0-1 1,22 26 0,-28-37 77,-7-10-76,0 1 0,0-1 0,0 1 0,0-1 0,1 1 0,-1-1 0,0 0 0,0 1 0,0-1-1,0 1 1,1-1 0,-1 1 0,0-1 0,1 0 0,-1 1 0,0-1 0,1 0 0,-1 1 0,0-1 0,1 0 0,-1 0-1,0 1 1,1-1 0,-1 0 0,1 0 0,-1 1 0,1-1 0,-1 0 0,1 0 0,-1 0 0,0 0 0,1 0-1,-1 0 1,1 0 0,-1 0 0,1 0 0,-1 0 0,1 0 0,-1 0 0,1 0 0,-1 0 0,1 0 0,-1-1 0,0 1-1,1 0 1,-1 0 0,1 0 0,-1-1 0,1 1 0,-1 0 0,0-1 0,1 1 0,-1 0 0,0-1 0,1 1-1,-1 0 1,0-1 0,1 0 0,15-14-249,0 0 0,1 1 0,27-18 0,-40 28 245,-4 3 150,-2 14-501,-4-6 469,-1-1 0,0 0 0,0-1 0,0 1 0,0-1 0,-16 7 0,5-1 130,5-4 35,10-6-235,-1 1 0,1-1 0,0 1 0,-1 0 0,1 0 0,0 0 0,0 0-1,1 1 1,-1-1 0,0 1 0,1-1 0,-3 4 0,5-5-2,8 0-194,135 19-27,-74-12-512,-47-8-1866,-14 0 295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57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7618,'0'0'8,"186"-5"-8,-151 0-136,-9 0 136,-14 5-88,-6 0 1152,-6-8-1064,-15 8-48,1-11-2497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1:57.6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 8490,'0'0'2784,"180"-29"-3072,-124 21-432,-12 3 128,-15-1 40,-23 1-736,-6 0-905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30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233 48 2577,'0'0'7102,"0"-7"-6249,0-34 774,-4 58-1671,-4 3 192,-2 0 1,-1 0-1,0-1 1,-1-1-1,-15 18 1,16-24-115,1 1-1,0 0 1,1 1 0,1 0 0,0 0 0,1 1-1,1 0 1,0 0 0,1 1 0,-5 21 0,9-29-118,2-7 16,-1 1-1,0 0 0,0-1 0,-1 1 1,1 0-1,0-1 0,-1 1 1,1 0-1,-1-1 0,1 1 1,-1 0-1,0-1 0,1 1 0,-2 1 1,-30 1-2508,32-4 2554,-20 0-2771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31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6617,'0'0'3589,"26"10"-3507,1-1-72,-3-1-10,1 1-1,-1 1 1,-1 2 0,42 26 0,-49-27-10,0-2-20,-1 1 0,0 1 0,0 0 0,-1 2 1,-1-1-1,0 1 0,-1 1 0,20 29 0,-30-40 69,-1 1-1,0-1 0,0 1 1,0-1-1,0 1 1,-1-1-1,0 1 1,1 0-1,-2 6 0,1-4-2,-20-7-883,11-6-1839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2:31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0 101 8066,'0'0'2576,"233"-53"-2584,-136 35-168,18-1-992,-30 14-328,-29-1-649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44:33.21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43 2801,'0'0'104,"303"0"-104,-197-16-649,-29-10-15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44:40.36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123 77 1360,'0'0'4952,"0"-4"-3986,0-3-625,1 2 40,-1 1-1,1-1 1,-1 1-1,0 0 1,-1-1-1,1 1 1,-1-1-1,0 1 1,0 0 0,-1 0-1,1-1 1,-1 1-1,-2-4 1,4 7-196,-9 31-194,2 214 147,8-176-119,-2-64-9,0 0 0,0 0 0,-1 0 0,1 0 0,-1 0-1,0 0 1,0 0 0,-1 0 0,1 0 0,-1-1 0,1 0 0,-1 1 0,0-1 0,0 0-1,-1 0 1,-5 4 0,8-7-4,1 0-1,-1-1 1,1 1-1,-1 0 0,1 0 1,-1 0-1,1-1 1,-1 1-1,1 0 1,-1 0-1,1-1 0,-1 1 1,1 0-1,0-1 1,-1 1-1,1-1 1,-1 1-1,1 0 0,0-1 1,0 1-1,-1-1 1,1 1-1,0-1 1,0 1-1,-1-1 1,1 1-1,0-1 0,0 1 1,0-1-1,0 0 1,-6-23-42,5 22 39,-34-176-227,36 185 226,-1-3-6,0 1 0,0-1 0,1 0 0,0 1 1,0-1-1,0 0 0,3 7 0,6 10 28,0 0 0,-1 1 0,-1 0 0,8 39 0,-16-61-35,0 1 0,0 0-1,0 0 1,0 0 0,1-1 0,-1 1 0,0 0-1,0 0 1,1-1 0,-1 1 0,0 0 0,1 0-1,-1-1 1,1 1 0,-1 0 0,1-1 0,-1 1 0,1-1-1,-1 1 1,1-1 0,-1 1 0,1-1 0,0 1-1,0-1 1,-1 1 0,2-1 0,9 2-3407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2:51.59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1930 559 14725,'15'75'63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27.53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3689,'0'0'9474,"18"0"-9362,8 3-112,3 2-328,1 3 112,-1-6-40,-5 4-208,-3-1 143,-10 0-743,-8 1-1032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22.93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38 8738,'0'0'2132,"4"0"-2037,23 0-59,0 1-1,0 1 1,27 5 0,-37-3-385,-1-2 0,1 0 1,-1-2-1,1 1 0,-1-2 1,1 0-1,0-1 0,-1-1 1,0 0-1,0-1 0,0-1 0,23-10 1,4-7-2202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2:51.59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256 65 12790,'6'3'2,"0"1"0,0 1 1,10 8-1,-13-10 10,-1 0 0,0 0 0,1 0 0,-1 0 1,0 1-1,0-1 0,-1 1 0,1-1 0,-1 1 0,0-1 1,0 1-1,0 0 0,0 0 0,-1 0 0,1-1 1,-1 1-1,0 0 0,0 0 0,0 0 0,-1 0 0,0-1 1,1 1-1,-1 0 0,-3 7 0,1-5 99,0 1 0,0-1 0,-1 1 1,0-1-1,0 0 0,-1-1 0,1 1 0,-1-1 0,0 0 0,-1 0 0,0 0-72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2:51.58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147 115 14825,'3'18'10,"9"112"15,-12-12 58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2:51.57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38 194 12414,'2'51'18,"16"93"-1,-18-143-160,2 9-318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2:51.56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75 347 11399,'0'294'283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2:51.54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273 442 15007,'21'2'17,"-17"-2"-16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2:51.54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1269 1759 10900,'108'-8'25</inkml:trace>
  <inkml:trace contextRef="#ctx0" brushRef="#br0" timeOffset="-1">1778 1688 10480,'4'-2'-2,"12"-5"-8,0-2 0,-1 0 0,0-1 0,-1 0 0,0-1 0,-4 2 2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2:51.53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554 1434 12750,'15'3'-27,"29"3"-9,-18-4 33,0-1 0,1-2-1,39-5 1,-52 4 12,0-2-1,0 0 1,-1 0-1,1-1 1,-1-1-1,-3 1-1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2:51.53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244 148 12664,'12'2'-145,"3"-1"-3120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14.2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 0 1112,'0'0'4342,"-27"19"-3323,22-11-872,0 0-1,0 0 0,0 1 1,1 0-1,0 0 0,1 0 1,0 0-1,1 1 0,0-1 1,0 1-1,1-1 0,0 1 1,1 0-1,1 18 1,-1-26-162,1 0 1,-1 0 0,1 0 0,-1 0 0,1 0 0,0 0-1,0 0 1,0-1 0,0 1 0,0 0 0,0-1 0,0 1-1,1 0 1,-1-1 0,0 0 0,1 1 0,-1-1 0,1 0-1,0 0 1,-1 0 0,1 0 0,0 0 0,0 0 0,0 0-1,-1-1 1,1 1 0,0-1 0,0 1 0,0-1 0,3 1-1,9 1-16,0 0-1,0-1 0,15-1 0,-23 0 42,-4 0-5,0 0-1,-1-1 0,1 1 1,0 0-1,0-1 0,-1 0 0,1 1 1,-1-1-1,1 0 0,0 0 1,-1 1-1,1-1 0,-1 0 1,0-1-1,1 1 0,-1 0 0,0 0 1,0-1-1,0 1 0,0 0 1,0-1-1,0 1 0,0-1 0,0 1 1,0-1-1,-1 0 0,1 1 1,-1-1-1,1 0 0,-1 0 1,1-3-1,0-7 296,1 0 0,-2-1 0,-1-18 0,1 14 683,-1 16-831,1 1-182,-1 0-1,1 0 1,-1-1 0,0 1 0,1 0 0,-1 0-1,0 0 1,1 0 0,-1 0 0,0 0-1,1 0 1,-1 0 0,0 0 0,1 0-1,-1 0 1,1 0 0,-1 1 0,0-1-1,1 0 1,-1 0 0,0 1 0,1-1-1,-1 0 1,1 1 0,-1-1 0,1 1 0,-1-1-1,1 0 1,-1 1 0,1-1 0,0 1-1,-1 0 1,1-1 0,-1 1 0,1-1-1,0 1 1,0-1 0,-1 1 0,1 0-1,0-1 1,0 1 0,0 0 0,0-1 0,0 1-1,0 0 1,0-1 0,0 1 0,0 0-1,0-1 1,0 1 0,0 0 0,0-1-1,0 1 1,1 0 0,-1 11 230,42-12-1696,-41-1 1519,-1 0 0,1 1 1,0-1-1,0 0 0,0 0 1,-1 0-1,1 0 0,0 0 1,-1 0-1,1 0 1,0 0-1,-1 0 0,0 0 1,1 0-1,-1-1 0,0 1 1,1 0-1,-1 0 0,0 0 1,0 0-1,0-1 0,0 1 1,0 0-1,0 0 1,-1 0-1,1-2 0,0 1 67,0-1 0,-1 1 0,1-1 0,0 1 0,-1 0 0,0-1-1,1 1 1,-1 0 0,0 0 0,0 0 0,0-1 0,-3-2 0,1 2 4,-1 0 0,0 0 1,0 1-1,0-1 1,0 1-1,0 0 0,-1 1 1,1-1-1,0 1 0,-7-2 1,9 3-97,-1 0 1,1 0-1,0 0 0,0 1 1,-1-1-1,1 0 1,0 1-1,0 0 1,0-1-1,0 1 0,-1 0 1,1 0-1,0 0 1,1 1-1,-1-1 1,0 0-1,0 1 0,0-1 1,1 1-1,-1-1 1,1 1-1,-1 0 0,-1 2 1,-22 28 7,-20 28-11,45-58-40,-1-1 0,0 0 0,1 1 0,-1-1 0,1 1-1,-1-1 1,1 1 0,0-1 0,-1 1 0,1-1 0,0 1 0,0-1 0,0 1-1,0-1 1,0 1 0,1-1 0,-1 1 0,0-1 0,1 0 0,-1 1 0,1-1-1,-1 1 1,1-1 0,0 0 0,0 1 0,0-1 0,-1 0 0,1 0-1,0 0 1,0 1 0,1-1 0,-1 0 0,0-1 0,0 1 0,0 0 0,1 0-1,-1 0 1,0-1 0,1 1 0,-1-1 0,1 1 0,-1-1 0,1 1 0,-1-1-1,1 0 1,-1 0 0,1 0 0,-1 0 0,2 0 0,6 0-10,0 0 1,0 0-1,0-1 1,0-1-1,0 0 0,-1 0 1,1 0-1,0-1 1,15-8-1,-20 9 44,-1-1-1,1 1 1,-1-1 0,0 0-1,0 0 1,0 0 0,0 0 0,0 0-1,-1-1 1,0 1 0,1-1-1,-1 0 1,0 0 0,-1 0-1,1 0 1,-1 0 0,0 0-1,0 0 1,0 0 0,0 0-1,-1-1 1,0 1 0,0-5-1,0 5 84,-1 0 0,1 0-1,-1 0 1,-1 0 0,1 0-1,0 0 1,-1 1 0,0-1-1,1 1 1,-2-1 0,1 1-1,0-1 1,-1 1 0,1 0-1,-1 0 1,0 0 0,0 1 0,0-1-1,0 1 1,-1 0 0,1-1-1,-1 1 1,1 1 0,-1-1-1,0 0 1,0 1 0,1 0-1,-1 0 1,0 0 0,0 1-1,-8-1 1,10 2-81,0 0 1,0 0-1,0 0 0,1 0 1,-1 0-1,0 1 1,1-1-1,-1 1 0,1-1 1,-1 1-1,1 0 0,0 0 1,0-1-1,0 1 0,0 0 1,0 0-1,0 0 0,0 0 1,-1 4-1,-10 43-321,11-40 38,1-9 268,0 1 1,0-1-1,0 1 0,0-1 1,0 1-1,0-1 0,0 1 1,0 0-1,0-1 0,0 1 1,0-1-1,0 1 0,0-1 1,0 1-1,0-1 0,1 1 1,-1-1-1,0 1 1,0-1-1,1 1 0,-1-1 1,0 1-1,1-1 0,-1 1 1,0-1-1,1 0 0,-1 1 1,1-1-1,-1 0 0,0 1 1,1-1-1,-1 0 0,1 1 1,-1-1-1,1 0 0,-1 0 1,1 0-1,-1 0 0,1 1 1,0-1-1,-1 0 0,1 0 1,-1 0-1,1 0 1,-1 0-1,1 0 0,-1 0 1,1 0-1,-1-1 0,1 1 1,0 0-1,-1 0 0,1-1 1,5-26-1743,-3 20-777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15.6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 15 1096,'0'0'3456,"-19"9"-3134,0 10 519,13-14-671,0 1 0,0-1-1,1 1 1,0 0 0,0 0 0,0 1 0,1 0 0,0 0 0,0 0 0,1 0 0,0 0 0,0 1 0,1-1 0,-1 1 0,-1 14 0,-4 28 855,4-33-846,2 1 0,-2 26 1,4-37-144,0-1 1,0 0-1,0 1 1,1-1-1,0 0 1,0 0 0,1 0-1,-1 1 1,6 10-1,-4-14-27,-1 0 1,1 0-1,-1 0 0,1 0 0,0-1 1,0 1-1,0-1 0,1 0 1,-1 0-1,0 0 0,1 0 0,0 0 1,-1-1-1,1 0 0,0 0 0,-1 0 1,7 1-1,-3 0-15,0-1 1,0 1-1,0-1 1,0-1-1,1 1 1,-1-1 0,0-1-1,0 1 1,0-1-1,1-1 1,-1 1-1,0-1 1,0 0-1,8-4 1,-10 3 35,0-1 0,-1 1 0,0 0 0,0-1 0,0 0 0,0 0 0,0 0 0,-1-1 0,0 1 0,0-1 0,0 1 0,0-1 0,-1 0 0,0 0 0,0-1 0,0 1 1,-1 0-1,0-1 0,1-5 0,3-16 221,-2 1 0,-1-1 0,-2 0-1,0 0 1,-5-32 0,1 47-185,0 1 0,0-1 0,-2 1 0,1 0 0,-9-12 0,3 4-44,9 18-39,1 0 1,-1 0-1,1 0 0,-1 0 1,0 0-1,1 1 1,-1-1-1,0 1 0,0-1 1,1 1-1,-1-1 1,0 1-1,0 0 0,1 0 1,-1 0-1,0 0 1,0 0-1,0 0 0,0 0 1,1 1-1,-4 0 1,0 0-102,1 0 0,-1 0 0,1 0 0,-1 1 0,1-1 0,0 1 0,-8 5 0,-27 34-2568,14-12-1906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23.46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7786,'0'0'3204,"6"8"-3686,3 5 415,0 0 1,-2 1-1,1 0 1,-2 1 0,0-1-1,-1 1 1,0 1-1,-1-1 1,-1 1 0,2 17-1,-1 13-129,-2 1-1,-5 66 0,-2-72 183,-14 61-1,11-68-59,1 0 0,2 0-1,0 35 1,5 38-4221,-6-107 2001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19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 14 888,'0'0'4478,"-39"27"-521,33-21-3826,0 0 0,1 1 0,0 0 0,0 0-1,1 1 1,0-1 0,0 1 0,0 0 0,-2 9 0,3-2 20,0 0 0,1 0 0,1 0-1,1 22 1,0-35-150,0 0-1,0 0 0,0 0 0,0 0 0,0 1 0,1-1 0,-1 0 0,1 0 0,0 0 0,-1 0 1,1 0-1,0 0 0,0 0 0,1 0 0,-1 0 0,0-1 0,0 1 0,1 0 0,-1-1 1,1 1-1,0-1 0,-1 1 0,1-1 0,0 0 0,0 0 0,0 0 0,0 0 0,0 0 0,0 0 1,3 0-1,5 2-11,1-2 1,-1 1-1,1-2 1,-1 1-1,14-2 1,-3 0 3,-19 1 5,0-1 0,0 0 1,0 0-1,1 0 0,-1 0 1,0 0-1,0-1 0,-1 1 1,1 0-1,0-1 0,0 0 1,-1 1-1,1-1 0,-1 0 1,1 0-1,-1 0 0,0 0 1,2-3-1,20-41 24,-22 45-26,3-11 115,0 0 0,0 0-1,-1-1 1,-1 1-1,0-1 1,-1 0-1,0 1 1,-1-18-1,-1 29-103,1 0-1,0 0 0,-1 0 1,1 0-1,0 0 0,-1 0 1,0 0-1,1 0 0,-1 0 1,1 0-1,-1 0 1,0 1-1,0-1 0,1 0 1,-1 0-1,0 1 0,0-1 1,0 0-1,0 1 0,0-1 1,0 1-1,0 0 0,0-1 1,0 1-1,0-1 0,0 1 1,0 0-1,0 0 0,0 0 1,0 0-1,-2 0 0,-41-2-91,34 3 19,3-2 51,0 1 0,0 1-1,0-1 1,0 1 0,0 1-1,0-1 1,0 1 0,1 0-1,-1 1 1,0 0 0,1 0-1,0 0 1,0 0 0,0 1-1,-10 8 1,16-11-39,-1-1 0,1 1 1,-1 0-1,1-1 0,-1 1 0,1 0 1,-1-1-1,1 1 0,0 0 1,-1-1-1,1 1 0,0 0 0,0 0 1,-1-1-1,1 1 0,0 0 0,0 0 1,0 0-1,0-1 0,0 1 0,0 0 1,0 0-1,0 0 0,0-1 0,1 1 1,-1 0-1,0 0 0,0-1 0,1 1 1,-1 0-1,1-1 0,-1 1 1,0 0-1,1-1 0,-1 1 0,1 0 1,0-1-1,-1 1 0,1-1 0,-1 1 1,1-1-1,0 1 0,-1-1 0,2 1 1,37 22-103,-29-18 31,-9-5 131,-1 1 0,1-1 1,0 1-1,-1-1 0,1 0 1,-1 1-1,1-1 0,0 0 1,-1 1-1,1-1 0,0 0 0,0 0 1,-1 0-1,1 1 0,0-1 1,-1 0-1,1 0 0,0 0 1,0 0-1,-1 0 0,1 0 1,0-1-1,0 1 0,-1 0 1,1 0-1,0 0 0,-1-1 1,1 1-1,0 0 0,0-1 0,9-22 124,-8 17-223,3-12-306,-1 1 0,0 0 0,-1-1 0,1-31 0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20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1 140 1528,'0'0'2672,"15"-22"-2494,2-5-124,-6 8 4,2 1 0,-1 0 0,19-18 0,-27 163 2133,-1 301-1620,-2-412-663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22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 91 6001,'0'0'5124,"-3"-2"-4716,0 1-353,1 0 1,-1 0-1,0 1 0,0-1 0,0 0 0,1 1 1,-1 0-1,0-1 0,0 1 0,0 0 0,0 1 0,1-1 1,-1 0-1,0 1 0,0 0 0,0 0 0,1-1 1,-1 1-1,0 1 0,1-1 0,-1 0 0,1 1 1,0-1-1,-1 1 0,1 0 0,0 0 0,0 0 1,0 0-1,-3 3 0,2 1-76,-1-1 1,1 1-1,0 0 0,0 0 1,1 0-1,0 0 0,0 1 1,0-1-1,1 0 0,0 1 0,0 0 1,0 11-1,2-18 0,-1 1 1,1 0-1,-1 0 0,1-1 1,-1 1-1,1 0 0,0-1 0,-1 1 1,1 0-1,0-1 0,0 1 1,-1-1-1,1 1 0,0-1 1,0 1-1,0-1 0,-1 0 0,1 1 1,0-1-1,0 0 0,0 0 1,0 0-1,0 0 0,0 0 1,0 0-1,0 0 0,0 0 0,1 0 1,36 0-210,-29 0 116,-5-1 107,-1 0 1,0 0-1,1 0 1,-1 0 0,0-1-1,1 1 1,-1-1-1,0 0 1,0 0-1,0 0 1,-1 0-1,1 0 1,0-1-1,-1 1 1,0-1-1,1 0 1,-1 0-1,0 0 1,0 0-1,-1 0 1,1 0-1,-1 0 1,1-1 0,0-3-1,5-10 160,-2 0-1,1-1 1,2-21-1,-7 35-57,3-32 886,-4 35-979,0 0 1,0 0-1,0 0 1,0 1-1,0-1 1,0 0-1,0 0 1,0 1-1,0-1 1,-1 0-1,1 0 1,0 1-1,0-1 1,-1 0-1,1 1 1,-1-1-1,1 0 1,-1 1-1,1-1 1,-1 0-1,1 1 1,-1-1-1,1 1 1,-1-1-1,0 1 1,1-1-1,-1 1 1,0 0-1,1-1 1,-1 1-1,0 0 1,1-1-1,-1 1 1,0 0-1,0 0 1,-1 0-1,1 0-144,0 0-1,-1 0 0,1 0 0,0 0 1,0 1-1,0-1 0,-1 0 1,1 1-1,0-1 0,0 1 1,0-1-1,0 1 0,0 0 0,0-1 1,0 1-1,0 0 0,0 0 1,0 0-1,0-1 0,0 1 1,1 0-1,-1 0 0,0 0 1,1 1-1,-1-1 0,1 0 0,-1 0 1,1 0-1,-1 0 0,1 0 1,0 1-1,0-1 0,0 0 1,-1 0-1,1 1 0,1 1 0,-2 5-2592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23.9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12 3345,'0'0'7403,"40"-8"-6276,-35 7-1155,0 0-1,0 0 1,0 1 0,0-1 0,0 1 0,0 1 0,1-1 0,-1 1 0,0 0 0,5 1 0,-9-1 16,1 0-1,0 0 1,-1 1-1,1-1 0,0 1 1,-1-1-1,0 1 1,1-1-1,-1 1 1,0 0-1,0 0 1,0-1-1,0 1 1,0 0-1,-1 0 1,1 0-1,0 0 1,-1 0-1,1 0 0,-1 0 1,0 0-1,0 1 1,0-1-1,0 0 1,0 0-1,-1 2 1,2 8 31,-1 0 1,0 0-1,-1-1 1,0 1 0,-1 0-1,0-1 1,-1 1-1,-1-1 1,1 0-1,-2 0 1,0 0-1,0 0 1,0-1 0,-2 0-1,1 0 1,-1-1-1,-9 10 1,-8 8 85,15-16-84,1 0 1,-2-1-1,0 0 1,0 0 0,-1-1-1,0-1 1,0 1 0,-1-2-1,0 0 1,-18 8 0,36-25 938,12-4-1059,4 4 229,1 1 0,1 1 0,0 1 1,0 1-1,0 1 0,41-3 0,15-7 113,-57 9-228,1 1 1,-1 2-1,34-2 0,-56 5-72,-12 1-4856,2 3 1117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36.5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0 120,'0'0'3123,"-29"37"18,27-32-3025,0 0 0,1 0 0,-1 0 0,1 1 0,0-1 0,0 0 0,1 1 0,0-1 0,0 1 0,0-1 0,0 1 0,3 6 0,-2 7-101,-2-17-11,1 0 0,0 0-1,0 1 1,0-1 0,0 0 0,0 0 0,0 0-1,1 0 1,-1 0 0,1 0 0,0 0 0,-1 0-1,1 0 1,0 0 0,0 0 0,0 0 0,0 0-1,1-1 1,-1 1 0,0 0 0,1-1 0,2 3-1,0-2 10,0-1-1,0 0 1,1 0 0,-1 0-1,0 0 1,1-1-1,-1 0 1,0 0-1,7 0 1,0 0 27,-7 0 4,0 0-1,1 0 0,-1-1 1,0 1-1,0-1 0,1 0 0,-1 0 1,0 0-1,0 0 0,0-1 1,0 0-1,0 0 0,0 0 1,-1 0-1,1 0 0,-1-1 0,1 0 1,-1 0-1,0 0 0,0 0 1,0 0-1,0 0 0,-1-1 0,1 0 1,-1 1-1,0-1 0,0 0 1,-1 0-1,1 0 0,-1 0 1,0 0-1,0 0 0,0-1 0,0 1 1,-1 0-1,1-1 0,-1 1 1,0 0-1,-1 0 0,0-7 0,0 9-50,-1 1 1,1 0-1,0 0 0,0 0 0,-1-1 0,1 1 0,0 0 0,-1 1 0,1-1 0,-1 0 0,1 0 0,-1 1 0,0-1 0,1 1 0,-1-1 0,0 1 0,1 0 0,-1-1 0,0 1 0,1 0 0,-1 0 0,-2 1 0,-42 1-174,43-1 178,0 0 1,1 0-1,-1 0 1,0 0-1,0 1 0,1-1 1,-1 1-1,1-1 0,-1 1 1,1 0-1,0 0 1,-1 0-1,1 1 0,0-1 1,0 0-1,1 1 1,-1-1-1,1 1 0,-1 0 1,1 0-1,0-1 0,0 1 1,0 0-1,0 0 1,0 0-1,1 0 0,-1 0 1,1 0-1,0 0 1,0 0-1,0 0 0,0 0 1,1 0-1,-1 0 0,1 0 1,0 0-1,0 0 1,0 0-1,0 0 0,0 0 1,1-1-1,-1 1 1,1-1-1,-1 1 0,1-1 1,0 1-1,0-1 0,0 0 1,1 0-1,-1 0 1,0 0-1,6 3 0,-7-4 6,1-1 0,-1 1 1,1-1-1,0 1 0,-1-1 0,1 1 0,-1-1 0,1 0 0,0 0 0,-1 0 0,1 0 0,-1 0 0,1 0 0,0 0 0,-1-1 0,1 1 0,-1 0 1,1-1-1,-1 1 0,1-1 0,-1 0 0,1 0 0,-1 1 0,1-1 0,-1 0 0,0 0 0,2-1 0,0-2 13,0 0 0,0 0 0,0 0 0,0 0 0,-1-1 0,0 1 0,0-1 0,0 1 0,2-6 0,0-7 159,0-1 0,0 1-1,-2-1 1,1-25-1,-3 30-249,0 20-939,-3 25-2712,0-21 952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37.3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0 1560,'0'0'5923,"0"33"-5456,0-20-182,1 7-129,-1 1 0,-1-1-1,0 0 1,-2 0 0,0-1-1,-1 1 1,-1-1 0,-9 22 0,14-41-231,0 0 0,0 1 0,0-1 0,-1 0 0,1 0 0,0 0 0,0 1 1,0-1-1,0 0 0,-1 0 0,1 1 0,0-1 0,0 0 0,0 0 0,0 1 0,0-1 0,0 0 1,0 0-1,0 1 0,0-1 0,0 0 0,0 0 0,0 1 0,0-1 0,0 0 0,0 0 1,0 1-1,0-1 0,0 0 0,0 0 0,1 1 0,-1-1 0,0 0 0,0 0 0,0 1 0,0-1 1,0 0-1,1 0 0,-1 0 0,0 1 0,0-1 0,0 0 0,1 0 0,-1 0 0,0 0 0,0 0 1,1 1-1,-1-1 0,17-5-1191,17-14-117,19-18-985,-29 19 1418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37.7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1 0 624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38.0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0 624,'146'91'1399,"-145"-90"-1328,0 0 0,1 0 0,-1 0 0,0 0 0,1 0-1,-1 0 1,0-1 0,1 1 0,-1 0 0,1-1 0,-1 0 0,1 1 0,0-1-1,-1 0 1,1 1 0,-1-1 0,1 0 0,0 0 0,-1-1 0,1 1 0,-1 0 0,14-10 6060,-17 13-6131,1 0 1,-1 0-1,0 0 1,-1 0-1,1 0 0,0 0 1,-1 0-1,0-1 1,1 1-1,-1-1 0,0 0 1,0 0-1,0 0 1,-5 2-1,-55 24 60,43-20 27,-50 22 271,69-29-197,3-1-158,0 0 1,0 0-1,0 0 0,0 0 0,0 0 0,0 1 1,-1-1-1,1 1 0,0-1 0,0 1 0,0 0 1,0 0-1,-1-1 0,3 3 0,32 25 99,1-1 0,70 39 0,-56-36-94,-48-28-225,24 11 343,-26-12-328,0-1-1,0 0 1,-1 0-1,1 0 1,0 0 0,0 0-1,0 0 1,-1 0-1,1 0 1,0 0 0,0 0-1,-1 0 1,1 0-1,0-1 1,0 1 0,-1 0-1,1 0 1,0-1-1,-1 1 1,2-1 0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38.5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4097,'0'0'8800,"10"0"-8704,55 0-10,-34 0-4188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39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1 109 704,'0'0'10241,"9"-17"-9685,1-5-382,-5 11-9,0-1 0,1 2 1,0-1-1,11-14 0,-14 101 793,-3 47-1242,-1-121 107,-1 1 1,-1 0-1,1 0 1,0-1 0,-1 1-1,1-1 1,-1 0-1,0 0 1,1 0-1,-6 3 1,-7 7-2531,5-4-1075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23.89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12 8282,'0'0'2828,"16"-3"-2889,-16 3 61,19-4-102,1 2 0,-1 0-1,1 1 1,30 3 0,-44-2 82,0 1 0,0 0 1,-1 0-1,1 0 0,0 1 1,0 0-1,-1 0 0,0 0 1,1 1-1,-1 0 0,0 0 0,0 1 1,0-1-1,-1 1 0,1 0 1,-1 0-1,0 0 0,0 1 1,0-1-1,-1 1 0,1 0 1,4 11-1,-2 1 68,0 1 0,-2-1 0,0 1 0,2 22 0,-5-29-13,0 1-1,1-1 0,0 0 0,1 1 0,0-1 0,1 0 0,0 0 0,1-1 0,0 1 0,0-1 0,1 0 0,1-1 0,7 10 0,-2-8-112,1 0-1,1-1 1,-1 0 0,2-1-1,20 10 1,-18-10-423,0 0 0,-1 1 0,24 20 0,-38-29 422,-1 1 0,0-1 0,0 1-1,1-1 1,-1 1 0,0 0-1,0 0 1,-1-1 0,1 1-1,0 0 1,-1 0 0,1 2-1,0-3 6,-1-1-1,0 1 0,0-1 0,0 1 0,0-1 1,0 1-1,0 0 0,0-1 0,0 1 0,0-1 1,0 1-1,0 0 0,0-1 0,-1 1 0,1-1 1,0 1-1,0-1 0,-1 1 0,1-1 0,0 1 1,-1-1-1,1 1 0,0-1 0,-1 1 0,1-1 0,-1 0 1,1 1-1,-1-1 0,1 0 0,-1 1 0,1-1 1,-1 0-1,1 1 0,-1-1 0,1 0 0,-1 0 1,1 0-1,-1 0 0,1 1 0,-1-1 0,0 0 1,-14 0-2554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41.5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260 41 184,'0'0'7002,"-6"-6"-6157,0-1-538,4 5-167,0-1 0,0 1 1,0 0-1,0 0 0,-1 0 0,1 0 1,0 0-1,-1 0 0,1 1 1,-6-3-1,0 3 124,0-1 0,0 2 0,0-1 0,-1 1 0,1 1 0,-14 1 0,12-1-144,4 0-117,0 1-1,0-1 1,0 1 0,1 0-1,-1 1 1,1 0-1,0-1 1,-1 2 0,1-1-1,1 0 1,-1 1-1,0 0 1,1 0 0,0 1-1,0-1 1,0 1-1,1 0 1,-6 9 0,4-6 24,-1 1 0,2 1 0,0-1 1,0 0-1,0 1 0,1 0 1,1 0-1,0 0 0,0 0 0,0 12 1,1-12-37,1-1 1,0 1 0,1 0 0,0-1 0,1 1 0,5 18 0,-6-25-3,1-1 0,0 1 0,-1-1-1,1 1 1,0-1 0,0 0 0,0 0 0,0 0 0,1 0 0,-1 0 0,0 0 0,1 0 0,0-1 0,-1 1 0,1-1-1,0 0 1,0 0 0,-1 0 0,1 0 0,0-1 0,0 1 0,0-1 0,0 1 0,0-1 0,0 0 0,6-1 0,9 2 19,0-2 1,0 0-1,0 0 1,23-7-1,-34 6 1,0 0-1,-1-1 0,0 0 1,1 0-1,-1-1 0,0 1 1,-1-2-1,1 1 0,-1 0 1,0-1-1,0 0 0,0 0 1,0-1-1,5-7 1,-3 2-7,0-1 0,0 1 0,-1-1 0,0 0 0,-1 0 0,-1-1 0,0 0 0,0 1 0,-1-1 0,-1-1 0,0 1 0,-1 0 0,-1-22 0,-1 34 5,1-1 0,-1 1 1,0 0-1,0-1 1,0 1-1,0 0 0,0-1 1,0 1-1,-1 0 0,1 0 1,0 0-1,-1 0 1,1 0-1,0 0 0,-1 0 1,1 1-1,-1-1 1,0 1-1,1-1 0,-1 1 1,1-1-1,-1 1 1,0 0-1,1 0 0,-3-1 1,-50-5 3,50 6-13,-20-2-10,11 0 7,-1 1 0,1 0-1,-1 1 1,1 1-1,-16 2 1,26-1 0,1-1-1,-1 0 1,1 1-1,-1-1 1,1 1-1,0 0 1,0 0 0,0 0-1,0 0 1,0 0-1,0 0 1,1 1 0,-1-1-1,1 0 1,0 1-1,-1-1 1,1 1 0,0 0-1,0-1 1,1 1-1,-1 0 1,0 0 0,1-1-1,0 1 1,0 4-1,-2 10 34,2 1-1,2 29 0,-2-43-24,1 1-5,0 0 1,0 0 0,0 0-1,1 0 1,-1-1-1,1 1 1,1 0-1,-1-1 1,0 1-1,1-1 1,0 0-1,0 0 1,0 0-1,1 0 1,-1-1-1,1 1 1,0-1-1,0 0 1,0 0 0,0 0-1,1-1 1,-1 1-1,1-1 1,-1 0-1,1-1 1,0 1-1,0-1 1,0 0-1,0 0 1,0 0-1,0-1 1,0 1-1,0-1 1,0 0-1,0-1 1,0 0 0,0 1-1,8-4 1,-8 1-1,0 0 0,0-1 1,0 0-1,0 0 1,0 0-1,-1-1 0,0 1 1,0-1-1,0 0 1,0 0-1,-1-1 0,0 1 1,5-11-1,-6 11 11,0 0-1,1 0 1,-2-1-1,1 1 1,0 0-1,-1-1 1,0 1 0,-1-1-1,1 1 1,-1-1-1,0 0 1,0 1-1,-1-1 1,0 1-1,0-1 1,-1-5-1,0 8 0,1 1 0,-1 0-1,0 0 1,0 0 0,0 0-1,0 0 1,0 0 0,0 0-1,0 1 1,-1-1 0,1 1-1,0-1 1,-1 1 0,0 0 0,1 0-1,-1 0 1,1 1 0,-1-1-1,0 0 1,-5 1 0,-62-2 66,51 2-79,15 0 2,0 0 0,0 1 1,1 0-1,-1-1 0,0 1 0,0 0 0,0 1 1,1-1-1,-1 1 0,0 0 0,1 0 0,0 0 1,-1 0-1,1 0 0,0 1 0,0-1 1,0 1-1,1 0 0,-1 0 0,1 0 0,-1 0 1,1 1-1,0-1 0,0 1 0,0-1 0,1 1 1,0 0-1,-1-1 0,1 1 0,0 0 0,0 4 1,-2 3-76,1 0 1,0 0-1,1 1 1,0-1-1,1 0 1,0 1-1,4 20 1,-3-31 65,0 0 0,0 0 1,0 0-1,0 0 1,1 0-1,-1 0 1,0 0-1,1 0 1,-1-1-1,1 1 0,-1 0 1,0-1-1,1 1 1,0-1-1,-1 0 1,1 1-1,-1-1 1,1 0-1,-1 0 1,1 0-1,0 0 0,-1 0 1,3-1-1,39-5-24,-33 1 67,-1 0 0,0 0 0,0-1 1,-1 0-1,1-1 0,-1 0 0,-1 0 0,1-1 0,-1 0 0,-1 0 0,0 0 1,0-1-1,0 0 0,-1 0 0,0-1 0,-1 1 0,0-1 0,-1 0 0,0 0 0,0-1 1,-1 1-1,0 0 0,0-20 0,-3 28-5,1 1 0,-1 0 0,1 0 0,-1 0 0,0 0-1,0 0 1,1 0 0,-1 0 0,0 0 0,0 0 0,0 0 0,0 0 0,0 0 0,0 1 0,0-1 0,0 0 0,-1 1 0,1-1 0,0 1-1,0-1 1,-1 1 0,1 0 0,0-1 0,0 1 0,-1 0 0,1 0 0,0 0 0,-1 0 0,1 0 0,0 0 0,-1 0 0,0 1-1,-2-1-36,1 0-1,-1 0 0,0 0 0,1 1 0,-1-1 0,0 1 0,1 0 0,-1 0 0,1 1 0,0-1 0,-4 2 0,5 0-211,0 0 1,0-1-1,1 1 0,-1 0 1,1 0-1,-1 0 0,1 0 1,0 0-1,0 0 0,1 1 0,-1-1 1,0 0-1,1 0 0,0 1 1,0-1-1,0 0 0,0 1 1,1 3-1,0 6-2398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31.3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130 38 6081,'0'0'3734,"0"-4"-3399,0-29 2110,0 33-2287,-15 0 2,11 0-165,-1 0 0,1 0-1,-1 1 1,1 0 0,-1 0-1,1 0 1,0 1 0,0-1-1,-1 1 1,1 0-1,0 0 1,1 1 0,-1-1-1,0 1 1,1 0 0,-1 0-1,1 0 1,0 0 0,0 0-1,-3 5 1,2-2-4,1 0 1,-1 0-1,1 0 1,0 1-1,1-1 0,-1 1 1,1 0-1,1 0 1,-1-1-1,1 1 1,0 0-1,1 9 0,0-13-4,-1 0-1,2 0 1,-1 1-1,0-1 1,1 0-1,-1 0 0,1 0 1,0 0-1,0 0 1,0 0-1,0 0 1,1 0-1,-1 0 0,1 0 1,3 4-1,-1-4-8,0 1-1,1-1 1,-1 0-1,1 0 1,0-1-1,-1 1 0,1-1 1,10 3-1,-12-4 31,-1 0 0,0 0-1,0 0 1,1 0 0,-1-1-1,1 1 1,-1-1 0,0 0-1,1 0 1,-1 1 0,1-2-1,-1 1 1,1 0 0,-1 0-1,0-1 1,1 0 0,-1 1 0,1-1-1,-1 0 1,0 0 0,0 0-1,0 0 1,0-1 0,0 1-1,0 0 1,0-1 0,0 0-1,0 1 1,0-1 0,-1 0-1,1 0 1,-1 0 0,0 0-1,1 0 1,-1 0 0,0 0-1,0-1 1,0 1 0,0 0 0,-1-1-1,1 1 1,-1 0 0,1-4-1,2-14 94,0 0 0,-1 0 0,-1-1-1,-3-25 1,2 19-35,-5 13-642,-4 22-620,-6 20-2822,11-16 1288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32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258 1 5881,'0'0'5511,"6"87"-5298,-6 297 123,0-381-335,-1 1 0,1 0-1,-1 0 1,0-1 0,0 1 0,0 0 0,-1-1-1,1 1 1,-1-1 0,1 1 0,-1-1-1,-1 0 1,1 0 0,0 0 0,-1 0-1,1 0 1,-1 0 0,0-1 0,0 0-1,0 1 1,0-1 0,0 0 0,-1 0-1,1 0 1,0-1 0,-1 1 0,0-1-1,1 0 1,-1 0 0,-5 0 0,-12 4 57,-1-2 0,0 0 0,-43-2 0,65-1-58,-2 0 13,-1 0 0,1-1 0,0 1 0,-1-1 0,1 0 0,0 1 0,0-1 0,0 0 0,-1 0 0,1-1 0,0 1 0,0 0 0,1-1 0,-1 1 0,0-1 0,0 0 0,1 1 0,-1-1 0,1 0 0,-1 0 0,1 0 0,0 0 0,0 0 0,0-1 0,0 1 0,0 0 0,0 0 0,1-1 0,-1 1 0,1 0 0,-1-4 0,-1-11 104,0 0-1,1 0 1,1-23 0,1 22-136,-1 14 11,1 0 0,-1 0 0,1 0-1,0 0 1,1 0 0,-1 0-1,1 1 1,-1-1 0,1 0-1,0 1 1,1 0 0,-1-1-1,0 1 1,1 0 0,0 0 0,0 0-1,0 1 1,6-5 0,7-5-202,2 1 0,28-14 0,-14 7-476,-16 9-475,-1-2 1,0 0-1,0 0 1,18-20-1,-9 7-2632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32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 4865,'0'0'8210,"5"-13"-8202,-5 21-3113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33.3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1 5617,'0'0'5799,"-1"56"-5762,-41 152-838,38-200-2348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33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6161,'0'0'4257,"35"0"-4113,-11 0-136,-1 0 88,-5 0-96,-3 0 0,-6 0-8,-1 0-8,1 0-536,0 0-656,0 0-1217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34.0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 6305,'0'0'5808,"19"-19"-5416,61-58-24,-56 59 110,-12 17-158,-12 2-308,1 0 1,0 0 0,-1 1 0,1-1 0,-1 0-1,0 0 1,1 0 0,-1 0 0,0 1-1,0-1 1,0 0 0,0 0 0,0 1 0,0-1-1,0 0 1,0 2 0,-1 4-66,8 50 26,-2 114 1,-5-125-304,-2-41-906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44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475 169 2393,'0'0'7360,"-7"-10"-6368,-47-75 1015,52 82-1979,-1 1 0,0-1 0,0 0 0,0 1 1,0 0-1,0 0 0,0 0 0,0 0 0,-1 0 0,1 1 0,-1-1 0,1 1 0,-1 0 1,0 0-1,1 0 0,-1 1 0,-6-1 0,-76 1 70,51 2-22,26-3-67,1 2-1,-1-1 1,1 1 0,0 0-1,-1 1 1,1 0-1,0 1 1,0-1 0,0 1-1,1 1 1,-1 0-1,1 0 1,0 0 0,0 1-1,0 0 1,0 0 0,1 1-1,0-1 1,0 1-1,1 1 1,-9 11 0,4-4-5,1 1-1,1-1 1,-9 21 0,15-29-28,-1 1 0,1-1 0,0 1 0,1-1 0,-1 1 0,2 0 0,-1 0 0,1 0-1,-1 0 1,3 12 0,-1-17 12,-1 0 0,1-1 0,0 1 0,0-1 0,0 1 0,0 0-1,0-1 1,0 0 0,0 1 0,1-1 0,-1 0 0,0 0 0,1 1 0,-1-1 0,1 0-1,0-1 1,-1 1 0,1 0 0,-1 0 0,1-1 0,0 1 0,0-1 0,0 1 0,-1-1-1,1 0 1,3 1 0,58 0-197,-45-2 184,-10 1 26,0 0 0,0-1 1,0-1-1,-1 1 0,1-1 1,0 0-1,-1-1 0,1 0 0,-1 0 1,0-1-1,0 0 0,0 0 1,0 0-1,-1-1 0,0 0 0,0 0 1,0-1-1,0 0 0,6-9 1,5-9 11,-1-2 0,-1 0 1,22-51-1,-17 33-36,-19 43 27,-1 0 1,1 0 0,0 0-1,-1 0 1,1-1 0,-1 1-1,1 0 1,-1 0 0,1 0-1,-1-1 1,0 1 0,0 0-1,0 0 1,1-1 0,-1 1-1,0 0 1,-1-1 0,1 1-1,0 0 1,0 0 0,0-1-1,-1 1 1,1 0 0,-1 0-1,1 0 1,-1-1 0,1 1-1,-1 0 1,0 0 0,0 0-1,1 0 1,-1 0 0,0 0-1,0 0 1,0 0 0,0 1-1,0-1 1,0 0 0,0 1-1,0-1 1,-1 0 0,1 1-1,0-1 1,0 1 0,0 0-1,-3-1 1,-5-1-7,1 1 1,-1 0-1,0 1 0,0 0 1,-13 2-1,18-1-5,0 0 1,0 0-1,0 1 0,0 0 0,0 0 1,0 0-1,0 0 0,1 1 0,-1-1 1,1 1-1,0 0 0,-6 6 0,-37 46-39,35-41 52,-14 16 23,-39 64 0,58-83-119,1 1 0,0-1-1,0 1 1,1 0-1,0 0 1,1 1 0,1-1-1,0 1 1,0 23 0,2-35 81,1 0 1,-1 0 0,1-1-1,-1 1 1,1 0 0,0 0-1,0 0 1,-1 0 0,1-1 0,0 1-1,0 0 1,0 0 0,0-1-1,0 1 1,0-1 0,0 1 0,0-1-1,0 0 1,0 1 0,0-1-1,0 0 1,0 0 0,0 1-1,1-1 1,-1 0 0,0 0 0,0 0-1,2-1 1,45 1 65,-37-1-53,-1 1-21,0 0 1,0-1 0,0 0 0,0 0-1,-1-1 1,1-1 0,16-6 0,-20 7 6,-1-1 1,0 0-1,0-1 1,0 1-1,0-1 1,-1 0-1,1 0 1,-1-1-1,0 1 1,0-1-1,-1 0 1,1 0-1,-1 0 1,3-6-1,-1 2 87,-1-1 0,0 1 0,0 0-1,-1-1 1,0 0 0,-1 0-1,0 0 1,0 0 0,-1 0-1,-1 0 1,0 0 0,0 0-1,-2-11 1,1 20-73,0-1 0,-1 1 0,1 0 0,0 0 0,-1 0 0,1 0 0,-1 0 0,1 0 0,-1 1 0,1-1 0,-1 0 0,0 1-1,1-1 1,-1 1 0,0-1 0,0 1 0,1 0 0,-1 0 0,0 0 0,0 0 0,1 0 0,-3 1 0,-42 1-96,41 0 52,1 0 1,0-1-1,0 1 1,0 1-1,0-1 1,0 0-1,0 1 1,1 0-1,-1 0 1,1 0-1,0 0 1,0 1-1,0-1 1,0 1-1,1 0 1,-1 0-1,1 0 1,0 0-1,0 0 1,1 0-1,-1 1 1,1-1-1,0 0 1,0 1-1,0-1 1,1 1-1,-1 0 1,1 4-1,6-8 67,0 0-1,0 0 1,1 0-1,-1-1 1,0 0-1,10-2 1,-11 1 17,1-1 0,-1 0 1,0 0-1,-1-1 0,1 1 1,0-1-1,-1 0 0,1-1 1,-1 1-1,0-1 0,0 1 1,-1-1-1,1 0 0,-1-1 1,1 1-1,-1-1 0,-1 1 1,1-1-1,-1 0 0,0 0 1,0 0-1,0 0 0,-1-1 1,1 1-1,-1 0 0,0-1 1,-1-6-1,0 11-45,0 0 1,0 0-1,-1 0 0,1-1 1,0 1-1,-1 0 0,1 0 0,-1 0 1,1 0-1,-1 1 0,0-1 1,1 0-1,-1 0 0,0 0 0,0 0 1,1 1-1,-1-1 0,0 0 0,0 1 1,0-1-1,0 1 0,0-1 1,0 1-1,0-1 0,0 1 0,0 0 1,0-1-1,0 1 0,-1 0 1,1 0-1,-1 0 0,-43-3-712,38 3 464,-85 1-5565,52 1-191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46.4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261 78 2801,'0'0'5097,"0"-6"-4224,0-28 1138,0 33-1921,-1-1-1,1 1 0,-1-1 1,0 1-1,0-1 1,0 1-1,0-1 0,0 1 1,0 0-1,0 0 1,0-1-1,0 1 0,-1 0 1,1 0-1,0 0 0,-1 0 1,1 1-1,-1-1 1,1 0-1,-1 0 0,-1 0 1,-36-10 332,16 11-408,11 0-7,-1-1 0,0 2 1,0 0-1,1 0 0,-18 5 0,26-4-6,0-1 0,0 1-1,1 0 1,-1 0 0,0 0-1,1 0 1,0 1 0,-1-1 0,1 1-1,0 0 1,0 0 0,1 0-1,-1 0 1,1 1 0,-1-1-1,1 1 1,0 0 0,0-1-1,1 1 1,-3 8 0,0 0 1,0 0 0,2 0 0,-1 1 0,2 0 1,-1-1-1,2 1 0,0 0 0,2 19 0,-1-26-1,0 0 0,0-1-1,0 0 1,1 1 0,0-1-1,0 0 1,0 0 0,1 0-1,-1 0 1,1 0 0,1 0 0,-1-1-1,0 0 1,1 1 0,0-1-1,0-1 1,0 1 0,1-1-1,-1 1 1,1-1 0,8 4 0,0-2-2,0 0 1,0 0 0,0-2-1,0 1 1,1-2 0,0 0 0,-1 0-1,1-1 1,16-2 0,-26 2 3,1-1 1,0 0-1,0-1 1,-1 1 0,1-1-1,0 0 1,-1-1-1,1 1 1,-1-1-1,1 1 1,-1-1-1,0 0 1,0-1-1,0 1 1,0-1-1,0 0 1,-1 0 0,1 0-1,-1 0 1,1-1-1,-1 0 1,-1 1-1,1-1 1,0 0-1,3-8 1,1 1 27,-1 0 0,-1-1 0,0 0 0,0 0 1,-1 0-1,-1 0 0,0-1 0,-1 1 0,0-1 0,0-23 1,-2 34-26,-1 1 1,0 0-1,0 0 1,0 0-1,0-1 0,0 1 1,0 0-1,0 0 1,0 0-1,0 1 1,-1-1-1,1 0 1,0 0-1,0 1 1,-1-1-1,1 1 1,-1-1-1,1 1 1,0-1-1,-1 1 1,1 0-1,-1 0 1,1 0-1,-1 0 1,1 0-1,-1 0 0,1 0 1,-2 1-1,-48 0-105,45 1 98,0-1-1,0 1 1,0 1 0,1-1 0,-1 1 0,0 0 0,1 0 0,0 1 0,-1-1 0,2 1 0,-1 0 0,-5 6 0,-49 57-9,54-61 0,1 0 0,0 0 1,1 1-1,-1-1 0,1 1 1,1 0-1,-1 0 0,1 0 1,1 0-1,-1 0 1,1 1-1,0-1 0,1 0 1,-1 1-1,3 12 0,-2-17 6,1 1-1,-1-1 0,1 1 1,0-1-1,0 0 1,0 0-1,1 1 0,-1-1 1,1 0-1,0 0 0,0 0 1,0 0-1,0-1 0,0 1 1,1 0-1,-1-1 0,1 0 1,0 1-1,-1-1 1,1 0-1,0-1 0,0 1 1,1 0-1,-1-1 0,0 0 1,0 0-1,1 0 0,-1 0 1,1 0-1,-1 0 0,1-1 1,-1 0-1,7 0 1,0 0 7,-3 0-2,0 0 0,1 0-1,-1 0 1,0-1 0,10-3 0,-14 3-1,0-1 0,0 1 1,1-1-1,-2 0 0,1 0 0,0 0 0,0 0 0,-1-1 0,1 1 1,-1-1-1,1 1 0,-1-1 0,3-5 0,0-1 16,0 1 0,-1-1 0,0 0 0,0-1 0,-1 1 0,0 0 0,-1-1 0,2-15 0,0-81 388,-4 75-245,-8 1-64,-2 22-3091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48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242 113 1408,'0'0'5768,"-13"-11"-5216,-7-6-304,-47-34 1589,65 49-1825,0 1 1,1 0 0,-1 0 0,0 0-1,0 1 1,0-1 0,0 0 0,0 1-1,0-1 1,0 1 0,0 0 0,0 0-1,0-1 1,0 1 0,0 0-1,0 1 1,0-1 0,0 0 0,0 1-1,-4 0 1,2 1 23,1 0 0,-1 0 0,0 0 0,1 1 0,-1-1 0,1 1 0,0 0 0,0 0 0,-5 6 0,2-1 20,-1 1 0,1 0 1,1 1-1,0 0 0,0 0 1,1 0-1,-3 11 0,2 7 221,1 0-1,1 1 0,2 42 1,1-63-264,0-6-5,1 0-1,-1 0 1,0 0-1,0 0 0,1 0 1,-1 1-1,1-1 1,0 0-1,0 0 1,0 0-1,0-1 0,0 1 1,0 0-1,0 0 1,0 0-1,1-1 1,-1 1-1,1-1 1,-1 1-1,1-1 0,2 2 1,0 0-2,1-1 0,-1 0 0,1 0 1,0 0-1,0 0 0,0-1 0,0 0 0,10 1 0,-4-1 6,0 0 0,0-1 0,0-1 0,0 1-1,-1-2 1,1 0 0,0 0 0,11-5 0,-13 4 4,-1-1 0,0-1 1,-1 1-1,1-2 0,-1 1 1,0-1-1,0 0 0,-1 0 1,1 0-1,-2-1 0,1 0 1,-1-1-1,0 1 0,8-15 1,-8 8 16,1 0-1,-1 0 1,-1 0 0,-1 0 0,0-1 0,-1 1 0,0-1 0,-1-20 0,-1 29-3,0-1-1,0 0 1,-1 1-1,0-1 1,0 1 0,-1-1-1,0 1 1,0 0-1,-4-9 1,5 13-23,-1-1 0,1 1 0,-1 0 0,0 0 0,1 0 0,-1 0 0,0 1 0,0-1 1,0 0-1,0 1 0,-1 0 0,1-1 0,0 1 0,-1 0 0,1 0 0,0 0 0,-1 0 0,1 0 0,-1 1 0,0-1 0,1 1 0,-1 0 1,1 0-1,-1 0 0,0 0 0,-4 1 0,4 0-8,0 0 1,0 0 0,0 0-1,1 1 1,-1 0-1,0-1 1,1 1 0,-1 0-1,1 0 1,0 0-1,0 0 1,0 1-1,0-1 1,0 1 0,-2 3-1,-28 47 7,26-42-5,0 1-17,2 0 1,-1 0 0,1 0-1,1 0 1,0 1 0,1-1-1,0 1 1,1-1-1,1 1 1,0 0 0,0 0-1,4 16 1,-4-26 5,1-1-1,-1 1 1,1 0 0,0-1 0,0 1 0,0-1 0,0 1-1,1-1 1,-1 0 0,1 1 0,-1-1 0,1 0-1,0 0 1,0 0 0,0 0 0,0 0 0,0-1-1,5 4 1,-2-2-3,1-1-1,-1 1 1,1-1 0,0 0-1,0-1 1,-1 1-1,1-1 1,10 0-1,-7 0 9,0-1 0,0 0 0,0 0 0,0-1 0,0 0-1,0-1 1,-1 0 0,1 0 0,0-1 0,-1 0 0,16-8 0,-18 6 0,0 0-1,0 0 1,0 0 0,-1-1 0,0 0-1,0 0 1,0 0 0,-1-1 0,0 1-1,0-1 1,-1 0 0,0 0 0,3-9 0,-2 0-18,0 0 0,-1 0 0,-1 0 1,-1-1-1,0-18 0,-1 33 3,1 1-1,-1 0 1,0-1-1,0 1 1,0 0-1,0 0 0,0-1 1,0 1-1,0 0 1,0-1-1,-1 1 1,1 0-1,0 0 0,-1-1 1,1 1-1,-1 0 1,0 0-1,1 0 1,-1 0-1,0 0 0,1 0 1,-1 0-1,0 0 1,0 0-1,0 0 1,0 0-1,0 0 1,0 0-1,0 1 0,0-1 1,-1 0-1,1 1 1,0-1-1,0 1 1,-1 0-1,1-1 0,0 1 1,0 0-1,-1 0 1,1 0-1,0-1 1,-2 2-1,0-1-171,1 1 0,0-1 0,0 1 1,-1 0-1,1 0 0,0 0 0,0 1 0,0-1 0,0 0 0,0 1 1,0-1-1,1 1 0,-1 0 0,0 0 0,1-1 0,-1 1 0,1 0 1,0 0-1,-1 0 0,1 1 0,0-1 0,-1 3 0,-4 21-2479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24.36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35 0 4153,'0'0'4782,"12"59"-4102,-15 239 682,-3-101-1647,7-148 219,0-15 56,-1-1 0,-1 0 0,-2 0 0,-12 52 0,14-67 104,-1-2-1603,2-16 1333,-1 1-1,1-1 0,0 0 0,-10 5-3890,9-5 3890,-5 0-1857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49.7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292 25 1032,'0'0'6260,"-14"-4"-5584,-7-2-438,0 2 0,0 0 1,-41-2-1,56 6-173,1 0 0,0 0 0,0 1 0,-1 0 0,1 0 0,0 0 0,0 0 0,0 1 0,0 0 0,0 0 0,0 0 0,0 1 0,1-1 0,-7 6 0,5-3 46,1 1 0,0-1 0,1 1 1,-1 0-1,1 1 0,0-1 0,1 1 0,0-1 0,-5 15 1,2-3 13,1 1 1,0 0-1,2 0 1,0 1-1,2-1 1,0 33 0,2-47-133,0-1 1,1 1-1,-1-1 1,1 1-1,0-1 1,0 0-1,0 0 1,1 0-1,-1 0 1,1 0-1,0-1 1,0 1-1,1-1 1,-1 0-1,1 1 1,-1-2-1,6 4 1,70 45-83,-71-48 86,-1 0-1,1 0 1,0-1-1,0 0 1,0 0-1,0-1 1,0 0-1,1 0 1,-1-1-1,0 0 1,0 0-1,1-1 1,-1 0 0,0 0-1,0-1 1,0-1-1,0 1 1,-1-1-1,1 0 1,0-1-1,-1 0 1,0 0-1,0 0 1,0-1-1,-1 0 1,0 0-1,0-1 1,0 0-1,0 0 1,-1 0-1,0-1 1,0 0 0,-1 0-1,0 0 1,0 0-1,-1-1 1,4-9-1,-3 0 64,-1-1 0,0 0 0,-1 0-1,-1 0 1,-1 0 0,-3-24 0,3 39-48,-1-1 0,-1 1 0,1 0 0,0 0 0,-1 0 0,0 0 0,0 0 0,0 0 0,0 0 0,0 0 0,0 1 1,-1-1-1,1 1 0,-1-1 0,0 1 0,0 0 0,0 0 0,0 1 0,0-1 0,0 0 0,0 1 0,-1 0 0,1 0 0,0 0 0,-1 0 0,1 1 0,-1-1 0,1 1 0,-1 0 0,-5 0 0,3 0-11,1-1 0,-1 1 0,1 1 0,0-1 0,-1 1 0,1 0 0,0 0 0,0 0 0,0 1 0,0 0 0,0 0 0,0 0 0,0 1-1,0-1 1,1 1 0,-1 1 0,1-1 0,0 0 0,-5 7 0,2-1-176,1 0 0,1 0 0,0 1 1,0 0-1,1 0 0,1 0 0,-1 1 0,1-1 1,1 1-1,-2 19 0,4-29 84,0-1 0,0 0 0,0 1 0,1-1 0,-1 0 0,0 1 0,0-1 1,0 0-1,0 1 0,1-1 0,-1 0 0,0 1 0,0-1 0,1 0 0,-1 0 0,0 1 0,1-1 0,-1 0 1,0 0-1,0 0 0,1 1 0,-1-1 0,0 0 0,1 0 0,-1 0 0,1 0 0,-1 0 0,0 0 0,1 0 0,-1 0 1,1 0-1,1 1-402,8 1-2093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49:52.0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388 115 4321,'0'0'7367,"0"-10"-6742,0-54 1345,-1 63-1959,0 0 1,0 0-1,0 0 1,1 0-1,-1 0 1,0 0-1,0 0 0,-1 0 1,1 0-1,0 1 1,0-1-1,0 1 0,0-1 1,-1 0-1,1 1 1,0 0-1,0-1 1,-1 1-1,1 0 0,0 0 1,-1 0-1,1 0 1,0 0-1,-2 0 0,-35-2 147,14 1-158,15 0 1,1 1-1,0 0 0,-1 0 1,1 1-1,0 0 0,0 0 1,-1 1-1,1 0 1,0 0-1,0 1 0,1 0 1,-9 4-1,-11 11-3,2 0 1,0 2-1,2 1 0,-30 33 1,49-49-34,1-1 1,0 1 0,0 0-1,0 1 1,1-1-1,0 0 1,0 1-1,0-1 1,1 1 0,0 0-1,0-1 1,0 1-1,1 0 1,-1 0 0,2-1-1,-1 1 1,2 7-1,-2-11 32,1-1 1,-1 1-1,1-1 0,0 1 0,-1-1 0,1 1 0,0-1 0,0 0 0,0 1 0,0-1 0,0 0 0,1 0 0,-1 0 0,0 0 1,1 0-1,-1 0 0,0 0 0,1 0 0,-1 0 0,1-1 0,-1 1 0,1-1 0,0 1 0,-1-1 0,1 1 0,-1-1 1,3 0-1,52 2-57,-42-2 66,0 0-27,1 0 0,-1-1 1,1-1-1,-1 0 0,0-1 0,0 0 1,22-9-1,-31 10 25,-1 0 0,1-1 0,0 0 0,-1 0 1,1-1-1,-1 1 0,0-1 0,0 0 0,0 0 0,-1 0 0,1 0 1,-1-1-1,0 1 0,-1-1 0,1 0 0,-1 0 0,0 0 0,0 0 1,0 0-1,-1-1 0,1 1 0,-1-1 0,0-6 0,0 3 79,0 0-1,0 0 0,-1-1 1,0 1-1,-1 0 0,0 0 1,0 0-1,-4-13 0,4 19-67,-1 0 0,1 0 0,-1 0 0,0 1 0,1-1 0,-1 1 0,0-1 0,-1 1 0,1 0 0,0 0 0,-1 0 0,1 0 0,-1 0 0,0 1 0,1-1 0,-1 1 0,0-1 0,0 1 0,0 0 0,0 0 0,0 1 0,0-1 0,0 1 0,0-1 0,0 1 0,-1 0 0,1 0 0,-3 1 0,-2 0-30,1 0 0,-1 1 0,1 0 0,0 0 0,0 0 0,0 1 0,0 1 0,1-1 0,-1 1 0,1 0 0,0 0 0,0 1 0,0 0 0,1 0 0,-1 0 0,-4 7 0,6-8-21,0 1-1,0-1 0,0 1 1,1 0-1,0 0 0,0 1 1,0-1-1,0 0 1,1 1-1,0 0 0,0-1 1,1 1-1,0 0 1,0 0-1,0 0 0,0 0 1,1 0-1,0 0 1,0 0-1,3 11 0,-2-15 28,0 0-1,0 0 1,1 0 0,-1 0-1,1-1 1,0 1-1,-1 0 1,1-1-1,0 1 1,0-1-1,0 0 1,0 0 0,0 1-1,0-1 1,1 0-1,-1-1 1,0 1-1,0 0 1,1-1-1,-1 1 1,0-1 0,1 0-1,2 0 1,56 1-98,-57-2 108,0 1 0,-1-1 0,1-1 1,-1 1-1,1 0 0,-1-1 1,1 0-1,-1 1 0,0-1 0,0-1 1,0 1-1,0 0 0,0-1 1,-1 1-1,1-1 0,-1 0 0,1 0 1,-1 0-1,0 0 0,0 0 1,-1-1-1,1 1 0,-1 0 0,1-1 1,-1 0-1,1-5 0,1-2 30,-1 0 0,0 0 0,-1 0 0,0 0 0,0 0 0,-1 0-1,-3-21 1,2 29-28,-1 1 0,1 0 0,-1-1 0,1 1 0,-1 0 0,0 0 0,0 0 0,1 0 0,-1 0 0,-1 1 0,1-1 0,0 0 0,0 1 0,-1 0 0,1 0 0,-1-1 0,1 1 0,-1 1 0,1-1 0,-1 0 0,0 1 0,1-1 0,-1 1 0,0 0 1,-5 0-1,4-1-9,-1 1 0,0-1 0,0 1 0,1 1 0,-1-1 0,0 0 0,1 1 1,-1 0-1,1 0 0,-1 1 0,1-1 0,-1 1 0,1 0 0,-7 4 1,6 0-25,0-1 0,0 0 0,1 1 1,0 0-1,0 0 0,1 1 0,0-1 1,0 1-1,0-1 0,1 1 0,0 0 1,0 0-1,1 0 0,0 0 0,0 0 1,1 0-1,-1 0 0,1 0 1,2 9-1,-2-14 5,1-1 0,-1 1 0,1 0 0,-1-1 0,1 1 0,0 0 0,0-1 0,0 1 0,0-1 0,0 1-1,0-1 1,0 0 0,0 1 0,1-1 0,-1 0 0,0 0 0,1 0 0,-1 0 0,1 0 0,-1 0 0,1 0 0,0-1 0,-1 1 0,1 0 0,0-1 0,-1 0 0,1 1 0,0-1 0,3 0 0,61 2-79,-48-2 25,-8 0 67,0 0-1,0-1 1,0 0-1,0-1 1,0 0-1,0 0 1,0-1-1,-1-1 1,1 1-1,-1-1 1,12-8 0,-16 9 56,0-1 0,-1 0 0,0 0 0,0 0 0,0 0 0,0 0 0,-1-1 0,1 0 1,-1 0-1,0 0 0,-1 0 0,1 0 0,-1-1 0,0 1 0,0-1 0,-1 1 1,0-1-1,0 0 0,0 1 0,-1-1 0,0-9 0,1 5 63,-1 4 12,0-1 0,0 1 1,-1 0-1,1-1 0,-4-10 0,4 16-153,-1-1 0,0 1 1,1 0-1,-1-1 0,0 1 1,0 0-1,0 0 0,0 0 0,0-1 1,0 1-1,0 0 0,0 0 1,0 0-1,0 1 0,0-1 0,-1 0 1,1 0-1,0 1 0,-1-1 1,1 1-1,-1-1 0,1 1 0,-1-1 1,1 1-1,0 0 0,-1 0 1,1 0-1,-1 0 0,-1 0 0,2 15-4411,1-1-488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04.2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986 64 600,'0'0'1799,"-32"-8"412,4-6-789,16 8-752,0 1 0,0 0 1,-1 0-1,1 1 0,-20-3 0,-44 0-592,-146 5 0,111 4-102,100 0 6,-1 0 0,1 1 1,0 0-1,0 1 0,1 1 1,-1-1-1,1 2 0,0-1 0,-18 14 1,-20 10-5,8-6 31,2 2-1,1 2 1,1 1-1,-34 35 1,67-60-21,0 1 1,0 0 0,1 0 0,-1 0-1,1 0 1,0 1 0,0-1-1,0 1 1,1-1 0,0 1-1,-1 0 1,2-1 0,-2 11-1,1-5-29,1 1 0,0-1-1,0 1 1,1-1-1,4 17 1,-3-21-6,1 0-1,-1 0 1,1 0 0,1 0-1,-1 0 1,1-1 0,6 8-1,-5-7 16,0-1 0,-1 1 0,0 0 0,-1 1 0,1-1 0,4 13 0,-5-9 52,2 1-1,-1 0 1,2-1-1,-1 0 0,1 0 1,1 0-1,0-1 1,0 0-1,1-1 1,0 1-1,0-1 0,1-1 1,17 12-1,-15-11-3,1-1 0,0 0 0,0-1 0,1-1 0,-1 0 0,1 0 0,1-2 0,-1 1 0,0-2 0,1 1 0,18-1 0,-31-2-15,52 1 15,0-3 1,60-10-1,-43 1-107,74-17 233,-126 24-232,0-2-1,0 0 0,-1-1 0,0-1 0,27-17 0,-39 19 85,0 1 1,-1-1-1,1 0 0,-1 0 0,-1 0 0,1 0 0,-1-1 1,0 0-1,0 1 0,-1-1 0,0 0 0,1-8 0,14-33 5,-8 31 45,-1-1 1,0 0-1,-2 0 0,0 0 1,-1-1-1,-1 0 0,-1 0 1,0-1-1,-1 1 0,-2-1 1,-2-29-1,2 45-19,-2 0 0,1 1-1,0 0 1,-1-1 0,0 1 0,0 0 0,0 0-1,0 0 1,0 0 0,-1 0 0,1 0 0,-1 0-1,1 1 1,-1 0 0,0-1 0,0 1 0,-1 0-1,1 1 1,0-1 0,0 0 0,-1 1 0,1 0-1,-6-2 1,-6-2 109,-2 1 1,1 0-1,-31-3 0,-227 0 6,250 7-137,21-1-84,0 1 0,1 0 1,-1 0-1,1 1 0,-1-1 0,0 1 0,1-1 0,-1 1 1,1 0-1,-1 0 0,1 0 0,-1 0 0,1 0 1,0 0-1,-1 1 0,1 0 0,0-1 0,0 1 0,0 0 1,0 0-1,1 0 0,-1 0 0,0 0 0,-2 4 1,-5 8-2788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06.6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651 8 56,'0'0'1590,"-6"-1"-1252,-16-2 193,-1 1 0,1 0 0,0 2 0,0 1 0,0 1 0,0 0 0,-28 8 0,-2 7 295,19-7-71,0 1 1,0 2-1,-43 24 0,55-25-727,0 2 0,1 0-1,-22 20 1,35-27-19,0 1 1,0 0-1,1 0 1,0 0 0,1 1-1,0 0 1,0 0 0,1 0-1,0 0 1,-4 16 0,-10 28 23,13-38 33,0 0 0,1 0 1,0 0-1,1 1 0,1 0 1,-1 16-1,3-18-13,0 0 0,1 0 0,1-1 1,0 1-1,1-1 0,1 1 0,0-1 0,0 0 0,1 0 0,1-1 1,0 1-1,15 21 0,-14-22-31,-1 0 0,0 1 1,-1-1-1,4 19 0,-7-23-21,0 0-1,0-1 1,0 1-1,1-1 1,0 0-1,1 0 0,-1 0 1,1 0-1,1 0 1,-1-1-1,1 0 1,0 0-1,0 0 1,1-1-1,10 9 0,1-5 8,0 0 0,1-2-1,0 0 1,0-1 0,0 0-1,1-2 1,31 5 0,-1-5 60,89-5 0,-114-3-61,0-1 0,-1-1-1,0-1 1,0-1 0,0-1 0,31-18 0,-40 20 3,-1-1 0,1-1 0,-1 0 0,-1-1 1,1-1-1,15-17 0,-22 20-1,1 1 1,-1-1-1,0-1 1,0 0 0,-1 1-1,0-1 1,-1-1-1,0 1 1,0-1-1,-1 0 1,2-10-1,2-20 49,-3 14 174,0-1 0,0-45-1,-4 64-187,0 0-1,-1 0 1,-1 0-1,1 0 1,-1 0-1,0 1 1,-1-1-1,0 1 1,0-1-1,-1 1 0,0 0 1,0 0-1,-8-9 1,0 2-33,-1 0 0,0 1 1,-1 0-1,-1 1 0,-18-12 1,24 18-33,0 1 1,-1 0 0,1 1 0,-1 0 0,0 0-1,0 1 1,0 1 0,-1-1 0,1 2-1,-20-2 1,18 3-138,1 0-1,-1 1 1,1 1 0,-1 0-1,1 0 1,0 1-1,0 0 1,0 1 0,1 0-1,-1 1 1,1 0-1,-12 9 1,-28 18-1689,8-3-1110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09.0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741 78 968,'0'0'3502,"-4"-3"-3172,-23-16 1542,20 13-1597,0 0-1,-1 0 0,0 1 0,0 1 1,0-1-1,0 1 0,0 0 0,-1 1 1,0 0-1,0 1 0,0-1 0,0 2 1,0-1-1,-9 1 0,-3 0-232,1 1 1,0 1-1,0 1 0,-1 1 0,1 0 0,-35 12 0,18-1-36,1 1 0,0 2 0,1 1 0,1 2 0,0 2-1,-54 45 1,77-56-10,0 1 0,1 0 0,1 1 0,0-1 0,1 2 0,0-1-1,1 1 1,1 0 0,-6 17 0,9-13-1,1 1 0,0 0 0,1 0 0,2 26 1,0-9-5,-1-13-9,-1-8 21,1 1 0,1-1 0,0 0 0,6 27 0,-5-37-10,-1-1 0,1 0 0,-1 0 0,1 0 0,0 0 0,1-1 0,-1 1 0,1-1-1,-1 1 1,1-1 0,0 0 0,1 0 0,-1 0 0,0 0 0,1-1 0,-1 1 0,1-1-1,0 0 1,0 0 0,0 0 0,6 1 0,58 31-94,-55-26 103,0 0-1,1-2 0,22 9 0,-1-7 39,57 8-1,17 3-15,-83-15 27,0-1 0,0-1 0,0-1 0,40-4 1,2 1 54,-62 2-97,-1-1 0,1 0 0,0 0 0,0 0 0,0-1 0,-1 1 0,1-2 0,-1 1 0,0 0 0,1-1 0,-1 0 0,0 0 0,0-1 0,-1 1 0,1-1 0,-1 0 0,0 0 0,0-1 0,0 1 0,-1-1 0,1 0 0,-1 0 0,3-7 0,2-3 98,-1-1 1,-1 0-1,0 0 1,-1-1-1,-1 1 1,4-30 0,-5 5 79,-3-51 1,0 42-83,-1 46-99,0-1 1,0 1-1,0 0 1,-1-1-1,1 1 1,-1 0-1,0 0 1,0 0-1,0 0 1,-1 0-1,0 0 1,1 1-1,-1-1 1,-1 1-1,1 0 1,0 0-1,-1 0 1,1 0-1,-1 1 1,0-1-1,0 1 0,-8-3 1,1-1-30,0 1 0,0 1 0,-1 0-1,0 0 1,0 1 0,0 1 0,-17-2 0,18 3-147,1 0 1,-1 1-1,0 0 0,1 1 1,-1 0-1,1 0 1,-1 1-1,1 1 1,0 0-1,0 0 0,0 1 1,-16 8-1,-11 13-1766,4-1-689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22.4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812 175 904,'0'0'8837,"-11"-22"-8174,2 11-643,-1 1 0,0 0 0,0 1-1,-1 0 1,0 0 0,-1 1 0,0 1 0,0 0 0,-1 0 0,1 1 0,-1 1 0,-1 0 0,-14-3 0,-23-4 81,-1 3-1,-59-4 0,87 11-95,13-1 38,0 2 1,-1 0-1,1 0 0,0 1 1,-1 1-1,1-1 0,0 2 1,-1 0-1,1 0 0,0 1 1,1 0-1,-1 1 0,0 0 1,1 1-1,-10 6 0,12-6-47,0 1-1,1 0 0,0 0 0,0 0 1,0 1-1,1 0 0,0 1 0,-8 12 0,-1 2 26,-1-2-12,2 2 0,0 0 1,1 1-1,-16 41 1,27-59-10,-2 6 2,-1 1 0,2 0 0,-1-1 0,2 1 0,-1 1 0,2-1 0,-1 13 0,-1 129 212,4-150-205,-1 0-1,1 0 0,0 0 1,0 0-1,1 0 1,-1 0-1,1-1 0,0 1 1,0 0-1,0-1 0,5 6 1,35 39 166,-27-31-136,-8-10-21,-1-1 0,1 0 1,0 0-1,1-1 0,-1 1 0,1-2 0,0 1 0,0-1 1,1 0-1,-1-1 0,1 0 0,0 0 0,9 1 1,10 0 9,1-1 1,50-1-1,-72-2-23,8 0-6,0-1-1,0-1 1,-1 0-1,1-1 1,-1-1-1,1 0 1,-1 0 0,25-14-1,-23 10 5,-1-2-1,0 0 1,-1 0 0,0-2 0,0 0-1,17-21 1,15-12-3,-39 38 9,-1 0 1,0 0-1,0-1 0,-1 0 1,0 0-1,0-1 1,-1 0-1,0 1 1,-1-1-1,3-11 0,1-8 69,-1 0 0,3-33 0,-8-24 481,-2 84-540,1-1 1,-1 0 0,0 1-1,0-1 1,0 0-1,0 1 1,0-1-1,0 1 1,0-1-1,0 1 1,0 0-1,-1 0 1,1-1-1,-1 1 1,1 0 0,-1 0-1,-2-1 1,-37-21 33,25 14 21,9 6-124,-1 0 0,0 0 1,0 1-1,0 0 0,0 0 0,-1 1 1,1 0-1,0 1 0,-1 0 0,1 0 1,0 0-1,-1 1 0,1 1 1,0-1-1,0 1 0,0 1 0,0-1 1,0 1-1,0 1 0,1 0 1,0 0-1,0 0 0,0 1 0,-11 9 1,-27 33-6369,30-36 1005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55.9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1112,'0'0'5967,"21"0"-4349,525 26 2752,-118-1-4330,-149 1 34,2 0-12,23-10-45,-129-5-12,475 4 28,60 4 33,668 10-19,-997-44-25,-113 2-23,321 5-35,2 6 39,-304 3-8,114 10 14,1 0-1,-92-12-26,604 7-76,-713 10 6,34 0-136,-279-11-5203,21-5 1668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0:57.20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0 268 544,'0'0'6548,"42"-2"-6285,588 2 276,-403-8-557,-77-4 18,2 0-2,-105 9 7,81-14 0,-61 6-3,374-59 16,-353 50 32,97-36 0,-73 21 109,-91 28-169,-14 4 43,1 0 0,0 1 0,-1 0 0,1 0 0,10 0 0,-18 2-53,0 0 0,-15 20-2030,15-19 2014,-23 15-1476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0:59.19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0 416,'0'0'5548,"29"0"-4134,17 3-1073,-1 1 1,67 16-1,-62-10-138,80 6-1,-47-12-21,0 4-1,95 22 1,-68-8-160,0-6 1,1-4 0,123-3-1,-50 5-9,0 1-9,-23-1 4,-72-4 10,78-2-49,-139-6-162,-22-2 85,-1 0 1,0 0-1,1 1 0,-1 0 0,0 0 1,1 0-1,-1 0 0,0 1 0,7 3 0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1:01.37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0 760,'0'0'3156,"20"2"-2835,-5-2-312,10 1 261,-1 0-1,0 2 0,1 1 1,-1 1-1,25 8 1,-17 3 117,0 0 0,-2 2 0,43 32 0,-49-31-354,1-2 1,0-1-1,2-1 0,0-1 1,46 17-1,8-8 32,-25-8-42,90 37 0,-103-35 1,1-3 0,80 16 1,-30-9-42,292 72 483,-357-87-457,-1-1-1,41 2 0,-41-5 23,-1 1 0,50 12 0,68 32 11,120 32 20,-206-70-24,71 3-1,-81-8 48,-25 0-75,-1 2-1,0 0 1,0 2 0,-1 0-1,0 1 1,0 2 0,29 18-1,-45-26-247,16 12 608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24.96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188 36 4385,'0'0'4377,"-4"-6"-4174,3 4-191,0 0-9,0 0-1,0 1 0,0-1 0,0 0 0,0 1 1,0-1-1,0 1 0,0 0 0,-1-1 1,1 1-1,-1 0 0,1 0 0,-1 0 1,1 0-1,-1 0 0,0 0 0,1 0 0,-1 0 1,0 1-1,0-1 0,1 1 0,-1-1 1,0 1-1,0 0 0,0 0 0,0 0 0,0 0 1,0 0-1,1 0 0,-1 0 0,0 0 1,0 1-1,0-1 0,0 1 0,1 0 0,-1-1 1,-2 3-1,-30 16 1112,29-17-1066,0 1 1,1-1-1,-1 1 0,0-1 0,1 1 0,-1 1 0,1-1 1,0 1-1,0-1 0,0 1 0,1 0 0,-1 1 0,1-1 1,0 0-1,0 1 0,1 0 0,-1 0 0,1 0 0,0 0 1,-2 7-1,1 4-104,1 1 1,0-1 0,1 0 0,1 0-1,0 1 1,1-1 0,6 25 0,-5-33-103,0 0 0,1 0 0,0-1 1,0 1-1,1-1 0,0 0 1,0 1-1,0-2 0,1 1 0,1-1 1,-1 1-1,1-1 0,0-1 1,0 1-1,0-1 0,14 8 0,-15-11-68,0 0-1,0-1 1,0 0-1,0 0 0,1 0 1,-1 0-1,0-1 1,1 1-1,-1-2 0,1 1 1,5-1-1,13-4-1253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1:03.55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1 720,'0'0'3023,"16"14"-2661,131 112 1873,-118-100-1810,-1 2 1,-1 1-1,39 54 1,33 37-260,-63-83-23,5 4 84,61 79 1,-77-90-312,2 0 1,0-2 0,59 47-1,-18-18 323,-23-18-133,1-2-1,2-2 0,2-3 1,79 40-1,-108-60-92,-1 1 1,0 0-1,-1 2 0,-1 0 1,30 32-1,-17-16 18,-8-12-21,1 0-1,45 27 1,-45-32-9,-1 1-1,-1 1 0,37 35 0,103 105-105,-101-108 105,-49-40 0,0 1 0,0 0-1,-1 1 1,-1 0 0,13 15 0,-13-13-7,1-2-1,0 0 1,0 0 0,1-1 0,0 0 0,18 9 0,41 32 74,29 24-59,-41-19-483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11.6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783 117 2921,'0'0'4965,"0"-8"-4356,0 0-752,1 5 285,-1 0 0,0-1 0,1 1 0,-1 0 0,-1 0-1,1 0 1,0 0 0,-1 0 0,1-1 0,-1 1-1,0 0 1,0 0 0,0 0 0,-1 0 0,1 1 0,0-1-1,-1 0 1,0 1 0,0-1 0,0 1 0,0-1 0,0 1-1,0 0 1,-1 0 0,1 0 0,-1 0 0,0 0-1,-2-1 1,-14-3-139,-1 2-1,1 0 1,-1 1-1,0 1 1,0 0-1,1 2 1,-1 0-1,-38 7 1,29 0-10,2 1 1,-1 1-1,1 2 0,0 0 1,1 2-1,-33 22 0,24-12 4,2 1-1,1 1 1,-35 36 0,49-44-4,2 2 1,0 0 0,1 1 0,0 0-1,2 1 1,-16 34 0,24-38 4,1 0 0,1 0 0,0 1 1,2-1-1,0 0 0,0 1 0,5 32 0,-2 7 48,-2-42 5,0 0-1,1-1 1,0 1 0,2 0 0,-1 0 0,2-1 0,0 0 0,1 1 0,0-2 0,1 1 0,13 21-1,-18-33-50,1 3 20,1 0 0,0 0-1,0-1 1,0 1 0,0-1 0,0 0 0,1 1 0,0-2 0,0 1-1,0 0 1,0-1 0,1 0 0,-1 0 0,1 0 0,0 0-1,0-1 1,0 0 0,0 0 0,0 0 0,6 1 0,171 35 120,-154-35-131,1-1 1,-1-1 0,1-2-1,-1-1 1,0 0 0,0-3-1,42-10 1,-53 11-3,1-1 0,-1 0 1,0-1-1,-1-1 0,0 0 0,0-2 1,0 0-1,-1 0 0,-1-1 0,1-1 1,-2-1-1,1 0 0,-2 0 0,0-1 1,0-1-1,-1 0 0,-1-1 0,0 0 1,-1 0-1,-1-1 0,0 0 0,6-21 1,14-41-1,-18 53 5,0-2 1,-1 1 0,-2-1 0,-1 0-1,-1-1 1,2-41 0,-7 61 3,1-1 1,-2 1 0,1 0-1,-1 0 1,0 0 0,-1-1 0,0 1-1,0 0 1,-1 1 0,0-1-1,0 0 1,-1 1 0,0 0-1,0 0 1,-1 0 0,1 0 0,-2 1-1,1 0 1,-1 0 0,0 0-1,0 0 1,-12-7 0,10 7-63,-1 0 0,1 1 1,-1 0-1,0 0 0,-1 1 1,1 0-1,-1 1 0,0 0 1,1 1-1,-1 0 0,0 0 1,-1 1-1,-12 0 0,8 2-645,-1 0 0,1 1 1,0 1-1,1 0 0,-1 1 0,0 1 0,1 0 0,-16 9 0,-9 5-4853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14.6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607 55 800,'0'0'3098,"-30"-22"2185,21 22-5153,0-2 0,0 1 0,0-1 0,-12-5 0,-25-4-40,40 10 17,-16-3-5,0 2-1,0 0 1,0 1-1,0 1 1,-36 6-1,42 0-84,1 1 0,0 1 0,0 1 1,1 0-1,0 0 0,0 2 0,-20 20 0,1-3 123,24-21-113,1 0-1,-1 1 0,1 0 0,1 1 0,0-1 1,0 1-1,1 1 0,0-1 0,1 1 1,0 0-1,0 1 0,1-1 0,0 1 1,-3 17-1,-4 26-34,2-1 0,3 2 0,2-1 0,2 0 0,8 76 0,-5-120 27,2-1 0,-1 1 1,1-1-1,1 0 0,-1 0 0,1 0 1,1 0-1,0-1 0,0 0 1,1 0-1,0 0 0,0-1 0,1 0 1,0 0-1,0 0 0,0-1 1,1 0-1,16 9 0,0-1 21,0-1 0,0-1 0,1 0 0,1-3-1,40 11 1,-53-17-28,0 0 0,1-2 1,-1 0-1,0 0 0,1-1 0,-1-1 0,1 0 0,-1-1 0,0 0 0,0-1 0,24-9 1,-30 10-21,0 0 19,1 0-1,-1-1 1,0 1-1,-1-1 1,1 0-1,0-1 1,-1 0-1,0 0 1,0 0-1,0-1 1,0 0-1,8-10 1,-7 8-13,0 0 0,0 1 1,1 0-1,0 0 0,0 1 0,13-7 1,30-21 72,-4-7-42,-23 20-42,-1-2-1,38-41 0,-55 54 73,0 0 0,0 0 0,0 0 0,-1-1 0,-1 0-1,1 0 1,-2 0 0,1-1 0,-1 1 0,-1-1 0,2-21-1,-2 10 3,-1 0 0,-1-1-1,-1 1 1,-1 0-1,-1 0 1,-7-24-1,8 40-72,1 0-1,-1 0 0,-1 0 1,1 0-1,-1 1 0,0-1 1,0 1-1,-1 0 0,0 0 1,0 0-1,0 0 0,0 1 1,0 0-1,-1 0 0,0 0 1,0 0-1,0 1 0,-1 0 1,1 0-1,-1 0 0,1 1 1,-1-1-1,0 1 0,0 1 1,0-1-1,0 1 0,-10-1 1,-57 1-3784,38 1-394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28.3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131 1 1344,'0'0'6323,"-3"0"-6022,1 0-1,-1 0 1,0 0 0,1 0-1,-1 0 1,1 0 0,-1 1-1,0-1 1,1 1 0,-4 1-1,0 16-294,0 0 0,1 0-1,1 1 1,-4 32 0,-1 9 44,-48 165 55,56-223-522,-1 4 1024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29.0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75 1632,'8'-2'11160,"34"-5"-11245,3 1 55,50 0 0,-52 5-148,65-12 0,-79 8-185,-28 4 27,0-1 0,0 1 0,0 0 1,0-1-1,0 1 0,-1-1 0,1 1 0,0-1 1,-1 0-1,1 1 0,-1-1 0,0 1 0,1-1 0,-1 0 1,0 1-1,0-1 0,0 0 0,0 1 0,-1-1 1,1-2-1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29.9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32 1120,'0'0'4096,"-10"-21"-571,18 19-3480,1 0 0,-1 0 0,0 1 0,1 0 0,0 0 0,-1 1 0,1 0 0,-1 0 0,10 2 1,13 0 39,12-2-138,205-5-109,-248 25-4370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32.1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227 0 3145,'0'0'4275,"0"32"-4113,2 58-4,1-36 29,-8 82 0,4-130-161,0-1 0,0 0 0,0 0 0,0 0 1,-1 0-1,0 0 0,0 0 0,0 0 0,0 0 0,-1-1 1,0 1-1,0-1 0,0 0 0,-1 0 0,1 0 0,-1 0 1,0 0-1,0-1 0,-1 0 0,1 0 0,0 0 1,-1 0-1,-7 2 0,-3 0 62,1 0 1,-1-2-1,0 0 1,0 0-1,0-2 1,0 0 0,-17-1-1,31 0-55,0-1 1,1 1-1,-1 0 1,0-1-1,0 0 1,0 1-1,0-1 0,1 1 1,-1-1-1,0 0 1,1 0-1,-1 1 1,0-1-1,1 0 0,-1 0 1,1 0-1,-1 0 1,1 1-1,0-1 0,-1 0 1,1 0-1,0 0 1,0 0-1,0 0 1,-1 0-1,1 0 0,0 0 1,0 0-1,1-2 1,-2-39 598,2 32-680,-1 4 0,1 1 0,-1 0-1,1-1 1,1 1 0,-1 0 0,1 0 0,0-1-1,0 1 1,1 1 0,-1-1 0,1 0 0,0 1-1,0-1 1,5-4 0,7-7-945,1 1 1,22-17-1,-8 6-830,-9 7 239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32.5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0 4785,'0'0'4017,"-9"6"-6274,0 4 657,-2-4-1345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33.8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 1 3793,'0'0'2235,"0"12"-2403,0 180 1276,-2-185-1033,0-1 0,-1 0 0,0 0 0,1 0 0,-2 0 0,1 0 0,-1 0 0,0-1 0,0 0 0,0 1 0,-8 5 0,11-11-80,3 0-377,0-1 281,0 0-1,-1 1 1,1-1-1,-1 0 1,1 0-1,-1 0 1,1 0-1,-1-1 1,0 1-1,1 0 1,0-2-1,5-4-250,22-13-1506,51-27 0,-48 30 1276,46-34 0,-62 34 3411,-25 15-68,-33 16-1663,6 1-950,28-12 83,0 0 1,1 0 0,-1 0-1,1 1 1,-10 7 310,17-8-600,0 0 68,1 0 1,-1 0-1,1 0 1,-1-1 0,1 1-1,0 0 1,0-1-1,0 1 1,1 0 0,-1-1-1,1 1 1,-1-1-1,1 0 1,0 1-1,0-1 1,0 0 0,3 3-1,1-1 19,-1 0 1,2 0-1,-1-1 0,0 0 0,0 0 1,1 0-1,9 2 0,5 0-127,-1 0 0,1-2 0,0-1-1,26 0 1,-38-2-1012,-2 0-621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34.3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 4033,'0'0'2612,"7"0"-2478,12 1 19,-2 0-174,-1 0-1,1-2 1,16-1 0,-28-1-1135,-4-4-390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25.52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6 1672,'0'0'4331,"3"-2"-3339,-2 2-958,-1 0 1,0-1-1,0 1 0,1 0 1,-1-1-1,0 1 1,1 0-1,-1 0 1,0-1-1,1 1 0,-1 0 1,0 0-1,1 0 1,-1 0-1,1 0 0,-1-1 1,0 1-1,1 0 1,-1 0-1,1 0 1,-1 0-1,0 0 0,1 0 1,-1 0-1,1 0 1,-1 0-1,0 1 0,1-1 1,-1 0-1,1 0 1,-1 0-1,0 0 0,1 1 1,-1-1-1,0 0 1,1 0-1,-1 0 1,0 1-1,1-1 0,-1 0 1,0 1-1,0-1 1,1 0-1,-1 1 0,0-1 1,0 0-1,0 1 1,1-1-1,-1 0 0,0 1 1,0-1-1,0 1 1,-3 29 1717,1-14-1858,0-8 116,1 1 0,1-1 1,-1 1-1,1-1 0,1 1 0,0-1 1,0 1-1,0-1 0,1 1 0,1-1 1,-1 0-1,1 0 0,1 0 0,0 0 1,0 0-1,0-1 0,1 0 0,0 0 1,0 0-1,1-1 0,11 12 0,-6-5-39,22 22-163,-33-34 186,1-1 1,0 1-1,0 0 1,0-1-1,0 1 0,0-1 1,0 1-1,0-1 1,0 1-1,0-1 0,0 1 1,0-1-1,0 0 1,0 0-1,1 0 0,-1 0 1,0 0-1,0 0 0,0 0 1,0 0-1,0 0 1,0 0-1,0 0 0,1-1 1,-1 1-1,0 0 1,0-1-1,0 1 0,0-1 1,0 0-1,0 1 1,0-1-1,-1 1 0,2-2 1,9-9-295,-2-1 0,1 0 0,-2 0 0,0-1 0,0 0 0,-1 0 0,-1 0 0,0-1 0,-1 0 0,0-1 0,-1 1 0,3-23 0,-22 36-1413,1 1 398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34.6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19 173 2817</inkml:trace>
  <inkml:trace contextRef="#ctx0" brushRef="#br0" timeOffset="1">19 173 2817,'-17'-128'1032,"17"126"-997,-1 1 1,1-1 0,0 1 0,-1-1-1,1 1 1,0-1 0,0 0-1,0 1 1,0-1 0,1 1-1,-1-1 1,0 1 0,1-1-1,-1 1 1,1-1 0,-1 1-1,1 0 1,0-1 0,-1 1-1,1-1 1,1 0 0,16-1 147,-13 3-11,13-3-203,1 1-1,-1 0 1,31 2 0,-30 0-1014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37.2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78 1 232,'0'0'4452,"-1"10"-4159,-6 30 916,-14 55 1,9-50-418,-9 72 1,6 190-500,15-305-368,0 0 1,1 0-1,-1-1 0,1 1 1,-1 0-1,1 0 0,0 0 1,0-1-1,0 1 1,0 0-1,0-1 0,0 1 1,0 0-1,1-1 0,-1 0 1,0 1-1,1-1 0,-1 0 1,1 0-1,-1 1 0,1-1 1,0-1-1,0 1 1,-1 0-1,1 0 0,0-1 1,0 1-1,0-1 0,0 1 1,0-1-1,0 0 0,0 0 1,-1 1-1,5-2 0,0 2-266,1-1 0,0 0 0,-1-1-1,1 0 1,0 0 0,-1 0 0,1-1-1,-1 0 1,9-3 0,8-10-1516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37.7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 0 72,'-1'0'9031,"-3"9"-9335,1 49 870,-16 91 0,9-91-344,-3 94 1,5-128-886,-4-14-3146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38.4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130 1 2497,'0'0'3316,"0"8"-2618,3 362 3215,-3-367-3901,-1 0 0,0-1 1,1 1-1,-1-1 0,0 1 1,0-1-1,-1 0 0,1 1 1,0-1-1,-1 0 0,1 0 1,-1 0-1,0 0 0,0 0 1,0 0-1,0 0 0,0-1 1,0 1-1,0-1 1,0 1-1,-5 1 0,3-1 4,1 0-1,0-1 0,-1 0 1,1 1-1,-1-1 0,1 0 1,-1-1-1,0 1 0,1-1 1,-1 1-1,0-1 1,1 0-1,-1 0 0,0-1 1,-5 0-1,8 0-26,0 0 0,0 0 1,1 0-1,-1 1 0,0-1 0,0 0 0,0 0 0,1-1 1,-1 1-1,0 0 0,1 0 0,-1 0 0,1 0 1,-1-1-1,1 1 0,0 0 0,0 0 0,-1-1 0,1 1 1,0 0-1,0-2 0,0-35-601,0 28 264,0-5-334,-2-37-405,-11 19-3360,8 28 1984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38.8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3121,'0'0'5081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39.6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 1 1712,'0'0'3875,"-18"34"-1974,12-24-1737,1 1 0,0 0 0,0 0 0,1 0 0,1 0 0,0 1 1,1-1-1,0 1 0,0 0 0,1 16 0,2-25-146,0 0 0,0 1 0,0-2 1,0 1-1,1 0 0,-1 0 0,1 0 1,0-1-1,0 1 0,0-1 0,0 1 1,0-1-1,0 0 0,1 0 0,-1 0 1,1 0-1,0 0 0,-1-1 0,1 1 1,4 1-1,-1 0-20,0 1 0,1-1 0,0-1-1,0 1 1,0-1 0,0 0 0,0-1 0,9 2 0,-12-3 19,0-1 0,0 1 0,0 0 0,1-1 0,-1 0 1,0 0-1,0 0 0,0 0 0,0-1 0,0 0 0,-1 0 0,1 0 0,-1 0 1,5-3-1,0-3 18,0 0 0,0-1 1,13-18-1,-17 22-32,1-2 58,0-1 0,0 0 0,0 0 0,-1 0-1,-1 0 1,1-1 0,-1 0 0,-1 1 0,1-1 0,-2 0 0,1 0 0,-1-1-1,0-17 1,-2 26-46,1-1 0,-1 1-1,0-1 1,0 1 0,0-1-1,1 1 1,-1 0 0,0 0 0,-1-1-1,1 1 1,0 0 0,0 0-1,-1 0 1,1 0 0,0 0-1,-1 0 1,1 0 0,-1 1-1,1-1 1,-1 0 0,1 1-1,-1-1 1,1 1 0,-1 0 0,0 0-1,1-1 1,-1 1 0,0 0-1,1 0 1,-1 0 0,-1 1-1,-59 1-1464,20 13-1884,21-7 731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41.6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 19 1144,'0'0'3449,"-19"0"2706,217-15-5955,-67 13 400,-52 1-1964,-27 1-3177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42.4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 1 16,'0'0'4298,"23"6"-3900,160 46 958,-178-50-1288,12 2 195,0 1 1,-1 1 0,0 1-1,-1 0 1,19 12 0,-29-15-213,0 0 1,-1 0 0,0 0-1,0 0 1,0 0-1,-1 1 1,1 0 0,-1 0-1,0 0 1,0 0-1,-1 0 1,0 0 0,0 1-1,0-1 1,0 1-1,-1 0 1,0-1 0,0 1-1,0 10 1,0-4 10,0-1 0,-1 1 0,0-1 0,-1 1 0,-1-1 0,1 1 0,-2-1 0,1 0 0,-2 0 1,0 0-1,0 0 0,0-1 0,-2 1 0,1-1 0,-1-1 0,-1 1 0,1-1 0,-2 0 0,1 0 0,-1-1 0,-1 0 0,1 0 0,-20 12 1,-52 33 249,57-39-183,0 0 0,0 2 1,2 0-1,0 1 0,1 2 1,1 0-1,-30 37 0,49-55-130,0-1 0,0 0-1,0 1 1,0-1 0,0 1-1,0-1 1,0 0 0,0 1-1,0-1 1,0 0-1,0 1 1,0-1 0,0 1-1,0-1 1,0 0 0,0 1-1,0-1 1,1 0 0,-1 1-1,0-1 1,0 0-1,0 1 1,0-1 0,1 0-1,-1 0 1,0 1 0,0-1-1,1 0 1,-1 1-1,0-1 1,1 0 0,-1 0-1,0 0 1,1 0 0,-1 1-1,0-1 1,1 0 0,-1 0-1,0 0 1,1 0-1,-1 0 1,0 0 0,1 0-1,-1 0 1,1 0 0,-1 0-1,0 0 1,1 0 0,-1 0-1,0 0 1,1 0-1,29 2-85,-23-2 88,313 2 484,-165-4-450,-154 2-32,-2 2-684,1-2 501,0 1 1,0-1-1,0 1 1,-1-1-1,1 1 1,0-1-1,-1 1 1,1-1-1,0 0 1,-2 2-539,2-2 539,-1 1-1,1-1 1,-1 0-1,1 0 1,-1 1-1,1-1 1,-1 0-1,1 0 1,-1 0-1,0 0 1,1 0-1,-1 0 1,1 0-1,-1 0 1,0 0-1,0 1-260,-14 1-4118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45.0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127 1 2457,'0'0'3764,"0"4"-3585,0 386 2827,-3-388-2931,0-1-1,0 0 1,0 0 0,0-1-1,0 1 1,-1 0 0,1-1 0,0 0-1,0 0 1,0 0 0,-1 0-1,-4-1 1,5 1 1,0-1-131,1-1 0,-1 1 0,1 0-1,0-1 1,-1 1 0,1-1 0,0 0 0,0 0 0,0 1 0,1-1-1,-1 0 1,0-1 0,1 1 0,-1 0 0,1 0 0,-2-6 0,-16-17-2174,7 15-92,1 1-1453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45.5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4113,'0'0'7360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25.96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 6 3913,'0'0'8614,"0"0"-8618,0 0 0,0 0 1,0 0-1,0-1 0,0 1 1,-1 0-1,1 0 0,0 0 0,0 0 1,0 0-1,0 0 0,0 0 1,0 0-1,0-1 0,0 1 1,0 0-1,0 0 0,0 0 1,0 0-1,0 0 0,0 0 1,0-1-1,0 1 0,0 0 0,0 0 1,0 0-1,0 0 0,0 0 1,0-1-1,0 1 0,0 0 1,0 0-1,0 0 0,0 0 1,0 0-1,0 0 0,0 0 0,0-1 1,0 1-1,0 0 0,0 0 1,0 0-1,1 0 0,-1 0 1,0 0-1,0 0 0,0 0 1,0 0-1,0-1 0,0 1 1,0 0-1,1 0 0,-1 0 0,0 0 1,0 0-1,0 0 0,0 0 1,0 0-1,1 0 0,6 18-140,-1 0-1,-1 0 0,0 0 1,-1 1-1,-1 0 0,1 20 1,-1 126-725,-3-117 594,0-33 65,0 1 1,-1-1-1,-1 1 1,0-1-1,-1 1 0,-7 18 1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46.2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 2481,'0'0'5897,"0"38"-5625,2 10 19,-1-27-283,0 0 0,-2 0 0,-2 22 0,0-34-2248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47.0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4561,'0'0'2043,"0"32"-1213,0 161 114,27-197-1416,-16-2 468,-1-1 1,1 0-1,-1-1 1,0 0-1,0 0 1,-1-1 0,0-1-1,-1 1 1,0-1-1,-1-1 1,10-16-1,-17 27 51,-1 0 0,1-1 0,0 1-1,0 0 1,0 0 0,0 0 0,-1-1-1,1 1 1,0 0 0,0 0-1,0 0 1,-1-1 0,1 1 0,0 0-1,0 0 1,-1 0 0,1 0 0,0 0-1,-1 0 1,1-1 0,0 1 0,0 0-1,-1 0 1,1 0 0,0 0 0,-1 0-1,1 0 1,0 0 0,0 0 0,-1 0-1,1 0 1,0 1 0,-1-1-1,1 0 1,0 0 0,0 0 0,-1 0-1,1 0 1,0 0 0,0 1 0,-1-1-1,1 0 1,0 0 0,0 0 0,-1 1-1,1-1 1,0 0 0,0 1 0,-17 7-209,-2 9 199,13-11-16,0-1 0,0 1-1,1-1 1,0 1 0,-7 10-1,12-15-13,-1 1 0,1 0-1,-1 0 1,1-1 0,-1 1 0,1 0 0,0 0-1,0-1 1,0 1 0,0 0 0,0 0-1,1 0 1,-1-1 0,0 1 0,1 0 0,-1 0-1,1-1 1,0 1 0,0 0 0,-1-1-1,1 1 1,0-1 0,0 1 0,0-1 0,1 0-1,-1 1 1,0-1 0,1 0 0,1 2-1,46 32 252,-42-31-247,4 1-427,1 0-1,0-1 1,0 0 0,1-1-1,-1-1 1,1 0-1,-1-1 1,1 0-1,0 0 1,0-2 0,18-2-1,-10 1-2579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43.8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401 66 680,'0'0'3038,"1"-7"-2468,3-20 151,-5 26-616,1 0-1,0 0 1,-1 0-1,0 1 1,1-1-1,-1 0 1,1 0-1,-1 0 1,0 0-1,0 1 1,0-1-1,1 0 1,-1 1-1,0-1 1,0 1-1,0-1 1,0 1-1,0-1 1,0 1 0,0-1-1,0 1 1,0 0-1,-2-1 1,-26-7 1426,27 8-1318,-11-3-149,1 1 1,-1 1-1,1 0 0,-1 0 0,0 2 1,1-1-1,-1 2 0,0-1 0,1 2 1,-1 0-1,1 0 0,0 1 1,0 1-1,1 0 0,-1 0 0,-12 9 1,15-8-65,1 0 1,0 0 0,0 1-1,0 0 1,1 1 0,0 0-1,1 0 1,0 0 0,0 1-1,0 0 1,1 0 0,1 1-1,0-1 1,0 1 0,1 0 0,0 0-1,0 0 1,1 0 0,1 1-1,-1 10 1,-16 172 542,14-112-499,5-56-147,-1-21 101,1 0-1,0-1 1,0 1-1,0 0 1,0-1-1,1 0 1,-1 1 0,1-1-1,0 0 1,0 0-1,0 1 1,0-2-1,1 1 1,-1 0 0,1 0-1,0-1 1,-1 1-1,1-1 1,0 0-1,5 2 1,-2 0-43,0 0 1,0-1-1,0 0 1,0-1-1,1 1 0,-1-1 1,1 0-1,0-1 1,0 0-1,8 1 1,14-1 109,-15 0-113,0-1 0,0 0 1,0-1-1,-1 0 1,21-6-1,-31 7 43,0-1-1,0-1 1,0 1-1,0 0 1,-1-1-1,1 1 0,0-1 1,-1 0-1,1 0 1,-1 0-1,0 0 1,0 0-1,0 0 1,0-1-1,0 1 1,0-1-1,-1 1 0,1-1 1,-1 0-1,1 0 1,-1 0-1,0 0 1,0 0-1,-1 0 1,1 0-1,-1 0 1,1 0-1,-1 0 1,0 0-1,0-4 0,0 6 25,0-1 0,0 1-1,0-1 1,-1 1 0,1-1-1,0 1 1,-1-1 0,1 1-1,-1-1 1,1 1 0,-1 0 0,0-1-1,1 1 1,-1 0 0,0-1-1,0 1 1,-2-2 0,3 3-157,-1-1 1,0 1-1,0 0 1,0-1-1,1 1 1,-1 0-1,0 0 1,0-1-1,0 1 1,0 0-1,0 0 1,0 0-1,0 0 1,1 0-1,-1 0 1,0 0-1,0 1 1,0-1-1,0 0 1,0 0-1,0 1 1,1-1-1,-1 0 1,0 1-1,0-1 1,1 1-1,-1-1 1,0 1-1,0-1 1,1 1 0,-1 0-1,-1 1 1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44.1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 3449,'0'0'5228,"-3"0"-5401,70 2 454,-32 0-1332,44-4 0,-69-1-1052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48.8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30 1064,'0'0'5375,"-6"-19"-4366,2 9 2607,2 68-4174,1-49 154,1-8 201,0 0 0,-1 1-1,1-1 1,0 1 0,0-1-1,0 0 1,0 1 0,0-1-1,0 1 1,0-1-1,1 0 1,-1 1 0,0-1-1,1 1 1,-1-1 0,1 0-1,0 0 1,-1 1 0,1-1-1,0 0 1,0 0-1,0 0 1,-1 0 0,3 2-1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56.0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29 1632,'0'0'5408,"24"-5"-998,69-5-4494,-68 5 12,45-1 0,-52 5-1025,8-1-5485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57.3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113 28 880,'0'0'6951,"0"-4"-6340,0-10-170,0 14-424,0-1 0,0 1 0,0 0-1,0-1 1,0 1 0,0 0 0,0 0 0,0-1 0,0 1-1,0 0 1,0-1 0,0 1 0,0 0 0,0 0 0,0-1-1,0 1 1,0 0 0,0 0 0,-1-1 0,1 1-1,0 0 1,0-1 0,0 1 0,0 0 0,-1 0 0,1 0-1,0-1 1,0 1 0,0 0 0,-1 0 0,1 0-1,0 0 1,0-1 0,-1 1 0,1 0 0,0 0 0,-1 0-1,1 0 1,0 0 0,0 0 0,-1 0 0,1 0 0,0 0-1,-1 0 1,1 0 0,0 0 0,0 0 0,-1 0-1,1 0 1,0 0 0,-1 0 0,1 0 0,0 0 0,0 0-1,-1 0 1,1 1 0,0-1 0,0 0 0,-1 0-1,1 0 1,0 1 0,-3 4 2,1 1-1,-1-1 0,1 1 1,1 0-1,-1-1 1,1 1-1,0 0 1,0 10-1,0-5-8,-47 210 162,19-102-13,25-97-158,2 0 0,0 0 0,3 34 0,0-17 7,-1-36-31,0 1 0,1-1-1,0 0 1,0 0 0,0 1 0,0-1 0,0 0-1,1 0 1,-1 0 0,1 0 0,0-1 0,0 1-1,0 0 1,0-1 0,0 0 0,1 1 0,-1-1-1,1 0 1,0 0 0,-1 0 0,1 0 0,0-1-1,3 2 1,1 1-287,1-1-1,-1 0 1,1 0 0,-1-1-1,1 0 1,0-1 0,0 1-1,12-1 1,-13 0-55,1-2-1,0 1 1,0-1 0,-1 0-1,1-1 1,0 1 0,-1-2 0,0 1-1,1-1 1,8-5 0,6-5-2048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57.8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 1 2889,'0'0'3912,"0"49"-1591,-12 69-1599,-35 146 0,33-192-616,10-18 406,3-34-1631,0 2-3313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58.3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0 3633,'0'0'2327,"0"7"-2227,0 30 323,-2 0-1,-2 0 1,-1 0 0,-11 39 0,16-75-347,-5 25-831,5-26 684,1 1-1,-1-1 0,0 1 1,0-1-1,0 0 0,0 1 1,1-1-1,-1 0 0,0 1 1,0-1-1,1 0 0,-1 0 1,0 1-1,1-1 0,-1 0 1,0 0-1,1 1 1,-1-1-1,0 0 0,1 0 1,-1 0-1,1 0 0,-1 1 1,0-1-1,1 0 0,-1 0 1,1 0-1,-1 0 0,0 0 1,1 0-1,-1 0 0,1 0 1,-1 0-1,0 0 0,1-1 1,-1 1-1,1 0 1,-1 0-1,0 0 0,1 0 1,-1-1-1,0 1 0,1 0 1,-1 0-1,0 0 0,1-1 1,-1 1-1,0 0 0,0-1 1,1 1-1,-1 0 0,0-1 1,1 0-1,16-9-3530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58.8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195 2 40,'0'0'7991,"-10"-1"-7770,5 1-219,1 0 0,-1 0-1,0 0 1,1 1 0,-1 0 0,0 0-1,1 0 1,-1 0 0,1 1-1,-1-1 1,1 1 0,0 0-1,0 1 1,0-1 0,0 1-1,0-1 1,0 1 0,-4 5-1,4-3 90,0-1-1,-1 0 1,1 0-1,-1 0 0,0 0 1,-1-1-1,1 1 0,0-1 1,-1-1-1,0 1 1,0-1-1,0 0 0,0 0 1,0-1-1,0 0 0,-6 1 1,16 35-221,0-31 81,1-1-1,-1 0 0,1 0 0,1 0 0,-1-1 0,1 1 1,0-1-1,0 0 0,0-1 0,0 0 0,1 0 0,12 4 0,-9-4-834,-1-1-1,2 0 1,-1-1-1,19 1 1,-17-2-1425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26.28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62 5721,'0'0'7066,"38"-53"-7178,-17 47-568,3 4 23,-1 2-71,6 0-432,-8 0-704,-6 0-841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6:59.5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96 2601,'0'0'2636,"-9"32"-1044,9 41-610,1-72-957,-1 0-1,1 1 1,0-1 0,0 0-1,-1 0 1,1-1 0,0 1-1,0 0 1,0 0-1,0 0 1,0-1 0,0 1-1,0 0 1,1-1 0,-1 1-1,0-1 1,0 1 0,0-1-1,2 1 1,30 9 24,-28-8-42,0 0 11,0-1-1,0 1 1,0-1-1,0 0 0,0 0 1,0 0-1,0-1 0,0 0 1,1 0-1,-1 0 1,0-1-1,0 1 0,0-1 1,0 0-1,0-1 0,0 1 1,0-1-1,0 0 1,0-1-1,-1 1 0,1-1 1,-1 1-1,0-1 1,0-1-1,0 1 0,0-1 1,0 1-1,-1-1 0,1 0 1,-1 0-1,0-1 1,3-6-1,1 0 23,-1 1 0,0-1-1,-1 0 1,5-17 0,-8 23 55,0 0 0,-1 0 0,0 0 0,0 0 0,-1-1 0,1 1 0,-1 0 0,0-1 0,-1 1 0,1 0 0,-1-1 0,-2-8 0,2 12-83,0 1 0,-1-1 0,1 1 0,0-1 0,0 1 0,-1 0 0,1-1 0,-1 1 0,1 0 0,-1 0 0,0 0 0,1 0 0,-1 0 0,0 0 0,0 0 0,0 1 0,0-1 1,1 1-1,-1-1 0,0 1 0,-3 0 0,-48-2 60,42 2-81,1 0-425,-1 1 1,1 0-1,0 0 0,0 1 1,0 0-1,0 1 1,0 0-1,0 1 1,-11 5-1,4-1-1837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02.1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40 3337,'0'0'4773,"-17"-8"-1534,233-3-3074,3 1-2805,-216-1-1777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02.9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1 704,'0'0'3654,"26"9"-2972,85 29-195,-104-36-401,0 0 1,0 1-1,0 0 1,-1 0-1,1 1 1,-1 0-1,1 0 1,-1 0-1,-1 1 1,1 0-1,-1 0 1,1 1-1,-1-1 1,-1 1-1,1 0 1,-1 0-1,6 12 1,-7-6 78,0 0 1,0 0 0,-1 1-1,-1-1 1,0 1-1,0-1 1,-3 21-1,2 1-133,0-26-1,-1-1-1,0 0 0,0 1 0,0-1 0,-1 0 0,0 0 0,0 1 0,-1-2 0,0 1 0,0 0 0,-1 0 0,0-1 0,-4 6 0,-6 5 218,-1-1 0,0-1 1,-19 15-1,-23 24 110,53-50-343,0 0 12,0 0 1,0 0-1,0 0 0,0 1 1,1 0-1,0-1 0,0 1 1,1 0-1,-1 1 0,-1 5 1,34-8 601,37 7-435,0-2 0,0-4 0,105-6 0,-52 0-124,-47-8 248,-10 2-4375,-78 8 1410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04.7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365 88 1944,'0'0'5711,"0"-38"-2293,0 36-3412,-1 0 1,1-1-1,-1 1 1,0 0-1,1 0 0,-1 0 1,0 0-1,0 0 1,-1 0-1,1 0 1,0 0-1,-1 0 0,1 0 1,-1 0-1,1 1 1,-1-1-1,0 1 0,0-1 1,1 1-1,-1 0 1,0 0-1,-1 0 0,1 0 1,0 0-1,0 0 1,0 0-1,0 1 0,-1-1 1,1 1-1,0-1 1,-1 1-1,-3 0 0,-10-1 34,-1 0-1,0 1 0,-20 2 1,33-2-40,0 1 0,-1 1 0,0-1 0,1 1 0,-1 0-1,1 0 1,0 0 0,0 0 0,0 1-1,0-1 1,0 1 0,0 0 0,1 1-1,-1-1 1,1 1 0,-4 5 0,-45 65-4,43-58 5,-4 6-9,1 1 1,1 0-1,0 0 1,2 1 0,1 0-1,2 1 1,0 0-1,1 0 1,1 0-1,2 1 1,0 27-1,3-49 16,0-1 0,0 1-1,0-1 1,1 1 0,0-1-1,-1 0 1,1 0 0,0 1-1,0-1 1,1-1 0,-1 1-1,1 0 1,-1 0-1,1-1 1,0 0 0,0 1-1,0-1 1,0 0 0,4 1-1,69 36-4,-72-37-8,0 1-22,1 0 1,0-1-1,0 0 0,0 0 0,0 0 1,0-1-1,0 0 0,1 0 0,-1 0 1,0 0-1,1-1 0,-1 0 0,1 0 1,-1-1-1,0 1 0,1-1 0,-1 0 0,0 0 1,0-1-1,1 0 0,-1 0 0,0 0 1,-1 0-1,1-1 0,0 0 0,-1 0 1,0 0-1,1-1 0,-1 1 0,4-6 1,-7 9-62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05.1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14 4929,'0'0'6499,"0"-1"-6480,-1 1 0,1-1 1,0 1-1,-1-1 0,1 1 1,0-1-1,0 1 0,-1-1 1,1 0-1,0 1 0,0-1 0,0 1 1,0-1-1,0 1 0,0-1 1,0 0-1,0 1 0,0-1 1,0 1-1,0-1 0,0 1 1,0-2-1,99 2-1047,-34 0-3324,-55 0 2069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06.6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 0 3201,'0'0'3903,"0"35"-3204,-2 240 779,1-273-1434,1-1 0,0 1 0,-1-1 0,1 1 1,-1-1-1,1 1 0,-1-1 0,0 1 0,0-1 1,1 0-1,-1 1 0,0-1 0,0 0 0,0 1 0,-1-1 1,1 0-1,0 0 0,0 0 0,-1 0 0,1 0 1,0-1-1,-1 1 0,1 0 0,-1-1 0,1 1 1,-1-1-1,1 1 0,-1-1 0,-2 1 0,-1 0 39,0 0 0,0 0 0,-1-1 0,1 0 0,0 0 0,-1 0 0,-9-2 0,14 2-138,0-1-1,0 1 1,0-1-1,0 1 1,0-1-1,0 0 1,1 1-1,-1-1 1,0 0-1,0 0 0,0 0 1,1 0-1,-1 0 1,1 0-1,-1 0 1,1 0-1,-1 0 1,1 0-1,-1 0 1,1 0-1,0 0 0,-1 0 1,1 0-1,0-3 1,-2-31-2985,3 28 1963,-1-6-879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07.1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1 680,'0'0'8265,"-2"0"-7989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08.1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 0 864,'0'0'6032,"-2"72"-3663,-24 76-2089,28-143-486,6-9-19,9-11-235,63-61-1706,-51 51 2139,-1-2 0,39-48 0,-77 76 4213,-6 7-4390,-96 107 433,112-115-226,-1 0-1,1 1 0,0-1 1,-1 1-1,1-1 1,0 1-1,0-1 0,-1 1 1,1-1-1,0 1 0,0-1 1,0 1-1,0-1 0,0 1 1,-1-1-1,1 1 1,0-1-1,0 1 0,0 0 1,1-1-1,-1 1 0,0-1 1,0 1-1,0-1 1,0 1-1,0-1 0,1 1 1,-1-1-1,0 1 0,0-1 1,1 1-1,-1-1 1,0 1-1,1-1 0,-1 0 1,0 1-1,1-1 0,-1 0 1,1 1-1,-1-1 1,1 0-1,-1 1 0,1-1 1,-1 0-1,1 0 0,-1 1 1,1-1-1,-1 0 1,1 0-1,-1 0 0,1 0 1,0 0-1,31 10 137,-31-9-145,18 3-17,0-1 0,0-1 0,20 0 0,3-2-4399,-36 0 3420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10.6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 2 4121,'0'0'6861,"0"-2"-6833,-2 21-22,0-1-1,-1 0 0,-1 1 1,-7 20-1,5-20 32,1 0 0,1 1-1,1-1 1,-1 27 0,-2 20 297,1-8-1123,7-21-5072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11.0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37 3729,'0'0'4921,"6"-12"-4552,12 9-282,-1 1-1,1 1 1,28 2-1,29-2 63,63-13-925,-129 9-2010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27.28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2 536 6705,'0'0'5348,"-1"-18"-5284,0-59-58,2 70-10,1 0 1,0 0-1,0 0 1,1 0-1,0 1 1,0-1 0,1 1-1,-1 0 1,1 0-1,0 0 1,1 0-1,0 1 1,0 0-1,5-5 1,10-11 23,-13 10-17,0 1 1,0-1 0,-1 0 0,0-1 0,-1 1 0,-1-1 0,4-13 0,16-92 47,-11 46-37,-12 62 6,4-11 30,-4 19-98,2 4-11,-1 0-1,1 0 0,-1 1 1,1-1-1,-1 1 1,0 0-1,0 0 0,-1-1 1,1 1-1,-1 0 1,1 6-1,2-1-61,0 2 103,-1 0 0,0 1 0,0-1-1,-1 1 1,-1 0 0,0-1 0,0 1 0,-2 0 0,-1 14 0,-3 14 119,-13 50 0,15-77-75,-8 50-18,4 1 0,2 0-1,5 98 1,2-97 38,-2 0 0,-4 0 0,-16 88-1,12-137 149,-1-23-335,-5-31-546,12 35 587,-13-41-3142,4 26 297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11.8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1696,'0'0'6804,"9"0"-5427,418 14-457,-390-14-1437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12.6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136 1 328,'0'0'5675,"4"2"-5237,12 11-58,-1 1-1,0 1 1,-1 0-1,-1 1 0,0 0 1,17 28-1,10 13 9,-32-47-305,-1 1 0,1 0 0,-2 1 0,0 0 0,0 0 0,-1 0 0,0 0 1,-1 1-1,-1 0 0,0 0 0,-1 0 0,0 0 0,-1 0 0,0 1 0,-2 15 0,0-25-65,0 0 0,0-1-1,0 1 1,-1-1 0,1 1-1,-1-1 1,0 0 0,0 0-1,0 1 1,0-1 0,-1-1-1,0 1 1,1 0 0,-4 2-1,-49 37 186,41-32-152,-220 160 284,231-168-342,1 1 0,0-1 0,-1 0 0,1 1 0,0 0 0,0-1 0,1 1 0,-1 0 0,1 0 0,-1 0 0,1 0 0,0 0 0,0 0 0,0 1 0,0 4 0,1-8-76,0 1 23,2 0 85,1 1 0,0-1-1,0 0 1,0 0 0,0 0 0,-1 0-1,1-1 1,0 1 0,0-1 0,1 1-1,4-1 1,-4 0 33,102 8 144,112-7 1,-107-2-95,-110 1-198,-13 0-4603,0 0 1948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13.6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244 0 3185,'0'0'5646,"0"32"-5530,0-2-32,1-19-36,0 1 0,-1-1 1,0 1-1,-1-1 0,-1 1 1,0-1-1,0 1 0,-1-1 0,-1 0 1,-7 17-1,6-18 46,0-1 1,-1 0-1,0-1 0,0 1 1,-1-1-1,0 0 1,-10 7-1,13-11-38,-1-1-1,-1 0 1,1 0-1,0-1 1,-1 1 0,0-1-1,1 0 1,-1-1 0,0 1-1,0-1 1,0 0-1,0-1 1,-11 0 0,14 0-65,0 0 0,0 0-1,0 0 1,0-1 0,0 0 0,0 0 0,0 0 0,0 0 0,0 0 0,1 0 0,-1-1 0,0 1-1,1-1 1,-1 0 0,1 0 0,-1 0 0,1 0 0,0 0 0,0 0 0,0-1 0,0 1 0,0-1 0,1 1-1,-1-1 1,1 0 0,-1 1 0,1-1 0,0 0 0,0 0 0,1 0 0,-1 0 0,0 0 0,1 0-1,0 0 1,0 0 0,0 0 0,0-1 0,1-2 0,-2-15-415,0 15-31,1 0 0,0 0 0,0 0 1,0 0-1,1 0 0,-1 1 0,1-1 1,1 0-1,-1 0 0,1 1 0,4-10 1,6-4-3686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13.9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2833,'0'0'6761,"0"5"-7873,0 0-1001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14.5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 3473,'0'0'4050,"0"42"-3519,0-21-166,1-5-337,-1-1-1,-1 0 0,0 1 1,-1-1-1,0 0 1,-7 21-1,8-26-2338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15.4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0 3473,'0'0'4705,"-6"64"-3674,-23 39-731,11-45-90,18-57-231,0-1-1,0 0 1,0 0 0,0 0-1,0 1 1,0-1-1,0 0 1,0 0-1,-1 0 1,1 1-1,0-1 1,0 0-1,0 0 1,0 0-1,0 1 1,0-1-1,0 0 1,0 0-1,1 0 1,-1 1-1,0-1 1,0 0 0,0 0-1,0 0 1,0 1-1,0-1 1,0 0-1,0 0 1,0 0-1,1 0 1,-1 1-1,0-1 1,0 0-1,0 0 1,0 0-1,1 0 1,-1 0-1,0 1 1,0-1-1,0 0 1,0 0 0,1 0-1,-1 0 1,0 0-1,0 0 1,0 0-1,1 0 1,-1 0-1,0 0 1,0 0-1,1 0 1,-1 0-1,0 0 1,18-6-274,15-14 76,-17 7 294,0 0-1,0-1 1,-2 0 0,0-1 0,0-1 0,-1 0-1,-1-1 1,-1 0 0,12-25 0,-23 39 163,-5 6 102,-12 14 480,-19 23 230,31-33-1049,1-4 1,1 1 1,-1 0 0,1 0-1,0 1 1,0-1-1,1 1 1,0-1-1,-1 1 1,1 0 0,1 0-1,-1 0 1,1 0-1,0 0 1,0 0-1,0 1 1,1-1 0,-1 0-1,2 11 1,0-14 4,1 0 1,-1 0-1,1-1 0,-1 1 1,1 0-1,-1 0 0,1-1 1,0 1-1,0-1 1,0 0-1,0 1 0,0-1 1,0 0-1,0 0 1,0 0-1,4 0 0,39 13-84,10-12-466,-53-2 335,1-1 1,-1 1 0,0-1-1,1 1 1,-1-1 0,0 0-1,0 0 1,0 0-1,0 0 1,1 0 0,-1 0-1,-1 0 1,1-1 0,0 1-1,0-1 1,-1 0 0,1 1-1,0-1 1,1-3-1,3-6-2776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16.9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 5 2801,'0'0'5757,"-1"-1"-5660,0 1 0,1-1 0,-1 1 0,0 0 1,0-1-1,1 1 0,-1 0 0,0-1 0,0 1 0,0 0 0,0 0 1,1 0-1,-1 0 0,0 0 0,0 0 0,0 0 0,0 0 0,1 0 1,-1 0-1,0 1 0,0-1 0,0 0 0,1 1 0,-2-1 0,-6 40 38,2 0-1,0 42 1,-1 1-156,2-50-98,-1 21-4041,6-48 1871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17.3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40 1872,'0'0'7274,"-8"0"-5112,70 2-2083,-35 0-278,0-2 1,52-5 0,-77 5 23,0-1 1,0 0-1,0 1 0,0-1 1,0 0-1,0 0 1,0 0-1,0-1 1,-1 1-1,1 0 0,-1-1 1,1 1-1,-1-1 1,1 1-1,-1-1 1,0 0-1,0 1 0,0-1 1,2-3-1,3-6-2324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17.7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28 1240,'0'0'5840,"0"0"-5807,0 0 0,0 0 0,-1 0 0,1 0 1,0 0-1,0 0 0,0 0 0,0 0 0,0 0 0,0 0 0,-1 0 0,1 0 0,0 0 0,0 0 0,0 0 0,0 0 0,0 0 0,-1 0 0,1 0 0,0 0 1,0 0-1,0 0 0,0 0 0,0 0 0,0 0 0,-1 0 0,1 0 0,0 0 0,0 0 0,0 0 0,0-1 0,0 1 0,0 0 0,0 0 0,0 0 1,0 0-1,-1 0 0,1 0 0,0 0 0,0-1 0,0 1 0,0 0 0,0 0 0,0 0 0,0 0 0,0 0 0,0-1 0,0 1 0,0 0 0,0 0 1,0 0-1,0 0 0,0 0 0,0 0 0,0-1 0,0 1 0,0 0 0,0 0 0,0 0 0,0 0 0,0 0 0,0 0 0,1-1 0,-1 1 0,0 0 1,0 0-1,0 0 0,60-8 1001,-9 1-674,57 0 1,-93 6-634,24 2 290,-38 0-306,0-1 0,0 0-1,0 0 1,0 1 0,0-1-1,0 1 1,-1-1 0,1 1-1,0-1 1,0 1-1,0 0 1,-1-1 0,1 1-1,0 0 1,0 0 0,-1-1-1,1 1 1,-1 0-1,1 1 1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19.0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 1 520,'0'0'4582,"-2"0"-4414,-1 0-1,1 0 0,0 0 1,0 0-1,0 1 0,0-1 1,-1 1-1,1-1 0,0 1 1,-3 2-1,0 3-44,0 1 1,1-1 0,-1 1-1,1 1 1,1-1-1,-1 0 1,1 1-1,0 0 1,1 0 0,0 0-1,0 0 1,0 10-1,-1 16 48,2 57 0,2-51-243,5-38 14,0-1-1,0 0 0,0-1 1,0 0-1,0 0 0,11-1 0,-13-1 42,1 0-1,-1 0 0,0 0 0,-1-1 0,1 1 0,0-1 0,-1 0 0,1 0 0,-1 0 0,0-1 0,0 1 0,0-1 1,3-5-1,0 1-39,-1 0 1,0-1-1,-1 1 1,0-1-1,4-12 1,-6 15 59,-1-1 0,0 1-1,0-1 1,0 0 0,-1-10 0,0 16-6,0 0 0,0 0 1,0-1-1,0 1 0,0 0 1,0 0-1,0 0 0,-1 0 1,1 0-1,-1 0 0,1-1 1,0 1-1,-1 0 0,0 0 0,1 0 1,-1 0-1,0 1 0,1-1 1,-1 0-1,0 0 0,0 0 1,0 0-1,0 1 0,0-1 1,0 0-1,0 1 0,0-1 1,0 1-1,0-1 0,0 1 0,0 0 1,0-1-1,0 1 0,0 0 1,-3 0-1,4 0-11,-1 1-1,0-1 1,0 1-1,1 0 1,-1-1-1,0 1 1,1 0-1,-1 0 1,0-1 0,1 1-1,-1 0 1,1 0-1,0 0 1,-1 0-1,1 0 1,0 0-1,-1 0 1,1 0 0,0 0-1,0 0 1,0 0-1,0 0 1,0 0-1,0 0 1,0 0-1,0 1 1,1 39-905,-1-29 814,3 403 2718,-4-414-2527,1 1-1,-1-1 1,1 1 0,-1-1-1,0 1 1,0-1 0,0 0-1,0 1 1,0-1 0,0 0-1,0 0 1,-1 0 0,1 0-1,0 0 1,-1 0 0,1 0 0,0 0-1,-1-1 1,1 1 0,-1 0-1,1-1 1,-1 1 0,0-1-1,1 0 1,-1 1 0,1-1-1,-1 0 1,0 0 0,-2 0-1,2 0-57,1 0-1,-1 0 1,0 1-1,0-1 1,1 0 0,-1 0-1,0-1 1,1 1-1,-1 0 1,0-1-1,1 1 1,-1-1-1,1 1 1,-1-1-1,0 1 1,1-1-1,-1 0 1,1 0-1,0 0 1,-1 0-1,1 0 1,0 0-1,0-1 1,-1 1-1,1 0 1,0 0-1,0-1 1,0 1-1,1-1 1,-2-2-1,0-2-114,1-1 0,0 1 0,0-1 0,1 1 0,0-1 0,0 1 0,0-1 0,1 1 0,0-1 0,3-11 0,-2 15-102,0-1 0,0 1-1,0 0 1,1 0 0,-1 0 0,1 0-1,-1 0 1,1 1 0,0-1 0,0 1-1,0 0 1,0-1 0,1 1-1,-1 1 1,1-1 0,-1 0 0,1 1-1,0 0 1,6-2 0,44-10-3212,-30 5 695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33.51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0 984,'0'0'8978,"47"21"-8620,-28-14-587,0-1 1,1-1 0,-1 0 0,29 2-1,9-8-2993,-56 1 3114,0 0 1,0 0-1,0 0 0,-1-1 0,1 1 1,0 0-1,0 0 0,0-1 1,-1 1-1,1 0 0,0-1 0,0 1 1,-1-1-1,1 1 0,0-1 0,-1 1 1,1-1-1,-1 0 0,1 1 1,-1-1-1,1 0 0,-1 1 0,1-1 1,-1 0-1,1 0 0,2-8-1687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28.1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1 2168,'0'0'7895,"-3"21"-7975,-12 96 332,7-41-126,2 28 93,6-60-2949,0-38 1944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28.6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19 2240,'1'0'6122,"96"-11"-6018,158 11-456,-254 0 161,13-3-3570,-8-2 1623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29.3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8 744,'0'0'6443,"0"0"-6328,0 0 0,0-1 0,0 1-1,0-1 1,1 1 0,-1 0 0,0-1 0,0 1 0,1 0 0,-1-1 0,0 1 0,0 0 0,1-1 0,-1 1-1,0 0 1,1-1 0,-1 1 0,1 0 0,-1 0 0,0-1 0,1 1 0,-1 0 0,1 0 0,-1 0 0,0 0-1,1 0 1,-1 0 0,1 0 0,-1 0 0,1 0 0,321 13 556,-322-13-627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30.8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117 0 3001,'0'0'5974,"18"35"-5300,-10-3-573,0 1 0,-2 1 0,-2-1 1,-1 1-1,-3 61 0,0-84-123,0-8 32,-1-1-1,0 0 1,0 1-1,0-1 1,0 0-1,0 1 1,0-1-1,-1 0 1,1 0-1,-1 0 1,1 0 0,-1-1-1,0 1 1,0 0-1,0-1 1,0 1-1,0-1 1,0 1-1,0-1 1,0 0-1,-1 0 1,-3 1-1,0 1 36,-1 0-1,0-1 0,0 0 0,0 0 0,0 0 0,-12 0 0,16-2 42,-1 1 0,0-1 1,1 0-1,-1-1 0,1 1 0,-1 0 0,1-1 0,-1 0 0,1 0 0,-1 0 0,1 0 0,-4-3 1,5 2-93,1 0 0,-1 0 0,1 0 0,0 0 1,0 0-1,0-1 0,0 1 0,0 0 1,0-1-1,1 1 0,-1-1 0,1 1 0,0-1 1,-1 1-1,1-1 0,0 1 0,1-1 1,-1-2-1,0-8 113,0 11-215,-1 0 0,1 0 0,0 0 0,0-1 0,0 1 0,0 0 0,0 0 0,1 0 0,-1 0 0,1 0 0,-1 0 1,1 0-1,0 0 0,0 0 0,-1 0 0,1 0 0,1 0 0,-1 0 0,0 0 0,0 1 0,1-1 0,-1 0 0,1 1 0,0 0 0,-1-1 0,1 1 0,0 0 0,0 0 0,-1 0 0,1 0 0,3-1 0,48-29-2641,-32 16 915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31.4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6369,'0'0'7429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32.4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0 3137,'0'0'4463,"-12"6"-1326,9 162-3068,3-166-83,1 0 0,0 0 0,-1 0 0,1 0 0,0-1-1,0 1 1,0 0 0,0-1 0,0 1 0,1-1 0,-1 1 0,0-1-1,1 0 1,-1 0 0,1 1 0,-1-1 0,1 0 0,0 0 0,-1 0-1,1-1 1,0 1 0,0 0 0,0-1 0,0 1 0,-1-1 0,1 1-1,4-1 1,55 7-67,-54-8 93,-1 0 1,1 0 0,-1-1-1,0 0 1,0 0-1,0 0 1,0-1 0,0 0-1,0 0 1,0 0-1,-1-1 1,0 0 0,0 0-1,0 0 1,0-1-1,-1 0 1,1 0 0,-1 0-1,0 0 1,-1 0-1,1-1 1,-1 0 0,0 0-1,-1 1 1,1-2-1,-1 1 1,-1 0 0,1 0-1,-1-1 1,0 1-1,0-1 1,-1 1 0,0-1-1,0 1 1,-1-10-1,0 14 0,0 1 1,0 0-1,0-1 0,-1 1 0,1 0 0,0 0 0,-1 0 0,1 0 0,0 0 1,-1 0-1,1 0 0,-1 0 0,1 1 0,-1-1 0,0 0 0,1 1 0,-1 0 1,0-1-1,1 1 0,-1 0 0,-2 0 0,-38-4-93,20 3-165,17 0-247,-1 1 1,1-1-1,0 1 0,-1 0 0,1 1 0,-1-1 0,1 1 1,-1 0-1,1 0 0,-11 4 0,5 5-1519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33.4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 2577,'0'0'5845,"0"74"-4314,-8 26-1026,1-31-5434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33.8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29 2761,'0'0'2276,"13"-2"-2073,47-8 25,90-4 0,-138 14-1066,-3-3-635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34.4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1 4385,'0'0'3698,"-1"0"-3730,1 1 63,-1 0 0,0 0-1,0 0 1,0 0 0,1 0 0,-1 0 0,1 0-1,-1 1 1,1-1 0,-1 0 0,1 0-1,0 1 1,-1-1 0,1 0 0,0 1 0,0 1-1,0-1 42,-5 19 100,2 1 1,0 0-1,1 42 1,2-42-303,-1 0 0,-1 0-1,-8 40 1,4-37-4287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34.8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32 936,'0'0'7651,"71"0"-6565,-60 0-1136,143-6-928,-150 5 616,-1 0 1,1 0-1,0 0 1,-1 0-1,1-1 1,-1 1 0,0-1-1,1 0 1,4-4-1,-1-2-2372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1:00:30.48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1993 187 592,'0'0'7024,"-13"-11"-6292,-14-11-156,-1 1 0,-49-28-1,52 36-460,0 1 0,-1 1 0,0 1 0,0 1 0,-1 2 0,-1 1 0,1 0 0,-1 3 0,-34-2 0,12 3-40,1 3-1,-1 1 1,1 3 0,0 1-1,0 3 1,-55 17 0,47-5-26,1 3 1,1 2-1,2 2 0,0 3 1,-49 37-1,24-7-4,2 3 0,-88 96 0,121-111 38,2 2 0,3 2 0,1 2 0,4 1 0,-41 90 0,23-23 275,-59 216-1,102-301-290,0 0 0,3 1-1,1-1 1,3 1 0,3 55 0,34 196 115,-16-162-103,-11-66-68,30 189 25,-28-202 5,1 0 0,38 91 0,-31-100 16,3-1 0,1-1-1,2-1 1,35 41 0,130 121 340,-190-198-397,348 306 581,-296-267-556,2-2-1,1-2 0,2-3 1,1-3-1,66 25 1,-69-37 2,0-3 0,1-1 1,68 6-1,176 3-166,-49-6 299,-209-12-146,381 27 219,-356-31-224,0-3 0,-1-3 0,1-3-1,83-21 1,-143 27-9,542-162-96,-507 146 75,-1-2 0,-2-1 0,0-2 1,46-35-1,129-128-138,-195 166 135,0-2-1,0 0 1,-2-1-1,-1-1 1,-1 0-1,-1-1 1,-2 0-1,0-2 1,13-41-1,-13 21-13,-1 0 0,-3-1 0,-2 0-1,1-91 1,-6 38 114,-26-201 0,9 221-62,-4 0-1,-4 1 0,-3 2 1,-3 0-1,-4 2 0,-3 2 1,-3 1-1,-55-75 0,-68-84 62,-151-226-148,282 408 75,-2 1-1,-46-49 1,57 73 2,-2 1 1,0 2-1,-2 0 0,0 2 0,-36-20 0,8 10 1,-1 3 0,-1 3 0,-1 2-1,-1 2 1,-116-22 0,84 29-61,-1 4 0,0 4 0,-124 8 1,157 3 24,1 2-1,0 3 1,1 2 0,-60 23 0,-210 95-638,224-84-491,2 4-1,3 4 0,-99 73 0,119-70-4147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33.91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1 111 4113,'0'0'2570,"13"-5"-2286,100-28 2202,-25 8-1222,74-18-4249,-158 42 2632,7-2-641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35.4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8 384,'0'0'5331,"32"-8"-4046,180 8 2323,-71 0-8831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36.5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116 1 2985,'0'0'9062,"0"21"-9020,9 233-962,-9-252 909,-1 0 1,1 0-1,-1 0 0,0 0 1,1-1-1,-1 1 0,0 0 1,0 0-1,0-1 0,0 1 1,-1-1-1,1 1 0,0-1 1,-1 1-1,1-1 0,-1 0 1,1 0-1,-1 1 0,0-1 1,1 0-1,-1-1 0,0 1 1,-2 1-1,2-1 32,1-1-1,-1 1 1,1 0 0,-1-1-1,1 1 1,-1-1 0,0 0 0,1 1-1,-1-1 1,0 0 0,1 0-1,-1 0 1,0 0 0,1 0-1,-1 0 1,0-1 0,1 1 0,-1 0-1,1-1 1,-1 0 0,0 1-1,1-1 1,-1 0 0,1 0-1,0 0 1,-3-1 0,-40-56 141,43 57-232,1 0 0,-1 0 0,1 0-1,-1 0 1,1 0 0,0 0-1,0 0 1,-1 1 0,1-1 0,0 0-1,0 0 1,0 0 0,0 0-1,0 0 1,0 0 0,0 0 0,0 0-1,0 0 1,0 0 0,1 0-1,-1 0 1,0 0 0,1 0 0,-1 0-1,1 0 1,-1 0 0,1-1-1,16-20-3168,-5 11 1285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36.9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3041,'0'0'8167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38.3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15 161 864,'0'0'8019,"-1"1"-7891,0-1-1,1 0 0,-1 0 1,0 0-1,0-1 0,1 1 1,-1 0-1,0 0 0,1 0 1,-1 0-1,0-1 1,0 1-1,1 0 0,-1-1 1,0 1-1,1-1 0,-1 1 1,1 0-1,-2-2 0,4-5-80,-1-1-1,1 1 0,1-1 1,-1 1-1,1 0 0,0 0 0,1 0 1,0 1-1,0-1 0,0 1 1,1 0-1,7-7 0,18-30 55,-20 27 59,-5 16-323,-4 26-276,-2-8 608,2 20-651,-3 0 0,-11 72 0,13-85-5408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39.3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0 3881,'0'0'8740,"0"51"-8297,-3 10-355,1-43-145,1 0-1,1 0 0,0 1 1,1-1-1,6 25 1,-6-25-1889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39.6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 4153,'0'0'3995,"39"-6"-3290,-23 6-594,21 1-1027,70-10-1,-77 4-1373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0.0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 1376,'0'0'9090,"8"0"-9323,-5 0-61,0 0 0,0 0 0,0-1 0,0 1 0,-1-1 0,1 0 0,0 0 0,0 0 0,4-2 1,8-7-2712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0.3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1 120,'0'0'6457,"23"0"-6729,-11 0-344,-6 0-400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0.7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1 1792,'0'0'8496,"0"30"-8187,-10 151-6,2-160-3088,-1-15 167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1.1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 4601,'0'0'4081,"80"-2"-4081,-54 2 0,3-3-360,7 1-248,-7-4-633,-5 4-615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35.11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 0 1408,'-1'3'6216,"-4"19"-6049,3 201 243,5 239 116,2-243-228,-5-125-3411,6-94 586,0 0 174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1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35 1320,'0'0'8302,"0"-7"-7296,0-18 131,0 22 75,0 21-869,-2 9-311,-1 1 0,-1-1 0,-1 0 0,-12 34 0,-2 13-38,18-23-11,1-25-1877,-3-2-4637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2.3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0 109 3425,'0'0'7728,"81"0"-5717,-21 1-1998,-1-3-1,1-3 1,-1-2 0,0-2-1,86-27 1,-144 36-64,0 0 0,0-1 0,1 1 0,-1 0 0,0-1 0,0 1 0,0-1 0,0 0 0,0 1 0,0-1 0,0 0 0,-1 1 0,1-1 0,0 0 0,0 0 0,0 0 0,-1 1 0,1-1-1,0 0 1,-1 0 0,1-2 0,1-16-4863,-2 16 3958,0-9-4411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2.7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2657,'0'0'6974,"10"0"-6425,344 10 1638,-248-10-2185,-105 0-188,-25 11-7180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3.7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200 1 4641,'0'0'5931,"0"27"-5867,-12 118 310,1 0-140,11-140-221,0 1-1,-1 0 1,1 0 0,-1-1 0,0 1 0,-1 0-1,1-1 1,-1 1 0,0-1 0,0 1 0,-1-1 0,0 0-1,0 0 1,-6 8 0,5-9 49,1-1 1,-1 0-1,0 0 0,0 0 0,0 0 1,0-1-1,-1 0 0,1 0 1,-1 0-1,0 0 0,1 0 1,-1-1-1,0 0 0,0 0 0,0-1 1,0 1-1,-9-1 0,12-1-52,0 0 0,-1 0 0,1-1 1,0 1-1,0-1 0,0 1 0,0-1 0,0 1 0,0-1 0,1 0 0,-1 0 0,0 0 0,1 0 0,0 0 0,-1-1 0,1 1 0,0 0 0,-1-5 0,-19-47-99,20 49-22,1 1 1,-1-1-1,1 0 1,0 1-1,0-1 1,1 0-1,-1 1 1,1-1-1,0 1 1,0-1 0,1 1-1,-1-1 1,1 1-1,0 0 1,0 0-1,1-1 1,-1 2-1,4-6 1,10-19-2212,-7 9-467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4.1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7818,'0'0'4729,"0"18"-9666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4.6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 10 3025,'0'0'8025,"-1"-9"-7381,-7 60-808,-6 52 778,16-34-6434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5.5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0 5945,'0'0'3121,"0"19"-2874,-10 85 563,3-47-547,6-12-906,37-66-2125,-18 8 2308,0 0 1,-1 0 0,23-23-1,-34 29 1159,-1 0 1,1 0-1,-1-1 0,-1 1 0,1-1 0,3-17 1185,-16 30-1648,-7 7-240,-32 38 325,47-49-324,0-1-1,0 1 0,0 0 1,0-1-1,0 1 1,0 0-1,0-1 0,0 1 1,0 0-1,0-1 0,1 1 1,-1-1-1,0 1 1,0 0-1,1-1 0,-1 1 1,0-1-1,1 1 1,-1 0-1,1-1 0,-1 1 1,1-1-1,-1 0 1,1 1-1,-1-1 0,1 1 1,-1-1-1,1 0 0,0 1 1,-1-1-1,1 0 1,0 0-1,-1 1 0,1-1 1,-1 0-1,2 0 1,26 13 73,-27-13-74,12 4-362,1 0 0,-1-2 0,1 0 0,-1 0 0,1-1 0,0-1 0,0 0 0,-1-1 0,18-3 0,-13-2-2051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5.8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 3137,'0'0'8113,"9"0"-7881,0 0-184,-4 0 129,1 0-177,0 0 0,-3 0 0,3 0 0,0 0-305,12 0-391,-4-5-904,1-3-1265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6.2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75 3697,'0'0'6713,"10"-13"-6173,29-36-92,-29 37 847,-19 32-1226,2 1 10,0 0 0,2 1 0,-6 36 0,0-1-1337,-4-3-3455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7.3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44 2841,'0'0'8415,"0"-8"-7850,0-23 235,0 26 171,0 26-717,0 141-126,0-92-7381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35.64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3345,'0'0'1719,"18"0"-1315,35 0 189,-12 0 4300,-19 27-4020,85 64-821,-68-61 0,57 57-1,-86-76-207,0 0 0,-1 0-1,-1 1 1,1 1 0,-2-1 0,0 1-1,-1 0 1,0 1 0,8 27 0,-11 17-4160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7.6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35 3441,'0'0'3312,"121"0"-3232,-95 0 24,1 0 9,-1 0-17,7 0 24,-1-2-120,3-4-8,4 1-8,11 0-505,-6-3-391,-9 0-704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8.0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 0 4521,'0'0'6589,"-5"10"-6374,3 7-200,0 1-1,2-1 1,0 1-1,3 20 1,0 19 37,-4-24-23,-2-1 1,-10 51-1,-2-22-3857,11-47 847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8.3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93 4017,'0'0'7283,"60"0"-6442,1 2-802,46-1 45,-95-2-158,-1 0-1,1-1 0,-1 0 0,0 0 1,1-2-1,17-7 0,-24 9-338,-1-1 0,1 1 0,-1-1 0,0 0 0,-1-1-1,1 1 1,0-1 0,-1 0 0,0 0 0,0 0 0,0 0 0,4-8 0,-2-9-4182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8.7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59 4777,'0'0'6004,"16"-3"-5072,172-17-28,75-13-1382,-245 31-740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9.5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155 0 2529,'0'0'5637,"0"25"-4433,8 210 979,-7-228-2181,0 1 1,-1 0-1,0 0 0,0 0 0,-1 0 1,0-1-1,-4 16 0,3-18 12,0-1 0,0 1 1,-1-1-1,1 0 0,-1 0 0,0 0 0,0 0 0,-1-1 0,1 1 1,-1-1-1,0 0 0,0 0 0,-6 4 0,5-4 33,0 0-1,1 0 0,-1-1 1,0 0-1,0 0 0,0 0 1,0-1-1,0 0 1,-1 0-1,1 0 0,0 0 1,-1-1-1,1 0 1,0 0-1,-1-1 0,1 1 1,-6-2-1,10 1-52,1 0 1,-1 0-1,0 0 0,0 0 0,0 0 1,1 0-1,-1 0 0,0 0 1,1 0-1,-1 0 0,1 0 0,-1 0 1,1 0-1,0-1 0,-1 1 0,1 0 1,0 0-1,0-1 0,0 1 1,0 0-1,0-2 0,1-36-358,-1 30 175,0 1-173,0 0 1,1 0-1,-1 0 0,2 0 0,-1 0 1,1 1-1,0-1 0,1 1 0,0-1 1,0 1-1,0 0 0,1 0 0,0 0 0,9-11 1,2-1-1937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49.9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7954,'0'0'2672,"0"2"-3128,0 6-1176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50.5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 0 3001,'0'0'6834,"0"6"-4876,0 33-1871,-1-1 0,-1 0-1,-2 0 1,-12 50 0,61-143-5725,-14 20 2108,-8 5 471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50.9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1 0 2585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51.2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 2585,'149'-5'1331,"-121"-1"4619,-66 58-5338,27-35-411,-1-1 0,-22 24 0,64-26 387,6 0-272,52 24-122,-79-35-531,0-1 0,1-1 0,-1 1 0,1-1 0,0-1 0,-1 0 0,1 0 0,0-1 0,-1 0 0,1-1 0,11-3 0,2-3-2133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51.6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30 4113,'0'0'7876,"77"0"-6756,-43 1-1342,33 0-1318,-62-1 1150,-1 0-1,1-1 0,-1 0 0,0 0 0,1 0 0,-1 0 1,0-1-1,0 1 0,0-1 0,0 0 0,5-4 0,7-7-2681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36.26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1200,'0'0'6247,"9"10"-5835,-4-2-280,-1-1 0,0 0 0,-1 1 0,1 0 0,-2 0 0,1 0 0,-1 0 0,2 15 0,1 74 1024,0-5-883,29 72-139,-21-114-50,-3 1 1,-1 0 0,2 70 0,-23 143 288,14-171-449,0-68 35,-1 0 1,-2 0-1,-4 32 1,-4-34-830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51.9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 3649,'0'0'3248,"82"-2"-3248,-61 2 48,-4 0-48,1 0-152,11 0-192,-5 0-768,2 0-560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7:52.4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 26 3369,'0'0'3128,"-6"8"-3028,-2 5 223,1 0-1,1 0 0,0 1 0,0-1 1,1 1-1,1 0 0,1 1 0,0-1 1,0 1-1,1 17 0,1-25-275,1 1-1,0-1 0,1 1 1,0-1-1,0 0 0,0 1 1,1-1-1,0 0 0,0 0 1,1 0-1,0 0 0,0-1 1,1 1-1,0-1 1,0 0-1,1 0 0,-1 0 1,1 0-1,0-1 0,1 0 1,-1 0-1,1 0 0,0-1 1,10 6-1,-10-6-23,0 0 0,0-1 0,1 0 1,-1 0-1,1 0 0,0-1 0,0 0 0,0-1 0,0 1 0,0-1 0,0-1 0,0 1 1,0-1-1,0 0 0,0-1 0,1 0 0,-1 0 0,0 0 0,-1-1 0,1 0 0,0 0 1,0-1-1,-1 0 0,1 0 0,-1-1 0,0 1 0,0-1 0,0-1 0,-1 1 1,0-1-1,1 0 0,-2 0 0,7-9 0,0 1 76,-1-1-1,-1 0 1,-1-1 0,0 0 0,-1 0 0,0-1-1,-1 1 1,-1-1 0,-1-1 0,0 1-1,-1-1 1,0 0 0,-1-19 0,-2 28-105,0 2 31,1 0 0,-1-1 1,-1 1-1,1 0 0,-1-1 0,-1 1 0,1 0 0,-3-7 1,3 11-76,-1 0 0,1 1 1,0-1-1,-1 1 0,1-1 1,-1 1-1,0 0 1,1-1-1,-1 1 0,0 0 1,0 0-1,0 0 0,1 1 1,-1-1-1,0 0 0,0 1 1,0-1-1,-1 1 1,1 0-1,0-1 0,0 1 1,0 0-1,0 0 0,0 0 1,0 1-1,0-1 0,0 0 1,0 1-1,0 0 1,-3 0-1,-59 24-4216,31-9-403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9:18.5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1 312,'0'0'4978,"-16"3"-2405,12-1-4109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59:16.9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14 888,'5'-5'3714,"5"-4"-6330,-4 9 1206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1:16.32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3323 2 856,'8'0'6668,"26"0"-6701,-24-1 24,-1 1 1,1 0-1,0 0 0,-1 1 1,1 0-1,-1 1 1,1 0-1,-1 0 0,1 1 1,-1 0-1,0 1 0,-1 0 1,1 1-1,13 8 1,26 17-25,-38-24 20,1 0-1,-1 1 1,0 0 0,0 1 0,8 8 0,-5-4-30,1 0 1,-1-1 0,27 15 0,-27-19 37,0 2 0,-1-1 0,0 1 0,-1 1 0,20 21 0,10 17 6,-27-33 5,0 1 0,-1 0 0,-1 1 0,14 25 0,-21-34 12,0-1 1,0 0 0,1 0-1,-1-1 1,2 0 0,-1 0 0,1 0-1,-1-1 1,16 10 0,-12-9 8,-1 0-1,0 1 1,0 1 0,15 16 0,-21-20 4,-1 1 0,1-1 1,-1 1-1,0 0 0,0-1 0,0 1 1,1 7-1,-2-8-19,0 1 1,1-1-1,0 0 1,-1 1-1,1-1 1,1 0-1,-1 0 0,0 0 1,1 0-1,3 3 1,24 23-4,-2 0 0,-2 2 0,-1 1 0,-1 1 1,-1 1-1,-3 1 0,-1 1 0,-1 1 0,19 63 1,-29-80-10,0-1 0,19 33 1,-18-37 1,0 1 0,-1 0-1,-1 1 1,9 32 0,-12-33 0,1-1 0,1 1-1,12 22 1,10 33-35,-19-22 42,-9-42-6,1 0-1,0 0 0,0-1 0,1 1 1,0 0-1,1-1 0,-1 1 0,2-1 0,3 8 1,-2-7-4,-1 1-1,0-1 1,0 1 0,-1-1 0,4 18 0,-6-19 0,1 1 0,0-1 0,1 1 0,0-1 0,0 0 0,0 0 0,1 0 1,0-1-1,7 9 0,-7-9 4,1 1 0,-1 0 0,-1 0 1,1 0-1,-1 0 0,3 10 1,-3-8 1,1 0 1,0 0-1,0 0 1,8 10-1,9 12-34,-15-20 32,1-1-1,0 0 1,1-1 0,10 10-1,10 15 16,-24-28 32,-1-1-1,1 0 1,0 0 0,1 0 0,-1-1 0,9 7 0,-6-5-33,0 1-1,-1-1 1,1 1-1,-1 0 1,-1 1-1,8 12 1,22 27-26,40 20 119,-52-48-69,-1 0-1,36 43 1,-48-48-50,-1 1 1,-1 0-1,12 31 1,13 24-2,-23-52 13,-1 0-1,9 28 1,5 11 4,-15-43-8,0-1 1,1 0 0,15 18-1,17 23 8,-3 1-23,-24-38 19,-2 1-1,19 35 1,-15-18 1,2 0 1,1-2-1,2 0 1,43 51 0,-50-63-9,0 1 1,-1 0-1,-1 1 1,17 44-1,-23-53 0,50 124 67,-36-94-64,-13-25 4,2 0-1,0-1 1,20 28-1,-21-33 33,-1 0 0,-1 1 1,0 0-1,0 0 0,-2 1 0,0-1 0,0 1 0,-1 0 0,-1 0 1,0 23-1,2-1 49,1-11-51,1 0 0,15 41 0,6-1-9,-15-38-12,-1 0 0,-1 0 1,9 45-1,-14-33-20,-2 44 0,-3-62 4,0-1-1,1 1 1,1 0-1,2-1 1,0 1-1,1-1 1,0 0-1,14 30 1,66 124 41,6 7-10,-85-165-16,-1 0 0,-1 0 0,0 1 1,-1-1-1,-1 1 0,0 20 0,2 17 39,2-4-56,2 0 1,3 0-1,22 66 0,3-25 32,-33-80-28,-1-1 1,-1 1-1,1-1 1,-2 1 0,0 0-1,-1 16 1,0 4-8,2-8 11,2 0 0,0 0 0,7 24-1,-4-25-2,-1 1-1,-2 0 0,1 26 0,-2 37 15,-4 96-18,0-172-64,-1 1 1,1-1-1,-9 20 1,-6 23-266,-19 111 321,28-140 16,0-1 1,-1-1-1,-2 1 0,-20 33 1,-11 16-46,-51 121 0,29-1 8,54-150 106,-3-1-1,-1 0 1,-3-1 0,-1 0-1,-27 43 1,36-71-35,-1-1-1,-1-1 1,0 1 0,0-2-1,-21 15 1,-71 44 26,76-52-33,-196 123-91,52-10-182,77-66 37,-30-1 87,94-49-35,0-2-1,-60 15 1,-51 15 19,104-28-168,0-2 0,-2-2 0,-64 8 0,61-12 273,-73 19-1,-12 2 29,59-14 6,-97 31-1,68-16-2,29-8-10,-127 27-71,87-16-279,-87 21 93,54-11 183,-286 68 94,279-76-453,-239 68-578,268-62 1122,-74 30 485,125-42-318,-76 19 0,5-2 2,-246 58 601,135-42-740,232-54-114,0 1 0,1 1 0,-1 1 0,2 0 0,-20 15 0,-3 0-2,2-4 24,-73 27 0,-6 3 237,62-26 280,-74 23 0,-122 30 550,241-74-1061,-1 1 1,1-1-1,0 2 1,0 0-1,-12 8 1,20-12-73,83-3-5711,-61-3 3240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1:17.64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90 1032,'0'0'2618,"16"0"-2003,52 0 1135,89-13 1,297-43 908,-440 55-2623,74 0 77,-73 2-94,1 0 1,-1-1 0,0-1-1,0 0 1,1-1-1,-1 0 1,0-2 0,21-6-1,-34 9 12,77 2 1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1:24.30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212 0 1344,'-19'5'8235,"14"-2"-7795,6 7-440,0 0 0,1 0-1,0 0 1,1 0 0,-1-1-1,2 1 1,0-1-1,0 0 1,0 0 0,1 0-1,1-1 1,6 9-1,-2-1 29,110 202-51,6 8 53,-103-199-80,-22-27 42,-1 1-5,0 1-122,-36-2-722,-55 2 876,47 0 13,0-1-1,0-2 0,0-2 1,-68-14-1,109 16-28,-24-6 446,-40-17-1,66 20-357,0 0 0,0 1 0,0-1 0,0 0 0,1 0 0,0 0 0,0 0 0,0 0 0,1-7 0,0 1-95,-1-21-140,1 0 1,2 1 0,10-47-1,-8 58 62,0 1 0,1 0 0,0 0 0,2 1 0,0 0 0,1 0 0,0 1 0,1 0 0,1 1 0,1 0 0,20-20 0,-32 34 68,0 1 1,0 0-1,0 0 1,1-1-1,-1 1 1,0 0-1,0 0 1,0-1-1,0 1 1,0 0-1,1 0 1,-1 0-1,0-1 1,0 1-1,0 0 1,1 0-1,-1 0 1,0 0-1,0 0 1,0 0-1,1-1 1,-1 1-1,0 0 1,0 0-1,1 0 1,-1 0-1,0 0 1,0 0-1,1 0 0,-1 0 1,0 0-1,0 0 1,1 0-1,-1 0 1,0 0-1,0 0 1,1 0-1,-1 0 1,0 0-1,0 1 1,1-1-1,-1 0 1,0 0-1,0 0 1,0 0-1,1 0 1,-1 1-1,0-1 1,0 0-1,0 0 1,1 0-1,-1 1 1,0-1-1,0 0 1,0 0-1,0 0 0,0 1 1,0-1-1,0 0 1,1 1-1,-4 18-329,-3-7 360,-1 1-1,-1-1 1,0-1 0,-1 1 0,-16 16-1,13-14 58,0 0 0,-18 29-1,26-26-540,40-17 238,-31 0 261,-1 0-18,0 0 0,-1 0 1,1-1-1,0 1 0,0-1 1,0 0-1,0 0 0,0 0 1,-1-1-1,7-2 224,-16 25-2242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1:26.25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 6 1584,'-4'-6'7491,"8"12"-7470,1 0 0,0 0 0,0-1 0,0 0 0,0 0 0,1 0 0,0-1 0,7 4 0,57 33 90,-60-36-67,107 65 403,42 20-388,-137-80-47,0 0 0,1-2 0,0-1 0,1-1 0,38 6 0,-60-11-17,0 0 0,0 0 0,0 0 0,0 0 1,0 1-1,0-1 0,0 1 0,0-1 0,-1 1 0,1 0 1,-1-1-1,1 1 0,-1 0 0,0 0 0,0 0 0,0 0 0,0 0 1,0 0-1,1 4 0,11 15 15,-13-20 11,2 10-220,-2-3-380,-17-1 735,-25 2-31,0-2 0,-1-2 0,-46 0 0,44-3-99,1 2 1,-74 14 0,112-15-9,0 0 1,0 0 0,0 0-1,0 0 1,0 1 0,1 0-1,-1 0 1,-5 7 0,-31 20 142,22-24 223,10-13 733,11-33-444,-1 38-746,11-53 133,-8 40-35,0 0 1,0-1-1,0-21 0,-4 20-67,1 0 1,1-1-1,0 1 0,2 0 1,-1 0-1,2 0 0,0 0 1,1 1-1,1-1 0,0 1 1,1 0-1,1 1 0,0 0 1,1 0-1,0 1 1,13-14-1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1:27.83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37 40 744,'-5'-3'8751,"1"1"-8592,2 1-105,0 1 0,0-1 0,0 0-1,1 0 1,-1 0 0,0 0 0,1 0 0,-1 0 0,1-1 0,-1 1 0,1-1 0,0 1-1,-1-1 1,-1-3 0,3 5-34,0 0 0,0-1 0,-1 1 0,1 0 0,0-1 1,0 1-1,0 0 0,0-1 0,0 1 0,0-1 0,0 1 0,0 0 0,0-1 0,0 1 0,0-1 0,0 1 0,0 0 0,0-1 0,0 1 0,0-1 0,0 1 0,0 0 0,0-1 0,1 1 1,-1 0-1,0-1 0,0 1 0,0 0 0,1-1 0,-1 1 0,0 0 0,1 0 0,-1-1 0,0 1 0,1 0 0,-1 0 0,0-1 0,1 1 0,-1 0 0,0 0 0,1 0 0,-1 0 0,0-1 1,1 1-1,-1 0 0,1 0 0,-1 0 0,0 0 0,1 0 0,-1 0 0,1 0 0,-1 0 0,0 0 0,1 0 0,-1 1 0,0-1 0,1 0 0,-1 0 0,1 0 0,-1 0 0,0 0 0,1 1 1,-1-1-1,0 0 0,1 0 0,-1 1 0,1-1 0,34 16-251,-28-13 356,159 69-44,69 33-46,-135-63-52,-26-13 65,-71-23 63,-12 1-72,-23 5-27,25-9 16,-197 58 217,24-9 377,179-52-578,0-1 1,0 0-1,0 0 0,0 0 1,1 0-1,-1 0 0,0 0 1,0 0-1,1 0 0,-1 0 1,1-1-1,-1 1 0,1 0 1,-1 0-1,1 0 0,0-1 1,-1 1-1,1 0 0,0 0 1,0-1-1,0 1 0,0 0 1,0-1-1,0 1 0,1-2 1,-2-52-541,1 49 438,0 5 8,0-1 0,1 1 0,-1-1-1,0 1 1,1-1 0,-1 1 0,1 0 0,0-1 0,-1 1 0,1 0 0,0-1-1,0 1 1,0 0 0,0 0 0,0 0 0,0 0 0,0 0 0,0 0 0,1 0-1,-1 0 1,0 0 0,0 1 0,1-1 0,-1 0 0,0 1 0,1-1 0,-1 1-1,1-1 1,-1 1 0,1 0 0,1 0 0,52-4-3511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1:30.00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409 45 40,'27'-32'8943,"-24"29"-8854,-3 3-88,1-1 0,0 0 0,0 0 1,0 0-1,-1 1 0,1-1 0,0 0 1,0 1-1,0-1 0,0 1 0,0-1 1,0 1-1,0-1 0,0 1 1,0 0-1,0 0 0,1-1 0,-1 1 1,0 0-1,0 0 0,2 0 375,-30 2 189,11 4-491,0 1-1,1 0 0,-1 2 0,2 0 1,-1 0-1,-14 13 0,9-7-33,0-1 1,-27 13-1,-150 59 969,195-85-1013,0 0-1,-1 0 0,1 0 0,0 0 0,0 1 0,0-1 0,0 0 1,0 1-1,0 0 0,0-1 0,1 1 0,-1 0 0,-1 2 0,3-2 3,0-1-1,0 0 0,1 1 1,-1-1-1,0 0 0,1 1 0,-1-1 1,1 0-1,0 0 0,-1 1 1,1-1-1,0 0 0,0 0 0,0 0 1,0 0-1,0 0 0,0 0 1,0 0-1,0 0 0,0 0 0,0-1 1,0 1-1,1 0 0,0 0 0,23 17 73,0-1 0,1-1 1,0-2-1,2 0 0,-1-2 0,1-1 0,34 8 0,2 1 8,-48-14-32,0-1 0,1 0-1,0-1 1,0-1 0,34 2 631,-49-37-659,-1 19-21,-1 0 0,0 0 0,-1 0 0,-1 1 0,0-1 0,-1 0 0,0 1 0,-7-18-1,-40-89 108,32 201-7322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37.09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 10 6465,'0'0'5028,"-1"-4"-4733,-1-1-97,0 11-79,-1 31-45,3 59-98,0-91 38,5 373-1082,24-440-2579,-10 19 1585,4 0-593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1:31.85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533 7 1608,'0'0'3021,"0"-1"-2975,-1 1 0,0-1 0,0 0-1,1 1 1,-1-1 0,0 1 0,0 0 0,0-1 0,0 1 0,0 0 0,0-1 0,0 1-1,0 0 1,1 0 0,-1 0 0,0 0 0,0 0 0,0 0 0,-1 0 0,-8 8 84,1 1 0,0 0 0,1 1 0,-7 11 0,6-9 84,-1-1 0,0 1 0,-12 10 1,-8-1 269,0-1 0,-1-1 0,-35 15 0,-38 23-112,64-30-157,-71 63 770,152-82-802,47 32-133,-70-30-41,1-1 0,0 0 0,0-2 1,0 0-1,34 6 0,8-6 290,93-3 0,-131-4-279,-21-4 1,0 1-1,-1-1 1,1 1 0,-1-1-1,0 0 1,0 0 0,0 1 0,0-1-1,-1 0 1,0-7 0,0 5 13,0 0 0,0 0 1,-1-1-1,0 1 0,0 0 0,-1 0 1,0 1-1,0-1 0,0 0 0,-1 0 1,-6-10-1,2 7 17,-1 0 0,0 0 0,0 1 0,0 0 0,-15-10 0,-39-34 720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09.0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67 3041,'0'0'6677,"8"-40"-5270,5 13-416,-11 40-508,-11 53-423,7-58-104,-16 214-309,3-22 63,12-113 368,3-60-103,1-24-35,-1 0 0,1 0-1,-1 0 1,1 0 0,0 0-1,0 0 1,1-1-1,-1 1 1,0 0 0,1-1-1,0 1 1,-1-1 0,1 1-1,0-1 1,0 0 0,0 0-1,1 0 1,-1 0 0,1 0-1,-1 0 1,1-1 0,-1 1-1,1-1 1,0 1 0,0-1-1,0 0 1,-1 0 0,1-1-1,0 1 1,5 0 0,0 1-346,0-1 0,0 0 1,1-1-1,-1 1 1,0-1-1,0-1 1,1 0-1,-1 0 0,0-1 1,11-2-1,13-11-1950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09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8 2617,'0'0'5833,"17"-7"-6483,-15 8 671,0-1-1,-1 1 0,1 0 0,-1 1 1,1-1-1,-1 0 0,1 0 1,-1 1-1,0-1 0,0 1 0,1-1 1,-1 1-1,0-1 0,0 1 0,-1 0 1,1-1-1,0 1 0,0 0 1,-1 0-1,1 0 0,-1-1 0,0 1 1,1 0-1,-1 0 0,0 3 0,-1 59 1495,0-44-883,-1 16-30,-1 0 0,-15 61 0,9-59-789,-5 77-1,13-74-378,-3 39-4309,-1-67-69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09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1 5513,'0'0'1681,"10"28"-1635,30 92-2,-35-105-37,-1 0 0,-1 0 0,0 0 0,-1 0 0,0 0 0,-1 0 0,-2 22 0,0-2 57,0-25 60,0 1 0,-1-1 0,0 1 0,0-1 0,-1 0 0,-1 0 0,0 0 0,-5 9 0,-47 77 342,40-70-377,16-25-44,-1 1 1,0-1-1,0 0 0,0 1 0,0-1 0,0 0 0,0 0 0,-1 0 0,1 0 1,0 0-1,-1 0 0,1 0 0,0 0 0,-1-1 0,1 1 0,-1 0 0,1-1 1,-1 1-1,1-1 0,-1 0 0,0 1 0,1-1 0,-1 0 0,1 0 0,-1 0 1,0 0-1,1 0 0,-1 0 0,0-1 0,1 1 0,-1-1 0,1 1 0,-1-1 1,1 1-1,-1-1 0,1 0 0,-1 0 0,1 1 0,0-1 0,0 0 0,-1 0 1,1-1-1,0 1 0,0 0 0,0 0 0,0-1 0,0 1 0,0 0 0,0-1 1,1 1-1,-1-1 0,0 1 0,1-1 0,-1 1 0,1-1 0,0 1 0,-1-1 1,1 0-1,0 1 0,0-4 0,-1-11-690,1-1 0,0 0 0,1 1 0,1-1 0,1 1-1,0 0 1,1-1 0,1 1 0,7-16 0,8-19-3924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0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 3545,'0'0'5785,"35"-5"-6081,-23 5-864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0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 5049,'0'0'1535,"-4"25"-1760,-11 82-31,14-95 201,1 0 0,1 0 1,0 0-1,0 0 0,2 0 1,-1-1-1,1 1 1,1 0-1,0-1 0,1 0 1,6 13-1,-6-14 95,0 0-1,-1 0 1,0 1-1,0 0 1,-1-1-1,-1 1 1,0 0-1,1 17 1,-9-12 4546,0-54-3541,6 28-1184,1 0 0,0 1 0,0-1 0,1 0 0,0 1 0,1-1 0,0 1 0,0 0 0,1 0 0,0 0-1,1 1 1,10-15 0,3 1-319,0 1-1,2 1 0,24-19 0,-18 16 138,-25 22 271,-11 26 612,-33 27 822,35-44-1226,1-1 1,0 1-1,1 0 0,-1 0 1,2 1-1,-1 0 1,-6 15-1,12-23-167,-1 0 0,1 1 0,0-1 0,0 0 0,0 0 1,0 0-1,0 0 0,0 0 0,1 0 0,-1 0 0,0 0 0,1 0 0,-1 0 0,0 0 0,1 0 1,-1 0-1,1 0 0,-1 0 0,1 0 0,0 0 0,-1 0 0,1-1 0,0 1 0,0 0 0,0 0 1,-1-1-1,1 1 0,0-1 0,0 1 0,0-1 0,0 1 0,0-1 0,0 1 0,0-1 0,0 0 1,2 1-1,48 9 220,-38-8-153,31 5-36,47 0 0,-2-5-2996,-61-2-1172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1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 2529,'0'0'6225,"156"-2"-6225,-120 2 48,-7 0-48,-3 0-288,-8 0-96,-3 0-368,-3 2-521,-6-2-1127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1.4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27 6281,'0'0'5129,"159"-21"-7265,-98 18-561,-11 0-2000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1.9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 4337,'0'0'6039,"2"-2"-6023,1 1 0,-1-1 1,0 1-1,0 0 1,1-1-1,-1 1 0,1 0 1,-1 1-1,3-2 1,-3 3-8,-1 0 1,1 0-1,-1 0 0,0 0 1,1 0-1,-1 0 1,0 0-1,0 0 1,0 0-1,0 1 1,0-1-1,0 0 1,0 1-1,-1-1 0,1 1 1,0-1-1,-1 1 1,1-1-1,-1 1 1,1 0-1,-1 2 1,6 43 474,-6-36-275,3 24-107,0 13 98,2 0 1,1 0 0,3 0 0,28 85 0,3-39-349,-20-51-17,-2 1 0,20 74 0,-38-118 172,0 0-1,0 0 1,0 0-1,0 0 1,0 0 0,0 0-1,0-1 1,0 1 0,0 0-1,0 0 1,0 0 0,0 0-1,0 0 1,0 0 0,0 0-1,1 0 1,-1 0 0,0 0-1,0 0 1,0-1 0,0 1-1,0 0 1,0 0-1,0 0 1,0 0 0,0 0-1,0 0 1,1 0 0,-1 0-1,0 0 1,0 0 0,0 0-1,0 0 1,0 0 0,0 0-1,0 0 1,0 0 0,0 0-1,1 0 1,-1 0 0,0 0-1,0 0 1,0 0-1,0 0 1,0 0 0,0 0-1,0 0 1,0 0 0,0 0-1,1 1 1,-1-1 0,0 0-1,0 0 1,0 0 0,0 0-1,0 0 1,0 0 0,0 0-1,0 0 1,0 0 0,0 0-1,0 0 1,0 1-1,0-1 1,0 0 0,8-16 194,12-38-178,-9 23-19,27-54-283,59-98 0,25-54-188,-120 232 464,1-2-94,0-1 1,0 1-1,0-1 0,-1 1 1,0-1-1,-1 0 1,2-13-1,-23 32-4401,13 2 394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2.4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0 3137,'0'0'7956,"0"13"-7857,0 398 274,0-408-370,0 1-1,0-1 0,0 0 1,-1 1-1,1-1 1,-1 1-1,0-1 0,0 0 1,-3 6-1,3-7 7,0-1 0,0 0 0,0 0 0,0 0 0,0 0 0,0 0-1,0 0 1,-1 0 0,1 0 0,0 0 0,-1 0 0,1-1 0,0 1 0,-1 0 0,1-1-1,-1 1 1,1-1 0,-1 0 0,0 0 0,1 1 0,-1-1 0,1 0 0,-3-1 0,3 1-17,-1 0 1,1-1 0,0 1 0,-1-1 0,1 0 0,0 1 0,0-1 0,0 0 0,-1 0-1,1 1 1,0-1 0,0 0 0,0 0 0,0-1 0,1 1 0,-1 0 0,0 0-1,0 0 1,1 0 0,-1-1 0,0-1 0,-14-32-1339,13 30 869,-7-29-3929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37.56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238 1 640,'0'0'8081,"0"14"-8000,0-5-46,-1 1 1,0 0-1,-1-1 0,0 0 1,0 1-1,-1-1 1,0 0-1,-1 0 0,0 0 1,0-1-1,-1 1 0,0-1 1,-1 0-1,0 0 1,0-1-1,0 0 0,-9 8 1,1-3 62,0-1-1,-1-1 1,0 0 0,-1-1 0,0 0 0,0-1 0,0-1 0,-25 7 0,46-15-27,-1 0 0,1 0 0,0 1 0,-1-1 1,1 1-1,-1 0 0,1 1 0,0-1 0,-1 1 1,1 0-1,-1 0 0,8 3 0,55 29-190,-52-24 115,1-1-1,25 10 1,64 7-80,15 6-547,-118-31 544,0 1 0,0-1-1,0 1 1,0 0 0,0-1-1,0 1 1,0 0 0,0 1-1,0-1 1,0 0 0,-1 0-1,1 1 1,0-1 0,-1 1-1,1-1 1,-1 1 0,0 0-1,0 0 1,1 0 0,-1-1-1,0 1 1,0 0 0,-1 0-1,2 3 1,-20-5-477,-2 0-1286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2.8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88 2633,'0'0'8985,"114"-87"-8985,-102 87-152,-6 0-8,-6 5-952,0 8-408,-21 1-1289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3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9082,'0'0'4705,"44"-6"-4385,-9 4-320,6-1 48,1 3-48,-1 0-160,0 0-184,-3 0-456,6-3-1145,-8-2-1183,-10-6-4650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3.9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56,'0'0'6240,"13"19"-5261,41 65-7,-51-78-799,0 0 0,0 0 0,0 0 0,-1 0 0,0 1 0,0-1 0,-1 1 0,0 0 0,0-1 0,0 1 0,-1 0 0,0 0 0,0 0 0,-2 10 0,0 10 89,6 72-1495,22 143 1,-14-203 881,-12-39 413,0 1-1,1 0 1,-1-1-1,1 1 1,-1 0-1,1-1 1,-1 1 0,1-1-1,-1 1 1,1-1-1,-1 1 1,1-1 0,0 1-1,-1-1 1,1 1-1,0-1 1,0 0 0,-1 0-1,1 1 1,0-1-1,0 0 1,-1 0 0,1 0-1,0 0 1,0 0-1,0 0 1,-1 0 0,1 0-1,0 0 1,0 0-1,-1 0 1,1 0 0,0-1-1,0 1 1,-1 0-1,1-1 1,0 1 0,0 0-1,-1-1 1,1 1-1,0-1 1,-1 1 0,1-1-1,-1 1 1,1-1-1,-1 1 1,1-1 0,-1 0-1,1-1 1,18-21 211,-1-1 1,-1 0 0,-2-2-1,0 0 1,10-28 0,-8 20-249,114-213-1642,-36 87-3717,-95 160 5328,0 0-1,1 0 1,-1 0 0,0 0-1,0-1 1,0 1 0,0 0 0,1 0-1,-1 0 1,0 0 0,0 0-1,0 0 1,0-1 0,1 1-1,-1 0 1,0 0 0,0 0-1,0 0 1,0-1 0,0 1 0,0 0-1,0 0 1,0 0 0,0-1-1,0 1 1,0 0 0,0 0-1,1 0 1,-1-1 0,0 1-1,-1 0 1,1 0 0,0 0 0,0-1-1,0 1 1,0 0 0,0 0-1,0 0 1,0-1 0,0 1-1,0 0 1,0 0 0,0 0 0,0 0-1,-1-1 1,1 1 0,0 0-1,0 0 1,0 0 0,0 0-1,0 0 1,-1-1 0,1 1-1,0 0 1,0 0 0,-12 4-1061,-3 6-1533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4.4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0 928,'0'0'5047,"-1"26"-4714,-7 196 314,8-172-268,0-49-332,1-1 1,-1 0 0,0 0-1,0 1 1,0-1 0,0 0-1,0 0 1,1 1 0,-1-1-1,0 0 1,0 0 0,0 1-1,1-1 1,-1 0 0,0 0-1,0 0 1,1 0 0,-1 1-1,0-1 1,0 0 0,1 0-1,-1 0 1,0 0 0,1 0-1,-1 0 1,0 0 0,1 0-1,-1 0 1,0 0 0,0 0-1,1 0 1,-1 0 0,0 0-1,1 0 1,-1 0 0,0 0-1,0 0 1,1 0 0,-1 0-1,0-1 1,1 1 0,-1 0-1,0 0 1,0 0 0,1 0-1,-1-1 1,0 1 0,16-10 1147,195-177 283,-250 198-1044,30-6-421,1 1-1,0 0 1,0 0-1,0 1 0,1 0 1,-9 12-1,14-17-24,0-1 0,1 1 0,-1 0 0,1 0 0,0 0 0,-1 0 0,1 0 0,0 0 0,0 0 0,0 0 1,1 0-1,-1 1 0,1-1 0,-1 0 0,1 1 0,-1-1 0,1 0 0,0 0 0,0 1 0,0-1 0,1 0 0,-1 1 0,0-1 0,1 0 0,0 1 0,-1-1 0,1 0 0,0 0 0,0 0 0,0 0 0,1 0 0,-1 0 0,0 0 0,1 0 0,1 2 0,8 4 2,-1-1-1,1 0 1,1-1 0,-1 0-1,1-1 1,0 0-1,0 0 1,18 3-1,107 18 111,-127-25-108,64 5-1887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6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0 4945,'0'1'8276,"0"8"-8854,1 31 587,11 54 1,-6-54-250,1 56 1,-7 2-1352,-1-96 1547,0 0 1,0 0-1,0 0 1,0-1-1,0 1 1,-1 0-1,1-1 1,0 1-1,-1-1 1,1 0-1,-1 1 1,0-1-1,1 0 1,-1 0-1,0 0 1,0 0-1,0 0 1,1 0-1,-1-1 1,0 1-1,0-1 1,-3 1-1,-13 3-2129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7.1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78 7098,'0'0'3158,"12"0"-2952,264-11 576,-65 10-1412,-205 1 370,0-1 1,-1 0-1,1 0 0,-1 0 0,0-1 0,1 0 1,-1 0-1,0 0 0,0-1 0,0 0 0,0 0 0,-1 0 1,1 0-1,-1-1 0,0 1 0,8-9 0,-1-7-4041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7.4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0 183 1408,'0'0'8274,"5"-11"-7947,15-34-139,-19 43-151,1 1 1,-1-1 0,1 1-1,-1-1 1,1 1-1,0 0 1,0-1 0,0 1-1,0 0 1,0 0-1,0 0 1,0 1 0,0-1-1,0 0 1,0 1-1,0-1 1,0 1 0,0 0-1,1 0 1,-1 0-1,4 0 1,16-2 939,53-25-15,-21 7-1080,65-15 0,-74 25-1582,47-3 0,-66 12-2266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9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 5705,'0'0'5467,"0"82"-5187,-1-61-349,0-7-95,1 0 0,0 1-1,1-1 1,0 0 0,1 0 0,1 0-1,0 0 1,1 0 0,7 15 0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9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 0 4689,'0'0'2164,"-1"5"-2065,-1 1 95,0 0 0,0 0-1,0 0 1,-1 0 0,0-1-1,-1 1 1,1-1 0,-1 0-1,0 0 1,0 0 0,0 0-1,-1-1 1,0 0 0,0 0 0,0 0-1,0 0 1,-1-1 0,1 0-1,-1 0 1,-9 3 0,12-5 328,-1 2-1590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19.9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1 0 1840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39.58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0 297 3017,'0'0'6426,"15"-3"-6080,7-1-144,0 0 0,1 2 0,-1 1 0,0 0 0,1 2 1,36 5-1,7 4-98,1-4 0,0-2 0,88-6 1,-41 0 82,13 2-105,1-5-1,186-32 1,-179 16-11,270-6 0,12 2-21,-268 14-28,102-18-28,26-1 5,551 14 31,-824 16-29,61-3 1,111-20 0,-26 2-6,4 18-37,-2-1-8,132-20-784,-107-2 349,-313 28-2144,100-1-3356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20.3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362 0 1840,'-116'55'2664,"93"-44"2841,23 6-5285,2 6 137,1 1-1,1-1 1,7 25-1,2 13-198,1 10 95,-7-43-210,-2 0-1,-1 0 1,1 33-1,-5-57-21,0-1 1,0 0-1,0 0 0,-1 0 0,1 0 1,-1 1-1,0-1 0,0 0 0,0 0 1,0 0-1,0-1 0,-1 1 1,0 0-1,1 0 0,-1-1 0,-2 3 1,0-1 52,0-1 0,-1 1 1,1-1-1,-1 0 0,0-1 1,1 1-1,-1-1 0,-9 3 1,-2-1 24,1 0-1,-1-1 1,0-1 0,1-1-1,-30 0 1,42-2-90,-1 1 0,1-1 1,0 0-1,-1-1 0,1 1 0,0 0 0,0-1 1,0 0-1,0 0 0,0 0 0,1 0 0,-1 0 1,0-1-1,1 1 0,0-1 0,-1 1 1,1-1-1,0 0 0,1 0 0,-1 0 0,0 0 1,1 0-1,-2-4 0,-3-8-46,0-1 0,0 1 0,-4-25 0,7 19-546,0 1 0,1 0 0,1-1 0,2 0 0,2-24 0,4 13-3082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20.6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6 5633,'0'0'7890,"0"-5"-7866,-6 5-1152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21.0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4785,'0'0'5152,"4"17"-5256,3 9 93,2-1 0,0 0 1,22 41-1,-9-21 834,-23-44-800,1-1-1,-1 0 1,1 1-1,-1-1 1,0 0-1,1 0 1,-1 0 0,1 0-1,-1 1 1,0-1-1,1 0 1,-1 0 0,0 0-1,1 0 1,-1 0-1,1-1 1,-1 1 0,0 0-1,1 0 1,-1 0-1,0 0 1,1-1 0,-1 1-1,1 0 1,-1-1-1,1 1 1,-1 0-1,1-1 1,-1 1 0,1-1-1,-1 1 1,1 0-1,-1-1 1,1 1 0,0-1-1,-1 0 1,1 1-1,0-1 1,-1 1 0,1-1-1,0 1 1,0-1-1,0 0 1,0 1 0,-1-1-1,1 0 1,0 1-1,0-1 1,0 0 0,3-4-109,0 0 1,0 1 0,0 0 0,0 0-1,1 0 1,-1 0 0,1 0 0,0 1 0,0-1-1,1 1 1,-1 0 0,9-4 0,2-3-145,40-26-538,-17 11-10,51-43 945,-95 69-13,0 0 0,0 0-1,0 1 1,0-1 0,1 2 0,-1-1 0,1 0-1,0 1 1,-1 0 0,1 1 0,-9 6 0,3 0 89,0 0 0,0 0 1,-14 19-1,23-28-236,0 1 0,0 0 0,1 0 0,-1 0-1,1 0 1,0 0 0,0 0 0,-1 0 0,1 0-1,1 0 1,-1 1 0,0-1 0,0 0 0,1 1 0,0-1-1,-1 1 1,1-1 0,0 0 0,0 1 0,0-1 0,0 1-1,1-1 1,-1 0 0,1 1 0,-1-1 0,1 0 0,0 1-1,0-1 1,0 0 0,0 0 0,0 0 0,1 0 0,-1 0-1,0 0 1,1 0 0,0 0 0,-1 0 0,1-1-1,0 1 1,0-1 0,0 1 0,0-1 0,0 0 0,0 0-1,1 0 1,-1 0 0,0 0 0,1 0 0,4 0 0,10 4 66,1 0 0,0-2 0,0 0 0,24 1 0,8-3-2571,-35-2-514,0-6-2462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21.4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 7466,'0'0'5962,"22"-5"-5866,36 5-44,109 13-1,-107-9-1709,-57-4 1204,1-1 1,-1 1 0,1-1 0,-1 0-1,0 0 1,1 0 0,-1 0 0,0-1-1,3-1 1,13-14-5423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21.8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 4137,'0'0'6281,"33"-35"-6849,-1 30 320,1-8-176,-4 8 248,-8-1 16,-7 6 144,-2 0-104,-3 0 120,6-8-504,-4 3-592,-2-3-1673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24.1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 3041,'0'0'5812,"5"-3"-4908,17-7-119,-17 7 861,-3 16-1593,0-1-1,1 1 1,0-1 0,0 0 0,2 0-1,-1 0 1,2 0 0,7 12-1,8 22-15,-9-16-32,-2 1 1,-2 0 0,10 59 0,-4 98 52,-14-186-57,1 14-4,0 0 0,1 1 1,1-1-1,1-1 0,0 1 0,1-1 0,0 1 0,12 21 0,-17-37 9,1 0 0,0 0 0,-1 0 0,1-1 1,-1 1-1,1 0 0,-1 0 0,1 0 0,0-1 0,-1 1 0,1 0 1,-1-1-1,1 1 0,-1 0 0,1-1 0,-1 1 0,1-1 1,-1 1-1,0-1 0,1 1 0,-1-1 0,0 1 0,1-1 1,-1 1-1,0-1 0,0 1 0,1-1 0,-1-1 0,14-20 199,-14 21-203,110-169 48,-78 126-35,-1-2 0,-3-1 0,43-96 0,-41 47 225,-27 93-380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24.8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1 7522,'0'0'3135,"5"15"-3036,8 21 114,-1 1 0,-2 0 0,-1 0 0,6 71 0,-13-60-6,-1-22-118,-4 50-1,2-75-57,0 0 0,1 1-1,-1-1 1,0 0 0,0 0-1,0 0 1,0 0 0,0 0 0,0 0-1,0 0 1,0 0 0,0 0-1,-1-1 1,1 1 0,0 0-1,-1-1 1,1 1 0,0-1-1,-1 1 1,1-1 0,0 0 0,-1 0-1,1 1 1,-1-1 0,1 0-1,-1 0 1,-1-1 0,-53 0 322,38 1-349,-3 1 71,14 0-58,1-1 1,0 1-1,0-1 1,0 0-1,0-1 0,-1 0 1,-6-1-1,12-1 7,-1 1-1,1 0 1,0-1 0,0 1-1,0-1 1,1 1-1,-1-1 1,0 0-1,1 1 1,0-1 0,0 1-1,0-1 1,0 0-1,0 1 1,0-1-1,2-4 1,-2-4-79,1 1-87,0 0 1,0 0 0,1 0-1,1 0 1,0 0 0,0 0 0,0 0-1,2 1 1,-1 0 0,1 0-1,0 0 1,1 0 0,0 1 0,0 0-1,1 0 1,0 1 0,1 0-1,11-9 1,12-20-4460,-19 19-39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17 624,'0'0'13359,"-1"-3"-13244,-3-8-110,3 9-44,1 8-86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26.8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46 3513,'0'0'10283,"0"-1"-10279,0 1-1,0 0 0,0-1 0,0 1 1,0 0-1,0-1 0,0 1 0,1 0 1,-1-1-1,0 1 0,0 0 0,0-1 1,0 1-1,1 0 0,-1-1 0,0 1 1,0 0-1,1 0 0,-1-1 0,0 1 1,0 0-1,1 0 0,-1 0 0,0 0 1,1-1-1,-1 1 0,0 0 0,1 0 1,-1 0-1,0 0 0,1 0 0,238 12 174,3 0-1030,-213-12 509,-15 1 222,0-1 1,0 0-1,24-5 0,-34 4-92,-1 1 0,1-2 0,0 1 0,-1 0 0,1-1 0,-1 0 0,0 1 0,0-1 0,1-1-1,-1 1 1,0 0 0,-1-1 0,1 1 0,0-1 0,-1 0 0,1 0 0,-1 0 0,2-4 0,1-7-2871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27.5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1488,'0'0'5228,"30"10"-4462,4 2-582,164 61 931,-134-47-747,-11-5 100,80 43 0,-118-56-389,-2 1 1,1 0 0,-1 1-1,-1 0 1,0 1 0,0 1-1,-1 0 1,-1 0 0,0 1-1,11 18 1,-18-26-45,0 1-1,0-1 1,-1 1-1,0-1 1,0 1-1,0 0 1,-1 0-1,1 0 1,-2 0-1,1 0 1,-1 0-1,1 0 1,-2 0-1,1 0 1,-1 0-1,0 0 1,0 0-1,0 0 1,-1 0-1,0 0 1,0-1-1,0 1 1,-1 0-1,0-1 1,0 0-1,-1 0 1,1 0-1,-1 0 1,0-1-1,0 1 1,-1-1-1,-6 5 1,-29 20 354,-55 29 1,60-38-168,0 2 0,-54 44 1,55-26-121,34-40-79,2 1-17,0 1 0,1-1 0,-1 0 0,1-1 0,-1 1 0,1 0 1,-1-1-1,1 1 0,0-1 0,-1 0 0,6 0 0,0 1 32,438 12 705,-316-14-928,-2-7-281,-128 8 452,-27 21-4657,13-10 443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0:41.58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1 368 808,'0'0'4772,"14"0"-3821,244 3 2280,252 3-1856,-362-7-826,-123 0-392,0-2-1,31-7 1,20-2-122,192-7-10,66-7 26,-270 16-45,-29 4 47,44-3 0,450-37-125,-481 41 22,63 2 1,-62 4 2,54-8 1,68-26 28,-98 18 3,84-8 1,-6 18-164,35-4 172,-174 8 0,202-16-71,-195 15 83,-1 0 0,1-2 0,-1 0-1,30-10 1,17-5-16,14 7-17,1 3 0,1 3 0,85 6 0,-96 0 21,-45-2-28,-1 0 0,0-2 0,35-10 0,9-1-23,-58 11 205,-20 2 104,-20 0-1568,-2 2-2744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31.5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153 1 1360,'0'0'7833,"0"36"-6249,2 10-1342,1-1-1,3 0 1,21 83 0,-27-127-240,0-1 0,0 1 1,0 0-1,0-1 0,0 1 1,0-1-1,0 1 0,0 0 0,0-1 1,0 1-1,-1-1 0,1 1 1,0 0-1,0-1 0,-1 1 0,1-1 1,0 1-1,0-1 0,-1 1 0,1-1 1,-1 1-1,1-1 0,0 0 1,-1 1-1,1-1 0,-1 1 0,1-1 1,-1 0-1,1 1 0,-1-1 1,1 0-1,-1 0 0,0 0 0,1 1 1,-1-1-1,1 0 0,-1 0 1,0 0-1,1 0 0,-1 0 0,1 0 1,-1 0-1,0 0 0,1 0 1,-1 0-1,1 0 0,-1-1 0,0 1 1,-34-6 237,33 5-237,-8-1 44,1-1 0,-1-1 0,1 1 1,-1-2-1,1 1 0,0-1 0,1-1 1,-1 1-1,1-1 0,0-1 0,1 0 1,-1 0-1,-7-10 0,9-3-2793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31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5961,'0'0'1321,"82"21"-4682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32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7986,'0'0'3407,"4"9"-3638,8 16 205,-6-14 43,0 1 0,0 0 0,-1 0 0,-1 1 0,0-1 0,-1 1 0,3 16 0,-25-7 134,3-5-4010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32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1 3089,'0'0'5989,"0"9"-5880,0 134-501,-1-140 439,1 0 0,-1-1 0,0 1 1,0 0-1,-1-1 0,1 0 0,0 1 0,-1-1 0,1 0 0,-1 1 0,0-1 0,0 0 0,0 0 0,0-1 0,0 1 1,0 0-1,0-1 0,-1 1 0,1-1 0,-4 2 0,4-2-69,0 0 0,-1 0 0,1 1 0,0-1 0,0 1 0,0-1 0,0 1 0,0 0 1,0 0-1,0 0 0,0 0 0,1 0 0,-1 0 0,1 1 0,0-1 0,0 0 0,0 1 0,0-1 0,0 1 0,-1 2 0,23-6-570,-10-2 582,-1 0 0,-1 0-1,1-1 1,0 0 0,-1-1-1,0 0 1,0 0 0,0-1-1,-1 0 1,0-1 0,0 0-1,-1 0 1,1 0 0,11-17-1,-26 32 1584,5-6-1424,1 0 0,0 1 0,0-1 0,0 1 0,0-1 1,0 1-1,0-1 0,1 1 0,-2 5 0,2-7-153,0 1 0,0 0 0,0-1 0,0 1 1,1 0-1,-1-1 0,0 1 0,1 0 0,-1-1 0,1 1 0,-1-1 1,1 1-1,0-1 0,-1 1 0,1-1 0,0 1 0,0-1 0,0 0 1,0 1-1,3 1 0,31 8-72,-22-8 93,45 8-189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33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362 167 3041,'0'0'8836,"0"-10"-8448,0 4-339,0 1-14,0 0 0,0 0 0,0 0 0,0 0 0,-1 0 0,0 1 0,0-1 0,0 0 0,0 0 0,-1 1 0,0-1 0,0 1 0,0-1 0,-1 1 0,1 0 0,-1 0 0,-4-5 0,0 2 26,-1 1-1,0 1 1,-1-1-1,1 1 1,-1 0 0,0 1-1,0 0 1,0 1-1,-1 0 1,1 0 0,-13-1-1,5 1-10,-1 0 1,0 2-1,0 0 0,-1 1 0,-22 4 0,37-3-48,0 0-1,0 0 0,0 0 0,0 1 1,0 0-1,1 0 0,-1 0 1,0 0-1,1 0 0,0 1 1,-1 0-1,1-1 0,0 1 0,1 0 1,-1 1-1,0-1 0,1 0 1,0 1-1,0-1 0,0 1 0,0 0 1,0 0-1,1 0 0,0 0 1,0 0-1,0 0 0,-1 7 1,-2 14 11,2 1 1,0-1-1,3 38 1,-1-31 122,3 68-78,16 108 0,-19-202-88,0-1 0,1 1 1,0-1-1,0 0 0,1 1 0,-1-1 0,1 0 1,1 0-1,-1 0 0,0 0 0,1 0 0,0-1 1,0 1-1,1-1 0,-1 0 0,1 0 0,0 0 0,0 0 1,0-1-1,1 0 0,-1 1 0,1-2 0,0 1 1,-1 0-1,1-1 0,1 0 0,-1 0 0,0-1 1,0 1-1,1-1 0,-1 0 0,0 0 0,9-1 1,-13 0 28,14 1-111,1-2 1,29-4 0,-39 4 91,1-1 0,-1 0 0,0-1 1,0 1-1,-1-1 0,1 0 1,-1-1-1,1 0 0,7-6 0,-9 6 19,0 0 0,0 1 0,0-2 0,0 1-1,-1 0 1,1-1 0,-1 0 0,-1 0 0,1 0 0,-1 0-1,1 0 1,2-10 0,-3 1 197,0 0 0,-1 0-1,0-24 1,-1 34-119,0 4-84,0 0 1,0 0 0,0 1 0,0-1 0,-1 0 0,1 0 0,0 0-1,0 0 1,0 0 0,0 0 0,0 0 0,0 0 0,0 0 0,0 1-1,-1-1 1,1 0 0,0 0 0,0 0 0,0 0 0,0 0 0,0 0-1,0 0 1,0 0 0,-1 0 0,1 0 0,0 0 0,0 0-1,0 0 1,0 0 0,0 0 0,0 0 0,-1 0 0,1 0 0,0 0-1,0 0 1,0 0 0,0 0 0,0-1 0,0 1 0,-1 0 0,1 0-1,0 0 1,0 0 0,0 0 0,0 0 0,0 0 0,0 0 0,0 0-1,0-1 1,0 1 0,0 0 0,0 0 0,-1 0 0,1 0 0,0 0-1,0-1 1,-5 11-289,4-7 186,0 0 1,1 0-1,-1 0 1,0 0-1,-1 0 0,1 0 1,0 0-1,-1-1 0,0 1 1,0 0-1,1-1 0,-1 0 1,-1 1-1,1-1 0,0 0 1,-1 0-1,1 0 1,-1 0-1,1 0 0,-1-1 1,0 1-1,0-1 0,1 0 1,-1 0-1,0 0 0,0 0 1,-6 0-1,-11 3-2936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34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37 4905,'0'0'9162,"-9"0"-9434,26 0-152,13 0 416,8 0-160,9 0-336,3 0-136,0-5-969,-12-8-247,-17-6-1169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35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 3913,'0'0'10613,"3"0"-10577,182-12-322,-7 1-815,-238 11-702,22 0-1839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36.6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6833,'0'0'1952,"7"0"-2048,-5 0 101,1 0 0,0 0 0,-1 0 0,1 0 1,-1 0-1,1 1 0,-1 0 0,1-1 0,-1 1 1,1 0-1,-1 0 0,0 0 0,1 0 0,-1 1 1,0-1-1,0 0 0,4 4 0,-4-2 32,1 0 1,-1 1-1,0-1 0,0 0 0,0 1 1,-1-1-1,1 1 0,-1-1 0,0 1 0,0 0 1,0-1-1,0 1 0,-1 0 0,1 7 1,-1 2-2,1 27 295,1 0-1,2 0 1,2 0-1,2 0 1,1-1-1,20 51 1,-21-71-335,30 61-44,-36-75 48,2 0 0,-1 0 0,0 0-1,1 0 1,0-1 0,0 1 0,1-1 0,-1 0 0,1 0-1,0-1 1,8 6 0,-12-10 55,0 1-1,0 0 0,0-1 1,0 0-1,0 1 0,0-1 1,0 1-1,0-1 1,-1 0-1,1 0 0,0 0 1,0 1-1,-1-1 0,1 0 1,0 0-1,-1 0 1,1 0-1,-1 0 0,1 0 1,-1 0-1,0 0 0,1 0 1,-1 0-1,0-3 0,2-1 34,10-18-49,1 0-1,0 1 1,2 0-1,26-29 1,78-71-60,2-2-114,-105 105 106,0-2-1,-1 0 1,-1 0 0,18-40 0,-28 52 76,-1-1 0,0 0 0,-1 1 0,0-1 0,0 0 0,-1 0 1,-1 0-1,0-13 0,0 23-234,-1 9-2207,-3 9-258,0 2-1817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37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1568,'0'0'3569,"4"10"-3017,2 2-294,10 30 1789,-9 14 1122,-9 31-2755,1-31-485,2-55 47,0-1-1,0 1 0,0-1 0,0 0 1,1 0-1,-1 0 0,0 0 0,0 0 1,1 0-1,-1 0 0,0 0 0,0 0 1,0 0-1,1-1 0,1 0 0,8-6-32,-1-1 0,0 0 0,-1-1 0,0 0-1,8-10 1,26-25-161,-21 27 93,-14 11 121,1 0 0,-1-1 0,0 0 1,-1 0-1,0 0 0,0-1 0,-1 0 0,11-16 0,-21 23 212,1 0 0,0 1 0,-1-1-1,1 1 1,-1 0 0,1 0 0,0 0 0,-6 1 0,0 1-182,-1 0-1,1 1 1,0 0-1,1 0 1,-1 1-1,-14 9 1,19-12-45,1 1 0,0 0 0,0 0 1,0 0-1,1 1 0,-1-1 0,0 1 0,1-1 1,0 1-1,0 0 0,-1 0 0,2 0 0,-1 0 1,0 0-1,1 0 0,-1 1 0,1-1 0,0 1 1,0-1-1,-1 7 0,3-8 16,-1 0 0,1-1 0,0 1 0,-1 0 0,1 0-1,0 0 1,0 0 0,1-1 0,-1 1 0,0 0 0,0-1 0,1 1 0,-1-1 0,1 0 0,-1 1 0,1-1 0,0 0 0,0 0 0,-1 0-1,1 0 1,0 0 0,0-1 0,0 1 0,3 0 0,54 15 242,-51-14-204,28 4-532,1-1 0,68 0 0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38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0 101 6857,'0'0'4817,"2"-15"-2592,43 7-2149,0 3 0,51 0 0,7-1-260,-70 3-147,58-8-858,-83 9 538,0 0-1,0 0 1,0-1-1,-1 0 1,1 0-1,-1-1 1,0 0-1,12-9 1,-7 2-3965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4:38.4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77 0 784,'0'0'5449,"-5"0"-5449,-10 0-376,-6 0-1024,1 0-376,5 0 319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38.9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5697,'0'0'3368,"25"10"-2898,8 2-354,159 65 238,-178-71-352,1 1 1,-1 0 0,0 1-1,-1 1 1,0 0 0,0 1-1,-1 0 1,0 1 0,14 17-1,-24-25 55,-1 0-1,1 0 0,-1 1 0,0-1 0,0 0 0,0 0 0,0 1 0,-1-1 0,1 0 0,-1 1 0,0-1 0,0 0 1,0 1-1,0-1 0,-1 1 0,1-1 0,-1 0 0,0 1 0,0-1 0,0 0 0,0 0 0,-1 0 0,1 0 0,-1 0 1,0 0-1,-3 3 0,-6 9 169,-1 0 1,-1-1-1,-24 21 1,4-5-130,23-20-79,1 1 0,0-1-1,0 1 1,1 1 0,0 0 0,1 0 0,1 0-1,0 1 1,0 0 0,1 0 0,1 0-1,0 1 1,1-1 0,1 1 0,0 0 0,-1 28-1,4-39 2,-1 1 0,1-1-1,0 0 1,-1 0-1,1 1 1,1-1-1,-1 0 1,0 0 0,1 0-1,0 0 1,-1-1-1,1 1 1,0 0-1,1-1 1,-1 1 0,0-1-1,1 0 1,-1 1-1,1-1 1,0 0-1,0-1 1,-1 1 0,1 0-1,0-1 1,1 0-1,3 2 1,10 2 38,0 0 0,1 0-1,26 2 1,-40-6-23,73 6 0,-1-3-1,88-7 1,-129 0-1544,44-10 0,-32 5-2033,-25 3-267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40.5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6 360,'0'0'7091,"5"-2"-5439,-3 1-1515,-1 1 0,0-1 0,1 1 0,-1-1 0,1 1 0,-1 0 0,0 0 0,1 0 0,-1 0 0,1 0 0,-1 0 0,1 0 0,-1 0-1,0 0 1,1 1 0,-1-1 0,1 0 0,-1 1 0,0 0 0,1-1 0,-1 1 0,1 0 0,26 33 579,-19-22-745,-2 0 0,1 0-1,-1 1 1,-1 0-1,0 0 1,-1 0-1,-1 1 1,0-1 0,-1 1-1,0 0 1,-1 0-1,0 0 1,-1 16-1,-1-27 57,0 0 0,0 0-1,0-1 1,0 1 0,0 0-1,0 0 1,-1-1-1,0 1 1,1 0 0,-1-1-1,0 1 1,0 0 0,-3 3-1,2-4-15,0-1-1,0 0 1,0 0-1,0 1 1,0-1-1,0-1 1,-1 1 0,1 0-1,0 0 1,0-1-1,-1 0 1,1 1-1,0-1 1,-1 0-1,1 0 1,-5-1-1,-5 1-44,5 1 101,0-1 0,1 0 1,-1-1-1,0 0 1,-12-3-1,17 3-143,0 1 1,0-2-1,0 1 1,0 0-1,0 0 0,0-1 1,0 1-1,0-1 1,0 0-1,1 1 1,-1-1-1,0 0 0,1 0 1,0 0-1,0 0 1,-1 0-1,1 0 1,0-1-1,1 1 0,-2-4 1,-4-11-2767,3 1-2607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40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9466,'0'0'3737,"29"-5"-3865,-11 5 120,-6 0-536,-6 0-216,-6 5-201,-9 1-1287,-15-1-217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41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3569,'0'0'7924,"5"48"-7481,-5-46-692,0 0 1,0 0-1,0 0 1,1 0-1,-1 1 0,0-1 1,1 0-1,-1 0 1,1 0-1,0 0 1,-1-1-1,2 3 1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41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4793,'0'0'5635,"0"5"-5785,0 4-6,0 1 0,0 0 1,2 0-1,-1-1 0,1 1 0,1-1 0,3 11 0,-5-16 156,-1-3 2,0 0-1,0 0 0,1 0 1,-1 0-1,0-1 1,0 1-1,0 0 1,1 0-1,-1 0 0,0-1 1,1 1-1,-1 0 1,1 0-1,-1-1 1,1 1-1,-1 0 0,1-1 1,0 1-1,-1-1 1,1 1-1,0-1 0,-1 1 1,1-1-1,0 1 1,-1-1-1,1 1 1,0-1-1,0 0 0,0 0 1,0 1-1,-1-1 1,1 0-1,0 0 1,0 0-1,0 0 0,0 0 1,-1 0-1,1 0 1,0 0-1,0 0 0,0-1 1,0 1-1,-1 0 1,1 0-1,0-1 1,1 0-1,3 0 89,1-1 0,0 1 0,-1-1 0,0-1 0,1 1 0,-1-1 0,0 0 0,0 0 0,-1 0 0,1-1 0,-1 0 0,1 0 0,-1 0 0,-1 0 0,6-12 2495,-28 20-2481,15-2-106,0 1 0,1 0-1,-1 0 1,1 0 0,0 1-1,0-1 1,0 1 0,0 0-1,0 0 1,1 0-1,0 0 1,0 0 0,0 0-1,0 1 1,1-1 0,-1 1-1,1-1 1,0 1 0,1 0-1,-1-1 1,1 9-1,0-11 0,1-1 0,0 1-1,-1-1 1,1 1 0,0-1-1,-1 0 1,1 1 0,0-1-1,0 0 1,0 1 0,0-1-1,0 0 1,1 0 0,-1 0-1,0 0 1,0 0 0,1 0-1,-1-1 1,1 1 0,-1 0-1,1-1 1,-1 1 0,1-1-1,-1 1 1,1-1 0,-1 0-1,4 1 1,51 6 85,-50-7-85,117 1 11,-122-1-91,-14-1-3235,-4-3-2639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43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457 84 3569,'0'0'7989,"-15"-12"-7722,-51-40-113,62 49-152,0 1 1,0 0 0,-1-1 0,1 1 0,0 1 0,-1-1 0,0 1 0,1 0 0,-1 0 0,0 0 0,1 0-1,-1 1 1,0 0 0,0 0 0,1 0 0,-1 1 0,-6 1 0,-11 0 38,7-2 10,0 1 0,0 0 0,1 1 0,-1 1 0,1 0 0,0 1 0,0 1 0,0 0 0,0 1 0,-14 8 0,21-10-22,1 0-1,-1 1 1,1 0 0,0 0 0,0 0 0,1 1 0,-1 0 0,1 0-1,1 0 1,-1 1 0,1-1 0,0 1 0,1 0 0,-1 0 0,1 1 0,1-1-1,-1 1 1,1-1 0,1 1 0,-2 13 0,2 1-45,0 1 0,2 0 1,0 0-1,2 0 0,0 0 0,2-1 1,0 1-1,2-1 0,15 37 0,1 5 149,6 13 8,-26-73-182,-1-1 1,2 0-1,-1 1 0,0-1 1,1 0-1,-1-1 1,1 1-1,0 0 0,0-1 1,0 0-1,0 0 0,0 0 1,0-1-1,1 1 1,-1-1-1,1 0 0,-1 0 1,1-1-1,-1 1 1,1-1-1,-1 0 0,9-1 1,-3 1-25,0-1 0,-1 0 0,1 0 0,-1-1 0,1 0 0,-1-1 0,0 0 0,0 0 0,17-10 0,-23 11 108,0 1 1,0-1-1,0-1 1,0 1-1,0 0 1,-1-1 0,1 1-1,-1-1 1,1 0-1,-1 0 1,0 0 0,0 0-1,0 0 1,-1-1-1,1 1 1,-1 0-1,1-1 1,-1 1 0,-1-1-1,1 1 1,0-6 418,-38 10-115,36 0-370,0-1-1,0 1 1,0 0 0,0-1 0,-1 1-1,2 0 1,-1 0 0,0 0 0,0 0-1,0 0 1,0 0 0,1 0 0,-1 0 0,0 0-1,1 0 1,-1 1 0,1-1 0,-1 0-1,1 0 1,0 0 0,-1 1 0,1 1-1,-2 31-1809,2-28 1011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44.1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2801,'0'0'10738,"29"-5"-10850,-5 5 112,14 0 64,3 5-64,7 1 0,-7-1-288,-6-5-472,-11 0-761,-10 0-1711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46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6753,'0'0'2008,"4"1"-1914,-2 2 143,0-1-1,0 1 0,0 0 0,0-1 1,0 1-1,0 0 0,-1 0 1,1 0-1,-1 0 0,0 0 1,0 1-1,0-1 0,0 0 1,-1 0-1,1 1 0,-1-1 1,0 6-1,6 26-305,40 91-180,-19-57-1958,-27-69 2159,0 0-1,0 1 1,1-1 0,-1 1 0,0-1 0,0 1 0,0-1 0,0 1 0,0-1 0,0 1 0,0-1 0,0 1 0,0-1 0,0 1 0,0-1 0,0 1-1,0-1 1,0 1 0,0-1 0,-1 1 0,1-1 0,0 1 0,0-1 0,-1 1 0,1-1 0,0 0 0,0 1 0,-1-1 0,1 1 0,-1-1-1,1 0 1,0 1 0,-1-1 0,1 0 0,-1 0 0,1 1 0,0-1 0,-1 0 0,1 0 0,-1 0 0,1 1 0,-1-1 0,1 0 0,-1 0 0,1 0-1,-2 0 1,-30 0-1275,19-1 58,-25 1-3455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46.8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65 4081,'0'0'8038,"1"-19"-7490,7 14-512,2 1 1,-1 1-1,0 0 1,1 0-1,-1 1 1,1 0-1,0 1 1,0 0-1,0 0 1,17 2-1,12-3-115,25 2-250,21-2-1217,-33-10-2277,-46 7 1484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4:02.1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262 63 1280,'0'0'2161,"-6"-4"-1542,-1-1 316,1 0 0,-1 0 0,1-1 0,0 1 1,0-2-1,0 1 0,-8-14 0,14 20-900,0 1-1,0-1 1,0 0 0,0 0-1,0 0 1,0 0 0,0 0-1,0 1 1,0-1-1,0 0 1,0 0 0,0 0-1,0 0 1,0 0 0,-1 0-1,1 1 1,0-1-1,0 0 1,0 0 0,0 0-1,0 0 1,0 0 0,0 0-1,0 0 1,-1 0-1,1 0 1,0 1 0,0-1-1,0 0 1,0 0 0,0 0-1,0 0 1,-1 0 0,1 0-1,0 0 1,0 0-1,0 0 1,0 0 0,0 0-1,0 0 1,-1 0 0,1 0-1,0 0 1,0 0-1,0 0 1,0 0 0,0 0-1,-1 0 1,1 0 0,0-1-1,0 1 1,0 0-1,0 0 1,0 0 0,0 0-1,0 0 1,-1 0 0,1 0-1,0 0 1,0 0-1,0-1 1,0 1 0,0 0-1,0 0 1,0 0 0,-4 22 302,2 28-562,2 189-543,-6-238 790,0 1 1,0-1-1,0 0 0,0-1 1,0 1-1,0-1 0,1 0 1,-7-2-1,3 2 16,5 0-42,0 0 0,0 0 1,0-1-1,0 0 0,0 0 1,1 0-1,-1 0 0,0 0 1,1-1-1,-1 0 0,0 1 1,1-1-1,0-1 0,0 1 1,-1 0-1,1-1 0,1 0 1,-1 1-1,0-1 0,-3-6 1,0 1-533,1-1 1,0 0 0,1-1-1,0 1 1,1-1 0,0 0-1,-2-10 1,-2-14-3794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4:38.9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102 88 1856,'-76'-58'1986,"75"58"-1726,0-1-1,0 1 0,0-1 1,0 0-1,0 1 0,0-1 1,0 0-1,0 0 1,0 0-1,0 0 0,1 0 1,-1 0-1,0 0 1,0 0-1,1 0 0,-1 0 1,1 0-1,-1 0 1,1-1-1,0 1 0,-1 0 1,1 0-1,0-1 0,0-1 1,-7 0 2153,6 10-2470,1 0 47,-1 0 0,1 0 1,1 0-1,-1 0 1,3 9-1,4 10 24,1 0 0,2-1-1,18 36 1,-14-33 2,-2 0 1,13 43-1,-14-35-113,-6-19-235,0-1 1,-1 1-1,-1 0 1,2 34-1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4:02.4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 9458,'0'0'3721,"18"5"-3905,-10 0-240,-5 6-88,0-3-465,-3 2-607,-14-4-496,-7-1-1033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4:03.0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6041,'0'0'3989,"2"10"-3898,3 12-34,1 5 26,-1 1 0,1 36-1,-4-64-159,1 0 0,-1 0 0,1-1-1,-1 1 1,0 0 0,1-1 0,-1 1-1,0-1 1,0 0 0,1 0 0,1-1-1,8-7 13,0 0 0,-1 0 0,0-1 0,-1 0-1,0-1 1,-1 0 0,15-24 0,-29 135 1965,5-100-1967,0 1 0,0-1 0,0 1-1,0-1 1,0 0 0,0 0 0,0 1 0,1-1-1,-1 0 1,0 1 0,0-1 0,0 0 0,1 1-1,-1-1 1,0 0 0,0 0 0,1 0-1,-1 1 1,0-1 0,1 0 0,-1 0 0,0 0-1,0 1 1,1-1 0,-1 0 0,0 0 0,1 0-1,-1 0 1,0 0 0,1 0 0,-1 0-1,1 0 1,-1 0 0,1 0 0,1 1-833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4:03.7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6009,'0'0'2303,"0"31"-2384,12 70 189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4:04.1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45 0 3849</inkml:trace>
  <inkml:trace contextRef="#ctx0" brushRef="#br0" timeOffset="1">45 0 3849,'-44'117'3441,"44"-112"-1313,3-5-1640,3 0-432,5 0-48,10 0-8,5 0 0,7 0-120,2-10-512,0 2-304,4-11-377,-13 9-1015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4:04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40 432,'0'0'8474,"153"-29"-10595,-121 19-1783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52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1304,'2'0'13922,"12"0"-14103,252 4 121,1 0-4095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3:53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1224,'0'0'7068,"18"12"-6699,60 37 65,-68-42-302,-1 1 0,1 0-1,-1 0 1,-1 1-1,0 1 1,0-1 0,-1 1-1,0 0 1,0 1 0,6 14-1,22 33 514,-14-33-581,35 52 28,-52-69-94,0-1-1,0 1 1,-1 0-1,0 0 1,-1 0 0,1 0-1,-2 1 1,1-1-1,0 11 1,-1-10 37,-1-1-1,0 0 1,0 1 0,-1-1 0,0 0 0,0 0-1,-1 0 1,0 1 0,0-1 0,-1-1 0,0 1-1,-1 0 1,1-1 0,-2 0 0,1 0 0,-1 0-1,0 0 1,0-1 0,0 1 0,-8 5 0,-12 10 188,0-2 0,-2 0 0,-52 28 0,0 1 312,77-48-546,1 0 0,-1 0 1,1 0-1,0 0 1,-1 0-1,1 0 1,0 0-1,-1 0 0,1 1 1,0-1-1,0 0 1,0 1-1,0-1 1,0 1-1,0-1 1,1 1-1,-1-1 0,1 1 1,-1 0-1,1-1 1,-1 3-1,1-3 9,1 0 0,-1 1 0,0-1 0,1 0 0,-1 1 0,1-1 0,0 0 0,-1 0-1,1 0 1,0 0 0,0 0 0,0 0 0,0 0 0,0 0 0,0 0 0,0 0 0,0 0 0,0-1 0,0 1 0,1 0 0,5 3 10,0-1 1,0 0-1,0-1 1,0 1-1,1-1 1,10 1 0,427 4 679,-256-10-770,-188 3 40,-24 2-416,-89 15-2875,55-6-1557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4:06.0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46 808,'0'0'7953,"-4"-5"-6913,1 3-887,0 0 161,1-1 0,-1 1 0,1 0-1,-1-1 1,1 1 0,0-1 0,0 1 0,0-1-1,0 0 1,1 0 0,-1 0 0,0-4 782,1 49-1401,-11 68 300,5-68-457,0 54 0,7-95 119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4:06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0 1072,'0'0'6835,"-4"4"-6672,3-4-136,0 1-18,0 0 0,0 0 0,-1 0 0,1 0 0,0 0 0,0 0 0,0 0 0,0 0 0,0 0 0,1 0 0,-1 0 1,0 0-1,0 1 0,1-1 0,-2 3 0,4-2 118,1-1 0,-1 1 0,0 0 0,1-1 0,-1 0 0,1 1 1,-1-1-1,1 0 0,0 0 0,0-1 0,-1 1 0,1 0 0,0-1 0,3 0 0,2 2 125,7 1-185,-1 0 0,1 0 0,0-2 0,0 0 0,18-1 0,-26-1-383,0 1 0,0-1-1,0-1 1,0 1-1,0-1 1,-1 0 0,12-6-1,12-12-2545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4:06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1 128 6161,'0'0'5083,"18"-20"-4965,56-60 57,-73 78-175,1-1 0,0 1 0,1 0 0,-1 0 0,0 0 0,0 0 0,1 1 0,-1-1 0,1 1 0,0-1-1,-1 1 1,1 0 0,0 0 0,0 0 0,0 0 0,0 1 0,0-1 0,-1 1 0,1 0 0,0-1 0,0 1 0,0 1 0,6 0 0,5 0-27,89 1-335,-1-1-4477,-81-1 1004</inkml:trace>
</inkml:ink>
</file>

<file path=ppt/ink/ink36.xml><?xml version="1.0" encoding="utf-8"?>
<inkml:ink xmlns:inkml="http://www.w3.org/2003/InkML">
  <inkml:definitions/>
  <inkml:traceGroup>
    <inkml:annotationXML>
      <emma:emma xmlns:emma="http://www.w3.org/2003/04/emma" version="1.0">
        <emma:interpretation id="{D8CA6C96-7397-4EB5-A3A2-760D60029DC5}" emma:medium="tactile" emma:mode="ink">
          <msink:context xmlns:msink="http://schemas.microsoft.com/ink/2010/main" type="inkDrawing" rotatedBoundingBox="10752,4702 10959,5978 10779,6007 10572,4731" semanticType="verticalRange" shapeName="Other">
            <msink:destinationLink direction="with" ref="{A1F16E76-13D1-4E09-90FC-CD54A8FBAF84}"/>
          </msink:context>
        </emma:interpretation>
      </emma:emma>
    </inkml:annotationXML>
  </inkml:traceGroup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4:39.4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18 3977,'0'0'6940,"0"-4"-6540,1-10 32,0 22 494,12 43-245,59 62-770,-56-92 56,-1 0 1,-1 2-1,0 0 0,-2 0 1,-1 1-1,-1 1 0,14 50 0,-22-65-54,0 20-1545,-3-30 1534,1 1 1,-1 0-1,1 0 0,-1 0 1,1-1-1,-1 1 1,0 0-1,0-1 1,1 1-1,-1-1 1,0 1-1,0-1 0,0 1 1,1-1-1,-1 1 1,0-1-1,0 0 1,0 1-1,0-1 1,0 0-1,0 0 0,0 0 1,0 0-1,0 0 1,0 0-1,0 0 1,0 0-1,-1 0 0,-21 0-4085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4:07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5881,'0'0'5121,"-2"10"-5350,-2 114 19,4-92-308,0-31 506,0 0 1,1 0-1,-1 0 1,0 0-1,0 0 1,1 1-1,-1-1 1,0 0-1,1 0 1,-1 0-1,1 0 1,0 0-1,-1 0 0,1 0 1,0 0-1,-1 0 1,1-1-1,0 1 1,0 0-1,0 0 1,0-1-1,0 1 1,0 0-1,2 0 1,0 1 8,1-1 0,0 0 0,0 0 0,0 0 0,0 0 0,0 0 0,6-1 0,-1 1 68,0-1 0,0-1 0,0 0 1,0 0-1,0-1 0,12-4 0,-17 4-12,-1 1 1,0-1-1,0-1 0,0 1 1,-1 0-1,1-1 1,-1 1-1,1-1 0,-1 0 1,0 0-1,0 0 0,0 0 1,0 0-1,0 0 1,-1 0-1,1-1 0,-1 1 1,0-1-1,0 1 1,0-1-1,-1 1 0,1-1 1,-1 1-1,0-1 0,0 0 1,0 1-1,-1-1 1,1 0-1,-1 1 0,0-1 1,0 1-1,-1-4 1,1 6-19,0 0 0,0 0 1,0 0-1,0 0 0,0 0 1,0 0-1,0 0 1,0 1-1,0-1 0,-1 0 1,1 1-1,0-1 1,-1 1-1,1-1 0,0 1 1,-1 0-1,1 0 1,0-1-1,-1 1 0,-2 0 1,3 0-34,0 0 0,0 0 0,0 0 0,0 0 0,0 0 0,0 0 0,0 1 0,0-1 0,0 0 0,1 0 0,-1 1 0,0-1 0,0 0 0,0 1 0,0-1 0,0 1 0,0 0 0,1-1 0,-1 1 0,0-1 0,1 1-1,-1 0 1,0 0 0,1-1 0,-1 1 0,1 0 0,-1 0 0,1 0 0,-1 0 0,1 0 0,-1 1 0,0 4-30,0 1 0,1-1 0,0 0 0,0 1-1,0-1 1,1 0 0,0 1 0,0-1 0,0 0-1,1 0 1,0 0 0,0 0 0,1 0 0,3 6-1,3 2-16,1 0 1,1-1-1,23 23 0,-3-3-190,-29-32 244,-1 0 1,-1 0 0,1 0-1,0 1 1,0-1-1,0 0 1,0 1 0,-1-1-1,1 0 1,-1 1-1,1-1 1,-1 1 0,0-1-1,1 1 1,-1-1-1,0 1 1,0-1 0,0 1-1,0 0 1,0-1-1,0 1 1,-1-1 0,1 1-1,0-1 1,-1 0-1,1 1 1,-1-1 0,0 1-1,1-1 1,-1 0-1,-1 3 1,-4 3 226,0 0 0,0-1 1,-1 1-1,-11 8 0,-11 13-56,28-26-144,1-1 0,-1 0 1,0 1-1,1-1 0,-1 0 0,0 0 0,0 1 0,0-1 0,0 0 0,0 0 0,0 0 1,0 0-1,0 0 0,0 0 0,-1-1 0,1 1 0,0 0 0,-1 0 0,1-1 0,-2 1 1,1-3 38,1 0 1,0-1 0,0 1-1,0 0 1,0-1 0,0 1-1,0-1 1,0 1 0,1-1-1,-1 0 1,1-2 0,-2-2-140,-1-8 58,0 0 0,2 0 0,-1-1 0,2 1-1,0-1 1,0 1 0,6-29 0,-5 42-38,1-1 0,-1 0 0,1 1 0,-1-1 0,1 1 0,0 0 0,0 0 0,0-1 0,0 1 0,1 0 0,-1 1 0,0-1 0,1 0 0,-1 1 0,1-1 0,0 1 0,-1 0 0,1 0 0,0 0 0,0 0 0,0 0 0,0 1 1,0-1-1,0 1 0,4 0 0,4-1-320,0 1 0,0 0 0,0 1 0,-1 0 0,19 4 0,22 16-2769,-6 5-3172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4:09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3569,'0'0'10063,"16"0"-9845,166-2 43,13-1-271,218 26 0,-345-17-308,1-3 0,0-3 0,69-9 0,-45-5-1314,-56 7 99,-29 5 262,-51 1-2223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4:09.9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5825,'0'0'6979,"6"0"-6367,201 17 443,-107-6-1034,573 3 62,-661-14-80,-1-1-1,1-1 1,-1 0 0,1-1-1,-1 0 1,0 0 0,16-8-1,-29 11-99,-1 1-1,0 0 1,0-1-1,1 0 1,-1 1-1,0-1 1,0 0-1,0 0 0,0-1 1,-5 0-1,-8-1-645,-30 2-3669,1 0-2972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3:18.61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215 193 9684,'50'-44'-1346,"-14"4"-4303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49:58.63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1 256,'0'0'0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3:18.61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14998 2299 15293,'-1'6'5,"-2"36"-13,-1-1 0,-13 48 0,8-40-59,4-12 16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03.0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201 6 2689,'0'0'5030,"0"-6"-2024,-6 139-2893,-24 137 1,-13-49-72,1-8-50,29-84 24,5 174 0,2 89 72,6-391-189,0 0-1,0 1 1,0-1-1,-1 0 1,1 0-1,-1 0 0,1 0 1,-1 0-1,1 0 1,-1 0-1,1 0 1,-1 0-1,0 0 0,0 0 1,1 0-1,-1-1 1,0 1-1,0 0 1,0 0-1,0-1 0,-2 2 1,-9 7 380,11-6-230,-1 0 0,0 0-1,1 0 1,0 0 0,0 0-1,0 0 1,0 0 0,0 1-1,1-1 1,-1 0 0,1 0-1,0 1 1,0-1 0,0 0-1,0 1 1,1 3 0,10 55 782,-9-57-812,-1 0-1,0 0 0,0 0 1,-1 0-1,0 0 0,0 0 0,0 0 1,0 0-1,-1 1 0,1-1 1,-2 0-1,1-1 0,0 1 1,-1 0-1,0 0 0,0 0 1,0-1-1,-1 1 0,1-1 0,-1 0 1,-7 8-1,11-12-7,-1 1 0,0 0-1,1 0 1,-1 0 0,1 0 0,-1 0-1,1 0 1,0 0 0,-1-1 0,1 1 0,0 0-1,-1-1 1,1 1 0,0 0 0,0-1-1,0 1 1,0-1 0,0 1 0,-1-1 0,1 1-1,0-1 1,0 0 0,0 0 0,0 1-1,0-1 1,0 0 0,0 0 0,2 0 0,36 10-25,137 25 204,125 28-115,-206-41 12,138 12 0,103-11-22,-148-12 60,38 7-77,326 12 219,30-19 423,1-1-498,-41 4-63,-93-7-100,112 7 111,41 14 77,-127-9-28,471 17-114,-506-24-10,213-2 35,108 4 21,1521 14-20,-1687-29-39,-125-30-43,-47 0-48,89-9 42,-9 1 48,-298 32-48,113-2 15,-213 4-46,179-32 0,-21 0 2,351-29 109,-336 57 242,-195 10-135,-85-14-839,-4 7-164,1 0 0,-1 1 0,-1 0 0,1 0 0,-8-3-1,13 7 634,-33-22-8825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06.3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1 129 776,'0'0'3929,"5"0"1084,27 0-4990,527 3 1413,960-17-264,-504-7-473,188-8-452,-103-8-149,-271 11-39,-144 21 3,-391 7-54,859 10 99,-492-2-61,706-5-11,-770 16-63,-11 1 28,296 5-77,-798-23 23,699 6-131,-758-10 183,448-22-261,-448 21 261,130-18 21,-94 9-6,89-1-1,-22 10-35,141 2 150,-172 6-87,-1 4 0,123 30 0,-216-41-40,0 0 1,1 1-1,-1 0 0,1 0 1,-1 0-1,0 0 0,0 0 1,1 1-1,-1-1 1,0 1-1,0 0 0,0 0 1,-1 0-1,1 0 0,0 0 1,-1 1-1,0-1 1,1 1-1,-1 0 0,0 0 1,0 0-1,-1 0 0,1 0 1,-1 0-1,1 0 1,-1 0-1,0 1 0,0-1 1,0 0-1,-1 1 0,1 3 1,14 85 38,-4 0 1,-4 1-1,-5-1 1,-8 95-1,-17 29 47,11-125-75,0 94-1,10-161 16,0 0 0,-2 0 0,-1-1 1,-11 36-1,8-33-12,1 1 1,1 0 0,-2 28-1,-31 210 134,4-32-102,10-59 123,13-103-1631,-4 123-1,16-186-905,0-2-1517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07.4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 5113,'0'0'4953,"6"-7"-2582,-4 41-2396,10 52 0,-2-19-2,-3-24 62,-2-22-7110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07.9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3977,'0'0'4205,"0"27"-3098,-1-22-1063,1 0 1,1 0 0,-1 0-1,1 0 1,0 0 0,0 0-1,0 0 1,1-1 0,0 1-1,-1 0 1,2-1 0,-1 1-1,1-1 1,-1 0 0,1 1-1,0-1 1,1-1 0,-1 1 0,1 0-1,-1-1 1,1 0 0,0 0-1,0 0 1,1 0 0,-1-1-1,1 1 1,-1-1 0,1 0-1,0 0 1,0-1 0,8 2-1,-1 0 27,1 0 1,0-1-1,0 0 0,0-1 0,14-1 0,-21 0-46,0-1 0,-1 1-1,1-1 1,0-1 0,-1 1-1,1-1 1,-1 0 0,0 0-1,0-1 1,1 0 0,-2 0-1,1 0 1,8-7-1,2-3-15,-7 7 0,1-1 1,-1-1 0,-1 0-1,1 0 1,-1-1 0,-1 1-1,7-11 1,-12 14 26,-10 7-6463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5:24.23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27 0 3529,'0'0'5821,"-3"45"-3929,-1-35-1771,1 0 0,1 1-1,0-1 1,0 1-1,1-1 1,0 1-1,1 11 1,-1 5 48,-7 208 212,8-129-3014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37.0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0 512,'0'0'2755,"10"1"-2352,198 4 3937,-150 9-4249,-48-10-71,0-1-1,-1-1 0,1 0 0,19 2 1,-28-4-39,-1 1 0,1 0 1,-1 0-1,1-1 1,-1 1-1,1 0 0,-1 0 1,0 0-1,1-1 0,-1 1 1,0 0-1,0 0 1,0 0-1,0 0 0,0 0 1,0 0-1,0-1 0,0 1 1,0 0-1,0 0 0,0 0 1,0 0-1,-1 0 1,1-1-1,0 1 0,-1 0 1,1 0-1,0 0 0,-2 0 1,-8 29 226,3-15-188,-1-1 0,-1-1 0,0 0 0,-1 0-1,0 0 1,-14 12 0,-79 62 512,73-63-381,1 0-1,-44 48 1,69-67-60,3-4-21,-1-1-1,1 1 1,1 0 0,-1 0-1,0 0 1,0 0 0,0 0 0,0 0-1,1 1 1,-1-1 0,0 0-1,1 0 1,-1 0 0,1 1-1,0-1 1,-1 0 0,1 2 0,36-3 571,336 0 701,-371 0-1377,-19 5-4547,4-2 1141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37.7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224 6 5825,'0'0'3425,"0"-1"-3387,0 1 0,0 0-1,0-1 1,-1 1 0,1 0 0,0 0 0,0-1-1,0 1 1,-1 0 0,1 0 0,0-1 0,0 1-1,-1 0 1,1 0 0,0 0 0,0 0 0,-1 0-1,1-1 1,0 1 0,-1 0 0,1 0-1,0 0 1,0 0 0,-1 0 0,1 0 0,0 0-1,-1 0 1,1 0 0,0 0 0,-1 0 0,1 0-1,0 0 1,-1 0 0,1 0 0,0 0 0,-1 0-1,1 1 1,0-1 0,0 0 0,-1 0 0,1 0-1,0 0 1,-1 1 0,-12 18-21,1 0 0,0 1 0,1 0 0,1 1 0,-11 34 0,15-34-16,-2-1 1,-1 0-1,0 0 1,-1-1-1,-1 0 0,-1-1 1,-17 20-1,21-30-68,1 0-1,1 1 0,-11 17 1,16-25-140,3-15-2854,5-3-1498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38.1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20 5217,'0'0'5464,"6"-4"-5129,-4 2-335,1 0 0,-1 1 1,1-1-1,0 1 1,0-1-1,-1 1 0,1 0 1,0 0-1,0 0 0,0 1 1,1-1-1,-1 1 0,0-1 1,0 1-1,0 0 1,0 0-1,0 1 0,0-1 1,0 1-1,0-1 0,0 1 1,0 0-1,0 0 1,0 0-1,0 1 0,0-1 1,0 1-1,3 2 0,5 3-14,-1 0 0,0 1 0,-1 1-1,0-1 1,0 1 0,-1 1-1,0-1 1,0 1 0,-1 1 0,-1 0-1,0 0 1,0 0 0,7 21 0,-1 5 36,-2 0-1,-1 1 1,5 46 0,-13-78 504,-1-6-617,0 1 0,0-1 0,1 0 0,-1 1 0,0-1 1,0 1-1,0-1 0,0 0 0,1 1 0,-1-1 0,0 1 0,0-1 0,0 1 0,0-1 0,0 1 0,0-1 1,0 1-1,0-1 0,0 1 0,-1-1 0,1 0 0,0 1 0,0-1 0,0 1 0,0-1 0,-1 1 0,1-1 0,0 0 1,0 1-1,-1-1 0,1 0 0,0 1 0,-1-1 0,1 0 0,0 1 0,-1-1 0,1 0 0,-1 0 0,1 1 1,0-1-1,-1 0 0,1 0 0,-1 0 0,1 0 0,-1 0 0,1 1 0,0-1 0,-1 0 0,1 0 0,-1 0 0,1 0 1,-1 0-1,1 0 0,-1 0 0,1-1 0,-1 1 0,1 0 0,0 0 0,-2 0 0,-17 0-2477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38.5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29 4945,'0'0'2425,"13"0"-2095,-4 0-327,61 1 521,-1-4 0,79-13 0,-132 13-807,0 1 0,29-1 0,-45 3-360,-9-3-5340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39.8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294 100 512,'0'0'5421,"0"-6"-4970,0 2-503,1 1 171,-1 0 1,0 0-1,1 0 1,-2 0-1,1 0 1,0-1-1,-1 1 1,1 0-1,-1 0 1,0 0-1,0 0 1,0 0-1,0 1 0,-1-1 1,1 0-1,-1 1 1,0-1-1,1 0 1,-1 1-1,0 0 1,-1-1-1,1 1 1,0 0-1,-1 0 1,-2-1-1,1 0-89,0 1 0,0 0 0,0 0 0,0 0 0,0 1 0,0-1 0,-1 1 0,1 0 0,0 1 1,-1-1-1,1 1 0,-1-1 0,1 1 0,-1 1 0,1-1 0,-1 1 0,-6 1 0,5 0 18,0 0 0,1 1 1,-1 0-1,0 0 0,1 1 0,-1-1 0,1 1 1,0 0-1,1 1 0,-1-1 0,-4 6 0,-1 4 57,0 0 0,0 0 0,2 1-1,0 0 1,0 1 0,2 0-1,0 0 1,-5 22 0,1 0 164,4-21-234,2-1 1,0 1 0,1 0 0,0 0-1,2 0 1,0 0 0,0 0 0,5 32 0,-3-47-39,0 0 1,0 0 0,0-1 0,0 1 0,1 0 0,-1-1 0,0 1 0,1-1 0,-1 1-1,1-1 1,-1 0 0,1 0 0,0 0 0,0 0 0,-1 0 0,1 0 0,0 0-1,0 0 1,0-1 0,0 1 0,0-1 0,0 1 0,4-1 0,53 4-176,-52-4 129,0 0 44,16 0-148,0 0 0,-1-2 0,40-6 0,-55 5-22,1 1 1,-1-1-1,0 0 1,0 0-1,0-1 1,0 0-1,0 0 0,-1 0 1,0-1-1,0 0 1,0-1-1,0 1 1,-1-1-1,6-9 1,10-15-2728,-5-1-2310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40.5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4049,'0'0'4347,"0"19"-3921,0 132 1672,1-149-2078,-1 0 0,1 0 1,-1 0-1,1 0 0,0 0 1,0 0-1,0 0 0,0 0 0,0 0 1,0-1-1,0 1 0,1 0 1,-1-1-1,1 1 0,-1-1 1,1 1-1,0-1 0,-1 0 0,1 1 1,0-1-1,0 0 0,0 0 1,0-1-1,0 1 0,0 0 1,0-1-1,0 1 0,0-1 1,0 1-1,1-1 0,-1 0 0,0 0 1,3 0-1,4 0 106,-1 0 0,1 0 0,-1 0 0,1-1 0,-1 0 1,0-1-1,14-4 0,-11 1-96,1-1 0,-1-1 1,0 0-1,0-1 0,-1 0 0,0 0 1,0-1-1,-1 0 0,0-1 1,-1 0-1,0 0 0,0-1 0,7-16 1,-8 15-1035,-7 20-1384,-7 22-2793,-1-9 815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41.8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2969,'0'0'4810,"8"67"-2932,-6 20-1100,-3-59-592,2-1 1,1 1-1,0-1 0,13 53 0,-9-66-1837,-6-25-1255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42.2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239 1 3937,'0'0'1357,"0"8"-1199,1 1-1,-1 0 1,-1-1 0,0 1-1,0 0 1,-1-1-1,0 1 1,0-1-1,-1 1 1,0-1-1,0 0 1,-1 0 0,0-1-1,-10 14 1,-45 46 1874,37-45-1818,2 1 0,1 0 0,-19 32 0,37-54-222,-5 7-51,1 0-1,1 0 1,-1 1 0,2-1 0,-1 1 0,1 0 0,0 0 0,1 0 0,0 1 0,-1 10-1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43.0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123 48 3209,'0'0'2564,"-30"8"-2332,21 2-120,-1 1-1,2 0 1,-1 0-1,2 1 1,0 0-1,0 0 1,1 1 0,0 0-1,1 0 1,1 0-1,0 0 1,1 1-1,0 0 1,1 0-1,1 0 1,0 0-1,1 0 1,1 18-1,0-29-112,0 0 1,0 0-1,0-1 0,0 1 0,1-1 0,-1 1 0,1-1 0,0 1 0,-1-1 0,1 0 0,0 0 0,0 0 0,0 0 0,1 0 0,-1 0 0,0 0 0,1-1 0,-1 1 0,1-1 0,0 0 1,-1 0-1,1 0 0,0 0 0,4 1 0,4 1-19,1-1 1,0 1-1,0-2 1,19 1-1,-12-2 60,-1-1 0,0 0 0,0-1-1,0-1 1,31-9 0,-39 8-30,0 0 0,0-1 0,-1 0 0,1-1 0,-1 0 0,-1 0 0,1-1 0,-1 0 0,0 0 0,-1-1 0,8-9 0,-8 7 88,0-1 0,-1 1 0,1-1 0,-2-1 0,0 1 0,0-1 0,-1 0 0,-1 0 0,0 0 0,0 0 0,-1-1 1,-1 1-1,0-1 0,-1 1 0,0-1 0,-4-21 0,4 32-98,-1-1 0,0 0 0,0 1 0,0-1 0,0 0 0,0 1 1,0-1-1,-1 1 0,0 0 0,1-1 0,-1 1 0,0 0 0,0 0 0,0 0 0,0 0 0,0 1 1,-1-1-1,1 1 0,0-1 0,-1 1 0,0 0 0,1-1 0,-1 1 0,1 1 0,-1-1 1,0 0-1,0 1 0,1-1 0,-1 1 0,-5 0 0,2-1-14,-1 1-1,0 0 1,1 0-1,-1 1 1,0 0 0,1 0-1,-1 0 1,1 1-1,0 0 1,-1 0 0,1 1-1,-7 3 1,2 3-371,0 0 1,1 0-1,0 1 1,0 0-1,1 1 1,1 0-1,0 1 1,-8 14-1,11-19 26,-12 19-1497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43.5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104 0 2881,'0'0'2407,"0"12"-2270,0 10-62,-1-1 0,0 0-1,-2 0 1,-1 0 0,-8 28-1,-64 168 2660,70-201-4591,15-43-1004,0 9 1076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5:24.83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8 3633,'8'2'10201,"31"5"-10207,-20-6-275,130 8 786,-49-7-6115,-100-20 2278,0 7 583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44.2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43 2609,'0'0'5573,"16"-6"-5367,-15 6-206,16-8-44,0 2 0,0 1 0,1 0 0,0 1 0,-1 0 0,23 0 0,-25 4-169,-9-1 190,-1 1 0,1 0 0,-1 0 0,1 1 0,-1 0 1,1 0-1,-1 0 0,6 2 0,-9-2 32,0 0 1,-1 1-1,1-1 1,0 1-1,-1-1 1,1 1-1,-1-1 0,0 1 1,0 0-1,0-1 1,1 1-1,-2 0 0,1 0 1,0 0-1,0 0 1,-1 0-1,1 0 0,-1 0 1,1 0-1,-1 0 1,0 0-1,0 1 0,0-1 1,0 0-1,0 3 1,0 4 36,-1 1 0,1-1 1,-1 1-1,-1-1 0,0 1 1,0-1-1,-1 0 1,0 1-1,-1-2 0,1 1 1,-2 0-1,1-1 0,-1 0 1,-1 0-1,0 0 0,-6 7 1,4-5-64,-2 2 132,0 1 0,-1-2 1,-20 17-1,27-24-27,-1-1 1,0 0 0,0 0-1,0-1 1,-1 1-1,1-1 1,-1-1 0,1 1-1,-1-1 1,1 0-1,-1 0 1,0 0 0,-8-1-1,-13 3 166,27-3-249,0 0-1,-1 0 0,1 0 1,0 1-1,0-1 1,0 0-1,0 0 0,0 0 1,-1 0-1,1 0 0,0 0 1,0 1-1,0-1 0,0 0 1,0 0-1,0 0 1,0 0-1,0 0 0,0 1 1,-1-1-1,1 0 0,0 0 1,0 0-1,0 0 1,0 1-1,0-1 0,0 0 1,0 0-1,0 0 0,0 0 1,0 1-1,0-1 0,0 0 1,1 0-1,-1 0 1,0 0-1,0 1 0,0-1 1,0 0-1,0 0 0,0 0 1,0 0-1,0 0 0,0 1 1,1-1-1,-1 0 1,0 0-1,0 0 0,0 0 1,0 0-1,0 0 0,0 0 1,1 0-1,-1 0 1,0 1-1,0-1 0,0 0 1,42 20 394,-30-15-339,16 7-132,0-1-1,1-1 1,0-2-1,1-1 1,0-1-1,0-1 0,54 1 1,-82-6-69,0 0 0,0 0 0,0 0 0,0 0 1,0 0-1,0-1 0,0 1 0,-1-1 0,1 1 0,0-1 0,0 0 0,0 0 0,0 0 0,-1 0 1,1 0-1,2-2 0,9-10-2140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45.8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416 0 968,'0'0'6631,"-2"27"-5196,-1 101-552,3-89-456,-6 70-1,-13 84-336,18-181-85,-1 0 0,0 0 0,-1 0 1,0-1-1,-1 1 0,-1-1 1,1 0-1,-2 0 0,0 0 0,0-1 1,-1 1-1,0-2 0,-1 1 1,-10 10-1,11-13 117,-1 1 0,-1-1 0,1-1 0,-1 0 1,0 0-1,-1 0 0,1-1 0,-1-1 0,0 0 0,0 0 1,0-1-1,-1 0 0,1-1 0,-1 0 0,-21 1 0,27-2-77,0-1 0,0 0 0,-1-1 0,1 1 0,0-1 0,0 0-1,0 0 1,-1-1 0,1 1 0,0-1 0,1 0 0,-1-1 0,0 1-1,1-1 1,-1 0 0,1 0 0,0 0 0,0-1 0,0 1 0,0-1-1,1 0 1,0 0 0,-1 0 0,1-1 0,1 1 0,-1-1-1,1 1 1,0-1 0,-3-7 0,4 7-82,0-1-1,0 1 1,1-1-1,-1 1 1,1-1-1,0 1 1,1 0-1,-1-1 1,1 1-1,0-1 1,1 1-1,-1 0 1,1 0-1,0-1 1,0 1-1,1 1 1,0-1-1,-1 0 1,1 1-1,1-1 1,4-4-1,6-6-149,2 1 0,0 1-1,0 0 1,24-13 0,-17 10 77,-22 16 100,138-103-2267,-123 89 1071,-1-1 0,0-1-1,16-23 1,-9 7-2578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2:46.2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3 7458,'0'0'5505,"3"-3"-5433,-3 11-2481,-3 6 1033,-6-4-1713,3-2-2232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04.3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72,'0'0'48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05.3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49 72,'0'0'2991,"8"-3"609,8-5-2497,-11 1-859,-4 5-142,1 1 1,0-1-1,-1 0 0,0 0 0,1-1 0,-1 1 1,0 0-1,0 0 0,0 0 0,-1-1 0,2-4 1,-2 7-99,9 0-6500,-3 0 5039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08.3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1469 288 1512,'0'0'6319,"0"-4"-5824,0 0-332,0 0 1,-1 0-1,0 0 1,0 0-1,0 0 1,0 0 0,-1 0-1,1 1 1,-1-1-1,0 0 1,0 1-1,0-1 1,-1 1-1,1 0 1,-6-6-1,1 0-131,-1 0-1,-1 1 1,0 0-1,0 0 1,0 1-1,-1 0 0,0 1 1,-21-11-1,13 11 14,0 0-1,1 1 0,-2 1 0,1 0 0,-19 0 0,31 3-44,-85-9-12,-163 3 0,233 9 11,1 1-1,0 1 0,0 0 1,0 2-1,1 1 0,-22 9 1,-111 65-24,74-38 12,33-21 57,33-18-51,1 1 0,0 0-1,0 0 1,1 1 0,0 1 0,0 0 0,0 0-1,1 1 1,0 0 0,1 0 0,-11 14-1,0 6 11,-34 38 0,38-50 1,1 0-1,1 1 0,0 1 0,1 0 0,1 1 0,-12 29 0,-18 88 92,-26 169 0,64-290-91,-1 14-10,1 0 1,1 1 0,2-1-1,3 31 1,0-47 5,1 0 1,0-1-1,1 0 0,1 0 1,0 0-1,0-1 0,12 15 1,-3-1 9,1 1 20,0 0 0,2-2 0,1 0 0,37 36 0,-40-46 45,1 0 1,0-1 0,1-1 0,0-1 0,1-1 0,0 0 0,33 11 0,59 19 83,83 27 4,-156-57-75,0-1 0,0-2 0,52 3 0,288-9 169,-349-6-204,0-1 0,-1-2 1,0-1-1,0-1 1,-1-1-1,33-19 1,1 1 4,-26 11-35,-1-1 0,0-2 1,-2-1-1,0-2 0,40-39 1,-12 12 12,-31 28-46,40-42 0,-60 55 31,-1 0 1,0-1-1,0 0 0,-1 0 1,0-1-1,-1 0 0,-1 0 0,5-14 1,26-76 74,-21 64-84,-2-1 1,-1 0 0,-2-1 0,7-61 0,-15-131-36,-4 113 92,1 109-69,0-1-1,-1 0 0,0 1 1,0-1-1,-2 1 0,1-1 1,-1 1-1,0 0 1,-10-16-1,-8-8 11,-32-40 1,28 40 2,-1-2 5,-1 0-1,-2 2 0,-65-57 0,81 80-23,1 1 0,-1 1 0,0 0-1,-1 0 1,0 1 0,-1 1 0,1 1-1,-1 0 1,-1 1 0,1 1-1,-1 1 1,1 0 0,-29-1 0,4 2-74,31 1-168,0 0 0,0 0 0,0 1 0,0 1 0,-1-1 0,1 2 0,0-1 0,0 2 0,1-1 0,-1 1 0,-9 4 0,-46 34-3512,38-22 1087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0.5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12 141 544,'0'0'6667,"-1"-9"-5687,-3-6-552,2 9-7,1 1 0,0-1 0,0 0 0,0 0 0,1 0 0,0-6 0,0 12-215,4-19 325,11 14-539,0-1 0,0 2 0,0 0 0,1 1 0,23-2 0,7-2-58,-8 0-205,0 2-1,43 1 0,-80 4 223,-1 45-826,12 68 547,-13-108 328,0 0-1,0 0 1,0 0-1,-1 0 1,0 0-1,0 0 1,0-1-1,0 1 1,-1-1 0,0 0-1,0 1 1,0-1-1,-1-1 1,1 1-1,-8 6 1,-6 5 44,-1-1-1,-23 14 1,36-25 42,1-1 1,-1 0-1,0-1 0,1 1 1,-1-1-1,0 0 0,0 0 1,0 0-1,0-1 0,0 1 0,0-1 1,0-1-1,0 1 0,0-1 1,-5-1-1,-25 0-3011,35 7-1155,0 0 1522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1.1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316 129 1176,'0'0'5243,"1"-13"-4531,2-43-315,-3 54-358,0 0 0,0 1 1,0-1-1,0 1 0,0-1 0,-1 0 0,1 1 0,-1-1 0,1 1 0,-1-1 0,0 1 0,1-1 1,-1 1-1,0 0 0,0-1 0,0 1 0,0 0 0,0 0 0,-1-1 0,1 1 0,0 0 1,0 0-1,-3-1 0,-31-11 550,28 11-406,-1 0-175,0 0 0,0 0 0,-1 0 0,1 1 1,0 0-1,-1 1 0,1 0 0,0 0 0,-1 1 0,1 0 0,-1 1 0,1-1 0,0 2 0,0-1 0,0 1 0,0 0 0,1 1 0,-1 0 0,1 0 0,-13 10 0,13-8-17,0 1-1,0 0 1,1 0-1,0 1 1,1 0-1,0 0 1,0 0 0,0 0-1,1 1 1,0 0-1,1 0 1,0 0-1,1 0 1,0 0-1,0 1 1,0-1 0,2 1-1,-1 12 1,1-4 9,0 1-37,0 1-1,6 33 1,-5-45 27,2 0 0,-1-1-1,1 1 1,0-1 0,1 1 0,-1-1 0,1 0 0,1-1-1,8 12 1,-7-12-62,0 0 1,0 0-1,0 0 0,1 0 0,0-1 0,0-1 1,0 1-1,1-1 0,-1 0 0,1 0 0,0-1 1,0 0-1,13 2 0,5-1-277,-1-1-1,1-1 1,30-2 0,-39 0 267,-7 0-163,-1 0 0,1-1 0,-1 0 1,1-1-1,-1 0 0,0-1 0,0 0 0,0 0 1,0-1-1,11-6 0,5-8-1753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1.5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283 1 1696,'0'0'2973,"-30"5"-1653,-21 19-522,33-17-408,1 1 0,0 0 1,0 2-1,-24 18 0,26-16-545,-36 32-1673,49-42 1673,-1 1 0,1 0-1,0 0 1,0 0 0,0 0-1,0 0 1,0 1-1,1-1 1,-1 0 0,1 1-1,0-1 1,0 1 0,0 0-1,0 6 1,1-5-2398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2.2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101 0 1192,'0'0'3094,"-7"5"-3083,3-2-2,1 0 1,-1 0-1,0 0 0,1 1 1,0-1-1,0 1 0,0 0 1,0 0-1,1 0 0,-1 0 1,1 0-1,0 1 0,0-1 1,1 1-1,-3 7 0,-8 36 420,2-17-403,2 0 0,2 0 0,1 1 0,-1 39 0,6-71-410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5:25.48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51 656,'0'0'8977,"4"-24"-5501,9 18-3148,-8 3-220,1 0-1,0 0 0,0 1 1,0 0-1,0 0 1,0 0-1,12-1 0,-18 3-29,6 1-85,-1 0 0,1 0 0,0 0 0,0-1 1,0 0-1,-1 0 0,12-2 0,7 0 11,168 2-19,-190 0-62,0-1-1,0 1 1,-1 0-1,1 1 1,0-1-1,0 0 1,0 0-1,0 1 1,0-1-1,0 1 1,-1 0-1,1-1 1,0 1-1,-1 0 1,1 0-1,0 0 1,-1 0-1,1 0 1,-1 1-1,1-1 1,-1 0-1,0 1 1,3 2-1,-4-2-112,0-1-1,0 1 1,0-1 0,0 1 0,0 0-1,0-1 1,0 1 0,0-1-1,-1 1 1,1-1 0,-1 1-1,1-1 1,-1 1 0,1-1-1,-1 1 1,0-1 0,0 0-1,1 1 1,-1-1 0,0 0 0,0 0-1,-1 0 1,1 0 0,0 0-1,0 0 1,0 0 0,-1 0-1,1 0 1,-3 1 0,-16 9-4341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3.0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14 392,'0'0'2886,"17"-2"-2666,152-9 1014,-162 11-1150,0 1-1,0 0 1,0 0 0,0 0 0,0 1 0,0 0 0,0 1-1,-1 0 1,1 0 0,-1 0 0,1 0 0,-1 1 0,0 0 0,-1 1-1,1-1 1,-1 1 0,0 0 0,0 1 0,0-1 0,4 8 0,-3-4-54,0 1 1,0 0-1,-1 0 1,0 1 0,-1-1-1,0 1 1,-1 0 0,0 0-1,-1 0 1,0 0 0,0 22-1,-2-31 18,1 0 0,-1 1-1,0-1 1,0 0 0,0 1-1,-1-1 1,1 0 0,-1 0 0,1 1-1,-1-1 1,0 0 0,0 0 0,1 0-1,-2 0 1,1 0 0,0 0-1,0 0 1,-1 0 0,1 0 0,-1-1-1,1 1 1,-1-1 0,0 1 0,1-1-1,-1 1 1,0-1 0,0 0-1,0 0 1,0 0 0,0 0 0,-1 0-1,1 0 1,0-1 0,-3 1 0,-10 6 64,-129 64 80,121-61-176,-42 27-1,62-35-252,0-1 0,0 0 0,0-1 0,0 1 1,0 0-1,0-1 0,-1 0 0,1 1 0,0-1 0,-3-1 0,1 1-400,-6 0-2345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3.3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19 824,'0'0'4691,"10"0"-4330,3 2-166,-9-2-83,1 1-1,-1-1 0,0 0 0,1 0 0,-1 0 0,0 0 0,1-1 1,-1 0-1,7-2 0,39-9-1398,-41 8-1344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3.9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83 37 3513,'0'0'5964,"0"-6"-5503,0-19-374,0 19-103,-1 26-239,-3 5 246,-1 0 0,-1 0 0,-12 32 0,-1 2 62,7-24-1,8-26-46,1 0 0,0 0 0,0 0 0,1 1 0,-1 10 0,3-19-18,0-6-3127,0-6-1224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4.3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4625,'0'0'2821,"5"6"-2932,134 131 555,-138-137-568,0 1-1,0 0 1,0 0 0,0 0 0,0-1 0,0 1-1,0-1 1,1 1 0,-1-1 0,0 1-1,0-1 1,1 0 0,-1 1 0,0-1-1,1 0 1,-1 0 0,3 0 0,2 0-2482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4.6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172 0 5169,'0'0'3438,"-5"5"-3258,-2 2-188,1 1-1,0 0 1,1 0 0,0 0-1,0 1 1,0-1-1,-2 11 1,-25 78 145,22-63 30,-17 41-1,24-69-313,-19 35 377,2-19-3716,14-19 692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5.0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218 1 5393,'0'0'4526,"0"14"-4698,-2-4 180,0-2 0,0 1 0,-1 0 0,0 0-1,0-1 1,-1 1 0,-6 9 0,-41 61 287,28-46-199,12-15-308,-30 40 612,38-54-758,0-1 0,0 1 0,-1-1 0,1 0 0,-1 0 0,0 0-1,0 0 1,0-1 0,0 1 0,-1-1 0,-7 3 0,2-5-1981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5.3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17 1568,'0'0'8594,"3"-10"-8554,-3 10-45,0-1 1,0 1-1,0 0 0,0 0 1,0-1-1,0 1 0,0 0 0,0 0 1,0 0-1,0-1 0,0 1 0,0 0 1,0 0-1,0-1 0,0 1 0,1 0 1,-1 0-1,0 0 0,0 0 1,0-1-1,0 1 0,1 0 0,-1 0 1,0 0-1,0 0 0,0 0 0,0-1 1,1 1-1,-1 0 0,0 0 0,0 0 1,1 0-1,-1 0 0,0 0 0,0 0 1,0 0-1,1 0 0,-1 0 1,0 0-1,0 0 0,1 0 0,-1 0 1,0 0-1,0 0 0,1 0 0,-1 0 1,0 0-1,0 0 0,15 17 4,-2 0 1,0 1-1,-1 1 0,-1 0 0,-1 0 1,0 1-1,-2 0 0,10 32 0,-12-31 36,-1-1-1,-1 1 0,-1 0 0,0 28 0,-3-48-485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5.7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 4113,'0'0'3849,"47"0"-3849,-18 0 80,1 0-80,-4 0-56,-2 0-528,2 0-449,-5 0-799,-6-3-2337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6.0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174 38 3489,'0'0'5676,"-3"-6"-5491,-9-19-34,9 19-74,-23 8 58,18 3-43,0 1 1,1 0-1,-1 1 0,1 0 1,1 0-1,-1 0 1,1 1-1,-8 14 1,3-5 60,1 1 1,1 1 0,-7 22 0,12-25-100,1 1 1,0-1-1,2 1 1,0-1 0,0 1-1,3 18 1,-1 5-11,-1-38-73,0 1-1,0-1 0,1 0 0,-1 1 0,0-1 0,1 0 0,-1 0 0,1 0 0,0 1 0,0-1 0,0 0 0,0 0 0,0 0 0,0 0 0,0-1 0,1 1 0,-1 0 0,1 0 0,-1-1 0,1 1 0,0-1 0,-1 1 0,1-1 0,0 0 0,0 0 0,0 0 0,0 0 0,0 0 0,1 0 1,-1 0-1,0-1 0,0 1 0,0-1 0,1 1 0,-1-1 0,0 0 0,0 0 0,1 0 0,2-1 0,3 1-187,0-1 0,0 0 0,0-1 1,-1 0-1,1 0 0,0 0 0,-1-1 0,1 0 1,-1-1-1,9-5 0,16-14-2697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6.5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77 2897,'0'0'4298,"3"-11"-4063,13-34 15,3 24 1140,-19 21-801,3 24-469,-2-20-69,1 0-1,-1 0 1,1 0-1,-1 0 1,1-1-1,0 1 0,0-1 1,1 1-1,-1-1 1,1 0-1,0 0 1,0 0-1,0 0 1,0 0-1,0 0 0,1-1 1,5 3-1,-1-2 70,0 0-1,0-1 1,0-1 0,0 1-1,0-1 1,1-1-1,14 0 1,-12 0-53,0-1 0,0 0 1,0-1-1,0 0 0,13-5 1,-21 6-66,0 0 0,0 0 0,1 0 0,-1 0 0,0-1 0,0 0 1,0 1-1,-1-1 0,1 0 0,0 0 0,-1-1 0,1 1 0,-1-1 1,0 1-1,1-1 0,-1 0 0,0 1 0,-1-1 0,1 0 0,-1 0 0,2-4 1,-3 7-43,0 0 1,1 0 0,-1-1-1,0 1 1,0 0 0,0 0-1,0 0 1,0 0-1,0-1 1,0 1 0,0 0-1,0 0 1,0 0 0,0-1-1,0 1 1,0 0 0,1 0-1,-1 0 1,0 0 0,-1-1-1,1 1 1,0 0 0,0 0-1,0 0 1,0-1 0,0 1-1,0 0 1,0 0 0,0 0-1,0 0 1,0-1 0,0 1-1,0 0 1,-1 0 0,1 0-1,0 0 1,0 0-1,0-1 1,0 1 0,0 0-1,0 0 1,-1 0 0,1 0-1,0 0 1,0 0 0,0 0-1,-1 0 1,1 0 0,0 0-1,0 0 1,0 0 0,0 0-1,-1 0 1,1 0 0,0 0-1,0 0 1,0 0 0,-1 0-1,-11 6-3249,10-4 3344,-21 12-2177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5:26.1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23 22 3881,'0'0'7495,"2"-6"-7187,3-8-187,-3 13 0,1 26 79,0 16-121,-1-28-122,0 0-1,-1 1 0,-1-1 1,0 1-1,-1-1 1,0 0-1,-1 1 0,0-1 1,-1 0-1,-1 0 0,0 0 1,-1-1-1,-7 15 0,4-4-452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6.9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74 0 5297,'0'0'5711,"-3"7"-5390,-4 15-320,0 1 0,2 0 0,0 0 0,2 1 0,-1 25 0,-12 66 144,15-110-557,-7 27 1209,8-31-1028,-1-1 1,1 1-1,0-1 1,0 1 0,-1 0-1,1-1 1,0 1-1,-1-1 1,1 1-1,0-1 1,-1 1-1,1-1 1,-1 1-1,1-1 1,-1 1-1,1-1 1,-1 0-1,0 1 1,1-1-1,-1 0 1,1 1 0,-2-1-1,-1 0-2692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7.2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 6705,'0'0'4153,"0"-8"-4945,0 18 272,0 17-880,0-6-1105,0-5-2336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7.6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138 0 4977,'0'0'3593,"-14"16"-3373,-45 55-168,54-63-23,0 1 1,0 0 0,0-1-1,1 2 1,1-1-1,-1 0 1,2 1-1,-1-1 1,1 1-1,-1 15 1,2-16 3,0 0 1,-1 0 0,0 0-1,0 0 1,-1-1-1,-7 17 1,9-24-473,-1 3 1195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7.9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5601,'0'0'1723,"7"9"-1917,81 74 862,-61-58-480,-24-23-208,0 1-1,0 0 1,0 1 0,0-1 0,-1 1 0,0-1 0,1 1-1,-1 0 1,-1-1 0,1 1 0,0 0 0,-1 0 0,0 0-1,0 1 1,0-1 0,0 7 0,-1-10-107,1 0 0,0 0 0,-1 1 0,1-1 0,0 0 1,-1 0-1,1 0 0,0 0 0,0 0 0,0 0 0,0 0 0,0-1 0,0 1 0,0 0 0,0 0 0,0-1 1,0 1-1,0-1 0,1 1 0,-1-1 0,0 1 0,0-1 0,1 0 0,1 1 0,9 0-2399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8.3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180 0 5721,'0'0'4025,"-5"5"-3561,-3 6-493,1 1 1,0 0-1,0 0 0,1 1 0,1-1 0,0 1 1,1 1-1,0-1 0,-2 17 0,-18 50 56,20-68-306,-26 54 1279,29-63-1208,-1-1 1,1 0 0,-1 1-1,1-1 1,-1 0 0,0 0-1,0 0 1,0 0 0,0 0-1,0 0 1,-1 0-1,1-1 1,0 1 0,-1-1-1,1 0 1,-1 1 0,1-1-1,-1-1 1,0 1 0,0 0-1,-3 0 1,0-1-3845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8.6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266 5 3289,'0'0'6094,"-16"-4"-5632,14 6-445,0 1 0,0-1 0,0 1 0,1 0 0,-1-1 1,1 1-1,0 0 0,-1 0 0,1 0 0,1 0 0,-1 0 0,0 5 0,-4 7 51,-8 18 307,-2-1-1,-33 55 0,42-77-517,0-1 0,-1 1 0,-1-1 0,0 0 0,0-1 0,0 0-1,-1 0 1,0 0 0,-1-2 0,0 1 0,0-1 0,-15 7 0,11-10-1613,2 0-941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9.0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 4961,'0'0'5616,"9"-9"-5699,-6 12 74,0 1 0,0-1 0,-1 1 0,1-1 0,-1 1 0,0 0 0,0 0 0,0 0 0,0 0 0,-1 0 0,2 8 0,2 0 21,12 31 149,-1 1 0,-2 1 0,12 67 0,-17-78-1458,2 16-2287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3:03:19.4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35 3897,'0'0'6265,"86"-16"-6073,-45 11-56,3 2-128,-9-2 120,-5 2-128,-10 3-72,-8-2-64,-3 2-8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3:41.21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28 300 6664,'0'4'-437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3:41.21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28 167 11132,'1'-1'1,"4"-8"1,0 0 0,0 1 0,-4 7-2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5:26.62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 35 5113,'0'0'6943,"-8"0"-7135,202-11-750,-175 3-784,-18 8 1673,-1 0-1,0 0 0,1 0 1,-1 0-1,0 0 0,1 0 0,-1 0 1,0 0-1,1 0 0,-1 0 1,0 0-1,0 0 0,1 0 0,-1 0 1,0-1-1,1 1 0,-1 0 0,0 0 1,0 0-1,1 0 0,-1-1 1,0 1-1,0 0 0,0 0 0,1-1 1,-1 1-1,0 0 0,0 0 1,0-1-1,0 1 0,0 0 0,1-1 1,-1 1-1,0 0 0,0 0 1,0-1-1,0 1 0,0 0 0,0-1 1,0 1-1,0 0 0,0-1 1,0 1-1,0 0 0,0-1 0,0 1 1,-1 0-1,1 0 0,0-1 1,0 1-1,0 0 0,0-1 0,0 1 1,-1 0-1,1 0 0,0-1 1,0 1-1,0 0 0,-1 0 0,1 0 1,0-1-1,0 1 0,-1 0 1,-9-3-2273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26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131 200 720,'-3'-4'11539,"-18"33"-11490,2 2 0,-30 62 0,42-75-48,0 0 0,1 1 0,1 0 0,1 0 0,0 1 1,2-1-1,-1 26 0,2 0-10,1 55-12,1-93 6,0 0-1,0 0 1,0 0-1,1 0 1,0 0 0,1-1-1,-1 1 1,1 0-1,0-1 1,1 0-1,4 7 1,-6-11 4,0-1 0,1 1 0,-1 0 0,1-1 0,-1 1 0,1-1 0,0 0 0,0 0 0,-1 0 0,1 0 0,0 0 0,0 0 0,0-1 0,0 0 0,0 1 0,0-1 0,0 0 0,5-1 0,1 0 11,-1 0-1,1 0 0,-1-1 0,1-1 0,10-3 1,17-12 9,-1-2 0,0-2 0,-1-1 0,-2-2 0,0-1 0,53-57 1,-76 74 5,-1-1 0,0-1 1,0 1-1,-1-1 0,0-1 1,0 1-1,-2-1 1,1 0-1,-2 0 0,0-1 1,4-16-1,-7 20 39,0-1 0,0 0 0,-1 1 0,0-1 0,-1 0 0,0 1-1,0-1 1,-1 1 0,-1-1 0,1 1 0,-1 0 0,-1 0 0,0 0 0,0 0 0,-11-15-1,-4 0 1,-2 0-1,0 0 1,-2 2-1,0 1 1,-2 1-1,0 1 1,-1 1-1,-1 2 1,-43-21-1,68 36-709,2 1 603,-1 0 1,1 0-1,0 0 1,0 0-1,-1 0 1,1 0-1,0 0 1,-1 0-1,1 0 1,0 0-1,0 0 1,-1 0-1,1 0 1,0 0-1,0 0 1,-1 1-1,1-1 1,0 0-1,0 0 1,-1 0-1,1 0 1,0 1-1,0-1 1,-1 0-1,1 0 1,0 0-1,0 1 1,0-1-1,0 0 1,-1 0-1,1 1 1,0-1-1,0 0 1,0 0-1,0 1 1,0-1-1,0 0 1,0 0-1,0 1 1,-40 62-2765,12-28 63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26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7698,'0'0'1100,"12"5"-1334,-7-2 186,9 2 134,-2 2 0,1 0-1,23 17 1,-32-21-21,-1 0-1,1 1 1,-1-1 0,0 0-1,0 1 1,0 0 0,0 0-1,-1 0 1,1 0 0,-1 0-1,0 1 1,0-1 0,-1 1-1,1-1 1,-1 1 0,0-1-1,0 1 1,0 8-1,-3 41 36,0-33-156,1-1 0,2 0 0,-1 0-1,2 1 1,1-1 0,5 22 0,-6-39-167,-1 1 0,1 0 0,-1 0 0,1-1 0,0 1 0,0-1-1,1 0 1,-1 1 0,1-1 0,0 0 0,-1-1 0,1 1 0,0 0 0,1-1 0,-1 1 0,0-1-1,1 0 1,0 0 0,-1-1 0,8 3 0,8-2-2582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27.5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1 186 4673,'0'0'2583,"26"-19"-2080,85-61-255,-86 62-189,1 2 1,34-17-1,-50 29-99,-1 1-1,1 0 1,-1 0-1,1 1 1,0 0-1,0 1 1,20-1 0,-29 37 109,-3-29 39,1 0 0,-1 0 1,0 0-1,0 0 0,0 0 0,-1-1 0,0 1 0,0-1 1,0 0-1,-1 0 0,-6 7 0,-53 53 1144,43-46-969,-66 64 203,86-83-495,-1 0 0,1 0 0,0 0 0,0 1 0,0-1 0,-1 0-1,1 0 1,0 1 0,0-1 0,0 0 0,0 1 0,-1-1 0,1 0-1,0 1 1,0-1 0,0 0 0,0 0 0,0 1 0,0-1 0,0 0-1,0 1 1,0-1 0,0 0 0,0 1 0,0-1 0,0 0 0,0 1-1,0-1 1,1 0 0,-1 1 0,0-1 0,0 0 0,0 0 0,0 1-1,0-1 1,1 0 0,-1 1 0,0-1 0,1 0 0,17 12-15,38 10 312,-33-14-340,-10-1 62,-1 0 0,0 1-1,0 0 1,0 1 0,15 16 0,-17-16-6,0 0 0,1-1 0,-1 0 0,1 0 0,1-1 0,19 9 0,-26-14-296,1-1 0,0 1 1,1-1-1,-1-1 0,0 1 0,0-1 1,0 0-1,7-1 0,8 1-1815,6 0-2608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27.8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5817,'0'0'3050,"5"4"-3375,0-1 315,-1 0-1,-1 1 1,1-1 0,0 1 0,-1 0 0,0 0-1,0 0 1,0 0 0,0 0 0,-1 1 0,1-1-1,-1 1 1,0 0 0,-1 0 0,1-1 0,1 11-1,0 7 37,-2 0 0,-1 41 0,0 3 147,1-64-168,-1 1-1,1 0 1,0-1-1,-1 1 1,1 0-1,0-1 1,0 1-1,1-1 1,-1 0-1,1 1 1,-1-1-1,1 0 1,0 0-1,-1 0 1,1 0-1,0 0 1,1 0-1,-1 0 0,0-1 1,0 1-1,1-1 1,-1 0-1,1 0 1,-1 0-1,1 0 1,-1 0-1,1 0 1,0 0-1,-1-1 1,1 0-1,0 1 1,0-1-1,-1 0 1,5-1-1,4 1-54,0 0 0,0-1 0,-1 0 0,1-1 0,-1 0 0,1-1 0,17-7 0,-6-2-778,0 0 0,0-2 0,-1-1 0,37-34 0,-18 12-2216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28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99 5553,'0'0'3073,"153"-90"-2937,-111 84 176,-4 4-312,-6 2 8,-5 0-16,-4 0 16,-2 0 0,-6 0-8,-4 0-360,-5 0-392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28.5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72 3185,'0'0'3985,"186"-42"-3753,-157 28 144,-2 6-376,-10 0-160,-8 8-352,-3 0-761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28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56 117 536,'0'0'3713,"11"14"-3596,33 41-43,-42-53-47,-1 1 1,1-1 0,-1 0 0,1 1-1,-1-1 1,0 1 0,0-1 0,0 1-1,0 0 1,0-1 0,-1 1 0,1 0-1,-1-1 1,0 1 0,0 0 0,0 0-1,0 0 1,0-1 0,0 1 0,-1 0-1,1 0 1,-3 4 0,-1 13-672</inkml:trace>
  <inkml:trace contextRef="#ctx0" brushRef="#br0" timeOffset="1">56 117 3713</inkml:trace>
  <inkml:trace contextRef="#ctx0" brushRef="#br0" timeOffset="2">56 117 3713,'-55'-106'0,"60"101"-8,4 3-792,3-1 400,0 3 304,-6 0-553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29.2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 3689,'0'0'2619,"12"-6"-2422,0 1-202,-1 0 0,1 0 0,0 1 0,1 1 0,-1 0-1,0 1 1,26-2 0,56 6 161,97-4 524,-182 0-570,-22 2-409,-14 0-1011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29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24 1144,'0'0'5604,"18"-3"-5226,-17 3-381,47-8 192,72-2 1,-93 8-3044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0.0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0 3473,'0'0'4763,"-1"30"-3970,-9 16-703,5-28-38,2 0-1,0 0 1,-1 30 0,3-46-53,1-1 1,0 1-1,0 0 0,0 0 0,0-1 1,1 1-1,-1 0 0,0-1 0,1 1 1,-1 0-1,1-1 0,0 1 0,-1-1 1,1 1-1,0-1 0,0 1 0,0-1 1,0 1-1,0-1 0,0 0 0,2 2 1,0-2 0,0 1-1,1-1 1,-1 0 0,0 0 0,1 0-1,-1 0 1,1-1 0,-1 0 0,1 1 0,3-1-1,19 0-122,-1-1 0,1 0 0,-1-2 0,43-10 0,-44 6-710,-1 0 1,0-2-1,0-1 1,41-23-1,-39 16-1199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5:27.11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8 2897,'0'0'6106,"42"-8"-2282,168 22-3647,-209-14-220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0.3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96 4097,'0'0'2184,"25"-9"-2320,-5 1 115,13-6-223,1 2 0,1 2 1,44-8-1,-49 15-162,-22 2 128,0 1 0,1-1 1,-1-1-1,0 1 1,0-1-1,10-5 0,-3 0-2521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0.6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96 3185,'0'0'2744,"179"-45"-2568,-123 29-104,-6 2 376,-9 4-448,-11 2 0,-13 5 0,-8 3-440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1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26 115 5129,'0'0'2915,"-4"15"-3231,-8 48-124,12-59 331,1 0 0,0 0 0,0 0 0,0 0 0,0 0 0,1-1 0,-1 1 0,1-1 0,0 1 0,0-1-1,0 1 1,1-1 0,-1 0 0,1 0 0,0 0 0,-1-1 0,1 1 0,1-1 0,-1 1 0,5 2 0,8 8-417,-4 4 286,-15-9 522,1-7-262,-1-1 1,1 1 0,0-1-1,-1 0 1,1 0 0,0 0 0,0 0-1,-1 0 1,1 0 0,0-1 0,-1 1-1,1-1 1,-3-1 0,2 1-22,0-1 1,0 0-1,0 0 1,1 0-1,-1 0 1,0 0-1,1 0 1,0-1-1,-1 1 1,1-1-1,0 0 1,0 0-1,0 0 1,1 0-1,-1 0 1,1 0-1,0 0 0,0 0 1,0 0-1,0-1 1,0 1-1,1 0 1,-1-1-1,1-4 1,-1-7-22,0 0 0,1-1 1,1 1-1,2-17 0,-1 24-66,0-1 1,0 1-1,1 0 0,0 0 0,1 0 0,-1 0 0,1 1 1,1-1-1,7-10 0,-9 15 9,0-1 0,0 0 0,1 1 0,-1 0 0,0 0 0,1 0-1,0 0 1,0 0 0,0 1 0,0 0 0,0 0 0,1 0 0,-1 0 0,0 1 0,1-1 0,0 1 0,-1 0 0,8 0 0,-8 1 96,-1 0 0,1 0 0,-1 0 0,1 0 1,-1 1-1,1-1 0,-1 1 0,0 0 0,1 0 0,-1 0 1,0 1-1,1-1 0,-1 1 0,0 0 0,0 0 0,4 4 1,-5-3 142,1 0 1,-1 0-1,0 0 1,-1 0 0,1 1-1,-1-1 1,1 1 0,-1 0-1,0-1 1,0 1 0,-1 0-1,1-1 1,-1 1-1,0 0 1,0 6 0,-1-4-113,0 0 1,0 0-1,0 0 1,-1-1-1,0 1 0,0 0 1,-1-1-1,0 1 1,0-1-1,0 0 1,0 0-1,-1 0 0,0-1 1,0 1-1,0-1 1,0 0-1,-1 0 1,1 0-1,-1 0 1,0-1-1,-1 0 0,1 0 1,0-1-1,-1 1 1,0-1-1,1 0 1,-1-1-1,0 1 1,0-1-1,-8 1 0,13-2-113,2-1 2,0 1 39,0-1-1,0 1 1,0-1 0,0 1-1,0 0 1,0 0 0,0-1-1,0 1 1,0 0 0,0 0-1,0 0 1,0 0 0,-1 0-1,1 0 1,0 1 0,0-1-1,0 0 1,0 0 0,0 1-1,0-1 1,1 1 0,30 10 188,-25-8-211,19 6-97,25 10 933,91 19 1,-58-30-2457,-72-8-699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1.6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3753,'0'0'5750,"0"6"-6422,0 8 580,0 0 0,1 0 0,1 0 0,0 0 0,1-1 0,7 23 0,-8-29 67,0 0 0,1 0 0,0-1 0,0 1 0,1-1 0,0 1 0,0-1 0,0 0 0,1 0 0,0-1 0,0 0 0,0 1 0,1-2 0,-1 1 0,9 5 0,-7-8 29,1 1 0,0-1 0,-1 0 1,1 0-1,0-1 0,0 0 0,0-1 0,-1 0 0,1 0 0,0 0 1,0-1-1,0 0 0,8-3 0,3-1-223,0-1 1,0 0-1,32-17 1,10-10-1599,-9 1-440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2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88 4785,'0'0'3057,"194"-53"-3497,-126 40 448,-3 2 48,-12 6-56,-9-1-176,-15 6 88,-17 0-745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2.3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3145,'0'0'1464,"153"-29"-3072,-120 16-201</inkml:trace>
  <inkml:trace contextRef="#ctx0" brushRef="#br0" timeOffset="1">430 1 3017,'0'0'4218,"-4"7"-3847,-6 12-477,1 0 0,1 1 1,-7 23-1,12-33-125,1 1 0,0-1 0,0 0 0,1 1 0,0-1-1,1 0 1,0 1 0,1-1 0,2 17 0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2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3441,'0'0'5793,"26"42"-5889,4-31-296,5-3-624,-6 3 143,-2 2-311,-3 0-184,-10 0-456,-5-5 175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3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0 6913,'0'0'5290,"-67"37"-5290,64-10-184,3 5 56,0-3-1105,0 5-991,15-7-393,-1-9-1584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3.4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4609,'0'0'3893,"0"9"-3640,0 160-226,0-93-2466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3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 3137,'0'0'4585,"91"-16"-8202,-59 16 1816,-5 0 617,-1 0 560,-5 3 528,2 7 96,-5-2-8,-3 0-144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5:31.8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0 1960,'0'0'5934,"0"13"-2338,0 45-3522,3 33 87,-1-44-125,-7 93-1,2-105-39,3-35-68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4.1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74 6753,'0'0'4669,"-1"10"-4617,-7 220-2155,8-227 2038,0-1-1,1 1 0,-1-1 0,0 1 1,-1-1-1,1 1 0,0-1 1,-1 1-1,0-1 0,1 1 0,-1-1 1,0 1-1,0-1 0,0 0 1,-1 0-1,1 0 0,0 1 0,-1-1 1,0 0-1,1-1 0,-1 1 1,0 0-1,0 0 0,0-1 0,0 1 1,0-1-1,0 0 0,0 1 1,-1-1-1,1 0 0,0 0 0,-1-1 1,1 1-1,-1 0 0,1-1 1,-1 0-1,1 1 0,-1-1 0,-2 0 1,-8 0-2597</inkml:trace>
  <inkml:trace contextRef="#ctx0" brushRef="#br0" timeOffset="1">12 0 2529,'0'0'7457,"29"64"-7457,7-43 0,2 0-208,0 0-456,-2 1 400,-7-4-520,-5-2-16,-13-3 335,-5 1-471,-6-4-240,0-5-1016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4.5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0 7330,'0'0'4144,"-44"83"-4144,44-60-448,0 1-120,9-3-536,0 1 320,-3-4 96,0 1 168,-6 2-81,0-3-1151,-6-7-953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4.8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42 233 6601,'0'0'4241,"-42"112"-4241,42-94-168,0 1-576,0-6 24,9 3 376,0-5-384,-9-1-232,0-2-185</inkml:trace>
  <inkml:trace contextRef="#ctx0" brushRef="#br0" timeOffset="1">71 0 10018,'0'0'3153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5.5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 80 4153,'0'0'6263,"4"-13"-5885,2 0-304,-4 9-30,0 0 0,0-1 0,-1 1 0,1-1 0,-1 1 1,0-1-1,0 0 0,0 1 0,0-9 0,-28 12 187,21 2-217,0 0 1,1 0-1,-1 0 0,1 1 1,-1 0-1,1 0 0,0 0 1,0 0-1,0 1 1,0 0-1,0 0 0,0 1 1,1-1-1,0 1 0,-1 0 1,2 0-1,-1 0 1,0 1-1,1-1 0,-5 9 1,2-4-52,1 0 1,0 1 0,1-1 0,0 1 0,0 0 0,1 0-1,0 0 1,1 0 0,0 1 0,0 14 0,2-21 0,0-1 0,0 1 0,1 0 1,0-1-1,0 1 0,0 0 0,0-1 0,0 0 1,1 1-1,-1-1 0,1 0 0,0 1 0,0-1 1,0 0-1,0 0 0,1-1 0,3 4 0,-1-1-26,1-1-1,0 1 0,0-1 0,1-1 0,-1 1 0,1-1 0,-1 0 0,11 2 1,-4-1-326,1-1 1,-1-1 0,0 0 0,1 0-1,-1-2 1,1 0 0,-1 0 0,1-1 0,17-4-1,-3-8-2380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6.0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75 2633,'0'0'5218,"32"-12"-4999,99-36-151,-125 45-70,0 1-1,1 0 1,-1 0 0,1 0 0,0 1 0,-1 0 0,1 0-1,9 1 1,-7 0-57,-8 0 94,-1 0-1,1 0 1,0 0 0,-1 0-1,1 0 1,0 1 0,-1-1-1,1 0 1,-1 0 0,1 1-1,0-1 1,-1 0 0,1 1-1,-1-1 1,1 0 0,-1 1-1,1-1 1,-1 1-1,0-1 1,1 1 0,-1-1-1,1 1 1,-1 0 0,0-1-1,1 1 1,-1-1 0,0 1-1,0 0 1,0-1 0,1 1-1,-1-1 1,0 1 0,0 0-1,0-1 1,0 1 0,0 0-1,0-1 1,0 1 0,0 0-1,-1 0 1,-4 22 638,5-23-612,-7 20 271,4-14-266,0 1-1,1-1 0,0 1 1,0 0-1,1 0 0,0 0 1,0 8-1,1-15-67,1 1-1,-1 0 1,0 0-1,1 0 1,-1 0 0,1 0-1,0-1 1,-1 1-1,1 0 1,0 0 0,-1-1-1,1 1 1,0-1-1,0 1 1,-1 0 0,1-1-1,0 0 1,0 1-1,0-1 1,0 1 0,0-1-1,0 0 1,0 0-1,0 1 1,0-1 0,0 0-1,0 0 1,-1 0-1,1 0 1,2-1 0,41 1 205,-31 0-120,-4-1-83,1 1 0,-1-2 0,0 1 0,0-1 0,0 0 0,-1-1 0,10-4 0,-16 7-2,0-1 1,0 0-1,0 0 0,0 0 0,0 0 1,0 0-1,0 0 0,0-1 0,0 1 1,-1 0-1,1-1 0,0 0 0,-1 1 1,0-1-1,1 0 0,-1 0 0,0 0 1,0 0-1,0 0 0,0 0 0,0 0 1,0 0-1,-1 0 0,1 0 0,-1 0 1,0-1-1,1 1 0,-1 0 0,0 0 1,0-1-1,0 1 0,-1 0 0,1 0 0,-2-4 1,1 3 8,-1 0 0,1 0 0,-1 0 0,0 1-1,0-1 1,0 0 0,-1 1 0,1 0 0,0 0 0,-1 0 0,0 0 0,1 0 0,-1 0 0,0 1 0,0-1 0,0 1 0,-3-2 0,-1 1-298,0-1-1,-1 1 1,1 1 0,0-1 0,-1 1-1,-9 0 1,4 1-3166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6.5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1 104 3513,'0'0'8824,"0"3"-8684,0 8-129,0 0-1,1-1 0,1 1 1,-1-1-1,2 1 0,0-1 1,4 10-1,-5-14-69,0-1 0,1 0 0,0 0 0,0 0-1,0 0 1,1-1 0,0 1 0,0-1 0,0 0 0,0 0 0,0-1 0,1 1 0,0-1 0,0 0 0,8 4-1,-12-7 71,0 1 0,0-1 0,0 0-1,0 0 1,0 0 0,0 0-1,0 0 1,0-1 0,-1 1-1,1 0 1,0 0 0,0-1-1,0 1 1,0 0 0,0-1-1,0 1 1,-1-1 0,1 1-1,0-1 1,0 1 0,-1-1-1,1 0 1,0 1 0,-1-1-1,2-1 1,17-24 59,-13 18-69,175-220 203,-180 227-372,-11 10-3768,-3 6 818,3 1-1827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6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 87 5673,'0'0'3896,"-16"12"-3826,-51 43-152,66-53 58,-1-1 1,1 0-1,0 1 1,-1-1-1,1 1 1,0-1 0,0 1-1,0 0 1,1 0-1,-1-1 1,0 1-1,1 0 1,-1 0-1,1 0 1,-1 0 0,1-1-1,0 1 1,0 0-1,0 0 1,0 0-1,0 0 1,0 0-1,1 0 1,-1 0-1,1 0 1,-1-1 0,1 1-1,0 0 1,-1 0-1,1-1 1,0 1-1,0 0 1,0-1-1,2 3 1,2 1-94,0 1 1,1-1-1,0 0 0,0-1 1,0 1-1,7 3 0,-12-8 109,20 11-59,0-1 0,1-1 0,0-1-1,1-1 1,0-1 0,0-1 0,0-1 0,1-2 0,-1 0-1,31-1 1,-51-1 137,-1-1-1,1 1 0,-1-1 1,0 0-1,1 1 1,-1-1-1,0 0 0,1 0 1,-1-1-1,0 1 1,0 0-1,0-1 0,0 1 1,0-1-1,0 0 0,0 0 1,-1 1-1,1-1 1,-1 0-1,1 0 0,-1-1 1,2-3-1,23-60 687,-19 42-673,-1 6 153,-1-1-1,-1 0 0,0 0 1,-2 0-1,0 0 0,-1-31 0,-2 48-184,1 1-1,-1-1 0,1 0 0,-1 1 0,0-1 0,0 1 1,0-1-1,0 1 0,0-1 0,0 1 0,0 0 0,0-1 1,0 1-1,-1 0 0,1 0 0,0 0 0,-1 0 0,1 0 1,-1 0-1,1 0 0,-1 1 0,0-1 0,1 0 0,-1 1 1,0-1-1,1 1 0,-1 0 0,0 0 0,0-1 0,1 1 1,-1 0-1,-3 1 0,-1-1-33,-1-1 1,1 1-1,-1 1 1,1 0-1,-1 0 0,1 0 1,-1 0-1,-7 4 1,9-2-72,1 0 1,-1 0-1,0 0 0,1 1 1,0 0-1,0 0 0,0 0 1,0 0-1,1 1 0,-1 0 1,-4 9-1,-10 34-4698,16-30-711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37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21 3833,'0'0'4082,"-3"26"-4159,-9 86-342,11-106 314,0 0 1,1 0-1,-1 0 0,1 1 1,1-1-1,-1 0 1,1 0-1,0 0 0,0 0 1,1 0-1,-1-1 1,2 1-1,-1 0 0,0-1 1,1 1-1,0-1 0,6 8 1,6 11 1073,-26-62-631,10 28-316,0 0 0,1 0-1,0 0 1,0 0 0,1 0 0,1 0 0,-1 1 0,2-1 0,-1 0 0,1 1 0,1-1 0,0 1-1,0 0 1,0 0 0,1 0 0,1 1 0,0 0 0,0 0 0,0 0 0,1 1 0,0 0 0,0 0-1,1 1 1,0 0 0,0 0 0,1 1 0,-1 0 0,1 0 0,0 1 0,19-6 0,-26 9-28,0 0 0,0 1 0,0-1 0,0 1 0,0 0 0,0-1 0,0 1 0,0 0 0,0 0 0,0 0 0,0 0 0,0 1 0,-1-1 0,1 0 0,3 2 0,-5-2 4,1 1 0,0-1 0,0 1 0,0 0 0,0-1 0,0 1 0,-1 0 1,1 0-1,0 0 0,-1-1 0,1 1 0,-1 0 0,1 0 0,-1 0 0,1 0 0,-1 0 1,0 0-1,1 0 0,-1 0 0,0 2 0,1 3 121,-1 0 1,-1 0-1,1 0 0,-1 0 0,0 0 0,0 0 1,-1 0-1,-3 9 0,-5 11 735,-15 46 812,23-66-1572,1 0 0,0-1 1,0 1-1,1 0 0,0 0 0,0 0 1,0 0-1,1 0 0,-1 0 1,3 8-1,-2-12-90,0-1 1,0 1-1,0-1 1,0 1 0,0-1-1,0 1 1,1-1-1,-1 1 1,0-1-1,1 0 1,-1 0-1,1 0 1,-1 0-1,1 0 1,0 0-1,-1 0 1,1-1-1,0 1 1,-1 0-1,1-1 1,0 1-1,2-1 1,47 4 165,-42-4-127,24 1-567,1-2-1,-1-2 1,0-1-1,0-1 1,0-2-1,60-21 1,-28 2-2177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2.2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58 3441,'0'0'6480,"1"-4"-6239,-2 3-184,1 1 0,0-1 0,0 1-1,0-1 1,0 1 0,0-1 0,0 1 0,0-1 0,0 1-1,0 0 1,0-1 0,0 1 0,0-1 0,0 1-1,1-1 1,-1 1 0,0-1 0,0 1 0,0-1 0,1 1-1,-1 0 1,0-1 0,0 1 0,1-1 0,-1 1-1,0 0 1,1-1 0,-1 1 0,1 0 0,-1-1 0,0 1-1,1 0 1,-1 0 0,1 0 0,-1-1 0,1 1-1,-1 0 1,1 0 0,-1 0 0,0 0 0,1 0 0,0 0-1,22 21 765,105 135-772,-113-136-49,-2 1 0,0 0 0,-2 1 1,0 0-1,-1 1 0,7 28 0,-14-33 2,0 0-1,-2 1 0,0-1 1,-1 1-1,-1-1 0,0 0 1,-2 1-1,-5 23 0,-6 50 83,14-86-51,1 23-222,-1-29 184,0 1 1,1-1 0,-1 1-1,1 0 1,-1-1-1,0 1 1,1-1 0,0 1-1,-1-1 1,1 1-1,-1-1 1,1 0 0,0 1-1,-1-1 1,1 0-1,-1 1 1,1-1 0,0 0-1,0 0 1,-1 0-1,1 1 1,0-1 0,-1 0-1,1 0 1,0 0-1,0 0 1,-1 0 0,1 0-1,0-1 1,-1 1-1,1 0 1,0 0 0,0 0-1,-1-1 1,2 1-1,2-2 9,-1 0 0,1 0-1,0 0 1,-1 0-1,1 0 1,-1-1-1,0 1 1,0-1-1,0 0 1,0 0 0,0 0-1,-1 0 1,1-1-1,-1 1 1,3-6-1,27-61 90,-29 62-97,8-24 62,14-67 0,-21 74-70,2 1 1,1 0 0,0 0-1,2 1 1,17-34 0,123-228-117,-150 302-2238,-35 92-1101,27-71 922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2.7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0 276 5705,'0'0'7322,"1"-19"-6926,-1-5-338,0 12-43,0 0 1,0-1 0,1 1-1,6-23 1,-4 27-17,-1 0 1,2 0-1,-1 0 0,1 0 1,0 1-1,1 0 1,0 0-1,0 0 0,8-7 1,-1 1 1,1 0 1,0 2-1,22-16 1,-30 25-1,-4 1-9,-1 38-77,0-7 42,-5 113-62,2-125 23,0 1 0,-1 0-1,-1-1 1,0 0 0,-14 30-1,16-39 81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5:32.55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 3977,'0'0'9103,"19"0"-9035,185 19-269,-27-14-2132,-177-18-507,0-3-1573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3.1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 3201,'0'0'7535,"21"-1"-7193,292-34-36,-247 32-330,-65 3-23,-2 1-77,1 0 1,-1 1-1,1-1 1,-1 1-1,0-1 0,0 0 1,1 1-1,-1-1 1,0 0-1,0 0 0,0 0 1,0 0-1,-1 0 1,1 0-1,0 0 0,0 0 1,-1 0-1,1 0 1,0-1-1,-1 1 0,1-1 1,-1 1-1,1-1 1,-4 1-1,-18 5-3658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3.4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7842,'0'0'4137,"227"-50"-4121,-130 39-32,-12 3-601,-11 1-231,-24 4 200,-21 3-648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4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 17 4553,'0'0'4780,"-3"-16"-1668,1 22-2950,0 0 0,0 0 0,0 0-1,-1 0 1,0 0 0,0 0 0,0 0 0,-6 6-1,-12 25 202,13-19-306,2 0-1,1 0 1,0 0-1,1 0 0,1 1 1,-1 31-1,3-37-62,2 0 0,-1-1 0,2 1-1,0 0 1,0-1 0,1 0 0,1 1 0,0-1 0,0-1-1,12 22 1,-11-25-10,31 47-251,-33-51 225,0 0-1,1 0 1,-1 0 0,1-1-1,0 1 1,0-1-1,0 0 1,0 0-1,1 0 1,5 2 0,-5-4-96,0 1 0,1-2 1,-1 1-1,0 0 1,0-1-1,0 0 0,1 0 1,-1-1-1,0 0 1,0 0-1,0 0 0,0 0 1,0-1-1,0 1 1,5-4-1,10-4-947,-1-2 1,22-15-1,-23 15-18,26-18-2595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4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35 7586,'0'0'6089,"-9"-7"-5568,-26-21-511,45 43-59,-1 1 0,0 0 1,9 25-1,-14-28 27,-1-1-1,-1 1 1,0-1 0,0 1-1,-1 0 1,-1-1 0,0 1-1,-1 0 1,0-1 0,-1 1-1,0 0 1,-1-1 0,-1 0 0,0 0-1,0 0 1,-1 0 0,-1 0-1,-10 16 1,10-18-83,0 0 0,1 0 0,0 1 0,1 0 0,-5 21 0,5 8-4185,4-26-408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4.9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0 147 6105,'0'0'6300,"12"-22"-6066,50-99 82,-57 117-379,-2 12-90,-2 15 28,-1-22 155,0 178-598,0-102-5725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5.3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0 9402,'0'0'4621,"-7"4"-4565,4-1-93,0 0-1,-1 0 1,2 0-1,-1 0 1,0 0-1,1 1 1,-1-1-1,1 1 1,0 0-1,0-1 1,1 1-1,-1 0 1,1 0-1,0 0 1,0 1-1,0-1 1,0 0-1,1 0 1,-1 0 0,1 1-1,0-1 1,1 0-1,-1 0 1,1 0-1,0 1 1,0-1-1,0 0 1,0 0-1,3 5 1,0-3-28,0 0 0,0 0 0,0 0 1,1 0-1,0 0 0,0-1 0,0 0 0,1 0 1,0 0-1,0-1 0,0 0 0,1 0 0,7 3 1,-4-2-34,1 0 1,-1-1 0,1-1-1,-1 1 1,1-2 0,0 0-1,0 0 1,13 0 0,-23-2 141,0 0 1,0-1 0,0 1 0,0 0 0,0-1-1,0 1 1,0-1 0,-1 0 0,1 1-1,0-1 1,0 1 0,0-1 0,-1 0-1,1 0 1,0 0 0,-1 1 0,1-1-1,0 0 1,-1 0 0,0 0 0,1 0-1,-1 0 1,1 0 0,-1 0 0,0 0 0,0 0-1,1 0 1,-1 0 0,0 0 0,0 0-1,0-2 1,0-42 457,0 34-349,0-1-33,-1 0 0,0 0 0,0 0 0,-4-15 0,4 24-118,0 0 0,0 0 0,0 0 0,0 0 0,0 0 0,-1 0-1,1 0 1,-1 1 0,0-1 0,0 1 0,0-1 0,0 1 0,0 0 0,-1 0 0,1 0 0,0 0 0,-1 0 0,0 0 0,1 1 0,-1-1 0,-6-1 0,8 3-119,0 0 0,1 0 0,-1 1 0,0-1 1,0 0-1,1 1 0,-1-1 0,0 0 0,0 1 1,1-1-1,-1 1 0,0-1 0,1 1 0,-1 0 1,1-1-1,-1 1 0,1 0 0,-1-1 0,1 1 1,-1 0-1,1-1 0,0 1 0,-1 0 0,1 0 1,0 0-1,0-1 0,-1 2 0,-9 28-1446,9-24 930,-11 23-1857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6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1 138 3329,'0'0'3526,"6"-3"-5027,0-1 1933,11-5-637,1 7 5406,-14 15-4811,140 334 8,-135-318-394,-1 0-1,-1 0 1,-2 1-1,-1-1 1,-1 1-1,-2 46 493,-1-79-444,0 1 1,0-1-1,0 1 1,0-1-1,0 1 1,1 0-1,-1-1 1,1 1 0,-1 0-1,1-1 1,0 1-1,0 0 1,0 0-1,0 0 1,1-1-1,-1 1 1,1 0 0,2-3-1,38-35-237,-31 30 244,0 0-123,23-20-42,-2-1 1,37-44 0,-60 63 118,-1 0 0,0 0 0,-1-1-1,0 0 1,-1 0 0,0 0 0,-1-1 0,-1 0 0,0 0 0,-1 0 0,2-18-1,-2-182 344,-4 116-71,25 98-1320,39 0-398,-59 0 2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7.0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 7682,'0'0'3256,"14"-8"-2985,47-24-223,-59 31-47,1 0-1,-1 0 0,0 0 1,0 0-1,1 1 1,-1-1-1,0 1 1,1-1-1,-1 1 1,1 0-1,-1 0 1,0 0-1,1 0 0,-1 0 1,1 1-1,-1-1 1,0 1-1,1 0 1,-1-1-1,0 1 1,0 0-1,1 0 1,-1 1-1,0-1 1,0 0-1,0 1 0,0-1 1,-1 1-1,1-1 1,0 1-1,-1 0 1,1 0-1,-1 0 1,1 0-1,-1 0 1,0 0-1,0 0 0,0 1 1,1 2-1,0 2 79,1 0 0,-1 0-1,-1 0 1,1 0-1,-1 0 1,-1 0 0,1 1-1,-1-1 1,0 0-1,-3 13 1,1-13 0,-2-1 1,1 1 0,-1-1-1,0 0 1,0 0-1,-1-1 1,0 1 0,0-1-1,0 0 1,0 0-1,-1 0 1,-9 5-1,-8 9 22,22-19-110,1 1 0,-1-1 0,1 1 1,-1-1-1,1 1 0,-1-1 0,1 1 0,-1-1 1,1 1-1,0-1 0,-1 1 0,1 0 0,0-1 0,-1 1 1,1 0-1,0-1 0,0 1 0,0 0 0,0-1 1,-1 1-1,1 0 0,0-1 0,0 1 0,0 0 1,1-1-1,-1 1 0,0 0 0,0-1 0,0 1 0,0 0 1,1-1-1,-1 1 0,0 0 0,1-1 0,-1 1 1,0-1-1,1 1 0,-1-1 0,1 1 0,-1-1 1,0 1-1,1-1 0,0 1 0,-1-1 0,1 1 0,-1-1 1,1 0-1,-1 1 0,1-1 0,0 0 0,-1 0 1,1 0-1,1 1 0,42 13-23,-36-12 60,15 4-180,1 0-1,0-2 1,0-1 0,0-1 0,0-1 0,1-1-1,26-3 1,-45-1-1624,-2-5-1792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7.4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54 7682,'0'0'4477,"29"-6"-4463,-13 3-19,66-13-90,86-6-1,-81 21-1135,-109 1 218,-6-1-837,-1-3-2248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7.7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 9994,'0'0'2985,"188"-45"-4626,-135 37-815,-17 2-609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5:33.05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58 440,'0'0'9788,"1"-2"-9562,-1 1 1,0-1-1,1 1 1,-1-1-1,1 1 1,-1-1-1,1 1 1,-1-1-1,1 1 1,0 0-1,0-1 1,2-1-1,9-4-232,1 2 0,1 0 0,-1 0 0,1 1 0,-1 1 0,1 0 0,0 1-1,0 1 1,0 0 0,0 1 0,1 0 0,-1 1 0,0 0 0,0 2 0,24 6 0,-23-5-48,0-1-1,0 0 1,1-1 0,-1 0 0,1-2-1,-1 0 1,1 0 0,-1-2 0,0 0-1,1 0 1,28-10 0,-43 11 3,-24 2-5881,5 1 907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8.1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 6729,'0'0'4271,"-3"16"-4047,-53 386 532,53-361-381,0-16-255,1 1 0,2-1 1,3 40-1,-2-63-122,0 0 0,-1 0-1,1 0 1,0-1 0,0 1-1,0 0 1,0 0 0,0-1 0,0 1-1,0-1 1,1 1 0,-1-1-1,1 0 1,-1 1 0,1-1 0,-1 0-1,1 0 1,0 0 0,-1 0-1,1 0 1,0-1 0,0 1 0,0 0-1,0-1 1,2 1 0,53 5-55,-54-6 53,4 1-4,13 0-317,-1-1-1,1 0 1,0-1-1,0-1 1,-1-1 0,32-9-1,96-51-3971,-89 32-660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8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6809,'0'0'6585,"-4"2"-6311,3 0-276,0-1-1,-1 0 1,1 1-1,0-1 1,0 1-1,0-1 1,1 1-1,-1 0 1,0-1-1,1 1 1,-1 0-1,1-1 1,-1 1-1,1 0 1,0 0-1,0-1 1,-1 1-1,1 0 1,1 0-1,-1 0 1,0-1 0,0 1-1,1 0 1,-1 0-1,1-1 1,-1 1-1,2 2 1,26 62-246,-16-40 108,-4-1-11,0 0-1,-2 0 1,-1 1 0,-1 0 0,-1 0 0,-1 0-1,-2 30 1,0-46-19,-2 0-1,1 1 0,-1-1 0,-1 0 1,0 0-1,0 0 0,-1 0 1,-6 10-1,0 4-1381,1-5-1416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8.8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7666,'0'0'4638,"15"0"-4482,49 1-269,-61-1 89,-1 0 0,0 1 0,0-1 0,1 1 0,-1-1 0,0 1 0,0 0 0,0 0 1,0 0-1,0 0 0,0 0 0,0 0 0,0 1 0,-1-1 0,1 1 0,0-1 0,-1 1 1,1 0-1,-1 0 0,1-1 0,-1 1 0,0 0 0,0 0 0,0 0 0,0 0 0,0 1 1,-1-1-1,1 0 0,0 0 0,-1 0 0,0 1 0,1-1 0,-1 4 0,0-1 68,0-1-1,-1 1 0,1 0 1,-1 0-1,0-1 0,0 1 1,0-1-1,-1 1 0,0-1 1,0 1-1,0-1 1,0 0-1,-3 4 0,-6 4 67,8-9-94,0 0-1,0 1 0,0-1 1,0 0-1,1 1 0,-1 0 0,1-1 1,0 1-1,0 0 0,0 0 1,1 0-1,-1 0 0,0 7 0,2-10-19,0 0-1,0-1 0,1 1 0,-1-1 1,0 1-1,1-1 0,-1 1 0,0-1 1,1 1-1,-1-1 0,1 1 1,-1-1-1,1 0 0,-1 1 0,1-1 1,-1 0-1,1 1 0,-1-1 0,1 0 1,-1 0-1,1 0 0,0 1 0,-1-1 1,1 0-1,-1 0 0,1 0 0,0 0 1,-1 0-1,1 0 0,0 0 1,26 0 8,-21 0-38,29-1-507,64-8-1,-13-13-3504,-54 11-786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49.2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 46 9218,'0'0'4776,"-15"6"-4703,-42 23-132,56-29 38,0 1 1,0-1-1,0 1 0,0 0 0,0-1 0,0 1 0,0 0 0,0 0 1,0 0-1,1 0 0,-1 0 0,0 0 0,0 0 0,1 0 0,-1 0 1,1 0-1,-1 0 0,1 0 0,-1 1 0,1-1 0,0 0 0,0 0 0,-1 0 1,1 1-1,0-1 0,0 0 0,0 0 0,0 1 0,1-1 0,-1 0 1,0 0-1,0 1 0,1-1 0,-1 0 0,1 0 0,0 2 0,1-1-70,-1 0-1,1 1 0,0-1 1,0 0-1,0 0 1,1 0-1,-1-1 0,0 1 1,1 0-1,-1-1 0,1 0 1,3 2-1,16 3-585,1-1 0,0-2 0,1 0 0,-1-1 0,0-1 0,37-4 0,-4 2-489,-48 1 1185,-1 0-1,1 0 1,-1-1 0,1 0 0,-1-1-1,1 0 1,11-4 0,-18 6 111,0-1 1,-1 1-1,1-1 1,0 1-1,0-1 0,0 0 1,0 1-1,0-1 1,-1 0-1,1 0 1,0 0-1,0 1 0,-1-1 1,1 0-1,-1 0 1,1 0-1,-1 0 0,1 0 1,-1 0-1,0 0 1,1 0-1,-1-2 1,0 1 38,0-1 0,-1 1 0,1 0 0,-1 0 0,0 0 1,0 0-1,0 0 0,0 0 0,0 0 0,0 0 0,0 0 0,0 0 1,-1 1-1,1-1 0,-1 1 0,-1-2 0,-11-12 259,0 1-1,-1 1 1,-20-14-1,30 23-428,-1 1 0,1 0 0,-1 0-1,1 1 1,-1 0 0,0 0 0,0 0 0,0 0 0,0 1-1,0 0 1,-1 0 0,1 1 0,0 0 0,-11 1 0,15-1-313,0 1 1,-1-1 0,1 1-1,0 0 1,0 0 0,-1 0-1,1 0 1,0 0 0,0 1-1,0-1 1,1 1 0,-1-1-1,0 1 1,0 0 0,1-1-1,-1 1 1,-1 3 0,-9 14-5785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51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37 5217,'0'0'8321,"0"-9"-7940,-1-19-446,2 53-290,2 5 574,1 0 1,1 0-1,18 55 1,43 83-86,-1 3-325,-61-160 137,-2-1 0,1 1 0,-1-1 0,-1 1 0,0 0 0,-1 15 0,0-25 74,1-1 52,8-1-122,0 0 0,0-1 0,0 0 0,0 0 0,0-1 0,-1 0 0,1 0 1,-1-1-1,0-1 0,0 1 0,0-1 0,0-1 0,-1 1 0,7-8 0,4-3 48,-1-1-1,-1-1 0,0-1 1,13-22-1,-16 21 9,-2-1 1,0 0-1,-1-1 0,-2 0 0,0 0 1,-1-1-1,5-36 0,-5 8 85,-2-1 1,-2-53-1,-2 124-933,1 1 0,8 36 0,-3-22-1526,-4-4-597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52.4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 6385,'0'0'5107,"-1"0"-5105,1 0 0,-1 1 0,1-1 0,-1 0 0,1 1 0,0-1 0,-1 0 0,1 1 0,0-1 0,-1 1 0,1-1 0,0 1 0,0-1 0,-1 1 0,1-1 0,0 0 0,0 1 0,0-1 0,-1 1 0,1 0 0,0-1 0,0 1 0,0-1 0,0 1 0,0-1 0,0 1 0,0-1 0,0 1 0,0-1 0,1 1 0,-1-1 0,0 1 0,0-1 0,1 2 0,35 110 231,-22-13-185,-11-68-4,-2-26-18,0-8 2,-1-5-16,1 1 1,1 0-1,-1 0 0,1 0 0,0 0 0,1 0 0,0 0 1,0 1-1,0-1 0,1 1 0,0 0 0,0 0 1,6-7-1,13-12-64,40-37 1,-19 19-17,-37 44-201,-3 12 222,0 25 197,-2-25-170,-1-5-11,1-1 0,0 0-1,1 0 1,-1 0 0,1 0 0,1 0 0,-1 0 0,1-1 0,1 0 0,-1 1 0,11 9 0,-11-8-2608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52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8250,'0'0'5225,"115"-18"-5321,-42 13-56,4-1-288,-10 1-200,-17 2-753,-14 3 937,-19 0 272,-8 0-360,-24 0-3457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53.1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93 9154,'0'0'4089,"170"-45"-4089,-87 24-304,-13 7-1417,-22 1-2287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54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 6041,'0'0'5872,"-1"14"-5682,-2 26-158,2 1 0,2-1 1,9 57-1,-5-55 40,-1-1 0,-2 1-1,-2 0 1,-2-1 0,-1 1 0,-12 48-1,13-75-40,1-6 9,-1 0-1,1 0 1,1 0-1,-1 0 0,2 1 1,-1-1-1,1 0 1,3 11-1,-3-17-46,1 0-1,0 0 1,-1 1 0,1-1-1,0-1 1,0 1-1,0 0 1,1 0 0,-1-1-1,1 1 1,-1-1-1,1 0 1,0 0 0,0 0-1,0 0 1,0-1 0,0 1-1,1-1 1,-1 1-1,0-1 1,1 0 0,-1-1-1,6 2 1,12 1-425,0-1 1,0 0-1,1-2 1,-1 0 0,0-1-1,0-2 1,0 0-1,0-1 1,0-1 0,0-1-1,28-12 1,12-11-2350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54.5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0 1480,'0'0'9460,"-8"6"-9208,4-4-231,1-1-3,1 1 0,0-1 0,-1 1 0,1 0-1,0-1 1,0 1 0,0 0 0,0 0 0,1 0 0,-1 0-1,0 1 1,1-1 0,-1 0 0,1 1 0,0-1 0,0 1-1,0-1 1,0 1 0,0 0 0,1-1 0,-1 1 0,1 0-1,0 4 1,5 141 577,-1-94-388,-2 0 0,-3 0 1,-2 0-1,-10 57 0,11-101-299,-7 44 12,9-52-159,0-1 0,0 1 0,0 0 0,0 0 1,0-1-1,0 1 0,0 0 0,1-1 0,-1 1 0,1-1 0,-1 1 1,1 0-1,0-1 0,-1 1 0,1-1 0,0 1 0,0-1 0,0 0 1,0 1-1,0-1 0,0 0 0,1 0 0,-1 0 0,0 0 0,2 2 0,10 2-4522</inkml:trace>
</inkml:ink>
</file>

<file path=ppt/ink/ink37.xml><?xml version="1.0" encoding="utf-8"?>
<inkml:ink xmlns:inkml="http://www.w3.org/2003/InkML">
  <inkml:definitions/>
  <inkml:traceGroup>
    <inkml:annotationXML>
      <emma:emma xmlns:emma="http://www.w3.org/2003/04/emma" version="1.0">
        <emma:interpretation id="{A1F16E76-13D1-4E09-90FC-CD54A8FBAF84}" emma:medium="tactile" emma:mode="ink">
          <msink:context xmlns:msink="http://schemas.microsoft.com/ink/2010/main" type="inkDrawing" rotatedBoundingBox="10789,5820 11415,5808 11416,5831 10790,5844" semanticType="callout" shapeName="Other">
            <msink:sourceLink direction="with" ref="{D8CA6C96-7397-4EB5-A3A2-760D60029DC5}"/>
          </msink:context>
        </emma:interpretation>
      </emma:emma>
    </inkml:annotationXML>
  </inkml:traceGroup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5:33.6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27 304,'0'0'9309,"0"-5"-8533,2-12-132,-1 12 300,8 40-1247,-8 50 580,1-1-3445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55.1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80 880,'0'0'10378,"7"15"-10307,3 2-57,4 8-16,-1 1 0,-1 0 0,13 44-1,-22-51 197,6-41-272,54-79 12,-35 60 74,26-53 0,-42 75 131,-4 19 31,1 32 107,-2-3-276,65 136 113,-68-143-86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55.5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57 10018,'0'0'3049,"-4"13"-3248,3-9 182,0-1-30,0 0-1,-1-1 0,1 1 0,1 0 1,-1-1-1,0 1 0,1 0 1,-1 0-1,1-1 0,0 1 0,0 0 1,0 0-1,0 0 0,0 0 0,1-1 1,-1 1-1,1 0 0,0 0 1,0-1-1,0 1 0,0 0 0,0-1 1,1 1-1,-1-1 0,1 0 1,0 1-1,-1-1 0,1 0 0,0 0 1,0 0-1,1 0 0,-1 0 0,0-1 1,5 4-1,12 4-490,0-1 1,0 0-1,1-2 0,-1 0 1,1-1-1,33 4 0,126-1-324,-178-9 1001,0 0 1,0 0 0,0 0-1,0 0 1,0 1 0,-1-2-1,1 1 1,0 0 0,0 0-1,-1 0 1,1 0-1,-1 0 1,1 0 0,-1-1-1,0 1 1,1 0 0,-1 0-1,0-1 1,0 1 0,0 0-1,0 0 1,0-1 0,0 1-1,0 0 1,-1-2-1,-1-38 1182,-2 24-1064,0 1-1,-1 0 1,-1 0-1,-1 1 0,0 0 1,-1 0-1,-11-16 1,18 30-266,1 0 1,-1 0 0,1 1 0,-1-1 0,1 0 0,-1 1 0,0-1 0,1 0 0,-1 1 0,0-1 0,0 1 0,1 0-1,-1-1 1,0 1 0,0-1 0,0 1 0,0 0 0,1 0 0,-1-1 0,0 1 0,0 0 0,0 0 0,0 0-1,0 0 1,0 0 0,1 0 0,-1 0 0,0 0 0,0 1 0,0-1 0,0 0 0,0 0 0,1 1 0,-1-1 0,0 1-1,0-1 1,0 1 0,1-1 0,-1 1 0,0-1 0,1 1 0,-1-1 0,0 1 0,1 0 0,-2 1 0,-28 36-547,29-36 525,-58 93-4599,34-56-974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6:58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1087 60 2817,'0'0'7519,"-2"-4"-6717,-1 0-746,-1 0 0,1 0-1,-1 1 1,0-1 0,0 1-1,0-1 1,0 1 0,-1 1-1,1-1 1,-1 1-1,0-1 1,1 1 0,-1 1-1,0-1 1,0 1 0,0 0-1,-1 0 1,-7 0 0,-19-3 441,-61 3 1,58 2-406,-24-2-87,28-1 2,0 2 1,0 1-1,0 1 0,1 1 1,-1 2-1,1 1 0,-33 11 1,18 1 35,0 1-1,2 3 1,1 1 0,0 2 0,-46 38 0,71-49-24,1 0 1,1 2-1,0 0 1,1 0-1,0 1 1,2 1-1,0 0 1,1 1-1,1 0 1,1 1-1,1 0 1,0 0-1,2 1 1,-5 23-1,5-11 82,2 1-1,2-1 1,1 1 0,6 55-1,-4-84-101,1 0-1,-1 0 1,1 1 0,1-1-1,-1-1 1,1 1-1,0 0 1,0-1 0,0 1-1,0-1 1,1 0-1,0 0 1,0 0 0,6 4-1,69 47 29,-65-46-18,129 86 53,92 56 29,-204-135-84,0-1-1,2-1 1,-1-2 0,1-1-1,63 12 1,176 10 64,-202-27-59,100 13-41,198 10-73,-354-31 105,-1 0 0,1-1 0,-1-1 1,0 0-1,0-1 0,-1 0 0,1-1 0,12-8 0,26-10-76,-5 6-4,92-42-130,-120 51 207,-1-1 1,1-1-1,-2 0 1,1-1-1,17-18 0,-29 24 19,-1 1-1,1-1 1,-1 0-1,0 0 1,-1 0-1,0-1 1,0 1-1,0-1 1,-1 0-1,2-8 1,11-77 355,-3 9-318,4 33-40,25-57 1,-28 79-10,-1 1-1,-2-2 1,-1 1-1,-1-1 1,-1-1-1,-2 1 1,3-41-1,-8 61 15,-1 1-1,1-1 0,-2 0 0,1 0 1,-1 1-1,0-1 0,-1 1 1,0-1-1,-1 1 0,1 0 1,-8-12-1,2 9 9,0 0 1,0 0-1,-1 1 1,0 0-1,-1 0 0,-16-11 1,6 6-36,-1 1 1,0 1 0,-1 1 0,0 1-1,0 1 1,-1 1 0,-1 1 0,1 1-1,-1 1 1,0 2 0,-1 0 0,1 2 0,-28 0-1,26 2-134,6-1-102,-1 1 0,1 1-1,-1 0 1,1 2 0,-1 1 0,1 0 0,-25 10-1,-6 8-2208,-67 41-1,52-20-4054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18.0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1 461 640,'0'0'1438,"23"-8"6677,-19-17-7408,3 18-713,0 1 1,1-1 0,0 1-1,0 0 1,0 1-1,0 0 1,1 0 0,0 1-1,0 0 1,0 1 0,11-3-1,11-6-3,7-5-24,228-102-790,-244 108 769,1-1 0,-2-1 0,1-1 0,-2-1-1,0 0 1,-1-2 0,-1 0 0,0-2 0,20-26 0,-28 23 207,-5 9-46,-5 13-145,0-1 0,0 1-1,0 0 1,0 0 0,0 0 0,0 0-1,0 0 1,0-1 0,1 1 0,-1 0-1,0 0 1,0 0 0,0 0-1,0 0 1,0 0 0,1 0 0,-1 0-1,0 0 1,0-1 0,0 1 0,0 0-1,1 0 1,-1 0 0,0 0 0,0 0-1,0 0 1,0 0 0,1 0-1,-1 0 1,0 0 0,0 0 0,0 0-1,0 0 1,1 1 0,-1-1 0,0 0-1,0 0 1,0 0 0,0 0-1,0 0 1,1 0 0,-1 0 0,0 0-1,0 0 1,0 1 0,0-1 0,0 0-1,1 1-95,0-1 105,-1 0 1,1 0-1,-1 0 0,1 1 1,-1-1-1,0 0 1,1 0-1,-1 1 0,1-1 1,-1 0-1,0 1 1,1-1-1,-1 0 1,0 1-1,1-1 0,-1 1 1,0-1-1,0 0 1,1 1-1,-1-1 0,0 1 1,0-1-1,0 1 1,1-1-1,-1 1 0,0-1 1,0 1-1,0-1 1,0 1-1,0-1 1,0 1-1,0-1 0,0 1 1,0-1-1,-1 1 1,1-1-1,0 1 0,0-1 1,0 1-1,0-1 1,-1 1-1,1-1 1,0 1-1,-1-1 0,1 0 1,0 1-1,-1-1 1,1 0-1,0 1 0,-1-1 1,1 0-1,-1 1 1,-17 7-2022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23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0 277 2457,'1'-2'12190,"7"-13"-12065,5-12-126,1 0-1,23-33 0,-21 36 0,-1 0 0,-2-1 0,11-27 0,-15 34 49,-5 15-98,1 30-159,-2-6 147,5 61-101,-4 128 1,-4-139 84,0-67 15,0-1 0,1 1 0,-1 0 0,-1 0 0,1 0-1,0-1 1,-1 1 0,0 0 0,0-1 0,0 1 0,-1-1-1,1 1 1,-1-1 0,1 1 0,-1-1 0,0 0 0,-1 0 0,1 0-1,0 0 1,-1 0 0,0-1 0,1 1 0,-1-1 0,0 1-1,0-1 1,-1 0 0,-2 1 0,-14 4-3654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22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 82 2761,'0'0'6005,"0"-5"-5505,0 4-544,1-3 259,-1 1-1,0 0 1,0-1-1,-1 1 1,1 0-1,0-1 1,-1 1-1,0 0 1,0 0-1,0-1 1,0 1-1,-1 0 1,1 0-1,-1 0 1,1 0-1,-1 1 1,0-1-1,-3-2 1,4 4-230,0 0 0,0 0 1,0 1-1,-1-1 1,1 1-1,0-1 1,0 1-1,-1-1 1,1 1-1,0 0 0,0 0 1,-1-1-1,1 1 1,0 0-1,-1 0 1,1 0-1,0 0 1,-1 1-1,1-1 0,0 0 1,-1 1-1,1-1 1,0 0-1,0 1 1,-1 0-1,1-1 0,0 1 1,0 0-1,0-1 1,0 1-1,-2 2 1,-35 35-106,28-26 183,4-7-85,0 1 0,0 0 1,1 0-1,0 1 0,0-1 1,0 1-1,1 0 1,0 1-1,0-1 0,1 1 1,0-1-1,0 1 0,0 0 1,1 0-1,1 1 0,-1 7 1,2-15 10,0 0 1,1 0-1,-1 0 1,1 0 0,-1 0-1,1 0 1,-1 0-1,1 0 1,0 0 0,0 0-1,-1 0 1,1 0 0,0 0-1,0-1 1,0 1-1,0 0 1,0-1 0,0 1-1,0-1 1,0 1-1,0-1 1,0 1 0,0-1-1,0 0 1,0 1-1,0-1 1,1 0 0,-1 0-1,1 0 1,43 3-36,-38-3 26,46 3-138,-17-1-139,0-1 0,-1-1-1,49-8 1,-83 8 315,0-1-1,0 1 1,0-1-1,0 0 1,0 1-1,0-1 1,0 0-1,0 0 0,-1 0 1,1 0-1,0 1 1,0-1-1,-1 0 1,1 0-1,-1 0 1,1-1-1,-1 1 1,1 0-1,-1 0 0,1 0 1,-1 0-1,0 0 1,0-1-1,0 1 1,0 0-1,0 0 1,0 0-1,0 0 1,0-1-1,0 1 1,0 0-1,-1 0 0,0-2 1,1-2 168,-1 0-1,-1 0 1,1 0 0,-1 0 0,0 0-1,-4-7 1,-3-1-97,0 0-1,-2 0 1,1 1-1,-2 1 1,1 0-1,-2 1 1,1 0 0,-2 0-1,1 2 1,-1-1-1,-26-10 1,39 19-129,1 0 1,-1 0-1,1 0 0,-1 0 1,1 0-1,0 0 1,-1 1-1,1-1 0,-1 0 1,1 0-1,0 0 0,-1 1 1,1-1-1,0 0 1,-1 1-1,1-1 0,0 0 1,-1 1-1,1-1 1,0 0-1,0 1 0,-1-1 1,1 0-1,0 1 0,0-1 1,0 1-1,-1-1 1,1 0-1,0 1 0,0-1 1,0 1-1,0-1 1,0 1-1,0-1 0,0 0 1,0 1-1,0-1 0,0 1 1,0 0-1,0 30-443,-1-7-366,1-23 836,-1 1 0,1-1 0,-1 1 0,1-1 0,-1 1 0,1-1 0,-1 0 0,0 1 0,0-1 0,0 0 0,0 0 0,0 0 0,0 1 0,0-1 0,0 0 0,0 0 0,0 0 0,0-1-1,-1 1 1,1 0 0,0 0 0,-1-1 0,-2 2 0,-15-1-3301,5-4-2501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24.4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405 32 3321,'0'0'7160,"-4"-5"-6837,-13-22-389,11 57-202,2-14 390,-1 0-1,0 0 1,-1-1 0,-1 0-1,0 0 1,-1-1 0,0 0-1,-12 13 1,-12 13 388,-47 44 1,-20 24 7,87-94-537,1 2 0,1 0 1,0 0-1,1 1 1,-11 28-1,-1 57-922,16-94 303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25.2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4601,'0'0'7119,"0"0"-7112,0-1 0,0 1 0,0-1 0,0 0 0,-1 1 0,1-1 0,0 0 0,0 1 0,0-1 0,0 0 0,0 1 0,0-1 0,0 1 0,1-1 0,-1 0 0,0 1 0,0-1 0,0 0 0,1 1 0,-1-1 1,1 0-1,9 8 12,-1 0 0,0 1 1,-1 0-1,1 1 0,-1 0 1,8 13-1,8 8-26,46 43 74,2-2 1,106 78-1,-156-132-105,0 1 1,0 1-1,-2 1 0,28 35 0,-47-55 43,-1 0 0,0 1 0,1-1-1,-1 0 1,0 0 0,0 1 0,1-1 0,-1 0 0,0 1 0,0-1 0,0 0 0,1 1 0,-1-1-1,0 0 1,0 1 0,0-1 0,0 0 0,0 1 0,0-1 0,0 0 0,1 1 0,-1-1 0,0 1-1,0-1 1,-1 0 0,1 1 0,0-1 0,0 0 0,0 1 0,0-1 0,0 0 0,0 1 0,0-1-1,-1 0 1,1 1 0,-10-10-568,5-6-1484,1-1-2302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26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29 1144,'-3'0'10004,"750"-2"-8467,-526-12-1248,0 1-2810,-210 17 844,-11-4 1598,0 1 0,0-1 0,0 0-1,0 0 1,-1 1 0,1-1-1,0 0 1,0 0 0,0 1 0,0-1-1,-1 0 1,1 0 0,0 0-1,0 1 1,0-1 0,-1 0 0,1 0-1,0 0 1,0 0 0,-1 0-1,1 1 1,0-1 0,0 0 0,-1 0-1,1 0 1,0 0 0,-1 0-1,1 0 1,0 0 0,0 0 0,-1 0-1,1 0 1,0 0 0,-1 0-1,1 0 1,0 0 0,0 0 0,-1 0-1,1 0 1,0-1 0,-1 1-1,-17 0-2541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27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1148 2 104,'0'0'4804,"-9"0"-4168,7 0-668,-11-1 509,0 0-1,0 1 0,0 1 0,-1 0 0,1 1 1,0 1-1,-21 6 0,-470 168 3148,165-64-2879,316-104-744,0 0 0,-29 17 0,46-22-4,0-1 0,0 1 0,1 0 0,0 0 0,0 1 1,0 0-1,0 0 0,1 0 0,0 0 0,0 1 0,0-1 0,1 1 0,-5 9 1,12-16-178,0 1-1,0 0 1,-1-1 0,1 1 0,0-1 0,-1 0 0,1 0 0,-1-1 0,6-2 0,6-1-709,33-10-3630,-26 9 130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5:34.00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1 1 5049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30.2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0 2881,'0'0'3808,"-33"13"-212,41-8-1972,7 2-2179,36 8 683,1-2 0,0-2-1,1-2 1,60 2-1,220-8 96,-188-5-182,-110 2-145,-35 0 11,-21 3 141,-37-1-4125,40-2 1032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30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57 4913,'0'0'5547,"10"-8"-5290,31-26-2,-30 26 51,14 8 177,155 2 386,246-9-279,-416 6-1109,-13 0-238,-20 2-1349,12-1 307,-16 0-3303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32.8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628 105 5033,'0'0'3226,"0"-13"-3141,-1-39 27,1 51-109,-1 0-1,1 0 0,0 0 1,0 0-1,-1 0 0,1 0 0,-1 0 1,1 0-1,0 0 0,-1 0 0,0 0 1,1 0-1,-1 1 0,0-1 0,1 0 1,-1 0-1,0 1 0,0-1 1,0 0-1,0 1 0,1-1 0,-1 1 1,0-1-1,0 1 0,0-1 0,-2 1 1,-26-4 152,22 3-58,-16-4 357,-1 1 0,0 2 0,0 0 0,-34 2 0,44 1-436,0 1-1,0 0 1,1 1-1,-1 1 1,1 0-1,0 1 1,0 0 0,1 1-1,-13 8 1,-3 3 7,0 1 0,2 1 0,0 2 1,1 0-1,-28 33 0,43-43-35,1 1 1,0 1 0,1 0-1,0 0 1,1 1-1,1 0 1,0 0-1,1 0 1,0 1-1,1 0 1,1 0-1,0 0 1,-1 24-1,4-30-20,-1 0 0,1 0 0,1 0 0,0 0 0,0-1 0,0 1 0,1 0 0,1-1 0,-1 1 0,8 13-1,-7-16 7,2 0 0,-1 0 0,1-1 0,0 0 0,0 1 0,1-1 0,-1-1 0,1 1 0,0-1 0,0 0 0,1-1-1,-1 1 1,11 3 0,9 1-266,0-1 0,1-1 0,-1-1 0,1-1 0,0-1 0,0-2 0,40-2 0,-32 0 199,-32 1 130,0 0-1,0 0 1,0-1 0,0 1-1,-1-1 1,1 0 0,0 0-1,0 0 1,0 0 0,-1-1-1,1 1 1,0-1-1,-1 1 1,0-1 0,1 0-1,-1 0 1,0 0 0,0 0-1,0 0 1,0-1 0,0 1-1,0-1 1,-1 1 0,1-1-1,-1 0 1,0 1-1,0-1 1,0 0 0,0 0-1,0 0 1,-1 0 0,1 0-1,-1 0 1,0 0 0,0 0-1,0 0 1,0 0 0,0 0-1,-1 0 1,0 0-1,1 1 1,-3-7 0,2 8-80,-1-1 0,1 1 1,-1-1-1,0 1 0,1-1 0,-1 1 1,0 0-1,0 0 0,0-1 0,0 1 1,0 1-1,0-1 0,0 0 0,0 0 1,0 1-1,0 0 0,-1-1 0,-1 1 1,2-1-182,0 1 1,1 0 0,-1 0 0,0 0-1,0 0 1,1 0 0,-1 0 0,0 0-1,0 0 1,1 0 0,-1 1 0,0-1 0,1 1-1,-1 0 1,1-1 0,-1 1 0,1 0-1,-1 0 1,1 0 0,-1 0 0,1 0-1,-3 2 1,-1 8-1941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33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72 7498,'0'0'3160,"153"-29"-3288,-79 18-48,-1 0-600,-11 4-600,-12-1 888,-18 5 152,-14 0-897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33.7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1 241 3929,'0'0'7439,"5"-14"-7118,1 0-253,0-1 0,1 1 0,1 0 0,0 1 0,20-25 0,6 4 95,-22 23-69,-1 0 0,0-1 0,-1-1 1,14-20-1,-24 33-100,0 0 1,0-1-1,0 1 0,0 0 1,1 0-1,-1-1 1,0 1-1,0 0 0,1-1 1,-1 1-1,0 0 1,0 0-1,1 0 0,-1-1 1,0 1-1,0 0 1,1 0-1,-1 0 1,0 0-1,1-1 0,-1 1 1,0 0-1,1 0 1,-1 0-1,0 0 0,1 0 1,-1 0-1,0 0 1,1 0-1,-1 0 0,0 0 1,1 0-1,-1 0 1,1 0-1,-1 1 0,0-1 1,0 0-1,1 0 1,-1 0-1,0 0 1,1 0-1,-1 1 0,0-1 1,0 0-1,1 0 1,-1 1-1,0-1 0,0 0 1,1 0-1,-1 1 1,0-1-1,0 0 0,0 1 1,0-1-1,1 0 1,-1 1-1,0-1 1,0 0-1,0 1 0,9 19-437,-5 6 363,-1 0 1,-2 0-1,0-1 0,-1 1 1,-2 0-1,-1 0 1,-1-1-1,-1 1 0,-13 40 1,17-60-2502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34.1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0 112 6489,'0'0'1457,"9"-13"-1255,-7 10-138,12-18 710,1 1 0,34-34 0,-47 53-592,-1 2-205,0-1 0,0 1 1,0-1-1,0 1 1,-1 0-1,1-1 0,0 1 1,0 0-1,-1-1 0,1 1 1,0 0-1,-1 0 1,1 0-1,-1 0 0,1 0 1,-1 0-1,1-1 0,-1 1 1,0 0-1,1 0 1,-1 0-1,0 0 0,0 0 1,0 0-1,0 1 0,0 0 1,4 38-288,-4-31 81,4 169-2866,-5-117 3041,1-60 55,1 0 0,-1-1 0,0 1 0,0 0 0,0 0 0,0 0 0,0-1 0,0 1 0,0 0 1,0 0-1,0 0 0,0 0 0,0-1 0,0 1 0,-1 0 0,1 0 0,0-1 0,-1 1 0,1 0 0,0 0 0,-1-1 0,1 1 0,-1-1 0,1 1 0,-1 0 0,1-1 0,-1 1 0,0-1 0,1 1 0,-1-1 0,0 1 0,1-1 0,-1 0 0,0 1 0,0-1 0,1 0 0,-1 1 0,0-1 0,0 0 0,0 0 0,1 0 0,-1 0 0,0 0 0,0 0 0,0 0 0,1 0 0,-1 0 0,0 0 0,-1-1 0,-4-1-668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34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54 7194,'0'0'5075,"8"-2"-5041,80-15 272,7-2-1059,-32 8-2925,-37 7 1069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34.9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51 5153,'0'0'2297,"156"-45"-2297,-124 39 0,-5 6-56,-7 0 56,-8 0-256,-3 0-49,-6 3-295,-3 2-856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35.3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57 7890,'0'0'4917,"29"-6"-4895,4-2-17,2 0-2,0 2 0,68-4 0,38 10-448,37-3-1927,-178 3 2346,2 0-190,0 0-1,-1 0 0,1 0 1,0 0-1,0-1 0,-1 1 1,1-1-1,0 1 0,-1-1 1,1 0-1,0 1 0,-1-1 0,3-2 1,2-4-2606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35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5401,'0'0'4831,"32"0"-4707,99 2-112,-124-2-21,0 0 1,0 1 0,0 0 0,0 0 0,0 0 0,0 1 0,-1 0 0,1 0 0,-1 1 0,1 0-1,-1 0 1,0 1 0,0-1 0,0 1 0,-1 0 0,1 1 0,-1 0 0,0 0 0,0 0-1,-1 0 1,1 1 0,-1-1 0,-1 1 0,1 0 0,3 7 0,-5-7 6,1 0 0,-1 1 0,0-1 0,0 0-1,0 1 1,-1-1 0,0 1 0,-1-1 0,1 1 0,-1 0 0,0-1 0,-1 1 0,0 0 0,0-1 0,0 1 0,-1-1 0,0 0 0,0 1 0,0-1-1,-1 0 1,0 0 0,0 0 0,-8 8 0,-7 11 8,-1-2-1,-2 0 1,-45 39-1,19-19-269,33-30 151,4-5 75,0 1 1,1 1-1,0 0 0,0 0 1,1 0-1,1 1 0,0 1 1,0-1-1,-9 24 0,16-34 47,0-1 0,0 0-1,0 1 1,0-1-1,0 0 1,0 1-1,0-1 1,0 0 0,0 1-1,0-1 1,0 0-1,0 1 1,1-1 0,-1 0-1,0 1 1,0-1-1,0 0 1,1 1 0,-1-1-1,0 0 1,0 0-1,1 1 1,-1-1-1,0 0 1,0 0 0,1 1-1,-1-1 1,0 0-1,1 0 1,-1 0 0,0 0-1,1 0 1,-1 0-1,1 1 1,21 2 335,24-5 313,-44 2-610,61-9 220,118-33 0,-51 10-255,-82 23 37,-24 5-8,0-1-1,-1-1 1,36-13-1,-56 17-378,0 0-1,0 0 1,0 0-1,0 0 1,0-1 0,0 1-1,4-7 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5:34.3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52 5049,'38'-17'941,"33"-17"3199,-70 34-4117,0 0 0,0 0-1,0-1 1,0 1 0,0 0-1,0 0 1,0 0 0,0 0-1,0 0 1,1 1 0,-1-1-1,0 0 1,0 0 0,0 1-1,0-1 1,0 1 0,0-1-1,0 1 1,0-1 0,-1 1-1,1-1 1,0 1 0,0 0-1,0-1 1,-1 1 0,1 0-1,0 0 1,0 0 0,-1 0-1,1 0 1,-1-1 0,1 1-1,-1 0 1,1 0 0,-1 0-1,0 0 1,0 1 0,1-1-1,-1 0 1,0 0 0,0 2-1,9 47 692,-6 139-692,-3-132-2367,-2-48 143,-8-5-860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37.1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0 154 4441,'0'0'8307,"12"-22"-6885,-4 11-1462,0 0 1,1 0-1,1 0 1,-1 1-1,1 1 1,1 0-1,20-14 1,15-13-495,-44 35 518,-2 1 98,2 3-135,1 1 1,-1-1 0,0 0 0,0 1 0,-1-1-1,1 1 1,-1 0 0,0 0 0,0-1 0,0 1 0,0 0-1,-1 0 1,1 5 0,-2 63-111,0-38-84,0-11 240,-2 0 0,0 0 0,-1-1-1,-1 1 1,-14 36 0,15-47 8,3 21-1843,2-18 692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39.8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425 87 1720,'0'0'5606,"-14"-19"-3971,14 2-1131,0 14-338,1 0-1,-1 0 0,0 0 0,-1 0 0,1 0 0,0 0 0,-1 0 0,1 0 0,-1 0 1,-1-3-1,0 4-141,1 1 1,0 0 0,-1 0 0,1 0 0,0 0-1,-1 0 1,1 0 0,-1 0 0,1 1-1,-1-1 1,0 0 0,1 1 0,-1-1-1,0 1 1,1 0 0,-1 0 0,0-1-1,0 1 1,1 0 0,-1 0 0,-3 1 0,-32-1 39,11-1-33,1 1-1,0 2 0,-31 5 0,46-5-22,1 0-1,0 1 0,0 1 0,1-1 0,-1 1 0,1 1 0,0 0 1,0 0-1,0 0 0,1 1 0,0 0 0,-9 10 0,7-4 0,-1 0-1,2 1 0,0 0 1,0 1-1,1 0 0,1 0 1,0 0-1,1 1 1,1 0-1,0 0 0,1 0 1,1 0-1,0 0 0,1 1 1,1-1-1,0 1 1,5 30-1,-3-38-20,1 0 1,1 0-1,-1-1 0,1 1 1,0-1-1,1 1 0,0-1 0,11 12 1,-1-2-334,2-1 0,18 16 0,-24-25 145,0-1 1,1 0-1,-1 0 1,1-2-1,0 1 1,1-1 0,-1-1-1,1-1 1,-1 1-1,1-2 1,0 0-1,0 0 1,0-1 0,0-1-1,-1 0 1,1-1-1,0 0 1,-1-1-1,1-1 1,13-5-1,-22 7 179,1 1-1,-1-1 0,0-1 0,0 1 0,1-1 0,-2 0 0,1 0 1,0 0-1,-1 0 0,1 0 0,-1-1 0,0 0 0,4-5 0,-5 3 154,0 0-1,0 0 0,0 0 0,-1-1 0,0 1 0,0-1 1,0 1-1,-1 0 0,0-9 0,-1 14-116,0 1 1,0-1-1,0 0 1,0 1-1,1-1 1,-1 0-1,0 1 0,0-1 1,0 1-1,0 0 1,0-1-1,0 1 1,0 0-1,-1 0 0,1-1 1,0 1-1,0 0 1,0 0-1,0 0 1,0 0-1,0 1 1,0-1-1,-2 1 0,-27 5-279,0 17-1632,21-20 598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40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 9674,'0'0'4721,"109"-13"-5001,-56 13-328,-3 0-464,-8 0 103,-22 0-343,-11 0-640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53.5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0 228 1528,'0'0'11632,"19"-21"-11025,43-41-414,-51 54-167,-1-1 0,0 0 1,-1 0-1,0-1 1,-1 0-1,0-1 0,0 0 1,-1 0-1,-1-1 1,0 1-1,6-19 0,-11 27 76,1 2-80,-1 1-62,14 38-461,-12-18 522,-1 0-1,0-1 1,-2 26-1,-1-26-3,1-1 0,1 1 1,6 32-1,-1-32 5,-5-16-91,0-1 0,-1 0 0,1 0 0,0 0 0,-1 1 1,0-1-1,1 0 0,-1 1 0,0-1 0,0 0 0,0 0 0,-1 3 1,0-3-149,0-1 0,0 1 0,0-1 0,-1 1 0,1-1 0,-1 0 0,1 0 0,0 0 0,-1 0 0,0 0 0,1 0 0,-1 0 0,0 0 0,1 0 0,-1-1 0,0 1 0,0-1 0,0 0 0,-2 1 0,-17 3-6300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53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 2841,'0'0'10183,"1"-1"-10051,1-2-99,-2 2 6,9 28-130,-1 4-62,-1 1-1,-2-1 0,-2 1 0,0 45 0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54.9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0 131 4337,'0'0'5698,"3"15"-919,-3-36-4709,-1 11-121,1 1 0,0-1 0,0 1 0,1-1 0,1 1 0,2-12 0,-2 18-12,-1 1 1,0-1 0,0 1 0,1-1-1,-1 1 1,1 0 0,0 0 0,-1-1-1,1 1 1,0 0 0,0 1-1,1-1 1,-1 0 0,0 1 0,1-1-1,-1 1 1,1 0 0,-1 0 0,1 0-1,-1 0 1,1 0 0,0 0 0,-1 1-1,1-1 1,0 1 0,4 0-1,2-1-162,8-1 125,0 1 1,1 1 0,-1 0-1,21 4 1,-35-4 107,0 1-1,0-1 0,0 1 1,-1-1-1,1 1 1,0 0-1,0 0 0,-1 0 1,1 1-1,-1-1 1,1 1-1,-1-1 1,1 1-1,-1 0 0,0 0 1,0 0-1,0 0 1,0 0-1,0 0 1,-1 1-1,1-1 0,0 1 1,-1-1-1,0 1 1,0-1-1,0 1 0,0 0 1,0 0-1,0-1 1,-1 1-1,1 0 1,-1 5-1,0 0 19,0 0-1,-1 0 1,0 0-1,0 0 1,-1 0-1,0 0 1,0 0-1,-1-1 1,0 0 0,0 1-1,-1-1 1,0 0-1,0 0 1,-1-1-1,0 1 1,0-1 0,-9 8-1,-13 17 304,2 1 0,-37 59 0,67-90-348,-1 0 0,1 0-1,0 0 1,-1 0 0,1-1 0,0 1 0,0-1 0,6-1-1,-9 1 13,297-1-564,-324-2-2069,-9-4-4983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42.3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655 51 960,'0'0'8663,"-23"-22"-3167,-2 15-5515,0 0 0,0 2 0,0 1 0,0 1 0,-1 1 0,-39 2 0,49 1 15,0 2 0,0 0 0,0 0 0,0 2 0,1 0 0,-1 1 0,1 0 0,1 1 0,-1 1 0,1 0 0,-15 13 0,9-5-3,2 0 0,0 1 0,1 1 0,0 0 0,2 2 0,0 0 0,2 0 0,-22 42 1,27-43-40,0 0 0,1 0 1,0 0-1,2 1 1,0 0-1,2 0 0,0 1 1,1-1-1,1 0 1,1 1-1,2 20 0,1-29 41,-1 1 1,2-1-1,0-1 0,0 1 0,1-1 0,8 15 0,44 64-61,-42-68-10,-7-9-34,1-1-1,0 0 0,1-1 0,20 20 0,-25-27 70,0-1 0,0 1-1,1-1 1,-1 0 0,1 0 0,0-1-1,-1 0 1,1 0 0,0 0-1,1 0 1,-1-1 0,0 0-1,0-1 1,9 1 0,6-1 72,0-1 0,1-1 0,-1-1 0,0-1-1,0 0 1,-1-2 0,1 0 0,-1-1 0,0-2 0,-1 0 0,0-1 0,0 0 0,-1-2 0,29-24 0,-45 34-36,1 0 14,0 0-1,0 0 1,0 0-1,0-1 0,0 1 1,0-1-1,-1 0 0,1 0 1,-1 0-1,0 0 0,0-1 1,0 1-1,-1 0 0,1-1 1,-1 0-1,1 1 0,-1-1 1,-1 0-1,1 1 0,0-7 1,-6 9-667,0 0 0,-1 0 0,1 1 0,-1-1 0,1 1 0,-10 1 0,8-1-1462,-3 0-191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42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12 7706,'0'0'5877,"0"-1"-5876,0 1-1,-1 0 1,1-1 0,0 1-1,0 0 1,0-1 0,0 1-1,0 0 1,0-1 0,0 1-1,0-1 1,0 1 0,0 0 0,0-1-1,0 1 1,0 0 0,0-1-1,0 1 1,0-1 0,0 1-1,1 0 1,-1-1 0,0 1-1,0 0 1,0-1 0,1 1 0,-1 0-1,0-1 1,284 1 87,-161 0-2546,-123 0 2320,14-1-424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44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1 223 2721,'0'0'5678,"10"-18"-4836,-7 12-782,14-26 799,2 1-1,37-49 1,3 25-55,-58 55-829,-1 14-771,-1 39 783,0-8-196,9 86 0,4-94-3898,-7-26 2042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44.6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 8066,'0'0'4361,"10"-12"-4171,36-34-164,-43 43-23,1 1 1,0 0 0,-1 0 0,1 1-1,0-1 1,0 1 0,0 0 0,0 0-1,0 0 1,1 0 0,-1 1-1,0-1 1,0 1 0,0 0 0,1 1-1,-1-1 1,5 2 0,11-1-30,-19-1 16,0 1-1,1-1 1,-1 1-1,0 0 1,0-1-1,0 1 1,0 0-1,0 0 1,0-1-1,0 1 1,0 0-1,0 0 1,0 0-1,0 0 1,-1 0-1,1 1 1,0-1-1,-1 0 1,1 0-1,-1 0 1,1 1-1,-1-1 1,0 0-1,1 0 1,-1 1-1,0-1 1,0 0-1,0 0 0,0 1 1,0 1-1,0 54 102,0-43 9,-1 1-66,-1-1-1,-1 1 0,0 0 0,0-1 0,-8 19 1,5-18-43,2 0 0,0 1 0,0-1 0,1 1 0,0 22 0,39-34 33,86-5-2189,-86-1-1372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5:34.72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46 4385,'0'0'7415,"33"-13"-7019,10 10-407,0 0 0,0-3 0,51-14 0,-91 20 39,0-1-984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45.5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27 7706,'0'0'6925,"0"-2"-6825,0-9-77,0 9 49,33 2-568,28 2 168,37-1-1754,-38-10-3207,-44 4 1019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45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2881,'0'0'8129,"38"-32"-7937,-17 32-192,-3 0 72,2 0-72,-2 0 80,2 0-128,1 0 48,-3 0-544,-7 0-720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51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81 936,'0'0'10644,"14"-16"-8152,-10 15-2438,-1-1-1,1 1 1,0 0-1,0 0 1,0 1-1,0-1 1,0 1-1,0 0 1,0 0-1,8 2 1,1-2-9,179-4-441,291-44 1,-456 42 223,-38 4-370,-44 5-1817,15 4-2066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52.8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1240,'0'0'11092,"36"3"-9130,-7 5-1943,0 1 0,-1 1 1,0 1-1,-1 2 0,30 18 0,-44-24-17,133 86 9,-105-65 0,1-1-1,1-2 1,53 23-1,-88-45 0,18 7-26,39 21 1,-64-31 7,-1 0 0,0 0 0,0 0 0,1 1 0,-1-1 0,0 0 0,0 0 0,1 0 0,-1 0 0,0 0 0,0 1-1,0-1 1,1 0 0,-1 0 0,0 0 0,0 1 0,0-1 0,0 0 0,1 0 0,-1 0 0,0 1 0,0-1 0,0 0 0,0 0 0,0 1 0,0-1 0,0 0 0,0 0 0,0 1-1,0-1 1,0 0 0,0 0 0,0 1 0,0-1 0,0 0 0,0 0 0,0 1 0,0-1 0,0 0 0,0 0 0,0 1 0,-1-1 0,1 0 0,0 0 0,0 1 0,0-1 0,0 0 0,0 0-1,-1 0 1,1 1 0,0-1 0,0 0 0,0 0 0,-1 0 0,1 0 0,0 0 0,0 1 0,-1-1 0,1 0 0,-1 0 0,-17 7 74,15-6-89,-3 1 25,-44 14 89,-74 36 0,111-45-75,-1 1-1,1 0 0,0 0 0,0 2 0,1 0 0,1 0 1,-1 1-1,2 0 0,-19 25 0,15-17-6,-1-1 0,-1-1 0,0-1 0,-1 0 0,-1-1-1,-26 17 1,24-19 2,1 1 0,1 1 0,0 1 0,1 0 0,1 2 0,-15 19 0,1-21 1300,60-2-1857,20-8 555,0-1-1,0-3 1,60-5-1,-12 1 10,-20 1-78,137-19-1,26-16-1333,-294 55-1600,29-8-1239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56.4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447 101 1072,'0'0'4160,"-8"-9"-3992,-1-3-141,5 6 2,0 1 1,-1 0-1,1 0 0,-1 0 0,0 1 1,-7-6-1,5 5 462,-1 1 0,1 0 1,-1 0-1,0 0 0,0 1 1,0 0-1,-1 0 0,1 1 1,-13-1-1,-79-2 749,83 5-1166,13 1-47,0-1 0,0 1 0,0 0 0,1 1 0,-1-1 0,0 1 0,1-1 0,-1 1 0,1 0 0,-1 0 0,1 1 0,0-1 0,-6 6 0,-39 44 408,34-36-347,7-8-59,0 1 0,1 0 0,0 1 0,0 0 1,1-1-1,0 2 0,1-1 0,0 0 0,1 1 0,0 0 0,1 0 0,0 0 0,-1 21 0,3-17 5,0 0 0,2-1 0,-1 1 0,2 0 0,0-1 0,1 1 0,0-1 0,1 0 0,13 26 0,38 61 193,-55-100-242,1 1 0,-1-1 0,1 1 0,-1-1 1,1 0-1,0 0 0,-1 0 0,1 0 0,0 0 0,0 0 1,0 0-1,0 0 0,-1-1 0,1 1 0,0-1 1,0 1-1,0-1 0,3 0 0,43 2 2,-37-3 62,44 3 118,-15-1-80,47-3-1,-77 1-90,0 0 0,0-1 0,0 0 0,0-1 0,0 0-1,-1 0 1,1-1 0,-1 0 0,16-11 0,-23 13 24,0 1 1,0-1 0,-1 0-1,1-1 1,-1 1-1,1 0 1,-1 0-1,0-1 1,0 1-1,0-1 1,0 1 0,0-1-1,-1 1 1,1-1-1,-1 1 1,1-1-1,-1 0 1,0 1-1,0-1 1,-1-2-1,1 3 5,0 1 0,0-1-1,0 0 1,0 1 0,0-1 0,-1 1-1,1-1 1,-1 1 0,1 0-1,-1-1 1,1 1 0,-1-1-1,0 1 1,0 0 0,0-1-1,0 1 1,0 0 0,0 0 0,0 0-1,0 0 1,0 0 0,0 0-1,-1 0 1,1 0 0,0 0-1,-1 1 1,1-1 0,0 0-1,-1 1 1,1 0 0,-1-1-1,1 1 1,-4-1 0,5 2-34,-1-1 0,0 1 0,0-1 0,0 1 0,1-1 0,-1 1 0,0-1 0,0 1 0,1 0 0,-1-1 0,1 1 0,-1 0 0,0 0 0,1 0 1,-1-1-1,1 1 0,0 0 0,-1 0 0,1 0 0,0 0 0,0 0 0,-1 0 0,1 0 0,0-1 0,0 1 0,0 0 0,0 2 0,-1 32-193,1-31 184,9 90-1577,-18-93 432,-12-1-260,-5 0-2118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7:56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58 4017,'0'0'9819,"3"-3"-9532,2 0-272,0-1-1,0 1 1,0 0-1,0 0 1,1 0 0,-1 1-1,1 0 1,-1 0-1,1 0 1,9-1 0,72-9 114,-63 10-110,79-9-1059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02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533 81 3209,'0'0'7748,"4"-8"-6453,24-61 1620,-58 69-2628,-19-1-209,32-1-68,0 1 1,0 1 0,0 1 0,0 0 0,1 1 0,-1 1 0,0 0 0,1 1 0,0 1-1,-21 9 1,17-2-9,0 1-1,1 0 1,0 1-1,1 1 1,0 1-1,2 1 0,0 0 1,0 1-1,2 1 1,0 0-1,2 1 1,0 1-1,1 0 1,1 0-1,1 1 1,1 0-1,0 0 0,2 1 1,1 0-1,1 0 1,1 1-1,-1 42 1,4-54-4,0 0 0,1-1 0,0 1 0,1 0 0,0-1 0,1 0 0,5 15 0,-5-19-17,1 0 1,0 0-1,0-1 0,1 0 0,0 0 0,0 0 0,0 0 1,1-1-1,-1 0 0,1 0 0,14 8 0,-7-5 16,2 0 0,-1-1 0,1 0-1,0-2 1,0 0 0,0 0 0,1-2 0,0 1-1,0-2 1,0 0 0,0-1 0,0-1 0,0-1-1,29-4 1,-17 0 1,0-2 0,-1 0 0,0-2 0,0-1 0,-1-2 0,0 0 0,37-25 0,-57 33-3,-4 3-9,1 0-1,-1 0 1,0-1-1,0 1 1,1-1-1,-1 0 1,0 1-1,-1-1 1,1 0-1,0 0 1,0 0-1,-1 0 1,1-1-1,-1 1 1,0 0-1,0-1 1,0 1-1,0-1 1,0 1-1,0-1 1,0-4-1,0 7-7,-1 0-1,1 0 1,0 0-1,-1 0 1,1 0 0,0 0-1,-1 0 1,1 0-1,-1 1 1,1-1-1,0 0 1,-1 0 0,1 1-1,-1-1 1,1 0-1,0 1 1,-1-1-1,1 0 1,-1 1-1,1-1 1,-1 1 0,0-1-1,1 1 1,-1-1-1,1 1 1,-1-1-1,0 1 1,1 0-1,-1-1 1,0 2 0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02.5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36 9114,'0'0'6652,"0"-4"-6591,0 3-76,0 0-1,1 0 1,-1 0-1,0 0 1,0 0-1,1 0 1,-1 0 0,0 0-1,1 0 1,-1 1-1,1-1 1,-1 0-1,1 0 1,0 0-1,-1 1 1,1-1-1,0 0 1,-1 1-1,1-1 1,0 0-1,0 1 1,0-1-1,0 1 1,1-1-1,33-8-53,54 7-423,-66 2-171,-21 0 381,0 1-1,0-1 1,0 0-1,0 1 1,1-1-1,-1 1 1,0-1 0,0 1-1,0 0 1,0 0-1,0 0 1,1 1-1,4 2-1794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03.1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248 0 4489,'0'0'7799,"2"6"-7668,3 6-88,-1 0 1,-1 1 0,0 0 0,0 0 0,-1 0-1,0 19 1,-4 93 712,0-52-295,4-36-240,-1-26-202,0-1 1,-1 0 0,0 0-1,0 1 1,-1-1 0,0 0-1,-1 0 1,0 0 0,-1 0-1,-4 11 1,-2-5-2,-1-2 0,-1 1 0,-23 24 0,30-35 20,0 0 1,0 0-1,-1 0 1,0 0-1,0-1 1,0 0 0,0 0-1,-1 0 1,1 0-1,-1-1 1,1 0-1,-1 0 1,0-1-1,0 1 1,-9 0-1,13-3-16,-1 1 1,1-1-1,-1 1 0,1-1 0,0 0 1,-1 0-1,1 0 0,0 0 0,-1 0 0,1-1 1,0 1-1,0-1 0,0 1 0,0-1 0,0 0 1,1 0-1,-1 0 0,0 0 0,1 0 1,0 0-1,-1 0 0,-1-5 0,-24-62-114,17 39-179,0-1-785,6 10-2909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03.4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 5737,'0'0'9506,"0"-39"-9514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4:35:35.08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5 312,'0'0'11230,"21"0"-10065,52-2-632,-37 0-791,1 2-1,42 5 1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04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 26 1456,'0'0'4181,"6"-5"-3625,0-1-297,-4 3-83,0 1-1,0 0 0,0 0 1,0 0-1,1 0 0,-1 0 1,12 4 5254,-8 25-5697,-3-16 512,8 28-215,2 2-64,-2 0-1,-2 1 1,-2 0-1,3 72 0,-9-97 195,-2-1 0,0 1-1,-1-1 1,0 1-1,-8 24 1,9-37-149,-1 1 1,0 0-1,0-1 1,-1 1-1,1-1 0,-1 0 1,0 0-1,0 0 1,0 0-1,0 0 1,-1-1-1,0 1 0,0-1 1,0 0-1,0 0 1,0 0-1,0-1 1,-1 0-1,1 1 0,-1-1 1,0-1-1,-8 3 1,12-4 12,-1 0-1,0 1 1,0-1 0,0 0 0,0 0 0,0 0 0,1-1-1,-1 1 1,0 0 0,0-1 0,0 1 0,0-1 0,1 0 0,-1 1-1,0-1 1,1 0 0,-1 0 0,1 0 0,-1 0 0,1 0-1,-1-1 1,1 1 0,0 0 0,-1-1 0,1 1 0,0-1-1,0 1 1,0-1 0,0 1 0,0-1 0,1 0 0,-1 0 0,0 1-1,1-1 1,-1 0 0,1 0 0,0 0 0,0 0 0,-1-3-1,-1-12 55,1-1-1,0 1 0,3-26 1,-2 19-36,5-22-30,-4 37-179,1 0 0,-1-1-1,-1 1 1,0 0 0,0 0 0,-3-15-1,-17-7-3670,14 17-243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04.6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 9178,'0'0'5401,"27"-2"-5465,-7 15-392,1 11-232,-9-8-1905,-9-3-2640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07.6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0 8266,'0'0'3594,"1"0"-3578,0 1 1,1-1-1,-1 0 0,1 0 1,-1 1-1,0-1 0,1 1 1,-1-1-1,0 1 0,0 0 1,1 0-1,-1-1 1,0 1-1,2 2 0,12 26 303,-1 1-1,-2 1 1,-1 0-1,8 36 1,9 24-274,-22-75-20,-1 0 0,0 1 0,-2-1-1,0 1 1,1 21 0,-4-33-3,0 1-1,0-1 1,0 1 0,-1-1-1,0 1 1,0-1 0,0 0-1,-1 1 1,0-1-1,0 0 1,0 0 0,-1 0-1,0 0 1,1-1-1,-2 1 1,1-1 0,0 0-1,-1 0 1,-6 6-1,-12 7 101,-1-1 0,0-1 0,-35 17 0,44-26-85,1 0-1,-2 0 1,1-2-1,-1 0 1,1 0-1,-1-2 1,-29 3 0,41-6-30,-1 0 0,1 0 0,0 0 0,0 0 0,0-1 0,0 1 0,1-1 1,-1 0-1,0 0 0,1 0 0,-1 0 0,1 0 0,0 0 0,-1-1 0,1 1 1,0-1-1,1 0 0,-1 0 0,-2-4 0,-31-64 243,32 63-186,-15-32-43,7 18 20,1 0-1,1-1 1,0 0 0,2 0 0,1-1 0,1 0 0,-3-35 0,9 57-72,-1-1 1,1 0 0,0 0 0,0 1-1,0-1 1,0 1 0,0-1-1,0 1 1,1-1 0,0 1 0,-1 0-1,1-1 1,0 1 0,0 0-1,0 0 1,0 1 0,5-4 0,46-29-481,-39 26 368,8-6-990,0-1 0,0-1 0,23-24 0,-14 11-4180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08.0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10970,'0'0'3265,"79"0"-3441,-55 0-552,-7 0-1697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05.3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24 7034,'0'0'7880,"4"0"-7679,145-12-204,10 0-363,-150 15-331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05.7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88 6489,'0'0'5586,"118"-61"-5578,-71 45 72,-3 8-80,-14 6 88,-10 2-232,-11 0 144,-3 0-929,-6 21 57,0-2-808,0-4-689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06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5921,'0'0'6608,"19"4"-6273,91 22-130,98 20 225,-134-36-353,1-3 0,0-3-1,0-3 1,81-11 0,-42-11-203,-103 19 19,0-1-1,-1 0 1,1-1-1,-1-1 1,0 1-1,0-2 1,-1 1-1,12-9 0,-19 12-112,-1 0-1,1 0 1,-1 1-1,0-1 0,1 0 1,-1 0-1,0 0 1,0 0-1,0-1 1,-1 1-1,1 0 0,0 0 1,-1 0-1,0-1 1,1 1-1,-1 0 1,0-1-1,0 1 0,0-3 1,0-16-4557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06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4785,'0'0'4676,"29"15"-4403,94 51-150,-87-45 15,-1 2-1,-1 1 1,33 32 0,-21-17 51,-36-31-35,16 13 295,0 1-1,41 47 1,-60-61-420,-1 1-1,0 0 1,-1 0 0,1 0 0,-2 1 0,1-1-1,-2 1 1,1 0 0,-1 1 0,-1-1 0,0 0-1,0 1 1,0 13 0,-2-10-7,-1 0 0,0 1 1,-1-1-1,-1 0 0,0 0 0,0 0 0,-2 0 0,0-1 1,0 1-1,-2-1 0,1 0 0,-1-1 0,-1 0 0,-1 0 1,-16 18-1,-10 6 171,-3-2-1,0-1 1,-52 33 0,-23 20 764,111-86-963,1 1 0,0 0 0,0 0 0,-1 0 1,1-1-1,0 1 0,0 1 0,0-1 0,0 0 0,0 0 0,0 0 0,1 0 0,-1 1 0,0-1 0,0 0 1,1 1-1,-1-1 0,1 0 0,-1 1 0,1-1 0,0 1 0,0-1 0,0 1 0,-1-1 0,2 3 0,0-2 4,0 0 0,1-1 1,-1 1-1,1 0 0,0-1 0,-1 1 0,1-1 0,0 0 0,0 1 0,0-1 0,0 0 0,0 0 0,0 0 0,1-1 0,2 2 0,26 10 127,-16-5-106,1-1 0,0-1 0,0 0 0,0-1 0,33 3-1,8-6 165,1-2 0,-1-2 0,71-15 0,167-49-16,-13 3-324,-264 61 20,0 0-205,-29 4-2953,-24 5-1091,-8 6-1656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09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695 157 2721,'0'0'5988,"3"-9"-5158,-3 9-829,1-4 105,1 0-1,-1 0 1,1 0 0,-1 0-1,0 0 1,-1 0-1,1-1 1,-1 1 0,1 0-1,-1 0 1,-1-1 0,1 1-1,-1 0 1,1 0-1,-1-1 1,0 1 0,-1 0-1,1 0 1,-1 0-1,0 0 1,0 0 0,0 1-1,0-1 1,-1 1-1,1-1 1,-1 1 0,-6-6-1,4 6-72,0-1 0,-1 1 0,0 0 0,0 0 0,0 0 0,0 1 0,0 0 0,0 0 0,-1 1-1,-11-2 1,-69 1-96,52 3 76,23 0-16,0 1 0,0 0 0,0 1 0,0 0 0,1 1 0,-1 0 0,1 1 0,-14 8 0,-21 8 129,25-9-71,0 0 1,1 2-1,1 0 0,0 1 0,1 1 0,-31 35 1,45-47-45,-15 15 115,2 1 0,0 0 1,-24 40-1,35-48-114,0 0 0,0 0 0,2 1 0,-1-1-1,1 1 1,1 0 0,0 0 0,1 1 0,0 15 0,0-9 10,1 0 1,1 0-1,0 0 1,2-1-1,0 1 1,1 0-1,1-1 1,1 0-1,14 34 1,-10-33-32,1-1 0,2 0-1,0 0 1,15 17 0,-23-31 16,1 1-1,1-1 1,-1-1 0,1 1 0,0-1 0,0 1-1,0-2 1,0 1 0,1-1 0,-1 0 0,1 0-1,0-1 1,0 1 0,0-2 0,15 3 0,4-2 14,0 0 0,0-2 1,1-1-1,29-6 0,-46 6-18,0-1 0,-1-1 0,1 0-1,-1 0 1,0-1 0,0 0 0,0-1-1,0 0 1,-1 0 0,0-1 0,0 0-1,0 0 1,-1-1 0,8-9 0,-6-2 205,-9 7-3482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0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16 5673,'0'0'7875,"0"-1"-7869,-1 1-1,1 0 1,0 0 0,0-1-1,0 1 1,-1 0 0,1-1-1,0 1 1,0 0-1,0-1 1,0 1 0,-1 0-1,1-1 1,0 1 0,0 0-1,0-1 1,0 1-1,0 0 1,0-1 0,0 1-1,0 0 1,0-1 0,0 1-1,0-1 1,0 1-1,0 0 1,1-1 0,-1 1-1,0 0 1,0-1 0,1 1-1,2-1-7,0 0 0,0 0 0,1 0 0,-1 1 1,0 0-1,1 0 0,-1 0 0,7 1 0,4-1 11,251 0-1613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29:13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54 640,'0'0'3065,"-17"-29"-2577,11 18-400,0 3 448,0 3-536,0 5-144,0 3-1200,-6 10-1073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1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832 166 2865,'0'0'9014,"0"-48"-6849,-1 45-2152,1 0-1,-1 0 0,0 0 1,0 1-1,-1-1 0,1 0 1,0 0-1,-1 1 0,0-1 1,0 1-1,1-1 1,-1 1-1,-1 0 0,1 0 1,0 0-1,0 0 0,-1 0 1,-2-1-1,-50-30 119,53 32-143,-12-5 21,-1 0 1,1 1-1,-1 0 0,0 1 1,0 1-1,0 0 1,-1 1-1,1 1 1,0 0-1,-1 1 0,1 1 1,-1 1-1,-20 4 1,9 0-8,1 1 0,-1 2 0,2 1 0,-1 0 0,1 2 0,-38 25 0,42-22 20,0 1-1,1 0 0,1 2 0,0 0 0,2 1 1,0 1-1,1 1 0,1 0 0,1 1 0,1 1 1,0 0-1,2 0 0,-9 28 0,7-9 1,2 0-1,1 1 1,3-1-1,1 2 0,2-1 1,2 1-1,4 45 1,-2-81-23,1 0 0,0 0 0,1 0 0,0 0 0,0 0 1,0 0-1,1-1 0,0 1 0,1-1 0,0 0 1,0 1-1,0-2 0,1 1 0,8 8 0,-4-6 3,0-1-1,0 0 0,1-1 0,0 0 0,1 0 0,0-1 1,0-1-1,20 7 0,5-1 19,0-2 0,1-1 1,1-2-1,-1-2 0,46-1 1,-32-1-8,-4 0-2,79-7 1,-118 4-3,0-1 1,0 1-1,0-2 1,0 1-1,0-1 0,0-1 1,-1 1-1,0-1 1,0-1-1,0 1 1,0-1-1,0 0 1,-1-1-1,0 0 1,0 0-1,-1 0 1,1 0-1,-2-1 1,7-9-1,-4 3-33,-1 0-1,0-1 0,-1 1 1,0-1-1,-1 0 0,-1 0 1,0-1-1,-1 1 1,0-1-1,-1-16 0,-1 30-143,-15 2-345,-32 25-1259,9-4-2496,17-15-433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2.2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1 143 7634,'0'0'6945,"71"-66"-7009,-19 42 56,7 5-80,3 4 88,-9 1-320,-9 9-320,-11 5 440,-16 0-1825,-11 0-407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2.6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66 1608,'0'0'10571,"3"-11"-10143,9-33-175,-9 33 935,-3 31-1238,8 41 127,27 110 1,-22-121-88,-2 1 0,-2-1-1,3 79 1,-12-124 26,-1 1 0,0 0-1,-1 0 1,1-1-1,-1 1 1,0-1-1,-1 1 1,1-1 0,-1 0-1,0 0 1,0 0-1,-1 0 1,1-1 0,-1 1-1,0-1 1,0 0-1,-1 0 1,1 0 0,-1-1-1,-6 4 1,5-3 28,0 0 1,-1 0 0,0-1 0,0 0-1,0 0 1,0 0 0,0-1 0,0 0-1,-1-1 1,1 0 0,0 0-1,-1 0 1,0-1 0,1 0 0,-14-2-1,18 0-67,0 1 1,1-1-1,-1 0 0,0 0 0,1 0 0,0 0 0,-1 0 0,1 0 1,0-1-1,0 1 0,0-1 0,1 0 0,-1 1 0,0-1 1,1 0-1,0 0 0,0 0 0,0 0 0,0 0 0,0 0 0,1 0 1,-1-1-1,1-3 0,-6-74-2723,6 79 2593,0-32-4071,0 5-3260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3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 6345,'0'0'6898,"6"-24"-6866,-3 24-208,3 5 120,0 14-424,-3-9-417,-3 12-791,0-1-1112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3.5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8042,'0'0'5897,"8"8"-5749,-4 1-163,-1-1-1,0 0 1,0 1 0,-1-1-1,0 1 1,-1 0-1,1 12 1,0 69-71,-3-60 126,3-30-44,-1 1 0,1-1 0,0 0 0,-1-1 1,1 1-1,-1 0 0,1 0 0,-1-1 0,1 1 0,-1-1 1,1 1-1,-1-1 0,0 1 0,3-2 0,28-27-533,10-10-951,93-66 1,-124 94 2512,-23 13 968,-1 5-1945,-1 1 0,1 1 1,0 0-1,1 0 0,0 1 1,0 1-1,-10 13 0,21-24-52,1 1 1,-1-1-1,1 1 0,-1-1 0,1 1 1,-1 0-1,1-1 0,-1 1 0,1 0 0,0-1 1,-1 1-1,1 0 0,0 0 0,0-1 0,0 1 1,-1 0-1,1 0 0,0 0 0,0-1 0,0 1 1,0 0-1,0 0 0,0 0 0,0-1 0,1 1 1,-1 0-1,0 0 0,0-1 0,1 1 0,-1 0 1,0 0-1,1-1 0,-1 1 0,1 0 1,-1-1-1,1 1 0,-1-1 0,1 1 0,-1 0 1,1-1-1,0 1 0,-1-1 0,1 0 0,0 1 1,-1-1-1,1 1 0,0-1 0,-1 0 0,1 0 1,0 1-1,0-1 0,1 0 0,52 7 2,-39-6 16,70 3 119,-59-4-96,-1 2-1,51 8 1,-74-10-58,1 1 0,-1-1 0,0 1 0,0-1 0,-1 1 0,1 0 0,0 0 0,0 0 0,0 0 0,0 0 0,-1 0 0,1 0 0,0 0 0,-1 1 0,1-1 0,-1 1 0,0-1 0,1 1 0,-1 0 0,1 2 0,2 16-2627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3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 5169,'0'0'4733,"5"-2"-4251,11-2-211,0 0 1,1 2-1,-1 0 1,1 1-1,-1 1 1,1 0-1,-1 1 1,19 4-1,61 1-2918,-63-9-1140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4.3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83 6977,'0'0'1529,"126"-82"-1969,-102 82 240,-1 0-80,-5 5-224,-9 6-1649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6.7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422 16 3001,'0'0'9647,"0"-15"-9012,0 43-618,-1 66 327,16 124-1,-14-215-344,0 0 1,0 0-1,-1 1 0,0-1 0,0 0 1,0 0-1,0 1 0,0-1 1,-1 0-1,1 0 0,-1 0 1,0 1-1,0-1 0,0 0 0,0 0 1,0 0-1,-1 0 0,0-1 1,-2 5-1,-1-3 1,1-1 0,-2 1-1,1-1 1,0 0 0,0-1 0,-1 1 0,0-1-1,1 0 1,-11 2 0,-12 4 4,-1-2 0,-1-1-1,1-2 1,-1-1 0,1-1 0,-1-1 0,-35-5 0,60 4 15,1 0 0,-1 0 0,1 0 0,0-1 0,0 1 1,0-1-1,0 0 0,0-1 0,0 1 0,0-1 0,1 1 0,-1-1 1,1 0-1,0 0 0,0-1 0,0 1 0,0-1 0,0 1 1,1-1-1,0 0 0,-1 0 0,1 0 0,1 0 0,-1 0 0,1-1 1,0 1-1,0 0 0,0-1 0,0-4 0,0 0-47,0 0-1,1 0 0,0 0 0,1 0 0,-1 1 1,2-1-1,-1 0 0,2 0 0,-1 1 1,1-1-1,0 1 0,1 0 0,6-12 1,6-3-566,33-38 1,27-10-5686,-43 43 1075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7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9842,'0'0'4777,"26"-10"-5273,-2 10-408,-1 0-953,-2 0-1271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7.4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10114,'0'0'4160,"0"0"-4159,0 0 0,0-1 0,0 1 0,0 0 0,0 0 0,0-1 0,0 1 0,0 0 0,0-1 1,0 1-1,0 0 0,0 0 0,0-1 0,0 1 0,0 0 0,1 0 0,-1-1 0,0 1 0,0 0 0,0 0 0,0 0 0,1-1 1,-1 1-1,0 0 0,0 0 0,0 0 0,1 0 0,-1-1 0,0 1 0,0 0 0,1 0 0,-1 0 0,0 0 0,0 0 1,1 0-1,0 0 0,1 12 30,0 1 1,-1 0 0,0 0-1,-1 0 1,-3 25-1,2 47-75,1-81-327,1 1 0,-1 0 0,1 0 0,0 0 1,1-1-1,-1 1 0,1 0 0,0-1 0,0 0 1,1 1-1,-1-1 0,1 0 0,4 5 0,2-3-3269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29:18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99 40,'0'0'4361,"-4"-7"-3845,-2-6-170,0 0 0,1-1-1,-6-19 1,7 25-800,1 2-1117,13 2 647,2 4-1235,-6 0 1367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8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5337,'0'0'2594,"5"9"-2450,-4-8-138,3 6 248,0 1 0,0 0 1,0 0-1,-1 0 0,-1 0 0,1 1 0,-1-1 0,-1 1 0,2 14 0,-4-7 91,-1-1 0,0 1 0,-6 22 0,-2 16 160,9-54-510,1 1 0,0-1 1,0 1-1,0-1 0,0 1 1,0-1-1,0 1 0,-1-1 1,1 1-1,0-1 0,0 1 1,1-1-1,-1 1 0,0-1 1,0 1-1,0-1 0,0 1 1,0-1-1,0 0 0,1 1 1,-1-1-1,0 1 0,0-1 1,1 1-1,-1-1 0,0 0 1,1 1-1,-1-1 0,0 0 1,1 1-1,-1-1 0,1 0 1,-1 1-1,0-1 0,1 0 1,-1 0-1,1 0 0,0 1 1,23-9-435,38-37-563,-44 30 770,128-100 80,-206 156 2245,51-32-2085,2 0-1,-1 0 1,-12 19-1,18-25-15,0 1-1,1-1 1,-1 1 0,1-1 0,0 1-1,-1 0 1,2 0 0,-1 0 0,0-1-1,1 1 1,0 0 0,-1 0-1,2 0 1,-1 0 0,1 6 0,0-8 13,0-1 0,-1 0 0,1 0 0,0 1 0,0-1 0,0 0 0,0 0 0,0 0 0,0 0 0,0 0 0,0 0 0,0 0 0,0-1 0,1 1 0,-1 0 0,0-1 0,1 1 0,-1 0 0,0-1 0,1 0 1,-1 1-1,3-1 0,39 5 389,-32-4-320,110 3 19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5.1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 4385,'0'0'8642,"11"0"-8416,187-10 46,171-6-93,212-11-525,-581 27 258,1 0 0,-1 0 0,0-1 0,0 1 1,1 0-1,-1 0 0,0 0 0,0 0 1,0 0-1,2-2-702,-2 1 702,0 1 0,0 0 0,0 0 1,0-1-1,0 1 0,0 0 0,1 0 0,-1-1 1,0 1-1,0 0 0,0 0 0,0-1 1,-1 1-1,1 0 0,0 0 0,0-1 0,0 1 1,0 0-1,0 0 0,0-1 0,0 1 1,0 0-1,0 0 0,-1 0 0,1-1 0,0 1 1,0 0-1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5.7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4417,'0'0'4059,"28"0"-3000,165-2 516,-176 4-1498,1 0 0,0 1-1,-1 1 1,1 1-1,-1 0 1,0 1 0,-1 1-1,25 14 1,125 87 482,-112-70-406,3-2-30,-31-21 60,-1 2 1,40 34-1,-62-48-186,0 0 0,-1 0 0,0 0 0,1 0 0,-1 0-1,0 1 1,0-1 0,-1 1 0,1-1 0,-1 1-1,0 0 1,0 0 0,0 0 0,0-1 0,-1 1 0,1 0-1,-1 0 1,0 0 0,0 0 0,-1 0 0,1 0-1,-1 0 1,0 0 0,0-1 0,0 1 0,0 0 0,-4 5-1,-1 3 24,0 0 0,-1 0 0,-1-1 0,0 0 0,0 0 0,-18 16 0,-31 23 174,-3-3 1,-123 75-1,-43 32 413,224-153-613,1 0 1,-1 0-1,0 0 0,1 0 1,0 0-1,-1 1 1,1-1-1,0 1 1,0-1-1,0 1 1,0-1-1,0 1 0,0 0 1,0-1-1,0 1 1,0 3-1,1-4 4,0 0 1,0-1-1,1 1 1,-1 0-1,0-1 0,1 1 1,-1 0-1,1-1 0,-1 1 1,1-1-1,-1 1 0,1-1 1,-1 1-1,1-1 1,-1 1-1,1-1 0,0 1 1,-1-1-1,1 0 0,0 1 1,-1-1-1,1 0 0,0 0 1,0 1-1,-1-1 0,1 0 1,1 0-1,12 2 31,-1-1-1,1-1 0,19-1 0,-15 0 86,276-7 345,339-52 0,-305 5-520,-445 62-3935,57 3-568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9.1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493 73 1688,'0'0'6038,"-16"-11"-5789,-56-35 27,65 43-172,-1 0-1,0 0 0,0 1 1,-1 0-1,1 1 1,0 0-1,0 0 1,-1 1-1,1 0 1,-1 1-1,1-1 1,0 2-1,-10 1 0,7-1 245,0 0-159,-1 0 0,1 1 0,0 0 0,0 1 0,0 0 0,0 1 0,1 0 0,0 1 0,0 0-1,0 0 1,1 1 0,0 0 0,-8 9 0,7-4-110,0-1 1,1 2-1,0 0 1,1 0-1,0 0 1,1 1-1,1 0 0,-8 26 1,3 4-79,2 0 0,2 1 0,2 0 0,2 0 0,4 72 1,-1-110 3,1 0 0,-1 0 0,1-1 0,1 1 0,-1-1 0,1 1 0,0-1 0,1 0 0,-1 0 0,1 0 0,1 0 0,-1 0 0,1 0 0,0-1 0,0 0 0,0 0 0,1 0 0,0 0 0,0-1 0,6 4 0,-2-2 1,0-1 1,0 0-1,1-1 0,0 0 1,0 0-1,0-1 0,1 0 1,-1-1-1,0-1 0,1 1 1,20-1-1,-9-1 35,-6 0-18,1 0 0,0-1 0,28-5 1,-39 5-24,-1-1 0,1 0 0,0 0 0,-1-1 0,0 1 0,1-1 0,-1-1-1,0 1 1,0-1 0,-1 1 0,1-1 0,-1-1 0,0 1 0,4-6 0,-3 5-11,-2 0 0,1-1 0,0 1 0,-1-1 0,0 0 0,-1 0 0,1 0 0,-1 0 0,0 0 0,-1 0 0,1-1 0,-1 1 0,0-1 0,-1-7 0,-3 23-3042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19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7866,'0'0'6441,"32"-11"-6657,0 11 216,4 6-368,5 10-360,-9-8-1825,-11-3-2184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22.0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1 5193,'0'0'3139,"-3"11"1405,-21 50-4108,-2 3-281,2 0-1,3 2 1,3 1-1,3 0 1,3 1-1,3 0 1,0 134-1,9-200-153,0 1-1,1-1 0,-1 0 1,1 1-1,0-1 0,0 1 1,0-1-1,0 0 0,0 0 0,0 0 1,1 0-1,-1 1 0,1-2 1,0 1-1,-1 0 0,1 0 1,0 0-1,0-1 0,0 1 1,0-1-1,0 0 0,0 0 0,1 1 1,-1-1-1,0-1 0,1 1 1,-1 0-1,1 0 0,-1-1 1,4 1-1,10 2-5,0-1-1,1-1 1,21 0 0,-36-1 2,49-1-731,83-12 1,-96 7-2108,45-16-1,-49 11-1813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22.3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 91 5313,'0'0'7782,"0"-14"-7179,1-45-290,-7 42 94,6 17-401,0-1 0,-1 1 0,1 0 0,0 0 0,0 0 0,0 0 0,-1 0 0,1 0 1,0 0-1,0 0 0,-1 0 0,1 0 0,0 0 0,0 0 0,0 0 0,-1 0 0,1 0 0,0 0 0,0 1 0,0-1 0,-1 0 0,1 0 0,0 0 0,0 0 0,0 0 0,-1 0 1,1 0-1,0 1 0,0-1 0,0 0 0,0 0 0,0 0 0,-1 0 0,1 1 0,0-1 0,0 0 0,0 0 0,0 0 0,0 1 0,0-1 0,0 0 0,0 0 0,0 1 0,-3 16 11,0 0 0,2 0-1,0 27 1,-1 12 79,-2 69 14,4-78-220,-2 1 0,-2-1 0,-12 50-1,15-91-49,-1 0 0,0 0 0,0 0 0,-1 0 0,0-1 0,0 1 0,0-1 0,-1 1 0,-6 6 0,-27 18-5524,16-23-372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22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213 0 4721,'0'0'6047,"0"24"-5621,0 187 889,0-169-1048,2-24-180,-1 0-1,-1 0 1,-1-1-1,-1 1 0,0 0 1,-1-1-1,-1 1 1,-1-1-1,0 0 1,-9 20-1,13-36-73,0 0 0,0 0 0,0 0 0,-1 0 0,1-1 0,0 1 0,0 0 0,0 0 0,-1-1 0,1 1 0,0-1 0,-1 1 0,1-1 0,-1 1 0,1-1 0,-1 0 0,1 0 0,-3 0 0,-32 1 189,26-2-178,-9 2-41,11 0 22,1-1 1,-1 0-1,0 0 1,1-1-1,-9-1 1,14 1-24,0 1 1,1-1 0,-1 1-1,0-1 1,1 0-1,-1 0 1,1 1 0,-1-1-1,1 0 1,-1 0 0,1-1-1,0 1 1,0 0 0,-1 0-1,1-1 1,0 1 0,0-1-1,0 1 1,0-1-1,1 1 1,-1-1 0,0 1-1,1-1 1,-1 0 0,1 1-1,-1-1 1,1-3 0,-1-58-2895,1 29-1145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23.2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5857,'0'0'8586,"18"-77"-8586,-15 77-200,-3 8 24,0 16-456,0 5-472,0-5-777,-9 0-2752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23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99 496,'0'0'12296,"-3"-4"-12061,-11-7-149,6 18 20,4 36 89,2-1-160,0-30-20,1 0-1,0 0 0,1 0 0,1 0 1,0 0-1,0 0 0,1-1 0,5 17 1,-5-25-10,0 0 1,1-1 0,-1 1 0,1 0-1,0-1 1,-1 1 0,1-1 0,0 0-1,1 0 1,-1 0 0,0 0 0,0-1-1,1 1 1,-1-1 0,1 0 0,-1 0-1,1 0 1,0 0 0,-1-1 0,1 1-1,0-1 1,4 0 0,-2 0 2,0 0 1,1 0-1,-1-1 0,0 0 1,0 0-1,0 0 1,1-1-1,-1 0 0,-1 0 1,1 0-1,0-1 1,6-4-1,-4 1 20,0-1-1,0 0 1,0-1 0,-1 1-1,0-1 1,0-1 0,-1 0-1,0 0 1,-1 0 0,0 0-1,0-1 1,-1 0 0,0 0-1,-1 0 1,0 0 0,0-1-1,-1 1 1,-1-1 0,0 0-1,0 1 1,-1-1 0,0 0-1,-4-21 1,3 29 19,0 0 0,-1-1-1,1 1 1,-1 0 0,1 0 0,-1 0 0,0 0-1,0 0 1,0 0 0,0 1 0,-1-1-1,1 1 1,-1-1 0,0 1 0,1 0 0,-1 0-1,0 0 1,0 1 0,0-1 0,-1 1-1,-2-2 1,-4 0-35,1 0 0,0 1 0,-1 0 0,1 1 1,-1-1-1,-13 2 0,22 0-76,0 0 1,0 1-1,0-1 1,1 0 0,-1 1-1,0-1 1,0 1-1,1-1 1,-1 1 0,0 0-1,1-1 1,-1 1 0,1 0-1,-1-1 1,1 1-1,-1 0 1,1-1 0,-1 1-1,1 0 1,0 0-1,-1 0 1,1 0 0,0-1-1,0 1 1,0 0-1,0 0 1,-1 0 0,1 0-1,0 0 1,0 0-1,1 1 1,1 33-6650,3-22 1162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29:19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1131 224,'0'0'1706,"-7"-45"-210,5 24-1435,2 0 0,0 1 1,1-1-1,1 0 0,0 0 0,2 1 0,1-1 1,7-19-1,10-64-76,-16 70 13,18-57-1,-20 81-6,0 0 0,1 0-1,0 0 1,0 0-1,1 1 1,0 0 0,1 0-1,0 1 1,12-13-1,-7 11-51,-1 0-1,0-2 1,-1 1-1,10-15 0,-16 20 39,-1 0-1,0 0 1,0 0-1,0-1 0,-1 1 1,0-1-1,-1 1 1,1-1-1,-1 0 1,0 0-1,-1-11 1,0 5-11,-1 7-19,1 0 1,0 0-1,0 0 1,1 0-1,-1 0 0,1 0 1,0 0-1,1 0 1,-1 0-1,1 0 1,1 1-1,-1-1 1,7-10-1,-7 13 19,1-1 0,-1 0 0,0 0 0,0-1-1,-1 1 1,1 0 0,-1 0 0,0-1 0,0 1 0,0-1-1,-1 1 1,0-1 0,0 1 0,0-1 0,0 0 0,-1 1-1,1-1 1,-1 1 0,0 0 0,-1-1 0,1 1 0,-1 0-1,0 0 1,0 0 0,0 0 0,0 0 0,-1 0 0,1 0-1,-1 1 1,0-1 0,0 1 0,-1 0 0,-4-4 0,-43-12 161,46 19-84,1-1 0,-1 0-1,0-1 1,1 1 0,-1-1 0,1 0-1,0 0 1,-1 0 0,1-1 0,0 1 0,1-1-1,-1 0 1,0 0 0,1-1 0,-1 1-1,1-1 1,0 1 0,0-1 0,-3-6-1,4 5-96,0 0-1,0 0 1,1 0-1,0-1 1,-1 1-1,2-1 1,-1 1-1,1-1 1,0-9-1,0 14-246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30.5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24 194 4905,'0'0'7763,"-4"-14"-6916,-16-62 309,20 74-1126,0 0-1,0 1 1,1-1-1,-1 1 0,0-1 1,0 1-1,1-1 1,-1 1-1,1-1 1,-1 1-1,1-1 1,0 1-1,-1 0 1,1-1-1,0 1 0,0 0 1,0 0-1,0-1 1,0 1-1,0 0 1,1 0-1,-1 0 1,0 0-1,0 0 1,1 1-1,-1-1 0,1 0 1,-1 1-1,1-1 1,-1 1-1,1-1 1,-1 1-1,3-1 1,67-10-251,-48 8 298,6 0-434,54 2 0,-43 2-416,-36-1 479,0-1 1,0 1-1,0-1 1,0 0-1,0 0 1,0 0-1,0-1 1,0 1-1,0-1 1,-1 0-1,1 0 1,-1 0-1,1-1 1,-1 1 0,0-1-1,4-3 1,6-12-4167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30.9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0 152 6529,'0'0'5386,"183"-133"-5290,-142 123-56,-8 4 56,-10 4-192,-17 2-224,-6 8-1873,0 7-2048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31.5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0 321 4793,'0'0'6675,"10"0"-6386,-5 1-286,0-1 0,1 1 0,-1 1 0,0-1-1,0 1 1,0 0 0,-1 0 0,1 0 0,0 1 0,-1-1-1,1 1 1,-1 0 0,0 1 0,0-1 0,0 1 0,-1-1-1,1 1 1,-1 0 0,0 1 0,0-1 0,0 1 0,-1-1-1,3 6 1,3 5-7,-1 0 0,-1 1-1,0-1 1,-1 1 0,0 0-1,3 32 1,0 101 420,-9-121-273,1 0 0,2 0 0,0-1 0,2 1 0,1 0 0,1-1 0,16 43 0,-17-56-140,2-1 0,0 1 0,0-1-1,1 0 1,1-1 0,0 0 0,1-1 0,0 1 0,0-2 0,16 13 0,-25-23 6,0 1 1,0 0-1,-1-1 1,1 1-1,0-1 1,0 1-1,0-1 1,0 1-1,0-1 1,0 0-1,0 1 1,0-1-1,0 0 1,0 0 0,0 0-1,0 0 1,0 0-1,0 0 1,0 0-1,0 0 1,0 0-1,0 0 1,0 0-1,0-1 1,0 1-1,0 0 1,0-1-1,0 1 1,0-1-1,0 1 1,0-1-1,-1 0 1,1 1-1,0-1 1,0 0-1,-1 1 1,1-1-1,0-1 1,18-41 594,-14 30-596,128-410 974,-12 34-716,-121 388-266,18-49-26,-2 0 0,12-72-1,-27 229-4512,-1-69-1300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32.1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284 0 5809,'0'0'5100,"0"25"-4621,0 164-363,1-173-61,0 0 0,2-1 1,0 1-1,6 19 0,-4-20 202,-1 1-1,-1 0 1,0 0-1,0 20 1,-2-26-222,-1 0 1,0 1-1,0-1 1,-1 0 0,0 0-1,-1 0 1,0 0-1,-1 0 1,0-1-1,0 1 1,-1-1 0,0 1-1,-1-1 1,0-1-1,-1 1 1,1-1-1,-11 12 1,10-14-45,-7 9 96,0-1 0,-1 0 0,-32 23 0,44-35-67,-1 0 1,1 0 0,-1 0-1,0-1 1,0 1 0,0-1-1,0 0 1,0 0-1,0 0 1,0 0 0,0 0-1,0 0 1,-1-1 0,1 0-1,0 0 1,0 0-1,0 0 1,-1 0 0,1 0-1,0-1 1,0 0 0,0 1-1,0-1 1,0 0-1,0-1 1,0 1 0,0-1-1,0 1 1,0-1 0,1 0-1,-5-3 1,0-1-44,1 0 0,0-1 0,1 1 0,-1-1 0,1 0 0,1 0 0,-1-1 0,1 1 0,1-1 0,-1 0 0,1 0 1,1-1-1,-1 1 0,2 0 0,-1-1 0,1 0 0,0 1 0,1-1 0,0-11 0,0 18-115,1-1 1,-1 1-1,1-1 0,0 0 0,0 1 1,0-1-1,0 1 0,0 0 0,1-1 1,-1 1-1,1 0 0,-1 0 0,1 0 1,0 0-1,0 0 0,0 0 0,0 0 1,4-2-1,8-9-1599,2-6-1871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32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 6913,'0'0'7090,"50"-5"-7090,-18 5 0,4 0 56,-7 5-56,-11-5-320,-9 0-456,-24 0-2273,-14 0-4889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41.0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47 109 512,'0'0'6075,"-5"-7"-4986,2 2-1078,-26-39 1929,28 42-1838,0-1 0,-1 1 1,1-1-1,0 1 0,0-1 0,0 1 0,1-1 0,-1 0 0,1 1 1,-1-1-1,1 0 0,0 0 0,0 1 0,0-1 0,1 0 0,-1 0 1,0 1-1,2-4 0,1 6-113,0 1-1,0-1 1,0 0 0,0 1 0,0 0 0,0-1 0,0 1-1,0 0 1,0 1 0,3 1 0,-3-2 3,47 14-111,0-2-1,1-2 1,67 6 0,-61-10-159,-2-1-525,1-2 1,96-6-1,-142-1-233,-28 1-826,-11 2-913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8:41.4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 6225,'0'0'962,"21"-3"-897,40-7-105,79-1 0,-119 11 11,-2-1 64,0 2 0,-1 0 1,1 1-1,26 5 0,-30-3-182,1-2 1,0 0 0,0-1-1,19-1 1,-22 0-924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02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672 141 1344,'0'0'2973,"-2"-5"-2121,0-12 559,-1 1-1,2-1 1,0-18 0,0 33-1393,1 0 0,-1 1 1,0-1-1,0 1 1,0-1-1,0 1 0,0-1 1,0 1-1,0 0 0,0-1 1,-1 1-1,1 0 1,0 0-1,-1 0 0,1 0 1,-1 0-1,1 1 0,-1-1 1,0 0-1,1 1 1,-4-2-1,-41-12-33,43 13 26,-1-1-38,-1 0 0,1 1 1,0 0-1,0 0 0,-1 0 1,1 1-1,-1 0 0,1-1 1,0 1-1,-1 1 0,1-1 1,-1 1-1,1-1 0,0 1 1,-1 1-1,1-1 0,0 1 1,0-1-1,0 1 0,0 0 1,0 0-1,1 1 0,-1-1 1,1 1-1,-1 0 0,1 0 1,0 0-1,0 0 0,-5 7 1,-1 1 3,-2 0 0,1-1 0,-2 0 0,1-1 1,-1-1-1,0 0 0,-18 9 0,-11 7 88,39-21-73,-1-1 0,0 1 0,1-1-1,-1 1 1,1 0 0,0 0 0,0 0-1,0 0 1,-1 4 0,-16 21 37,18-28-29,-24 24 24,2 1 0,-36 47 0,52-62-20,1 0 0,1 1 0,0-1 0,0 1 0,1 0 0,0 0 1,1 0-1,1 1 0,-1-1 0,2 1 0,-1 21 0,0-16 40,0 1 0,-1-1 0,-1 0 0,0 0 0,-1-1 0,-1 0 0,-1 0-1,-13 25 1,10-24 3,2 2-1,0-1 1,1 1-1,1 0 1,0 1-1,-2 20 0,5-10-78,1 0-1,1 0 1,1 0-1,2 0 0,1 0 1,9 38-1,-5-38 79,5 54-1,-10-60-27,1 1-1,1 0 0,14 42 0,-3-33-99,2-1 0,1-1-1,1-1 1,31 38 0,-29-41 88,0 1-1,-2 1 1,-1 1 0,24 57 0,-38-78-18,0 0-1,1-1 1,0 1 0,1-1 0,0 0 0,0 0 0,1-1 0,0 1 0,12 9 0,4 2-55,52 32 0,-45-33 86,32 28-1,-28-15 42,40 49 0,-23-23-32,-45-53-8,0 0-1,0 0 1,1-1-1,-1 1 1,1-1-1,0-1 1,1 1-1,-1-1 1,0-1-1,1 1 1,0-1-1,-1-1 1,1 1 0,9-1-1,17 2 207,68-5 1,-64 0-154,-15 0-23,0-1-1,0-1 1,-1-1 0,1-2-1,-1 0 1,-1-1 0,1 0-1,-1-2 1,-1-1-1,0-1 1,21-15 0,-8 2-12,-1-1 0,-1-2 1,-2-1-1,-1-1 0,34-46 1,42-72 117,87-112 102,-149 208-186,63-103 0,-91 130-46,-1-1-1,-1-1 0,-1 0 0,-2-1 0,-1 0 0,8-48 0,5-119 119,-4-251-1,-17 439-126,-1 0 1,0 0-1,0 0 0,0 0 0,-1 0 1,0 1-1,0-1 0,-1 0 0,0 1 0,0 0 1,-1 0-1,-5-8 0,1 4 0,0 0-1,-1 1 1,0 0 0,0 0-1,-1 1 1,-16-10-1,7 6-6,-1 1-1,0 1 1,-1 1-1,0 1 1,-1 0-1,1 2 1,-33-6-1,42 10-105,0 1-1,-1 0 0,1 1 1,-1 0-1,1 0 0,-1 2 1,1-1-1,-24 8 0,22-4-238,0 2 0,0 0-1,1 0 1,0 1 0,0 1-1,1 0 1,-16 14-1,-110 106-3632,76-72-99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05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1 181 4673,'0'0'6477,"11"-24"-6085,37-74-413,-47 95-2,1-1 0,-1 1 0,1 0 0,0 0 0,0 0 0,0 0 0,0 0 0,1 0 0,-1 1 1,1-1-1,0 1 0,3-3 0,10-13 799,-18 23-721,0 1 1,1-1-1,0 0 1,0 1-1,1-1 1,-1 10-1,-1 8-15,-2 26 40,3 73 1,1-68-880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04.5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2 157 2513,'0'0'8200,"0"-5"-6978,0-2-1168,0 6 17,-1 0 0,1 0 0,0 0-1,0 0 1,0 1 0,-1-1 0,1 0 0,0 0 0,0 0 0,0 0 0,0 0 0,1 1-1,-1-1 1,0 0 0,0 0 0,0 0 0,1 0 0,-1 1 0,0-1 0,1 0 0,-1 0-1,1 1 1,-1-1 0,1 0 0,-1 1 0,1-1 0,-1 0 0,1 1 0,0-1 0,-1 1-1,1-1 1,0 1 0,-1-1 0,1 1 0,0-1 0,0 1 0,0 0 0,-1-1-1,1 1 1,0 0 0,0 0 0,0 0 0,0 0 0,0 0 0,-1 0 0,3 0 0,84 0-259,78 2-307,311-38 0,-438 30 304,5-1-651,72-20 0,-114 27 769,0 0 1,-1-1-1,1 1 0,0 0 0,0 0 1,-1 0-1,1 0 0,0-1 1,-1 1-1,1 0 0,0-1 1,-1 1-1,1 0 0,-1-1 1,1 1-1,-1-1 0,1 1 1,-1-1-1,1 1 0,-1-1 0,1 0 1,-1 1-1,1-1 0,-1 1 1,0-1-1,1 0 0,-1 0 1,-14-10-2087,-31-1-412,-6 4 277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10.0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16 536,'0'0'3306,"3"-15"2334,0 79-5578,-1-38-11,-2 0-1,0 0 1,-6 40-1,-3-30 21,-21 51 0,21-64-53,6-11-165,0 1 0,1-1 0,1 0 0,0 1 0,1 21 0,0-19-1013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05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3649,'0'0'2952,"29"4"-1994,94 14-3,-105-16-746,0 1 0,-1 1 0,1 1 0,-1 0-1,0 1 1,0 1 0,-1 0 0,0 2 0,0 0 0,-1 0 0,0 1 0,21 20 0,-26-19-189,-1 0 0,0 1 0,-1 0 0,0 1 0,-1-1 0,0 1 0,-1 1 0,0-1 0,-1 1 0,-1 0 0,0 0 0,-1 1 0,-1-1 0,1 19 0,0 0-31,-1 0-1,-2 0 0,-6 54 0,3-71 25,0 0 1,-1 0-1,-1 0 1,-1 0-1,0-1 1,-1 1-1,-1-2 0,0 1 1,-12 15-1,-25 27 315,-62 58 0,29-34 171,78-81-489,0 1 0,-1-1 0,1 0-1,0 0 1,0 0 0,0 1 0,-1-1 0,1 0 0,0 0 0,0 0-1,0 1 1,-1-1 0,1 0 0,0 0 0,0 1 0,0-1-1,0 0 1,0 0 0,0 1 0,0-1 0,0 0 0,0 1-1,0-1 1,0 0 0,0 0 0,0 1 0,0-1 0,0 0 0,0 1-1,0-1 1,0 0 0,0 0 0,0 1 0,0-1 0,0 0-1,0 0 1,1 1 0,-1-1 0,0 0 0,0 0 0,0 1-1,0-1 1,1 0 0,-1 0 0,0 0 0,0 1 0,1-1 0,-1 0-1,0 0 1,1 0 0,22 4 104,33-7 13,222-52-19,-146 25-80,167-23-9,-298 53-82,-1 0 0,1 0 1,-1 0-1,0 0 1,1 0-1,-1 0 1,1 0-1,-1 0 0,0 0 1,1 0-1,-1-1 1,1 1-1,-1 0 1,0 0-1,1 0 0,-1 0 1,0-1-1,1 1 1,-1 0-1,0 0 1,1-1-1,-1 1 0,0 0 1,0-1-1,1 1 1,-1 0-1,0-1 1,0 1-1,0 0 0,1-1 1,-1 1-1,0-1 1,0 1-1,0 0 1,0-1-1,0 1 0,0-1 1,0 1-1,0 0 1,0-1-1,0 1 1,0-1-1,0 1 0,0 0 1,0-1-1,0 0 1,-1-5-2098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05.9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 1 4809,'0'0'3363,"-8"25"-2285,-1 1-766,-3 7-141,2 2 1,1-1-1,-7 56 1,14-80-187,1 0 0,0 0 0,1 0 0,0 0 0,0 0 0,1 0 1,1 0-1,-1 0 0,2 0 0,-1 0 0,1 0 0,1-1 0,9 18 0,-10-23-57,-1-1-1,0 0 0,1 1 0,-1 0 1,0-1-1,-1 1 0,1 0 0,-1 0 1,1 0-1,-1 0 0,0 0 0,-1 0 0,1 7 1,-1-8-67,-1 0 1,0 0 0,1-1-1,-1 1 1,0-1-1,-1 1 1,1 0 0,0-1-1,-1 0 1,1 1-1,-1-1 1,0 0 0,0 0-1,0 0 1,0 0 0,0 0-1,0 0 1,-1-1-1,1 1 1,-3 1 0,-33 19-2432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06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69 7482,'0'0'3515,"9"1"-4004,43 7 510,11 2-334,89 3 0,-145-13 277,1 0-1,-1 0 0,1 0 0,-1-1 0,1-1 0,-1 1 0,0-1 1,12-4-1,-16 4-136,0 0 1,0 0 0,-1-1-1,1 1 1,-1 0 0,1-1 0,-1 0-1,0 1 1,0-1 0,0 0-1,0 0 1,0 0 0,-1-1-1,0 1 1,1 0 0,-1-1-1,0 1 1,-1 0 0,1-1 0,0-4-1,0-16-2115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06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1 141 2721,'0'0'9490,"121"-116"-9354,-68 102-96,0 7-40,-6 4-8,-9 3 0,-14 0-504,-13 0-545,-8 5-1255,-3 6-777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07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 43 5025,'0'0'4749,"-20"-10"-4533,5 3-249,1 0 1,-1 1-1,-25-6 0,39 12 28,-1 0 1,0 0-1,1 0 0,-1 0 0,0 1 0,1-1 0,-1 1 0,1-1 0,-1 1 0,1 0 0,-1-1 0,1 1 0,-1 0 0,1 0 0,-1 0 0,1 0 0,0 0 0,0 1 0,0-1 0,-1 0 0,1 0 0,0 1 1,1-1-1,-1 1 0,0-1 0,0 1 0,1-1 0,-1 1 0,1 0 0,-1-1 0,1 1 0,-1-1 0,1 1 0,0 0 0,0 1 0,-2 11-53,0-1 0,2 1-1,0 15 1,0-20 1,0-2 37,0 1 0,1-1 0,0 0 0,0 0 0,0 0 0,1 0 0,0 0 0,1 0 0,-1 0 0,2 0 0,-1-1 0,0 0 0,1 1 0,0-1 0,1-1 0,0 1 0,-1-1 0,2 1 0,-1-1-1,0-1 1,1 1 0,0-1 0,0 0 0,1 0 0,-1-1 0,1 0 0,-1 0 0,1-1 0,0 1 0,0-1 0,0-1 0,0 1 0,11-1 0,-12 1 83,1-2 0,0 1 1,-1-1-1,1 0 0,0 0 0,-1-1 1,1 1-1,10-4 0,-14 3-15,-1 0 0,0 0 0,0-1-1,0 1 1,0-1 0,0 1 0,-1-1 0,1 1 0,0-1 0,-1 0 0,1 0-1,-1 0 1,0 0 0,1 0 0,-1 0 0,0 0 0,0-1 0,-1 1 0,1 0-1,0 0 1,-1-1 0,1 1 0,-1 0 0,0-1 0,0 1 0,0-4 0,0-3-7,0 1 1,0-1 0,-1 1 0,-1 0-1,1-1 1,-2 1 0,1 0 0,-1 0-1,0 0 1,0 1 0,-1-1 0,0 1-1,-1-1 1,1 1 0,-1 1 0,-1-1-1,1 1 1,-1 0 0,0 0 0,-1 1-1,1-1 1,-1 1 0,0 1 0,0-1-1,-9-3 1,14 7-46,0 0-1,1 0 1,-1 1 0,0-1-1,0 0 1,0 1 0,0-1-1,0 1 1,0 0 0,0-1-1,0 1 1,0 0-1,0 0 1,-4 1 0,6-1-12,0 1 0,-1-1-1,1 0 1,-1 1 0,1-1 0,-1 0 0,1 1 0,0-1 0,-1 1 0,1-1 0,0 1 0,0-1 0,-1 1-1,1-1 1,0 1 0,0-1 0,0 1 0,-1 0 0,1-1 0,0 1 0,0-1 0,0 1 0,0-1 0,0 1-1,0-1 1,0 1 0,0 0 0,1-1 0,-1 1 0,0-1 0,0 2 0,2 2-45,0 1 0,0 0 0,0-1 0,0 0 0,1 1-1,0-1 1,-1 0 0,2 0 0,6 6 0,7 5 31,-2-2-35,-1 1 1,21 25-1,-30-34 55,-2 1 0,1 0 0,-1 0 0,0 0 1,0 0-1,0 1 0,-1-1 0,0 1 0,0-1 0,-1 1 0,1 11 0,4 28 229,10 49 0,-1-17 17,-14-77-218,-1 0 1,0 0-1,1 0 1,-1 0-1,0 1 1,0-1-1,0 0 1,0 0-1,0 0 1,0 1-1,0-1 1,0 0-1,0 0 1,-1 0-1,1 0 1,0 0-1,-1 1 1,1-1-1,-1 0 0,1 0 1,-1 0-1,0 0 1,1 0-1,-1 0 1,0 0-1,0-1 1,0 1-1,0 0 1,1 0-1,-1-1 1,0 1-1,-2 0 1,-1 0 149,0 0 0,0 0 0,0-1 0,-1 0 0,1 1 0,0-2 0,-8 0 1,-10 0-394,13 1 259,0 0 1,0 0 0,0-1-1,0 0 1,1-1 0,-1 0-1,0-1 1,1 1 0,-12-6-1,18 6-41,-1 0 0,0 0 0,1 0 0,0 0 0,-1 0 0,1 0 0,0-1 0,0 1 0,0-1 0,0 1 0,1-1 0,-1 0 0,1 0 0,0 0 0,0 1 0,0-1 0,0 0 0,0-1 0,0 1 0,1 0 0,0 0 0,-1 0 0,1 0 0,0 0 0,1-1 0,-1 1 0,0 0 0,1 0 0,0 0 0,1-4 0,-1 4-65,1 0-1,-1 0 1,1 0 0,-1 0-1,1 1 1,0-1-1,0 0 1,0 1 0,0 0-1,1-1 1,-1 1 0,1 0-1,-1 0 1,1 0 0,0 1-1,0-1 1,0 1-1,0-1 1,0 1 0,0 0-1,0 0 1,5-1 0,9-2-691,-1 1 1,33-2 0,-44 5 512,46-3-2610,-9 3-1863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08.6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18 191 5401,'0'0'4626,"0"-12"-4172,-2-38-58,0 38-217,-2 15-241,0 9-20,1 20 104,1 0 0,2 0 1,3 36-1,-2-63-19,0-1-1,0 0 1,0 0-1,1 0 1,-1 0-1,1 0 1,0 0-1,0 0 1,1 0-1,-1-1 1,1 1-1,0-1 1,0 0-1,0 0 1,0 0-1,0 0 0,1-1 1,-1 1-1,1-1 1,0 0-1,-1 0 1,1 0-1,0 0 1,0-1-1,0 1 1,1-1-1,-1 0 1,0 0-1,0-1 1,7 1-1,-3 0 9,0-1-1,0 1 1,0-1 0,0-1-1,0 1 1,-1-2-1,1 1 1,0-1-1,0 0 1,-1 0-1,1-1 1,-1 0-1,0-1 1,0 1-1,0-1 1,7-6-1,-8 5 4,-1-2 0,1 1 0,-1 0 0,0-1 0,-1 0 0,1 0 0,-1-1 0,-1 1 0,0-1 0,0 0 0,0 1 0,-1-1 0,0-1 0,0 1 0,-1 0 0,0 0 0,-1-1 0,0 1 0,0 0 0,-1-1 0,0 1 0,-3-12 0,2 10 3,0 1 1,-1 0 0,-1 0-1,1 0 1,-2 0 0,1 1-1,-1-1 1,0 1 0,-1 0-1,0 1 1,0-1 0,0 1-1,-1 0 1,0 1 0,-1 0-1,0 0 1,0 0 0,0 1-1,-9-4 1,16 8-114,0 1 0,1-1 1,-1 1-1,0-1 0,0 1 1,0 0-1,0-1 0,0 1 1,0 0-1,0 0 0,0 0 0,0 0 1,0-1-1,0 1 0,1 1 1,-1-1-1,0 0 0,0 0 0,-2 1 1,-1 16-3923,4 1 451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09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951 0 224,'0'0'8154,"-5"2"-7845,-3 3-162,0 0 0,1 1 0,-1 0-1,1 0 1,-11 14 0,-16 13 268,-76 56 867,0-1-426,-114 116 0,-175 211-437,387-396-569,12-19 129,0 0-1,0 1 1,0-1-1,0 0 1,0 1-1,0-1 1,0 0-1,0 1 1,0-1-1,0 0 1,0 0 0,0 1-1,0-1 1,0 0-1,1 1 1,-1-1-1,0 0 1,0 0-1,0 1 1,0-1-1,1 0 1,-1 0-1,0 1 1,0-1 0,1 0-1,-1 0 1,0 0-1,0 1 1,1-1-1,-1 0 1,0 0-1,1 0 1,-1 0-1,38 1-2004,-23-2 1482,12-1-2208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10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7 440 3777,'0'0'4086,"-7"0"-3733,10-1-282,1 0-1,-1 0 0,0-1 1,0 1-1,0 0 0,0-1 0,0 0 1,0 0-1,-1 0 0,1 0 1,-1 0-1,5-6 0,32-36 307,-25 25-164,0-1 0,-2-1 0,0 0 0,-1 0 0,9-28 0,31-118 1594,-38 118-1093,-13 49-722,0 0 1,0 0 0,0 0-1,0 0 1,0 0 0,0 0-1,1 1 1,-1-1 0,0 0 0,0 0-1,0 0 1,0 0 0,0 0-1,0 0 1,0 0 0,0 0-1,0 0 1,0 0 0,1 0 0,-1 0-1,0 0 1,0 0 0,0 0-1,0 0 1,0 0 0,0 1-1,0-1 1,1 0 0,-1 0 0,0 0-1,0-1 1,0 1 0,0 0-1,0 0 1,0 0 0,0 0 0,1 0-1,-1 0 1,0 0 0,0 0-1,0 0 1,0 0 0,0 0-1,0 0 1,0 0 0,0 0 0,0 0-1,1 0 1,-1 0 0,0-1-1,0 1 1,0 0 0,0 0-1,0 0 1,0 0 0,0 0 0,0 0-1,0 0 1,0-1 0,0 1-1,0 0 1,0 0 0,0 0 0,6 17-314,3 21 48,0 59 229,-6 174 0,-5-137 67,2-110-129,0-1 120,0 1-1,-1-1 0,-9 43 0,9-59-236,-2 0 1,1 0-1,-1-1 0,0 1 1,0-1-1,0 0 0,-1 0 1,0 0-1,-1 0 0,1-1 1,-1 1-1,0-1 0,0 0 1,-1-1-1,1 1 0,-11 5 1,-14 5-3511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1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6385,'0'0'6372,"5"0"-6068,-3 0-301,0 0-1,0 0 0,0 1 1,0-1-1,0 1 0,0 0 1,0-1-1,0 1 0,0 0 1,0 0-1,0 0 0,0 1 1,0-1-1,-1 0 0,1 1 1,-1-1-1,1 1 0,-1 0 1,1-1-1,0 3 0,32 49 16,-15-21 34,97 150 22,-101-153-63,0 1-1,-2 0 1,-2 1-1,13 49 1,-5 20-146,24 85-338,-43-184 356,0-1 0,1 1-1,-1 0 1,1 0 0,-1-1 0,1 1 0,-1 0 0,1-1 0,-1 1 0,1 0 0,-1-1 0,1 1-1,0-1 1,-1 1 0,1-1 0,0 1 0,0-1 0,-1 0 0,1 1 0,0-1 0,0 0 0,0 1 0,-1-1-1,1 0 1,0 0 0,0 0 0,0 0 0,0 0 0,0 0 0,-1 0 0,1 0 0,0 0 0,0 0 0,1-1-1,5 1-1031,5 0-1709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12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 5049,'0'0'6264,"16"-2"-6088,0 3-46,-1 0 0,0 0-1,1 2 1,-1 0 0,25 9-1,30 5 177,205 19 347,-160-25-544,203 48-1,-106 11-89,6 3-17,-180-63-90,-1-2 1,1-2 0,1-1-1,39-1 1,-51-4-1291,-15 0-3072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13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70 304,'0'0'5472,"-5"-10"911,6 4-6982,7 1 547,0 1-1,0-1 1,0 2 0,0-1 0,1 1 0,0 0 0,10-2-1,35-1-119,-47 6 139,1-1 0,0 1 0,0-1 0,0-1 0,0 1-1,13-6 1,-19 6 13,1 0 0,0 1 0,-1-1 0,1 1 0,0-1 0,0 1-1,0 0 1,-1 0 0,1 0 0,0 1 0,0-1 0,0 0 0,-1 1 0,1 0-1,0 0 1,-1 0 0,1 0 0,-1 0 0,1 1 0,-1-1 0,1 1 0,-1-1-1,0 1 1,0 0 0,0 0 0,0 0 0,0 0 0,0 0 0,2 4-1,-3-4 6,1 0 0,-1 0 0,1-1 0,-1 1 0,0 1 0,0-1 0,0 0 0,0 0 0,0 0 0,-1 0 0,1 1 0,-1-1 0,1 0 0,-1 1 0,0-1 0,0 0 0,0 1 0,0-1 0,0 0 0,-1 1 0,1-1 0,-1 0 0,0 1 0,1-1 0,-1 0 0,0 0 0,0 0 0,0 0 0,0 0 0,-1 0 0,1 0 0,-1 0 0,1 0 0,-3 1 0,-108 89 511,109-90-458,-1 0-1,1 0 1,-1-1 0,0 1 0,0-1 0,1 0-1,-1 0 1,0 0 0,0 0 0,-6 0-1,-29 8 105,17 1-84,18-9-48,0 1 0,-1 0 0,1 0 0,0 0-1,0 0 1,-7 6 0,9-7 5,1-1-30,1 0-20,0 2 19,0 1-16,0-1 23,0 1 9,0-2 20,0 0-13,0 0 15,1 2-18,0-1 0,0 1 0,0 0 0,0-1 0,1 1 0,-1-1 0,1 1 0,0-1 0,-1 0 0,1 0 0,0 1 0,0-1 0,1 0 0,3 3 0,43 28 1,-35-24 5,-1-1 19,0 0 0,-1 1-1,0 0 1,-1 1 0,0 0 0,0 1 0,-1 0-1,-1 1 1,13 20 0,-19-28-28,-1-1 0,1 0 0,-1 0 1,1 0-1,0 0 0,0 0 0,0 0 0,1-1 0,-1 1 0,0-1 0,1 0 1,4 2-1,27 19-11,-35-23 45,0 2-18,0-1-21,1 1-843,4 6-3015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17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24 696,'0'0'2029,"-4"-21"1517,-5 20-4777,-5-1-2177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18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1 496,'0'0'1248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23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3225,'0'0'9120,"0"0"-9116,0 0-1,0-1 1,0 1-1,1 0 1,-1 0 0,0 0-1,0 0 1,0 0-1,0 0 1,1 0-1,-1 0 1,0 0-1,0 0 1,0 0 0,0 0-1,1 0 1,-1 0-1,0 0 1,0 0-1,0 0 1,0 0-1,1 0 1,-1 1-1,0-1 1,0 0 0,0 0-1,0 0 1,1 0-1,-1 0 1,0 0-1,0 0 1,0 1-1,0-1 1,0 0 0,0 0-1,0 0 1,0 0-1,1 0 1,-1 1-1,0-1 1,0 0-1,0 0 1,0 0-1,0 0 1,0 1 0,0-1-1,0 0 1,0 0-1,0 0 1,0 0-1,0 1 1,0-1-1,0 0 1,0 0-1,0 1 1,0 314 336,0-221-6085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25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83 3529,'0'0'2568,"-11"8"-2546,-3 3-29,2 0 0,-1 1 1,1 1-1,1 0 0,1 0 1,-19 30-1,24-33 5,1-2 306,0 0 0,0-1 0,0 0 0,-1 0 0,0 0 0,-1-1 0,1 0 0,-12 10 0,17-16-264,0 0 0,0 0 0,0 0 0,0 0 0,-1 0 0,1 0 0,0 1 0,0-1 0,0 0 0,0 0 0,-1 0 0,1 0 0,0 0 1,0 0-1,0 0 0,-1 0 0,1 0 0,0 0 0,0 0 0,0 0 0,-1 0 0,1 0 0,0 0 0,0 0 0,0 0 0,-1 0 0,1 0 0,0 0 0,0 0 0,0 0 0,-1-1 0,1 1 0,0 0 0,0 0 0,0 0 1,0 0-1,0 0 0,-1-1 0,1 1 0,0 0 0,0 0 0,0 0 0,0 0 0,0-1 0,0 1 0,-1-14-154,7-15-1109,2 16 873,1 1 0,0 0 1,1 0-1,0 1 0,14-13 0,-15 17 401,0-1 0,-1 0 0,0 0 0,-1-1 0,0 0 0,0-1-1,-1 1 1,0-1 0,-1 0 0,8-21 0,-13 29 54,1 0 0,-1 0 0,1 0 0,0 0 0,0 0 0,-1 0 0,1 0 0,1 0-1,-1 1 1,0-1 0,0 0 0,1 1 0,-1-1 0,0 1 0,1-1 0,0 1 0,-1 0 0,1 0 0,0-1-1,0 1 1,3-1 0,-1 1-117,-1 0-1,1 1 1,0-1-1,0 1 1,0 0-1,-1 0 1,1 0-1,0 0 1,0 1-1,0 0 1,6 2-1,0 1 17,0 1 0,-1 0 0,0 1-1,0 0 1,-1 1 0,0-1 0,0 2 0,0-1-1,-1 1 1,0 0 0,0 1 0,-1-1 0,9 18-1,-9-18 361,-5-7-332,-1 0 0,1 0 0,-1 0 0,1 0-1,0 0 1,-1 0 0,1 0 0,-1 0 0,0 0 0,1 0-1,-1 0 1,0 0 0,0 1 0,0-1 0,0 0-1,0 0 1,0 0 0,0 0 0,0 2 0,0-1 4,0 0 0,0 0 0,0 0 0,0 0 0,0 0 0,0 0 0,0 0 0,-1 0 0,1 0 1,-1 0-1,1 0 0,-1 0 0,-1 2 0,1-4 37,-1 1 0,0 0 0,1-1 0,-1 1 0,0-1 0,0 1 0,1-1 1,-1 0-1,0 0 0,0 0 0,1 0 0,-1 0 0,-3 0 0,-4 0-110,-15-2 295,17 1-259,1 0 0,-1 1 0,1 0-1,0 0 1,-1 0 0,1 1 0,-11 2 0,-21 39-7807,26-31 2908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26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773 114 3017,'0'0'3139,"1"-5"-2850,-1 3-152,1 0-1,0 1 0,-1-1 0,0 0 0,1 0 1,-1 1-1,0-1 0,0 0 0,0 0 0,0 0 1,0 1-1,0-1 0,-1 0 0,1 0 0,0 1 1,-1-1-1,0 0 0,1 1 0,-1-1 0,0 0 1,0 1-1,0-1 0,0 1 0,0-1 0,0 1 1,0 0-1,-1 0 0,1-1 0,0 1 0,-2-1 1,-5-4-4,1 0 0,-1 0 1,0 0-1,-1 1 0,1 1 1,-1 0-1,0 0 0,0 0 1,-1 1-1,1 1 0,0-1 0,-1 1 1,0 1-1,1 0 0,-1 1 1,-14 0-1,-9 3 109,1 2 0,0 2 0,-49 15 0,28-6 87,38-11-314,0 0 0,0 2 0,1 0 0,0 0 0,1 2 0,-16 11 0,-71 64 102,99-83-118,-21 18 78,2 1 0,-27 32-1,41-44-66,1 0-1,-1 0 1,2 1-1,-1 0 1,1 0-1,0 0 1,1 0 0,0 1-1,1-1 1,-2 18-1,3-22-7,-4 36-19,2-1-1,2 1 1,6 73-1,-3-104 12,1-1-1,0 0 1,0 0 0,1 0-1,0-1 1,0 1 0,1-1-1,0 0 1,0 0 0,1-1-1,0 1 1,8 6 0,13 11 119,57 40-1,1 2-69,-75-58-42,26 26-6,44 31 1,-65-55-11,1-1 1,0-1-1,0-1 0,1 0 0,0-1 1,25 7-1,5-5 61,1-2 0,-1-2-1,1-2 1,77-5 0,-103 0-56,-1-1-1,1-1 1,-1 0-1,0-2 1,-1 0-1,1-1 1,36-20 0,-29 12-6,0-1 0,-2-2 1,0 0-1,40-39 1,-51 41 77,0 0 0,-2-2-1,0 1 1,0-2 0,-2 0 0,0 0 0,-2-1-1,0 0 1,-1 0 0,7-32 0,-7 20 42,-2 0 0,-2 0 0,-1 0 0,-1-1 0,-2 1 0,-5-47 0,-2 47-101,-1 0 1,-1 1-1,-2 0 0,-24-49 0,29 68-13,-1 1 0,-1 0 0,0 0-1,0 0 1,-1 1 0,0 1 0,-1 0 0,0 0-1,-1 0 1,0 2 0,0-1 0,0 1 0,-1 1-1,0 0 1,0 1 0,-15-5 0,-5 0 30,-1 1-1,0 1 1,0 2 0,0 1 0,-44 0-1,68 4-213,0 1-1,0 0 0,0 0 0,0 1 0,0 0 1,1 1-1,-1-1 0,0 2 0,1-1 0,-1 1 1,1 1-1,-16 8 0,-6 7-4310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27.6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0 8026,'0'0'3558,"2"9"-3981,5 24 552,-1 2 0,-2-1 0,0 41 0,-4-56 6,0 0 0,-2-1 1,0 1-1,-2 0 0,0-1 0,-1 0 1,-13 34-1,5-16 220,-3 4-4323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28.0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42 8602,'0'0'5344,"4"-2"-5064,14-3-283,0 0 1,-1 2 0,2 0-1,-1 0 1,34 1-1,8-1 48,-12-3-488,53-4 1062,-34 15-7388,-50-2 2531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28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1 4353,'0'0'5265,"-5"22"-5088,1-10-149,-2 9-7,0-1-1,2 1 1,0 0-1,2 0 1,-1 42-1,15-6 41,-9-49-69,-1 0-1,0 1 1,0-1 0,-1 1 0,0 0 0,0-1 0,-1 1 0,0 0 0,-2 13 0,1-21-152,1 0 1,-1 0-1,0 0 0,0 0 0,1 0 0,-1 0 1,0 0-1,0-1 0,0 1 0,0 0 0,0 0 1,0-1-1,0 1 0,0-1 0,0 1 0,0-1 1,0 1-1,0-1 0,0 0 0,-1 1 0,0-1 1,-14 1-6252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29.2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5633,'0'0'6506,"16"0"-6121,50-3-524,1 1-2848,-66-14-2698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29.6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 6249,'0'0'6178,"44"-19"-6178,-3 11 0,3 0 0,0 3-96,-11 5-416,-10 0-625</inkml:trace>
</inkml:ink>
</file>

<file path=ppt/ink/ink38.xml><?xml version="1.0" encoding="utf-8"?>
<inkml:ink xmlns:inkml="http://www.w3.org/2003/InkML">
  <inkml:definitions/>
  <inkml:traceGroup>
    <inkml:annotationXML>
      <emma:emma xmlns:emma="http://www.w3.org/2003/04/emma" version="1.0">
        <emma:interpretation id="{CDCE90E5-0DCB-4F10-B0CA-F28F546182DA}" emma:medium="tactile" emma:mode="ink">
          <msink:context xmlns:msink="http://schemas.microsoft.com/ink/2010/main" type="inkDrawing" rotatedBoundingBox="12917,4766 13042,5944 12992,5949 12867,4771" semanticType="verticalRange" shapeName="Other"/>
        </emma:interpretation>
      </emma:emma>
    </inkml:annotationXML>
  </inkml:traceGroup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14.9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 2457,'0'0'7225,"21"-6"-5345,37 4-1840,84-14 0,-113 16 47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29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2457,'0'0'4068,"0"11"-3282,0 35-334,-2-28-426,2 0 0,1 0 0,0 1 0,7 34 0,-7-49 33,0 0 1,1 1-1,-1-1 0,1 0 0,0 0 1,0 0-1,1 0 0,-1-1 0,1 1 1,0-1-1,0 1 0,0-1 1,0 0-1,0 0 0,1 0 0,0-1 1,-1 1-1,1-1 0,0 0 0,0 0 1,0 0-1,0 0 0,1-1 0,-1 0 1,9 2-1,-3-1 45,1 0 0,0-1 0,0-1 1,-1 1-1,1-2 0,0 1 0,15-4 0,-23 3-86,0 0 0,0 0 0,0 0 0,0 0 0,0-1 1,-1 1-1,1-1 0,0 0 0,-1 0 0,1 0 0,-1 0 0,0 0 0,1 0 0,-1-1 0,0 1 0,-1-1 0,1 1 0,0-1 0,-1 0 0,1 0 0,-1 0 0,0 0 1,0 0-1,0 0 0,0 0 0,-1 0 0,1 0 0,-1 0 0,0-5 0,1 4 63,-1-1 0,0 1 0,0-1 0,0 0 1,-1 1-1,0-1 0,0 1 0,0-1 0,0 1 0,-1-1 0,0 1 0,1 0 0,-2 0 1,1 0-1,0 0 0,-1 0 0,0 0 0,-5-5 0,3 5-16,0 0 0,0 0 1,-1 1-1,1 0 0,-1 0 0,1 0 0,-1 1 1,0 0-1,0 0 0,0 0 0,-1 1 0,1 0 1,-9-1-1,9 2-48,1-1 1,0 1-1,-1 0 1,1 0-1,0 1 0,-1 0 1,1 0-1,0 0 1,0 0-1,0 1 1,0 0-1,0 0 0,-5 3 1,7-3-64,1 0 1,0 0-1,0 0 0,0 0 1,0 0-1,1 0 1,-1 1-1,0-1 1,1 1-1,0-1 0,-1 1 1,1-1-1,0 1 1,0 0-1,1 0 0,-1 0 1,1-1-1,-1 1 1,1 0-1,0 0 0,0 0 1,0 0-1,0 0 1,1-1-1,-1 1 1,2 3-1,-2-3-181,1 0-1,0-1 1,0 1 0,0 0 0,1-1-1,-1 1 1,0-1 0,1 0-1,0 1 1,0-1 0,-1 0 0,1 0-1,0 0 1,1 0 0,-1-1-1,0 1 1,1 0 0,-1-1 0,0 0-1,4 2 1,24 9-4515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38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1 133 1536,'0'0'11419,"0"-36"-10755,2 23-667,1 0-1,1 1 1,-1-1 0,2 1-1,7-15 1,-12 27-9,0-1 0,1 1 0,-1-1 0,0 1 0,0 0 0,0-1 1,1 1-1,-1 0 0,0-1 0,1 1 0,-1 0 0,0-1 0,1 1 0,-1 0 0,0 0 0,1 0 0,-1-1 0,0 1 1,1 0-1,-1 0 0,1 0 0,-1 0 0,1 0 0,-1-1 0,0 1 0,1 0 0,-1 0 0,1 0 0,-1 0 0,1 0 1,-1 0-1,0 1 0,1-1 0,-1 0 0,1 0 0,-1 0 0,1 0 0,-1 0 0,0 1 0,1-1 0,-1 0 0,0 0 1,1 1-1,-1-1 0,0 0 0,1 1 0,-1-1 0,0 0 0,1 1 0,-1-1 0,0 0 0,0 1 0,0-1 1,1 0-1,-1 1 0,0-1 0,0 1 0,10 18 73,13 48 79,28 96-305,-51-161-21,1 0-1,-1 0 1,1 0 0,0-1 0,-1 1-1,1 0 1,0 0 0,0 0-1,0-1 1,0 1 0,1 0-1,-1-1 1,0 1 0,1-1-1,-1 0 1,1 1 0,-1-1 0,1 0-1,2 1 1,10 0-2815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32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791 29 1528,'0'0'4772,"-25"-5"-4512,-81-14-201,98 17-35,1 1-1,-1 0 1,0 1 0,0 0 0,1 0 0,-1 1-1,0 0 1,0 0 0,1 0 0,-1 1 0,1 1-1,-1-1 1,1 1 0,0 0 0,0 1 0,-9 5-1,-19 10 786,-47 14 1104,35-15-1257,0 2-1,-60 35 1,93-46-594,0 1-1,0 0 1,1 1 0,1 0 0,0 1 0,0 1-1,1 0 1,1 0 0,0 1 0,1 0 0,-9 19-1,7-7 31,1 1 0,2 0 0,0 0 0,2 1 0,1 0 0,-3 47 0,11 172 34,-2-235-122,4 30 6,2 0 1,2 0 0,2-2 0,2 1-1,1-1 1,38 71 0,-45-99-11,0-1 1,0 0-1,1-1 1,1 0-1,0 0 1,0-1 0,1 0-1,0-1 1,1 0-1,-1 0 1,2-1-1,-1-1 1,1 0 0,0 0-1,0-2 1,0 1-1,1-1 1,14 2-1,26 5-1,1-3 0,0-3-1,57 0 1,-74-4 1,-30-1 0,36 2-1,42-5 0,-71 2 1,1-1 0,-1-1 0,0 0 0,0-1 0,0-1 0,24-11 1,-2-3 6,-1-1 0,0-2 1,-2-2-1,60-54 1,-75 60 26,-2 0 0,0 0-1,-1-2 1,-1 0 0,-1-1 0,-1 0 0,-1-1 0,-1 0 0,13-40 0,-4-13 70,-3 0 0,-3-1 0,-4-1 1,0-111-1,-9 178-124,-1-1 0,0 1 0,0-1 0,-1 1-1,-1-1 1,1 1 0,-2 0 0,1 0 0,-2 0 0,1 1 0,-1-1 0,0 1 0,-1 0-1,0 1 1,-9-10 0,5 7-25,-1 1 1,0 1-1,-1 0 0,0 0 0,0 1 0,-1 1 0,0 0 1,0 1-1,0 0 0,-22-6 0,-7 3-660,-1 1-1,-1 2 1,1 2 0,-85 4-1,76 0-2067,-2 0-4219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33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 2881,'5'-1'10137,"23"1"-10088,-12 9-36,-1 0 1,0 1-1,0 1 0,-1 0 1,-1 1-1,22 24 0,-6-7-30,-19-19-12,0 0 0,1-1 0,1 0 0,12 7 0,-17-13 15,-1 0 0,1 0 0,0-1 0,0 0 0,0 0 0,0-1 1,0 0-1,0 0 0,14-1 0,11 0 4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33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1 4673,'0'0'6784,"8"2"-6632,5 3-150,0 1 1,0 0-1,-1 1 0,1 0 1,-1 1-1,15 14 0,75 69 33,-50-42 29,-49-46-48,2 1-18,0-1 0,-1 1 0,1 0 0,-1 0 0,0 1 0,0-1 0,-1 1 0,1 0 0,-1 0 0,0 0 0,0 0 0,-1 1 0,1-1 0,-1 1 0,0-1 0,1 11 1,-3-15 9,-1 1 1,0-1-1,1 1 1,-1-1-1,0 1 1,0-1-1,0 0 1,0 1 0,0-1-1,0 0 1,0 0-1,0 0 1,-1 1-1,1-1 1,0 0-1,-1-1 1,1 1 0,0 0-1,-1 0 1,-1 0-1,-39 17 298,31-14-301,-215 68 893,124-43-293,93-23-1037,0 0-1,1 1 1,-1 1-1,1 0 1,1 0-1,-8 10 1,3-3-1275,6-4-690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34.6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88 5217,'0'0'5535,"7"0"-5001,117 2 1308,168-6-1715,-280 3-141,0 0 0,-1-2 0,1 1 0,18-8 0,-27 9-151,0 0-1,1 0 1,-1-1-1,0 1 1,-1-1 0,1 0-1,0 0 1,0 0-1,-1 0 1,1 0-1,-1-1 1,0 1 0,0-1-1,0 1 1,0-1-1,0 0 1,0 0 0,-1 0-1,0 0 1,1 0-1,0-4 1,-1-9-4100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35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1 568,'0'0'7700,"1"0"-7649,-1 1 0,0-1 0,1 1 0,-1-1 0,1 1 0,-1-1 0,0 1 0,1-1 0,-1 1 0,0-1 0,0 1 0,0-1 0,1 1 0,-1 0 0,0-1 0,0 1-1,0-1 1,0 1 0,0 0 0,0-1 0,0 1 0,0 0 0,0-1 0,0 1 0,0-1 0,-1 1 0,1-1 0,0 1 0,-1 1 0,-3 14-16,1 1 0,1 0 0,0 1 0,1-1 0,1 0 0,0 0 0,1 1 0,2-1 0,-1 0 0,2 0 0,0 0 0,1-1 0,9 20 1,-13-34-68,16 46-696,-16-46 672,-1-1 0,0 1 0,1 0 1,-1-1-1,0 1 0,0 0 0,0-1 0,0 1 0,0 0 0,-1-1 1,1 1-1,0 0 0,-1-1 0,1 1 0,-1 0 0,1-1 1,-1 1-1,0-1 0,0 1 0,0-1 0,0 0 0,0 1 1,0-1-1,0 0 0,0 0 0,-1 1 0,-1 0 0,-47 24-1749,26-16-161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35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5 5065,'0'0'4702,"-4"1"-4243,-12 1-399,12-2 110,29 0 1046,15 4-1276,98 5-387,-117-9-649,-1-1 1,29-5-1,-6-8-2653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35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91 3593,'0'0'5097,"121"-90"-5025,-115 90-72,2 0 48,4 0-96,0 0-184,6 13-200,2 5 288,7 1-504,8-3 7,-3-3-671,-8-5-1945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37.1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 45 1696,'0'0'4957,"0"-6"-4702,0-17-218,0 18 602,-4 3-510,0 1-1,0-1 1,1 1-1,-1 0 0,0 0 1,0 1-1,0-1 1,-1 1-1,1 0 1,0 0-1,0 1 1,-5 0-1,8 1-134,-1 0 0,1 1 1,0-1-1,-1 0 0,1 1 0,0-1 0,0 1 1,1-1-1,-1 1 0,0 0 0,1-1 0,0 1 0,-1 0 1,1 2-1,1 48 29,0-32-112,-1-19 77,0 0 0,0 0 1,0 0-1,0 0 1,0-1-1,0 1 1,1 0-1,-1 0 1,0 0-1,1 0 0,0-1 1,-1 1-1,1 0 1,0-1-1,0 1 1,0 0-1,0-1 1,0 1-1,1-1 0,-1 0 1,0 1-1,1-1 1,-1 0-1,1 0 1,-1 0-1,1 0 1,2 2-1,2-2 119,1 1 0,-1-1 0,1 0 0,-1 0-1,1-1 1,10 0 0,-7-1 181,-6 1-239,0-1 0,0 0 0,-1 0 0,1 0 1,0 0-1,-1-1 0,1 0 0,-1 1 0,1-1 0,-1-1 1,0 1-1,0 0 0,0-1 0,0 1 0,-1-1 1,1 0-1,-1 0 0,1 0 0,-1 0 0,0-1 0,0 1 1,1-5-1,2 0 12,-2 0 0,1 0 0,-1 0 0,0-1 0,-1 1 0,0-1 0,0 0 0,0-14 0,-3-1-151,-2 33-758,-1 40 11,4-43 806,1 0 0,0 0 1,1 0-1,-1 0 0,1 0 0,1 0 0,-1-1 0,1 1 0,0-1 1,0 0-1,0 1 0,1-1 0,8 8 0,-7-6 24,0-1 0,0 1 1,0 0-1,-1 1 0,0-1 0,0 1 0,2 8 0,-4-3 49,0-1 1,-1 1-1,-1 0 0,0 0 0,-2 15 0,0 13 145,3 9-24,1-25-61,-2-1 1,-4 42 0,3-63-58,0 0 0,0 0 1,0 0-1,0 0 0,0 0 0,-1-1 0,1 1 0,-1 0 0,0-1 1,0 1-1,0-1 0,0 0 0,0 1 0,-1-1 0,1 0 1,0 0-1,-1-1 0,0 1 0,1 0 0,-1-1 0,0 0 0,0 1 1,0-1-1,0 0 0,-3 0 0,-8 2 351,1 0 0,-1-2 0,0 0 0,-17 0 0,29-5-374,1 0 0,0 0 0,0 0 0,0-1 0,0 1 1,1 0-1,0 0 0,0 0 0,0-1 0,1-6 0,-1 5-2,0-1-227,0-1 1,0 1-1,1-1 0,0 0 1,1 1-1,0 0 1,0-1-1,0 1 0,1 0 1,0 0-1,0 0 0,1 0 1,0 1-1,0-1 0,6-6 1,5-6-3342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29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1072,'0'0'9241,"0"22"-9445,3 85 799,0-43-2075,-3-20-3626,0-40 3421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29:40.0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58 3625,'0'0'5634,"6"-9"-5396,18-25-189,-21 32-29,1 0 0,-1 0 0,1 1-1,0-1 1,0 1 0,-1 0 0,1 0 0,0 0-1,0 0 1,0 1 0,0-1 0,1 1 0,-1 0 0,0 1-1,0-1 1,0 1 0,4 0 0,8 1 88,-14-2-84,1 0 0,-1 0 0,0 0-1,0 0 1,0 1 0,0-1 0,0 1-1,-1-1 1,1 1 0,0 0 0,0 0-1,0 0 1,0 0 0,-1 0 0,1 0-1,-1 1 1,1-1 0,-1 0-1,1 1 1,-1-1 0,3 4 0,-2-1-9,0 0 0,0 0-1,-1 1 1,1-1 0,-1 0 0,0 1 0,0-1 0,0 1 0,0 7 0,-1-2 34,0 0 0,-1 0-1,0 0 1,0-1 0,-1 1 0,0 0 0,-1-1 0,0 0 0,-5 12 0,-4-3 228,-1 0 0,-27 30 0,-13 18 144,51-63-409,0 1 0,0-1 0,0 0-1,0 1 1,1-1 0,0 1 0,0 0 0,0-1 0,0 1-1,0 0 1,1 0 0,-1 0 0,1 0 0,0-1 0,0 1 0,1 0-1,-1 0 1,1 0 0,0-1 0,0 1 0,0 0 0,0-1-1,1 1 1,-1-1 0,1 1 0,0-1 0,0 0 0,0 1 0,1-1-1,-1 0 1,1-1 0,-1 1 0,1 0 0,0-1 0,0 0-1,1 1 1,-1-1 0,0 0 0,1-1 0,-1 1 0,1-1 0,5 3-1,4-1 22,-1 0 0,1-1 0,0 0 0,0-1-1,0 0 1,20-2 0,-9 1-17,-21 0-120,0 0 0,0 0 0,0-1 0,1 1 0,-1-1 1,0 0-1,0 0 0,0 0 0,0 0 0,0-1 0,0 1 0,0-1 0,-1 0 1,1 1-1,0-1 0,-1 0 0,0-1 0,1 1 0,-1 0 0,0-1 0,0 1 1,0-1-1,0 0 0,-1 0 0,1 1 0,1-6 0,9-22-4645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4:07.32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182 2 11906,'1'-2'2,"-1"2"-3,0 1 0,0-1 0,0 0 0,0 0 0,0 0 0,0 0 0,0 0 0,0 1 0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4:07.31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45 14 6689,'7'37'0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13.8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264 224 3345,'-5'-1'6699,"-21"-2"-6562,14 8-113,0 1 0,0 0 1,0 0-1,1 1 0,0 1 1,0 0-1,0 0 0,1 1 1,1 0-1,-10 12 0,1 0 51,2 1-1,0 0 1,1 1-1,-12 25 1,25-42-36,0 0-1,0 1 1,1-1 0,0 1-1,0 0 1,0-1 0,1 1-1,0 0 1,0 0 0,0-1-1,1 1 1,0 0 0,1-1 0,0 1-1,0-1 1,0 1 0,0-1-1,1 0 1,4 6 0,-3-3-64,1-1 0,0 1 0,1-1 1,0-1-1,0 1 0,1-1 0,-1 0 1,2 0-1,-1-1 0,1 0 1,0 0-1,12 6 0,-14-10 33,-1-1 0,0 1 0,0-1 0,1 0-1,-1-1 1,1 1 0,-1-1 0,1 0 0,-1-1 0,1 1 0,-1-1-1,1 0 1,-1 0 0,0-1 0,1 0 0,-1 0 0,0 0 0,6-4-1,11-6 6,0-1 0,33-28 0,-32 24-6,-5 5-12,-1-1 1,0 0-1,-1-2 0,0 0 1,-2-1-1,19-24 1,-31 37 55,0 0 0,-1-1-1,0 1 1,1-1 0,-1 1 0,-1-1 0,1 1 0,0-1 0,-1 1-1,0-1 1,0 0 0,0 1 0,0-1 0,-1 0 0,1 1 0,-1-1 0,0 1-1,0-1 1,0 1 0,0-1 0,-4-5 0,-4-6 62,0 0 0,0 1 0,-19-19 0,0-3 0,22 27-91,1 0-1,0-1 1,1 1 0,0-1-1,0 0 1,1 0-1,0-1 1,-2-16 0,2-4-54,2-50 1,2 44-56,-2 36 86,0 0-1,1 0 1,-1 0-1,0-1 1,0 1-1,0 0 0,0 0 1,0 0-1,0 1 1,0-1-1,0 0 0,0 0 1,-1 1-1,1-1 1,0 0-1,0 1 0,-1-1 1,1 1-1,0 0 1,-1-1-1,1 1 0,-1 0 1,1 0-1,0 0 1,-1 0-1,1 0 1,-1 0-1,1 0 0,0 0 1,-3 1-1,-4 0-53,0-1 0,0 1 0,0 1 0,1-1 0,-10 4-1,-4 6-799,1 0-1,-24 18 0,28-17-553,-30 18-5120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15.2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1 512,'0'0'8833,"-5"4"-8705,2-2-123,1 0 0,0 0-1,0 0 1,0 1 0,1-1 0,-1 0 0,0 1 0,1 0 0,0-1 0,-1 1 0,1 0 0,0 0 0,0 0-1,0 4 1,-3 54 731,4-59-694,0 14 33,0 1 1,-2-1 0,0 1-1,-1-1 1,0 0 0,-11 29 0,-14 14-3196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15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1 364 3993,'0'0'7612,"2"-11"-7065,-1 1-461,-1 6-75,0 0 0,0 0 0,1 0 1,-1 1-1,1-1 0,0 0 0,0 0 0,1 1 1,-1-1-1,1 1 0,0 0 0,-1-1 0,2 1 1,-1 0-1,0 0 0,0 0 0,1 0 0,4-3 1,42-32 92,72-62-48,-109 89-38,0-1 1,-1-1 0,-1 0-1,0 0 1,-1-1 0,-1 0-1,10-20 1,-18 34-6,0-1 1,0 0-1,0 1 0,0-1 1,1 1-1,-1-1 1,0 1-1,0-1 0,1 1 1,-1-1-1,0 1 0,1-1 1,-1 1-1,0-1 0,1 1 1,-1 0-1,1-1 1,-1 1-1,1 0 0,-1-1 1,1 1-1,-1 0 0,1 0 1,-1-1-1,1 1 0,-1 0 1,1 0-1,0 0 1,-1 0-1,1 0 0,-1 0 1,1 0-1,-1 0 0,1 0 1,0 0-1,-1 0 0,1 0 1,-1 0-1,1 0 0,-1 0 1,2 1-1,22 23 76,12 39-213,-32-54 94,-1 0 1,0 1 0,0-1 0,-1 0 0,0 1-1,0 0 1,-1-1 0,-1 1 0,1 0 0,-2 0-1,1-1 1,-1 1 0,-4 15 0,0-8 25,-2 0 0,1 0 0,-2 0 0,0-1 0,-1 0 0,-14 18 0,17-26-65,1 0-1,0 1 1,0 0-1,-6 17 1,4 19-5155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16.5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17 3137,'0'0'7720,"1"-16"-6776,3 35-1034,-1 0 1,-1 1-1,-1-1 0,-1 1 1,0-1-1,-1 1 0,-2-1 0,0 0 1,0 0-1,-12 33 0,-5 14-5161,16-48 728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17.6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3 209 2937,'0'0'6402,"0"-35"-3405,-1 4-2879,0 23-135,1 0-1,0 0 1,0 0 0,1 0 0,3-15 0,-3 20-10,1-1-1,-1 0 1,1 1 0,0 0 0,0-1-1,1 1 1,-1 0 0,1 0-1,-1 0 1,1 0 0,0 1 0,0-1-1,0 1 1,1 0 0,4-3 0,5-1-87,-1 1 0,1 1 0,0 0 0,0 1 0,0 0 0,1 1 0,-1 1 1,0 0-1,1 0 0,-1 2 0,1-1 0,18 5 0,-30-5 116,0 1 0,0 0 0,0 0 0,0 0 0,0 0 0,-1 0 0,1 0 0,0 0 0,-1 1 0,1-1 0,-1 1 0,1-1 0,-1 1 0,0-1 0,1 1 0,-1 0 0,0 0 0,0 0 0,0-1 0,-1 1 0,1 0 0,0 0 0,-1 0 0,1 0 0,-1 0 0,0 0 0,1 1 0,-1 2 0,1 10 23,-1 1 0,-2 27-1,1-31-20,0-4 2,-1 0 1,0 0-1,-1 0 0,0 0 0,0-1 0,0 1 0,-1-1 0,0 0 0,0 0 1,-1 0-1,-5 6 0,-67 70 101,61-66-96,-16 12 112,21-19 23,0 0 0,1 0 0,0 1 0,1 0 0,-11 17 0,20-28-145,-1 1 0,1 0 0,-1 0 0,1-1 0,0 1 0,0 0 0,-1 0 0,1 0-1,0 0 1,0-1 0,0 1 0,0 0 0,0 0 0,0 0 0,0 0 0,0 0 0,0-1 0,0 1 0,1 0 0,-1 0-1,0 0 1,0 0 0,1-1 0,-1 1 0,1 0 0,-1 0 0,1-1 0,-1 1 0,1 0 0,-1-1 0,1 1 0,0-1-1,-1 1 1,1-1 0,0 1 0,-1-1 0,1 1 0,0-1 0,0 1 0,-1-1 0,1 0 0,0 0 0,0 1 0,0-1-1,0 0 1,-1 0 0,1 0 0,0 0 0,0 0 0,0 0 0,1 0 0,56 2 1,-47-3-2,42-1-24,87-16 1,5-1-9,-124 19-3,-19 0-335,-13 0-563,-11 0-2460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18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1 2921,'1'6'7218,"1"26"-6696,0 18-296,0-35-410,-1-1-1,0 1 1,-1-1-1,-1 1 0,0-1 1,-1 1-1,-1-1 1,-8 28-1,9-39-138,0 0 0,-1 1-1,1-1 1,-1 0 0,1-1 0,-1 1-1,0 0 1,0-1 0,0 1 0,-6 2 0,0 1-1507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20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98 2881,'0'0'5453,"12"-9"-5125,0 0-242,0-2 152,1 1-1,0 0 1,0 1-1,1 0 0,1 2 1,17-8-1,-21 12-197,1 1 1,-1 0-1,1 1 0,0 1 0,0-1 0,-1 2 0,15 2 1,-24-3-46,1 1 1,-1 0-1,0 0 1,0 0-1,-1 0 1,1 1-1,0-1 1,0 0-1,-1 1 1,1-1-1,0 1 1,-1 0-1,0-1 1,1 1-1,-1 0 1,0 0 0,0 0-1,0 0 1,0 0-1,0 0 1,0 0-1,-1 0 1,1 1-1,-1-1 1,0 0-1,1 0 1,-1 0-1,0 1 1,0-1-1,-1 3 1,2-1 8,-2 1 0,1-1 0,0 0 0,-1 1-1,1-1 1,-1 0 0,-1 0 0,1 1 0,0-1 0,-1 0 0,0 0 0,0 0 0,0-1 0,-4 6 0,-34 18 115,34-24-94,1 0 1,-1 0 0,1 1 0,0 0 0,0 0 0,0 0-1,0 0 1,1 1 0,-5 5 0,9-10-25,0 1 1,0-1-1,0 1 1,0-1-1,0 1 0,-1-1 1,1 1-1,0 0 1,0-1-1,0 1 0,0-1 1,1 1-1,-1-1 0,0 1 1,0-1-1,0 1 1,0-1-1,0 1 0,1-1 1,-1 0-1,0 1 1,0-1-1,1 1 0,-1-1 1,0 1-1,1-1 1,-1 0-1,0 1 0,1-1 1,-1 0-1,1 1 0,-1-1 1,1 0-1,-1 0 1,0 1-1,1-1 0,-1 0 1,1 0-1,-1 0 1,1 0-1,-1 0 0,1 1 1,-1-1-1,2 0 1,27 4 21,-25-3-17,84 4 60,-59-5-213,0 2-1,0 1 1,0 1-1,-1 1 1,36 11-1,-61-15 126,-1 0 0,1-1 0,0 1 0,-1 0 0,1 1 0,-1-1 0,1 0 0,-1 1 0,0-1 0,0 1 0,1 0 0,-1 0 0,0 0 0,0 0 0,-1 0 0,1 0 0,0 0 0,-1 1 0,1-1 0,-1 1 0,0-1 0,0 1 0,0-1 0,0 1 0,0 0 0,-1-1 0,1 1 0,-1 0 0,1 0 0,-1 0 0,0-1 0,0 1 0,-1 0 0,1 0 0,0-1 0,-1 1 0,0 0 0,-2 5 0,-2 3 109,-1 1 0,0-1 0,-1 0 1,0-1-1,-1 0 0,-17 18 0,22-24-24,-1 0-1,0-1 0,0 1 1,0-1-1,-1 0 1,1 0-1,-1 0 1,1-1-1,-1 0 1,0 1-1,-7 1 1,1-2 194,-1-1 0,1 0 1,-24 0-1,20-1-215,5 0-69,-1 0 240,1 0 1,0 0 0,0-1 0,-14-3 0,22 3-270,0 1-1,1-1 1,-1 1 0,0-1 0,1 0 0,-1 1 0,0-1 0,1 0 0,-1 0 0,1 0 0,-1 0 0,1 0 0,-1-1 0,1 1 0,0 0 0,0-1 0,0 1 0,0-1 0,0 1 0,0-1 0,0 0 0,0 1 0,0-1 0,1 0 0,-1 1 0,1-1 0,-1 0 0,1 0 0,0 0 0,0-3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36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1 728,'0'0'6279,"-1"0"-6157,0 0 0,0 0 0,1 0 0,-1 0-1,0 0 1,0 0 0,1 0 0,-1 1 0,0-1 0,0 0 0,1 0 0,-1 1 0,0-1 0,1 0 0,-1 1 0,0-1 0,1 1-1,-1-1 1,1 1 0,-1-1 0,0 1 0,1 0 0,-1-1 0,1 1 0,-1 0 0,-7 54-252,2 0 0,3 82 0,3-136-115,-10-1-3236,5 0 1661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29.0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25 3729,'0'0'4936,"-1"-4"-4104,1 2-789,-1 1 1,1-1 0,0 1 0,-1 0-1,1-1 1,-1 1 0,0-1-1,1 1 1,-1 0 0,0 0 0,0 0-1,0-1 1,-1 0 0,1 2 21,-17 12-66,4 5 13,1 0-1,1 1 1,0 1 0,2 0 0,0 0 0,1 1 0,1 0-1,1 1 1,1 0 0,0 0 0,2 0 0,0 1-1,0 37 1,-6 45 41,-1 43 36,11-144-90,0-1 0,0 0 0,1 1 0,0-1 0,-1 0 0,1 0 0,0 0 0,0 1 0,0-1 0,0 0 0,1 0 0,-1 0 0,0-1 1,1 1-1,-1 0 0,1 0 0,0-1 0,0 1 0,-1-1 0,1 1 0,0-1 0,0 0 0,0 0 0,1 0 0,-1 0 0,0 0 0,0-1 1,1 1-1,-1 0 0,0-1 0,0 0 0,3 1 0,0-1-1,0 1 0,0-1 0,0 1 0,0-1 0,0-1 0,0 1 0,0-1 0,0 0-1,0 0 1,0 0 0,0-1 0,0 0 0,-1 0 0,7-4 0,11-11 4,-1-1-1,-2-1 0,0 0 1,-1-2-1,17-23 0,69-119 55,-96 150 105,0 0 0,0-1-1,-2 0 1,1 0-1,-2 0 1,0-1 0,-1 0-1,0 0 1,-1 0 0,1-28-1,-4 43-346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29.4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1 270 2601,'0'0'1773,"17"-25"-1021,53-80-182,-63 95-189,0-1 0,-1 0 0,-1 0 0,8-19 0,-12 23 115,1 1 0,-1-1 1,-1 0-1,1 0 0,-2-9 1,1 0 65,0 15-471,0 14-221,0 13-452,0 0-1,-2 0 1,-1 0-1,-1 0 1,-2-1-1,0 0 1,-1 0-1,-2-1 1,-12 26-1,3-16-1133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29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 4241,'0'0'803,"2"11"-1962,3 13 1255,-2 1 1,1 37-1,-3-61-64,0-1-1,-1 1 0,1 0 1,0 0-1,0 0 1,0 0-1,-1-1 0,1 1 1,0-1-1,0 1 1,0 0-1,0-1 0,0 1 1,0-1-1,1 0 1,-1 1-1,0-1 0,0 0 1,0 0-1,0 0 0,0 0 1,0 0-1,2 0 1,28 2 246,-11-1-269,-13 0 95,-1-1-1,1 0 1,0 0-1,0-1 1,13-2-1,-19 2-37,1 1 0,-1-1 0,1 0 1,-1 0-1,1 1 0,-1-1 0,0 0 0,1 0 0,-1 0 0,0 0 0,0-1 0,0 1 1,0 0-1,0 0 0,0-1 0,0 1 0,0 0 0,0-1 0,-1 1 0,1-1 1,0 1-1,-1-1 0,1 0 0,-1 1 0,0-1 0,0 1 0,0-1 0,1 0 0,-1 1 1,-1-3-1,3-29 1285,-1 21-1072,-1-1 0,0 1 0,-1 0 0,-2-15 0,3 27-308,0 1-1,0-1 1,0 1 0,-1-1 0,1 0 0,0 1 0,0-1 0,0 0 0,-1 1 0,1-1 0,0 0 0,-1 1 0,1-1-1,0 0 1,-1 1 0,1-1 0,0 0 0,-1 0 0,1 0 0,-1 1 0,1-1 0,0 0 0,-1 0 0,1 0 0,-1 0-1,1 0 1,-1 0 0,1 0 0,0 0 0,-1 0 0,1 0 0,-1 0 0,1 0 0,-1 0 0,1 0 0,0 0 0,-1 0 0,1 0-1,-1-1 1,1 1 0,0 0 0,-1 0 0,1-1 0,0 1 0,-1 0 0,1 0 0,0-1 0,-1 1 0,1 0 0,0-1-1,-1 1 1,1 0 0,0-1 0,0 1 0,0 0 0,-1-1 0,1 1 0,0-1 0,0 1 0,0-1 0,0 1 0,0 0-1,0-1 1,0 1 0,0-1 0,-15 32-2560,6-2 179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30.7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77 7770,'0'0'1808,"0"40"-2183,-1-33 498,0 0-1,0 0 0,-1-1 1,1 1-1,-2-1 0,1 1 1,-1-1-1,-4 7 1,-12 40 314,16-39-448,2 0 0,0 0-1,0-1 1,1 1 0,1 0 0,0 0-1,1 0 1,1 0 0,0-1-1,1 1 1,0-1 0,1 0-1,0 0 1,1-1 0,1 1 0,12 16-1,3 28-407,-18-56 416,1 0 0,-1 0 0,1-1-1,0 0 1,-1 1 0,1-1 0,0-1-1,-1 1 1,1-1 0,5-1-1,1-1-36,-1-1-1,0 0 0,0-1 0,0 0 0,-1 0 0,1-1 0,-1 0 0,-1-1 0,1 0 0,-1 0 0,0-1 0,-1 0 0,0 0 0,0-1 0,0 0 0,-1 0 0,-1 0 0,6-14 0,-1 2 242,-2-1 0,0 0-1,-1-1 1,-2 0 0,0 0 0,-1-1 0,0-34 0,-3 21 128,-2 24-199,1 0 1,0 0-1,1 0 0,1 0 1,0 0-1,0 0 1,10-25-1,-1 25-629,-1 16-1441,-9-1 1704,0 0-1,0 0 0,0 0 0,0 0 1,-1 0-1,1 0 0,0 0 0,-1 0 0,0 0 1,1 0-1,-1 3 0,-3 19-1862,-15-2-1930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31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0 1192,'0'0'7983,"-4"25"-6697,0-10-1188,-6 13-148,2-1-1,2 2 0,0-1 1,2 0-1,-1 30 1,5-57-26,1 0 1,0-1 0,-1 1 0,1 0-1,0-1 1,-1 1 0,1 0 0,0-1 0,0 1-1,-1-1 1,1 1 0,0-1 0,0 0-1,0 1 1,0-1 0,0 0 0,0 0 0,-1 1-1,1-1 1,0 0 0,0 0 0,0 0-1,0 0 1,0 0 0,2-1 0,32 1-963,-29 0 644,26 0-1490,-2 0-980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31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96 49 384,'0'0'11373,"-12"0"-11253,8 0-125,-1 0 6,0 0-1,1 0 0,-1 1 0,0-1 1,0 1-1,0 0 0,-7 3 1,10-3-31,0 0 1,0 1-1,0-1 1,0 0-1,0 1 1,0-1-1,0 1 1,1 0-1,-1 0 1,1 0-1,0-1 1,-1 1-1,1 0 1,0 1-1,0-1 0,0 0 1,0 0-1,0 0 1,1 1-1,-1-1 1,1 0-1,0 1 1,-1 3-1,0-3-194,1 0-1,-1 1 1,1-1 0,0 1-1,-1-1 1,2 1-1,-1-1 1,0 1-1,1-1 1,-1 0-1,1 1 1,0-1-1,0 0 1,1 1-1,-1-1 1,1 0-1,-1 0 1,1 0 0,0 0-1,4 4 1,-2-5-64,0 1 1,1-1 0,-1 0-1,1 0 1,0 0 0,0-1-1,0 0 1,0 0 0,0 0-1,0-1 1,0 1 0,0-1-1,8-1 1,-7 2 157,-1-1-1,1 0 1,-1-1 0,1 1 0,-1-1 0,1 0-1,-1-1 1,1 1 0,8-5 0,-11 5 331,-1-1 0,0 0 0,-1 0 0,1 0 0,0 0 0,0 0 0,-1 0 1,0 0-1,1 0 0,-1-1 0,0 1 0,0-1 0,0 1 0,0-1 0,0 1 0,-1-1 1,1 1-1,-1-1 0,0 0 0,0 1 0,0-1 0,0-5 0,1-18 2225,0 20-2182,-1 0-1,1 0 1,-1 0 0,0 0-1,-1 0 1,1 0-1,-1 0 1,0 0-1,-1 0 1,1 0-1,-1 1 1,-1-1 0,-4-9-1,6 14-398,-1 0 1,0 0-1,0 0 1,0 1-1,0-1 0,0 0 1,0 1-1,0 0 0,-1-1 1,1 1-1,0 0 0,0 0 1,0 0-1,0 0 0,0 0 1,0 1-1,-1-1 0,1 1 1,0-1-1,0 1 0,0 0 1,0-1-1,0 1 1,0 0-1,1 1 0,-3 1 1,-17 13-4747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32.3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1 4721,'0'0'7020,"-4"1"-6954,-1 1-66,1 1 1,0 0 0,0-1 0,0 2 0,1-1-1,-1 0 1,1 1 0,0-1 0,0 1 0,0 0 0,0 0-1,1 0 1,-1 1 0,1-1 0,0 1 0,1-1 0,-1 1-1,1 0 1,-2 9 0,-4 17-6,-5 55 0,12-81 5,-3 26 55,1-1 0,4 42 1,-1-69-57,0-1 0,0 1 1,0-1-1,0 1 1,0-1-1,1 1 0,-1-1 1,1 0-1,0 0 1,0 0-1,-1 0 1,1 0-1,0 0 0,1 0 1,-1-1-1,0 1 1,0-1-1,1 0 0,-1 1 1,1-1-1,-1 0 1,1 0-1,3 0 1,6 3-29,1 0 1,-1-1-1,21 2 1,-3-2-804,-1-1 0,1-1 0,0-1 0,32-5 0,-57 4 614,0-1 1,0 0-1,0 0 1,-1-1-1,1 1 1,0-1-1,-1 0 1,0 0-1,0-1 1,0 1-1,0-1 1,0 0-1,-1 0 1,5-6-1,5-9-482,21-42 0,-21 37-128,6-14-1372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32.6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 60 1632,'0'0'11780,"0"-12"-11114,2-36-385,-12 59-163,-2 13-159,3 7-301,1 0 1,2 0-1,1 1 0,2 0 0,1 0 0,4 56 0,-1-32-925,-2-53 1196,1-1 0,-1 0 0,0 1 0,1-1 0,-1 0 0,0 0 1,0 1-1,-1-1 0,1 0 0,0 0 0,-1 0 0,1 0 0,-1-1 1,1 1-1,-1 0 0,0-1 0,0 1 0,0-1 0,0 1 0,0-1 1,0 0-1,-4 1 0,-5 5-2319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33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 6121,'0'0'4219,"27"-4"-4142,8-3-69,-15 3-26,1 0-1,0 1 1,0 2-1,22 0 1,-42 1 20,-1 0 1,0 0-1,1 0 1,-1 0-1,0 0 0,1 0 1,-1 0-1,0 1 1,1-1-1,-1 0 1,0 0-1,1 0 0,-1 0 1,0 1-1,1-1 1,-1 0-1,0 0 1,0 0-1,1 1 1,-1-1-1,0 0 0,0 0 1,1 1-1,-1-1 1,0 0-1,0 1 1,0-1-1,0 0 0,0 1 1,1-1-1,-1 0 1,0 1-1,0-1 1,0 0-1,0 1 0,0-1 1,0 0-1,0 1 1,0-1-1,0 1 1,0-1-1,0 0 0,0 1 1,-1-1-1,1 0 1,0 1-1,0-1 1,0 0-1,0 1 0,0-1 1,-1 0-1,1 0 1,0 1-1,0-1 1,-1 1-1,-13 16 657,-4-8-161,15-8-421,-1 0 0,0 1 0,1 0-1,-1 0 1,1 0 0,-1 0 0,1 0 0,-4 4-1,7-5-77,0 0-1,0 0 0,-1-1 1,1 1-1,0 0 1,0 0-1,0 0 0,0 0 1,0 0-1,0 0 0,0-1 1,1 1-1,-1 0 1,0 0-1,0 0 0,1 0 1,-1 0-1,0-1 0,1 1 1,-1 0-1,1 0 1,-1-1-1,1 1 0,-1 0 1,1-1-1,-1 1 1,1 0-1,1 0 0,24 20-112,-13-13-39,-11-5 124,1 0 1,-1-1-1,0 1 0,0 0 1,0 0-1,0 0 1,0 1-1,-1-1 1,1 0-1,-1 1 1,0-1-1,0 1 1,0-1-1,0 1 1,-1-1-1,0 1 1,1 0-1,-1-1 0,-1 1 1,1-1-1,0 1 1,-1 0-1,0-1 1,-1 6-1,-1-2 27,1 0-1,-1 0 0,0 0 1,-1 0-1,0 0 0,0-1 0,0 1 1,-1-1-1,0 0 0,-8 7 1,7-7 13,3-3 17,1 0 0,-1-1 0,1 1 1,-1-1-1,0 1 0,0-1 0,0 0 1,0 0-1,0 0 0,0 0 0,0-1 1,-1 0-1,1 1 0,-1-1 0,1 0 1,-1-1-1,1 1 0,-1 0 0,0-1 1,-6 0-1,9-1-137,0-1 0,0 1 0,0-1 0,0 1 0,1 0 0,-1-1 0,0 1 0,1-1 0,-1 0 0,1 1 0,0-1 0,0 1 0,-1-1 0,1-2 0,-1-2-1327,-2-5-2268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0:33.5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72 8314,'0'0'1723,"-4"17"-3167,-3 14 1196,2 1 1,-3 54 0,8-16 1094,5-69-680,-1 0 0,0-1 1,0 0-1,0 1 0,1-1 0,-1 0 1,0-1-1,0 1 0,7-3 0,15-8-219,-1-2 0,0 0 0,-1-2 0,0-1 0,23-21 0,-42 33 54,7-5-30,-2 1-1,1-2 1,16-18 0,-24 24 61,-1 1-1,0-1 1,1 1 0,-1-1 0,-1 0 0,1 0-1,-1 1 1,1-1 0,-1-1 0,0 1-1,-1 0 1,1 0 0,-1 0 0,1 0 0,-1 0-1,-1-1 1,0-4 0,1 7-5,-1-1-1,-1 0 1,1 1 0,0-1-1,-1 1 1,1 0 0,-1 0 0,0-1-1,0 1 1,0 0 0,0 0-1,0 1 1,0-1 0,0 0-1,-1 1 1,1-1 0,-1 1 0,1 0-1,-1 0 1,-2-1 0,-6-3-18,0 1 0,0 1-1,-23-4 1,-6 3-1127,-41 2-1,27 2-3780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37.7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62 24,'0'0'97,"13"-9"37,41-27 122,-51 34-92,0 0-1,0 0 1,0 1 0,1-1-1,-1 1 1,0-1 0,0 1 0,1 0-1,-1 0 1,8 0 0,-10 1-90,0 0 0,0 0 1,1 0-1,-1 0 1,0 1-1,0-1 0,1 0 1,-1 1-1,0-1 0,0 1 1,0-1-1,0 1 0,0 0 1,0 0-1,0-1 0,0 1 1,0 0-1,0 0 0,0 0 1,1 2-1,1 3 107,0 0 0,-1 0 0,0 0 0,0 1 1,0-1-1,-1 1 0,0 0 0,0 8 0,5 17-522,-6-28 332,1-1-1,0 1 1,-1-1 0,0 1-1,1 0 1,-1-1-1,-1 1 1,1-1-1,-1 1 1,1-1-1,-1 1 1,0-1-1,0 1 1,0-1-1,-1 1 1,1-1-1,-1 0 1,0 0-1,0 0 1,0 0 0,0 0-1,-1 0 1,1-1-1,-4 4 1,-2 0 209,1 0 1,-1 0 0,0-1 0,0-1 0,-1 1 0,0-1 0,1-1 0,-12 4-1,0-6 478,15-9-1189,6 7 480,-1 0 0,1-1 0,0 1 0,-1 0 1,1 0-1,0-1 0,0 1 0,0 0 0,0 0 0,0 0 1,0 0-1,0 0 0,0 0 0,0 1 0,0-1 0,1 0 1,-1 0-1,0 1 0,1-1 0,-1 1 0,3-1 0,15-6 8,1 2 0,0 0 0,0 1 0,1 1 0,28 0 0,-47 5 31,0 0 0,-1 0 0,1 0 0,-1 0 1,1 1-1,-1-1 0,0 0 0,0 1 0,0-1 0,0 1 1,0-1-1,-1 1 0,1 0 0,-1-1 0,0 1 1,0 3-1,1-3 66,0 0 1,-1 0 0,1 1 0,-1-1-1,0 0 1,0 1 0,0-1 0,0 0-1,-1 0 1,0 1 0,1-1 0,-1 0-1,0 0 1,0 0 0,-3 5 0,-4-2 135,-1-1 1,1 0-1,-1 0 1,0-1 0,-1 0-1,1 0 1,-18 4 0,-24 9 589,43-14-732,1-2-1,-1 1 1,1-1-1,-1 0 1,0 0-1,0-1 1,1 0-1,-11-2 0,-9 1-248,27 1-30,0-12-3596,3 0 1585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1:00.8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23 107 40,'0'0'2421,"3"-50"2222,3 29-2013,-6 20-2619,0 1-1,0-1 1,0 0 0,0 0-1,0 0 1,0 0 0,1 0 0,-1 1-1,0-1 1,0 0 0,1 0-1,-1 0 1,1 1 0,-1-1 0,0 0-1,1 0 1,-1 1 0,1-1-1,0 0 1,-1 1 0,1-1 0,0 1-1,-1-1 1,1 1 0,0-1-1,-1 1 1,1-1 0,0 1 0,0 0-1,0-1 1,-1 1 0,1 0-1,0 0 1,1 0 0,47-13-250,-47 13 227,0-1 0,-1 1-1,1 0 1,0 0-1,-1 0 1,1 0 0,0 0-1,-1 0 1,1 1-1,0-1 1,-1 1 0,1-1-1,0 1 1,-1-1-1,1 1 1,-1 0-1,1 0 1,-1 0 0,0 0-1,1 0 1,-1 0-1,0 0 1,0 0 0,0 1-1,1-1 1,0 3-1,0 1-18,0 0-1,-1 0 0,1 0 0,-1 1 1,-1-1-1,1 0 0,-1 1 0,0 9 1,0-4 15,-2-9-37,0 0 0,0-1-1,0 1 1,0-1 0,-1 1 0,1-1 0,0 0 0,-1 0-1,1 0 1,0 0 0,-1 0 0,1 0 0,-1-1-1,1 0 1,-1 1 0,-2-1 0,-5 3-446,32-3 275,-19 0 266,1 0 0,-1 0 1,0 0-1,0 1 0,0-1 0,1 1 1,-1-1-1,0 1 0,0 0 0,0 0 1,0 1-1,0-1 0,0 1 0,-1-1 0,1 1 1,4 4-1,-5-3-15,1-1 0,-2 1 0,1 1 0,0-1 0,-1 0 0,1 0 0,-1 1 0,0-1 0,0 0 1,0 1-1,-1-1 0,1 1 0,-1 0 0,0-1 0,0 6 0,1 14 2,0-17-22,0 0 1,-1 0 0,1 0 0,-1 0 0,-1 0 0,1 0 0,-1 0 0,0 0 0,-3 10 0,-1-13 62,1 1 0,-1-1 1,1 0-1,-1-1 0,0 1 1,0-1-1,-1 1 0,1-2 0,0 1 1,-12 2-1,-13 5 216,28-8-262,1 0 0,0 0 0,-1 0 0,1 0 0,-1 0 0,0-1 0,1 1 0,-1 0 0,1-1 0,-1 0 0,0 1 0,1-1 0,-1 0 0,0 0 0,1 0 0,-1 0 0,0 0 0,0 0 0,1 0 0,-1-1 0,0 1 0,1-1 0,-1 1 0,1-1 0,-1 1 0,1-1 0,-1 0 0,1 0 0,-1 0 0,1 0 0,-1 0 0,1 0 0,0 0 0,0 0 0,0-1 0,0 1 0,0 0 0,0-1 0,0 1 0,-1-3 0,-17-18 147,4 19-216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1:54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3333 1432,'0'0'1827,"33"0"458,38-1-971,-31-1-1143,1 2 0,-1 2 0,0 1 0,46 11 1,24 11-143,0-4-1,131 7 1,-120-23-62,70 5-161,-159-6 87,-1 2 0,1 0-1,57 21 1,-54-15-59,0-1 0,1-2 0,0-2 0,52 5 0,145-5-1721,-80-6 1780,-134 1 115,1 1 1,-1 0 0,0 2-1,20 7 1,36 8 102,8-7-81,1-3 0,0-3-1,162-10 1,-193-2 73,-21 1 333,1 2-1,-1 0 0,1 3 1,64 7-1,-30 1-552,0-3-1,131-5 0,7 0 421,-116 9-25,-53-5-216,44 1-1,67-8-160,162 4-495,-250 3 1263,-41-3-305,0 0-1,-1-2 0,1 0 0,0 0 1,-1-2-1,21-4 0,202-45-540,-200 45 146,0 2-1,0 2 1,1 1 0,46 6 0,-14 7 197,-45-6-17,58 4 0,363-27-366,-320 11-131,150 13 0,-38 1 29,8-24-1699,-8 1 18,-241 15 2006,0 0 1,-1-1-1,1 1 1,0 0-1,0 0 1,0 0-1,0 0 1,0 0-1,0 0 1,0 0-1,0 0 1,0 0-1,0 0 1,0 0-1,0-1 1,0 1-1,0 0 1,0 0-1,0 0 1,0 0-1,0 0 1,0 0-1,0 0 1,0 0-1,0 0 1,0-1-1,0 1 1,0 0-1,0 0 1,0 0-1,0 0 1,0 0-1,0 0 1,0 0-1,0 0 1,0 0-1,0-1 1,0 1-1,0 0 1,0 0-1,0 0 1,0 0-1,0 0 1,0 0-1,1 0 1,-1 0-1,0 0 1,0 0 0,0 0-1,0 0 1,0 0-1,0 0 1,0 0-1,0 0 1,0 0-1,1 0 1,-1 0-1,0 0 1,0 0-1,0 0 1,0 0-1,0 0 1,0 0-1,0 0 1,0 0-1,0 0 1,1 0-1,-1 0 1,0 0-1,-10-9 379,-12-4 215,7 3 142,15 6-570,25 2-656,1 1 269,7-2-360,-19 3 406,-1-1 0,1 0-1,-1-1 1,1-1 0,-1 0 0,0-1-1,13-5 1,-26 9 175,0 0 0,-1 0-1,1 0 1,0 0-1,0 0 1,-1 0 0,1 0-1,0 0 1,0 0 0,-1 0-1,1 0 1,0 0-1,0 0 1,0 0 0,-1 0-1,1 0 1,0 0-1,0-1 1,-1 1 0,1 0-1,0 0 1,0 0 0,0 0-1,0 0 1,-1-1-1,1 1 1,0 0 0,0 0-1,0 0 1,0-1 0,-1 1-1,1 0 1,0 0-1,0 0 1,0-1 0,0 1-1,0 0 1,0 0 0,0-1-1,0 1 1,0 0-1,0 0 1,0-1 0,0 1-1,0 0 1,0 0 0,0 0-1,0-1 1,0 1-1,0 0 1,0 0 0,0-1-1,0 1 1,0 0 0,1 0-1,-1 0 1,0-1-1,0 1 1,0 0 0,0 0-1,0 0 1,1-1 0,-1 1-1,0 0 1,1 0-1,-24-3-11,22 3 17,-16-2-7,4 1 1,0 0 0,0 0 1,0-2-1,1 0 1,-17-5-1,28 7 16,0 1 0,1-1 0,-1 1 0,0-1-1,1 0 1,-1 1 0,1-1 0,-1 0 0,1 1-1,-1-1 1,1 0 0,-1 0 0,1 1 0,0-1 0,-1 0-1,1 0 1,0 0 0,0 1 0,0-1 0,0 0-1,-1 0 1,1 0 0,0 0 0,0 1 0,1-1-1,-1 0 1,0 0 0,0-1 0,10-32 52,-3 8 88,-7 19 361,-1-1 0,1 0 1,-1 1-1,-1-1 0,1 1 0,-1-1 1,0 1-1,-1 0 0,-6-13 0,7 10-518,0 0 0,1 0 0,0 0 0,1 0 0,0 0 0,0 0 0,1 0 0,1 0 0,-1 0 0,2 0 0,2-9 0,0 1 76,-1 0-1,0-1 1,-2 1 0,0-1-1,-1 1 1,-2-20-1,5-62 678,0 87-685,0 1 0,1-1 1,1 1-1,0-1 0,0 1 0,1 1 0,0-1 1,1 2-1,17-19 0,28-45-1,-47 60-34,0-1 0,0 0-1,-2-1 1,0 1 0,-1-1-1,0 0 1,-1 1 0,-1-1 0,-1 0-1,0 0 1,-4-24 0,2 14 20,2 0 0,0-1 0,6-37 0,-2 51-47,1-1 0,0 1 0,1 0 1,0 0-1,1 1 0,0 0 1,1 0-1,18-20 0,27-45 1,-49 70-5,0-1-1,-1 1 1,0-1 0,-1 0 0,0 0 0,0 0-1,0 0 1,-1 0 0,0-12 0,-12-358 361,12 361-325,1 0 1,0 0-1,2 1 1,10-31 0,-8 29-43,-1 0 0,-1-1 0,4-33 0,-7-50 136,-18-134 1,10 151 110,5 62-244,-8-137 58,3 82-53,4 68-7,1-1 1,1 0-1,0 0 1,0-1-1,1 1 1,1 0-1,0 0 1,0 0-1,1 0 1,0 1-1,6-17 1,-5 20-2,-2 0 1,1 0 0,-1-1 0,0 1 0,0 0 0,-1 0 0,0-1 0,0 1 0,-1 0 0,0 0 0,-3-14 0,2 12 0,0-1 0,1 1 1,0-1-1,0 1 0,1-1 0,2-11 1,4 0-21,2-14 14,-8 34-1,1-1 0,-1 0 1,0 1-1,0-1 1,0 1-1,-1-1 1,1 1-1,0-1 1,0 0-1,-1 1 0,1-1 1,-1 1-1,0-1 1,1 1-1,-1 0 1,-2-3-1,-20 0-162,-3 4 166,-92-13 54,-156-38 0,167 28 5,-96-29 11,-11-2-43,-184-6-11,136 23 17,214 32-38,1 2 0,-69 6 0,24-1 24,-84-2-54,-640-21 33,374 13-11,255 10 37,-105-24-2,-4-1-2,59 20-34,-332 14-48,493-5 74,-113 15 30,177-20 2,-10 1-309,21 2-267,12 3-423,36 15-4368,-26-13-2447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1:58.6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260 657 288,'0'0'2862,"0"24"-2259,1 10-447,-3 75 591,-3-70-29,-2 0 1,-14 48-1,-7 29-133,25-98-546,-97 479 1025,89-450-915,3 0-1,-5 85 1,12 96-53,1-28-16,-3-171 62,-1 0 1,-1-1-1,-9 30 1,7-32 7,0 1 0,2-1-1,-2 52 1,-2 319-8,9-193-4,0-200-119,0 1 0,1 0 0,0 0 0,0-1 0,0 1-1,1 0 1,-1-1 0,1 1 0,0-1 0,0 0 0,1 0 0,-1 0-1,1 0 1,0 0 0,0 0 0,0-1 0,1 1 0,-1-1 0,1 0-1,0 0 1,0 0 0,0-1 0,0 1 0,0-1 0,1 0 0,-1 0-1,9 2 1,13 4 161,-1-2 0,0-1 0,53 4-1,-45-6-120,420 85 70,-332-60-141,-14-10-32,1-4-1,0-5 1,0-4-1,146-13 1,131-39 275,-227 24-150,-2 4-87,-18 3-434,155-38 0,-281 51 422,0 0-1,0-1 1,-1 0-1,1-1 1,-1 0 0,14-10-1,-22 13 49,1-1-1,-1 0 0,0 0 1,0 0-1,0 0 1,0-1-1,-1 1 0,1-1 1,-1 0-1,0 0 0,0 1 1,0-1-1,-1-1 1,1 1-1,-1 0 0,0 0 1,0 0-1,-1-1 0,1 1 1,-1 0-1,0-5 1,-1 0-22,0-1 0,1 1 0,1-1 1,-1 1-1,2 0 0,-1 0 0,1-1 1,0 1-1,1 0 0,0 1 0,1-1 1,0 0-1,0 1 0,0 0 0,12-14 1,66-71-1331,-47 56 1108,-2-2 0,28-43 1,-51 68 243,-1-2 1,-1 1-1,-1-1 1,0 0-1,-1 0 1,-1-1-1,0 0 1,-2 0-1,4-33 1,-6-25 483,-12-108 1,-1-21 183,13 172-697,0 1 1,2-1 0,2 1-1,11-43 1,63-163-807,13-49 76,-80 237 750,-1-1 0,-3-1 0,2-95 0,-9 116 8,-3 1 0,0 0 0,-2 0 0,-1 0 0,-1 0 0,-2 1 1,0 0-1,-16-33 0,5 19-72,-50-125 60,62 143-328,0 0 0,2 0 0,1 0 0,0-1 1,1-32-1,3 16-575,2 0 0,11-54 0,-13 92 915,1 1 1,-1-1 0,0 1 0,1-1-1,-1 1 1,0 0 0,0-1 0,-1 1-1,1-1 1,0 1 0,-1-1 0,0 1-1,1 0 1,-1-1 0,0 1 0,0 0-1,0 0 1,-1 0 0,1-1 0,0 1-1,-1 1 1,-2-4 0,-2 0 62,-1 1 0,1-1-1,-1 2 1,0-1 0,-14-5 0,13 6-122,-28-10 41,1 1-1,-1 2 0,-1 2 1,0 1-1,0 2 0,0 2 1,-38 1-1,-170 2 697,-144-6 504,237-8-1078,-179-10-136,273 24 43,1-3 0,-1-2-1,-84-20 1,116 20-44,1 0-1,0 2 1,-1 1 0,0 1-1,1 2 1,-1 0 0,1 1-1,-1 2 1,-40 11-1,-4 6 120,0 3-1,-68 34 0,129-55-106,-1-1 1,0 0 0,1-1-1,-1 0 1,0 0 0,0-1-1,0 0 1,-10-2 0,-12 0-9,2 2 0,1-1 17,0 2 1,-35 5 0,53-4-72,1 0 0,0 1-1,0 1 1,0-1 0,0 2 0,0-1 0,1 1-1,0 1 1,-14 10 0,19-14-133,0 1 0,0-1 0,0 1 0,1 0 1,0 0-1,-1 0 0,1 1 0,0-1 0,1 1 0,-1 0 0,1 0 0,-1 0 0,1 0 1,0 0-1,1 0 0,-1 1 0,1-1 0,-1 0 0,1 1 0,1-1 0,-1 7 0,1 0-878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05.5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1 1488,'0'0'5336,"-3"13"-4612,-18 87 28,-26 114-311,31-177-379,13-33-209,0 1 0,1-1 0,-1 1 0,1-1 1,0 1-1,1 0 0,-1 0 0,1 0 0,0 0 0,0 0 0,1 0 0,-1 8 0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05.9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8530,'0'0'2238,"17"6"-2108,-2 0-115,-1 0-1,0 1 0,0 0 1,0 1-1,-1 1 1,-1 0-1,1 0 0,19 22 1,9 19 171,-30-33-103,1-1 0,1 0 0,0-1 0,1-1 0,1 0 0,0-1 0,1-1 0,1 0 0,17 10 0,-27-19 235,18 11-2333,-24-9 66,-17-3 183,-12-2-1737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06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1 10490,'0'0'3096,"-1"28"-3015,-4 185-81,13-86-264,-4-76 179,-1 64 0,-4-111 93,-1 1-1,1 0 1,-1-1-1,1 0 1,-1 1-1,-1-1 1,1 0-1,0 0 0,-1 0 1,0 0-1,0-1 1,0 1-1,-1-1 1,1 1-1,-1-1 0,1 0 1,-1-1-1,-8 5 1,7-4-68,1-1 1,0 1-1,0 0 1,0 1-1,0-1 1,0 1 0,1-1-1,-1 1 1,1 0-1,0 1 1,0-1-1,1 0 1,-1 1-1,1-1 1,0 1-1,-3 9 1,4 34-3787,1-31 825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06.8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25 2537,'0'0'9572,"-7"-6"-9214,3 2-343,3 3-14,0-1-1,-1 1 0,1 0 0,-1-1 0,0 1 0,1 0 0,-1 0 0,0 0 0,0 0 0,0 0 1,1 1-1,-3-2 0,2 3-4,1-1 1,0 0-1,0 1 0,-1-1 1,1 1-1,0-1 1,0 1-1,0 0 0,0-1 1,0 1-1,0 0 1,0 0-1,0 0 0,0 0 1,0 0-1,0 0 1,1 0-1,-1 0 0,0 0 1,1 0-1,-1 0 1,1 1-1,-1-1 0,1 0 1,-1 0-1,1 2 1,-34 72 3,-35 91 923,66-157-906,2 1 0,-1-1 0,1 1 0,0-1 1,2 20-1,-1-11-217,1-16 142,0-1 0,-1 1-1,1 0 1,0-1-1,0 1 1,0-1-1,0 0 1,0 1 0,0-1-1,0 0 1,1 0-1,-1 0 1,0 0-1,1 0 1,-1 0 0,1 0-1,-1 0 1,1 0-1,-1-1 1,1 1-1,0 0 1,-1-1 0,1 0-1,0 1 1,0-1-1,-1 0 1,1 0-1,0 0 1,2 0 0,55 1-2852,-41-6 1110,-5-11-878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07.3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68 8090,'0'0'-219,"22"1"-716,70 4 944,-90-5 77,0 0 0,0 0-1,0 0 1,1 1 0,-1-1-1,0 0 1,0 1 0,0-1-1,0 1 1,0 0 0,0 0-1,0 0 1,0 0 0,0 0-1,0 0 1,0 1 0,-1-1-1,1 0 1,0 1-1,-1 0 1,1-1 0,-1 1-1,0 0 1,1 0 0,-1-1-1,0 1 1,0 0 0,0 0-1,-1 0 1,1 0 0,0 1-1,-1-1 1,1 0 0,-1 0-1,0 0 1,0 0 0,1 1-1,-2-1 1,1 0-1,0 0 1,0 0 0,-1 1-1,0 3 1,1 23 782,0-29-851,1 1 0,-1 0 0,1-1 0,0 1-1,-1 0 1,1-1 0,0 1 0,-1-1 0,1 1-1,0-1 1,0 1 0,0-1 0,0 1 0,-1-1-1,1 0 1,0 0 0,0 1 0,0-1 0,0 0-1,0 0 1,0 0 0,0 0 0,1 0-1,31-1 68,-24 1-17,4-1-128,-1 0 0,1-1 0,-1 0 0,1-1 0,-1 0 0,0-1 0,0 0 0,0-1 0,-1-1 0,1 0 0,-1 0 0,-1-1 0,1 0 0,-1-1 0,0 0 0,-1-1 0,17-19 0,-25 25 35,1 0 1,-1 0-1,1-1 0,-1 1 0,0 0 0,0 0 0,0-1 0,-1 1 0,1-1 0,-1 1 0,0 0 0,0-1 1,0-5-1,-1 0 15,1 8-20,0 1-1,-1-1 1,1 1-1,-1-1 1,1 1-1,0-1 1,-1 1-1,1-1 1,-1 1 0,1 0-1,-1-1 1,0 1-1,1 0 1,-1 0-1,1-1 1,-1 1 0,0 0-1,1 0 1,-1 0-1,1 0 1,-1 0-1,0 0 1,1 0 0,-1 0-1,0 0 1,1 0-1,-2 0 1,-22 1-2020,21-1 1437,-15 2-3145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07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12195,'0'0'2720,"133"-8"-3152,-80 8-496,0 8-120,-15-8-209,-9 3 73,-11-1-736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08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9642,'0'0'3049,"130"42"-3769,-95-23-1185,-9-6-2176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38.5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1192,'0'0'804,"0"38"854,-6 117 463,6-142-3248,0-31-540,0-1-1138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08.3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5297,'0'0'3841,"23"19"-3566,68 59-119,-88-76-103,0 1 0,0-1 0,0 1 0,-1-1 0,1 1-1,-1 0 1,0 0 0,1 0 0,-2 1 0,1-1 0,0 0 0,-1 1 0,1-1 0,-1 1 0,0 0 0,0-1 0,0 1 0,-1 0 0,0-1 0,1 1 0,-1 0 0,0 0 0,-1 0 0,0 5 0,-1 9 526,1-9-417,-1 0 1,0 0-1,0-1 0,-1 1 1,0-1-1,0 1 1,-1-1-1,0 0 1,-1-1-1,1 1 0,-2-1 1,1 0-1,-8 8 1,-21 32 213,26-33-354,0 0 0,1 0 0,0 1 0,1 0 0,1 0 0,0 0 0,1 1 0,1-1 0,1 1 0,0 0 0,0 18 0,13-34-130,25-2-426,-1-1 0,0-2 1,0-1-1,-1-1 0,64-24 1,-26 3-3774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11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128 166 4721,'0'0'7427,"8"-12"-6366,24-36-164,-25 36 368,-13 28-1103,-149 434-92,152-442-73,0 1-1,1-1 0,0 1 1,1-1-1,-1 1 1,2 0-1,-1 0 0,1 0 1,1-1-1,-1 1 0,2 0 1,-1 0-1,1-1 1,0 1-1,1-1 0,0 1 1,0-1-1,1 0 0,0 0 1,1-1-1,-1 1 1,1-1-1,1 0 0,10 10 1,-3-2-39,2 0 1,-1-2 0,21 15 0,-29-24 27,0 0 0,1-1 0,0 0 0,-1 0 0,1 0 0,0 0 0,0-1 0,0-1 0,1 1 0,-1-1 0,14 1 1,-12-3 10,0-1 1,0 1-1,0-1 1,0-1-1,0 0 1,-1 0-1,1-1 1,-1 0-1,0 0 1,0-1 0,0 0-1,-1 0 1,11-10-1,11-12-15,46-52 0,-68 71 18,35-40 5,-2-2-1,42-71 1,-67 96-3,-2 0 0,0-1 0,-2-1 0,-1 0 0,-1 0 0,-2-1 1,7-43-1,-9 14-5,-4 38-3,0-1 1,1 1-1,2 0 0,-1 0 1,2 0-1,1 0 0,10-23 1,-20 61-4003,-2 12 3037,-13 7-1353,-7-2-1897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11.7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0 222 8674,'0'0'3518,"22"-22"-3286,6-9-206,77-74-143,-101 102 187,0 1 3,-1-1 0,0 0 0,0 1 1,0-1-1,0-1 0,0 1 0,0 0 0,-1-1 0,0 1 1,0-1-1,0 1 0,0-1 0,0 0 0,-1 0 0,2-8 1,-27 15 755,21 0-829,0 0 0,0 1 0,0-1 0,0 1 0,1 0 0,-1 0 0,1 0 0,0 0 0,0 1 0,1-1 0,-1 0 0,1 1 1,0-1-1,0 1 0,0 7 0,-1 79-2591,3-60-762,-1-21 790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12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96 7786,'0'0'4949,"40"53"-5435,-22-19 478,-14-27 46,0 1 1,1 0-1,-1-1 1,1 0 0,11 12-1,-13-16-21,0-1 0,0 1-1,1-1 1,-1 0-1,1 0 1,0 0 0,0-1-1,-1 1 1,1-1-1,0 0 1,0 0 0,0 0-1,0-1 1,1 1 0,-1-1-1,5 0 1,-6 0 15,0 0 1,0 0-1,1 0 1,-1 0-1,0-1 1,0 1-1,1-1 1,-1 0 0,0 0-1,0 0 1,0 0-1,0-1 1,0 1-1,3-3 1,-3 1 4,-1 0-1,0 0 1,0 0 0,0 0 0,0 0 0,0 0 0,0-1-1,-1 1 1,0-1 0,0 1 0,0-1 0,1-6 0,2-5 131,-1 0 0,-1-1 0,0 1 0,-1 0 0,-1-1 0,0 1 0,-1-1 0,-5-28 0,4 42-182,1-1 1,-1 1 0,1 0-1,-1 0 1,0-1-1,0 1 1,0 1-1,0-1 1,0 0-1,-1 0 1,1 1-1,0-1 1,-1 1-1,1 0 1,-1 0 0,1 0-1,-1 0 1,0 0-1,1 0 1,-1 1-1,0 0 1,0-1-1,1 1 1,-1 0-1,0 0 1,0 0-1,1 1 1,-1-1-1,0 1 1,0-1 0,1 1-1,-1 0 1,1 0-1,-1 0 1,1 0-1,-1 1 1,1-1-1,-1 1 1,1-1-1,0 1 1,-2 2-1,-4 6-399,1 1 0,1 0-1,-1 0 1,-7 21 0,6-13-683,-7 11-2608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16.0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445 322 3913,'0'0'7069,"17"-18"-5696,-9 7-1231,-2 0 0,0-1 0,0 0 0,-1 0 0,0-1 0,3-16 0,-7 26-129,2-13-39,-1-1 0,0 0 1,-1 1-1,-1-1 1,-3-27-1,3 41 21,-1 0 1,1 1-1,-1-1 0,1 0 1,-1 0-1,0 1 0,0-1 0,-1 0 1,1 1-1,0-1 0,-1 1 0,0 0 1,1-1-1,-1 1 0,0 0 1,0 0-1,0 0 0,0 0 0,-3-2 1,-1 1 10,1 0 0,0 1 0,-1-1 0,1 1 0,-1 0 1,0 1-1,0-1 0,-11 0 0,6 1 3,1 0 0,-1 1 0,0 0 0,1 1 0,-1 0 0,1 1 0,0 0 0,-1 1 0,1 0 0,-11 5 0,9-1 1,1 0-1,0 1 1,0 0-1,1 1 1,0 0-1,1 1 1,0 0 0,1 1-1,-15 21 1,0 10 63,-28 66 1,4-7 509,37-82-538,1 1-1,1 0 1,0 1 0,2-1 0,0 2 0,2-1 0,0 0 0,2 1-1,0 0 1,1 26 0,1-36-41,0-1 0,1 0 0,0 1 0,1-1 0,0 0-1,1 0 1,5 15 0,-5-20-10,0-1 1,0 1-1,0-1 0,1 0 0,0 0 1,0 0-1,0 0 0,1-1 0,0 0 0,-1 0 1,2 0-1,-1-1 0,0 1 0,1-1 1,5 2-1,10 3-66,0-1 1,1-1-1,0-1 1,0-1-1,0-1 1,1-1-1,-1-1 1,34-2-1,-41 1 30,-10-1 0,0 0 1,-1 0-1,1-1 0,-1 1 0,0-1 1,1 0-1,-1-1 0,0 1 0,0-1 0,0 1 1,0-1-1,-1-1 0,1 1 0,-1 0 0,0-1 1,0 1-1,0-1 0,0 0 0,3-7 0,-35 17-10569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16.4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65 7274,'0'0'7146,"0"-1"-7146,0 1-1,0-1 0,0 1 0,0 0 0,0-1 1,0 1-1,0 0 0,0-1 0,0 1 0,0-1 1,0 1-1,0 0 0,0-1 0,0 1 0,0 0 1,1-1-1,-1 1 0,0 0 0,0-1 1,0 1-1,1 0 0,-1-1 0,0 1 0,0 0 1,1 0-1,-1-1 0,0 1 0,1 0 0,-1 0 1,0 0-1,1-1 0,-1 1 0,0 0 0,1 0 1,-1 0-1,0 0 0,1 0 0,-1 0 0,0 0 1,1 0-1,-1 0 0,1 0 0,-1 0 0,0 0 1,1 0-1,0 0 0,49 1-149,62-2-1090,-109 0 977,0 0 0,0 0 0,-1 0-1,1-1 1,0 1 0,-1-1 0,1 1 0,-1-1-1,1 0 1,-1 0 0,0 0 0,0 0-1,0 0 1,3-4 0,0 0-1288,9-13-4583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16.7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1 135 6361,'0'0'7213,"13"-8"-6851,-4 2-333,22-12-66,0-2 0,-2-1-1,42-40 1,-78 126 665,2-25-660,4-24-156,-1 0 0,-1 0 0,-8 27 1,9-38 69,-1 1 0,1-1 1,-1 0-1,0 0 0,0-1 1,0 1-1,-1-1 0,0 1 1,1-1-1,-2 0 0,1 0 1,0-1-1,-1 1 1,-9 4-1,-39 20-4821,34-17-546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17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1 149 8066,'0'0'3554,"11"-11"-3514,3-1-22,-1 2 4,-1-1-1,0-1 0,0 0 1,16-21-1,-26 29 151,0 0 1,-1 1-1,1-1 0,-1 0 0,0 0 0,0 0 0,0 0 1,0 0-1,0-8 0,-1 11-135,0 8-262,4 49 136,-4 62 1,-2-27 75,2-90-49,9-11-4147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17.5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 7418,'0'0'4385,"177"3"-4377,-127-3 0,-6 0-8,-9 0-137,-8 0-119,-9-3-80,-7 0-232,-11-7 408,0-1-808,0 3-2049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17.9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33 7818,'0'0'4065,"156"-30"-4610,-111 28-383,-13 2-72,-9 0 296,-5 0 48,-9 0-144,-6 0-449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38.8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1 1 496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18.4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43 5281,'0'0'3769,"194"-8"-3617,-138 8-152,0 0 0,-3 0 40,-3 0-40,-3 0-48,-3-3-64,-3 0-320,-2-2-96,11-8-504,-12 8-553,-6-1-1047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19.4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4185,'0'0'5600,"3"12"-5271,-2-4-307,1 0 0,0 0 0,0 0 0,1-1 0,0 1 0,0-1 0,1 1 1,0-1-1,0 0 0,1-1 0,0 1 0,0-1 0,0 0 0,1 0 0,0 0 0,8 6 0,17 5 115,1-1-1,0-1 1,1-1 0,36 8-1,68 30 350,-133-50-476,15 6 13,1 2 0,-1 0 0,-1 1-1,0 1 1,-1 0 0,25 23 0,-42-34-6,0-1 0,1 0 1,-1 0-1,0 1 0,0-1 1,1 0-1,-1 1 0,0-1 1,0 1-1,1-1 0,-1 0 1,0 1-1,0-1 0,0 0 1,0 1-1,0-1 0,0 1 0,0-1 1,0 1-1,0-1 0,0 0 1,0 1-1,0-1 0,0 1 1,0-1-1,0 1 0,0-1 1,0 0-1,0 1 0,-1-1 1,1 0-1,0 1 0,-1 0 1,-15 10 430,-37 4 112,35-10-417,-14 5-45,0 1 0,1 1-1,0 2 1,1 1 0,0 1 0,2 2-1,0 1 1,1 1 0,1 1-1,-33 35 1,50-46-91,-8 7 25,1 2 1,0 0-1,2 1 0,-20 33 0,33-44-20,1-7 344,12-2-404,47 0 69,5 1 58,108-12 0,-112 4-131,-38 5-192,0-1 1,-1-1 0,25-7-1,-29 6-477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19.9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0 241 8042,'0'0'4263,"26"-18"-4100,8-4-121,152-107 99,-98 58 303,-87 72-393,-1 0 0,1 0 0,-1 1 0,0-1 0,1 0 0,-1 0 0,0 0 0,0 1 0,0-1 0,0 0 0,0 0-1,0 1 1,0-1 0,0 0 0,0 0 0,-1 1 0,0 0 0,-5 29-47,-2 0-8,3 1 0,0-1 0,0 36 0,5-60-221,0 1 0,-1-1 0,0 0 0,0 1 0,-1-1 0,0 0 1,0 0-1,-1 0 0,0 0 0,0-1 0,-1 1 0,-6 9 0,4-8-3377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20.3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 0 4561,'0'0'8163,"-7"11"-7930,-3 4-212,1 1 0,1 0-1,0 0 1,1 1 0,1 0-1,1 0 1,-6 28 0,8 2-862,2 54 1,2-48 375,-1-48 244,-1 0 1,1 0-1,-1 0 0,0-1 0,0 1 1,-1 0-1,0-1 0,1 1 1,-1-1-1,-1 1 0,1-1 0,-1 0 1,0 0-1,0 0 0,0 0 1,0-1-1,0 1 0,-1-1 0,-5 4 1,-18 13-2510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20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0 115 8090,'0'0'6650,"12"-1"-6412,77-14-149,-65 10-345,0 1-1,43-3 1,-64 7 164,-1 0 0,0 0 1,0 0-1,0 0 0,0 0 1,0-1-1,0 1 0,0 0 1,1-1-1,-1 0 0,0 0 1,0 0-1,-1 1 0,1-2 1,0 1-1,0 0 0,0 0 1,-1-1-1,4-2 0,-3 0-330,0 1-1,0-1 0,0 0 1,-1 0-1,0 0 0,1 0 1,-1 0-1,0-7 1,3-13-4510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21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0 102 8906,'0'0'5681,"151"-83"-6209,-98 73-136,-9 2-408,-9 8-225,-11 0-735,-13 0-233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21.8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25 5097,'0'0'3094,"-7"17"-2807,3-8-230,-3 8 126,-1 1 1,2 0 0,1 0 0,0 0-1,1 0 1,-3 34 0,8-51-130,-1 0 1,0 0-1,0 0 0,0 0 1,0 0-1,1 0 1,-1 0-1,0 0 0,1 0 1,-1 0-1,1 0 0,-1 0 1,1 0-1,-1-1 1,1 1-1,0 0 0,-1 0 1,1 0-1,0-1 1,0 1-1,0 0 0,0-1 1,0 1-1,1 0 1,32 6 733,-25-6-715,0-2 0,0 0 0,1 0 0,-1 0 0,17-6 0,-17 4-21,0 0 1,-1-1-1,0 0 0,0-1 1,0 0-1,0 0 1,-1 0-1,1-1 1,6-8-1,-10 10 11,0-1 1,-1 0-1,0 0 0,0 0 1,0-1-1,-1 1 0,1 0 1,-1-1-1,0 0 0,-1 1 1,0-1-1,0 0 0,0 0 1,0 0-1,-1-8 0,0 10-4,0 0 0,0 0 1,-1-1-1,1 1 0,-1 0 0,0 0 0,0 0 0,0 0 0,-1 0 0,1 0 0,-1 0 0,0 0 0,-4-4 0,5 6-55,-1 0 0,0 1 0,0-1-1,0 1 1,0-1 0,0 1 0,0 0-1,0 0 1,0 0 0,0 0 0,-1 0-1,1 1 1,0-1 0,-1 1 0,1-1-1,0 1 1,-1 0 0,1 0 0,-1 0-1,1 0 1,0 0 0,-1 1 0,1-1-1,0 1 1,-1 0 0,-1 0 0,1 1-54,0 0 1,0 0-1,0 0 1,0 1-1,0-1 1,1 1 0,0-1-1,-1 1 1,1 0-1,0 0 1,0 0 0,0 0-1,1 0 1,-1 0-1,1 1 1,-1-1 0,1 1-1,0-1 1,1 1-1,-2 6 1,1-5-215,0 1 1,0-1-1,1 0 1,-1 1-1,1-1 1,0 1 0,1-1-1,-1 1 1,1-1-1,0 0 1,0 1-1,1-1 1,4 9-1,-3-10-2,0 0 1,1-1-1,-1 1 0,1-1 1,0 0-1,0 0 0,1 0 1,-1-1-1,0 0 0,1 1 1,0-2-1,5 3 0,0-1 572,0 0 0,0-1 0,0 0 0,1-1 0,12 0 2481,-23-9-2048,1 10-343,2 25-290,1 42-231,-5-32 557,-1-1 0,-9 43-1,9-72-395,0 8-11,0 0 1,-2 0-1,0 0 0,0-1 1,-8 15-1,10-24-3,-1-1 0,0 0 0,0 0 0,0 0 0,0 0 0,-1 0 0,1 0 0,-1-1 0,0 0 0,-1 0 0,1 0 0,0 0 0,-1-1 0,1 1 0,-1-1 0,0-1 0,0 1 0,-9 2 0,10-3 70,-1 0 1,0 0 0,0 0 0,0 0-1,0-1 1,0 0 0,0 0 0,0 0-1,0 0 1,0-1 0,0 0 0,-6-2-1,8 2-66,1-1-1,0 1 1,0-1 0,0 0-1,0 1 1,0-1-1,0 0 1,0 0 0,1-1-1,-1 1 1,1 0 0,-1 0-1,1-1 1,0 1-1,0-1 1,0 1 0,0-1-1,1 1 1,-1-1-1,1 0 1,-1 1 0,1-1-1,0 0 1,0-4-1,0 2-15,-1-1-1,1 0 1,1 1-1,-1-1 0,1 0 1,0 1-1,0-1 1,1 1-1,-1-1 0,1 1 1,0-1-1,1 1 0,-1 0 1,6-7-1,-2 5-34,0 1-1,1-1 1,-1 1 0,2 1-1,-1-1 1,0 1-1,1 0 1,12-5-1,25-11-575,1 3-1,56-15 0,-11 3-2960,-29 6-3389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23.3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219 0 656,'0'0'9989,"9"24"-9424,31 82-46,-36-92-358,0 0 0,-1 1 0,0-1 0,-2 1 0,0 0 0,0 0 1,-1-1-1,-3 19 0,0 2 59,-1 5 35,-3 1 0,-1-1 0,-2 0 0,-15 38 0,1 1-106,-34 137 53,11 2 1,9 2-1,9 1 0,1 326 0,28-530-202,0 0 0,2-1 0,0 1 0,1 0 0,1-1 0,0 0 0,1 1 0,8 16 0,-9-25 0,0 0 0,0-1 0,1 0 0,0 1 0,1-2 0,-1 1 0,1-1 0,0 1 1,1-2-1,0 1 0,0-1 0,0 0 0,0 0 0,1-1 0,0 0 0,0 0 0,12 3 0,44 9 2,1-4 0,1-2 0,88 3 1,56 7 7,1038 105-5,-735-113-37,426 24-48,-528 0 78,512 24-1,129-88-182,-597-12-11,293-22 172,1 34 216,-250 46-123,809 54-137,-1090-70 66,241-5 132,-453 3-97,-1 0 0,1 0 0,0-1 0,-1 0 0,1 0 0,-1 0-1,1-1 1,-1 0 0,10-4 0,-14 5-30,1-1 0,-1 1 0,1-1-1,-1 0 1,1 0 0,-1 1 0,0-1 0,0 0 0,0 0-1,0 0 1,0 0 0,0 0 0,-1 0 0,1-1 0,-1 1-1,1 0 1,-1 0 0,0 0 0,0-1 0,0 1-1,0 0 1,0 0 0,0 0 0,-1-1 0,1 1 0,-2-3-1,1 3-66,1-1 0,-1 1-1,0 0 1,0 0 0,-1 0-1,1 0 1,0 0 0,-1 1-1,1-1 1,-1 0-1,1 1 1,-1-1 0,0 1-1,0-1 1,0 1 0,-3-2-1,-41-19-1538,25 13 38,-28-15-3795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2:24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0 257 5641,'0'0'5163,"4"-5"-4618,2-1-476,0 1-1,0 0 1,0 0 0,1 1-1,-1 0 1,1 0 0,0 1-1,0-1 1,1 1 0,-1 1-1,1 0 1,-1 0 0,1 0-1,0 1 1,10-1 0,25-1 140,72 5 1,-53-1-62,425 38 666,-322-19-681,388 13 175,-2-32-72,-451-1-202,1082-58 176,-85 0-214,-569 55 35,852-39-93,-820-14-436,139-12 124,-512 62 408,219 20-1,-97 1-35,-140-14-29,140 6 89,-299-5-62,-1-1 0,1 1 0,-1 1 0,17 6 0,23 6 5,255 11 122,-229-24-115,-1 3 0,0 4 1,0 2-1,78 23 0,-145-30 10,0 1 0,0-1 0,0 1-1,0 0 1,-1 0 0,0 1 0,0 0 0,0 0-1,-1 0 1,0 1 0,0 0 0,4 9-1,11 12 8,1-2 42,14 18 149,39 66 0,-64-93-161,-1 1 1,0 0-1,-2 1 0,0 0 1,-1 0-1,-1 1 1,4 30-1,-6-5 46,-1-1 0,-2 1 0,-7 46 0,-28 132 95,-6 76-129,35-155-75,-38 405 200,39-516-215,-9 56-206,-3 126-1,18-200-1259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39.1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401 137 1880,'0'0'7430,"3"-18"-6661,2-11-427,13-61 873,-26 94-1162,-15 20 181,-25 35-8,25-14-226,1 1 0,-26 81 0,34-85-24,-1-1-1,-2 0 1,-2-2-1,-33 51 1,14-42 4,27-37-32,1 1 0,0 1 0,1 0 0,1 0 0,0 1-1,-8 18 1,9 2-1185,7-30 850,-1 1 0,1-1 0,-1 1 1,0-1-1,-1 1 0,1-1 1,-1 1-1,-2 4 0,-4 0-1960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39.2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21 496,'-1'0'74,"1"0"0,-1 0 0,1 1-1,0-1 1,-1 0 0,1 0 0,-1 0 0,1 0-1,0 0 1,-1 0 0,1 0 0,-1 0 0,1 0-1,-1 0 1,1 0 0,0 0 0,-1 0 0,1 0-1,-1 0 1,1 0 0,0 0 0,-1 0 0,1-1 0,-1 1-1,1 0 1,0 0 0,-1 0 0,1-1 0,0 1-1,-1 0 1,1-1 0,0 1 0,-1 0 0,1-1-1,0 1 1,0 0 0,0-1 0,-1 1 0,1 0-1,0-1 1,0 1 0,0-1 0,0 1 0,0 0 0,-1-1-1,1 1 1,0-1 0,0 0 0,1 1-48,0-1 0,0 0 0,0 0 1,0 0-1,0 1 0,0-1 0,0 0 0,0 1 0,0-1 1,0 1-1,0-1 0,0 1 0,1 0 0,-1-1 1,0 1-1,0 0 0,0 0 0,2 0 0,5-1-28,0 0-1,1 1 0,-1 0 0,0 0 0,1 1 1,10 2-1,-15-2 34,-1 1 0,0-1-1,0 1 1,1 0 0,-1 0 0,0 0 0,-1 0-1,1 0 1,0 1 0,-1 0 0,1-1-1,-1 1 1,0 0 0,0 0 0,0 0 0,2 5-1,1 0 139,0 1 0,-1 0 0,-1 0-1,1 0 1,-1 0 0,-1 1-1,0-1 1,0 1 0,1 16-1,-4-21-78,1-1-1,0 1 0,-1 0 0,0 0 0,0 0 0,-1 0 1,0 0-1,1-1 0,-1 1 0,-1-1 0,1 1 0,-1-1 1,1 0-1,-1 0 0,-1 0 0,1 0 0,0-1 0,-1 1 1,0-1-1,-5 4 0,-6 4 171,0 0 1,-1-1 0,0-1-1,-1-1 1,1 0 0,-32 9-1,36-13 79,-7 0-1226,18-4 776,0-1 0,1 1 0,-1-1 0,1 1 1,-1 0-1,1-1 0,-1 1 0,1-1 0,0 1 0,-1-1 0,1 1 1,-1-1-1,1 0 0,0 1 0,0-1 0,-1 1 0,1-1 0,0 0 1,0 1-1,0-1 0,0 0 0,0 1 0,-1-1 0,1 0 0,0 1 1,1-1-1,-1 1 0,0-1 0,0-1 0,0-3-2008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39.5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1 151 7882,'0'0'3323,"8"-23"-3215,39-104 7,-49 162 209,1 1-1,2-1 1,11 69 0,-8-93-328,1 0 0,0-1 0,1 1 0,0-1 0,0 0 0,1-1 0,0 0 0,1 0 0,16 15 0,-3-7-24,0 0-1,2-1 1,27 14-1,-49-30 8,-1 1 0,1-1-1,0 1 1,-1-1 0,1 1-1,0-1 1,-1 1 0,1-1-1,-1 1 1,1 0 0,-1-1-1,1 1 1,-1 0-1,1 0 1,-1-1 0,0 1-1,1 0 1,-1 0 0,0-1-1,0 1 1,0 0 0,1 0-1,-1 0 1,0 0 0,0-1-1,0 1 1,0 0 0,0 0-1,-1 0 1,1-1 0,0 1-1,0 0 1,-1 0-1,1 0 1,0-1 0,-1 1-1,1 0 1,0 0 0,-1-1-1,1 1 1,-1 0 0,1-1-1,-1 1 1,0-1 0,1 1-1,-1-1 1,0 1 0,1-1-1,-1 1 1,0-1 0,1 1-1,-3-1 1,-40 27-595,40-25 591,-38 18-1682,5-3-1958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39.8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 6 5329,'0'0'8438,"-5"-2"-7858,4 1-580,0 1-1,1 0 1,-1-1 0,0 1-1,0 0 1,1-1 0,-1 1-1,0 0 1,0 0 0,0 0-1,1 0 1,-1 0 0,0 0 0,0 0-1,0 0 1,1 0 0,-1 0-1,0 0 1,0 1 0,0-1-1,1 0 1,-1 1 0,0-1-1,0 0 1,1 1 0,-1-1-1,0 1 1,1-1 0,-1 1-1,1-1 1,-1 1 0,1 0-1,-1-1 1,1 1 0,-1 0-1,1-1 1,-1 2 0,-2 3-1,1 0 1,0 0 0,0 0 0,0 1 0,1-1 0,-2 10-1,-1 19-133,0 43-1,3-71 81,12 222-924,-10-223 946,-1 0 0,0 0 0,-1 0 0,1-1 0,-1 1 0,0 0-1,0 0 1,0-1 0,-1 1 0,0-1 0,0 1 0,0-1 0,0 0 0,-1 1 0,1-1 0,-1 0 0,0-1 0,0 1-1,-1-1 1,1 1 0,-1-1 0,0 0 0,-6 4 0,-9 10-544,-13 14-1801,4-6-1883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40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 67 3001,'0'0'7101,"0"-7"-6941,0-52 896,-36 59 69,32 1-1134,0 0 0,1 0 0,-1 0 0,0 0 0,1 1 0,-1 0 0,1 0 0,0 0 0,-1 0 0,1 0 0,0 1 0,0-1 0,1 1 0,-1 0 1,0 0-1,1 0 0,0 0 0,0 0 0,0 1 0,0-1 0,0 0 0,-1 5 0,-1 1-17,0 0 0,0 0 1,1 1-1,0-1 0,0 1 0,1 0 0,-1 16 1,3-15 14,0-8-26,0 1 1,0-1-1,0 1 1,0-1-1,0 1 1,1-1-1,0 1 1,1 5-1,-1-8 24,0 0-1,0 0 0,0 1 0,0-1 1,1 0-1,-1-1 0,0 1 0,0 0 0,1 0 1,-1 0-1,0-1 0,1 1 0,-1-1 1,1 1-1,-1-1 0,0 1 0,1-1 1,-1 0-1,1 0 0,-1 0 0,1 0 1,0 0-1,2 0 0,1 0 18,0 0 0,0 0 0,-1-1 0,1 0 0,0 0 0,0 0 0,-1 0 0,1-1 0,0 0 0,-1 0 0,0 0 0,1 0 0,-1-1-1,0 1 1,0-1 0,0 0 0,-1 0 0,1-1 0,-1 1 0,0-1 0,0 0 0,0 0 0,0 0 0,0 0 0,-1 0 0,0 0 0,0-1 0,0 1 0,1-8 0,-1 7 78,-1-1 0,0 1 0,0-1 1,-1 0-1,0 1 0,0-11 0,-1 2 648,1 13-626,0 32-569,0-20 479,-1 5-174,1 1 0,1-1 0,0 1 0,1-1 0,1 1-1,0-1 1,12 31 0,-9-32 66,0 0 0,0 0-1,-2 1 1,0 0 0,2 16 0,-5-23 172,-1 0 1,1 0-1,-2 0 1,1 0-1,-1 0 0,-1 0 1,0 0-1,0 0 1,-1-1-1,-6 15 0,-33 91 258,-4 6-241,44-117-75,0 0 0,0 0 0,0 0 0,-1 0 0,1-1 0,-1 1 0,0-1 0,0 0-1,0 0 1,0 0 0,0 0 0,0 0 0,0-1 0,-1 1 0,1-1 0,0 0 0,-1 0 0,1 0 0,-1-1 0,-5 1 0,-12 1 166,1-1 0,-31-2 0,20 0 171,29 1-336,0 0 0,0 0-1,0-1 1,0 1 0,0 0 0,1-1 0,-1 1 0,0-1-1,0 0 1,0 0 0,1 0 0,-1 0 0,0 0 0,1 0 0,-1 0-1,1 0 1,-1 0 0,1-1 0,0 1 0,-3-4 0,2 1 9,-1 0-1,1 0 1,0 0 0,1-1 0,-1 1 0,1-1 0,0 1 0,-1-8 0,0-6 22,1 1-1,1-1 1,4-30-1,-3 42-69,1 0 0,0 0 0,0-1 0,0 2 0,1-1 0,0 0 0,0 0 0,1 1 0,-1-1 0,1 1 0,1 0 0,-1 1 0,0-1 0,1 1 0,0-1 0,0 1 0,1 1 0,-1-1 0,12-5 0,11-4-423,1 0 1,55-16-1,-45 17-208,45-19-1530,-4 0-1698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41.9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 81 1744,'0'0'8885,"0"-13"-8362,0-55-382,0 76-172,0-5 23,0-6 15,-3 43 68,-2 1 1,-2-1-1,-19 63 0,2-9 13,20-76-97,-6 26-190,2 0 0,-5 81 0,13-124 28,-3-14-4249,3-6-1865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42.3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4001,'0'0'8392,"6"-2"-8180,-1 1-224,0 0-1,0 1 1,0 0-1,0-1 0,0 2 1,0-1-1,0 0 0,0 1 1,0 0-1,0 0 1,0 1-1,0-1 0,8 5 1,71 38 53,-58-29-43,-1-2 17,-6-3-37,-2 0 1,1 0-1,27 24 1,-40-30 17,-1 0 0,0 1 0,0-1 0,-1 1 1,1-1-1,-1 1 0,0 0 0,-1 0 0,1 1 0,-1-1 1,0 1-1,0-1 0,0 1 0,-1-1 0,0 1 1,0 0-1,0 10 0,-1-14-3,-1 0-1,1 0 1,-1 0 0,1 0 0,-1 0-1,0 0 1,0-1 0,1 1-1,-1 0 1,0-1 0,-1 1 0,1 0-1,0-1 1,0 1 0,-1-1 0,1 0-1,-1 1 1,1-1 0,-1 0-1,0 0 1,1 0 0,-1 0 0,-3 1-1,-44 13-2936,34-14-864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42.6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0 7418,'0'0'6046,"-1"3"-5742,-2 8-333,0-1-1,1 0 0,1 1 1,0 0-1,0-1 1,1 1-1,2 17 0,-1 5-126,1 3-98,8 48 1,-5-48 189,2 51 0,-8-78-54,1 0 1,-2 0-1,1 0 1,-1 0-1,-1 0 1,1-1-1,-1 1 1,-1-1-1,0 1 0,0-1 1,-1 0-1,-10 13 1,11-13-293,-12 18-2521,5-2-2051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43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223 76 4297,'0'0'7780,"-5"-11"-7117,-16-34-228,21 44-418,-1-1 1,1 1 0,-1 0-1,0 0 1,1 0-1,-1 0 1,0 0-1,0 0 1,0 0 0,0 0-1,0 0 1,0 1-1,0-1 1,0 0-1,0 0 1,0 1 0,0-1-1,0 1 1,-1-1-1,1 1 1,0 0-1,0-1 1,0 1 0,-1 0-1,1 0 1,0 0-1,-1 0 1,1 0-1,0 0 1,0 0 0,-1 0-1,1 0 1,0 1-1,0-1 1,-1 0-1,1 1 1,0-1 0,0 1-1,0 0 1,0-1-1,0 1 1,0 0-1,0 0 1,-1 1 0,-15 13-56,2 1 1,0 0 0,1 1-1,1 1 1,1 1 0,0-1-1,2 2 1,0 0 0,1 0-1,-7 23 1,14-39-7,1 0 0,0 0 0,1 0-1,-1 0 1,0 1 0,1-1 0,0 0 0,0 0 0,1 0 0,-1 0 0,1 1 0,1 5-1,-1-8 15,0 0-1,1 0 1,-1 0-1,0 0 1,1 0-1,-1 0 1,1 0-1,0-1 1,0 1-1,0-1 1,0 1-1,0-1 1,0 0-1,0 1 1,0-1-1,0 0 1,0 0-1,1-1 1,-1 1-1,0 0 1,1-1-1,2 1 1,16 3-157,-1-2 0,0 0 0,1-1 0,28-2 0,-41 0-150,1 0 1,-1 0-1,0-1 0,0 0 0,0 0 0,0-1 0,0 0 0,-1-1 1,1 1-1,-1-1 0,0-1 0,0 0 0,8-6 0,5-13-3715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43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 2593,'0'0'8821,"0"-1"-8643,0-2-93,1 7-51,-1 0 0,1 0 0,-1 0-1,1 0 1,0 0 0,1 0 0,-1 0 0,1 0-1,0-1 1,0 1 0,0-1 0,0 1 0,0-1-1,1 0 1,0 0 0,-1 0 0,1 0-1,0 0 1,1 0 0,-1-1 0,0 0 0,1 0-1,-1 0 1,1 0 0,0 0 0,0-1 0,-1 1-1,1-1 1,0 0 0,0 0 0,0-1 0,1 1-1,-1-1 1,0 0 0,0 0 0,0 0 0,0 0-1,0-1 1,0 0 0,6-1 0,-6 0-15,0 0 0,-1 0 1,1-1-1,0 1 0,-1-1 1,0 0-1,1 0 0,-1 0 0,0 0 1,-1 0-1,1-1 0,0 1 1,-1-1-1,0 0 0,0 0 0,0 0 1,1-4-1,5-24-3883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44.6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16 3393,'0'0'9615,"-7"0"-9558,98 9-360,-68-5 167,0-1 1,1-2-1,-1 0 0,33-3 1,-55 1 50,1 1 0,-1 0-1,0-1 1,0 1 0,0-1 0,0 1 0,0-1 0,0 0 0,0 1-1,0-1 1,0 0 0,0 0 0,0 1 0,0-1 0,-1 0-1,1 0 1,0 0 0,-1 0 0,2-2 0,7-13-3399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44.9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7514,'0'0'3480,"162"-34"-3416,-115 34-24,-5 0-40,-13 0-112,-11 0-64,-9 3-592,-9 5-1208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0.1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 1 432,'0'0'5715,"-3"1"-5398,-2 1-244,1 0 0,0 0 0,0 1 0,0-1 0,0 1 1,1 0-1,-1 0 0,1 1 0,-1-1 0,1 1 0,0-1 0,0 1 0,1 0 0,-1 0 0,1 0 0,0 1 0,0-1 1,0 1-1,1-1 0,0 1 0,-2 8 0,-4 17 579,2 1 0,-2 37 1,4-39-512,-1 157 255,5-110-274,-1-69-112,1 0 0,0 0 1,0 0-1,1 0 0,0 0 1,0-1-1,0 1 0,1 0 0,0-1 1,0 0-1,8 12 0,-8-14-98,0-1 0,0 1 0,0-1 0,0 1 0,0-1 0,1 0 0,0 0 0,-1-1 0,1 1 0,0-1 0,0 0 0,0 0-1,1 0 1,-1-1 0,0 1 0,1-1 0,-1 0 0,1 0 0,8 0 0,24-2-2365,-22-3 545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45.3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3185,'0'0'3919,"26"-1"-3325,79-3 26,-104 4-588,0 0 0,1 0 0,-1 0 0,1 0 0,-1 0 1,0 0-1,1 0 0,-1 0 0,0 1 0,1-1 0,-1 0 0,0 1 0,1-1 0,-1 1 1,0 0-1,1-1 0,-1 1 0,0 0 0,0 0 0,0 0 0,0 0 0,0 0 1,0 0-1,2 2 0,-4 21 894,-1-17-529,2-3-273,0 0 0,-1 0 0,0 1 0,0-1 0,0-1 1,0 1-1,-1 0 0,0 0 0,-3 6 0,3-7-98,0 1 0,0 0 0,0 0-1,1 0 1,-1 0 0,1 0-1,0 0 1,0 0 0,0 7 0,3-8-37,0 0 0,0-1 0,0 1 0,0-1 0,1 0 0,-1 0 0,1 0 0,-1 0 0,1 0 0,0 0 0,0-1 0,0 1 0,0-1 0,0 0 0,4 1 0,9 6-16,-12-6 23,0 0 0,0 1 0,-1-1 0,1 1 0,-1-1 0,1 1 0,-1 0 0,0 1 0,0-1 1,-1 0-1,1 1 0,-1-1 0,1 1 0,-1 0 0,0 0 0,-1 0 0,1 0 0,-1 0 0,1 0 0,-1 1 0,-1-1 0,1 0 0,0 1 0,-1-1 0,0 0 1,0 1-1,-1-1 0,1 1 0,-1-1 0,0 0 0,0 0 0,0 1 0,-2 3 0,-1 2 50,-1 0-1,-1-1 1,1 1-1,-1-1 1,-1-1 0,0 1-1,0-1 1,-1 0-1,1-1 1,-2 1-1,1-2 1,-12 8 0,16-11-167,0-1 0,0 1-1,0-1 1,0 0 0,0 0 0,0 0 0,0-1 0,-1 0 0,1 0 0,-1 0 0,1 0 0,-1 0 0,1-1 0,-1 0 0,0 0 0,-6-1 0,0-4-4275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46.4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302 66 1824,'0'0'8150,"1"-9"-7096,6-38-23,-8 46-956,0 0 0,0 1 1,0-1-1,0 0 0,0 0 1,0 1-1,0-1 0,-1 0 1,1 1-1,0-1 0,-1 1 1,1 0-1,0-1 0,-1 1 1,1 0-1,0 0 0,-1 0 1,1 0-1,0 0 0,-1 0 1,-1 1-1,-33 2-71,29 1-18,-1 0 1,1 1-1,0 0 0,1 0 0,-1 1 0,1-1 0,0 2 0,-10 11 1,-36 62-36,32-37 41,1 2 1,3 0 0,-16 67-1,15-51 50,12-41-89,1 1-1,0 0 1,1 0 0,1 1 0,2-1-1,1 22 1,0-38 33,0 0-1,0-1 1,1 1-1,0-1 1,0 0 0,0 0-1,0 0 1,1 0-1,-1 0 1,1 0-1,0 0 1,0-1-1,1 0 1,-1 1 0,1-1-1,-1-1 1,1 1-1,0 0 1,7 2-1,2 3-30,1-1-1,1-1 0,-1 0 0,25 6 1,-27-9 13,1-1 0,-1-1 0,0 0 1,1-1-1,19-1 0,-31 0 28,0 1 0,0-1 1,0 0-1,0 1 0,1-1 0,-1 0 0,0 0 0,0 0 1,0 0-1,-1 0 0,1 0 0,0 0 0,0 0 0,0-1 1,-1 1-1,1 0 0,-1 0 0,1 0 0,-1-1 1,1 1-1,-1 0 0,0-1 0,0 1 0,0 0 0,1-4 1,1-38 36,-2 40-38,0-11 16,0-6 98,0-1 1,-6-35 0,5 50-86,-1-1 1,0 1-1,0 0 0,0 0 1,-1 0-1,0 0 0,0 1 1,0-1-1,-1 1 0,1-1 1,-2 1-1,-8-9 0,13 14-40,-1-1 0,1 0-1,-1 1 1,1-1 0,-1 1-1,1-1 1,-1 0-1,1 1 1,-1-1 0,1 1-1,-1 0 1,0-1 0,1 1-1,-1-1 1,0 1 0,1 0-1,-1 0 1,0-1-1,0 1 1,1 0 0,-1 0-1,0 0 1,0 0 0,0 0-1,1 0 1,-1 0-1,0 0 1,0 0 0,1 0-1,-1 0 1,0 0 0,0 1-1,1-1 1,-1 0 0,0 1-1,1-1 1,-1 0-1,0 1 1,1-1 0,-1 1-1,0-1 1,1 1 0,-1-1-1,1 1 1,-1 0-1,1-1 1,-1 1 0,1-1-1,0 1 1,-1 0 0,1 0-1,0-1 1,-1 1-1,1 0 1,0 1 0,-8 49-1043,8-49 1049,-1 101-3231,1-64 491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49.0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 23 3025,'0'0'6694,"0"-5"-6193,4-13-420,0 36-98,-1 43 551,-4-29-245,-2 0 1,-9 34-1,6-30-252,-4 52 1,10 184-1466,0-269 1198,-1 0-1,0 0 1,1-1 0,-1 1-1,0-1 1,0 1-1,0 0 1,-1-1 0,1 0-1,-1 1 1,1-1 0,-1 0-1,0 0 1,0 0 0,0 0-1,0 0 1,0 0 0,0 0-1,-1-1 1,-3 3 0,6-4 194,-24 17-2287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49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 4177,'0'0'4055,"8"-1"-3969,-3 1-98,0 0 1,1 0-1,-1 0 1,1 1 0,-1 0-1,0 0 1,1 0-1,-1 1 1,0-1-1,0 1 1,0 0-1,6 4 1,1 2 177,0 0 1,-1 0-1,0 1 1,15 15-1,6 12 989,50 73 0,-79-105-1104,37 43 143,-31-38-271,-1 0 1,1 1 0,-2 0 0,1 0 0,8 18-1,-13-18-1262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49.8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9578,'0'0'2389,"9"18"-2564,-3-7 167,14 25-92,-3 1 0,0 0 0,-3 2 0,17 66 0,-27-80 84,-2-1 1,0 1-1,-2 0 1,-3 28 0,1-39 25,0 0 0,-1-1 0,-1 1 0,0-1 1,-1 0-1,0 0 0,-1 0 0,-13 20 0,11-22-293,-12 23 504,15-11-4337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50.5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0 7698,'0'0'4670,"0"13"-4630,15 280-1248,-16-291 1191,0-1 1,0 1-1,0-1 1,0 0-1,0 1 1,0-1-1,0 0 1,0 0-1,0 0 1,0 0-1,-1 0 1,-1 1-1,11-7-296,6-3 114,-1-1 1,0-1-1,-1 0 1,0-1-1,12-15 1,-17 19 261,-1-1 1,0 1 0,0-2 0,-1 1-1,0-1 1,0 1 0,-1-1 0,-1 0-1,5-17 1,-27 40 247,-1 0-1,0-2 0,-41 18 1,32-18-187,20-9-75,0 0-1,1 1 1,-1 0 0,1 1-1,-10 7 1,16-10-50,21-1-308,30-2 283,-5 0-8,76 8 0,-119-6 32,0-1 0,0 1 1,0-1-1,0 1 0,0 0 1,0-1-1,0 1 0,0 0 1,0 0-1,0-1 1,0 1-1,0 0 0,0 0 1,0 0-1,-1 0 0,1 0 1,0 2-1,13 13-566,20-4-3027,-16-11-911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51.1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88 6241,'0'0'7173,"-1"-3"-6900,0 2-273,1 1 0,0-1 0,0 0 0,0 1 0,0-1 0,0 1-1,0-1 1,0 0 0,0 1 0,1-1 0,-1 0 0,0 1 0,0-1 0,0 0 0,1 1 0,-1-1 0,0 1 0,1-1 0,-1 1 0,0-1 0,1 1 0,-1-1-1,1 1 1,-1-1 0,1 1 0,-1-1 0,1 1 0,-1 0 0,1-1 0,-1 1 0,1 0 0,-1-1 0,1 1 0,0 0 0,-1 0 0,1 0 0,0-1 0,-1 1-1,1 0 1,0 0 0,-1 0 0,1 0 0,0 0 0,-1 0 0,1 1 0,-1-1 0,1 0 0,0 0 0,-1 0 0,1 0 0,0 1 0,-1-1 0,1 0 0,0 1-1,1 0 1,15-1-99,153-7-78,-152 5-728,0-1 0,-1 0 0,1-1 0,-1-2 0,0 1 0,0-2 0,18-9 0,-12 0-5262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51.5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5433,'0'0'5761,"98"-53"-5753,-60 51 112,-3 2-120,-5 0-312,-10 0 128,-11 10-728,-6 6-1392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52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204 58 1488,'0'0'10404,"-1"-9"-9839,-6-26-271,7 34-288,0 0 0,0 1 1,-1-1-1,1 0 0,0 1 1,0-1-1,-1 0 0,1 1 1,-1-1-1,1 1 0,-1-1 1,1 0-1,0 1 0,-1-1 1,0 1-1,1 0 0,-1-1 1,1 1-1,-1-1 0,0 1 1,1 0-1,-1-1 0,0 1 1,1 0-1,-1 0 0,0 0 0,1-1 1,-1 1-1,0 0 0,0 0 1,1 0-1,-1 0 0,0 0 1,1 0-1,-1 0 0,0 1 1,0-1-1,-1 0 0,-21 11-106,6 0 123,1 0 0,0 2-1,0 0 1,-21 24 0,32-30-23,0 0 0,0 0 0,0 1 0,1-1 1,0 1-1,1 0 0,-1 1 0,2-1 0,-1 0 1,1 1-1,0 0 0,1-1 0,-1 12 0,1 5-47,1 1-1,2 0 1,0 0-1,1 0 0,12 41 1,-13-59 32,0 0 0,1 0 0,0-1 0,0 1 0,0-1 0,1 0 0,0 0 0,0 0 0,1-1 0,0 1 0,0-1 0,1 0 0,-1-1 0,1 1 0,1-1 0,-1 0 0,1-1 0,0 0 0,0 0 0,0 0 0,0-1 0,12 4 0,-12-5 11,0-1 0,0 0 0,1 0 1,-1 0-1,1-1 0,-1 0 1,1-1-1,-1 1 0,0-1 0,1-1 1,-1 0-1,0 0 0,0 0 0,0-1 1,0 0-1,11-6 0,-13 5 39,-1 1-1,1-1 0,-1 0 1,0 0-1,0-1 0,0 1 1,0-1-1,-1 0 0,0 1 1,0-2-1,0 1 0,-1 0 1,0-1-1,0 1 0,0-1 1,0 1-1,-1-1 0,0 0 1,0 0-1,-1 0 0,0-7 1,0 10-14,0 1 1,-1 0-1,0 0 1,1 0-1,-1 0 0,0 0 1,0 0-1,0 0 1,0 0-1,-1 0 1,1 0-1,0 0 1,-1 1-1,1-1 0,-1 1 1,0-1-1,0 1 1,1-1-1,-1 1 1,0 0-1,0 0 1,0 0-1,0 0 0,0 0 1,0 1-1,-1-1 1,1 1-1,0-1 1,-4 1-1,-9-3-10,1 1 0,0 1 0,-18 0 0,10 0-91,13 0 79,-1 0 0,0 1 0,1 1 0,-18 2 0,26-3-73,-1 1 0,1-1 1,-1 0-1,1 1 0,-1-1 1,1 1-1,-1 0 0,1 0 1,0-1-1,-1 1 0,1 0 1,0 0-1,0 0 0,0 0 1,-1 0-1,1 1 0,0-1 1,0 0-1,1 0 0,-1 1 1,0-1-1,0 1 0,1-1 1,-1 0-1,1 1 0,-1-1 1,1 1-1,0 0 0,-1-1 1,1 1-1,0-1 0,0 1 1,0-1-1,0 4 0,1-4-101,-1 1-1,0 0 1,1-1-1,-1 1 0,1-1 1,0 1-1,-1-1 1,1 1-1,0-1 1,0 1-1,0-1 0,0 0 1,0 1-1,0-1 1,1 0-1,-1 0 1,0 0-1,0 0 0,1 0 1,-1 0-1,1 0 1,-1-1-1,1 1 1,-1 0-1,3 0 0,23 6-4285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52.4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3209,'0'0'10090,"36"-5"-9818,169 5-6279,-181-3 699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1.2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30 2593,'0'0'2644,"1"-5"-2066,1-19 5247,-2 71-6497,-21 159-638,21-205 1265,-1 4-117,-1 0-3552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53.0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 7314,'0'0'2581,"29"-4"-2505,90-14-62,-73 16 83,-45 2-73,-1 0 1,1 0 0,-1 0-1,1 0 1,-1 0 0,1 0-1,0 0 1,-1 0-1,1 1 1,-1-1 0,1 0-1,-1 0 1,1 1 0,-1-1-1,1 0 1,-1 1 0,1-1-1,-1 0 1,0 1 0,1-1-1,-1 1 1,1-1-1,-1 0 1,0 1 0,1-1-1,-1 1 1,0-1 0,0 1-1,1 0 1,-2 2 97,0-1 1,0 1-1,0 0 1,-1-1-1,1 1 1,0-1-1,-1 0 1,0 1-1,0-1 1,1 0-1,-1 0 1,-4 3-1,-8 10-159,13-14 33,0 0 0,0 0 1,0 0-1,0 0 0,1 0 0,-1 0 0,0 0 0,0 1 1,1-1-1,-1 0 0,1 0 0,-1 1 0,1-1 1,-1 1-1,1-1 0,0 0 0,0 1 0,0-1 0,0 0 1,0 1-1,0-1 0,0 1 0,0-1 0,0 0 1,1 1-1,-1-1 0,0 1 0,1-1 0,-1 0 0,1 0 1,0 1-1,-1-1 0,1 0 0,0 0 0,0 0 1,0 0-1,0 0 0,0 0 0,0 0 0,2 1 0,4 2-41,0 0-1,1-1 0,-1 0 0,1-1 0,0 0 1,9 2-1,12 3 110,-17-3-68,0 0 0,0 1 0,-1 0 0,0 1 0,11 7 0,-19-10 2,0-1 1,1 1 0,-2 0 0,1 0 0,0 0-1,0 0 1,-1 0 0,0 1 0,1-1 0,-2 1-1,1-1 1,0 1 0,-1 0 0,1 0 0,-1 0-1,0 0 1,0 0 0,-1 0 0,1 5 0,0 3 1,-1-1 1,0 0 0,-1 1-1,-1-1 1,1 0 0,-2 1-1,0-1 1,-5 13 0,0-5 3,-2-1 1,0 1-1,-20 25 1,19-28 35,-23 30-65,32-44 41,0 0 1,-1 0-1,1 0 0,0 0 1,-1-1-1,1 1 0,-1-1 1,1 1-1,-1-1 1,0 0-1,0 0 0,1 0 1,-1 0-1,0-1 0,0 1 1,-4-1-1,3 1 15,0-1 1,0 0-1,1 0 0,-1 0 0,0-1 1,0 1-1,0-1 0,1 0 0,-1 0 1,0 0-1,-3-3 0,5 3-157,1-1-1,0 0 0,-1 1 0,1-1 1,0 0-1,0 0 0,0 0 1,1 0-1,-1 0 0,0 0 0,1 0 1,-1 0-1,1 0 0,0 0 0,0-1 1,0 1-1,0 0 0,0 0 1,0 0-1,0 0 0,2-4 0,0-10-4139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53.4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10266,'0'0'1378,"8"10"-2292,2 3 904,40 57 15,-46-63-1,0-1 0,0 1 0,-1 1 0,0-1 0,-1 0-1,1 1 1,-1-1 0,-1 1 0,2 14 0,-3-17-100,1-1 0,-1 1 0,-1 0 0,1-1 0,-1 1 0,1 0 0,-1-1 0,-1 1 0,1-1 0,0 1 0,-1-1 0,0 0 0,0 0 0,-1 0 0,1 0 0,-1 0 0,0 0 0,0-1 0,0 1 0,0-1 0,-6 5 1,-6 4-3581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53.8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9962,'0'0'3137,"85"-3"-4481,-8 3 199,-12 0-1455,-9 0-617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54.1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88 7770,'0'0'5824,"5"-14"-5644,15-43-88,-13 41-7,-7 16-80,0 15-801,-15 321 77,15-323 476,0 0 0,-1-1 0,0 1-1,-1-1 1,-1 0 0,0 1 0,0-1-1,-2-1 1,1 1 0,-1 0 0,-1-1 0,-10 16-1,6-13-3514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54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 1640,'0'0'8078,"73"0"-6972,-32 1-1051,-18 0-215,1-1 1,28-4 0,-45 3-441,0 0 1,0-1-1,0 0 1,0-1-1,0 1 1,10-7-1,11-9-5524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55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 6673,'0'0'4921,"30"-8"-4921,-4 8 8,1 0 40,2 0-48,-8 0-280,-7 5 136,-2 1-256,-3-1-448,-3-3-1408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59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337 27 1112,'0'0'10213,"0"-5"-9493,0 4-711,1 1 0,-1-1 0,0 0 0,0 1 0,0-1 0,1 1 0,-1-1 0,0 0 0,0 1 0,0-1 0,0 0 0,0 1 0,0-1 0,0 1 1,0-1-1,0 0 0,0 1 0,-1-1 0,1 1 0,0-1 0,0 0 0,-1 1 0,1-1 0,0 1 0,-1-1 0,1 1 0,0-1 0,-1 1 0,1-1 0,-1 1 0,1-1 0,-1 1 0,1 0 0,-1-1 0,1 1 0,-1 0 0,1-1 0,-1 1 0,1 0 0,-1 0 0,0 0 0,1-1 0,-1 1 0,1 0 0,-1 0 0,0 0 0,1 0 0,-2 0 0,-1 1 3,0 0 0,1 1 0,-1-1 0,0 1 0,0 0 0,1-1 0,-1 1 0,1 0 0,-1 1 0,1-1 0,-4 5 0,-68 84 53,-77 122 0,127-182-51,19-26-3,0 1 1,0 0-1,1 0 0,0 0 0,0 1 0,0-1 0,-2 10 0,5-15-11,1 0 0,0 0 0,-1 0 0,1 1 0,0-1 0,0 0 0,0 0 0,0 0 0,0 1 0,0-1 0,1 0 0,-1 0-1,0 1 1,1-1 0,-1 0 0,1 0 0,-1 0 0,1 0 0,-1 0 0,1 0 0,0 0 0,-1 0 0,1 0 0,1 1 0,1 1-1,0-1 1,0 0-1,0-1 1,0 1-1,0 0 1,0-1-1,0 0 1,7 2-1,7 1-33,-1-1-1,32 1 0,-42-4 9,10 1-29,56 3-1399,-1-6-3509,-47-3 1068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3:59.9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230 11 5553,'0'0'7833,"0"-7"-7670,0 4-230,-1 6-96,-17 69 137,-4 0-1,-3-1 1,-36 70-1,19-58 51,-14 36-284,52-95-704,4-13-2239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4:04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27 2801,'0'0'10530,"0"-4"-9801,0 4-694,0-1 0,0 0 0,0 0 0,0 0 0,0 1 0,0-1 1,0 0-1,0 0 0,0 0 0,1 1 0,-1-1 0,0 0 0,0 0 0,1 1 0,-1-1 0,1 0 0,-1 1 0,0-1 0,1 0 0,-1 1 0,1-1 0,0 0 0,-1 1 0,1-1 0,-1 1 0,2-1 0,28-2 223,-22 3-361,199 14-552,3 1-1630,-179-14 1666,-23 0 237,0 0 0,0 0 0,-1-1-1,1 0 1,0-1 0,0 0 0,0 0 0,-1-1 0,1 0 0,9-3 0,-6-5-2280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4:05.1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3833,'0'0'9172,"2"0"-8909,377 0-425,-216 0-4637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1.6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77 1840,'0'0'8033,"24"-3"-7955,54-7-33,-52 8-94,0-1 0,-1-1 1,38-12-1,-61 16-90,0-1 1,-1 1 0,1-1-1,0 0 1,-1 1-1,1-1 1,0 0-1,-1 0 1,1 0 0,-1 0-1,0 0 1,1-1-1,-1 1 1,0 0-1,0-1 1,1 1 0,-1 0-1,0-1 1,-1 1-1,1-1 1,0 0 0,0 1-1,0-3 1,-1-6-1844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4:08.5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1 1840,'0'0'8696,"1"0"-8594,-1 0 0,1 0 0,-1-1 0,1 1 0,0 0 1,-1 0-1,1 0 0,-1 0 0,1 0 0,-1 0 0,1 1 0,-1-1 1,1 0-1,-1 0 0,1 0 0,-1 0 0,1 1 0,-1-1 1,1 0-1,-1 1 0,1-1 0,-1 0 0,1 1 0,-1-1 0,0 0 1,1 1-1,-1-1 0,0 1 0,1 0 0,-1 82-306,-12 319 63,-8-311 44,5-30-133,15-31-2675,0-18-1102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4:08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1040,'0'0'9552,"28"-1"-9479,93-2-24,-110 4-71,0 1 0,0 0 0,0 1 0,0 0 0,0 1 0,-1 0 0,0 1 0,1 0 0,-2 0 0,1 1 0,-1 0 0,0 1 0,15 14 0,-18-16-30,3 2 30,-1 0 1,0 1-1,-1 0 0,1 1 1,-2 0-1,1 0 0,-1 0 0,-1 0 1,8 17-1,-6-6 5,-1 1 1,-1-1-1,5 42 0,1 4-2926,-10-60 665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4:09.3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6905,'0'0'2005,"1"26"-1916,7 368 243,-10-258 223,1-4-4041,1-116-329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4:09.7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 15 4153,'0'0'4538,"-2"-3"-4766,1 2 300,0 1 0,0-1 0,1 0 0,-1 0-1,0 0 1,0 0 0,0 1 0,0-1 0,0 0 0,1 1 0,-1-1 0,-1 1-1,1-1 1,0 1 0,0 0 0,0-1 0,0 1 0,0 0 0,0 0 0,0 0-1,0-1 1,-1 1 0,1 0 0,0 1 0,0-1 0,0 0 0,0 0-1,0 0 1,-2 1 0,1 1-3,0-1 0,-1 1 1,1 0-1,1 0 0,-1-1 0,0 1 0,0 0 0,1 1 0,-1-1 0,1 0 0,-1 0 1,0 4-1,-2 4-26,0-1 0,1 1 1,0-1-1,1 1 0,0 0 1,-2 17-1,4-20-45,-1 0-1,1 0 1,0 0-1,1 1 1,0-1-1,0 0 1,0 0-1,1-1 1,0 1 0,0 0-1,1 0 1,-1-1-1,2 0 1,-1 1-1,1-1 1,0 0-1,0-1 1,0 1-1,7 5 1,-8-7-153,1-1-1,-1 1 1,1-1 0,0 0-1,0 0 1,1 0 0,-1-1 0,1 0-1,-1 1 1,1-2 0,0 1 0,-1 0-1,1-1 1,0 0 0,0 0-1,0 0 1,0-1 0,0 0 0,0 0-1,0 0 1,1 0 0,-1-1-1,0 0 1,-1 0 0,1 0 0,0-1-1,0 0 1,0 0 0,7-4 0,12-14-4094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4:10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69 1560,'0'0'6524,"-1"6"-6152,0 4-216,0-8-123,1 0 1,-1 0-1,1 0 1,-1 0 0,1 0-1,0 0 1,0 0-1,0 0 1,0 0 0,0 0-1,0 0 1,0 0-1,1 0 1,-1 0-1,1 0 1,-1 0 0,1-1-1,0 1 1,0 0-1,0 0 1,0 0 0,0-1-1,0 1 1,0-1-1,1 1 1,-1-1 0,0 1-1,1-1 1,2 2-1,9 13 912,-13-14-919,1 0 0,0-1-1,0 0 1,-1 1 0,1-1-1,0 1 1,0-1 0,0 0-1,0 1 1,1-1 0,-1 0-1,0 0 1,0 0 0,1 0-1,-1 0 1,1 0 0,-1-1-1,1 1 1,-1 0 0,1-1-1,2 1 1,1 0 38,0-1 1,-1 0-1,1 0 0,0 0 1,0-1-1,0 0 0,0 0 1,0 0-1,-1 0 0,1-1 1,-1 1-1,1-1 0,-1-1 1,1 1-1,-1-1 0,0 1 1,0-1-1,0 0 0,-1-1 0,1 1 1,-1-1-1,0 1 0,0-1 1,5-8-1,-2 3-333,-1 0 0,-1 0-1,1 0 1,-1-1 0,-1 0 0,0 0-1,0 0 1,-1 0 0,-1 0 0,1 0-1,-1-11 1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4:10.6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6481,'0'0'2713,"153"18"-2705,-135-18 96,-9 3-88,-3-1 48,-3 1 16,-3 0-80,3-1-16,-3 4-120,0-4-944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4:11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0 297 360,'0'0'9045,"10"-28"-8208,-4 6-640,10-28 710,44-93 0,-51 129-743,-7 11-119,0 0-1,0 0 0,0 0 1,-1-1-1,1 1 1,-1 0-1,1-1 1,-1 1-1,1-7 0,-2 10 100,0 22-354,3 256 81,0 4-2919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4:11.4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10298,'0'0'1969,"162"-29"-2570,-118 29 289,-11 0-72,-16 0-56,-8 0-240,-9 10-952,-3 1-217,-12-8-1135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4:11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64 10314,'0'0'2145,"173"-50"-2841,-111 42-1177,-9 2-2488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4:12.1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 3577,'0'0'10502,"25"-3"-10359,174-22-86,-2 19-434,-185 6 354,-7 0-30,1 0-1,-1 0 1,1 1 0,-1 0-1,0 0 1,0 0 0,1 0 0,-1 1-1,0 0 1,0 0 0,9 6-1,-12-7 52,-1 1 0,1-1 0,-1 1 0,1 0 0,-1 0 0,1 0 0,-1-1 0,0 1 0,0 0 0,0 0 0,0 1 0,0-1 0,0 0 0,-1 0 0,1 0 0,-1 1 0,0-1 0,1 0 0,-1 0 0,0 1 0,0-1 0,0 0 0,-1 0 0,1 1 0,-1-1 0,1 0 0,-1 0 0,0 1 0,1-1 0,-1 0 0,-2 3 0,-1 1 69,0 1 0,0-1 0,0 0 0,-1 0 0,0 0 0,0 0 1,-11 8-1,-52 38 488,36-29-440,1 0-67,1 1 0,1 2 0,-35 40 0,56-56-39,0 1 0,0 1 0,1-1 0,0 1 0,1 0 0,0 0 0,1 1 0,1 0 0,0 0 0,0 0-1,2 0 1,-1 1 0,1 16 0,1-24-8,1 4 18,-1-1 0,1 1-1,1-1 1,-1 1 0,2-1 0,2 14-1,-2-20-11,-1-1-1,0 1 0,0 0 0,1-1 1,0 0-1,-1 1 0,1-1 0,0 0 1,0 0-1,0 0 0,1 0 1,-1 0-1,0 0 0,1-1 0,-1 1 1,1-1-1,-1 0 0,1 0 0,0 0 1,-1 0-1,1 0 0,0 0 0,0-1 1,0 1-1,0-1 0,3 0 1,22 2 15,1-2 1,-1-1-1,0-1 1,1-1-1,36-9 1,136-48-1787,-140 40 144,-8 3-2346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5T11:12:49.759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51B7E7C0-D5E4-4EFF-82CD-C57B11510CE7}" emma:medium="tactile" emma:mode="ink">
          <msink:context xmlns:msink="http://schemas.microsoft.com/ink/2010/main" type="inkDrawing" rotatedBoundingBox="12395,7636 12410,7636 12410,7651 12395,7651" shapeName="Other"/>
        </emma:interpretation>
      </emma:emma>
    </inkml:annotationXML>
    <inkml:trace contextRef="#ctx0" brushRef="#br0">1661 2856 204 0</inkml:trace>
  </inkml:traceGroup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2.0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70 936,'0'0'3340,"11"-9"-2992,36-29-6,-43 36-314,-1 0 0,1 0 0,0 0 0,0 0-1,0 1 1,0 0 0,1-1 0,-1 2 0,0-1-1,0 0 1,1 1 0,-1 0 0,0 0 0,1 0-1,-1 1 1,8 1 0,8 0 52,67-13-447,-83 11-1624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4:13.4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0 7826,'0'0'1984,"4"29"-1661,1 9-239,3 9 45,1 82-1,-8-66 206,-2 1 0,-19 118 0,4-86 371,-4 125 0,14 103-95,13-198-472,37 215-1,-8-101-9,-30-159-164,-4 95 0,-2-97 44,-1-65 19,0 0 0,0 0 1,-2 0-1,0 0 0,0 0 0,-1 0 1,-1-1-1,0 0 0,-1 0 0,0 0 0,-12 16 1,18-28-107,94 3-242,144 27-1,-113-13 408,522 32 212,-4-44 78,-468-6-349,-163 0-27,674-28 41,-567 14-38,542-59 32,3 39-230,-626 34 72,322 11-472,-301-4-549,1 2 1,-1 3-1,-1 2 1,67 26-1,54 33-3261,-98-40 2255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4:13.7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0 784,'0'0'1641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9:34:15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1 203 4297,'0'0'2402,"26"-12"-1538,-1 1-586,141-67 1482,24-13 522,-186 89-2223,1 0 1,0 0-1,0 1 0,0 0 1,0 0-1,0 0 1,0 1-1,0-1 1,0 1-1,1 1 1,-1-1-1,0 1 1,7 1-1,3 2 24,-1 1-1,29 14 1,-4-2 58,45 14-105,1-4 0,1-4 0,140 18 0,276 3 140,-88-11-109,-188-13 6,365-15 1,218-68 106,-651 48-175,1032-28-329,-931 33 453,-166 8-252,-41 0-29,1 1-1,95 14 1,-143-12 123,29 6-105,-33-7 123,0 1 1,0-1-1,0 0 0,0 0 0,0 1 0,0-1 0,0 1 0,0-1 0,0 1 0,0-1 1,-1 1-1,1-1 0,0 1 0,0 0 0,0 0 0,-1-1 0,1 1 0,0 0 0,-1 0 1,1 0-1,0 0 0,-1 0 0,1 1 0,-4 0 483,2-2-460,1 0 1,-1 0 0,0 1-1,1-1 1,-1 0 0,1 1-1,-1-1 1,1 0 0,-1 1-1,1-1 1,-1 0-1,1 1 1,-1-1 0,1 1-1,-1-1 1,1 1 0,0-1-1,-1 1 1,1-1 0,0 1-1,0-1 1,-1 1-1,1 0 1,0-1 0,0 1-1,0-1 1,-1 1 0,1 0-1,0 0 1,2 12-20,0 1-1,1-1 1,1-1 0,0 1-1,1 0 1,0-1 0,0 0-1,2 0 1,-1-1 0,16 21-1,24 46 5,-40-61-7,0 0 0,0 0 0,-2 0 1,0 1-1,-1 0 0,-1-1 0,0 1 0,-2 0 1,0 0-1,-4 28 0,-2-11 89,-1 0 0,-2-1 1,-2 0-1,-19 42 0,10-28-5,1 0 1,2 2-1,3 0 0,2 0 1,2 1-1,2 1 0,-1 75 1,10 5-135,-3 147-164,-2-228 231,-21 95 1,-1-2 17,26-140-31,-8 60-114,2 0-1,6 102 1,9-96-91,-4-41-596,1 48-1,-6-76 770,0 0-1,0 1 1,0-1-1,0 0 1,0 0 0,0 0-1,0 0 1,0 0-1,0 0 1,-1 0-1,1 0 1,0 0-1,-1 0 1,1 0 0,-1 0-1,1 0 1,-1 0-1,1 0 1,-1-1-1,0 1 1,1 0 0,-1 0-1,0 0 1,0-1-1,0 1 1,0-1-1,1 1 1,-1 0-1,-2 0 1,-1-1 61,1 1 0,0-1-1,-1 0 1,1 0 0,-1 0 0,1 0-1,-1-1 1,1 0 0,-4 0 0,-5-3 112,0-1 0,1 0 0,0-1 1,0 0-1,0 0 0,1-1 0,-19-16 0,18 13-216,-1 1 0,0 1-1,-1 0 1,1 1 0,-20-9-1,-5 5-1873,2 0-2330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5:05.10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762 371 13838,'35'-8'13,"13"-2"-132,-48 10-74,-3 0-283,-45 6-3464,16 2-2073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5:05.03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175 51 9388,'49'-10'-410,"-18"3"23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5:05.02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281 407 6443,'28'-19'-725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6:42.01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76 4221 13560,'11'45'8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6:41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3774 235 8620,'-2'11'-264,"-3"24"-3571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6:46.0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473 477 5624,'1'0'-16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6:47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1 933 1272,'0'0'6490,"9"-10"-5772,57-56-274,3 4 0,3 3 0,1 3 0,71-38-68</inkml:trace>
  <inkml:trace contextRef="#ctx0" brushRef="#br0" timeOffset="1">1106 78 10387,'42'-34'-117,"-10"3"-235,-20 19-707,-17 19-4094,-7 4 3015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2.6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3449,'0'0'4750,"0"66"-4204,-6 79-3059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1:30.2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66 696,'0'0'4513,"0"-9"-3846,0-48 3997,0 64-5117,13 219 1354,-5-75-420,1 62-129,-11-176-73,-2 1 1,-11 49-1,8-50-215,1 1 0,-2 53 0,6-63 63,2-19-218,7-25-1222,3-3-1283,2-2-2149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1:36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70 3753,'0'0'7081,"4"-37"-3479,105 38-3632,165-5 22,-254 1 29,-27 2 24,6 1-44,-1 0 1,0 0 0,0 0 0,1 0 0,-1 0-1,0-1 1,0 1 0,1 0 0,-1-1-1,1 0 1,-1 1 0,0-1 0,1 0-1,-1 0 1,1 0 0,-2-1 0,6 0-95,0 0 0,0 1 1,1-1-1,-1 1 0,1 0 0,-1 0 1,1 0-1,0 1 0,-1-1 0,6 1 1,-3-1 41,2 0-91,3-1-298,-26 2-28,-12 1-1385,-50 8-1,22 2-4740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1:38.0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6 1072,'0'0'8854,"42"-5"-7906,-1 5-999,-1 2 0,80 14 0,-120-16 48,0 0-1,0 0 1,-1 0-1,1 0 1,0 0-1,0 0 1,0 0-1,0 0 1,-1 0-1,1 1 1,0-1 0,0 0-1,0 0 1,0 0-1,0 0 1,0 0-1,0 0 1,-1 1-1,1-1 1,0 0-1,0 0 1,0 0 0,0 0-1,0 0 1,0 1-1,0-1 1,0 0-1,0 0 1,0 0-1,0 0 1,0 1 0,0-1-1,0 0 1,0 0-1,0 0 1,0 0-1,0 1 1,0-1-1,0 0 1,0 0-1,0 0 1,0 0 0,0 1-1,0-1 1,0 0-1,1 0 1,-1 0-1,0 0 1,0 0-1,0 0 1,0 1 0,0-1-1,0 0 1,1 0-1,-1 0 1,0 0-1,0 0 1,0 0-1,0 0 1,1 0-1,-16 6 204,-30 0 100,0-2 0,-65-3 0,71-1 391,38 0-35,11 1-1820,56 2 851,34 6-45,-115-10 724,-1 1-1,1 0 0,-31 5 0,-28 2 570,74-7-1008,0 0 0,0 0 1,0-1-1,0 1 0,0 0 1,0 0-1,0 0 0,0 0 1,1 0-1,-1 0 1,0-1-1,0 1 0,0 0 1,0 0-1,0 0 0,0 0 1,1 0-1,-1 0 0,0 0 1,0 0-1,0 0 0,0 0 1,0 0-1,1 0 1,-1 0-1,0 0 0,0 0 1,0 0-1,0 0 0,0 0 1,1 0-1,-1 0 0,0 0 1,0 0-1,0 0 1,0 0-1,1 0 0,-1 0 1,0 0-1,0 0 0,0 0 1,0 0-1,0 0 0,0 1 1,1-1-1,-1 0 0,0 0 1,0 0-1,0 0 1,0 0-1,0 0 0,0 0 1,0 1-1,0-1 0,0 0 1,0 0-1,0 0 0,1 0 1,-1 0-1,0 1 0,0-1 1,0 0-1,0 0 1,1-6-4340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6:41.9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1894 2703 9359,'200'38'158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6:41.9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55 162 12353,'14'33'-126,"-12"-29"-37,-1-1 1,1 0 0,0 0-1,-1 1 1,0-1-1,0 1 1,0-1 0,0 1-1,0 4 1,-1-7 62,0 0 1,0 0-1,-1-1 0,1 1 1,0 0-1,-1 0 0,1 0 1,0 0-1,-1 0 0,1 0 1,-1-1-1,1 1 0,-1 0 1,0 0-1,1-1 0,-1 1 1,0 0-1,1-1 0,-1 1 1,0-1-1,0 1 0,0-1 1,0 1-1,1-1 0,-1 1 1,0-1-1,0 0 0,0 0 1,0 1-1,0-1 0,0 0 1,0 0-1,0 0 0,0 0 1,-1 0-1,-25 1-1898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18:21.4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24575,'73'2'0,"113"15"0,-141-13-61,88-2 0,-79-3-1182,-34 1-5583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18:24.7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22 24575,'7'1'0,"-1"1"0,1 0 0,-1 1 0,0 0 0,1-1 0,-1 2 0,-1-1 0,1 1 0,0 0 0,5 5 0,18 11 0,14 3 0,-2 1 0,-1 3 0,-1 1 0,44 42 0,-81-69 0,0 1 0,-1 0 0,1-1 0,0 1 0,-1 0 0,0 0 0,1 0 0,-1 0 0,0 0 0,0 0 0,0 1 0,0-1 0,-1 0 0,1 0 0,0 1 0,-1-1 0,0 0 0,0 1 0,1-1 0,-1 1 0,-1-1 0,1 3 0,-1-2 0,0 1 0,-1-1 0,1 0 0,-1 0 0,0 0 0,0 0 0,0 0 0,0-1 0,0 1 0,-1-1 0,1 1 0,-1-1 0,-4 3 0,-5 4 0,-1-2 0,0 0 0,0 0 0,-1-1 0,-27 8 0,37-13 0,1 1 0,-1-1 0,0 0 0,0 0 0,0-1 0,1 1 0,-1-1 0,0 0 0,0 0 0,0 0 0,-6-2 0,8 1 0,0 0 0,1-1 0,-1 1 0,1-1 0,0 0 0,-1 1 0,1-1 0,0 0 0,0 0 0,0 0 0,0 0 0,1 1 0,-1-1 0,1 0 0,-1-1 0,1 1 0,-1 0 0,1 0 0,0 0 0,0 0 0,0 0 0,0 0 0,1-3 0,0-37 0,1 1 0,12-61 0,-9 72 0,10-86-1365,-10 96-5461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18:45.5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 24575,'0'-4'0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3:12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35 120,'0'0'3509,"6"1"-2588,3-1-492,-1 0-1,1 0 1,0-1 0,-1 0-1,1 0 1,-1-1-1,14-4 1,-11 3-256,1 1 1,1 0-1,-1 0 0,0 1 1,0 1-1,1 0 0,14 3 1,16-2-123,13-1 81,424-5 248,-414-2 242,-17 2-1979,-13 4-5654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3:13.3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1424,'0'0'5091,"19"4"-4323,25 4-274,0-3 0,51 2 0,160-17 636,-161 5-951,-13 0-147,105 9 0,-174-3-363,0 1 0,-1 0 0,1 0 0,-1 1 0,14 5 0,-25-8 256,0 1 0,1-1 0,-1 0-1,0 0 1,0 0 0,1 1-1,-1-1 1,0 0 0,0 0-1,1 1 1,-1-1 0,0 0-1,0 0 1,0 1 0,1-1 0,-1 0-1,0 1 1,0-1 0,0 0-1,0 1 1,0-1 0,0 0-1,0 1 1,0-1 0,0 0 0,0 1-1,0-1 1,0 0 0,0 1-1,0-1 1,0 0 0,0 1-1,0-1 1,0 0 0,0 1 0,0-1-1,0 0 1,-1 1 0,1-1-1,0 0 1,0 1 0,0-1-1,-1 0 1,1 0 0,0 1 0,-1-1-1,-13 10-1998,-5-5-297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3.0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0 3089,'0'0'5782,"-5"71"-4324,6-15-1296,1-9-871,-6-18-2897,2-25 1295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3:13.8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4385,'0'0'2308,"29"-1"-1847,163-6 121,-174 8-403,0 0-1,0 2 0,0 0 0,0 1 1,-1 0-1,0 2 0,0 0 0,0 1 1,0 1-1,-1 0 0,-1 1 0,1 1 1,19 16-1,-24-17-137,0 0-1,-1 1 1,0 1 0,0 0 0,-1 0 0,-1 0-1,0 1 1,-1 1 0,0-1 0,0 1 0,-2 0-1,1 1 1,-2-1 0,0 1 0,0 0 0,-2 0 0,2 20-1,-2-15-36,-2 0-1,0 0 1,-2 0-1,0 0 0,-1 0 1,0 0-1,-2-1 0,0 0 1,-2 1-1,-9 19 1,-37 69 103,-72 104 0,98-179 179,27-31-204,0 18-4164,0-9 51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4:07.9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1 1320,'0'0'6572,"5"-1"-6222,-1 2-253,0-1-1,0 0 1,1 1 0,-1 0 0,0 0 0,0 0-1,0 1 1,0-1 0,-1 1 0,1 0 0,0 0-1,-1 0 1,1 1 0,-1-1 0,0 1-1,3 3 1,58 61 1390,-29-28-829,-22-26-639,9 8-62,-2 0 0,28 38-1,-44-54 35,0 1 0,0-1 0,-1 1 0,0 0 0,0 0 0,-1 0 0,1 0-1,-1 0 1,-1 0 0,1 0 0,-1 1 0,0-1 0,-1 1 0,1-1 0,-1 1-1,0-1 1,-3 13 0,-1-11 60,0 0-1,-1 0 0,0-1 1,0 0-1,-1 0 0,1-1 1,-2 1-1,1-1 1,-8 5-1,-12 15 154,-15 23-26,1 2 0,-53 94 0,70-108-120,21-33-30,0 1 0,-1-1 0,0 1 0,0-1 0,0 0 0,0 0 0,-1 0 0,1-1 0,-1 1 0,0-1 0,0 0 0,0 0 0,-1 0 0,1-1 0,-1 1 0,1-1 0,-1 0 0,0 0 0,0-1-1,0 0 1,0 0 0,0 0 0,-8 1 0,15-3-432,0 0 1,-1 0-1,1 0 0,0 0 0,-1 0 1,1 0-1,0-1 0,-1 1 0,0 0 1,1-1-1,1-2 0,-1 2-556,10-14-5219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7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1433 15031,'-5'-9'6,"-4"-8"4,1 0 0,-7-21 0,11 19-36,2-1 0,0 1 0,1-1 0,0 1-1,5-31 1,-3 27 26,2-6 11,1 0-1,1 1 1,1 0 0,2 0-1,-8 27-10</inkml:trace>
  <inkml:trace contextRef="#ctx0" brushRef="#br0" timeOffset="-1">96 888 14930,'32'-64'-34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19 7562,'0'0'4533,"0"-3"-4208,0-9-204,0 9-107,0 30-257,0-17 176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250 269 12457,'1'2'0,"2"2"1,4 9 0,-7-11 28,1 1 0,0-1 0,-1 0 0,0 0 0,1 0 0,-1 1 0,0-1 0,0 0 0,0 0 0,-1 0 0,1 1 0,0-1 0,-1 0 0,1 0 0,-1 0 0,0 0 0,0 0 1,0 0-1,0 0 0,0 0 0,0 0 0,-1 0 0,1 0 0,0-1 0,-1 1 0,0 0 0,1-1 0,-1 1 0,0-1 0,0 0 0,0 0 0,0 0 0,0 0 0,0 0 0,0 0 0,0 0 0,0-1 0,0 1 0,0-1 1,0 1-1,-3-1 0,-14 3 91,1 0 0,-1-2 0,-37-1 0,36 0-148,17 0 22,0-1 0,1 1-1,-1-1 1,0 1 0,1-1 0,-1 0 0,0 0-1,1 0 1,-1 0 0,1 0 0,-1-1-1,1 1 1,0-1 0,0 0 0,-1 1 0,1-1-1,0 0 1,1 0 0,-1 0 0,0-1-1,1 1 1,-1 0 0,-1-4 0,-2-4-720,1-1 1,-1 1-1,2-1 1,-1-5 219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139 310 13844,'225'2'-28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7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293 35 12838,'193'0'700,"-188"0"-743,1 0 1,-1 0 0,0-1 0,1 0 0,-1 1 0,7-4 0,-10 3-263,0 1 1,0-1-1,0 0 0,-1 0 1,1-1-1,0 1 0,-1 0 0,1 0 1,-1-1-1,1 1 0,-1-1 1,2-2-1,1-7-3728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245 593 13516,'-28'14'-44,"24"-5"-2106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7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337 96 11783,'-1'4'91,"-1"0"21,0 1 1,0-1 0,-1 1 0,0-1 0,-4 6 0,-5 1 39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7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60 682 8132,'-10'4'-2320,"-2"-4"-1524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3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61 904,'0'0'8190,"15"0"-8019,46-16-77,-48 12-150,-1 0 0,2 1 0,-1 0 0,0 1 0,17 0 0,-27 2-250,0-1 0,1 0-1,-1 1 1,0-1 0,0-1 0,0 1-1,0 0 1,0-1 0,0 1-1,0-1 1,3-3 0,3-5-2273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6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1140 24 9645,'-3'-2'64,"-5"-2"84,0 1 0,0 0 0,0 0 0,0 1 1,0 0-1,-1 0 0,1 1 0,0 0 0,-1 1 0,1 0 0,-1 0 1,-12 2-1,-13 0 45,12 0-160,1 1-1,0 2 1,0 0 0,0 1-1,1 0 1,-39 20 0,9-5 71,-9 2 21,-115 49 522,152-61-563,-1 1 0,1 2 0,1 0 0,0 1 0,-21 21 1,29-23-84,2 0 1,0 1 0,1 0 0,0 1 0,-15 31 0,-29 89 79,-2 3 27,-64 126 531,108-230-623,2 0-1,0 1 1,3 0 0,1 1 0,2-1-1,0 39 1,3-25-19,3 1-1,-1-37 3</inkml:trace>
  <inkml:trace contextRef="#ctx0" brushRef="#br0" timeOffset="-1">289 2118 14193,'4'2'-1,"45"19"43,63 18-10</inkml:trace>
  <inkml:trace contextRef="#ctx0" brushRef="#br0" timeOffset="-3">2120 894 16638,'5'-13'13,"1"-11"9,0 0 1,-5 20-20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6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146 212 12972,'-4'2'44,"-2"1"22,0-1 1,0 0-1,-11 3 1,2-1 40,0-1 0,0-1 0,0 0 0,-28 0 1,42-5-454,0-1 0,1 0 0,-1 1 0,1-1 0,-1 1 0,1-1 0,0 2 173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6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676 1 720,'0'0'3644,"-30"15"-2604,-121 68 680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6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12 5537,'0'0'7235,"0"-3"-6836,0-6-178,1 108 111,1-24-260,-3 0-1,-18 129 1,8-142-198,3 0-1,0 89 1,8-142 77,1 0 0,0-1-1,1 1 1,-2-8 43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7:58.1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289 169 7522,'0'0'3484,"-4"-8"-3357,-16-37 6,-1 70 986,-1 6-639,-1 0 0,-34 32 1,39-45-507,-1 2 0,2 0 0,1 1 0,1 1 0,0 0 0,-20 44 0,29-43-307,6-23 328,0 0 0,0 0 0,0 0 0,0-1 0,0 1-1,0 0 1,0 0 0,0 0 0,0 0 0,0 0 0,0 0 0,1 0 0,-1 0-1,0 0 1,0 0 0,0 0 0,0 0 0,0 0 0,0 0 0,0 0-1,0-1 1,1 1 0,-1 0 0,0 0 0,0 0 0,0 0 0,0 0-1,0 0 1,0 0 0,0 0 0,0 1 0,1-1 0,-1 0 0,0 0 0,0 0-1,0 0 1,0 0 0,0 0 0,0 0 0,0 0 0,0 0 0,0 0-1,1 0 1,-1 0 0,0 0 0,0 0 0,0 0 0,0 0 0,0 1-1,0-1 1,0 0 0,0 0 0,0 0 0,0 0 0,0 0 0,0 0 0,0 0-1,0 0 1,0 1 0,0-1 0,0 0 0,0 0 0,0 0 0,0 0-1,0 0 1,0 0 0,0 0 0,0 1 0,25-31-344,-18 21 420,69-83-361,42-56-113,-100 123 459,-2 0 0,0-2 0,-2 1 0,11-32-1,-22 51 145,-2 4-78,-1 1 0,1 0 0,0-1 0,0 1 0,0 0 1,0 0-1,1-1 0,-1 1 0,0 0 0,1 0 0,2-2 0,-3 4-112,1-1 0,0 0 0,0 1-1,0-1 1,0 1 0,0 0 0,0 0 0,0 0 0,0 0-1,-1 0 1,1 0 0,0 0 0,0 1 0,0-1 0,0 1-1,0-1 1,2 2 0,6 1-11,1 2 0,-1-1-1,0 1 1,-1 1 0,1 0 0,-1 0 0,0 1-1,-1 0 1,10 10 0,-4-3-1,-1 0-1,-1 1 1,0 0-1,14 25 1,-21-28-18,1-1-1,-2 1 1,0 0 0,0 0 0,-1 0-1,0 1 1,-1-1 0,-1 1 0,0 24-1,-1-36 46,-1 0 1,0 0-1,1 0 0,-1 0 0,0 0 0,1-1 1,-1 1-1,0 0 0,0 0 0,0 0 0,0-1 0,0 1 1,0 0-1,0-1 0,0 1 0,0-1 0,0 1 0,0-1 1,0 0-1,0 1 0,-1-1 0,1 0 0,0 0 1,0 0-1,-2 0 0,-39 6 273,33-6-245,-38 6-26,18-2 33,0-1-1,-1-1 1,1-1 0,-31-4-1,31-12 235,9 4-1714,9 8-3012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7:58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0 2497,'0'0'10442,"-68"164"-10442,68-132-88,6-3-112,9 0-512,-1-2-297,1-9 417,-6-2-232,-9 0-216,0-5-72,-12-6-1425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7:58.9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56 7602,'0'0'4545,"88"0"-4457,-53 0-80,0 0 80,-2 0-88,-4 0-32,-5 0-64,-4-3-160,-8-5-297,-12-8-575,0 3-1392,0-3-2401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7:59.2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0 107 8194,'0'0'3865,"89"-8"-3865,-36 5 232,8-5-232,1-2-24,0-4-136,-9 1-32,-9 3-129,-17-1-503,-19 0-1240,-8 1 31,0 2-2712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6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1037 4 13217,'46'1'-14,"-5"-3"10,-40 2 67,-24 0-1018,17 2 297,-1-1 1,1 1 0,0 0 0,0 1-1,-11 5 1,0 1-2373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6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177 32 13426,'58'-12'197,"-45"2"258,-12 10-519,-1 0 0,0 0 0,0 0 0,0 0 0,1 0 0,-1 0-1,0 0 1,0 0 0,1 0 0,-1-1 0,0 1 0,0 0 0,0 0 0,1 0 0,-1 0 0,0 0 0,0 0 0,0-1 0,1 1 0,-1 0 0,0 0-1,0 0 1,0 0 0,0-1 0,0 1 0,1 0 0,-1 0 0,0 0 0,0-1 0,0 1 0,0 0 0,0 0 0,0 0 0,0-1 0,0 1 0,0 0 0,0 0-1,0-1 1,0 1 0,0 0 0,0 0 0,0-1 0,0 1 0,0 0 0,0 0 0,0 0 0,0-1 0,0 1 0,0 0 0,-1 0 0,1 0 0,0-1-1,0 1 1,0 0 0,-1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4.0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1744,'0'0'4675,"15"-8"-4181,158 8-179,-99 0-3434,-68 0-990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6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20 5033,'0'0'8212,"0"-4"-7646,1-12-176,2 28 20,-1 15-237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6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1967 813 15052,'115'-3'7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8:34.7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247 30 1320,'0'0'1943,"44"-29"1353,-40 29-1603,-4 2-1621,0 0 0,0 0-1,-1 0 1,1 0 0,0 0-1,-1 0 1,1 0-1,-1-1 1,0 1 0,1 0-1,-1 0 1,0 0 0,0-1-1,0 1 1,0 0-1,-3 2 1,-137 150 2047,130-142-2011,-10 12 82,0 0 1,1 2 0,2 0 0,-17 31 0,34-52-180,0-5-106,1-1 0,0 1-1,0 0 1,0 0-1,0 0 1,0 0 0,0-1-1,0 1 1,0 0-1,-1 0 1,1 0 0,0 0-1,0 0 1,0 0-1,0-1 1,0 1 0,-1 0-1,1 0 1,0 0-1,0 0 1,0 0 0,0 0-1,-1 0 1,1 0-1,0 0 1,0 0 0,0 0-1,-1 0 1,1 0-1,0 0 1,0 0 0,0 0-1,0 0 1,-1 0-1,1 0 1,0 0 0,0 0-1,0 0 1,-1 0 0,1 0-1,0 1 1,0-1-1,0 0 1,0 0 0,0 0-1,-1 0 1,1 0-1,0 0 1,0 1 0,0-1-1,0 0 1,0 0-1,0 0 1,-6-12-5039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8:35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1344,'0'0'9608,"0"-16"-8127,2 37-1368,1 0 1,1 0-1,1-1 0,0 0 0,2 0 0,0 0 0,17 29 0,-1 3-17,-22-50-92,-1 0 0,1 0 0,0-1 0,1 1 0,-1 0 0,0-1 0,0 1 0,1-1 0,-1 0 0,1 1 0,-1-1 0,1 0 0,-1 0 0,1 0 0,0 0 0,0 0 0,0 0 0,-1 0 0,1-1 0,0 1 0,2 0 0,45 1-679,-30-3-724,-19-12-10049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8:59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471 0 4745,'0'0'4229,"-33"30"-1110,-136 97-1573,130-101-1370,1 1 0,1 2-1,1 2 1,-58 64 0,92-92-178,-1-1 0,1 1 0,0 0 0,0 0 0,0 0 1,0 0-1,0 0 0,0 0 0,1 0 0,0 1 0,0-1 0,0 1 0,-1 3 0,2-6-105,38-48-5510,-20 20 1291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8:59.8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5 5873,'0'0'6927,"-1"0"-6917,1-1 0,0 1-1,0 0 1,0 0 0,0-1-1,-1 1 1,1 0 0,0 0 0,0-1-1,0 1 1,-1 0 0,1 0 0,0 0-1,-1-1 1,1 1 0,0 0 0,0 0-1,-1 0 1,1 0 0,0 0 0,-1 0-1,1-1 1,0 1 0,-1 0-1,1 0 1,0 0 0,-1 0 0,1 0-1,0 0 1,-1 0 0,1 1 0,0-1-1,0 0 1,-1 0 0,1 0 0,0 0-1,-1 0 1,1 0 0,-1 1-1,6 10-2,0 1 0,0-1 0,1-1 0,0 1 0,12 15 0,8 13 32,42 72 108,-25-44 165,51 109-1,-88-160-310,-1 0-1,0 1 1,-1-1 0,-1 1-1,2 29 1,-5 85-1873,-1-100 886,-3 15-3130,-4-8-1978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6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227 119 12635,'-17'18'80,"-29"31"140,22-24-226,-107 116 30,124-134-728,6-12-1060,6-17-1891,-4 18 3322,10-22-5204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229 96 12831,'5'10'94,"1"4"27,-1-1 0,0 2 0,-1-1 0,-1 0 0,0 1 0,0 0-1,-1 28 1,-17-44-1900,-5-3-668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6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8 118 11618,'7'4'153,"22"7"167,13-1-304,8-5-32,6-2-48,-1-3-537,-10 0-231,-10 0-208,-17 0-944,-10 0-761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6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113 239 14705,'-31'25'147,"-51"37"-21,102-82-2256,-1 0-1,18-27 1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4.5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1536,'0'0'7446,"42"0"-7154,-24 0-967,0 0-1,-1 2 1,1 0 0,31 7-1,-46-8-1212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6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442 116 13907,'13'1'-17,"-13"-1"-80,1 0 0,-1 0 1,1 0-1,0-1 0,-1 1 1,1 0-1,-1 0 1,1 0-1,-1-1 0,1 1 1,-1 0-1,1-1 0,-1 1 1,1-1-1,-1 1 0,1 0 1,-1-1-1,1 1 1,-1-1-1,0 1 0,1-1 1,-1 1-1,0-1 0,0 0 1,1 1-1,-1-1 0,0 1 1,0-1-1,0 1 1,0-1-1,1 0 0,-1 1 1,0-1-1,0 0 0,0 1 1,0-1-1,-1 1 0,1-1 1,0 0-1,0 1 1,0-1-1,0 1 0,-1-1 1,1 1-1,0-1 0,0 0 1,-1 1-1,1-1 0,-1 1 1,1-1-1,-1 0 1,-14-22-6288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9:01.7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1 109 1376,'5'-1'13822,"27"-6"-13799,50-5 40,0 3 0,122 2 1,90-10-72,-266 14-11,-20 3-235,0 0-1,0-1 0,0 0 0,-1-1 0,1 0 0,-1 0 1,1 0-1,-1-1 0,11-5 0,-17 7 28,-1 0-1,1 0 1,0 0-1,0 0 1,0-1-1,-1 1 1,1 0-1,0 0 1,-1 0-1,1-1 1,-1 1-1,0 0 1,1-1 0,-1 1-1,0-2 1,1-7-3777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9:02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53 96,'0'0'11346,"-2"-4"-10676,1 4-615,1-1 1,-1 1-1,1-1 1,-1 0-1,1 1 0,0-1 1,-1 0-1,1 1 1,0-1-1,0 0 0,-1 1 1,1-1-1,0 0 1,0 0-1,0 1 0,0-1 1,0 0-1,0 0 1,0 1-1,0-1 0,0 0 1,0 1-1,0-1 1,0 0-1,1 0 0,-1 1 1,0-1-1,1 0 1,-1 1-1,0-1 0,1 0 1,-1 1-1,1-1 1,-1 1-1,1-1 1,0 0-1,37-6 1139,-29 6-1500,164-14 385,314 14-1,-502 1-752,0 1 0,1 1-1,-1 0 1,-19 5 0,7-1-1636,-6 0-2567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6:49:02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79 7818,'0'0'2566,"19"-12"-2145,61-38-81,-77 48-274,0 0-1,0 0 0,1 0 1,-1 1-1,1-1 1,0 1-1,-1 0 1,1 0-1,0 0 1,-1 1-1,1-1 1,0 1-1,0 0 1,0 0-1,-1 0 1,1 0-1,4 2 0,10 0 288,-4-1-178,0 0 0,0 2-1,-1 0 1,1 0 0,-1 1 0,1 1-1,-1 0 1,20 12 0,95 63 391,-111-68-547,-1 0 0,0 1-1,-1 1 1,0 0 0,-1 1-1,-1 0 1,17 26 0,-23-28-13,0 0-1,0 1 1,-2 0 0,1 0-1,-2 0 1,0 0 0,-1 1-1,0-1 1,-1 1 0,0 30-1,-3-28 26,0 0 1,0 0-1,-2 0 0,0-1 1,-1 1-1,-1 0 0,-1-1 1,0 0-1,-1-1 0,0 1 0,-1-1 1,-16 21-1,10-15-180,0-1 0,-1 0 0,-2-1 0,0-1 0,0 0 0,-2-2 0,0 0 0,-1-1 0,-23 14 0,5-4-3926,26-19-777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6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475 207 7950,'3'-2'-107,"20"-17"-2791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13:47:43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237 15 11443,'5'-1'-1,"12"-7"-127,-5 6-312,-6-1-648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10.4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201 1125 832,'0'0'4533,"-8"0"1173,-12 0-4894,14 0-728,-1-1 1,0 0-1,1-1 1,0 1-1,-1-1 1,1-1-1,0 1 1,0-1-1,0 0 1,0 0-1,0-1 1,1 1-1,0-1 1,0-1-1,0 1 1,0-1-1,0 0 1,1 0-1,0 0 1,0 0-1,1-1 1,-1 0-1,-3-8 1,0-1-62,1 1 0,0-2 0,1 1 0,0 0 0,1-1 0,1 0 0,1 0 0,-1-28 0,3-382 462,0 418-476,1 0-1,0-1 1,1 1-1,0 0 1,5-12-1,6-29 58,-9 38-66,-1 1-1,1 0 0,0-1 0,1 1 0,1 1 0,-1-1 0,1 1 0,1 0 0,0 0 0,0 1 0,16-14 1,20-27-16,-34 40 11,0 1 1,1 0-1,0 0 0,0 1 1,0 1-1,1 0 1,0 0-1,1 1 1,22-7-1,14-8 88,-23 9-99,0 1 0,1 1 0,0 2 0,0 1 0,1 0 0,0 2 0,0 2 0,0 0 0,0 1 0,1 2 0,34 5 0,-48-3-18,0 0 1,-1 1-1,1 1 1,-1 0-1,0 1 0,0 0 1,-1 1-1,1 0 0,-2 1 1,1 0-1,-1 1 0,15 16 1,7 4 28,-21-21 2,-1 1-1,0 1 0,-1 0 0,0 0 0,-1 1 0,0 0 0,0 1 0,-1 0 1,-1 0-1,0 1 0,7 17 0,-1 14 82,-1 1 1,-3 0-1,-1 0 1,-2 1-1,-1 86 1,-5-92-13,1 13-10,-8 57-1,5-91-55,-2-1 1,0 0 0,-1 0-1,0-1 1,-2 1 0,-15 29-1,14-31 75,-1 0 1,0 0-1,-1-2 0,-1 1 0,0-1 0,-1-1 1,0 0-1,-1 0 0,-16 11 0,-4-1-66,6-4 53,-1-1 0,-35 17 0,-74 15 205,130-48-240,1-1 1,-1 0-1,0-1 1,0 1-1,0-1 1,0-1-1,-10-1 0,-7 1 0,-21 2-19,22 0 37,1-1 1,-29-3-1,17-5-99,-14-2 128,42 9-68,0-1 0,0 1-1,0-1 1,1 0 0,-1-1-1,1 0 1,-1 0-1,1 0 1,0 0 0,0-1-1,1 0 1,-1 0-1,1 0 1,-5-5 0,-17-14-53,16 16 171,7 5-123,-1 1-1,1-2 0,-1 1 1,1 0-1,0-1 1,0 1-1,0-1 1,0 0-1,0 0 1,1 0-1,-1-1 1,1 1-1,0 0 1,0-1-1,-2-4 1,4 8-84,0 0 59,0 0 0,0 0 0,0-1-1,0 1 1,0 0 0,0 0 0,0 0-1,0 0 1,-1 0 0,1-1 0,0 1 0,0 0-1,0 0 1,0 0 0,0 0 0,0-1 0,0 1-1,0 0 1,0 0 0,0 0 0,0 0 0,0-1-1,0 1 1,1 0 0,-1 0 0,0 0-1,0 0 1,0 0 0,0-1 0,0 1 0,0 0-1,0 0 1,0 0 0,0 0 0,1 0 0,-1 0-1,0-1 1,0 1 0,0 0 0,0 0-1,0 0 1,1 0 0,-1 0 0,0 0 0,0 0-1,0 0 1,0 0 0,0 0 0,1 0 0,-1 0-1,0 0 1,0 0 0,0 0 0,0 0 0,1 0-1,-1 0 1,0 0 0,46-10-3388,-22 2-880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19.1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 1 224,'0'0'1072,"-9"0"-1072,3 0 48,-3 0 40,0 0-80,0 5 112,3 0-120,6 1-80,0-1 16,0-2-264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19.7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 1 856,'-40'20'1246,"32"-16"4703,6-16-4474,3 8-2538,0 12-796,-1-6-1064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24.5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211 146 1640,'0'0'5596,"0"-5"-4609,-6-40 2678,6 45-3110,-15 3-291,7 20-212,-2 0 0,0 0-1,-2-1 1,0-1 0,-1 0 0,-26 30 0,-12 21 314,47-64-434,1-1-1,0 1 0,0 0 0,1 0 1,-2 13-1,15-38-186,0 1 0,24-25 0,5-8 116,-29 34 151,-1 0 1,-1-1 0,0 0-1,-1-1 1,-1 0-1,-1 0 1,0 0-1,-1-1 1,4-32-1,-8 45 22,0-1-1,1 1 0,-1 0 1,1 0-1,0 0 1,1 0-1,-1 0 1,1 1-1,0-1 0,0 1 1,0 0-1,0 0 1,1 0-1,0 0 0,0 0 1,0 1-1,0-1 1,0 1-1,1 1 0,8-5 1,11 57 124,-10-26 3,-2 2 0,0-1 0,-2 1-1,-1 1 1,7 33 0,-14-51-138,0 0 1,0 0 0,1 0 0,1-1-1,-1 1 1,1-1 0,1 0-1,8 13 1,-13-19 16,0-2 40,-4 4-99,-1-1-1,0 0 1,0 0-1,-1 0 1,1 0-1,-1-1 0,1 0 1,-1 0-1,0-1 1,-6 1-1,-74 11 563,46-9-463,-7 3 382,-79 2 0,125-9-396,-33 6-1588,49-9 1539,0 0-1,-1-1 1,0 0-1,0-1 1,0-1-1,0 0 1,24-16-1,-26 16-39,-12 5 26,15-6-2,-1-1 0,0-1 0,18-15 0,-29 21 2,0 0-1,0 0 1,0 0-1,0 0 0,0-1 1,-1 1-1,0-1 1,0 0-1,0 0 1,0 0-1,0 0 0,-1 0 1,0 0-1,1 0 1,-2 0-1,1-1 1,0-7-1,-1-46 125,0 57-129,0-41-388,0 204 310,0-161 84,0 0 1,0 0-1,0 1 1,-1-1 0,1 0-1,0 0 1,-1 0-1,1 1 1,-1-1 0,1 0-1,-1 0 1,0 0-1,1 0 1,-1 0 0,0 0-1,0 0 1,0 0-1,0-1 1,0 1 0,0 0-1,0 0 1,0-1-1,0 1 1,0 0 0,0-1-1,-2 1 1,3-1 176,-3-5-150,1 0 0,0 1 0,-1-1 0,0 0 0,0 1 0,-6-6 0,-1-5 23,-1-1-69,-1 0 0,0 1 0,-24-23 0,34 38-4,1-1 0,0 1 1,0-1-1,0 1 0,0-1 1,0 1-1,-1 0 0,1-1 1,0 1-1,0 0 0,0 0 1,-1 0-1,1 0 0,0 0 1,0 0-1,-1 0 0,1 1 0,0-1 1,0 0-1,0 1 0,0-1 1,-1 1-1,1-1 0,0 1 1,0-1-1,0 1 0,-1 1 1,-31 24 122,26-20-96,-16 18-293,24-20-344,16-12 387,-1-2 252,0 0 0,0 1 0,1 0 0,1 2 0,-1 0 0,1 1 0,0 0 0,1 2 0,-1 0 0,1 1 0,29 0 0,3 3 723,-52 0-682,-16 6-802,-34 19-2762,22-14-1985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5.0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0 5153,'0'0'4150,"3"93"-2887,-3 103-3277,-1-192 1649,1 0 0,-1 0 0,1 0 0,-1 0 0,0 0 0,-1-1 0,1 1 0,-1 0 0,1-1 0,-1 1 0,-4 5 0,-3-2-3183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25.5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1240,'312'334'12483,"65"71"-11667,-113-106-816,-16-50-6881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30.8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59 1 4217,'0'0'7064,"0"0"-6991,-1 0 0,1 0-1,-1 0 1,1 0 0,-1 0 0,1 0-1,-1 0 1,1 0 0,-1 1 0,1-1 0,-1 0-1,1 0 1,-1 1 0,1-1 0,-1 0-1,1 1 1,0-1 0,-1 0 0,1 1 0,0-1-1,-1 1 1,1-1 0,0 1 0,0-1-1,-1 0 1,1 1 0,0-1 0,0 1-1,-1 0 1,-1 44 60,-11 66 0,5-65-1867,-1 72-1,9-114 1453,-4 22-2728,-7-15-942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31.3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53 4441,'0'0'8507,"13"0"-8510,43 2-243,-20 0 32,47-5 0,-74 2-329,1 0 0,-1 0 0,0-1-1,0-1 1,0 0 0,0 0 0,0 0-1,0-1 1,15-10 0,-13 4-1823,-7 1-723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31.8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81 4609,'0'0'6839,"-4"-21"-5012,7 18-1818,-1 0 0,1 0 1,0 1-1,0-1 0,0 1 1,0 0-1,1 0 0,-1 0 1,1 1-1,-1-1 0,1 1 1,6-2-1,55-11 3,-42 10 19,3 0-31,-1 1 0,38 2 1,15-2-1002,-75 3 564,17-2-149,-11 4-3434,-8 0 1129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32.9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115 98 6145,'0'0'5834,"-3"-8"-5470,1 5-331,-11-30 3,12 32-39,1 0 1,0 0-1,0 0 1,-1 0-1,1 0 1,0-1-1,0 1 1,0 0-1,0 0 1,0 0 0,0 0-1,0 0 1,1 0-1,-1 0 1,0 0-1,1 0 1,-1 0-1,1 0 1,-1 0-1,1 0 1,-1 0-1,1 0 1,-1 0 0,1 0-1,0 0 1,0 1-1,-1-1 1,1 0-1,0 0 1,0 1-1,0-1 1,0 1-1,1-1 1,48-16-77,-46 16 74,0 0 0,-1 0 0,1 0-1,0 1 1,0-1 0,0 1 0,-1 0 0,1 0-1,0 1 1,0-1 0,7 2 0,-10 3 0,0-1-1,0 0 1,-1 0 0,1 1 0,-1-1 0,0 1 0,0-1 0,0 0 0,-1 6 0,0-1-2,1-3 10,-1-1 0,0 1-1,0 0 1,0-1-1,-1 1 1,0-1 0,0 0-1,0 1 1,-1-1 0,0 0-1,0 0 1,0-1 0,-8 9-1,-6 5 396,-37 32 0,28-28-185,26-22-177,30-10-515,-17 7 482,1 0 1,-1 2-1,1-1 1,0 2-1,20 1 0,-7-1 0,-25 0-2,0 0 1,-1 0-1,1 0 1,0 1-1,0-1 1,0 0-1,-1 1 1,1 0-1,0-1 1,0 1-1,-1 0 1,1 0 0,-1 0-1,1 0 1,-1 0-1,1 0 1,-1 0-1,0 0 1,1 1-1,-1-1 1,0 1-1,0-1 1,1 2-1,0 1 8,0 0-1,0 0 0,-1 0 1,0 1-1,0-1 0,0 0 0,0 1 1,-1-1-1,1 8 0,-1-4 6,0 0-1,-1 1 0,0-1 0,-1 0 1,1 0-1,-1 1 0,-1-1 0,0-1 1,0 1-1,-5 9 0,4-10 116,-1-1 1,1 1-1,-1-1 0,-1 0 0,1 0 1,-1-1-1,0 0 0,0 0 0,0 0 1,-1-1-1,0 1 0,0-2 0,0 1 1,0-1-1,-1 0 0,1-1 0,-1 1 1,0-2-1,1 1 0,-1-1 0,0 0 1,-15 0-1,21-2-118,0 1 1,0 0-1,0-1 0,1 1 1,-1-1-1,0 0 1,0 1-1,0-1 1,1 0-1,-1 0 0,0 0 1,1-1-1,-1 1 1,1 0-1,-1 0 0,1-1 1,0 1-1,-2-3 1,-24-38 45,0 1-47,26 40-111,1 1 0,0 0 0,0 0 0,-1 0 0,1-1 0,0 1 1,-1 0-1,1 0 0,-1 0 0,1 0 0,0 0 0,-1-1 0,1 1 0,-1 0 0,1 0 0,0 0 1,-1 0-1,1 0 0,0 0 0,-1 0 0,1 1 0,-1-1 0,1 0 0,0 0 0,-1 0 1,1 0-1,0 0 0,-1 0 0,1 1 0,0-1 0,-1 0 0,1 0 0,0 1 0,-1-1 0,1 0 1,0 0-1,0 1 0,-1-1 0,1 0 0,0 1 0,0-1 0,0 0 0,-1 1 0,1-1 1,0 1-1,0-1 0,0 0 0,0 1 0,0-1 0,0 0 0,0 1 0,0-1 0,0 1 0,0-1 1,0 0-1,0 1 0,0 0 0,0 8-4075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35.9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80 1 3145,'0'0'5968,"0"-1"-5910,-1 1 0,1 0 0,-1 0 0,1 0 1,-1 0-1,1 0 0,-1 0 0,1 0 0,-1 1 1,1-1-1,-1 0 0,1 0 0,-1 0 0,1 0 1,0 1-1,-1-1 0,1 0 0,-1 0 0,1 1 1,-1-1-1,1 0 0,0 1 0,-1-1 0,1 1 1,-2 20-23,0 0 0,-2 0 1,0 0-1,-1 0 1,-10 24-1,7-24-110,2 0 0,0 0-1,1 0 1,2 0 0,-2 29 0,4-31-5247,-1-14 3270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36.3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54 4505,'0'0'6257,"10"0"-6173,183 0-1056,-188-42-3778,5 31 1770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36.7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0 192 6433,'0'0'4012,"2"-10"-3777,7-27-127,-8 36-80,0 0 0,0 0-1,0 0 1,0 0 0,0 0 0,1 0 0,-1 1 0,0-1 0,1 0 0,-1 1 0,0-1 0,1 1 0,-1-1 0,1 1 0,-1 0 0,1-1 0,-1 1-1,1 0 1,-1 0 0,1 0 0,-1 0 0,1 0 0,-1 1 0,1-1 0,-1 0 0,2 1 0,2 0 68,27-2-236,-1-2 0,0-1 0,-1-1 0,1-2 0,-1-1 0,0-1 0,-1-2 0,0-1 0,49-28 0,-52 21-2711,-12 3-2200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47.3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37 6121,'0'0'3413,"1"-6"-3000,5-19 25,-5 19 1061,9 33 440,-6-16-2027,0 0 0,-1 0-1,0 1 1,2 16 0,-7 104-23,-1-43-2563,3-88 2523,0 0 0,0 0 0,0 0 0,0 0 0,0 1 0,-1-1 0,1 0 0,0 0 0,-1 0 0,1 0 0,-1 0 0,1 0 0,-1 0-1,1-1 1,-1 1 0,1 0 0,-1 0 0,0 0 0,0 0 0,1-1 0,-1 1 0,0 0 0,0-1 0,0 1 0,0-1 0,0 1 0,0-1 0,0 1 0,0-1 0,0 0 0,-2 1 0,-11 4-2612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47.8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75 3697,'0'0'8682,"-13"5"-7703,64-4-1041,0-3 1,0-2-1,91-20 1,-139 23-343,0 1 0,-1-1 0,1 0 0,0-1 0,0 1 0,-1 0 0,1-1 0,-1 1 0,0-1 0,1 0 0,-1 0 0,0 0 0,0 0 0,0 0 0,0-1 0,0 1 0,2-5 0,-1 4-7,5-10-4394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5.4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67 384,'0'0'11284,"15"-1"-11324,10 0-220,0-2-1,0-1 1,-1-1 0,1-1-1,27-11 1,-51 16 106,0 1 0,-1-1 0,1 1 0,0-1 0,0 1-1,-1-1 1,1 0 0,0 1 0,-1-1 0,1 0 0,-1 0 0,1 0 0,-1 1-1,0-1 1,1 0 0,-1 0 0,0 0 0,1 0 0,-1 0 0,0 1 0,0-1 0,0-2-1,1-7-3509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48.2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51 4369,'0'0'8112,"0"-5"-7465,-1 4-603,1 0 0,0 0-1,0 0 1,0 0 0,0 0 0,-1 0 0,1 0-1,0 0 1,1 0 0,-1 0 0,0 0-1,0 1 1,0-1 0,1 0 0,-1 0 0,0 0-1,1 0 1,-1 0 0,1 0 0,0-1-1,24-2 373,-18 4-508,132-10 126,-54 3-135,96 4 0,-176 3-81,0 1 1,0-1-1,0 1 1,0 0-1,0 1 0,0-1 1,-1 1-1,1 0 1,0 0-1,-1 0 0,0 1 1,1 0-1,-1-1 1,0 2-1,-1-1 0,8 7 1,-11-8-2293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49.2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209 53 5513,'0'0'2890,"13"-7"-2692,68-34 1208,-60 36 2187,18 6-3910,-20 1 441,-16-3-143,-1 1-1,1 0 1,-1 0 0,1 0 0,-1 1-1,1-1 1,-1 1 0,1-1-1,-1 1 1,0 0 0,1 0 0,-1 0-1,0 0 1,0 0 0,0 0 0,0 0-1,0 1 1,0 0 0,0-1-1,0 1 1,0 0 0,-1 0 0,1-1-1,-1 1 1,1 1 0,-1-1 0,0 0-1,0 0 1,0 0 0,0 1 0,0-1-1,0 0 1,-1 1 0,1-1-1,-1 1 1,1-1 0,-1 1 0,0-1-1,0 1 1,0-1 0,-1 1 0,1-1-1,-1 0 1,1 1 0,-1-1-1,0 1 1,1-1 0,-4 5 0,2-3 42,0 1 0,-1 0 1,0-1-1,0 1 0,0-1 1,0 0-1,-1 0 0,0 0 1,-7 5-1,-46 32 404,26-20-263,18-11-159,7-6 33,0 0-1,0 1 1,0 0 0,1 0 0,-1 0 0,1 0 0,-7 11 0,62-13-401,-39-3 320,-2-1 32,0 1 0,-1 0 0,1 1-1,0 0 1,16 5 0,-22-5-2,-1-1 0,0 1 1,0 0-1,-1 1 0,1-1 0,0 0 0,0 0 1,0 1-1,-1-1 0,1 1 0,-1 0 0,1-1 1,-1 1-1,0 0 0,0 0 0,1 0 0,-1 0 1,0 0-1,-1 0 0,1 0 0,0 0 0,-1 0 1,1 1-1,-1-1 0,0 0 0,1 0 0,-1 0 1,-1 5-1,1-6 15,0 0 0,-1 0 1,1 0-1,-1 1 0,1-1 1,-1 0-1,0 0 0,1 0 0,-1 0 1,0 0-1,0 0 0,1 0 1,-1 0-1,0-1 0,0 1 1,0 0-1,0 0 0,0-1 0,0 1 1,-1 0-1,1-1 0,-2 1 1,-32 12 369,25-10-325,-22 9 356,-1-2 0,0-1 0,-1-2 1,0-1-1,-67 3 0,99-10-374,0 1 0,0-1 0,0 0 0,0 0 0,0 1 0,0-1 0,0-1 0,0 1 0,0 0 0,1 0 0,-1-1 0,0 1 0,1-1 1,-1 1-1,1-1 0,0 0 0,-1 1 0,1-1 0,0 0 0,0 0 0,0 0 0,-1-4 0,-19-23-2193,20 28 1692,0 0-1,0 0 1,0 1 0,0-1-1,-1 0 1,1 1 0,0-1 0,-1 1-1,1-1 1,0 1 0,-1 0-1,1-1 1,0 1 0,-3 0 0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49.7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1 136 10762,'0'0'3846,"2"-2"-3987,3-1 97,-1 0 0,0 1 0,1-1 1,0 1-1,0 1 0,-1-1 0,1 0 0,0 1 0,0 0 0,0 1 1,0-1-1,6 1 0,77 0 75,-49 2-396,-35-2 298,1 0 1,-1 0-1,1 0 1,-1 0-1,1-1 0,-1 0 1,0 0-1,0 0 1,1 0-1,-1-1 1,0 0-1,0 1 0,0-2 1,0 1-1,4-3 1,-6 2-227,0 0 1,0 0 0,0 0 0,0 0 0,0-1 0,-1 1 0,1-1-1,-1 1 1,0-1 0,0 1 0,0-1 0,-1 1 0,1-1 0,-1 0-1,0 1 1,0-1 0,0 0 0,-1-4 0,-2-16-4991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50.0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11 6001,'0'0'9250,"12"-11"-9234,2 11-56,10 5 40,5 6-56,7-3-248,-1 3-272,6-3-80,-8-6-1144,-13 1-2521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53.5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157 1 1112,'0'0'8833,"-4"4"-7466,-9 9-1235,1 1 0,0 0 1,1 1-1,1 0 0,0 1 1,1 0-1,1 1 0,1 0 0,0 0 1,1 0-1,-6 30 0,-1 21-192,-8 117 0,21-182 65,-1-1-23,1 1 0,-1-1 0,1 0 0,0 0 0,0 1 0,0-1 0,1 0 0,-1 1-1,0-1 1,1 0 0,-1 0 0,1 1 0,0-1 0,0 0 0,0 0 0,0 0 0,0 0 0,0 0 0,1 0 0,-1-1 0,1 1 0,-1 0 0,1-1 0,-1 1-1,4 2 1,1-2-8,0 1-1,1-1 1,-1-1-1,0 1 1,1-1-1,-1 0 1,1 0-1,7-1 1,32 3-755,-1-2 0,1-2 0,76-12-1,-104 10 273,0-1 0,-1-1 0,1-1 0,-1 0 0,0-1 0,0-1 0,-1-1-1,0 0 1,-1-1 0,1 0 0,26-26 0,-20 12-1405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53.9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1 104 8674,'0'0'1360,"18"-2"-1129,94-14 136,109-32-1,-210 45-477,79-21 280,-32 14-3483,-47 10-411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54.2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4793,'0'0'4913,"171"32"-4785,-142-32 16,-2 0-56,-1 0 112,1 0-176,-4-5 48,7-3-144,-7 0-760,-2 0-1761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54.6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118 0 4785,'0'0'3189,"14"6"-2960,43 19-85,-56-24-94,1 0 0,-1 0 0,0 0 0,0 0 0,0 0 0,0 1-1,0-1 1,0 0 0,0 0 0,0 1 0,-1-1 0,1 1 0,0-1 0,-1 0 0,1 1 0,-1-1-1,0 1 1,1-1 0,-1 1 0,0 0 0,0-1 0,0 1 0,0-1 0,0 1 0,0-1 0,0 1-1,-1-1 1,1 1 0,-1-1 0,1 1 0,-1-1 0,1 1 0,-1-1 0,0 1 0,0-1 0,1 0-1,-1 0 1,0 1 0,0-1 0,-1 0 0,1 0 0,-2 2 0,-7 3 181,0 1-1,0-1 1,0-1 0,-15 6 0,13-6-143,0 1 0,0 0 1,-14 10-1,26-16-125,-1 1-1,1-1 1,0 1 0,-1-1 0,1 1 0,0-1-1,-1 1 1,1-1 0,0 1 0,0-1 0,0 1-1,0-1 1,-1 1 0,1 0 0,0-1 0,0 1-1,0-1 1,0 1 0,0-1 0,0 1 0,0-1-1,1 1 1,-1 0 0,0-1 0,0 1-1,0-1 1,1 1 0,-1-1 0,0 1 0,0-1-1,1 1 1,-1-1 0,0 1 0,1-1 0,-1 0-1,1 1 1,-1-1 0,0 1 0,1-1 0,-1 0-1,1 0 1,-1 1 0,1-1 0,-1 0 0,1 0-1,0 1 1,-1-1 0,1 0 0,0 0 0,40 20-38,-27-14-47,-8-3 103,0 1-1,0-1 0,-1 1 0,0 1 0,1-1 1,-1 1-1,-1 0 0,6 7 0,-8-10 66,0 1 0,-1-1 0,0 1 0,1-1 0,-1 1-1,0 0 1,0 0 0,-1 0 0,1-1 0,0 1 0,-1 0 0,0 0 0,0 0-1,0 0 1,0 0 0,0 0 0,0 0 0,-1 0 0,0 0 0,1 0-1,-3 5 1,0-4 8,0 0 0,0 0 1,0 0-1,-1-1 0,1 1 0,-1-1 0,0 0 0,0 0 0,0 0 0,-1 0 0,1-1 0,0 1 0,-1-1 0,-5 1 0,0 1-42,0 0 0,0-1 0,0 0 0,0-1 0,-1 0 0,-11 0 0,20-2-151,1 0 0,0 0 0,-1 0 0,1-1 0,-1 1 0,1 0 0,0-1 0,-1 1 0,1-1 0,0 0 0,-1 1 0,1-1 0,0 0 0,0 0 0,0 0 0,0 1 0,0-1 0,0-1 0,0 1 0,0 0 0,-2-2 0,-9-15-5231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55.4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72 5873,'0'0'5617,"8"0"-5491,356-21 1968,345-16-1612,-441 29-460,8 8 214,-66 1-1333,-72-7-3475,-121 6 112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56.1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77 0 5673,'0'0'1967,"-1"27"-1785,-1 23 62,-3 1 0,-14 68 0,8-68 886,-11 103 0,17-15-5692,-3-163 1860,5 3 832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5.9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1528,'0'0'4543,"7"0"-4261,222 3 3351,-227 0-3939,0-1 0,0 1 1,-1 0-1,1 0 0,-1 0 0,1-1 0,-1 2 0,0-1 0,1 4 1,-2-6 28,4 13-1661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56.7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1 250 1216,'0'0'8250,"3"-21"-7670,11-66-197,-14 83-370,2 0-1,-1 0 1,0 0 0,1 1-1,0-1 1,0 0 0,0 1-1,0 0 1,0-1 0,1 1 0,-1 0-1,1 0 1,0 0 0,0 1-1,0-1 1,1 1 0,-1-1-1,0 1 1,1 0 0,0 0 0,-1 1-1,1-1 1,7-1 0,3-3 3,7-5-66,0 2-1,1 0 0,0 1 1,0 1-1,0 1 0,1 1 1,0 1-1,28-1 0,-50 5 57,0 0-1,0 0 1,0 1-1,-1-1 1,1 0-1,0 0 1,0 1-1,0-1 1,0 1-1,0-1 1,0 1-1,0-1 1,-1 1-1,1-1 1,0 1-1,0 0 1,-1 0-1,1-1 1,-1 1-1,1 0 1,0 0-1,-1 0 1,1-1-1,-1 1 1,1 1-1,7 34 174,-8-27-128,0-1 0,0 1 0,0 0 0,-1-1 0,-1 1 0,-2 10 0,0-11-6,0-1 0,-1 1 0,0-1 0,0 0 0,0 0 0,-1 0-1,0-1 1,0 0 0,0 0 0,-8 5 0,-80 50 428,62-43-254,3 0 37,-50 40 0,78-58-245,0 1 0,0 0 1,0-1-1,1 1 0,-1 0 1,0-1-1,0 1 0,1 0 0,-1 0 1,1 0-1,-1 0 0,0 0 1,1 0-1,0 0 0,-1 0 1,1 0-1,0 0 0,-1 0 1,1 0-1,0 0 0,0 0 1,0 0-1,0 0 0,0 0 0,0 0 1,0 0-1,0 1 0,0-1 1,1 0-1,-1 0 0,0 0 1,1 0-1,-1 0 0,1 0 1,-1 0-1,1 0 0,-1-1 0,1 1 1,0 0-1,-1 0 0,1 0 1,0-1-1,0 1 0,0 0 1,-1-1-1,1 1 0,0 0 1,0-1-1,0 1 0,0-1 0,0 0 1,0 1-1,2-1 0,6 4 21,0 0 0,-1-1 0,1 0 1,16 2-1,40 2 167,122-3 0,-126-4-1147,-60 0-59,-3 0-752,-5 0-1718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57.3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157 1 6369,'0'0'2545,"26"2"-2514,81 9-15,-106-11 40,0-1 0,1 1 0,-1 1 0,0-1 0,0 0 0,1 0 0,-1 0 0,0 1-1,0-1 1,0 0 0,1 1 0,-1-1 0,0 1 0,0 0 0,0-1 0,0 1 0,0 0 0,0 0 0,0-1 0,0 1 0,0 0 0,-1 0 0,1 0 0,0 0 0,0 0 0,-1 0 0,1 0 0,-1 1 0,1-1 0,-1 0 0,1 0 0,-1 0 0,0 0 0,0 1 0,1-1 0,-1 0 0,0 0 0,0 1 0,0-1 0,0 0 0,0 0 0,-1 1 0,1-1 0,0 0 0,-1 0 0,1 0 0,-1 1 0,1-1 0,-1 0 0,1 0 0,-1 0 0,0 0 0,1 0 0,-1 0 0,0 0 0,0 0 0,0 0 0,0-1 0,0 1 0,0 0 0,-1 0 0,-11 8 264,10-8-327,0 0 0,0 0 0,0 1 0,1-1 0,-1 1 0,1 0 0,-1 0 0,1 0 0,0 0 0,-1 0 0,1 1 0,0-1 0,1 0 0,-1 1-1,0 0 1,1-1 0,-3 6 0,6-6 2,0 0-1,0-1 1,0 1-1,0-1 0,0 1 1,0-1-1,1 0 1,-1 0-1,0 0 0,1 0 1,-1-1-1,5 2 1,8 3 32,-12-3-19,-1 0-1,1 0 1,-1 0 0,1 0-1,-1 0 1,0 1 0,0-1-1,0 1 1,0 0 0,0 0-1,0-1 1,-1 1 0,1 0-1,-1 0 1,0 0 0,0 1-1,0-1 1,0 0 0,-1 0-1,1 1 1,-1-1 0,0 0-1,0 0 1,0 1 0,0-1-1,-1 0 1,0 1 0,1-1-1,-1 0 1,0 0 0,-2 4-1,1 2 22,-1-1-1,0 0 0,-1-1 1,0 1-1,0-1 0,0 1 1,-1-1-1,0 0 0,-1-1 1,1 1-1,-10 7 0,5-9-3,0 0-1,0 0 0,0-1 1,-1 0-1,1-1 0,-1 0 1,0-1-1,0 0 0,0-1 1,0 0-1,0-1 0,0 0 0,-13-2 1,-2 2 35,23 0-45,0-1 0,-1 1 0,1-1 0,-1 1 0,1-1 0,0 0 0,0-1 0,-1 1 0,1 0 0,0-1 0,0 0 0,0 1 0,1-1 0,-1 0 0,0-1 1,1 1-1,-1 0 0,1-1 0,0 1 0,0-1 0,0 0 0,0 0 0,0 0 0,-2-4 0,3 3-272,-1 0 0,1 0 0,0 0 0,0 0 0,0 0 0,0 0 0,1-1 0,-1 1 0,1 0 0,0 0 0,0-1 0,2-5 0,3-4-4087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58.9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 1 6241,'0'0'4425,"-21"51"-1866,16-17-2589,2-1-1,1 1 0,2 44 0,1-26-396,0-38 281,0 0 0,1-1 0,1 1-1,7 22 1,5 29-1208,-15-53 476,-1-9-2070,-6-3 705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2:59.3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72 6809,'0'0'5191,"34"-11"-5100,145-12 107,42-7-5131,-196 22 2834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00.0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69 2 6969,'0'0'5660,"-1"0"-5648,1-1-1,-1 1 0,1 0 1,0 0-1,-1 0 1,1 0-1,-1 0 0,1 0 1,-1 0-1,1 0 0,0 0 1,-1 0-1,1 0 0,-1 0 1,1 0-1,-1 0 0,1 0 1,0 1-1,-1-1 1,1 0-1,0 0 0,-1 0 1,1 1-1,-1-1 0,1 0 1,0 0-1,0 1 0,-1-1 1,1 0-1,-1 1 0,0 5-11,-1-1 0,1 1 0,0 0 0,0-1 0,1 1 0,0 0 0,0 0 0,1 8 0,-1 13 22,-5 20 54,-1-1 0,-2 0 0,-20 61 0,25-65-4651,3-28 2935,0-12-1203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00.8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0 146 2497,'0'0'1588,"12"-18"-1287,41-54-13,-50 69-205,0 0-1,0 0 1,0 0-1,0 0 1,0 0 0,1 1-1,-1-1 1,1 1-1,0 0 1,0 0-1,0 1 1,0-1-1,0 1 1,0 0-1,0 0 1,0 0-1,0 0 1,9 0-1,7-1 444,28-5 748,1 1 0,81 3 0,-129 3-1260,1 0 0,-1 0 0,0 0 0,0 1 0,1-1 0,-1 0 0,0 1 0,0-1 0,0 1 0,1-1 0,-1 1 0,0-1 0,0 1 0,0 0 0,0 0 0,0-1 0,0 1 0,0 0 0,-1 0 0,1 0 0,0 0 0,0 0 0,-1 0 0,1 0 0,0 2 0,1 1 16,-1 0 0,0 0 1,0 0-1,0 0 0,0 0 0,0 0 1,-1 9-1,0-4 27,-1 0 1,1 0-1,-2 0 0,1 0 1,-1 0-1,-1 0 0,-3 9 0,2-11-12,-1 0-1,1-1 1,-1 0-1,0 0 1,-1 0-1,0 0 0,0-1 1,0 0-1,0 0 1,-13 7-1,-8 3 294,-43 16 0,38-18-284,-27 12 167,15-8-101,-57 33 1,101-50-130,0 0 0,-1 0 1,1 1-1,0-1 0,-1 0 0,1 0 1,0 0-1,0 0 0,0 0 0,-1 1 1,1-1-1,0 0 0,0 0 0,0 1 1,-1-1-1,1 0 0,0 0 0,0 1 1,0-1-1,0 0 0,0 0 0,-1 1 1,1-1-1,0 0 0,0 1 0,0-1 0,0 0 1,0 0-1,0 1 0,0-1 0,0 0 1,0 1-1,0-1 0,0 0 0,0 0 1,1 1-1,-1-1 0,0 0 0,0 1 1,0-1-1,0 0 0,0 0 0,0 1 1,1-1-1,-1 0 0,0 0 0,0 0 1,0 1-1,1-1 0,-1 0 0,0 0 1,0 0-1,1 0 0,-1 1 0,0-1 1,0 0-1,1 0 0,-1 0 0,0 0 1,1 0-1,-1 0 0,0 0 0,0 0 1,1 0-1,-1 0 0,0 0 0,1 0 1,-1 0-1,24 6 119,-22-5-122,33 3 378,0 0-1,55-2 1,-53-3-163,1 3 1,40 6-1,-72-5-590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01.8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198 1 416,'0'0'8599,"-18"34"-4833,13-22-3647,0 0 0,1 0 0,0 0 1,1 0-1,0 1 0,1-1 0,-1 25 0,3-37-321,13 0-135,-1 1 238,1 0-1,0 0 1,-1 2-1,1-1 0,16 7 1,-23-7 99,0 1 0,0 0 0,0 0 0,-1 0 1,1 1-1,-1 0 0,0 0 0,0 0 0,0 1 0,-1 0 0,1 0 1,-1 0-1,0 0 0,4 8 0,-7-11-15,-1-1 0,1 1 0,0-1 0,-1 1 1,1 0-1,-1-1 0,1 1 0,-1 0 0,0-1 0,0 1 0,0 0 0,0-1 0,0 1 0,0 0 1,0 0-1,0-1 0,-1 1 0,1 0 0,-1-1 0,1 1 0,-1-1 0,0 1 0,0 0 0,0-1 1,1 0-1,-1 1 0,-1-1 0,1 1 0,0-1 0,0 0 0,0 0 0,-1 0 0,1 0 0,0 0 1,-1 0-1,1 0 0,-1 0 0,0 0 0,1-1 0,-1 1 0,-2 0 0,-10 4 167,-1 0 0,1 0 0,-27 3 0,28-6-69,-17 3 421,-1-1-1,-52-2 0,80-2-481,-1-1-1,1 0 1,0 0-1,0 0 1,0-1-1,0 1 1,0-1-1,0 0 1,0 0-1,0 0 1,1 0-1,-1 0 1,1-1-1,-1 1 1,1-1-1,0 1 1,-2-4-1,-9-14-7095,10 14 890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02.2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56 5881,'0'0'7174,"1"-4"-6970,0 2-182,0 0 1,1-1-1,-1 1 1,1 0 0,-1 0-1,1 0 1,0 0-1,0 0 1,-1 1-1,1-1 1,1 0-1,-1 1 1,0-1-1,0 1 1,0 0-1,1 0 1,-1 0 0,1 0-1,-1 0 1,1 1-1,-1-1 1,1 1-1,-1-1 1,1 1-1,4 0 1,16-1 49,0 0 0,24 3 0,-12 0-85,-18-1-256,27-1 453,-43 0-407,1 0-1,0 0 1,-1 0-1,1-1 1,0 1-1,-1 0 1,1-1-1,-1 1 1,1-1-1,0 0 1,-1 1-1,0-1 0,1 0 1,-1 0-1,1 0 1,-1 0-1,0 0 1,0-1-1,2 0 1,-2-3-3821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10.7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65 3833,'0'0'7372,"-4"-6"-6581,-10-19-307,11 19-123,-3 23-333,1 135 155,1-66 17,8 89-1,7-95-217,-10-74 14,0 0 1,0 0 0,1 0-1,0 0 1,1 0 0,-1 0-1,1-1 1,0 1 0,0-1-1,8 10 1,-2-9-18,0-1 0,0 0 0,1 0 0,-1-1 0,1-1 0,0 1 0,0-1-1,1-1 1,-1 0 0,0 0 0,1-1 0,-1-1 0,1 0 0,-1 0 0,1-1 0,-1 0 0,0 0-1,1-2 1,-1 1 0,0-1 0,17-8 0,-21 8 21,0-1 0,0-1 0,0 1 1,0-1-1,-1 0 0,0-1 0,0 1 0,0-1 0,-1 0 0,0 0 0,0 0 0,0-1 0,-1 0 1,0 1-1,0-1 0,-1 0 0,0 0 0,3-15 0,-1-7 99,-2-1 0,-1 0 0,-4-44 0,1 7 217,3 54-284,0 0 0,0 0 0,2 0 0,-1 1 0,2-1 0,0 1 0,0-1 0,1 1 0,1 0 0,11-19 0,-9 16-19,-4 8 116,-1-1 0,0 0 0,0-1 0,-1 1 0,0 0 0,-1-1 0,1 1 0,-2-1 0,1 1 0,-1-11 0,-1 19-165,1 0 0,0-1 0,-1 1 0,1 0 0,0 0 0,-1-1 0,1 1 0,0 0 0,-1 0 0,1 0 0,0-1 0,-1 1 0,1 0 0,-1 0 0,1 0 0,-1 0 0,1 0 0,0 0 1,-1 0-1,1 0 0,-1 0 0,1 0 0,0 0 0,-1 0 0,1 0 0,-1 0 0,1 1 0,0-1 0,-1 0 0,1 0 0,0 0 0,-1 1 0,1-1 0,0 0 0,-1 0 0,0 1 0,-2 6-487,1 0 0,0 0 0,0 0 0,0 1 0,-1 12-1,-1 3-1675,-2 4-1825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11.3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39 0 824,'0'0'10528,"-2"25"-10137,-2 50-253,3-43-142,-9 54-1,1-53-89,0 5-1060,6-15-2679,3-20 1483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6.7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0 3025,'0'0'5649,"0"13"-2406,0 38-3131,0-36-454,-1 1 0,-1-1-1,-1 1 1,-4 17-1,-15 24-7131,19-50 5359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11.8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66 3 4505,'0'0'1340,"21"-1"-1282,8 0-31,100 0 44,-126 2-17,1 0 0,0-1 0,-1 1-1,1 0 1,-1 1 0,0-1 0,1 1-1,-1-1 1,0 1 0,0 0 0,0 0 0,0 0-1,0 1 1,0-1 0,-1 1 0,1 0-1,-1-1 1,0 1 0,0 0 0,0 0-1,0 1 1,0-1 0,-1 0 0,1 1 0,-1-1-1,0 0 1,0 1 0,0 0 0,0 4-1,3 14 455,-1 0 0,-2 0-1,0 37 1,-1-40-423,0-14-28,1-1-1,-1 1 1,0 0-1,-1-1 1,1 1-1,-1-1 1,0 1-1,0-1 1,0 1-1,0-1 1,-1 1-1,0-1 1,0 0-1,0 0 1,0 0-1,-1 0 1,1 0-1,-1-1 1,0 1-1,0-1 1,-1 0-1,1 0 1,-1 0-1,1 0 1,-1 0-1,0-1 1,0 0-1,0 0 0,0 0 1,-1 0-1,1 0 1,-8 1-1,-20 3 460,0-1 1,0-1-1,-36-1 0,-4-2-3903,67-1 2968,3 0-3417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12.7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260 75 4785,'0'0'7134,"-1"-7"-6605,1 7-529,-1-5 124,1 0 0,-2-1 0,1 1 0,0 0 0,-1 0 1,-3-7-1,4 11-94,0-1 1,0 0-1,0 1 1,0-1-1,-1 1 1,1-1 0,-1 1-1,1-1 1,-1 1-1,1 0 1,-1 0-1,0 0 1,0 0-1,1 0 1,-1 0-1,0 1 1,0-1 0,0 0-1,0 1 1,0 0-1,0-1 1,0 1-1,0 0 1,-3 0-1,-5 0-7,-1 0-1,0 0 1,0 2-1,0-1 1,0 1-1,0 1 1,-14 5-1,20-6-7,0 1-1,0 0 0,1 0 0,-1 0 1,1 1-1,-1-1 0,1 1 1,0 0-1,1 1 0,-1-1 0,1 1 1,-1-1-1,1 1 0,1 0 1,-1 0-1,-2 7 0,-3 16 15,0 0-1,2 1 1,1-1-1,1 1 1,2 0 0,2 57-1,0-85-28,0 1 0,0-1-1,0 1 1,0 0 0,1 0-1,-1 0 1,1 0-1,-1 0 1,1 0 0,0 0-1,0-1 1,0 1-1,0 0 1,0 0 0,0-1-1,0 1 1,0-1 0,1 1-1,-1-1 1,0 0-1,3 2 1,1 0-1,-1-1 0,0 1 0,1-1 0,-1 0 0,1-1 0,-1 1 0,1-1 0,6 1 0,4 0-95,1-1 1,-1 0-1,1-1 1,21-3-1,-23 0-44,0-1 0,-1 0-1,0 0 1,0-2 0,0 0-1,0 0 1,22-16 0,77-65-2025,-104 80 1524,-1 0 0,1 0-1,-1-1 1,10-15 0,-7 4-3753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14.6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25 992,'0'0'12979,"0"0"-12969,0 0 0,0 0-1,0 0 1,0 0 0,-1 0 0,1 0 0,0 0-1,0 0 1,0 0 0,0 0 0,0 0 0,0-1-1,-1 1 1,1 0 0,0 0 0,0 0 0,0 0-1,0 0 1,0 0 0,0 0 0,0 0 0,-1 0-1,1 0 1,0-1 0,0 1 0,0 0 0,0 0 0,0 0-1,0 0 1,0 0 0,0 0 0,0-1 0,0 1-1,0 0 1,0 0 0,0 0 0,0 0 0,0 0-1,0-1 1,0 1 0,0 0 0,0 0 0,0 0-1,0 0 1,0 0 0,0-1 0,0 1 0,0 0-1,0 0 1,0 0 0,0 0 0,0 0 0,0-1-1,66 2-3,-18 1-473,0-3-1,70-9 1,-111 7-298,-7 3 689,1 0-1,-1 0 1,0 0-1,0 0 1,0 0-1,0 0 1,0 0 0,0-1-1,0 1 1,0 0-1,0 0 1,0 0-1,0 0 1,0 0-1,0 0 1,1 0 0,-1-1-1,0 1 1,0 0-1,0 0 1,0 0-1,0 0 1,0 0-1,0 0 1,0-1 0,-1 1-1,1 0 1,0 0-1,0 0 1,0 0-1,0 0 1,0 0 0,0-1-1,0 1 1,0 0-1,0 0 1,0 0-1,0 0 1,0 0-1,0 0 1,-1 0 0,1 0-1,0-1 1,0 1-1,0 0 1,0 0-1,0 0 1,0 0-1,0 0 1,-1 0 0,1 0-1,0 0 1,0 0-1,0 0 1,0 0-1,0 0 1,0 0-1,-1 0 1,1 0 0,0 0-1,0 0 1,0 0-1,0 0 1,0 0-1,0 0 1,-1 0-1,1 0 1,0 0 0,0 1-1,-13-4-6911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15.0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35 7090,'0'0'4737,"5"-2"-4680,21-6 219,0 2 1,0 0-1,0 2 1,53-2-1,0 4-6618,-75 2 2411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16.7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4137,'0'0'6492,"24"7"-2694,-5-3-3865,0-1 1,0-1-1,0 0 0,1-2 0,30-3 1,14 1-57,-63 2 102,23 0-6466,-15 0 1900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19.2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32 6441,'0'0'5237,"6"-32"-5747,-15 181 2275,8-126-1717,-2-1 0,-9 43 0,7-43-1073,0 0-1,2 0 1,-1 24-1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19.6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93 3649,'0'0'7231,"33"2"-6563,-18-5-431,0 0 0,0-1 0,-1 0 0,18-9 0,30-9-103,71-5-335,-81 18-3746,-35 4-447,-11 0 69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20.2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25 6889,'0'0'5468,"8"-1"-5400,64-3-240,384-15-893,-453 26-3194,-3-1-189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21.1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121 29 6425,'0'0'2929,"8"-3"-2814,22-14 688,-28 16-767,0 0 1,0 0 0,-1 0-1,1 0 1,0 1 0,0-1-1,0 0 1,0 1 0,0 0 0,0-1-1,0 1 1,0 0 0,0 0-1,0 0 1,0 0 0,0 0 0,1 1-1,-1-1 1,-1 1 0,4 0-1,-4 0-30,0 0 0,-1 0 0,1 0 0,0 0 0,-1 0 0,1 0 0,-1 0 0,1 0 0,-1 0-1,1 0 1,-1 0 0,0 0 0,1 0 0,-1 0 0,0 0 0,0 0 0,0 0 0,0 0 0,0 1-1,0-1 1,0 0 0,0 0 0,-1 0 0,1 0 0,0 0 0,-1 0 0,1 0 0,0 0 0,-1 0 0,0 0-1,1 0 1,-1 0 0,1 0 0,-1 0 0,0 0 0,0 0 0,-1 0 0,-36 32 386,32-29-316,0 1 17,-23 16 259,29-20-370,-1-1 0,0 1 0,0-1 0,0 1 0,0 0 0,1-1 0,-1 1 0,0 0 0,1 0 0,-1-1 0,0 1 0,1 0 0,-1 0 0,1 0 0,0 0 0,-1 0 0,1 0 0,0 0 0,-1 0 0,1 0 0,0 0 0,0 0 0,0 1 0,3 1 14,1-2 0,0 1 0,0 0 0,0-1 0,0 0 0,0 0 0,7 1 0,0 1-4,0 0-17,-1 1 0,-1 1 0,1 0 0,-1 0 1,0 0-1,0 2 0,0-1 0,12 12 0,-17-14 13,-1-1 0,0 1 0,0 0 0,0 0 1,0 0-1,0 0 0,-1 0 0,0 0 0,0 1 0,0-1 0,0 1 0,-1-1 0,0 1 1,0 0-1,0 0 0,0 0 0,-1-1 0,0 1 0,0 0 0,0 0 0,-2 7 0,1-10 45,0 0-1,0 0 0,-1 0 0,1 0 1,-1 0-1,1-1 0,-1 1 0,0 0 0,0-1 1,0 0-1,0 1 0,0-1 0,0 0 1,0 0-1,0 0 0,0 0 0,-5 1 1,-41 11 595,47-13-599,-8 3 202,-1-1 0,0 0 0,0-1 0,0 0-1,0-1 1,0 0 0,0-1 0,0 0 0,-14-3 0,18 2-155,1 0 0,-1 0 0,1-1 0,0 0 0,0 0-1,0 0 1,0 0 0,0-1 0,0 0 0,1 0 0,0 0 0,0-1 0,0 1 0,0-1 0,1 0 0,-5-10-1,0-4 549,7 14-3501,0 14-4960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22.8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 4 5153,'0'0'7751,"0"-3"-7022,0 3-599,1 85-83,-3 98-225,1-175 55,-1-1-1,0 1 1,0-1-1,-1 1 1,1-1-1,-2 0 1,1 0-1,-1 0 1,0 0-1,-6 7 1,-1 2-448,7-5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9:51.155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5F7F7B5-EE47-4773-87D2-AEE4A8D642A4}" emma:medium="tactile" emma:mode="ink">
          <msink:context xmlns:msink="http://schemas.microsoft.com/ink/2010/main" type="inkDrawing" rotatedBoundingBox="6514,9493 8453,9452 8480,10695 6540,10736" hotPoints="8416,10024 7456,10753 6364,10244 7323,9515" semanticType="underline" shapeName="Ellipse">
            <msink:destinationLink direction="with" ref="{0BD4DA08-B055-4F88-83F9-E8ABC090274C}"/>
          </msink:context>
        </emma:interpretation>
      </emma:emma>
    </inkml:annotationXML>
    <inkml:trace contextRef="#ctx0" brushRef="#br0">1182 122 225 0,'0'0'277'0,"0"0"-222"0,0 0-38 16,0 0 11 0,0 0 67-16,0 0 41 0,0 0-60 15,-9-57-25 1,7 55 5 0,-1-1-8-16,-3 1-6 0,1-1 6 15,-2-2-34-15,-5 3 27 0,-2-2-19 16,-2-1-21-16,-5-2 10 15,-3 3-10-15,-2 2-1 16,0-1 1-16,1-2 1 16,3 3-2-16,4 0 0 15,1-1 6-15,-2 1 7 16,0-1-13-16,-5 1 3 16,-3-1 18-16,-3 3-20 15,-6 0-1-15,4 0 0 16,-4 0 0-16,4 0 0 15,3 3 0-15,-4 7 0 0,3-1 0 16,3 0 0 0,2-1 0-16,1 2 0 0,3 0 0 15,-2-3-1 1,4 1 8-16,0 1-7 0,-2 1 0 16,-4 0 3-1,1 0-5-15,-6 3 2 0,3-2 0 16,2 2 3-16,3-3-3 15,4-3 0-15,4 0 0 16,4-2 3-16,1 0-4 0,1 0 1 16,2 0-4-1,1 1-3-15,2-1 7 0,-2 3 0 16,-3-1 0 0,3 1 1-16,-4 1-2 0,1 4 1 15,-1-1 0 1,-1 2-1-16,1 1 2 0,-1 2 5 15,2-2-6-15,3-1 9 16,0 1-10-16,2-3 1 16,-1-3 0-16,2 4-1 15,-1-3 2-15,1 0-1 16,-1 1 2-16,-3 2 6 16,1 2-6-16,0-1-2 15,-4 1 0-15,1 0 6 16,3-1-6-16,-3 2 7 0,3-2-7 15,-2-1 9 1,5 1-9-16,-1-4 0 0,1 0-6 16,2-4 6-1,0 2 1-15,0-1-1 0,-3 1 7 16,3-1-1 0,0 0-6-16,0-2 0 0,0 3 0 15,0 1 0 1,0 3 1-16,0 3 6 0,0 2 1 15,0 3-7-15,0-2 4 16,0 0-5-16,3 3 0 16,-1-5-7-16,1-1 9 15,3-1-2-15,-3-4 1 16,2 0 8-16,0 0-11 16,-2 0 2-16,2-1 0 15,-2 1 6-15,2 1-5 16,1 3-1-16,2 0 12 0,3 0-11 15,-1 4 8 1,-1-1-9-16,1 0 0 0,1-2 4 16,-2-1-4-1,1 1 0-15,-1-3 0 0,-1 0 1 16,1 1-2-16,-2-4 1 16,2 1 0-16,-2-3 2 15,5 3-1-15,0 1-1 16,2 0 0-16,3 1 7 15,1 1-8-15,4-1 1 0,-2 0 0 16,-1-2 0 0,-3-4 1-16,3 1-1 0,-2 1 0 15,-2-5 3 1,1 2-9-16,4 0 6 0,2 0 0 16,4 0 4-1,7-4-3-15,-1 6-1 0,1-6 0 16,-3 3 1-16,-3-1-7 15,-2-2 6-15,-4 3-2 16,1-4 2-16,-1 0 0 16,2 1 2-16,1-1-2 15,4 0-2-15,-2 0 1 16,4 0 1-16,3 0-7 16,2 0 6-16,0-1 2 15,1-4-1-15,-1-2 0 16,0 6-2-16,-2-2-5 15,-4 3 7-15,-1-4-6 0,-2 4 5 16,-1-1-12 0,-3-1 13-16,-3 2 0 0,-1-3-12 15,1-2 11 1,4 3 1-16,1-6 0 0,4 5-1 16,-2-5-8-16,2 0 9 15,-2-2-2-15,2 3-2 16,-4-3 3-16,1-1 1 0,-1 2 0 15,4-3-1 1,-4 2 0-16,-3-2 0 0,-2 0 1 16,-3 2-4-1,-2 0 3-15,-3 3 1 0,-6 2 0 16,3-2 12 0,-2-1-11-16,-1-1-1 0,4-3 0 15,1-1 1 1,2 1-2-16,-5-2 1 0,4 2 0 15,1-3 0-15,-2 0-6 0,4 1-4 16,0-1-11 0,-4 0-4-16,1 1 24 0,0 1 1 15,-6 4 0 1,0-2 1-16,0 2 6 16,-1-1-1-16,-1 0 1 15,-1 0-5-15,1-3 21 16,2 0-17-16,4-5-6 0,-2-1 4 15,7-1-3 1,0-4-1-16,0 0 0 0,-2-1 0 16,0 3 1-1,-4-2-1-15,-5 4 0 0,-1 1 17 16,-2 1-16-16,0-1 14 16,0 2-5-16,0 3-8 15,-2-1 22-15,-4 0-13 16,-2-2-4-16,-1 0 3 15,2-4-3-15,-1 3-7 0,-1-4 0 16,-2-3 1 0,1 1 18-16,-1-1-18 0,-3-2 11 15,-3 3 39 1,2-3-41-16,-5 3 6 0,-4 0-1 16,-6-1-14-1,1 4 18-15,-6 3-4 0,0 1-5 16,-4 4 0-16,3 4-3 15,1 2-7-15,9-1 19 16,4 3-6-16,2-1 15 16,5-2-28-16,-1 0 1 15,2 3 5-15,2 0-5 16,2 1-1-16,-4 1 0 16,3 1-23-16,-3 2 21 15,-5 0-39-15,0 0-23 0,-23 2-37 16,4 18-94-1,-4-3-340-15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5T11:12:23.053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AAB0A3B2-3C46-4F84-85EE-7D66F117CEAE}" emma:medium="tactile" emma:mode="ink">
          <msink:context xmlns:msink="http://schemas.microsoft.com/ink/2010/main" type="inkDrawing" rotatedBoundingBox="8195,7736 8216,7713 8228,7723 8207,7747" shapeName="Other"/>
        </emma:interpretation>
      </emma:emma>
    </inkml:annotationXML>
    <inkml:trace contextRef="#ctx0" brushRef="#br0">74 4748 12 0,'0'0'0'0,"0"0"0"16,0 0 0-16,0 0-9 15,0 0 6-15,0 0 3 0,0 0 0 16,0 0 0-1,-21 23 0-15</inkml:trace>
  </inkml:traceGroup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7.0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91 472,'0'0'9530,"-14"-6"-6232,19 3-3349,0 0-1,0 1 0,0 0 1,0-1-1,1 2 1,-1-1-1,1 0 1,-1 1-1,1 0 0,-1 1 1,11-1-1,-8 1-99,1-1 0,-1 0-1,0-1 1,0 0 0,8-3-1,-14 4 79,-1 1-1,0-1 1,0 0 0,0 1-1,0-1 1,1 0-1,-1 0 1,0 0 0,0 0-1,-1 0 1,1 0-1,0 0 1,0-1-1,0 1 1,-1 0 0,1 0-1,-1 0 1,1-1-1,0-1 1,1-17-3951,-2 10-169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23.6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0 137 6177,'0'0'3772,"11"-17"-3730,36-54-38,-44 67-31,0 0 0,0 0 0,0 1 0,1-1 0,0 1 0,-1 0 0,1 0 0,0 0 0,1 1 0,-1-1 0,0 1 0,1 0 0,-1 0 0,1 1 0,0-1 0,0 1 0,-1 0 0,1 0 0,0 1 0,0-1 0,0 1 0,0 0 0,5 1 0,5 1-139,0 2 0,0-1 1,0 2-1,0 0 0,17 8 0,-19-7 248,-7-3-37,0 0 0,0 0 1,-1 0-1,1 1 0,-1 0 0,0 0 1,0 0-1,0 1 0,-1-1 1,0 1-1,0 0 0,5 9 0,-7-12 32,-1 0 1,0 1-1,1-1 0,-1 1 0,-1 0 0,1-1 0,0 1 0,0 0 0,-1 0 0,0-1 0,1 1 0,-1 0 0,0 0 0,-1-1 1,1 1-1,0 0 0,-1 0 0,1 0 0,-1-1 0,0 1 0,0-1 0,0 1 0,0 0 0,-1-1 0,1 0 0,-1 1 0,1-1 1,-1 0-1,0 0 0,-3 4 0,-34 28 445,-1-2 0,-1-1 0,-2-2 0,-49 24 0,67-29-256,6-3-127,19-21-222,3 0-18,270 14 336,-262-10-119,-11-4-154,-1 0-1,1 1 1,0-1 0,0 0 0,0 0-1,0 0 1,0 0 0,0 0 0,0 0-1,0 0 1,0 0 0,-1 0 0,1 1-1,0-1 1,0 0 0,0 0 0,0 0 0,0 0-1,0 0 1,0 0 0,0 1 0,0-1-1,0 0 1,0 0 0,0 0 0,0 0-1,0 0 1,0 1 0,0-1 0,0 0-1,0 0 1,0 0 0,0 0 0,0 0 0,0 0-1,0 0 1,1 1 0,-1-1 0,0 0-1,0 0 1,0 0 0,0 0 0,0 0-1,0 0 1,0 0 0,0 0 0,0 0-1,1 1 1,-1-1 0,0 0 0,0 0-1,0 0 1,0 0 0,0 0 0,0 0 0,1 0-1,-1 0 1,0 0 0,0 0 0,0 0-1,0 0 1,0 0 0,1 0 0,-1 0-1,0 0 1,0 0 0,-10 0-3752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24.2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77 18 5921,'0'0'5145,"2"-5"-5042,9-7 450,-8 29 476,3 26-121,30 30-863,-29-63-34,0 1 1,-1 1-1,-1-1 0,0 1 0,0 0 0,-1 0 0,-1 0 0,0 1 1,0 0-1,0 15 0,-3-16-36,-2 10-136,2-21 161,-1 0 1,1-1-1,-1 1 0,1-1 1,-1 1-1,0 0 0,1-1 0,-1 1 1,0-1-1,1 0 0,-1 1 0,0-1 1,1 1-1,-1-1 0,0 0 1,0 0-1,0 0 0,1 1 0,-1-1 1,0 0-1,0 0 0,0 0 0,0 0 1,1 0-1,-2 0 0,-4-1 43,0 1-1,0-1 1,0 0-1,0 0 0,0-1 1,0 1-1,1-2 1,-1 1-1,1 0 1,-1-1-1,1 0 1,0 0-1,0-1 0,0 1 1,1-1-1,-1 0 1,1 0-1,0-1 1,0 1-1,0-1 1,-3-5-1,-32-33-77,30 40-3567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24.5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 9330,'0'0'4089,"209"0"-4089,-135 0-224,-6-2-160,-18-1-56,-18 0-665,-14 3 129,-30 0-2160,-20 0 407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28.8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1 1512,'0'0'9696,"-8"33"-7624,-16 376-1526,23-398-555,0 0 0,1 0 0,0 0 0,1 0 1,0 0-1,4 15 0,-3-21-26,0 0 1,0 0-1,0 0 0,1 0 1,0-1-1,0 1 0,0-1 1,0 0-1,1 0 0,0 0 1,0 0-1,0-1 0,0 0 1,9 6-1,-9-7 22,-1 0-1,1 0 0,0-1 1,0 1-1,0-1 1,0 0-1,0 0 0,0-1 1,0 1-1,0-1 1,0 0-1,0 0 1,0 0-1,1-1 0,-1 1 1,0-1-1,0 0 1,0 0-1,-1 0 0,1-1 1,0 0-1,0 1 1,-1-1-1,6-4 0,8-5-141,0-2 0,-1 0-1,24-24 1,-23 21-161,-4 4 280,0 0 0,-1-1 0,0-1 0,-1 0 0,-1 0 0,0-1 1,-1 0-1,0-1 0,-1 0 0,-1 0 0,-1-1 0,0 1 0,-1-2 1,-1 1-1,-1 0 0,0-1 0,0-21 0,-3-67 133,0 106-775,6 0-9574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29.1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 1 6369,'0'0'3921,"24"61"-4409,-15-43 320,-7 1 32,-2-3-48,0 2-32,0-2 208,-2 3 8,-13 2-80,-9 0-352,4-2-1393,2-6-3360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29.7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1 113 1824,'0'0'9642,"21"-15"-9619,68-46-39,-81 56-48,0 0-1,0 1 0,1 0 1,-1 0-1,1 1 1,0 0-1,0 1 1,0 0-1,0 0 1,1 1-1,-1 0 1,0 1-1,15 0 0,-5 1 372,-16-1-267,-1 1 0,1 0 0,0 0 0,-1 0 1,1 0-1,-1 0 0,1 0 0,-1 1 0,0 0 1,1-1-1,-1 1 0,0 0 0,0 0 0,0 0 1,0 0-1,-1 0 0,1 0 0,0 1 0,-1-1 1,0 0-1,3 6 0,0 2-31,1 0-1,-1 1 1,-1-1 0,3 14 0,-3-12-57,-1 0-1,0 1 1,-1-1 0,-1 0 0,0 1-1,-2 13 1,1-20 63,0-1 0,-1 0-1,1 0 1,-1 0 0,0 0-1,0 0 1,-1 0 0,0 0-1,1-1 1,-2 1 0,1-1-1,0 0 1,-1 0 0,0 0-1,0 0 1,-6 4 0,-16 10 200,-40 22 0,57-35 54,-1 0 1,1-1 0,-1 0 0,0-1 0,0 0-1,0 0 1,-1-1 0,-14 1 0,23-4-243,1 1 1,-1-1 0,1 0 0,0 1-1,-1-1 1,1 0 0,0 0-1,-1 0 1,1 0 0,0 0 0,0 0-1,0 0 1,0 0 0,0 0-1,0 0 1,0-1 0,1 1 0,-1 0-1,0-1 1,1 1 0,-1 0-1,1-1 1,-1-1 0,0 1-62,1 0 0,-1 0 0,0 0 0,1 0 0,-1 1 0,0-1 0,0 0 0,0 1 0,0-1 0,-1 1 0,1-1 1,0 1-1,0 0 0,-1-1 0,1 1 0,-1 0 0,1 0 0,-1 0 0,0 0 0,1 0 0,-1 0 0,0 1 0,0-1 0,0 1 0,-2-1 0,-15 1-4176,7 2-423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0.3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229 45 6729,'0'0'6098,"-9"-7"-5896,-29-20-135,35 26-24,-1-1 1,1 1-1,0 0 0,0 0 0,-1 0 0,1 0 0,0 0 1,-1 1-1,1-1 0,-1 1 0,1 0 0,-1 0 1,1 0-1,-1 1 0,-4 0 0,-7 1 266,10-2-292,1 0 0,0 0-1,0 1 1,0-1 0,0 1-1,0 0 1,0 1 0,0-1-1,1 1 1,-1-1 0,0 1-1,1 0 1,-1 0 0,1 1-1,-1-1 1,1 1 0,0 0-1,0 0 1,1 0 0,-1 0-1,0 0 1,1 0 0,0 1-1,0-1 1,0 1 0,0 0-1,0-1 1,1 1 0,0 0-1,-2 8 1,-1 10-20,1 1 1,0-1-1,2 1 1,2 33-1,0-25 74,-1-29-84,0 0-1,0 0 1,1 0-1,-1-1 1,1 1-1,0 0 0,0 0 1,-1-1-1,1 1 1,0 0-1,0-1 1,0 1-1,1-1 1,-1 0-1,0 1 1,1-1-1,-1 0 1,0 0-1,1 1 1,0-1-1,-1 0 1,1-1-1,-1 1 1,1 0-1,0 0 1,0-1-1,0 1 0,-1-1 1,1 1-1,0-1 1,0 0-1,0 0 1,2 0-1,13 2-298,-1-2 0,34-2 0,-22 1-608,-17 0 69,1 0 0,-1-1 0,0 0 0,0-1 0,0 0 1,0 0-1,16-8 0,0 0-2240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0.7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38 2601,'0'0'11953,"27"-9"-11751,26 1 126,-4 1-3337,-40 1-2211,-6-1-923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1.1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19 7194,'0'0'5745,"16"-2"-5611,173-14-2683,-188 16 1987,-16 5-1526,-2-2-145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2.7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7034,'0'0'5819,"29"3"-4306,241 2-2186,-201-5-524,-69 0 1017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7.4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39 2697,'0'0'6334,"-3"-26"-5419,9 24-916,1-1-1,-1 1 1,1 1 0,-1-1-1,1 1 1,0 0-1,0 1 1,-1-1 0,1 1-1,0 1 1,0-1-1,7 3 1,12-2-85,18-1-1608,-43 0 938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3.6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39 0 464,'0'0'10905,"-1"4"-8250,-1 23-2652,-19 211 216,7-123-867,13-84-750,2-20-1344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4.3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0 208 5721,'0'0'2453,"21"-24"-2061,62-76-215,-76 91-155,0 1-1,0 1 0,1-1 1,0 1-1,0 0 0,0 1 0,1 0 1,0 0-1,10-4 0,-11 8 10,0 0-1,0 0 0,1 0 0,-1 1 0,1 1 0,-1-1 0,15 2 0,3 0 94,-20-1-100,1 1 1,0 0-1,-1 0 0,1 1 1,-1 0-1,1 0 1,-1 0-1,0 1 0,0 0 1,0 0-1,0 1 1,-1-1-1,1 1 1,-1 1-1,0-1 0,0 1 1,0-1-1,-1 2 1,0-1-1,0 0 1,0 1-1,-1 0 0,1-1 1,-1 1-1,-1 1 1,1-1-1,-1 0 0,0 1 1,-1-1-1,1 1 1,0 10-1,-3-9 10,0 0 1,0-1-1,-1 1 0,0-1 1,0 1-1,-1-1 0,0 0 1,0 0-1,-1 0 0,0 0 1,0-1-1,-1 1 0,-9 10 1,-11 10 466,-48 40 1,23-22 332,32-28-520,-8 8 347,-38 47-1,63-69-657,1-3-66,21 1 47,0 1 73,-1 2 1,36 9-1,-35-8-778,-1 0 0,1-1 0,37 2-1,-58-8-2102,0-7-4194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4.9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112 9 6385,'0'0'3356,"5"-1"-3195,23-6 565,-11 61 1470,-11-21-2099,-1 1 0,-2-1 0,-2 64 1,-1-65 24,0-29-99,-1-1 1,1 1-1,-1 0 1,0-1-1,0 1 0,0-1 1,0 1-1,0-1 1,-1 1-1,1-1 1,-1 0-1,1 0 1,-1 0-1,0 0 0,0 0 1,0 0-1,0 0 1,0 0-1,0-1 1,0 1-1,-1-1 1,1 0-1,-1 1 0,1-1 1,-1 0-1,1-1 1,-1 1-1,0 0 1,1-1-1,-1 1 1,0-1-1,1 0 0,-1 0 1,0 0-1,0 0 1,1-1-1,-1 1 1,0-1-1,1 1 0,-1-1 1,1 0-1,-1 0 1,1 0-1,-1 0 1,1-1-1,0 1 1,-1-1-1,1 1 0,0-1 1,0 0-1,-2-3 1,-7-10-296,2-1 1,-12-26-1,0-11-4230,15 37-518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5.2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48 4257,'0'0'7659,"19"-2"-7578,2 0-42,106-7 98,-106 2-988,-5-8-3507,-8 2-838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5.7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104 1 6737,'0'0'7349,"-7"27"-7288,2-9 49,0 0-1,-2 0 1,0-1-1,-16 29 1,16-34-33,0 1 1,1 0 0,0 1-1,1-1 1,0 1 0,1 0-1,1 1 1,0-1 0,0 16-1,3-24-88,-1 4-53,1 0 0,1 1 0,0-1 0,0 0-1,1 0 1,3 11 0,-4-19 12,0 1 0,0-1 0,0 0 0,1 1 0,-1-1 0,1 0-1,0 0 1,-1 0 0,1 0 0,0 0 0,0 0 0,0-1 0,0 1 0,1-1 0,-1 1 0,0-1-1,1 0 1,-1 0 0,1 0 0,-1 0 0,1 0 0,-1-1 0,1 1 0,0-1 0,-1 1 0,1-1-1,0 0 1,3-1 0,9 1-273,-1-2 0,1 1 0,-1-2 0,1 0-1,-1-1 1,0 0 0,0-1 0,21-11 0,1-4-3062,59-44-1,-61 38 845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6.1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29 8450,'0'0'4507,"5"0"-4324,50-1 108,82-11 0,29-3-1090,-95 14-5932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6.4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5401,'0'0'5153,"121"21"-5009,-101-21-144,1 0-232,14 0-776,-5-5-912,-1-6-1201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6.9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1 4993,'0'0'6928,"9"6"-6816,-4-4-67,4 3-26,-1 1-1,1-1 1,-1 1 0,8 8 0,-14-13 2,-1-1-1,0 1 1,0 0 0,0 0-1,0 0 1,0 0 0,0 1 0,0-1-1,0 0 1,0 0 0,-1 1-1,1-1 1,0 0 0,-1 1 0,1-1-1,-1 0 1,0 1 0,1-1 0,-1 1-1,0-1 1,0 1 0,0-1-1,0 1 1,0-1 0,0 0 0,0 1-1,0-1 1,-1 1 0,1-1-1,-1 1 1,1-1 0,-1 0 0,1 1-1,-1-1 1,0 0 0,0 0 0,1 1-1,-1-1 1,0 0 0,-2 2-1,-36 19 486,35-20-445,-1 0 1,0 0 0,0 1-1,1-1 1,-1 1-1,1 0 1,0 1 0,0-1-1,-5 6 1,9-8-63,-1-1 0,1 1 0,0-1 0,0 1 1,0-1-1,0 1 0,0-1 0,0 1 0,0-1 0,0 1 0,0-1 0,0 1 0,0-1 0,0 1 1,0 0-1,0-1 0,1 1 0,-1-1 0,0 1 0,0-1 0,1 0 0,-1 1 0,0-1 0,1 1 1,-1-1-1,0 1 0,1-1 0,-1 0 0,1 1 0,-1-1 0,0 0 0,1 1 0,-1-1 0,1 0 1,-1 0-1,1 1 0,-1-1 0,1 0 0,-1 0 0,1 0 0,-1 0 0,1 0 0,0 0 0,32 8 8,-27-6-10,10 1-14,-5-1-41,1 0 1,-1 1 0,0 0 0,14 7 0,-23-9 46,0 0 1,0 0-1,1 1 1,-1-1-1,0 1 1,0-1-1,0 1 1,0 0-1,-1-1 0,1 1 1,0 0-1,-1 0 1,1 1-1,-1-1 1,0 0-1,0 0 1,0 1-1,0-1 0,0 1 1,0-1-1,0 0 1,-1 1-1,0 0 1,1-1-1,-1 3 1,0-1 14,0 0 1,0 0-1,0 0 1,-1 1-1,0-1 1,0-1 0,0 1-1,0 0 1,0 0-1,-1 0 1,0-1 0,1 1-1,-1 0 1,-1-1-1,-3 5 1,1-3 68,0-1-1,0 0 1,-1 0 0,1 0 0,-1-1 0,0 0 0,0 0-1,0 0 1,-7 1 0,6-1-34,1-1-1,-1 0 1,0 0-1,0 0 0,0-1 1,-10 0-1,10-24-4643,4 12-1149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7.6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1 114 3697,'0'0'7900,"26"-6"-7280,86-19-221,-81 20-233,1 1 0,-1 1-1,1 2 1,36 3 0,1 1 100,839-47 516,-850 40-776,281-5-1269,-16 2-1109,-270 2-1125,-10-1-2854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8.2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 1 6689,'0'0'5438,"0"-1"-5173,0 16-237,1 20 164,-1 1-1,-2-1 1,-2 0 0,-1 0 0,-11 39 0,13-62-228,-4 7-278,2 0 0,0 0 0,1 0 0,-2 23 0,6-41-227,0-3-2149,0-7-227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48.1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1 4441,'0'0'4457,"6"1"-4189,-1 0-224,0 1 0,1 0 0,-1 0 0,0 0-1,-1 1 1,1-1 0,0 1 0,-1 0 0,1 1 0,-1-1 0,0 1 0,0 0 0,-1 0-1,1 0 1,-1 0 0,0 0 0,0 1 0,0 0 0,0 0 0,-1 0 0,0 0 0,2 5 0,10 33 65,-1 0 1,-3 1 0,9 70-1,-14-76-103,-2 0-1,-1 0 0,-2 1 1,-6 48-1,4-78 3,-1-1 0,0 0-1,-1 0 1,0 0 0,0 0 0,0 0 0,-1-1 0,0 0-1,-1 0 1,1 0 0,-11 9 0,6-7-378,1 0 0,-1-1 0,-1-1 1,1 1-1,-1-2 0,0 1 0,-15 5 0,13-8-1877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8.8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31 7114,'0'0'4192,"26"-5"-4113,-8 1-89,12-3 51,0 1 0,0 2 1,1 1-1,59 1 0,-87 3 38,1 1-1,0-1 1,-1 0 0,0 1-1,1 0 1,-1 0 0,0 0-1,0 0 1,0 0 0,0 1-1,0-1 1,0 1 0,-1 0-1,1 0 1,-1 0 0,0 0-1,0 0 1,0 1 0,0-1-1,-1 1 1,1-1 0,-1 1-1,2 6 1,1 4 83,0 0-1,-1 0 1,-1 0 0,0 0-1,-1 17 1,-1-28-165,-1 1-1,0-1 1,0 1-1,0-1 1,-1 0 0,1 1-1,-1-1 1,0 0-1,0 0 1,0 0 0,0 0-1,0 0 1,0-1-1,-1 1 1,0-1-1,1 1 1,-1-1 0,0 0-1,-5 3 1,-12 7 286,-41 19-1,35-18-141,6-3-51,6-4-24,0 1 0,1 1 0,0 0 0,-18 16 0,35-25-55,1 0 0,0 1 0,0 0 0,-1 0 0,1 0 0,0 1 0,4 0 0,0 0 22,12-1 39,0 2 0,1 0 0,-1 1 1,0 2-1,0 0 0,-1 1 0,1 1 0,36 18 0,-53-23-126,1-1-1,-1 1 0,1-1 0,-1 0 1,1 0-1,-1 0 0,1 0 0,5-1 1,19-4-4733,-19-5-3865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9.3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39 0 11811,'0'0'2579,"17"4"-2613,-5-2 25,-4-1-7,0 0 0,1 1 0,-1-1 0,0 2 0,0-1 0,0 1 0,0 0 0,0 1 0,0 0 0,-1 0 0,0 0 0,10 9 0,-17-12 48,1 0-1,-1 1 1,0-1 0,0 0-1,1 0 1,-1 1 0,0-1-1,0 0 1,0 1 0,-1-1-1,1 0 1,0 1 0,-1-1-1,1 0 1,0 0 0,-1 1-1,1-1 1,-1 0 0,0 0-1,1 0 1,-1 0 0,0 0-1,0 0 1,0 0 0,0 0-1,1 0 1,-1 0 0,-1 0-1,0 0 1,0 1-48,0 0 1,0 0-1,1 0 0,-1 0 0,1 0 1,-1 1-1,1-1 0,0 0 0,0 1 1,0-1-1,0 0 0,-1 5 1,3-5-10,-1 0 1,1 0 0,0 0 0,0 0 0,0 0 0,0 0 0,0-1 0,1 1 0,-1 0 0,0-1 0,1 1 0,-1-1 0,1 1 0,0-1 0,-1 0 0,1 0 0,0 0 0,0 0 0,0 0 0,-1 0 0,1 0 0,4 1 0,-2-1 2,0 1 0,0 0 1,0 1-1,0-1 0,-1 1 1,1 0-1,2 3 0,-5-5 20,0 0-1,0 0 0,0 1 1,-1-1-1,1 0 0,-1 1 1,1-1-1,-1 0 0,1 1 1,-1-1-1,0 1 1,0-1-1,1 1 0,-1-1 1,0 1-1,-1-1 0,1 1 1,0-1-1,0 1 0,0-1 1,-1 1-1,1-1 1,-1 0-1,1 1 0,-1-1 1,-1 2-1,0 1 42,-1 0 0,0 0 1,0 0-1,-1-1 0,1 1 0,-1-1 0,1 0 1,-1 0-1,0 0 0,0 0 0,-8 3 1,-55 24 491,54-25-433,6-2-194,-35 10 791,40-13-766,1 0 0,0 1 0,0-1 0,-1 0 0,1 0-1,0 0 1,-1-1 0,1 1 0,0 0 0,0 0 0,-1-1 0,1 1 0,0 0-1,0-1 1,0 1 0,0-1 0,-1 0 0,1 1 0,0-1 0,0 0-1,0 0 1,0 0 0,1 0 0,-1 0 0,0 0 0,0 0 0,0 0 0,1 0-1,-2-1 1,-4-16-4075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39.7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42 1 10962,'0'0'3220,"-3"6"-3051,-1 16-303,0 0-1,2 1 1,0-1-1,2 34 1,0-52 131,0-3-133,0 1 0,0-1 0,0 0 1,0 0-1,0 0 0,-1 0 0,1 0 0,0 1 0,-1-1 0,1 0 0,-1 0 0,1 0 0,-1 0 0,1 0 0,-1 0 0,0 0 0,1 0 0,-1-1 1,0 1-1,0 0 0,0 0 0,0 0 0,0-1 0,0 1 0,0-1 0,0 1 0,-2 0 0,-5 2-3725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40.0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166 1 10986,'-165'37'3729,"177"-37"-3809,14 0-96,12 0-208,7 0-384,5 0-1273,11 0-623,-16 0-241,-10 0 1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40.4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152 0 8482,'0'0'6801,"-24"24"-6538,-73 77-230,94-98-56,0 0 0,0 1 0,1-1-1,-1 1 1,1 0 0,0 0 0,-1 0-1,2 0 1,-1 0 0,0 0 0,1 0 0,0 1-1,0-1 1,0 0 0,1 1 0,-1-1-1,1 1 1,0-1 0,0 1 0,1-1-1,1 8 1,0 7-202,-1-13 101,0 0 1,1 0-1,-1 1 0,1-1 0,0 0 0,1-1 0,-1 1 1,8 10-1,-7-11 130,0 1 0,0-1 0,-1 0 0,1 1 0,-1-1 0,0 1 0,-1 0 0,0 0 0,1 0 0,-1 7 0,-1-7-243,0-5 264,0 1 0,1-1 1,-1 1-1,0 0 0,-1-1 0,1 1 0,0-1 0,0 1 0,-1 0 0,1-1 1,-1 1-1,1-1 0,-1 1 0,-1 1 0,-16 3-3695,14-6-1644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40.8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51 109 8850,'0'0'4339,"23"-16"-4673,80-47-214,-96 58 400,1 1 1,0 0-1,1 1 1,-1 0 0,1 0-1,-1 1 1,1 0-1,0 1 1,0 0 0,0 0-1,0 1 1,17 1-1,1 0-401,-26-1 540,0 0 0,0 0 0,0 0 0,0 0 0,0 0 1,-1 1-1,1-1 0,0 0 0,0 1 0,0-1 0,0 1 0,-1-1 1,1 1-1,0-1 0,0 1 0,-1-1 0,1 1 0,0 0 0,-1-1 0,1 1 1,-1 0-1,1 0 0,-1-1 0,1 1 0,-1 0 0,1 0 0,-1 0 1,1 1-1,2 35 942,-16 40 1700,13-75-2544,-6 33 569,6-31-646,0 0 0,-1 0 0,1 0-1,-1 0 1,0-1 0,0 1 0,0 0-1,0 0 1,0-1 0,-1 1 0,0-1-1,0 1 1,0-1 0,0 0 0,0 0-1,-1 0 1,1 0 0,-1 0 0,0 0 0,0-1-1,0 0 1,0 1 0,0-1 0,-1 0-1,-3 1 1,-19 11 59,-2-2-1,1-1 1,-2-2-1,1 0 1,-1-2-1,-1-1 1,-55 3-1,84-9 22,34 10-108,53 19 393,-60-22-319,0 1 0,-1 1 0,0 2 0,0 0 0,-1 2 0,24 16 0,-33-22-983,-4-6-3040,-5-1-1426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41.2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 0 9330,'0'0'3747,"-2"10"-3615,-3 24-141,-5 27 1181,-3 83-1,13-36-1603,0-107 386,-1-3-17,0 0 0,-1 0 0,1 0 0,0 0 1,0 0-1,0 0 0,1 0 0,-1-1 1,0 1-1,1 0 0,0-1 0,-1 1 0,1-3 1,-6-76-3880,6 44-253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41.6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1 90 7890</inkml:trace>
  <inkml:trace contextRef="#ctx0" brushRef="#br0" timeOffset="1">1 90 7890,'32'-50'5145,"-32"47"-4025,6 3-552,6-2-200,11-1 16,19 0-384,8-5-56,11 0-40,4 3-264,-9 0-192,-9 2-56,-14 3-320,-16 0-505,-5 0-1015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43.1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303 0 1032,'0'0'11336,"0"0"-11013,2 0-17,-1 0-305,0 0 0,0 0 0,-1 0 0,1 1 0,0-1-1,0 0 1,-1 0 0,1 0 0,0 1 0,0-1 0,-1 0 0,1 1-1,0-1 1,-1 1 0,1-1 0,-1 1 0,1-1 0,0 1-1,-1-1 1,1 1 0,-1-1 0,0 1 0,1 0 0,-1-1-1,1 1 1,-1 0 0,0-1 0,1 1 0,-1 1 0,4 28 12,-4-28-42,0 0 0,-1 0 0,1 0 0,0 0 0,0 0 0,1 0 0,-1 0 0,0 0 0,1 0 0,-1 0 1,1 0-1,0 0 0,-1 0 0,1 0 0,0 0 0,0 0 0,0-1 0,1 1 0,-1 0 0,0-1 0,1 1 0,-1-1 0,3 2 0,0-1 2,1-1-1,0 1 0,0 0 0,-1 0 1,1 1-1,-1-1 0,0 1 0,5 3 0,-7-3 23,-1-1-1,1 1 0,-1-1 1,0 1-1,1-1 0,-1 1 0,0 0 1,-1 0-1,1 0 0,0 0 1,-1-1-1,0 1 0,0 0 0,1 0 1,-2 5-1,1-1 23,0 0 1,-1 0-1,1 0 0,-1 0 0,-1 0 1,0 0-1,0-1 0,0 1 1,0 0-1,-1-1 0,0 0 1,-1 0-1,1 0 0,-1 0 1,0 0-1,-1-1 0,1 0 1,-1 0-1,0 0 0,-1 0 1,-8 5-1,3-3 99,-1-1-1,1-1 1,-1 0 0,0-1-1,0 0 1,0-1 0,-1 0 0,1-1-1,-1 0 1,1-1 0,-17 0 0,-108-2 1327,135 1-1440,1 0 1,-1-1-1,1 1 1,-1 0 0,1-1-1,0 0 1,-1 1 0,1-1-1,0 0 1,-1 1 0,1-1-1,0 0 1,0 0 0,0 0-1,0 0 1,0 0-1,0-1 1,0 1 0,0 0-1,0 0 1,1-1 0,-1 1-1,0 0 1,1-1 0,-1 1-1,1-1 1,-1 1-1,1-2 1,-1-2-616,0 0 0,1 1 0,0-1 0,0 1 0,0-1 0,0 1 0,1-1 0,1-5 0,3-1-4885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47.3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95 64 1256,'0'0'5975,"4"-2"-4585,8-6 47,-16 26 2052,-23 18-2656,22-22-804,1 0-1,0 0 0,1 0 0,0 0 1,1 0-1,1 1 0,0-1 0,1 1 1,2 23-1,0-20 84,-2 0 0,0 0 0,-1 0 0,0 0 0,-2 0 0,-5 20 0,-5 12-43,1-1-1,3 2 1,2-1-1,3 1 1,2 75-1,2-125-73,0-1 0,0 1 0,0-1 0,0 1 0,0-1 0,0 1-1,1-1 1,-1 1 0,0-1 0,0 1 0,0-1 0,1 1 0,-1-1 0,0 1 0,1-1 0,-1 0 0,0 1 0,1-1-1,-1 0 1,0 1 0,1-1 0,-1 0 0,1 1 0,-1-1 0,1 0 0,-1 0 0,1 1 0,-1-1 0,1 0 0,-1 0-1,1 0 1,0 0 0,24 0-16,18-13 51,-19 1-16,-1-1 0,-1-1-1,0-1 1,0-1 0,-2-1-1,0 0 1,-1-2 0,-1 0-1,0-1 1,-2-1 0,0 0-1,-2-1 1,0-1-1,-1 0 1,-2-1 0,13-36-1,18-50-48,71-216 110,-113 326-155,0 0 1,-1 0-1,1 0 0,0 0 0,0 0 0,0 0 0,0 0 0,0 0 0,0 0 0,0 0 0,0 0 0,-1 0 0,1 0 0,0 0 1,0 0-1,0 0 0,0 0 0,0-1 0,0 1 0,0 0 0,0 0 0,0 0 0,0 0 0,0 0 0,0 0 0,-1 0 0,1-1 1,0 1-1,0 0 0,0 0 0,0 0 0,0 0 0,0 0 0,0 0 0,0 0 0,0-1 0,0 1 0,0 0 0,0 0 0,0 0 1,1 0-1,-8 9-3922,-1 6-322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51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1 568,'0'0'9740,"-1"0"-9632,-1 1-72,-1 0 0,1 1 0,0 0 0,0-1 0,0 1 0,0 0 1,0 0-1,0 0 0,0 0 0,1 0 0,-1 1 0,1-1 0,0 1 0,0-1 1,-1 1-1,2-1 0,-2 5 0,-1-1 27,-4 10-19,0 0 0,2 0 1,0 1-1,1-1 0,0 1 0,-1 20 0,2 102-56,4-81-66,-11-25-16,-1-17-1247,-3-10-3731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47.8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287 0 8194,'0'0'2154,"-5"12"-2049,-1 5 75,-2 1 0,0-2 0,-1 1 0,-1-1 0,-1 0 0,0-1 0,-25 26 0,6-15 373,-61 60 357,84-78-914,0 0 0,0 1 1,1 0-1,0 0 0,0 0 1,1 1-1,1 0 0,-7 19 1,10-29-35,1 0 0,0 1 0,0 0 0,-1-1 1,1 1-1,0-1 0,0 1 0,0-1 0,-1 1 0,1-1 1,0 1-1,0 0 0,0-1 0,0 1 0,0-1 0,0 1 1,0-1-1,0 1 0,1 0 0,-1-1 0,0 1 0,0-1 1,0 1-1,1-1 0,-1 1 0,0-1 0,0 1 0,1-1 0,-1 1 1,0-1-1,1 1 0,-1-1 0,1 0 0,-1 1 0,1-1 1,-1 1-1,1-1 0,-1 0 0,1 0 0,-1 1 0,1-1 1,-1 0-1,1 0 0,-1 0 0,1 1 0,-1-1 0,1 0 1,0 0-1,-1 0 0,1 0 0,-1 0 0,2 0 0,0-1-99,1 1 0,-1-1 0,0 0 0,1 1 0,-1-1-1,0 0 1,1-1 0,-1 1 0,0 0 0,0 0 0,2-3-1,2-2-413,-1 0-1,0-1 0,-1 0 0,0 0 0,0 0 0,0 0 0,-1 0 1,0-1-1,3-13 0,0-5-3129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48.2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86 1632,'0'0'12263,"4"-14"-11460,9-42-334,-13 55-456,0 0 0,1 1 1,-1-1-1,0 0 0,0 1 0,0-1 0,0 0 0,1 1 0,-1-1 1,0 0-1,1 1 0,-1-1 0,0 1 0,1-1 0,-1 1 0,1-1 0,-1 1 1,1-1-1,-1 1 0,1-1 0,-1 1 0,1 0 0,0-1 0,-1 1 0,1 0 1,-1 0-1,1-1 0,0 1 0,-1 0 0,1 0 0,0 0 0,-1 0 1,1 0-1,0 0 0,-1 0 0,1 0 0,0 0 0,-1 0 0,1 0 0,0 0 1,0 0-1,20 12-89,-19-11 110,28 21-31,-1 2 0,0 1 1,-2 0-1,-1 2 0,-1 2 1,-1 0-1,34 56 0,-44-60-62,-8-14-1785,1 0-3505,-4-5 1291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48.5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70 9634,'0'0'3729,"150"0"-3673,-103 0-24,0-3 64,-5-5-192,-10 0 24,-3 0-360,-8 0 64,-3-5-681,-7 3-887,-5-1-2241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48.9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1 2457,'0'0'10314,"-1"20"-10221,1-16-81,-1 24 38,2 0 1,0-1-1,2 1 1,9 37-1,-12-63-30,1 0-1,-1 0 0,0 0 1,1 0-1,-1 1 0,0-1 1,0 0-1,0 0 1,0 0-1,-1 0 0,1 0 1,-1 0-1,1 0 1,-1 0-1,1 0 0,-1 0 1,0 0-1,0 0 0,0-1 1,0 1-1,-1 0 1,-1 2-1,-9 17-1012,11-14-2631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49.3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57 6553,'0'0'7314,"1"-7"-6986,-1 5-327,1 1-1,-1-1 1,1 0-1,0 0 1,-1 1-1,1-1 1,0 0-1,0 1 1,0-1 0,0 1-1,1-1 1,-1 1-1,0-1 1,1 1-1,-1 0 1,1 0-1,-1 0 1,1 0-1,0 0 1,-1 0 0,1 0-1,0 0 1,-1 1-1,1-1 1,0 1-1,0-1 1,4 1-1,69-8-117,-47 7 3,145-5-554,-173 6 670,1 0 1,-1 0-1,0 0 1,1 0-1,-1 0 1,0 0-1,1 0 0,-1 1 1,0-1-1,1 0 1,-1 0-1,0 0 1,0 0-1,1 1 1,-1-1-1,0 0 0,0 0 1,1 1-1,-1-1 1,0 0-1,0 0 1,0 1-1,1-1 1,-1 0-1,0 1 1,0-1-1,0 0 0,0 1 1,0-1-1,0 0 1,0 1-1,1-1 1,-1 0-1,0 1 1,0-1-1,0 0 0,-1 1 1,1-1-1,0 0 1,0 1-1,0-1 1,0 0-1,0 1 1,0-1-1,0 0 1,0 1-1,-1-1 0,1 1 1,-7 14 261,-2-5-61,1 0 1,-1 0-1,-1-1 0,-20 16 0,19-17-42,0 1-1,1 0 0,0 1 0,-14 17 1,24-26-164,-1-1-1,1 1 1,0-1 0,0 1 0,-1-1 0,1 1 0,0-1 0,0 1-1,0-1 1,-1 1 0,1-1 0,0 1 0,0-1 0,0 1 0,0-1-1,0 1 1,0-1 0,0 1 0,0 0 0,0-1 0,0 1 0,1-1-1,-1 1 1,0-1 0,0 1 0,0-1 0,1 1 0,-1-1 0,0 1-1,1-1 1,-1 0 0,0 1 0,1-1 0,-1 1 0,0-1 0,1 0 0,-1 1-1,1-1 1,-1 0 0,1 1 0,-1-1 0,1 0 0,-1 0 0,1 0-1,-1 1 1,1-1 0,33 9-222,-18-6 188,-12-1 44,0 0-1,0 0 1,0 1-1,0-1 1,0 1-1,0 0 1,-1 0 0,1 0-1,-1 1 1,0-1-1,0 1 1,0 0-1,-1-1 1,4 7-1,1 5-14,0 0 0,8 27 0,-5-12 10,-9-28-1,0-1 1,-1 1-1,1 0 0,-1 0 0,0 0 0,1-1 0,-1 1 0,0 0 0,0 0 1,0 0-1,0-1 0,-1 1 0,1 0 0,0 0 0,-1-1 0,1 1 0,-1 0 1,0 0-1,1-1 0,-1 1 0,0-1 0,0 1 0,0-1 0,0 1 0,0-1 1,0 1-1,-1-1 0,1 0 0,0 0 0,-1 0 0,1 0 0,-1 0 1,1 0-1,-1 0 0,0 0 0,1 0 0,-1-1 0,0 1 0,1-1 0,-1 1 1,0-1-1,-3 1 0,-11 2 182,-1-1 0,1 0 0,-31-2 0,28 0-138,-12 2 48,15-1-22,0 0 1,0-1-1,0-1 1,-16-3 0,30 4-67,1 0 0,-1-1 0,1 0 0,-1 1 0,1-1 0,-1 0 0,1 0 0,-1 0 1,1 0-1,0 0 0,0 0 0,-1 0 0,1-1 0,0 1 0,0 0 0,0-1 1,0 1-1,0-1 0,1 1 0,-1-1 0,0 1 0,0-4 0,-4-36-4133,-1 40-5852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49.7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64 10778,'0'0'3214,"18"-2"-3271,175-30 349,-192 32-372,-1 0 0,0 0-1,1 0 1,-1 0 0,1 0 0,-1 0 0,0-1 0,1 1-1,-1 0 1,0 0 0,0 0 0,1 0 0,-1-1-1,0 1 1,1 0 0,-1 0 0,0-1 0,0 1-1,1 0 1,-1 0 0,0-1 0,0 1 0,0 0 0,1-1-1,-1 1 1,0 0 0,0-1 0,0 1 0,0 0-1,0-1 1,0 1 0,0 0 0,0-1 0,0 1-1,0 0 1,0-1 0,0 1 0,0-1 0,0 1-1,0 0 1,0-1 0,0 1 0,0-1 0,-1-4-1834,1-8-4607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50.0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10938,'0'0'5049,"18"0"-5425,5 2 144,9 4-312,13-6-168,-7 0-1032,-15-6-3746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54.0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157 0 5705,'0'0'1698,"-8"23"-1574,-40 163 460,44-172 555,-1 1-1,0-1 1,-7 14 0,-6 16-862,5-6-106,1 0 0,3 1 0,1 0 0,2 1 1,-2 54-1,8-93-171,1 1 0,-1 0 0,1 0 0,0-1 0,-1 1 0,1-1 0,0 1 0,0 0 1,0-1-1,0 0 0,0 1 0,1-1 0,-1 0 0,0 1 0,1-1 0,-1 0 0,0 0 0,1 0 1,-1 0-1,1 0 0,0-1 0,-1 1 0,1 0 0,0-1 0,0 1 0,-1-1 0,1 0 0,0 1 1,0-1-1,1 0 0,62 4 76,-59-4-49,19 0-130,1-1-1,0-2 0,0-1 0,44-11 1,-55 10-585,-1 0 0,1-1 0,-1-1 1,0 0-1,-1-1 0,0 0 0,0-1 1,0-1-1,13-13 0,-14 10-1951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54.3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99 6913,'0'0'5803,"5"-1"-5683,28-8 247,-1 1 0,45-4 0,23-5-209,94-33-942,-191 49-873,-10 1 1143,-1 0-424,-17 0-2767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54.7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5617,'0'0'8194,"8"5"-8011,1 1-151,1-2 0,0 1 0,0-1 0,1-1 0,-1 0 0,1-1 0,-1 1 1,1-2-1,0 0 0,0 0 0,0-1 0,12-1 0,-1 1-192,55-3-1231,-30-11-5069,-29 4 60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52.2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36 3513,'0'0'2558,"0"-1"-2516,0 0 1,0 1-1,0-1 1,0 0-1,0 1 1,0-1-1,1 0 1,-1 0-1,0 1 0,1-1 1,-1 1-1,0-1 1,1 0-1,-1 1 1,1-1-1,-1 1 1,1-1-1,-1 1 1,1-1-1,0 0 1,12-2-28,0 0-1,0 0 1,0 1 0,0 1-1,25 1 1,22-3 6,8-2-89,68 4 0,-75 1-668,-31 5-2837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3:55.3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33 144 6265,'0'0'7586,"4"-18"-7230,18-54-13,-21 69-330,0 0 0,0 0 0,1 1 0,0-1 0,-1 0 0,1 0 0,0 1 0,0-1 0,1 1 0,-1 0 0,0-1 0,1 1 0,-1 0 0,1 1 0,0-1 0,0 0 0,0 1 1,0-1-1,0 1 0,0 0 0,0 0 0,0 0 0,0 1 0,0-1 0,1 1 0,-1-1 0,0 1 0,4 0 0,2 0 5,-4-1-24,1 0 1,-1 0-1,0 1 0,1 0 1,-1 0-1,1 0 0,-1 1 1,0-1-1,10 4 0,-13-3-6,0 0 0,0 1 0,-1-1 0,1 1 0,-1 0 0,1-1 0,-1 1 0,1 0-1,-1 0 1,0 0 0,0 0 0,0 0 0,0 0 0,0 0 0,-1 0 0,1 0 0,0 0 0,-1 1 0,0-1 0,1 0 0,-1 0-1,0 1 1,0-1 0,-1 0 0,1 3 0,-1 0 35,1 0 0,-1 0 0,0-1 0,0 1 0,-1 0 0,1-1 0,-1 1 0,0-1 0,0 1 0,-1-1 0,1 0 0,-1 0 0,-5 6 0,-53 49 629,22-22-436,22-19-140,1 1 1,-18 28-1,29-40-70,1 1 0,0-1 0,0 1-1,1 0 1,0-1 0,0 1 0,1 1 0,0-1-1,0 0 1,0 14 0,3-21-2,-1 0-1,1 0 1,0 0-1,0 0 1,-1 0-1,1 0 1,0 0 0,0-1-1,0 1 1,0 0-1,0 0 1,0-1-1,0 1 1,0-1 0,0 1-1,1-1 1,-1 1-1,0-1 1,0 0-1,0 0 1,0 1-1,1-1 1,-1 0 0,0 0-1,0 0 1,0 0-1,1-1 1,-1 1-1,1 0 1,2 0-7,20 1-190,19 1 491,65-4 0,-96 1-738,0-1 0,-1 0 0,1-1 0,0 0 0,-1 0 0,0-1 0,0-1 0,0 0 0,0 0 0,14-11 0,-7 1-5652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05.2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 22 3209,'0'0'5817,"-1"-4"-4810,1 3-698,0 0-221,0 0-1,0 1 1,0-1-1,0 0 1,0 1 0,0-1-1,0 0 1,-1 1-1,1-1 1,0 0 0,0 1-1,-1-1 1,1 0-1,0 1 1,-1-1 0,1 1-1,-1-1 1,1 1-1,-1-1 1,1 1 0,-1-1-1,1 1 1,-1-1-1,1 1 1,-1 0 0,0-1-1,0 1 1302,-11 43-1642,-17 200 524,28-194-769,1-48 306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05.6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24 2665,'0'0'6906,"6"1"-6798,-3 0-118,14 2 106,1-1 0,0-1 1,0 0-1,-1-2 0,23-2 0,13-18-3719,-37 13 1729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06.4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67 101 5977,'0'0'5732,"-1"-1"-5685,0 1-1,0-1 0,0 0 1,0 1-1,0-1 1,0 1-1,0-1 1,-1 1-1,1 0 1,0-1-1,0 1 0,0 0 1,-1 0-1,1 0 1,0 0-1,-2 0 1,-3 14 154,0 0 1,0 0-1,2 0 0,0 1 1,0 0-1,-2 29 1,1 95 220,5-132-417,-2 58 42,0-37-26,2 0 0,0 0 0,5 29 0,-4-55-33,-1 0 0,0 1 1,1-1-1,0 0 0,-1 0 0,1 0 0,0 0 0,0 0 0,0 0 1,0 0-1,1-1 0,-1 1 0,0 0 0,1 0 0,-1-1 1,1 1-1,0-1 0,0 0 0,-1 1 0,1-1 0,0 0 0,0 0 1,0 0-1,0 0 0,4 1 0,0-1-37,0 0 1,0-1-1,0 1 1,1-1-1,-1-1 0,0 1 1,0-1-1,10-2 1,-7 0 54,1 0 1,-1-1-1,0 0 0,0-1 1,0 0-1,-1 0 1,1-1-1,-1 0 1,-1 0-1,1-1 1,11-13-1,0-3 17,0-1-1,25-42 1,-24 27 67,-1-1 0,-2 0 0,-2-2 0,-1 0 0,-3 0 0,-1-1 0,8-87 0,-18 116-417,-5 19-638,-7 11 517,-44 39-4269,26-30-1485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06.9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57 2 2785,'0'0'8583,"-1"0"-8550,0-1-1,1 1 1,-1 0 0,0 0 0,1 0 0,-1 0 0,0 0-1,1 0 1,-1 0 0,0 0 0,1 0 0,-1 0 0,0 0-1,1 0 1,-1 0 0,1 1 0,-1-1 0,0 0-1,1 1 1,-1-1 0,1 0 0,-1 1 0,0-1 0,1 0-1,-1 2 1,-9 27-85,2 1 0,1 0 0,2 0 0,0 1 0,2-1 0,2 39 0,1-68-685,3-10-4480,3-6 810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07.5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84 4505,'0'0'7430,"11"-12"-7384,37-36-72,-42 44 17,0 1 1,1 0-1,-1 0 1,1 1-1,0 0 1,-1 0-1,1 0 1,0 1-1,0 0 1,0 0-1,0 1 1,0 0-1,0 0 1,0 1-1,12 2 1,-8-2-27,-9 0 36,0-1 0,-1 1 1,1-1-1,-1 1 0,1 0 0,-1 0 1,0 0-1,1 0 0,-1 0 0,0 0 1,0 0-1,0 0 0,1 0 1,-1 0-1,0 1 0,-1-1 0,1 0 1,0 1-1,0-1 0,-1 1 0,1-1 1,0 1-1,-1-1 0,1 1 0,-1-1 1,0 1-1,0 0 0,0-1 0,0 4 1,1 59 616,-2-45-173,3 39 96,0-32-423,-2-1 0,0 1 1,-5 26-1,4-48-74,-1-1 0,1 1 1,-1 0-1,0-1 0,0 1 1,0-1-1,0 1 0,-1-1 0,1 0 1,-1 0-1,0 0 0,0-1 0,0 1 1,0-1-1,0 1 0,-1-1 0,1 0 1,-1 0-1,1-1 0,-1 1 0,0-1 1,0 0-1,-6 2 0,1-1 70,0 0 1,1 0-1,-1-1 0,0 0 0,0-1 1,0 0-1,0 0 0,0-1 0,-13-3 0,2-10 541,7 3-1790,1 8-4686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08.1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243 159 1712,'0'0'10269,"-3"-21"-9257,-11-62-183,14 80-763,-1-1 1,0 1 0,0 0-1,0 0 1,0 0 0,0 0 0,-1 0-1,1 0 1,-1 0 0,0 1 0,0-1-1,0 0 1,-4-3 0,4 5-46,1 0 0,-1 0 1,0 0-1,1 0 0,-1 0 1,0 1-1,0-1 1,0 0-1,0 1 0,0-1 1,0 1-1,0 0 0,0 0 1,0 0-1,1 0 0,-4 0 1,0 1-10,1 0 0,-1 0 0,1 1 0,-1 0 0,1-1-1,0 1 1,0 1 0,0-1 0,0 0 0,0 1 0,1 0 0,-1 0 0,-3 4 0,-8 11 70,0 0-1,2 0 1,0 2 0,-15 30 0,24-42-57,0 1-1,1-1 1,0 1 0,0 0 0,1 0 0,1 0 0,-1 0-1,1 0 1,1 0 0,0 1 0,0-1 0,1 0 0,0 0 0,3 12-1,-2-15-23,1-1 0,0 0 0,0 0 0,0 0 0,0 0 0,1 0 0,0 0 0,0-1 0,0 0 0,0 0 0,1 0 0,-1-1 0,1 1 0,0-1 0,0 0 0,9 3 0,1 2-3,1-2-1,0 0 1,0-1-1,26 5 0,-26-6-130,1-2 0,-1 1 0,1-2 0,-1 0 0,1-2-1,27-2 1,-40 1 4,0 0 0,-1 0 0,0 0 0,0-1 0,1 1-1,-1-1 1,-1 0 0,1 0 0,0 0 0,-1 0 0,1 0 0,-1 0-1,0-1 1,0 1 0,2-7 0,-1 4-403,7-15-2351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15.1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43 984,'0'0'8279,"2"-40"-3094,284 40-7373,-278-1 2278,-6 0-824,-5 0-3196,-10 1 1229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15.4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64 5633,'0'0'2992,"10"-2"-2659,197-48 1631,-164 40-1614,-42 10-543,1 0 1,-1-1-1,1 1 1,0 0 0,-1 0-1,1 0 1,0 0 0,-1 0-1,1 0 1,-1 0-1,1 1 1,0-1 0,-1 1-1,1-1 1,-1 1-1,1 0 1,-1-1 0,1 1-1,-1 0 1,1 0 0,-1 0-1,1 1 1,2 6-2510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18.9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104 37 2761,'0'0'8049,"0"0"-7996,0 0-1,0-1 1,0 1-1,0 0 1,0-1-1,0 1 1,0 0-1,0 0 1,0-1-1,0 1 1,-1 0-1,1-1 1,0 1-1,0 0 1,0 0-1,0-1 1,0 1-1,-1 0 1,1 0-1,0-1 1,0 1-1,-1 0 1,1 0-1,0 0 1,0-1-1,-1 1 1,1 0-1,0 0 1,0 0-1,-1 0 1,1 0 0,0 0-1,-1-1 1,1 1-1,-18 36 46,1 1 1,2 1-1,2 0 1,-14 65-1,23-71-13,1 0 1,3 49-1,0-41 38,0-38-130,0 1 0,0-1-1,1 0 1,-1 1 0,1-1 0,0 1 0,-1-1 0,1 0-1,0 1 1,0-1 0,1 0 0,-1 0 0,0 0 0,1 0-1,-1 0 1,1 0 0,0 0 0,0 0 0,-1-1 0,1 1-1,0-1 1,0 1 0,1-1 0,-1 0 0,0 0 0,0 0-1,1 0 1,-1 0 0,0 0 0,1-1 0,-1 1 0,1-1-1,-1 1 1,1-1 0,-1 0 0,1 0 0,2-1 0,3 1 12,0 0 0,0-1 0,0 0 0,0 0 1,0-1-1,0 0 0,0 0 0,-1-1 1,1 0-1,10-6 0,4-6 11,-2-2 0,1 0 0,-2-2 0,0 0 0,-2-1 0,0 0 0,-1-2 0,-1 0 0,-1 0 0,-1-2 0,-1 0 0,-1 0 0,-1-1 0,-1 0 0,-1 0 0,-2-1 0,0 0 0,-2-1 0,2-51 0,-6 77-76,-1 17-6005,-1-3 3527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55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 0 2761,'0'0'4831,"-6"30"-3850,2-1-898,2 0 0,1 37 0,3-49-68,-2 1-1,0-1 1,-1 0-1,-1 0 1,0 1-1,-1-1 1,-1-1-1,-1 1 1,-11 28-1,-12 32-1978,26-73 1582,-2 5-165,2-4-3069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19.3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194 1 5457,'0'0'6731,"-4"5"-6632,-3 5-32,0 0 0,1 1 0,0 0 0,-4 12 0,5-11 62,0 0-1,-1 0 1,-1-1 0,1 0-1,-2-1 1,-13 16 0,20-25-154,-16 17-107,-32 39 0,44-51-764,1 0-1,1 0 1,-1 1 0,1-1 0,0 1-1,-3 14 1,5-16-2191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19.7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4585,'0'0'8014,"2"4"-7753,102 200 20,-101-198-338,0-1 0,-1 0 0,1 1 0,-1-1-1,0 1 1,0 0 0,-1 0 0,2 11 0,-3-17-583,-12-2-8530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0.0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 7162,'0'0'5681,"33"0"-5673,-16 0-16,-2 0-520,-3 2 440,-3-2-336,0 0-441,-4 0-903,-2-5-2801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0.8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27 4537,'0'0'6309,"0"24"-5950,0 184 112,1-199-460,-1 20 193,0-28-184,0-1-1,0 1 1,0 0-1,0-1 1,0 1-1,0-1 1,0 1-1,0 0 1,0-1-1,0 1 1,-1 0-1,1-1 1,0 1-1,0-1 1,-1 1-1,1-1 1,0 1-1,-1-1 1,1 1-1,0-1 1,-1 1-1,1-1 1,-1 1-1,1-1 1,-1 0-1,1 1 1,-1-1-1,1 0 1,-1 1 0,0-1-1,0 0-382,-2-94-5322,-3-99 11278,7 192-5580,-1 0 1,0 0-1,0 0 0,1 0 0,-1 0 1,0 0-1,1 0 0,-1 0 0,1 0 1,-1 0-1,1 0 0,-1 0 0,1 0 1,0 1-1,0-1 0,-1 0 0,1 1 0,0-1 1,0 0-1,0 1 0,0-1 0,0 1 1,-1-1-1,1 1 0,0-1 0,0 1 1,0 0-1,0-1 0,1 1 0,-1 0 0,0 0 1,1 0-1,42-1-83,-32 1 93,12-1-28,31 0-31,-52 1 25,-1 0 1,1 0-1,0 1 1,0-1-1,-1 1 1,1-1-1,0 1 1,-1 0-1,1 0 1,-1 0-1,1 1 1,-1-1-1,1 1 0,3 2 1,-5-2 35,0 1 1,0-1-1,0 0 1,0 1-1,0-1 1,-1 0-1,1 1 1,-1-1-1,0 1 1,1-1-1,-1 1 1,0-1-1,0 1 1,-1-1-1,1 1 1,0-1-1,-2 4 1,1-1 58,0-1 1,0 1-1,-1 0 1,0 0-1,0-1 1,0 1-1,-4 5 1,4-8-76,0 1-1,0-1 1,1 0 0,-1 1-1,0-1 1,1 1 0,0 0 0,-1-1-1,1 1 1,0 0 0,1 0-1,-1 0 1,0 0 0,1 0-1,-1 0 1,1 3 0,10-2-9,-10-4 4,1 0 1,0 0 0,0 0 0,0 1 0,0-1 0,0 0 0,0 1 0,0-1 0,-1 0 0,1 1 0,0-1 0,0 1 0,0-1 0,-1 1 0,1 0-1,0-1 1,-1 1 0,2 1 0,0 7 7,-1-1-1,-1 1 0,0 0 1,0 0-1,0-1 1,-1 1-1,-1 0 0,1-1 1,-1 1-1,-1-1 1,1 0-1,-2 0 0,1 0 1,-1 0-1,0 0 1,-1-1-1,1 1 0,-2-1 1,-8 10-1,12-16 65,-1 1 0,1-1 0,-1 1 0,0-1 0,0 0 0,0 0 0,1 0 0,-1 0 0,0 0 0,0-1 0,0 0-1,0 1 1,0-1 0,0 0 0,0 0 0,0-1 0,0 1 0,-5-2 0,1 1-3,1 0-1,0 0 1,0-1 0,-1 0 0,1-1-1,1 1 1,-10-6 0,12 6-75,-1-1-1,1 1 1,0-1 0,0 0 0,0 1 0,1-1-1,-1-1 1,1 1 0,0 0 0,-3-6 0,5 9-312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1.2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38 3441,'0'0'10422,"0"-1"-10405,-1 0-1,1 0 1,0 0 0,1 0-1,-1 0 1,0 0 0,0 1-1,0-1 1,0 0 0,1 0-1,-1 0 1,0 0 0,1 1-1,-1-1 1,0 0 0,1 0-1,-1 1 1,1-1 0,0 0-1,-1 1 1,2-2 0,21-3-189,0 0 0,1 1 0,0 1 1,0 1-1,37 2 0,-43 0-911,-16 0-675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1.5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92 186 7210</inkml:trace>
  <inkml:trace contextRef="#ctx0" brushRef="#br0" timeOffset="1">92 186 7210,'-92'-112'4737,"95"112"-4617,21 0-112,14-2-16,12-4 16,9-4-64,-3 2-417,-6-3-71,-12 1-280,-5-1-832,-16 3-929,-5 0-1856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1.9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165 1 3001,'0'0'10143,"-14"9"-9825,-44 31-130,56-37-170,-1-1 0,0 1 1,1-1-1,0 1 1,0 0-1,-1 0 0,2 0 1,-1 0-1,0 1 1,1-1-1,-1 0 0,1 1 1,0-1-1,0 1 1,1-1-1,-1 1 0,1-1 1,-1 1-1,1 0 1,0 4-1,-1 12 181,-6 14 253,-2-1 0,-21 56 0,26-76-452,0 1-1,1 0 0,1 0 0,0 0 0,1 0 0,2 24 1,-1-30-45,0-7 30,0 0 1,1 0-1,-1 0 1,1 1-1,0-1 1,-1 0-1,1 0 1,0 0-1,-1 0 1,1 0 0,0-1-1,0 1 1,0 0-1,0 0 1,0 0-1,0-1 1,0 1-1,0-1 1,0 1-1,1-1 1,-1 1-1,0-1 1,0 0 0,0 1-1,0-1 1,1 0-1,-1 0 1,0 0-1,0 0 1,1 0-1,0 0 1,53 0-426,-41-1 206,-4 0 142,1-1-1,-1 0 1,1 0-1,-1-1 1,0-1-1,0 0 1,0 0-1,-1-1 1,0 0-1,14-10 1,14-11-1171,34-31-1,-60 47 826,37-32-2498,-6 1-1533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2.3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3 144 7586,'0'0'6525,"0"-10"-6310,-2-28 5,2 36-214,1 0 1,-1 0-1,1 0 1,-1 0-1,1 0 1,0 1-1,0-1 1,0 0-1,0 0 1,0 1-1,1-1 0,-1 0 1,0 1-1,1-1 1,-1 1-1,1 0 1,-1-1-1,1 1 1,0 0-1,0 0 1,-1 0-1,1 0 1,0 0-1,0 1 1,0-1-1,0 1 1,0-1-1,0 1 1,0-1-1,0 1 0,2 0 1,5-2-1,26-7-145,0 1-1,37-2 1,-36 6-1790,59-16-1,-92 18 470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2.7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11 4369,'0'0'9570,"24"0"-9435,37 2-155,24-1-1261,-32-6-3192,-25-3-1491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3.0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 1 4353,'0'0'9357,"0"3"-9052,1 37-134,0-25-123,0 0 0,0 0 0,-2-1 0,0 1 0,-1 0 1,0-1-1,-1 1 0,-1-1 0,-10 28 0,10-19-1173,4-17-6334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56.3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 49 328,'0'0'2973,"7"-4"-2795,7-3 56,-1 0-1,1 1 0,1 1 0,-1 1 1,1 0-1,-1 0 0,1 2 0,0 0 1,23 0-1,-34 1-182,1 1-1,-1-1 1,1 1-1,-1 0 1,1 1 0,-1-1-1,1 1 1,-1 0 0,0 0-1,1 0 1,-1 0-1,0 1 1,0 0 0,0 0-1,0 0 1,0 0 0,0 1-1,-1 0 1,1-1-1,-1 1 1,1 1 0,-1-1-1,0 0 1,5 8 0,-6-7-11,1-1 0,0 1 1,-1 0-1,0 0 0,0 0 1,0 0-1,-1 0 0,1 0 1,-1 1-1,0-1 0,0 0 1,0 1-1,-1-1 0,0 1 1,0-1-1,0 1 0,0-1 1,-1 1-1,1-1 0,-3 7 1,0-2 57,-1-1 1,-1 0 0,0 0-1,0 0 1,0-1 0,-1 1-1,0-1 1,-13 11 0,-6 4 15,-1-1 1,-1-1 0,-1-1-1,-1-2 1,0-1 0,-1-1-1,-1-1 1,-43 12 0,69-24-95,4-2 308,2 2-334,-1 0 0,1 0 1,0 0-1,0 0 0,0-1 0,1 1 1,-1 0-1,0-1 0,1 1 0,-1-1 1,1 0-1,-1 1 0,1-1 0,-1 0 1,1 0-1,0 0 0,0 0 0,0 0 1,0 0-1,3 0 0,44 16 163,-48-17-156,59 14 78,-29-7 6,44 15 1,-68-19-79,1 0 1,-1 0-1,0 0 1,0 1-1,-1 1 1,1-1 0,-1 1-1,0 0 1,0 0-1,0 1 1,4 6-1,-8-10-254,-1 0 0,0-1 0,1 1-1,-1 0 1,1-1 0,0 1 0,0-1-1,-1 1 1,1-1 0,0 0 0,0 0 0,0 0-1,0 0 1,0 0 0,1 0 0,-1 0-1,0-1 1,0 1 0,0-1 0,5 1-1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3.4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60 8282,'0'0'5590,"8"-2"-5508,150-40 334,-113 28-359,-24 13-1405,-20 0 953,0 1-1,0 0 1,0 1 0,0-1 0,0 0-1,0 0 1,-1 0 0,1 1 0,0-1-1,0 0 1,0 1 0,0-1 0,-1 0-1,1 1 1,0-1 0,0 1 0,-1-1-1,2 2 1,-1 6-5174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4.4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14 112 1840,'0'0'10321,"-3"-3"-9605,2 1-819,0 2 144,1 0 0,-1-1 1,1 1-1,-1 0 1,0-1-1,1 1 0,0-1 1,-1 1-1,1-1 1,-1 1-1,1-1 0,-1 1 1,1-1-1,0 1 0,-1-1 1,1 1-1,0-1 1,0 1-1,0-1 0,-1 0 1,1 1-1,0-1 1,0 0-1,0 1 0,0-1 1,0 1-1,0-1 0,0 0 1,0 1-1,0-1 1,0 0-1,0 1 0,1-1 1,-1 1-1,0-1 1,0 0-1,1 1 0,-1-1 1,0 1-1,1-1 0,-1 1 1,0-1-1,1 1 1,-1-1-1,1 1 0,-1-1 1,1 1-1,-1 0 1,1-1-1,-1 1 0,1 0 1,-1-1-1,1 1 0,0 0 1,0 0-1,75-13 69,-53 10-532,-1-1-1,41-11 1,-55 11-703,0 0 1,0 0 0,0-1 0,12-9 0,-20 13 946,16-12-5172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4.8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25 7298,'0'0'6206,"8"-16"-6440,-4 15 201,-1 0 0,1 0 0,0 0 0,0 0 0,0 1 0,0-1 0,0 1 0,0 0 0,0 0 1,0 1-1,5 0 0,7 0 162,108-1-2048,-116-1-723,-4-3-1496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6.9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95 1 5217,'0'0'88,"2"0"28,-1 1 0,0-1 0,1 1-1,-1 0 1,0 0 0,0-1 0,1 1 0,-1 0 0,0 0-1,0 0 1,0 0 0,0 1 0,1 0 0,-9 57 4506,-21 20-3170,13-42-1095,2-5-298,2 1 0,1 0 1,1 1-1,2-1 1,2 2-1,-2 37 1,7-72-36,33 0 101,-5-3-288,-1-1-1,0-1 1,-1-1 0,0-2 0,0-1-1,0-1 1,-1-1 0,39-23-1,-58 31-160,0-1-1,0 0 1,0 0-1,0-1 1,-1 1-1,1-1 1,-1 0-1,0-1 0,-1 1 1,0-1-1,1 0 1,-2 0-1,7-12 1,-1-9-5057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7.3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0 125 176,'0'0'11559,"13"-7"-11285,98-34-420,118-28-1,-206 64-3478,-16 2 591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7.6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19 4337,'0'0'8091,"17"0"-7702,-1-1-338,132-6 290,-125 1-2453,-12 1-1407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8.3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145 69 4721,'0'0'5772,"6"-9"-5123,32-45 1128,-35 53-1737,-1 0 0,1 0 0,0 0 1,0 1-1,0-1 0,0 1 0,0 0 0,-1 0 1,1 0-1,0 0 0,0 0 0,0 1 0,0-1 1,0 1-1,0 0 0,-1 0 0,1 0 1,0 0-1,4 3 0,-6-1-49,1 1 1,-1-1-1,0 1 1,-1-1-1,1 1 1,-1 0-1,1-1 1,-1 1-1,0-1 1,-1 1-1,1 0 1,0-1-1,-1 1 1,0-1-1,0 1 1,0-1-1,0 1 0,-1-1 1,1 0-1,-1 1 1,0-1-1,0 0 1,0 0-1,0 0 1,-5 4-1,-7 7 63,0 0 0,-1-1 0,-27 18 0,15-11 0,-91 86 521,117-106-277,38 0-531,198 5 458,-231-7-339,0 0 0,0 0-1,0 0 1,0-1-1,0 1 1,-1-1-1,1 0 1,-1 0 0,6-8-1,6-3-846,8-5-3344,-17 14-176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29.3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43 2537,'0'0'10391,"-4"-10"-7486,25 6-2900,-1 2 1,34 0 0,-33 2-83,1-2 1,34-5 0,-33 1-56,-15 4 43,0 0 0,0 0 0,0 0-1,14 0 1,-21 2 12,-31 16-7893,10-8 1550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0.4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119 0 1144,'0'0'10873,"0"16"-8481,-2 56-2502,-5-40 198,-1 0 1,-13 32-1,10-34 93,1-1-1,-7 48 1,17-76-246,0 0 0,0 0 0,-1 0 0,1 0 0,0 0 0,0 0 0,-1 0 0,1-1 0,0 1 0,-1 0 0,1 0 0,-1 0 0,1 0 0,-1 0 0,1-1 0,-1 1 0,0 0 0,1 0 0,-1-1 1,-1 2-1,-20 1-6104,21-3 5900,-8 0-5403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1.1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1 120 6977,'0'0'3609,"20"-12"-3459,153-79-244,-166 88 110,0 0 0,0 1 1,-1-1-1,2 2 0,-1-1 0,0 1 0,0 0 0,0 0 0,1 1 0,-1 0 0,8 1 1,-13-1-2,1 0 1,-1 1-1,1-1 1,-1 0-1,1 1 0,-1-1 1,0 1-1,1 0 1,-1 0-1,0 0 1,1 0-1,-1 0 1,0 1-1,0-1 1,0 1-1,0-1 1,0 1-1,-1 0 1,1-1-1,0 1 1,-1 0-1,1 0 1,-1 0-1,0 1 1,0-1-1,0 0 1,0 0-1,0 1 1,0-1-1,0 0 1,-1 1-1,1-1 1,-1 6-1,0 0 104,-1 0 0,-1 0-1,1 0 1,-1 0-1,-1 0 1,0 0-1,0 0 1,0-1-1,-1 1 1,0-1 0,0 0-1,-1 0 1,-11 12-1,-8 7 82,-1-1 1,-29 22-1,15-13 56,37-33-204,1-1 0,0 1 0,-1 0 0,1 0 0,0 0 0,0 0 0,0 0 0,0 0 0,0 1 0,0-1 0,0 0 0,0 0 0,1 1 0,-1-1 0,0 1 0,1-1 0,-1 0 0,1 1 0,-1-1 0,1 1 0,0-1 0,0 1 0,0 0 0,-1-1 0,2 1 0,-1 2 0,1-3-41,1 1-1,0 0 1,-1-1-1,1 1 1,0-1-1,0 0 1,0 1-1,0-1 1,0 0-1,0 0 1,0-1 0,0 1-1,0 0 1,0-1-1,1 1 1,-1-1-1,3 1 1,93 13-715,-88-13-94,-1-1-1,1-1 1,-1 1-1,17-4 1,-18-2-2300,-4-3-2757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56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1376,'0'0'3921,"9"38"-1556,-9 107-1058,0-48-3233,0-105-2434,0-5 2453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1.6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72 0 3713,'0'0'7599,"3"15"-7402,4 11-134,1 0-1,1-1 1,13 25 0,-21-47 5,2 1 16,-1 0 0,0 0-1,0 0 1,0 0 0,-1 0 0,1 0-1,-1 0 1,0 1 0,0-1 0,-1 0-1,1 1 1,-1-1 0,0 0 0,0 1-1,-1 4 1,0-7-41,-1-1 0,1 1 0,-1-1-1,1 0 1,-1 0 0,0 0 0,0 0 0,1 0 0,-1 0-1,0 0 1,0 0 0,0-1 0,0 1 0,0-1 0,0 1-1,0-1 1,0 0 0,0 0 0,-2 0 0,-49-1-320,33 0-526,18 0 662,1 1 0,0 0 0,-1 0 0,1-1 0,0 1-1,0-1 1,-1 0 0,1 1 0,0-1 0,0 0-1,0 0 1,0 1 0,0-1 0,0 0 0,0 0 0,0 0-1,0 0 1,0 0 0,1 0 0,-1-1 0,0 1-1,1 0 1,-1 0 0,1-1 0,-1 1 0,1 0-1,0 0 1,-1-1 0,1 1 0,0 0 0,0-1 0,0 1-1,0 0 1,0-1 0,0 1 0,1-2 0,-2-18-4420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2.0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14 65 5249</inkml:trace>
  <inkml:trace contextRef="#ctx0" brushRef="#br0" timeOffset="1">14 65 5249,'-1'0'218,"1"0"-1,-1 0 1,1 0-1,-1 0 1,1 0-1,-1 0 1,1 0 0,-1 0-1,1 0 1,-1 0-1,1-1 1,-1 1-1,1 0 1,-1 0-1,1 0 1,-1-1 0,1 1-1,-1 0 1,1-1-1,0 1 1,-1 0-1,1-1 1,0 1-1,-1-1 1,1 1 0,0-1-1,0 1 1,-1 0-1,1-1 1,0 1-1,0-1 1,0 1-1,-1-1 1,1 1 0,0-1-1,0 0 1,18-11 1823,41-6-3067,-54 17 1569,7-2-882,71-15 931,-76 18-1469,0-1 1,0 1-1,0 0 0,0 0 1,13 3-1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2.5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155 5 312,'0'0'13284,"0"0"-13264,-1-1-1,1 1 0,0-1 1,-1 1-1,1 0 0,-1 0 1,1-1-1,0 1 1,-1 0-1,1 0 0,-1 0 1,1-1-1,-1 1 0,1 0 1,-1 0-1,1 0 0,-1 0 1,1 0-1,-1 0 1,1 0-1,-1 0 0,0 0 1,1 0-1,-1 0 0,-10 11 139,0 0 0,1 1 0,1 0 0,0 0 0,-8 15 0,5-10-27,3-4-141,2 0-1,-1 0 0,1 1 1,1 0-1,1 0 0,0 1 1,1-1-1,0 1 0,1 0 1,1 0-1,0 0 0,1 0 1,1 1-1,2 21 0,-2-35-20,1 0 0,-1 0 0,1 0 0,0 0 0,0 0 0,0 0 0,0 0 0,0 0 0,0-1 0,1 1 0,-1 0 0,1-1-1,-1 1 1,1-1 0,-1 0 0,1 1 0,0-1 0,0 0 0,-1 0 0,1 0 0,0 0 0,0 0 0,0-1 0,0 1 0,0-1 0,0 1 0,0-1 0,5 1 0,8 0-116,0 0 0,0 0 0,16-2 0,-11 0 132,-9 0-182,-1 0 0,0-1-1,0 0 1,0-1 0,-1 0 0,1 0-1,0-1 1,-1 0 0,12-8 0,3-3-1592,-1 0 0,26-23 0,-25 17-1047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2.9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88 6753,'0'0'6853,"8"-7"-6672,0 0-167,2 1 0,-1 0 0,1 1 1,0 0-1,0 0 0,0 1 0,0 0 0,1 1 0,0 0 1,0 1-1,0 0 0,16 0 0,12-1-359,42-5 709,-31-5-6752,-43 10 882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3.2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 6241,'0'0'7306,"31"3"-6863,-10 0-619,-1 0 1,1-1 0,36-1 0,-45-2-1055,0 0 0,0-1 1,0-1-1,16-4 0,5-4-4766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3.76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0 208,'0'0'12608,"9"0"-12397,125 0 68,-133 5-176,0 1 0,0-1 1,0 0-1,-1 0 1,1 0-1,-1 1 1,0-1-1,-2 9 0,-2-3 63,1-6-110,2 0-1,-1-1 0,0 1 1,1 0-1,0 0 0,-1 9 1,3-11-52,-1-1 0,0 0 0,1 1 0,0-1 0,-1 0 1,1 1-1,0-1 0,0 0 0,0 0 0,1 0 0,-1 0 1,0 0-1,1 0 0,-1 0 0,1 0 0,0-1 0,3 3 1,-4-3 1,0 0 0,0 0 1,0 0-1,0 0 0,0 0 1,0 1-1,0-1 0,0 0 1,0 0-1,0 1 1,-1-1-1,1 0 0,-1 1 1,1-1-1,-1 1 0,1-1 1,-1 1-1,0-1 0,0 0 1,1 1-1,-1-1 1,0 1-1,-1-1 0,1 1 1,0-1-1,0 1 0,-1-1 1,1 1-1,0-1 1,-1 1-1,0-1 0,1 0 1,-1 1-1,0-1 0,1 0 1,-1 0-1,0 1 0,0-1 1,0 0-1,0 0 1,0 0-1,-3 2 0,-3 2 97,0 0 1,0 0-1,0-1 0,-1 0 0,0 0 1,-12 4-1,-4-6-1626,15-3-1646,-2 1-3071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4.3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80 5417,'0'0'5859,"6"0"-5248,23-2 407,0-1 1,36-9 0,49-6-256,585-21-310,-397 34-7190,-298 5 1684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4.8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 2713,'0'0'10854,"0"16"-10765,0 303 34,0-318-351,-3-17-3261,-6-77-4297,6 59 5510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5.2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1 1 3633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5.5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33 112 3633,'-4'-3'174,"2"2"98,0-1 1,0 1-1,0-1 0,0 1 1,0-1-1,1 0 1,-1 0-1,0 0 0,1 0 1,0 0-1,-1 0 0,1 0 1,0 0-1,0 0 1,0 0-1,0-1 0,0 1 1,1-1-1,-1 1 0,1 0 1,0-1-1,-1-3 0,4 4-245,-1 0-1,0 1 1,1-1-1,-1 1 0,1 0 1,0-1-1,-1 1 0,1 0 1,0 1-1,-1-1 1,1 0-1,0 1 0,0 0 1,0 0-1,3 0 0,2-2 30,55-10 16,-18 2 239,0 2 0,74-4 0,-118 12-168,-2 38 1488,-1-30-1528,-1 1-1,0-1 0,0 0 1,-1 0-1,0 0 1,0 0-1,-1-1 0,0 1 1,-9 10-1,-59 56 391,-9-8 163,81-62-655,0-1 0,0 1 1,0 0-1,1 0 1,-1 0-1,1 0 1,0 0-1,0-1 0,1 1 1,-1 0-1,1 0 1,0 0-1,-1 0 0,2-1 1,-1 1-1,2 4 1,1-4 16,0 1 1,0-1 0,0 0 0,1-1 0,-1 1-1,1-1 1,0 0 0,0 0 0,0 0 0,0-1 0,0 1-1,1-1 1,9 2 0,-11-3-189,0 0 1,-1-1-1,1 0 0,0 1 0,-1-1 1,1-1-1,0 1 0,0 0 1,-1-1-1,1 0 0,-1 0 1,1 0-1,0 0 0,-1-1 0,0 1 1,1-1-1,-1 0 0,0 0 1,0 0-1,0 0 0,5-5 1,10-12-5797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57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 26 1240,'0'0'3897,"4"-3"-3762,3-1-118,0 1 1,0 0-1,0 0 1,1 1 0,-1 0-1,1 0 1,-1 1-1,1 0 1,-1 0-1,1 1 1,0 0-1,10 1 1,-17 31 1706,-2-26-1624,0-1-1,-1 0 0,1 0 0,-1 0 1,0 0-1,-1 0 0,1 0 1,-1 0-1,0-1 0,0 0 1,0 1-1,-1-1 0,-5 5 1,-16 25 292,24-33-423,1-1-1,0 1 0,0-1 0,-1 1 1,1 0-1,0-1 0,0 1 0,0 0 1,0-1-1,0 1 0,0 0 0,0-1 1,0 1-1,0 0 0,0-1 1,0 1-1,0 0 0,0-1 0,1 1 1,-1 0-1,0-1 0,0 1 0,1-1 1,-1 1-1,1 0 0,-1-1 0,0 1 1,1-1-1,-1 1 0,2 0 0,20 14-171,-2-1 161,-16-9 48,0 0 1,-1 0 0,0 0 0,1 1 0,-2-1 0,1 1-1,-1 0 1,0 0 0,0 0 0,0 0 0,-1 0-1,0 0 1,0 0 0,-1 1 0,1-1 0,-1 0-1,-1 0 1,-1 11 0,1-16 28,0 0 0,0 1 0,0-1-1,0 0 1,-1 0 0,1 0 0,0 1 0,-1-1 0,1-1-1,0 1 1,-1 0 0,0 0 0,1 0 0,-1-1 0,1 1-1,-1-1 1,0 1 0,-1-1 0,-33 7 349,35-7-380,-43 5 863,-55 0 1,98-5-930,1 0 0,-1 0 0,1 0 0,-1 0 0,0 0 0,1 0 0,-1-1 1,0 1-1,1 0 0,-1 0 0,0 0 0,1-1 0,-1 1 0,1 0 0,-1-1 0,1 1 1,-1-1-1,1 1 0,-1 0 0,1-1 0,-1 1 0,1-1 0,-1 1 0,1-1 1,0 0-1,-1 1 0,1-1 0,0 1 0,0-1 0,-1 0 0,1 1 0,0-1 0,0 0 1,0 1-1,0-1 0,0 0 0,0 1 0,0-1 0,0 0 0,0 1 0,0-1 0,0 1 1,0-1-1,0 0 0,1 0 0,-1-2-1142,0-2-820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5.9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192 0 936,'0'0'12531,"8"3"-12487,-4-1 27,0-2-25,-1 1-1,0 0 0,0 0 0,0 0 1,-1 0-1,1 0 0,0 1 0,0 0 0,-1-1 1,1 1-1,0 0 0,-1 0 0,0 0 1,0 0-1,1 1 0,-1-1 0,-1 1 0,1-1 1,0 1-1,0 0 0,-1-1 0,0 1 1,0 0-1,1 0 0,-2 0 0,1 0 1,0 0-1,-1 0 0,1 7 0,2 84 83,-5-90-128,1 0-1,-1 0 1,-1-1-1,1 1 1,0-1-1,-1 0 1,0 1-1,0-1 1,0 0 0,0-1-1,0 1 1,-1 0-1,1-1 1,-1 0-1,0 0 1,-4 2-1,-26-18-173,11 11-1522,0 2 1,0 1 0,0 1-1,-29 5 1,15 3-3185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6.3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1 6545,'0'0'5734,"0"22"-4812,-11 141 854,17-86-9287,-6-72 1461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6.7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27 5433,'0'0'8290,"65"-5"-8290,-33 2-456,0-2-544,4-1-801,-10 4-655,-8-4-3242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7.0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68 0 8362,'0'0'5202,"-4"27"-5030,1-12-166,-5 23-26,2 2-1,2-1 0,1 55 0,11-48 160,-8-45-162,-38 4-6944,29-5 2295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7.4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90 2905,'0'0'10162,"6"-15"-9779,21-43-311,-27 57-72,1 0 1,0 0 0,0 0 0,-1 0 0,1 0-1,0 0 1,0 0 0,0 0 0,0 0 0,0 0-1,0 0 1,1 1 0,-1-1 0,0 0 0,0 1-1,0-1 1,1 1 0,-1-1 0,0 1 0,1 0-1,-1 0 1,0-1 0,1 1 0,-1 0 0,0 0-1,1 0 1,-1 1 0,0-1 0,1 0 0,1 1 0,5 0 8,15-1-4,-1 0 1,29 6-1,-43-5-17,-1 1 0,1 0 1,-1 0-1,0 1 0,0 0 1,0 0-1,0 1 0,0 0 0,-1 0 1,11 9-1,-17-13 17,1 1-1,-1-1 1,1 1 0,-1-1 0,0 1 0,1-1-1,-1 1 1,0-1 0,1 1 0,-1-1 0,0 1-1,0 0 1,1-1 0,-1 1 0,0 0 0,0-1-1,0 1 1,0-1 0,0 1 0,0 0 0,0-1-1,0 1 1,0 0 0,0-1 0,-1 1 0,1-1-1,0 1 1,0 0 0,0-1 0,-1 1 0,1-1-1,0 1 1,-1-1 0,1 1 0,0-1 0,-1 1-1,1-1 1,-1 1 0,1-1 0,-1 1 0,1-1-1,-1 0 1,0 1 0,-31 18 586,22-13-362,-15 9 172,9-6-261,1 0-1,1 1 1,-18 16 0,28-23-123,1 1 0,-1-1-1,1 1 1,0 0 0,1 0 0,-1 0 0,1 0 0,-1 0 0,1 0 0,0 1 0,1-1 0,-1 1 0,1 0-1,0-1 1,0 1 0,1 0 0,-1 5 0,1-7-12,0 0-1,0-1 1,0 1-1,0 0 1,0 0 0,1 0-1,0-1 1,-1 1 0,1 0-1,0-1 1,0 1-1,0-1 1,1 1 0,-1-1-1,1 1 1,-1-1-1,1 0 1,3 3 0,-3-3-29,1-1 1,-1 0 0,1 1 0,-1-1 0,1 0 0,0-1 0,-1 1 0,1 0 0,0-1-1,0 0 1,-1 0 0,1 1 0,0-2 0,0 1 0,0 0 0,-1 0 0,1-1 0,0 0-1,4-1 1,74-22-5351,-65 19 826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7.8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 0 8730,'0'0'5586,"0"13"-5418,0 112 112,-3-121-171,0 0 0,-1 0-1,0 0 1,0 0 0,-1 0-1,1-1 1,-7 4-1,7-4-84,0 1-185,-3 2 620,5-12-3753,2-8-1589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38.1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47 106 10218</inkml:trace>
  <inkml:trace contextRef="#ctx0" brushRef="#br0" timeOffset="1">47 106 10218,'-47'-53'5161,"53"53"-4961,9-2-200,9 2-96,11-3 96,9-2 0,3-1-280,0-2-120,-9 3-312,-11 0-528,-21-3-481,-6 3-583,0-1-977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42.3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2089 355 1584,'0'0'846,"-11"-7"-663,-35-24 764,37 24-196,1 0 0,0-1 0,1 0 0,0 0 0,-8-12 0,-29-37 2549,38 51-3253,-1 0 0,0 0 0,0 0 0,0 1 0,-1 1 1,0-1-1,1 1 0,-2 0 0,-15-4 0,-148-42 721,-263-40 1,403 86-745,-1 2 0,1 1 0,-1 1 0,1 2 0,-1 2 0,1 1 1,-50 14-1,-16 11-33,-97 46-1,144-55 18,50-20-7,-32 12 11,0 1 0,-30 20 0,52-27-2,1 0 0,0 1 0,1 0 0,-1 0 0,2 1 0,-1 0 0,1 1 0,1 0 1,-9 15-1,-34 62-5,-81 134 584,115-190-558,1 0 1,2 1-1,1 1 0,1 0 0,2 0 0,-8 61 0,3-22 41,-12 98 106,18-102-122,-17 69-1,22-118-66,0 0-1,2 0 1,0 0-1,1 0 0,1 0 1,1 0-1,0 0 1,7 24-1,5 2 22,2 0-1,2 0 1,2-2-1,1 0 0,3-2 1,1 0-1,2-2 1,2-1-1,48 50 1,-59-72-14,1-1 1,0 0-1,1-2 0,0 0 1,1-1-1,1-1 0,0-1 1,45 13-1,14-1 97,100 13-1,-148-29-101,73 6 41,1-4 1,136-8-1,-106-2-65,-106 2 25,243-11 22,-246 8-22,-1-2-1,1-1 1,-1-1-1,0-1 1,0-2-1,-1 0 1,40-24-1,12-18-60,-3-3 0,-2-3-1,-3-4 1,-3-2-1,90-112 1,-137 151 93,-1-1-1,-2-1 1,0 0 0,-2-1-1,0-1 1,-2-1-1,-2 0 1,-1 0 0,-1-1-1,-1 0 1,-2-1 0,-1 1-1,1-61 1,-6 90-18,2-22 82,-2-1 0,0 0 0,-2 0 0,-1 0 1,-1 0-1,0 1 0,-10-27 0,-4 7 1,-3 0 0,-50-80 1,-69-69 201,54 78-222,73 97-104,0 0 0,-2 2 0,0-1 0,-1 2-1,-23-18 1,28 25 6,-1 0-1,0 1 0,-1 1 0,1 0 1,-1 0-1,-1 2 0,1-1 0,-1 2 0,-21-4 1,-26 2-379,0 2 1,0 3-1,-1 3 1,1 2-1,1 3 1,-66 17-1,-32 17-3090,20 1-3243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02.9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60 131 6993,'0'0'3609,"5"56"-403,0 70-2610,14 143-702,-17-255 105,2 16-70,-7-27 38,-6-15 27,-4-13-10,1 0 0,1 0 0,1-1 0,1-1 0,2 1 0,0-2 0,2 1 0,1 0 0,1-1 0,2 0 0,1-29 0,0 44 17,0-5-4,0 0 1,1 1-1,4-21 0,-3 31 3,0 0 0,1-1 0,-1 2 0,2-1 0,-1 0 0,1 1 0,0-1 0,0 1-1,0 0 1,9-8 0,-5 6-20,0 0-1,1 0 1,0 1-1,0 1 1,1-1-1,0 1 1,0 1-1,0 0 1,1 1-1,0 0 1,0 0-1,0 1 1,0 0-1,0 1 1,1 1-1,-1 0 1,1 0-1,17 2 1,-28-1 20,0 1 1,1-1-1,-1 1 0,1 0 1,-1 0-1,0 0 1,1-1-1,-1 1 0,0 0 1,0 1-1,0-1 0,0 0 1,0 0-1,0 0 1,0 1-1,0-1 0,0 0 1,-1 1-1,1-1 0,0 1 1,-1-1-1,0 1 1,1-1-1,-1 1 0,0-1 1,1 1-1,-1-1 0,0 1 1,0-1-1,0 1 1,-1 0-1,1 1 0,0 6 70,0 0-1,-1 0 0,0 0 0,-3 14 1,-5 0 49,-1 0 0,0-1 0,-25 38 0,-3 5-77,-74 151 711,111-215-745,0 0-1,1 0 1,-1-1 0,0 1 0,1 0 0,-1 0 0,1 0 0,-1 0 0,1 0 0,-1 0 0,1 0 0,0 0 0,-1 0 0,1 1 0,0-1 0,0 0 0,0 0 0,0 0 0,0 0 0,0 0-1,0 0 1,0 0 0,1 2 0,1-2 2,1 0 0,-1 0 0,1-1 1,-1 1-1,1-1 0,-1 1 0,1-1 0,-1 0 0,1 0 0,3-1 0,48 3-33,-35 0-9,1-1 0,0-1 1,-1-1-1,21-3 1,-39 3-37,-1 1 0,1-1 0,0 0 0,-1 1 0,1-1 0,0 0 0,-1 1 1,1-1-1,-1 0 0,0 0 0,1 0 0,-1 1 0,0-1 0,1 0 1,-1 0-1,0 0 0,0 0 0,0 0 0,1 0 0,-1 1 0,0-1 0,0 0 1,-1 0-1,1 0 0,0 0 0,0 0 0,0 0 0,-1-1 0,1 1-107,-2-13-2805,-8-4-3864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03.3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22 5641,'0'0'4032,"27"-4"-2773,9-2-879,-12 2-105,0 0 0,1 2 0,33 1 0,-57 1-234,0 1 0,0 0 1,0-1-1,0 1 0,0 0 0,0 0 0,0 0 1,0 0-1,-1 0 0,1 0 0,0 0 0,0 0 1,-1 0-1,1 0 0,-1 0 0,1 1 0,-1-1 1,1 0-1,-1 0 0,0 1 0,0-1 0,0 0 0,1 0 1,-1 1-1,0-1 0,0 0 0,-1 1 0,1-1 1,0 0-1,0 0 0,-1 2 0,-8 45 809,1-35-749,-1 0-1,0-1 0,0 0 1,-1-1-1,-18 17 0,15-17 21,1 2-1,1-1 0,-18 26 0,28-37-117,0-1-1,1 1 0,-1-1 0,1 1 0,-1 0 0,1-1 1,-1 1-1,1 0 0,-1 0 0,1-1 0,0 1 1,-1 0-1,1 0 0,0-1 0,0 1 0,-1 0 0,1 0 1,0 0-1,0-1 0,0 1 0,0 0 0,0 0 1,0 0-1,0 0 0,1-1 0,-1 1 0,0 0 0,0 0 1,1 0-1,-1-1 0,0 1 0,1 0 0,-1-1 0,0 1 1,1 0-1,-1 0 0,1-1 0,0 1 0,-1-1 1,1 1-1,-1-1 0,1 1 0,0-1 0,0 1 0,-1-1 1,1 1-1,0-1 0,0 0 0,-1 0 0,1 1 1,0-1-1,1 0 0,6 1 13,0 0 1,0-1-1,0 0 1,14-1 0,-3-1 17,1 3-73,0 0 0,1-2 0,-1-1 1,1 0-1,-1-2 0,0 0 0,0-1 0,24-10 0,-43 14 12,1 1 0,-1-1 0,0 1 0,0-1 0,0 0 0,0 0 0,0 1 0,0-1 0,0 0-1,0 0 1,0 0 0,0 0 0,0 0 0,0 0 0,-1 0 0,1 0 0,0-2 0,0-15-3302,-4 8-3997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58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117 72 3105,'0'0'5231,"-2"-10"-4858,-5-29-113,6 37-222,0 1 0,0-1 1,0 1-1,0 0 1,0-1-1,0 1 0,-1 0 1,1 0-1,0 0 1,-1 0-1,1 0 0,-1 0 1,1 0-1,-1 0 1,1 1-1,-1-1 0,1 1 1,-1-1-1,0 1 0,1-1 1,-1 1-1,0 0 1,1 0-1,-3 0 0,2 0-21,-1-1-1,1 1 0,0 0 0,0 0 0,0 0 0,0 0 0,-1 1 0,1-1 0,0 0 1,0 1-1,0 0 0,0-1 0,0 1 0,0 0 0,-3 2 0,-1 7 20,2 0 0,-1 0 0,1 0 0,1 1 0,0 0 0,0-1 0,1 1 0,0 0-1,1 0 1,0 1 0,1-1 0,2 16 0,-2-11-25,0-11-38,1 0 0,0 0 0,0 0 1,0-1-1,1 1 0,0 0 0,0-1 1,0 1-1,0-1 0,1 0 0,-1 0 1,1 0-1,0 0 0,1 0 0,-1 0 1,0-1-1,1 0 0,0 0 0,0 0 1,0 0-1,0 0 0,1-1 0,-1 0 1,0 0-1,1 0 0,0 0 0,-1-1 1,1 0-1,0 0 0,0 0 0,0 0 1,8-1-1,-5 0-239,0 0 0,-1-1 1,1 0-1,0-1 0,-1 0 0,1 0 1,-1 0-1,0-1 0,0 0 1,0 0-1,10-7 0,13-9-1957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24.0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53 432,'0'0'8319,"-3"-3"-7777,-8-6 3853,11 9-4213,0-1 0,0 1-1,29 5-235,89 2 235,122-7 0,-92-2-103,3 4-60,166-4 36,-162-20-101,-107 13 26,0 2-1,50 0 0,-65 5-6,-27 1 14,0 0-1,0 1 1,-1 0-1,1 0 1,0 0-1,8 2 0,-12-1 15,-1-1-1,0 1 0,1-1 1,-1 1-1,0 0 0,0 0 1,0-1-1,0 1 0,0 0 1,0 0-1,0 0 0,0 0 1,0 0-1,0 0 0,0 1 1,-1-1-1,1 0 0,0 0 1,-1 1-1,1-1 0,-1 0 1,0 1-1,1-1 0,-1 0 0,0 1 1,0-1-1,0 1 0,0-1 1,0 0-1,0 3 0,5 61 239,-3-54-161,0 1 0,-1-1 0,-1 0 1,1 1-1,-2-1 0,0 1 0,0-1 1,-1 0-1,-4 13 0,2-13-39,1 0 0,1 0 0,-1 1 1,2-1-1,-1 1 0,2-1 0,0 1 0,0-1 0,4 21 1,2-2-14,2 1-1,15 36 1,-17-51-9,2 11 16,-1 0 1,-1 0-1,-1 0 0,-1 1 1,-2 0-1,-1-1 0,-1 1 0,-4 31 1,1-39-29,-1-1 0,-10 28 0,9-32-10,0 0 1,1 0-1,1 0 1,1 1-1,-1 18 0,2-14-28,0-15 20,1 0-1,-1 0 0,1 1 0,0-1 0,1 0 0,-1 0 0,1 0 0,0 0 1,0 0-1,1 0 0,-1 0 0,1-1 0,0 1 0,1-1 0,3 8 0,-3-7-247,-3-5 179,1 1 0,-1-1 0,0 0 0,0 1 1,0-1-1,0 1 0,0-1 0,1 0 1,-1 1-1,0-1 0,0 1 0,0-1 1,1 0-1,-1 1 0,0-1 0,1 0 0,-1 0 1,0 1-1,1-1 0,-1 0 0,0 0 1,1 1-1,-1-1 0,1 0 0,-1 0 0,0 0 1,1 1-1,-1-1 0,1 0 0,-1 0 1,0 0-1,1 0 0,-1 0 0,1 0 1,-1 0-1,1 0 0,-1 0 0,0 0 0,1 0 1,-1-1-1,1 1 0,-1 0 0,1 0 1,2-5-4823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24.7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5513,'0'0'5513,"13"1"-3308,68 12-1880,1-3 1,0-4-1,91-4 1,-164-2-304,-8 0 45,-2 4-4,0 1 1,0-1 0,-1 0-1,0 0 1,0 0 0,0 0-1,0 0 1,0 0 0,-1-1-1,0 1 1,0-1 0,0 1-1,0-1 1,-7 5-1,4-3-32,1 1 0,0-1 0,0 1 0,0 0 0,-4 8 0,5-4-21,1 0 0,0 0 0,0 0 0,1 1 0,1-1 0,0 1 1,0 16-1,7 77 8,-2-78-22,-2 2 1,-1-1-1,-1 0 1,-1 0 0,-1 0-1,-2 0 1,0-1-1,-14 42 1,11-44-106,1 0-1,0 0 1,2 0 0,1 1-1,1 0 1,1 33 0,1-58-121,0-1-1414,-1-1 1126,1 0 0,-1 1 0,0-1 1,1 0-1,-1 1 0,0-1 0,0 1 0,0-1 1,0 1-1,0 0 0,-2-2 0,-9-10-6179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27.1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1313 1 3393,'0'0'6342,"0"12"-5531,0 11-458,-1 2-70,0 0-1,2 0 1,1 0 0,1 0-1,1 0 1,9 28-1,-1-22-93,-1 1 0,-2-1 0,-2 2-1,0-1 1,-3 1 0,0-1-1,-2 59 1,-2 103 454,38-189-674,-22-3 68,-5 0-25,0-1 1,1 0-1,-1-1 1,1 0-1,-1-1 1,13-2-1,-5-11-163,1-1-3840,-4 11-870,1 4 6981,-16 0-1880,0 1 0,0-1 0,0 1 0,0 0 0,-1-1-1,1 1 1,0 0 0,-1 0 0,1 0 0,-1-1 0,1 1 0,-1 0 0,1 0-1,-1 0 1,1 0 0,-1 0 0,0 0 0,1 0 0,-1 0 0,0 0-1,0 0 1,0 0 0,0 0 0,0 0 0,0 0 0,0 0 0,-1 2 0,1 4-193,0 1 0,0-1 1,1 1-1,0-1 1,0 0-1,1 0 1,0 0-1,0 0 1,1 0-1,-1 0 1,8 12-1,-5-10-18,0 1 0,-1 0-1,0 0 1,-1 0 0,0 1 0,0-1 0,-1 1 0,1 15-1,-3-19 12,0 0 0,0-1 0,-1 1 0,0 0 0,0-1 0,0 1 0,-1-1-1,0 1 1,0-1 0,-1 0 0,0 0 0,0 0 0,0 0 0,-7 8 0,8-9-65,-1-1 1,1 1-1,-1 0 1,1 0-1,1 0 1,-1 0 0,1 1-1,-1 5 1,1-5 13,-1 1 0,1-1 1,-1 1-1,-1-1 0,-3 9 0,5-14 2,0 2 6,-1 0-1,0 0 1,0 0-1,0 0 1,0-1-1,0 1 1,0 0 0,-1-1-1,1 0 1,-1 0-1,0 1 1,0-2-1,0 1 1,-4 2-1,6-4-152,5-18-939,5 15 424,-8 4 661,0 0-1,0 0 0,0 0 1,0 0-1,0 0 0,0 0 1,0 0-1,0 0 0,-1 0 1,1 0-1,0 0 0,-1 0 1,1 1-1,-1-1 0,1 0 1,-1 1-1,1-1 0,-1 0 1,0 1-1,0 2 0,9 90 855,3 0-1,29 104 0,-38-181-816,-1 0-1,-1 1 1,0-1 0,-1 0-1,-2 21 1,0 18 125,2-56-61,-1-1-192,1 0 85,0 0 0,0 0 1,0-1-1,-1 1 0,1 0 1,-1 0-1,1 0 0,-1 0 1,1-1-1,-1 1 0,0 0 0,1 0 1,-1 0-1,0 0 0,0 1 1,0-1-1,0 0 0,0 0 1,0 0-1,-2 0 0,-9-2-14,-1 1 1,1 0-1,-1 1 0,0 1 0,1 0 1,-19 3-1,-13-1-159,-385-13 700,368 11-446,-245 11-66,195-6-4,81-6 44,1 3 0,-1 0 0,-55 12 1,-184 41-40,227-49 69,-60 1 0,164-13-3568,-19-7 50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28.9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38 0 1240,'0'0'3617,"3"19"-3305,4 23 803,3 74 0,-10-96-348,-2 0 0,0 0 0,-2-1 0,-8 30 0,-23 113 156,32-153-2409,4-26-1807,1 1 2320,-2 0-887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29.9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6 107 3001,'0'0'960,"9"-7"-912,64-50 879,-65 42 1121,-8 14-2015,0 0 0,0 0 0,1 0 0,-1 0 0,0 0 0,1 0 0,-1 0 0,1 0 0,-1 1 0,1-1 0,-1 0 0,1 0-1,-1 1 1,1-1 0,0 0 0,-1 1 0,1-1 0,0 1 0,0-1 0,-1 1 0,1-1 0,0 1 0,0-1 0,0 1 0,0 0 0,1-1 0,11-2-21,0 1 1,-1 0 0,1 1-1,0 1 1,25 1 0,-3 0 305,-34 0-260,0-1 0,0 1 0,-1 0 0,1-1 0,0 1 0,-1 0 0,1-1 0,-1 1 0,1 0 0,-1 0-1,1 0 1,-1 0 0,0-1 0,1 1 0,-1 0 0,0 0 0,0 0 0,0 0 0,1 0 0,-1 0-1,0 0 1,0 0 0,0 0 0,-1 1 0,1 33 970,0-29-868,-2 4-47,0-1 1,-1 0 0,0 0 0,-1-1 0,1 1-1,-2-1 1,1 1 0,-1-1 0,-1-1 0,1 1-1,-1-1 1,-1 0 0,1 0 0,-10 6 0,-1 0 8,-1-2 0,0 0 0,-1-2 0,0 0 0,-1 0 0,0-2 0,-24 6 0,44-13-125,-1 0 1,1 0-1,-1 1 1,1-1-1,0 0 1,-1 1-1,1-1 1,0 0-1,-1 1 0,1-1 1,0 1-1,-1-1 1,1 0-1,0 1 1,0-1-1,-1 1 1,1-1-1,0 1 0,0-1 1,0 1-1,0-1 1,0 1-1,0-1 1,0 1-1,0-1 1,0 1-1,0-1 1,0 1-1,0-1 0,0 1 1,0-1-1,0 1 1,0-1-1,0 0 1,1 1-1,-1-1 1,0 1-1,0-1 1,1 1-1,-1-1 0,0 0 1,1 1-1,-1-1 1,1 1-1,16 23 341,-15-21-338,14 17 151,1-1 0,0 0 0,2-1 0,0-1 0,1 0 0,1-2 0,0 0 0,28 13 0,-40-26-1402,-12-6-1100,-5-4-2695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30.8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62 20 5217,'0'0'3797,"7"-4"-3554,3 0-196,15-7 2982,-22 53-1600,-3-29-1429,0 0 1,-1 0 0,-4 20-1,4-28 39,-1 0 0,0 0 0,-1 0 0,1 0 0,-1 0 1,0 0-1,0 0 0,0-1 0,-1 0 0,-5 6 0,9-10-39,0 0 1,0 0-1,0 0 1,0 1 0,-1-1-1,1 0 1,0 0-1,0 1 1,0-1-1,0 0 1,0 0 0,0 0-1,0 1 1,0-1-1,0 0 1,0 0-1,0 1 1,0-1 0,0 0-1,0 0 1,0 1-1,0-1 1,0 0-1,0 0 1,0 0 0,0 1-1,1-1 1,-1 0-1,0 0 1,0 1-1,0-1 1,0 0 0,0 0-1,1 0 1,-1 0-1,0 1 1,0-1-1,0 0 1,0 0 0,1 0-1,-1 0 1,0 0-1,0 0 1,1 0-1,-1 1 1,0-1 0,0 0-1,0 0 1,1 0-1,-1 0 1,1 0-1,22 7-27,10 4-6,-29-10 38,0 1 0,1 1 0,-1-1 0,-1 0 0,1 1 0,0 0 0,-1 0 0,1 0 0,-1 0 0,0 1 0,0-1 0,0 1 0,-1 0 0,1-1 0,-1 1 0,0 0 0,0 1 0,0-1 0,-1 0 0,1 1 0,-1-1 0,0 1 0,-1-1 0,1 1 0,-1-1 0,1 1 0,-1-1 0,-1 1 0,1-1 0,-2 6 0,1-6 21,0-1 1,-1 1 0,0-1-1,0 1 1,0-1-1,0 0 1,0 0 0,-1 0-1,1 0 1,-1 0 0,0 0-1,0-1 1,-6 5-1,-45 27 233,50-32-206,0-1 1,-1 0 0,1 0-1,-1 0 1,1 0 0,-1 0 0,1-1-1,-1 0 1,0 0 0,1 0 0,-1-1-1,1 0 1,-1 0 0,1 0-1,0 0 1,-1 0 0,1-1 0,0 0-1,0 0 1,-7-4 0,11 5-120,7 1-1482,8 0 257,-6 3-4007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57.2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65 85 1560,'0'0'5970,"-9"-16"-4427,7 14-1393,1 1 0,-1 0 0,0 0 0,1 0 0,-1 1 0,0-1 0,1 0 0,-1 1 0,0-1 0,0 1 1,0-1-1,0 1 0,0 0 0,1 0 0,-1 0 0,0 0 0,0 0 0,0 0 0,0 1 0,0-1 0,0 0 0,1 1 1,-1 0-1,0-1 0,-3 3 0,4 2-52,-1 1 0,1 0 0,0 0 0,1 0 1,-1 0-1,1 0 0,0 0 0,1 0 0,1 9 0,-1-13-92,0 0 0,-1 0 0,1 0 0,0 0 0,0-1 0,0 1 0,1 0 0,-1-1 0,0 1 0,1 0 0,-1-1 0,1 0 0,0 1 0,-1-1-1,1 0 1,0 0 0,0 0 0,0 0 0,-1 0 0,1 0 0,0 0 0,0-1 0,0 1 0,1-1 0,-1 1 0,0-1 0,0 0 0,0 0-1,0 0 1,3 0 0,-5-35 560,0-91-556,0 125-12,0 1 0,0 0 0,0-1 0,0 1 0,0 0-1,-1 0 1,1-1 0,0 1 0,0 0 0,0 0-1,-1 0 1,1-1 0,0 1 0,0 0 0,-1 0-1,1 0 1,0 0 0,0 0 0,-1-1 0,1 1-1,0 0 1,0 0 0,-1 0 0,1 0 0,0 0-1,-1 0 1,1 0 0,0 0 0,0 0 0,-1 0 0,1 0-1,0 0 1,-1 0 0,1 0 0,0 0 0,0 0-1,-1 0 1,1 1 0,0-1 0,0 0 0,-1 0-1,1 0 1,0 1 0,-13 6-103,12-6 23,1-1 0,-1 1 0,1-1 0,0 1-1,-1-1 1,1 1 0,-1-1 0,1 1 0,0-1 0,0 1 0,-1 0-1,1-1 1,0 1 0,0-1 0,0 1 0,0 0 0,0-1 0,0 1-1,0 0 1,0-1 0,0 1 0,0 0 0,0-1 0,0 1 0,0-1-1,0 1 1,1 0 0,-1-1 0,1 2 0,17-1-3556,-1-2 4299,6 1-380,-32 3 749,-39 9-522,30-1-1213,5-3-1657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4:58.5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75 61 4217,'0'0'7787,"0"-5"-7276,-3-13 128,-7 17 364,8 3-955,-1 0-1,1 0 1,0 0 0,-1 0 0,1 0 0,0 1 0,0-1 0,1 1-1,-1-1 1,-1 5 0,-2 0-39,0 1 0,1 0-1,0 0 1,0 0 0,1 0 0,0 0-1,1 1 1,0 0 0,0-1 0,0 1-1,1 0 1,1 0 0,0 0 0,0 0-1,2 11 1,-1-19-22,-1 1 0,1 0 0,0-1 0,0 1 0,1-1 0,-1 1 0,0-1 0,0 0 0,1 1 0,-1-1 0,1 0 0,-1 0 0,1 0 0,0 0-1,-1 0 1,1 0 0,0-1 0,-1 1 0,4 0 0,-4 0 13,0-1-1,1 0 1,-1 1-1,0-1 0,0 0 1,1 0-1,-1 1 1,1-1-1,-1 0 1,0-1-1,1 1 0,-1 0 1,0 0-1,0 0 1,1-1-1,-1 1 1,0-1-1,1 1 0,-1-1 1,0 1-1,0-1 1,0 0-1,0 0 1,0 1-1,0-1 0,0 0 1,0 0-1,1-2 1,8-13-15,-1 0 0,0-1 0,-2-1 0,0 1 0,-1-1 0,-1 0 0,0 0 0,-1-1 1,-2 1-1,2-32 0,-5 49 16,-1 1 0,1 0 0,0 0 0,-1 0 0,1 0 0,0 1 0,-1-1 0,1 0 0,0 1 0,-1-1 0,1 1 0,0-1 0,0 1 0,-1-1 0,1 1 0,-1 1 0,-2 2 7,0 1 0,1 0 1,0 0-1,0 0 0,0 0 0,0 0 0,1 1 1,0-1-1,0 1 0,1-1 0,-1 1 0,0 10 1,1-5 3,0 0 0,0 0 1,1-1-1,1 1 1,0 0-1,2 12 0,-3-22-12,0-1 0,0 1-1,0 0 1,0-1-1,1 1 1,-1-1-1,0 1 1,0-1-1,0 1 1,1 0-1,-1-1 1,0 1 0,0-1-1,1 1 1,-1-1-1,0 1 1,1-1-1,-1 0 1,1 1-1,-1-1 1,1 1-1,-1-1 1,1 0-1,-1 1 1,1-1 0,-1 0-1,1 0 1,-1 1-1,1-1 1,-1 0-1,1 0 1,0 0-1,-1 0 1,1 0-1,-1 0 1,1 0 0,0 0-1,-1 0 1,1 0-1,-1 0 1,1 0-1,0 0 1,-1 0-1,1 0 1,-1-1-1,1 1 1,-1 0-1,1 0 1,-1-1 0,1 0-1,1 0 13,-1 0-1,1 0 0,-1 0 1,0 0-1,0 0 1,0 0-1,0-1 1,0 1-1,0 0 1,0-1-1,0 1 0,0-1 1,-1 1-1,1-1 1,0 0-1,-1 1 1,1-3-1,0-7 74,1-1 6,-1 0 1,0-1-1,-1 1 1,0-1 0,-1 1-1,-1 0 1,0-1-1,0 1 1,-7-18-1,9 29-277,-1 5-477,0-1 0,1 1 0,-1 0 0,1 0 1,0-1-1,1 1 0,0 7 0,0-3-920,-1 18-1383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00.6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3 4993,'0'0'3856,"-19"0"1990,116-2-6652,112 5 1056,-141 4-284,91 6-53,-158-13 81,31 3-216,15-3-929,-47 7-4062,0-4 484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01.3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32 5297,'0'0'3362,"0"-5"-3100,0-22 2091,6 40-1442,0 9-749,-1 0-1,-1 1 1,-1 0 0,-1 0-1,-1 0 1,-3 33-1,1-7 582,54-46-552,-46-3-158,177-11 7,-95 4-35,-31 3-5,200-8-42,-257 12 35,-1-18-6360,0 12 2440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0-10-29T14:31:47.211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AE62DA6-FCF6-4811-BE03-5D2878FEC2E8}" emma:medium="tactile" emma:mode="ink">
          <msink:context xmlns:msink="http://schemas.microsoft.com/ink/2010/main" type="writingRegion" rotatedBoundingBox="24343,4589 24461,4589 24461,4643 24343,4643"/>
        </emma:interpretation>
      </emma:emma>
    </inkml:annotationXML>
    <inkml:traceGroup>
      <inkml:annotationXML>
        <emma:emma xmlns:emma="http://www.w3.org/2003/04/emma" version="1.0">
          <emma:interpretation id="{AFD4E401-360B-4EFC-961D-B3467A3820A8}" emma:medium="tactile" emma:mode="ink">
            <msink:context xmlns:msink="http://schemas.microsoft.com/ink/2010/main" type="paragraph" rotatedBoundingBox="24343,4589 24461,4589 24461,4643 24343,46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57624E-798E-4ACC-941F-1C5BA63080FB}" emma:medium="tactile" emma:mode="ink">
              <msink:context xmlns:msink="http://schemas.microsoft.com/ink/2010/main" type="line" rotatedBoundingBox="24343,4589 24461,4589 24461,4643 24343,4643"/>
            </emma:interpretation>
          </emma:emma>
        </inkml:annotationXML>
        <inkml:traceGroup>
          <inkml:annotationXML>
            <emma:emma xmlns:emma="http://www.w3.org/2003/04/emma" version="1.0">
              <emma:interpretation id="{5839FB85-2E17-4628-9AC1-67DF6627017A}" emma:medium="tactile" emma:mode="ink">
                <msink:context xmlns:msink="http://schemas.microsoft.com/ink/2010/main" type="inkWord" rotatedBoundingBox="24358,4589 24358,4602 24343,4602 24343,4589"/>
              </emma:interpretation>
              <emma:one-of disjunction-type="recognition" id="oneOf0">
                <emma:interpretation id="interp0" emma:lang="en-US" emma:confidence="1">
                  <emma:literal>.</emma:literal>
                </emma:interpretation>
                <emma:interpretation id="interp1" emma:lang="en-US" emma:confidence="0">
                  <emma:literal>\</emma:literal>
                </emma:interpretation>
                <emma:interpretation id="interp2" emma:lang="en-US" emma:confidence="0">
                  <emma:literal>,</emma:literal>
                </emma:interpretation>
                <emma:interpretation id="interp3" emma:lang="en-US" emma:confidence="0">
                  <emma:literal>:</emma:literal>
                </emma:interpretation>
                <emma:interpretation id="interp4" emma:lang="en-US" emma:confidence="0">
                  <emma:literal>$</emma:literal>
                </emma:interpretation>
              </emma:one-of>
            </emma:emma>
          </inkml:annotationXML>
          <inkml:trace contextRef="#ctx0" brushRef="#br0">2734 39 0,'0'-13'219</inkml:trace>
        </inkml:traceGroup>
        <inkml:traceGroup>
          <inkml:annotationXML>
            <emma:emma xmlns:emma="http://www.w3.org/2003/04/emma" version="1.0">
              <emma:interpretation id="{47DD1341-6D1F-4D7B-A4DE-2C05B28A7BA1}" emma:medium="tactile" emma:mode="ink">
                <msink:context xmlns:msink="http://schemas.microsoft.com/ink/2010/main" type="inkWord" rotatedBoundingBox="24446,4628 24461,4628 24461,4643 24446,4643"/>
              </emma:interpretation>
              <emma:one-of disjunction-type="recognition" id="oneOf1">
                <emma:interpretation id="interp5" emma:lang="en-US" emma:confidence="0">
                  <emma:literal>.</emma:literal>
                </emma:interpretation>
                <emma:interpretation id="interp6" emma:lang="en-US" emma:confidence="0">
                  <emma:literal>,</emma:literal>
                </emma:interpretation>
                <emma:interpretation id="interp7" emma:lang="en-US" emma:confidence="0">
                  <emma:literal>\</emma:literal>
                </emma:interpretation>
                <emma:interpretation id="interp8" emma:lang="en-US" emma:confidence="0">
                  <emma:literal>`</emma:literal>
                </emma:interpretation>
                <emma:interpretation id="interp9" emma:lang="en-US" emma:confidence="0">
                  <emma:literal>'</emma:literal>
                </emma:interpretation>
              </emma:one-of>
            </emma:emma>
          </inkml:annotationXML>
          <inkml:trace contextRef="#ctx0" brushRef="#br0" timeOffset="-735.44">2837 65 0</inkml:trace>
        </inkml:traceGroup>
      </inkml:traceGroup>
    </inkml:traceGroup>
  </inkml:traceGroup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58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4305,'0'0'4557,"0"-1"-4482,0-1-2,0 207 1270,0-69-5143,0-127 1776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01.9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 5905,'0'0'5263,"51"5"-4236,434-15 333,-478 9-1355,-3 1-3,0 0 1,0 0 0,0 0-1,0 0 1,0 1 0,0-1 0,0 1-1,0 0 1,0 0 0,0 0-1,0 1 1,-1 0 0,1-1-1,0 1 1,6 5 0,-9-2 60,-1-1-1,1 1 1,-1 0 0,0 0 0,0-1-1,0 1 1,-1 0 0,1 0 0,-1-1 0,0 1-1,-3 5 1,4-7-23,-19 95 408,12-56-265,-12 40-1,-1-41-170,20-40-106,-6-1-4581,0 0-920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07.0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16 1424,'0'0'6312,"-13"-10"-2196,282 13-2279,225-4-1596,-297-6-96,-196 7 534,-1 62-409,2-17-100,-2 0 0,-2-1 0,-2 1 0,-16 68 0,17-98-159,0 0 0,1 0 0,0 1 0,2-1 0,0 1 0,0-1 0,1 0 0,1 1 0,1-1 0,0 0 0,1 0 0,10 25 0,-6-14 19,-2-1 1,-1 1-1,-1 0 0,1 28 1,-4 111 101,-3-88-214,10-44-452,-5-31 4,-8-14-243,-9-8-1544,-4-1-3147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07.6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41 7242,'0'0'4577,"12"-2"-4320,149-36 1223,-159 38-1455,1 0 0,-1-1 0,1 1 0,-1 0 0,1 0 0,-1 1 0,1-1 0,-1 0 0,0 1 0,1-1 0,-1 1 0,0 0 0,1 0 0,-1 0 0,0 0 0,0 0 0,0 1 0,0-1 0,0 1 0,0-1 0,0 1 0,0-1 0,-1 1 0,1 0 0,-1 0 0,1 0 0,-1 0 0,0 0 0,0 0 0,0 1 0,0-1 0,0 0 0,0 1 0,0-1 0,-1 0 0,1 1 0,-1 2 0,3 14 59,-2-1-1,0 0 0,0 1 1,-4 20-1,2-6 148,4 179-258,-3-209-66,-1-1 0,1 1 0,0-1 0,-1 1 0,0-1 0,1 0 0,-1 0 0,0 1 1,0-1-1,0 0 0,-3 4 0,-15 7-5773,13-13 361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08.4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0 4545,'0'0'6228,"0"7"-5625,-3 46 466,-11 110 1104,8-109-1845,2 102 0,5-101-139,-1-54-187,1 1 1,-1-1-1,0 0 0,1 0 0,0 0 0,-1 0 0,1 0 0,0 0 0,0 0 0,-1 0 0,1 0 1,0 0-1,0-1 0,0 1 0,0 0 0,0 0 0,0-1 0,0 1 0,0-1 0,0 1 0,1-1 1,-1 1-1,0-1 0,0 0 0,0 0 0,1 1 0,-1-1 0,2 0 0,36 3-32,-38-3 34,56 2 34,-37-1-22,0 0 1,0-1-1,0-1 0,0 0 1,28-7-1,-47 8-15,-1 0 0,1-1 1,-1 1-1,1 0 0,0 0 0,-1-1 0,1 1 1,-1 0-1,1-1 0,-1 1 0,1 0 0,-1-1 1,1 1-1,-1-1 0,1 1 0,-1-1 1,0 1-1,1-1 0,-1 1 0,0-1 0,1 0 1,-1 1-1,0-1 0,0 1 0,1-1 0,-1 0 1,0 1-1,0-1 0,0 0 0,0 1 0,0-1 1,0 0-1,0 1 0,0-1 0,0 0 0,0 1 1,-1-1-1,1 1 0,0-1 0,0 0 0,-1 1 1,1-1-1,0 1 0,-1-1 0,1 1 0,0-1 1,-1 1-1,1-1 0,-1 1 0,0-2 1,-28-29 60,21 24 5,7 4-46,14 2-489,46 1-2941,-34-5-3551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08.9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4641,'0'0'6224,"2"4"-5936,5 23 189,-1 0 0,-1 0 1,-1 1-1,-1 0 0,-2 46 0,1 7-202,6-40-155,-7-40-143,-1 0 0,1 1 0,-1-1 0,1 0 0,-1 1 0,1-1 0,0 0 0,-1 0 0,1 1 0,0-1 0,0 0 0,0 0 0,0 0 0,0 0 0,0 0 0,0 0 0,0 0 0,1-1 0,-1 1 0,0 0 0,1-1-1,-1 1 1,0-1 0,1 1 0,1 0 0,-1-6-462,-1 1-1,0-1 0,0 1 0,0-1 1,0 1-1,-1-1 0,0 0 1,0 1-1,-1-9 0,1 9-65,0-23-2633,0 1-1860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09.4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24 168 1584,'0'0'5694,"-4"-23"-4091,-3-5-1045,3 14-137,1 0 1,1-1-1,0 1 0,0-30 0,2 43-395,0 0-1,1 1 1,-1-1-1,0 0 1,0 1 0,1-1-1,-1 0 1,0 1-1,1-1 1,-1 0-1,0 1 1,1-1 0,-1 0-1,1 1 1,-1-1-1,1 1 1,0-1-1,-1 1 1,1 0 0,-1-1-1,1 1 1,0-1-1,-1 1 1,1 0-1,0 0 1,0-1 0,-1 1-1,1 0 1,0 0-1,-1 0 1,1 0-1,0 0 1,1 0 0,31 0-59,-23 0 102,1 1-71,-1 0-1,0 0 1,1 0 0,-1 2 0,0-1 0,0 1 0,0 1-1,-1 0 1,1 0 0,-1 1 0,0 0 0,0 0 0,-1 1 0,1 0-1,-1 1 1,-1 0 0,8 8 0,-13-13 51,-1 1 0,0-1 1,0 1-1,0-1 0,0 1 0,0 0 0,0-1 1,-1 1-1,1 0 0,-1 0 0,0 0 0,0-1 0,0 1 1,0 0-1,0 0 0,0 0 0,-1-1 0,0 1 1,1 0-1,-1-1 0,0 1 0,0 0 0,0-1 1,-1 1-1,-2 3 0,-4 6 241,-1 0 1,0-1-1,-19 18 1,12-13-328,5-4 83,-5 4 109,2 0 1,-21 30 0,31-40-123,1 1 0,-1 0 0,1 0 1,0 0-1,1 0 0,0 1 0,0-1 1,1 1-1,-1-1 0,2 1 0,-1 8 0,1-14-31,1 0-1,-1-1 1,1 1-1,-1-1 1,1 1-1,-1-1 1,1 1-1,0-1 1,0 0-1,0 1 1,0-1-1,0 0 1,0 0-1,0 0 1,0 1-1,1-1 1,-1 0-1,0-1 1,1 1-1,-1 0 1,1 0-1,-1 0 1,1-1-1,-1 1 1,1-1-1,-1 0 1,1 1-1,-1-1 1,1 0-1,0 0 1,-1 0-1,4 0 1,69 0-96,-48-1-18,-25-1-32,0 1 0,0-1-1,0 0 1,0 0-1,0 0 1,-1 0 0,1 0-1,0 0 1,-1 0-1,0 0 1,1 0 0,-1 0-1,0 0 1,0 0-1,0-3 1,0 0-1467,3-6-3182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09.9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103 1 8314,'0'0'4163,"4"22"-3768,32 164-56,-29-100 1371,-45-86-912,34 0-812,-1 0 0,1 0 0,-1 0 0,1-1 0,-1 1 0,1-1 0,0 0 0,-1 0 0,1-1 0,0 1 0,0-1 0,0 0 0,0 0 0,0-1 0,0 1 0,1-1 0,-1 1 0,1-1 0,0 0 0,-1 0 0,1-1 0,1 1 0,-1-1 0,0 0 0,1 1 0,0-1 0,0 0 0,0 0 0,0 0 0,1-1 0,0 1 0,0 0 0,0-1 0,0 1 0,0 0 0,1-1 0,0-4 0,0 1-471,0 1-1,1-1 1,0 1-1,0-1 0,1 1 1,0-1-1,0 1 1,0 0-1,7-12 1,-6 14 40,0 1 0,-1 0 1,1 1-1,1-1 0,-1 0 0,1 1 1,-1 0-1,1 0 0,0 0 0,0 0 1,0 0-1,0 1 0,1 0 0,-1 0 1,1 0-1,8-2 0,27-2-1182,-25 6 483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11.4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0 808,'0'0'11528,"6"1"-11546,11 1-4856,-11-2 855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11.8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1 0 2881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12.6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119 24 2881,'17'-10'494,"-14"8"-378,0 1 1,0-1-1,0 1 1,0-1-1,0 1 1,0 0 0,0 0-1,1 0 1,-1 0-1,0 1 1,1-1-1,-1 1 1,6 0 5225,2 61-931,-1-13-4196,-7-30-149,1 0-1,1-1 1,8 19 0,4 14 32,-11-32 110,-8-37 186,0-7-160,3 24-251,0 0 0,1 1-1,-1-1 1,0 1 0,1-1-1,-1 1 1,1-1 0,0 1-1,-1 0 1,1 0 0,0 0-1,0 0 1,0 0 0,0 0-1,-1 1 1,1-1 0,0 1-1,3-1 1,46-10-172,-50 56 54,0-36 158,0 1 7,0 0 1,0 1-1,-1-1 0,-2 15 1,2-22-22,-1 0-1,1-1 1,-1 1 0,0 0 0,0-1-1,0 1 1,-1 0 0,1-1 0,-1 1-1,1-1 1,-1 0 0,0 0 0,0 1-1,0-1 1,0 0 0,0-1 0,0 1-1,0 0 1,-1-1 0,-3 3 0,-42 21 231,-85 40 145,131-65-368,0 1 1,0 0-1,1-1 0,-1 1 0,0-1 1,0 0-1,0 0 0,0 0 0,0 0 1,0 0-1,0 0 0,0 0 0,0 0 1,0-1-1,0 1 0,1-1 0,-1 1 1,0-1-1,0 0 0,0 0 0,1 0 1,-1 0-1,0 0 0,1 0 0,-1 0 0,1-1 1,-1 1-1,1-1 0,-2-1 0,-3-6-12,0 0 0,1 0 0,0-1 0,-6-15 0,8 17 1,0 1 1,0 0-1,-1 0 0,0 1 0,0-1 0,-8-9 1,12 16-110,0 3-2652,9-1-9679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59.0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53 2697,'0'0'6278,"27"0"-5350,-5 1-1048,-1-1 220,1 0 0,26-4-1,-44 4-321,0-1 0,-1 0 1,1 1-1,0-2 0,0 1 0,0 0 0,-1-1 0,1 1 0,0-1 0,-1 0 0,0 0 0,1-1 0,-1 1 0,0-1 0,0 1 0,0-1 0,-1 0 0,5-5 0,-2-3-2450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13.2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56 2633,'0'0'9200,"19"-8"-6285,25 9-2841,-27 0-55,-1 0-1,1-1 1,0-1 0,0 0 0,0-1 0,28-8 0,-44 10-91,0-1 0,0 1 0,0 0-1,0-1 1,-1 1 0,1 0 0,0-1 0,0 0 0,0 1 0,-1-1 0,1 1-1,0-1 1,0 0 0,-1 1 0,1-1 0,-1 0 0,1 0 0,0 1 0,-1-1 0,0 0-1,1 0 1,-1 0 0,1 0 0,-1 0 0,0 0 0,0 0 0,0 0 0,1 1 0,-1-1-1,0 0 1,0 0 0,0 0 0,0 0 0,-1 0 0,1 0 0,0 0 0,0 0-1,0 0 1,-1-1 0,-12-4-4643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14.5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66 0 1032,'0'0'7112,"-1"6"-6201,-2 222 5188,4-133-5912,0-78-156,1 0 0,0 0 0,2 0 1,7 22-1,-6-21-17,0 1 0,-1-1 0,2 30 0,-4-18 88,-1 0 0,-2 1-1,-1-1 1,-2 1 0,0-1 0,-16 51 0,14-59-100,0 1-1,2 1 1,1-1 0,1 0-1,0 1 1,4 32 0,-2-13-139,-1-38 157,0 1 0,0 0 0,0-1 0,-1 1 0,0-1 0,0 1 0,-4 6 0,3-5-18,0-1 0,0 1 0,1 1 1,0-1-1,-2 10 0,-5 45 72,4-37-87,-1 48-1,6-72-72,0-13-904,0-21-1588,0 17-1959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15.6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3241,'0'0'10002,"25"0"-8985,106 4-416,180 27 0,-280-27-470,54-3-1,-53-1-159,-32 0-62,3-2-3617,-3-6-1410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16.3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5977,'0'0'6547,"1"3"-6330,11 35 371,-1-8-282,-1 0-1,-2 1 1,-1 0 0,-2 0 0,3 48-1,-8 45 109,22-124-330,343-24 80,-187 8-60,-117 9-151,-60 6 8,-1 1 1,1 0-1,-1-1 0,0 1 0,1-1 1,-1 1-1,0-1 0,1 1 0,-1 0 0,0-1 1,0 1-1,1-1 0,-1 1 0,0-1 1,0 1-1,0-1 0,0 1 0,0-1 1,0 0-1,0 1 0,0-1 0,0 1 1,0-1-1,0 1 0,0-1 0,0 1 1,0-1-1,0 1 0,-1-1 0,1 1 1,0-1-1,0 1 0,-1-1 0,1 1 0,0-1 1,0 1-1,-1 0 0,1-1 0,-1 1 1,1 0-1,0-1 0,-2 0 0,-11-20-2319,-8-1-2063,-5-2-278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17.06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49 7466,'0'0'3770,"3"-2"-3401,1-1-168,1 1-1,-1 0 1,1 0 0,0 0-1,0 0 1,0 1-1,0 0 1,0 0 0,0 0-1,0 1 1,0 0 0,0 0-1,0 0 1,0 0-1,5 2 1,31-2 59,25-5-108,382-20 104,-448 24-243,1 1 0,0 0-1,-1 0 1,1 0 0,0-1-1,0 1 1,-1 0 0,1 0 0,0 0-1,0 0 1,-1 0 0,1 1-1,0-1 1,0 0 0,-1 0-1,1 0 1,0 1 0,-1-1-1,1 0 1,0 1 0,-1-1-1,1 0 1,0 1 0,-1-1 0,1 1-1,-1-1 1,1 1 0,-1-1-1,1 1 1,-1 0 0,1-1-1,-1 1 1,0-1 0,1 1-1,-1 0 1,0 0 0,1-1-1,-1 1 1,0 0 0,0-1 0,0 1-1,0 0 1,0 0 0,0-1-1,0 1 1,0 0 0,0 0-1,0-1 1,0 1 0,0 0-1,0 0 1,-1 0 0,1 9-38,-6 387 340,3-471-7519,3 44 1539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17.5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7138,'0'0'7268,"20"3"-6960,367 23 469,-274-24-643,-41 0 51,108-9 0,-93-14-453,-135 21-2771,19 0-2111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18.6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24 133 6585,'0'0'6276,"4"5"-6186,0 3-18,1 0 1,-1 1 0,-1 0 0,1-1-1,-2 2 1,1-1 0,-1 0-1,0 0 1,0 19 0,-2 100 398,-2-65-318,2 15-313,-19-137 66,7-1 78,1-1-1,4 0 0,0-112 1,6 169 14,1 0 0,1 0 0,-1 0 1,0 0-1,1 0 0,0 0 0,0 0 1,0 0-1,0 1 0,1-1 0,-1 0 1,1 1-1,0-1 0,0 1 0,0 0 0,6-7 1,-4 7-3,0 0 0,0 0 0,1 1-1,-1-1 1,1 1 0,-1 0 0,1 0 0,0 0 0,0 1 0,0 0 0,0 0 0,9-1 0,96-1 461,-108 4-435,0-1-1,0 1 1,-1 0-1,1-1 0,0 1 1,0 0-1,-1 0 1,1 0-1,0 0 0,-1 0 1,1 1-1,-1-1 0,1 0 1,-1 1-1,0-1 1,1 1-1,-1-1 0,0 1 1,0 0-1,0-1 1,0 1-1,-1 0 0,1 0 1,0 0-1,-1 0 1,1 3-1,9 53 266,-9-52-267,0 28 78,-3 54-1,1-77-26,-1-1-1,0 1 1,0-1 0,-1 0-1,-1 0 1,1 0-1,-2-1 1,1 1 0,-10 13-1,7-12-31,1 0 0,0 1 0,1 0 0,-8 24 0,-13 28 68,87-61-62,-45-4-49,1 0 0,0-1-1,-1-1 1,1 0 0,-1-1 0,0-1 0,0 0 0,25-14 0,-37 13-756,-6 2-3375,-3 1-2973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19.3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198 17 7738,'0'0'6752,"-16"-16"-6486,12 16-233,0 1 0,0-1 0,-1 1 0,1 0-1,0 1 1,0-1 0,0 1 0,0 0 0,0 0-1,0 0 1,1 0 0,-1 0 0,1 1 0,-1 0-1,1 0 1,0 0 0,0 0 0,0 0 0,1 1-1,-1-1 1,1 1 0,0 0 0,-3 5-1,-5 12 3,1 1 0,1-1 0,-7 29 0,5-15 64,-3 3-51,6-22-42,2 1 0,-1-1 0,2 2 0,0-1 0,-2 28 0,7-44-12,-1 0 1,0-1-1,0 1 0,1 0 0,-1 0 1,1 0-1,-1 0 0,0 0 0,1-1 1,0 1-1,-1 0 0,1-1 0,-1 1 1,1 0-1,0-1 0,-1 1 0,1 0 1,0-1-1,0 1 0,-1-1 0,1 0 1,0 1-1,0-1 0,0 0 0,0 1 1,0-1-1,0 0 0,0 0 0,1 0 1,34 3-56,-29-2 49,24 0-33,66 1-268,-90-3 297,-1 1-1,0-1 1,0 0 0,0 0 0,0-1-1,0 0 1,0 0 0,0 0-1,-1-1 1,1 0 0,-1 0-1,8-6 1,-12 8 22,1-1-1,-1 0 0,0 1 1,0-1-1,0 0 0,0 0 1,-1 0-1,1 0 0,0 0 1,-1 0-1,1 0 0,-1 0 1,0-1-1,0 1 0,0 0 1,0 0-1,0 0 0,0 0 1,-1 0-1,1 0 0,-1 0 1,1 0-1,-1 0 0,0 0 1,-1-3-1,-25-46 142,26 49-150,0 0 1,0 0-1,0 1 1,0-1-1,0 0 1,-1 0-1,1 0 1,-1 1-1,1-1 1,-1 1-1,0-1 1,1 1-1,-1 0 1,0 0-1,0 0 1,0 0-1,0 0 1,0 0-1,0 0 1,0 0 0,0 1-1,0-1 1,-4 1-1,3 1-10,0 0 0,1 0 0,-1 0 0,1 1 0,-1-1 0,1 1 0,0-1 0,0 1-1,0 0 1,0 0 0,0 0 0,0 0 0,0 1 0,0-1 0,1 0 0,-1 1 0,-1 3 0,-18 40-618,12-14-2951,7-28-886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32.6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0 6489,'0'0'6372,"0"1"-6250,0-1 0,0 0 0,-1 0 0,1 0 0,0 0 0,0 1-1,-1-1 1,1 0 0,0 0 0,0 0 0,0 1 0,-1-1 0,1 0-1,0 0 1,0 1 0,0-1 0,0 0 0,0 1 0,0-1 0,-1 0-1,1 0 1,0 1 0,0-1 0,0 0 0,0 1 0,0-1 0,0 0-1,0 1 1,0-1 0,0 0 0,1 1 0,8 3-121,2 0 0,-1 0 1,0-1-1,1 0 0,-1-1 1,1 0-1,21 0 0,-13 0-8,217 23-236,-150-23 225,-48-3-771,-38 1 546,-18 0-5729,-2 0 642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33.1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16 8162,'0'0'6252,"0"0"-6084,0-2-128,43 1 140,31-7 103,0 4 1,1 3-1,91 11 0,-130-8 478,-22-2-2012,-31-9-11882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59.3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0 125 3449,'0'0'1755,"13"-16"-1666,42-49-69,-51 60-4,1 1-1,0 0 1,1 0-1,-1 1 1,1-1-1,-1 1 1,1 0-1,0 1 0,0-1 1,0 1-1,1 0 1,-1 1-1,0 0 1,1 0-1,-1 0 1,1 1-1,-1 0 1,1 0-1,10 2 1,4-2 13,64 0-123,-29 0-2809,-47 0 1072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33.7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 5697,'0'0'7585,"16"-1"-7328,4-1-183,1 2 1,0 0-1,0 2 1,-1 0-1,29 7 1,-5 3 335,-10-4-62,-2 2 1,51 21 0,-73-26-313,-1 0-1,0 1 1,1 0-1,-2 0 1,1 1 0,-1 0-1,0 0 1,-1 1-1,1 0 1,-1 0 0,-1 1-1,8 13 1,-3-2-3,-1 0-1,0 1 1,-2 1 0,8 27 0,-14-42-36,-1-1 0,1 1 0,-1 0 0,-1 0 0,1 0 0,-1-1 0,0 1 0,-1 0 0,0 0 0,0 0 0,0-1 1,-1 1-1,0 0 0,0-1 0,0 1 0,-1-1 0,0 0 0,-7 10 0,-22 21 154,-2-1 0,-52 43 0,58-56-54,0 2 1,2 0 0,1 2-1,1 1 1,-37 56 0,57-75-123,-1 0 1,1 0-1,1 0 1,0 1-1,0-1 1,1 1-1,0 0 1,1 0-1,0 0 1,0 15-1,10-42-487,-3-27-2782,-6 25-1304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34.9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2 4721,'0'0'7191,"-8"0"-6655,7-1-524,-1 1 0,1 0-1,-1 0 1,1 0 0,0-1 0,-1 1 0,1 1-1,0-1 1,-1 0 0,1 0 0,0 0 0,-1 1-1,1-1 1,0 1 0,0-1 0,-1 1 0,1-1-1,0 1 1,0 0 0,0-1 0,0 1 0,0 0-1,0 0 1,0 0 0,0 0 0,-2 2 0,2 2 38,0 1 1,0-1-1,0 0 1,0 1-1,1-1 1,0 1 0,1 5-1,-1 1 42,1 12 141,1 1 0,8 29 0,-5-29-108,-2 0 0,2 32-1,-7-4-117,1 50-680,2-96-48,0 0 0,0 1 0,1-1 0,0 0 0,0 0 0,4 9 0,6 0-4843,-6-13 2513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35.4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71 3913,'0'0'8267,"3"-10"-8027,11-32-127,-13 41-110,0-1-1,0 1 0,0 0 1,0 0-1,0-1 1,0 1-1,0 0 0,1 0 1,-1 0-1,0 0 0,1 0 1,-1 1-1,1-1 1,-1 0-1,1 1 0,-1-1 1,1 1-1,-1-1 0,1 1 1,0 0-1,1 0 1,36 0 33,-26 1-31,-5-1 38,1 1 0,0 0 0,-1 1 1,1 0-1,-1 0 0,0 1 0,0 0 1,1 0-1,-2 1 0,1 0 0,0 0 0,-1 1 1,0 0-1,0 0 0,0 1 0,-1 0 1,0 0-1,0 0 0,8 12 0,-8-9 17,0 1 0,0-1 0,-1 1 0,0 0 0,-1 0 0,0 0 0,-1 1-1,0-1 1,0 1 0,-1 0 0,-1 0 0,0 0 0,0 0 0,-1 0 0,-1 12 0,0-18-33,-1-1 0,1 0 0,-1 0 1,1 0-1,-1 0 0,0-1 0,-1 1 1,1 0-1,0-1 0,-1 1 0,0-1 0,0 0 1,-3 3-1,-51 38 300,36-28-95,13-10-150,-42 36 233,49-41-309,-1 1 0,1-1 0,-1 1-1,1-1 1,0 1 0,0-1 0,0 1 0,-1 0 0,2 0-1,-1-1 1,0 1 0,0 0 0,0 0 0,1 0 0,-1 0 0,1 0-1,0 0 1,0 0 0,-1 0 0,1 0 0,1 0 0,-1 0-1,0 0 1,0 0 0,1 0 0,0 3 0,1-2 13,0-1 1,0 0-1,1 0 0,-1-1 1,1 1-1,-1 0 1,1-1-1,-1 1 0,1-1 1,0 0-1,3 1 1,25 15 47,-10 14-78,-20-28 1,0 0 0,0-1 0,1 1 0,-1-1 0,1 1 0,-1-1 0,1 1-1,0-1 1,0 0 0,0 0 0,0 0 0,0 0 0,0-1 0,1 1 0,-1 0 0,1-1-1,-1 0 1,1 1 0,-1-1 0,1 0 0,0 0 0,0-1 0,-1 1 0,1-1 0,4 1-1,-3-1-151,0 0 0,0 0 0,0-1 0,0 1 0,0-1-1,0 0 1,0 0 0,-1-1 0,1 1 0,0-1-1,-1 1 1,1-1 0,-1 0 0,0-1 0,0 1 0,1-1-1,-2 1 1,1-1 0,0 0 0,0 0 0,-1 0-1,4-6 1,14-17-4277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36.0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180 30 4761,'0'0'3873,"-3"-5"-3166,3 4-626,-1-1-1,0 1 1,0-1 0,0 1 0,0 0 0,0-1 0,0 1 0,0 0 0,-1 0 0,1 0 0,0 0-1,-1 0 1,1 0 0,-1 0 0,1 0 0,-1 1 0,1-1 0,-4 0 0,-37-2 2077,36 3-2014,1 0-67,0 0-1,0 1 0,0-1 1,-1 1-1,1 1 1,0-1-1,0 1 1,1-1-1,-1 2 0,0-1 1,1 0-1,-1 1 1,1 0-1,0 0 0,-1 0 1,1 0-1,-4 6 1,6-7-76,1 0 1,-1 0-1,1 1 1,0-1-1,-1 1 1,1-1-1,1 1 1,-1-1 0,0 1-1,0-1 1,1 1-1,0 0 1,-1-1-1,1 1 1,0 0-1,0-1 1,0 1-1,1 0 1,-1-1-1,1 1 1,-1 0 0,1-1-1,0 1 1,0-1-1,0 1 1,1-1-1,-1 0 1,0 1-1,1-1 1,-1 0-1,1 0 1,0 0 0,0 0-1,0 0 1,2 1-1,32 29 82,0-2 0,42 26 0,-33-24-149,-43-31 19,0 0 0,-1 0 0,1-1 0,-1 1 0,1 0-1,0-1 1,0 0 0,-1 1 0,1-1 0,0 0 0,0 0 0,-1 0 0,1 0 0,0 0 0,0 0 0,-1 0 0,1-1 0,0 1 0,0 0 0,-1-1-1,1 0 1,0 1 0,-1-1 0,1 0 0,2-2 0,1 0-570,-1 0 0,1-1 0,0 0-1,-1 0 1,0 0 0,5-6 0,0-5-4072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36.4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133 1 7346</inkml:trace>
  <inkml:trace contextRef="#ctx0" brushRef="#br0" timeOffset="1">133 1 7346,'9'37'1500,"-12"-31"2717,-8 1-3591,4-3-300,-4 5-199,1 2 0,0-1 0,1 1 0,0 1 0,1-1 0,0 1 0,1 1 0,0 0 0,1 0 0,0 0 0,-4 16 0,10-29-250,0 1 0,0-1 0,0 0 0,0 1 0,0-1 0,0 0 0,-1 1 0,1-1 0,0 0 0,0 1 0,-1-1 0,1 0 0,0 0 1,0 1-1,-1-1 0,1 0 0,0 0 0,-1 1 0,1-1 0,0 0 0,-1 0 0,1 0 0,0 0 0,-1 0 0,1 1 0,0-1 0,-1 0 0,1 0 0,0 0 0,-1 0 0,1 0 0,-1 0 0,1 0 0,0 0 0,-1 0 0,1 0 0,-1-1 0,-2 1-2507,-3 0-5238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37.6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64 4401,'0'0'6708,"8"-2"-5950,5-2-708,-9 2 80,1 1-1,-1-1 1,0 1 0,1 0-1,-1 0 1,1 1 0,0-1 0,-1 1-1,1 0 1,-1 0 0,1 1-1,-1-1 1,1 1 0,-1 0 0,5 2-1,-6-2-199,0 1 0,0-1 0,0 0 0,0 0 0,0-1 0,0 1 0,0-1 0,0 1 0,0-1 0,0 0-1,1 0 1,-1 0 0,0-1 0,0 1 0,0-1 0,0 1 0,0-1 0,0 0 0,0 0 0,4-3 0,-6 3-211,1 0 1,0 0-1,-1 0 1,1-1-1,-1 1 1,1 0-1,-1-1 1,0 1-1,0-1 1,0 0-1,1 1 1,-2-1 0,1 0-1,0 0 1,0 1-1,0-1 1,-1 0-1,1 0 1,-1 0-1,1-3 1,-1-13-4911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38.0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1 152 1176</inkml:trace>
  <inkml:trace contextRef="#ctx0" brushRef="#br0" timeOffset="1">1 152 1176,'23'-151'4977,"-20"151"-4032,3 0-689,0 0 56,0 0 424,6 0-432,-1 5-32,1-2-272,0 2-144,6-5-200,-4 0-744,-2 0-1025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38.6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 64 6025,'0'0'3098,"0"26"-2630,2 83-284,-1-93-33,1 0-1,0-1 1,2 1-1,6 21 1,-6-27 363,-1 1 1,-1-1 0,3 21 0,-6-1 394,0-24-860,1-1 0,-1 0 0,1 0 0,0 0-1,1 0 1,-1 0 0,1 0 0,0 0 0,3 8-1,0-68-3087,-7 41 2545,0 1 0,-1-1-1,-1 1 1,0 0 0,-13-24 0,10 22 158,0-1 1,2 1-1,-9-28 0,10 14 471,-4-56 0,8 9 3384,3 74-3491,0 1 0,1 0 0,-1 0 0,1 0-1,-1 0 1,1 1 0,-1-1 0,1 1 0,0 0 0,-1-1-1,1 1 1,-1 0 0,6 1 0,-4-1 26,12-1 54,-3-1-132,0 2-1,0-1 1,0 2-1,23 3 1,-33-3 53,-1-1 0,1 1 0,-1 0 1,1-1-1,-1 1 0,1 1 1,-1-1-1,0 0 0,1 0 1,-1 1-1,0 0 0,0-1 0,0 1 1,0 0-1,-1 0 0,1 0 1,0 0-1,-1 0 0,1 0 1,-1 1-1,0-1 0,0 0 0,0 1 1,0-1-1,0 1 0,0-1 1,-1 1-1,1-1 0,-1 5 1,1 7 251,-2 0 0,0-1 0,-1 1 1,0-1-1,-1 0 0,0 1 0,-1-1 1,-1-1-1,-9 20 0,6-13-138,1 1 0,-10 39 1,15-51-133,0 0 1,1 1 0,0-1 0,1 0 0,-1 0 0,2 1 0,-1-1-1,3 9 1,0-15-87,1-1 0,0 1-1,0-1 1,0 0-1,0-1 1,0 1 0,0-1-1,0 0 1,0 0 0,0 0-1,0 0 1,7-2 0,2 2-374,-9 0-19,0 0 0,0-1 0,-1 1 0,1-1-1,0 1 1,-1-1 0,1 0 0,-1-1 0,1 1 0,5-3 0,12-9-6374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39.0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8186,'0'0'5205,"2"18"-5124,11 55-78,-12-69 9,0 0 0,0-1 1,0 1-1,1-1 0,-1 1 0,1-1 1,0 0-1,0 1 0,0-1 0,1 0 1,3 3-1,-5-5-7,0 1 0,0-1 0,1 0 0,-1 1 0,0-1 0,0 1 1,0-1-1,-1 1 0,1-1 0,0 1 0,0 0 0,-1-1 0,1 1 0,-1 0 0,0 0 0,1-1 1,-1 4-1,-32-4-3641,14-1-2217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39.4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45 136 10178,'-44'-109'4729,"67"109"-4689,16 0-40,8 0-80,12 0-88,-1-5-624,1-5-256,-17 2-1313,-19 5-2504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4:59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5065,'0'0'4264,"0"43"-4343,0 125-949,0-162-317,2-5-603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41.9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 0 1512,'0'0'2509,"-1"6"2387,-4 20-4863,0 11 73,1 0 1,2 0-1,5 68 1,-1-19-46,9 213 879,-11-222-776,-1-56-147,1 1 1,1-1-1,0 0 0,8 32 1,-1-7 112,-2 0 0,-2 0 1,-2 0-1,-5 65 0,0-11 113,-5 812 222,3-782-364,3 82-113,5 163 0,-5-192 7,2 5-2741,5-199-2066,-2 5 3664,3-9-1469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43.3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40 3729,'0'0'2728,"26"8"1089,-4 56-2831,-15-39-889,2 0 1,0-1-1,20 36 0,-25-52-103,0-1 1,-1 1-1,0 0 0,-1 0 1,1 0-1,-2 0 0,1 0 1,0 15-1,7 29 249,-9-52-241,0 0-1,0 0 1,0 0 0,0 0-1,0-1 1,0 1-1,1 0 1,-1 0 0,0 0-1,0 0 1,0 0 0,0 0-1,1 0 1,-1 0-1,0-1 1,0 1 0,0 0-1,0 0 1,1 0-1,-1 0 1,0 0 0,0 0-1,0 0 1,1 0-1,-1 0 1,0 0 0,0 0-1,0 0 1,0 0 0,1 0-1,-1 0 1,0 0-1,0 1 1,0-1 0,1 0-1,-1 0 1,0 0-1,0 0 1,0 0 0,0 0-1,1 1 1,1-19 44,0-9-67,0 1 0,2-1 1,2 1-1,0 0 0,15-41 1,-1 7 0,8-44 130,-26 102-108,-2 1 124,-18 13 29,-16 16 71,18-13-54,0-1-1,-1 0 1,-1-2-1,0 0 1,-1-1-1,-37 16 1,55-26-157,-1-1-1,0 1 1,1-1 0,-1 1-1,0-1 1,0 0 0,0 0-1,1 0 1,-1 0 0,0 0 0,0 0-1,1 0 1,-3-1 0,3 1-27,0-1 1,1 1-1,-1-1 1,0 0 0,1 1-1,-1-1 1,1 0-1,-1 1 1,1-1 0,-1 0-1,1 0 1,-1 0-1,1 1 1,0-1 0,-1 0-1,1 0 1,0 0-1,0 0 1,0 0 0,0 0-1,0 0 1,0 1-1,0-1 1,0 0 0,0-1-1,0 1-369,-4 1-4412,-4 2 1964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44.8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259 38 256,'0'0'6597,"-4"-6"-5879,-14-19-205,14 19 622,2 6-1187,1 0-1,0 0 0,-1 0 0,1 0 0,-1 0 1,1 1-1,-1-1 0,1 1 0,0-1 1,0 1-1,-1-1 0,1 1 0,-2 1 0,-30 32 549,1 2 0,2 1 0,2 1 0,1 2 0,-28 57 0,54-97-512,9-16-460,77-104 53,-8 14 354,-74 101 143,-2 4-68,-1 0 0,1 0 0,-1 0 0,1 0-1,0 0 1,0 0 0,-1 0 0,1 0 0,0 0 0,0 0 0,0 1 0,0-1 0,0 0 0,0 1 0,0-1-1,0 0 1,0 1 0,1 0 0,-1-1 0,0 1 0,0 0 0,0-1 0,0 1 0,3 0 0,-2 0-8,0-1 8,0 0 0,1 0 0,-1 0 1,1 1-1,-1 0 0,0-1 1,1 1-1,-1 0 0,1 0 0,-1 0 1,4 1-1,-5 0 17,0 0-1,1 0 1,-1 1 0,0-1 0,0 0 0,0 1-1,0-1 1,0 1 0,0-1 0,0 1 0,-1-1 0,1 1-1,0 0 1,-1-1 0,1 3 0,5 9 17,0 0 0,2-1 1,-1 0-1,1-1 0,1 1 0,14 13 1,21 30 42,-44-55-55,0 1-1,1-1 0,-1 1 1,0-1-1,0 0 1,0 1-1,1-1 0,-1 1 1,0-1-1,0 1 1,0-1-1,0 1 0,0-1 1,0 1-1,0-1 1,0 1-1,0-1 0,0 1 1,0-1-1,0 1 1,0-1-1,-1 1 0,1-1 1,0 0-1,0 1 1,0-1-1,-1 1 0,1-1 1,0 1-1,0-1 1,-1 0-1,1 1 0,0-1 1,-1 0-1,1 1 1,-1-1-1,1 0 0,0 0 1,-1 1-1,1-1 1,-1 0-1,1 0 0,-1 0 1,1 1-1,-1-1 0,1 0 1,-1 0-1,-27 6-91,23-6 203,-44 11 619,0-3 1,-94 5-1,139-12-861,1-1 0,0 1 1,0 0-1,0 1 0,0-1 1,0 0-1,0 1 0,0 0 1,1 0-1,-1 0 0,1 0 0,-1 0 1,1 0-1,0 0 0,-1 1 1,-1 3-1,-23 19-4829,20-24 345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45.4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124 13 4049,'0'0'7639,"-4"-2"-7004,0 0-550,3 1-78,0 0 1,0 0-1,0 0 0,-1 0 1,1 1-1,0-1 0,-1 1 0,1-1 1,0 1-1,-1-1 0,1 1 1,-1 0-1,1-1 0,-1 1 0,1 0 1,-2 0-1,-12 36 197,1 11 107,3 2 0,1 0-1,-3 61 1,11-46-3816,1-71 2748,-1-1-1,0 1 1,1 0 0,-2 1-1,-3-10 1,1 4-881,-1-4-1438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45.8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21 135 1976,'0'0'9944,"-3"-7"-9301,-11-19-141,10 19 464,20 5-989,-1-2 39,1 1-1,-1-2 1,-1 0 0,17-7-1,-18 6-6,35-15 16,-35 13-50,2 2-1,-1 0 1,1 1 0,16-4 0,-31 8-15,1 1 1,0 0-1,-1 0 1,1-1-1,-1 1 1,1 0-1,0 0 1,-1 0-1,1 0 1,-1 0-1,1 0 1,0 0 0,-1 0-1,1 0 1,0 0-1,-1 0 1,1 0-1,-1 1 1,1-1-1,-1 0 1,1 0-1,0 0 1,-1 1-1,1-1 1,-1 0-1,1 1 1,-1-1-1,1 1 1,-1-1 0,0 1-1,1-1 1,-1 0-1,1 1 1,-1-1-1,0 1 1,1 0-1,-1-1 1,0 1-1,0-1 1,0 1-1,1-1 1,-1 1-1,0 0 1,0-1-1,0 2 1,0 0-222,-1 1-1,1-1 1,-1 1-1,1-1 1,-1 1-1,0-1 1,0 0-1,0 1 1,0-1-1,-3 4 1,-17 17-2376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49.2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25 2697,'0'0'10311,"13"-3"-9081,60 2-1150,151 7 25,-189-3-178,0-3 0,0-1 0,0-1 0,0-2 1,47-12-1,-25 10-625,-57 23 650,0-13-4832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49.8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0 4017,'0'0'8916,"0"3"-8676,0 314 178,-1-313-401,1 0 0,-1 0 0,1 0 0,-1 0-1,0 0 1,-1 0 0,-2 7 0,3-11-14,1 1 0,0-1 0,-1 0 0,1 1 0,0-1-1,0 0 1,-1 1 0,1-1 0,0 1 0,0-1 0,0 1 0,0-1 0,0 1-1,-1-1 1,1 0 0,0 1 0,0-1 0,0 1 0,0-1 0,0 1 0,0-1 0,0 1-1,1-1 1,-1 1 0,0-1 0,0 1 0,0-1 0,1 1 0,28-7-77,0-3 90,1 2 0,0 1 0,55-3 0,94 7 43,-103 3-79,8 12-2482,-83-13 2353,-1 0 1,1 0-1,0 0 1,0 0-1,-1 0 0,1 0 1,0-1-1,-1 1 0,1 0 1,0-1-1,-1 1 0,1 0 1,0-1-1,-1 1 0,1-1 1,-1 1-1,1-1 0,0 1 1,-1-1-1,1 1 1,-1-1-1,0 0 0,1 1 1,-1-1-1,1-1 0,3-11-3538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50.5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 2473,'0'0'6224,"13"-1"-5732,296-1 2996,-140 5-3242,-166-3-244,19-1-10,0 1-1,-1 2 0,1 0 0,32 8 0,-53-10 17,-1 1 0,1-1 0,0 1 0,-1-1 0,1 1 0,-1 0 0,1-1 0,-1 1 0,1 0 0,-1-1 0,1 1 0,-1 0 0,0-1 0,1 1 0,-1 0 0,0 0 0,1 0 0,-1-1 0,0 1 0,0 0 0,0 0 0,0 0 0,0-1 0,0 1 0,0 0 0,0 0 0,0 0 0,0 0-1,-1-1 1,1 1 0,0 0 0,0 0 0,-1-1 0,0 2 0,-12 30 643,12-29-567,-4 10-36,1 1 0,1 0 0,0 0 0,0 0 0,2 0 0,0 0 0,0 0 0,1 1 0,4 24 0,-2-19-13,-1 0 0,-1 0 0,-5 38 0,3-52 7,-1 0 1,1 0-1,-1 0 0,0 0 1,-1 0-1,1-1 0,-1 1 1,-7 6-1,-11 19-956,21-29 574,0-1 23,-1-1-3427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51.1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 0 1424,'0'0'10292,"0"17"-9540,0 218-1975,-36-235-3979,19 0 2064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51.6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63 1592,'0'0'6392,"10"-7"-6205,3-1-408,0 1 0,0 0 0,0 1 1,1 1-1,0 0 0,0 0 0,23-3 0,-28 6 320,-1 1-1,1 0 1,-1 1 0,1-1-1,-1 2 1,17 1 0,-23-1 19,0 0 0,0-1 1,0 1-1,0 0 0,0 0 0,0 1 1,0-1-1,-1 0 0,1 1 1,0-1-1,-1 1 0,1-1 0,-1 1 1,1 0-1,-1 0 0,0-1 0,0 1 1,0 0-1,0 0 0,0 0 1,0 0-1,0 1 0,-1-1 0,1 0 1,-1 0-1,0 0 0,1 0 1,-1 1-1,0-1 0,0 0 0,-1 4 1,1-1 21,0 1 0,0-1 0,0 1 0,-1-1 0,0 1 1,0-1-1,-1 1 0,1-1 0,-1 0 0,0 0 0,-1 0 1,-3 6-1,2-6-61,-1 1 0,0-1-1,0-1 1,0 1 0,0-1 0,-1 0 0,0 0 0,0 0 0,-10 4 0,5-3 19,-63 27 901,72-27-951,1 1 0,0-1 0,1 0 0,-1 0 0,1 1 0,0-1-1,0 0 1,2 8 0,-2-11-28,0 0 0,0-1-1,0 1 1,1-1 0,-1 1-1,0-1 1,1 1 0,-1-1 0,1 1-1,-1-1 1,1 0 0,0 1-1,0-1 1,0 0 0,0 1-1,0-1 1,0 0 0,0 0 0,0 0-1,0 0 1,0 0 0,0 0-1,1 0 1,-1-1 0,0 1-1,4 1 1,-1-1-11,1-1 0,0 1 0,-1-1 0,1 0 0,0 0 0,0-1 0,-1 1-1,9-3 1,0 0-250,-1-1 0,0-1 0,0 1 0,0-2 0,0 0 0,-1 0 0,0-1-1,0-1 1,13-12 0,-17 11-1983,-4 2-2427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00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0 832,'0'0'6498,"0"32"-5449,0 134 491,0-57-6998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52.0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7922,'0'0'4413,"26"2"-4311,81 8-47,-103-9-45,0-1 0,0 1 0,1 0 0,-1 0 0,0 0 0,0 0 0,0 1 1,0-1-1,0 1 0,4 3 0,-7-4 28,0-1-1,-1 1 1,1-1 0,0 1 0,-1 0 0,1 0-1,-1-1 1,1 1 0,-1 0 0,1 0 0,-1-1 0,0 1-1,0 0 1,1 0 0,-1 0 0,0 0 0,0-1-1,0 1 1,0 0 0,0 0 0,0 0 0,0 0 0,0 0-1,0-1 1,0 1 0,0 0 0,0 0 0,-1 1 0,-2 3 159,0 0 0,-1 0 0,1 0 0,-1-1 0,0 1 0,0-1 0,0 0 1,-8 5-1,8-5-268,-4 2 122,1 1-1,0 0 0,0 0 1,1 0-1,-8 12 1,13-17-48,-1 1 0,0 0 0,1 0 0,0 0 0,-1 0 0,1 0 0,0 0 0,1 0 0,-1 0 0,0 1 0,1-1 0,0 0 1,0 0-1,0 0 0,0 1 0,0-1 0,1 0 0,-1 0 0,1 0 0,2 6 0,-1-6-33,0-1 0,0 0-1,0 0 1,1 0 0,-1 0 0,1 0 0,-1 0-1,1-1 1,0 1 0,-1-1 0,1 1 0,0-1-1,0 0 1,0 0 0,0-1 0,0 1 0,0-1-1,0 1 1,6-1 0,1 1-257,-1-1-1,1 0 1,-1 0-1,1-1 1,15-3 0,-18 1-402,1 0 1,-1 0-1,1-1 1,-1 0 0,10-8-1,4-4-3389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53.2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9 936,'0'0'9549,"10"2"-8780,52 15 484,-36-8-838,1-1 1,0-2-1,31 4 0,108-8-130,201-24 0,-55 0-399,-122 4-448,-189 18 566,0 1 1,-1 0 0,1-1-1,0 1 1,-1 0 0,1-1 0,-1 1-1,1 0 1,-1 0 0,1-1-1,-1 1 1,1 0 0,-1 0 0,0 0-1,0 0 1,1 0 0,-1 0-1,0-1 1,0 1 0,0 0-1,0 0 1,0 0 0,0 0 0,0 1-1,0 31 557,0-28-363,0 22 168,-2 1 0,-7 43-1,5-46-324,2 1 0,0 36-1,3-36 1,-2-1 0,-7 42-1,-1-34-36,-1-1 1,-27 59-1,23-60 53,1 1 0,-14 52 1,26-43-209,1-41 73,-15 0-6235,6 0 392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55.3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 4081,'0'0'10391,"33"0"-9824,148 8 480,-151-10-1096,-1 0 1,32-8-1,-17 3-326,-46 7 243,-32 10 94,32-10 48,0 1-1,1 0 1,-1 0-1,1 0 1,0 0-1,-1 0 1,1 0-1,0 1 1,0-1-1,-1 0 1,1 1-1,0-1 1,0 0-1,1 1 1,-1-1-1,0 1 1,0 0-1,1-1 1,-1 1-1,1 0 1,-1-1-1,1 1 1,0 0-1,-1 3 1,1-1-3,1 0 0,-1 0 0,1 0 1,-1 0-1,1 0 0,0 0 1,0 0-1,1 0 0,-1 0 0,1 0 1,0-1-1,0 1 0,0-1 0,1 1 1,-1-1-1,1 0 0,0 0 0,-1 0 1,1 0-1,5 3 0,17 19-222,-21-20 212,0 0-1,-1 0 1,0 0-1,0 0 1,0 1 0,0-1-1,-1 1 1,0 0-1,0 0 1,-1 0 0,1 0-1,-1 0 1,-1 0-1,1 0 1,-1 0 0,0 0-1,0 0 1,-1 0-1,0 0 1,0 0 0,-3 8-1,-3 11 155,-3 0-1,0-1 1,-23 40-1,8-16-45,16-30-72,1 0 0,0 1 0,2 0 0,0 1 0,1-1 0,1 1 0,1 0 0,-2 27 1,6-46-52,-1 1 1,1-1 0,-1 0 0,1 0-1,-1 1 1,1-1 0,0 0 0,-1 0 0,1 0-1,0 0 1,0 0 0,0 0 0,0 0-1,0 0 1,0 0 0,0 0 0,0-1 0,0 1-1,0 0 1,1-1 0,-1 1 0,0-1-1,0 1 1,1-1 0,-1 1 0,0-1 0,1 0-1,-1 0 1,0 0 0,1 0 0,-1 0-1,2 0 1,58-1-1166,-43 1 9,-8-2 52,-9-1-988,-18-3-2001,-5 3-1088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56.4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 0 5265,'0'0'7430,"3"30"-7188,-1-14-235,19 219 397,-19-177-183,1-6 276,-3 1 0,-8 72 1,-7-42 242,6-35-593,1 1 1,-1 62-1,9-70 4,33-41-212,10 0 98,0-2 1,-1-2 0,50-11 0,-59 7-44,-13 3 4,0 0 0,1 1-1,27-1 1,-47 1 89,0-1 1,-1 0-1,1 0 1,-1 1-1,0-1 1,0-9-1,-1 11-120,1 1 31,1-1 1,-1 0 0,0 0 0,1 1-1,-1-1 1,1 1 0,0-1 0,0 0-1,0 1 1,0-1 0,0 1 0,0 0-1,1-1 1,-1 1 0,1 0-1,0 0 1,3-3 0,-4-18-867,-3 8-2482,-3 0-5144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56.9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39 0 6177,'0'0'5229,"0"14"-4582,-1 50 436,-16 126 0,9-147-1994,2 0 0,-1 85 0,7-128 281,0-38-2743,3-42 15,0 42 1578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57.5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1 194 904,'0'0'9909,"10"-21"-9425,34-66-232,-41 82-251,0 0 0,0 1-1,0-1 1,1 1 0,0 0 0,-1 0-1,2 0 1,-1 0 0,0 1 0,1 0-1,-1-1 1,1 2 0,0-1 0,0 0-1,0 1 1,0 0 0,1 0 0,6-1-1,5-2-139,-10 2 97,-3 1 14,0 0 0,1 1 0,-1-1 0,0 1 0,1 0 0,-1 0 0,0 0 0,1 1-1,-1-1 1,1 1 0,-1 0 0,6 1 0,-9 0 58,-1 0 0,1 0 1,-1 0-1,0 0 0,1 0 0,-1 0 0,0 0 1,0 0-1,0 0 0,1 0 0,-1 0 0,-1 0 1,1 0-1,0 0 0,0 0 0,0 0 0,0 0 0,-1 0 1,1 0-1,0 0 0,-2 1 0,-7 23 778,-25 33 445,26-46-1107,0-1-1,1 1 0,0 1 0,1-1 1,1 1-1,0 0 0,0 1 1,1-1-1,1 1 0,1-1 1,-2 24-1,4 117 443,0-152-579,0-1 0,1 0 0,-1 0 1,1 1-1,-1-1 0,1 0 0,0 0 0,-1 0 0,1 0 0,0 0 0,0 0 1,0 0-1,0 0 0,0 0 0,0 0 0,0-1 0,0 1 0,0 0 0,0-1 1,0 1-1,1-1 0,-1 1 0,0-1 0,0 1 0,1-1 0,-1 0 0,0 0 1,0 1-1,1-1 0,-1 0 0,2-1 0,52 2 27,-43-1-85,-10-1-54,1 1 1,-1-1 0,0 0-1,0 0 1,0 0 0,1 0-1,-1 0 1,0-1-1,-1 1 1,1 0 0,0-1-1,0 0 1,-1 1-1,1-1 1,0 0 0,-1 0-1,0 0 1,1 0 0,-1 0-1,0 0 1,0 0-1,0 0 1,-1 0 0,1-1-1,0 1 1,0-3 0,6-13-4869,0 2-2343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58.1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0 5009,'0'0'6808,"7"2"-6464,-6-2-348,1 0 81,0 0 1,0 0-1,0 1 1,-1-1 0,1 1-1,0-1 1,0 1-1,0 0 1,-1-1-1,1 1 1,0 0 0,-1 0-1,1 0 1,0 0-1,-1 1 1,0-1-1,1 0 1,-1 1 0,0-1-1,1 0 1,-1 1-1,0 0 1,0-1-1,0 1 1,0 0 0,-1-1-1,1 1 1,0 0-1,-1 0 1,1 0-1,-1 0 1,0 0-1,0-1 1,0 1 0,1 0-1,-2 0 1,1 0-1,0 3 1,-9 93 847,15-96-996,1-1 0,0 0-1,-1-1 1,1 0-1,12 0 1,-12-1-33,-6 2 107,0 0 1,0 0-1,0-1 0,-1 1 0,1 0 0,0 0 0,0 0 1,0 0-1,-1 0 0,1 0 0,0 0 0,-1 1 0,1-1 0,-1 0 1,1 0-1,-1 0 0,0 1 0,1-1 0,-1 0 0,0 0 1,0 1-1,0-1 0,0 0 0,0 0 0,0 1 0,-1 0 0,1 51 237,-1-39-202,2-10-44,-1 1 0,0-1 1,-1 1-1,1-1 0,-1 1 0,1-1 0,-2 1 1,1-1-1,0 1 0,-1-1 0,0 0 0,0 0 1,0 0-1,-3 5 0,1-6-29,1 0 1,-1 0-1,0 0 0,0 0 1,0-1-1,0 1 0,-1-1 1,1 0-1,-1-1 1,1 1-1,-1-1 0,0 0 1,-7 1-1,10-1 49,-1 0 0,0-1 1,1 1-1,-1-1 0,0 0 0,0 0 1,1 0-1,-1 0 0,0 0 0,0-1 1,1 1-1,-1-1 0,0 0 0,-3-1 1,4 1-315,0-1 1,1 1-1,-1-1 1,1 0-1,-1 0 1,1 0-1,-1 0 1,1 0 0,0 0-1,0 0 1,0 0-1,0 0 1,0 0-1,1-1 1,-1 1-1,0-5 1,-2-6-5453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58.5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 1 6177,'0'0'5193,"4"18"-4810,4 11-317,0-1 0,24 50 0,-31-75-3,1 0 0,-1 0 1,0 0-1,-1 0 0,1 0 0,0 0 1,-1 0-1,0 1 0,0-1 1,0 0-1,0 0 0,0 1 1,-1-1-1,1 0 0,-1 0 1,0 0-1,0 0 0,0 0 1,0 0-1,-1 0 0,1 0 1,-1 0-1,0 0 0,0-1 1,-3 4-1,-3 3-85,0-1-1,-1 0 1,0 0 0,0-1-1,-19 11 1,13-14-3312,12-4-650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58.9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1 109 9154,'0'0'4353,"156"-69"-4505,-124 53-288,-9 3-464,-5 8-97,-9-1 689,-9 12-4553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59.4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1560,'0'0'0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00.7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53 3137,'0'0'9099,"30"-1"-8924,-14-1-327,64-15-419,-75 15-36,1 0-1,-1 0 1,0-1 0,0 1-1,-1-1 1,1 0 0,5-5-1,-1 0-3532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5:59.8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80 1 928,'-1'13'2214,"-1"1"-1,0-1 0,-1 0 1,-8 25-1,-6 30 232,6 98-1205,2-15-1535,8-141 244,-1-1 1,-1 1 0,1-1 0,-1 1-1,-9 17 1,12-27 3,0 0 0,0 0 1,0 0-1,1 0 0,-1 0 0,0-1 0,0 1 0,0 0 0,0 0 0,0 0 0,0 0 0,0 0 0,1 0 1,-1 0-1,0 0 0,0 0 0,0 0 0,0 1 0,0-1 0,0 0 0,1 0 0,-1 0 0,0 0 1,0 0-1,0 0 0,0 0 0,0 0 0,0 0 0,0 0 0,1 0 0,-1 0 0,0 0 0,0 1 1,0-1-1,0 0 0,0 0 0,0 0 0,0 0 0,0 0 0,0 0 0,0 0 0,0 1 0,0-1 0,0 0 1,0 0-1,0 0 0,0 0 0,0 0 0,0 0 0,0 1 0,0-1 0,0 0 0,11-6-4287,3-4 24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00.8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58 4977,'0'0'6952,"4"0"-6676,107-1 1526,185-27 0,-259 21-1773,-19 3 13,0 1-1,27-1 1,-39-2-2515,-5 1-1135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01.4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6857,'0'0'7073,"0"8"-6848,0 310 2000,3-316-2216,0 0 0,1 0 0,-1 0 0,1-1 0,0 1 0,-1-1 0,1 0 0,0 0 0,0 0 0,0-1 0,3 1 0,28 1 5,-1-1 0,0-1 0,0-2 0,47-9 0,46-3-32,-102 14-88,1-2 1,-1 0 0,1-2 0,-1 0 0,0-2 0,-1-1 0,1-1 0,-2-1 0,26-12 0,-46 19-70,-1 0 1,1 0 0,-1 0 0,0 0-1,1 0 1,-1 0 0,0 0 0,0-1-1,0 1 1,1-4 0,5-17-4392,-7 6-1567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02.1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0 101 3833,'0'0'6429,"0"-9"-5773,0-38 725,1 46-1305,-1 0 0,1 0 0,-1 0 0,1 0 1,0 0-1,0 1 0,-1-1 0,1 0 0,0 0 1,0 1-1,0-1 0,0 0 0,0 1 0,0-1 1,0 1-1,0-1 0,0 1 0,0-1 0,0 1 1,0 0-1,0 0 0,2-1 0,33-6 94,-28 5-87,63-8 106,0 4-1,1 2 1,77 6-1,-127 0-170,0 1 0,-1 1 0,28 8 0,-30-6 2,1-1 0,0-1 0,40 2 0,-59-5 22,0 0 0,0-1 0,-1 1 0,1 0 0,0 0 0,0 0 0,-1 0 0,1 0 0,-1 0 0,1 0 0,-1 0 0,1 0 0,-1 0 0,1 0 0,-1 0 0,0 0 0,0 0 0,1 0 0,-1 0 0,0 0 0,0 0 0,0 1 0,0-1 0,-1 2 0,1 42 442,-1-34-363,2 40 113,-5 109-37,4-158-214,0 0 1,-1 0-1,1 0 0,-1 0 1,1 1-1,-1-1 1,0 0-1,1 0 1,-1 0-1,0-1 0,0 1 1,-1 0-1,1 0 1,0 0-1,0-1 0,-1 1 1,1-1-1,-1 1 1,0-1-1,-2 2 1,-2-43-3157,6 19-2120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02.7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98 6793,'0'0'6881,"34"1"-6711,111 0-115,46-14 61,-36 3 625,315-6-60,-367 16-691,-102-1-66,1 1 0,-1-1 0,0 0 0,0 0 0,1 0-1,-1 0 1,0 0 0,0 0 0,0 0 0,0 0 0,0 0-1,0 0 1,-1-1 0,1 1 0,0 0 0,-1-1 0,1 1-1,-1-1 1,1 1 0,-1 0 0,1-1 0,-1 1 0,0-1 0,0 1-1,0-1 1,0 1 0,0-1 0,0 1 0,0-1 0,-1 1-1,1-1 1,0 1 0,-1-1 0,1 1 0,-1 0 0,0-1-1,0-1 1,-17-8-6176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03.7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70 5417,'0'0'7499,"4"12"-6968,5 33-231,-2 0 1,3 91-1,-9-92-97,0-32-130,0 1 0,0 0-1,-1 0 1,-1 0 0,0 0 0,-1 0 0,-1-1 0,0 1-1,-9 23 1,12-35-217,-2-68-2624,1-10 2452,-16-104 1,10 140 1140,-1-74 0,9 114-817,1 0 0,-1 0 0,1 0 0,-1 0 0,1 1 0,0-1 0,-1 0 0,1 1 0,0-1 0,0 1 0,0 0 0,-1 0 0,1-1 0,0 1 0,0 0 0,2 1 0,-3-1-7,225-14 771,-226 15-730,1-1 0,0 1-1,0 0 1,-1 0 0,1 0-1,0 0 1,-1 0 0,1-1 0,-1 1-1,0 0 1,1 0 0,-1 0 0,0 0-1,1 0 1,-1 1 0,0-1 0,0 0-1,0 0 1,0 0 0,0 0-1,0 0 1,0 0 0,-1 2 0,0 31 359,-1-25-330,-1 0-1,0 0 1,0 0-1,0-1 1,-1 1-1,-1-1 1,1 0-1,-10 12 1,8-12-43,1 0 0,0 0 0,0 1 1,1 0-1,0-1 0,0 1 0,1 0 0,-4 18 0,6-20-24,0 0 1,1 0-1,0 1 0,0-1 0,1 0 0,-1 0 0,2 0 1,-1 0-1,1 0 0,0 0 0,4 8 0,-4-12-8,0 0-1,0 0 0,0 0 1,0-1-1,1 1 0,-1-1 1,1 1-1,0-1 0,-1 0 1,1 0-1,0 0 0,0-1 1,1 1-1,-1-1 0,0 1 1,0-1-1,1 0 0,-1 0 1,1-1-1,-1 1 0,1-1 1,-1 0-1,1 1 0,4-2 1,57 0-7941,-47-6-94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04.3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88 0 384,'0'0'12820,"-18"1"-11660,13 2-1024,0 1 0,0 0-1,0 1 1,0-1-1,1 1 1,0 0-1,0 0 1,0 1 0,1-1-1,0 1 1,0-1-1,0 1 1,0 0-1,1 0 1,0 1 0,-1 7-1,0 2-92,1 0 0,1 0 0,0 0 0,1 0 1,4 25-1,-3-35-64,0-1 1,1 1-1,0 0 1,0-1-1,0 1 1,1-1-1,-1 0 1,1 0-1,1 0 1,-1 0-1,1-1 1,0 1-1,0-1 1,0 0-1,0 0 1,1 0 0,-1-1-1,1 1 1,0-1-1,9 4 1,-11-5 1,1-1 1,-1 1 0,1-1 0,-1 0 0,1 0-1,0 0 1,0-1 0,-1 1 0,1-1 0,0 0-1,0 0 1,-1 0 0,1 0 0,0-1-1,0 1 1,-1-1 0,1 0 0,0 0 0,-1-1-1,1 1 1,-1-1 0,0 0 0,1 0 0,-1 0-1,0 0 1,0 0 0,0-1 0,-1 1 0,1-1-1,0 0 1,-1 0 0,4-5 0,-3 3 4,-1-1 0,1 0 1,-1 0-1,0 0 0,0 0 1,-1 0-1,1-1 0,-1 1 0,-1 0 1,1-1-1,-2-11 0,1 16 22,0 0-1,0 1 1,0-1-1,0 0 1,-1 1 0,1-1-1,0 0 1,-1 1-1,1-1 1,-1 0-1,0 1 1,0-1-1,1 1 1,-1-1-1,0 1 1,0 0-1,0-1 1,0 1 0,-1 0-1,1 0 1,0 0-1,-1 0 1,1 0-1,0 0 1,-1 0-1,1 0 1,-1 0-1,0 1 1,1-1-1,-1 0 1,1 1 0,-1 0-1,0-1 1,1 1-1,-1 0 1,0 0-1,0 0 1,1 0-1,-1 0 1,0 0-1,1 0 1,-1 1-1,0-1 1,1 1 0,-1-1-1,0 1 1,-2 1-1,2-1-13,0 0 0,0 0 0,0 0 0,0 1 0,0-1 0,0 0 0,0 1 0,0-1 0,1 1 0,-1 0 0,0 0 0,1-1 1,0 1-1,-1 0 0,1 0 0,0 0 0,0 1 0,0-1 0,0 0 0,1 0 0,-2 3 0,-2 51-5014,4-51 3819,0 14-5900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07.5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185 12 6081,'0'0'7693,"-3"-4"-7465,2 4-216,1-1 1,0 1 0,-1-1 0,1 1-1,0-1 1,-1 1 0,1 0 0,-1-1-1,1 1 1,-1-1 0,1 1 0,-1 0-1,1-1 1,-1 1 0,1 0 0,-1 0-1,1-1 1,-1 1 0,0 0 0,1 0-1,-1 0 1,1 0 0,-1 0 0,0 0-1,1 0 1,-1 0 0,1 0 0,-1 0-1,0 0 1,1 0 0,-1 1 0,-5 18 1014,-3 14-673,-81 197 463,80-197-924,1 1 1,2 0-1,2 1 0,-3 69 0,6-69-43,1-23 17,1 0 0,0 0 1,0-1-1,3 13 1,-4-38-1085,-5-32-3924,-8 12-1794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08.0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0 248 8426,'0'0'4047,"8"-23"-3921,-3 4-120,-3 11-6,-1 0 0,1 1 0,1 0 0,-1-1 0,1 1 0,0 0-1,1 0 1,0 1 0,0-1 0,0 1 0,1 0 0,0 0 0,0 0 0,0 1 0,1-1 0,0 1 0,12-8 0,-15 12-2,33-19-54,49-19 1,-76 35 60,1 0-1,1 1 1,-1 0 0,0 1 0,1 0 0,0 0 0,-1 2 0,1-1-1,0 1 1,16 2 0,-26-1 23,1 0 0,-1-1 0,1 1 0,-1 0 0,0 0 0,0 0 0,1 0 0,-1 0 0,0 0-1,0 0 1,0 1 0,0-1 0,0 0 0,0 1 0,-1-1 0,1 1 0,0-1 0,-1 0 0,1 1 0,0 2 0,10 38 739,-9-29-641,4 11 11,27 134 489,-33-156-635,0 1 0,0 0 0,0-1 0,0 1-1,-1-1 1,1 1 0,-1 0 0,1-1 0,-1 1 0,0-1 0,0 0 0,0 1-1,0-1 1,-1 0 0,1 1 0,0-1 0,-1 0 0,0 0 0,0 0-1,1 0 1,-1-1 0,0 1 0,-5 3 0,-3 1 133,-2 1 0,1-2-1,-23 9 1,6-3-90,-12 6 214,-46 22 110,79-35-333,0 0 0,0 0 0,1 1 1,-1 0-1,1 0 0,1 0 1,-1 1-1,1 0 0,-6 7 0,10-12-29,0 0 0,1 1 0,-1-1-1,0 0 1,1 0 0,-1 0-1,0 1 1,1-1 0,0 0-1,-1 0 1,1 1 0,0-1 0,-1 0-1,1 1 1,0-1 0,0 0-1,0 1 1,0-1 0,0 0-1,1 1 1,-1-1 0,0 0 0,1 1-1,-1-1 1,1 0 0,0 2-1,1-1 11,0 0 0,-1 0 0,1-1 0,0 1 0,0-1 0,0 0 0,1 1-1,-1-1 1,0 0 0,0 0 0,1 0 0,-1-1 0,4 2 0,10 0 70,-1 1 1,1-2 0,23 0-1,-34-1-61,61 1 283,-37 1-264,0-1 1,0-2-1,-1-1 1,40-7-1,-46-2-276,-22 11 174,0 0 0,1-1 0,-1 1 0,0 0 0,0-1 0,1 1 0,-1 0 0,0-1 0,0 1 0,1-1 0,-1 1 0,0-1 0,0 1 0,0 0 0,0-1 1,0 1-1,0-1 0,0 1 0,0-1 0,0 1 0,0-1 0,0 1 0,0-1 0,0 1 0,0-1 0,0 1 0,0 0 0,0-1 0,-1 1 0,1-1 0,0 1 0,0 0 0,0-1 1,-1 1-1,1-1 0,0 1 0,-1 0 0,1-1 0,0 1 0,-1 0 0,1 0 0,0-1 0,-1 1 0,1 0 0,-1 0 0,1-1 0,-1 1 0,1 0 0,0 0 0,-2 0 0,-16-8-6144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08.7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162 0 10234,'0'0'3985,"29"6"-3774,88 18-167,-112-23-41,-1 0 1,1 0-1,-1 0 1,0 1-1,1-1 1,-1 1-1,0 0 1,0 1-1,0-1 1,-1 0-1,1 1 1,-1 0-1,1 0 1,-1 0-1,0 1 1,5 5-1,-6-4 27,0-1 0,-1 1-1,1 0 1,-1 0 0,0-1-1,-1 1 1,1 0-1,-1 0 1,0 0 0,0 5-1,0-8-10,-1 1 6,0-1 0,0 1 0,0 0 1,0-1-1,0 1 0,-1-1 0,1 1 0,-1-1 0,0 0 1,1 1-1,-1-1 0,0 0 0,0 0 0,-1-1 0,1 1 1,0 0-1,-1-1 0,1 1 0,0-1 0,-1 0 0,0 1 1,1-1-1,-5 0 0,-70 23 190,72-22-178,0-1 83,13 0-61,34 1-51,-40-1-8,0-1 0,1 0 0,-1 1 0,0 0 0,1-1 0,-1 1 0,0 0 0,0 0 0,0 0 1,0 0-1,0 1 0,0-1 0,0 1 0,0-1 0,0 1 0,2 2 0,0 6 5,0 0 1,-1 1-1,0-1 0,-1 1 0,0-1 1,-1 1-1,0 0 0,-1-1 1,0 1-1,-1 12 0,0 2-71,1-24 63,0 1 1,-1-1-1,1 0 0,-1 0 0,1 0 1,-1 1-1,0-1 0,1 0 0,-1 0 1,0 0-1,0 0 0,0 0 0,0 0 1,0 0-1,0-1 0,0 1 0,0 0 1,0 0-1,0-1 0,0 1 0,-1-1 1,1 1-1,0-1 0,-3 1 0,-35 10 14,34-10-16,-12 2 73,0 0-1,-1-1 0,1-1 0,-1 0 0,1-2 0,-33-4 0,41 4-74,0-2-1,0 1 1,0-1-1,0-1 1,0 0-1,0 0 1,1 0-1,0-1 1,0 0-1,0-1 1,1 0-1,0 0 1,0-1-1,-7-8 1,8 2-712,5 7-5602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01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2240,'0'0'3463,"11"-2"-2946,28-4 153,63-2 0,-101 8-827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09.1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1 8426,'0'0'5316,"4"8"-4848,2 12-284,-1 0-1,-1 0 1,0 1 0,-2-1 0,0 1 0,-2 28 0,0-45-168,0 0 0,-1 0-1,1-1 1,0 1 0,-1 0 0,0-1 0,0 1 0,0 0 0,0-1 0,-3 5 0,3-7-39,0 1-1,0-1 1,-1 1-1,1-1 1,0 0 0,-1 1-1,1-1 1,-1 0-1,1 0 1,-1 0 0,0 0-1,1 0 1,-1-1-1,0 1 1,0 0 0,0-1-1,1 1 1,-1-1-1,0 0 1,0 0 0,0 1-1,-3-2 1,5-21-1212,0-4-940,0-5-2483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09.5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0 205 7314</inkml:trace>
  <inkml:trace contextRef="#ctx0" brushRef="#br0" timeOffset="1">0 205 7314,'11'-124'2565,"-2"95"-1365,2 25-817,-6 4-129,29-11 199,0 1 0,0 2 0,1 1 0,0 2 0,66-1 0,-101 6-489,1 0 32,6 0-893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09.9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82 9554,'0'0'4089,"24"-3"-3729,72-12 16,-29-4 950,-65 18-1480,1 1 1,-1-1 0,0 0 0,0 0 0,0 0-1,0 0 1,1 0 0,-1 0 0,-1 0 0,5-4-1,9-10-4208,-6-1-2414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0.3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78 9602,'0'0'5577,"176"-64"-5577,-140 59-168,-10-1 56,-11 4-944,-6 2-1585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47.0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136 1 5537,'0'0'3432,"-1"6"-2842,-5 23-180,-1 0-1,-2 0 0,-1-1 1,-17 33-1,-16 50 417,32-64-572,2-1 0,3 1 0,1 1 0,3 92 0,2-118-240,0-16-26,0 0 0,1-1-1,-1 1 1,1 0 0,0-1 0,1 1-1,-1-1 1,1 1 0,0-1 0,1 0-1,-1 1 1,1-1 0,6 8 0,-6-10 2,0 1 1,0-1 0,1-1 0,-1 1 0,0 0 0,1-1 0,0 0-1,0 0 1,0 0 0,0 0 0,0-1 0,0 1 0,0-1 0,0 0-1,1 0 1,-1-1 0,0 1 0,8-1 0,-5 0 12,-1-1-1,0 0 1,1 0 0,-1 0 0,0-1 0,0 0 0,0 0-1,0 0 1,0-1 0,0 0 0,-1 0 0,8-5 0,-3 0 10,0-1 1,0 0 0,-1 0 0,0-1-1,12-17 1,-4 0 14,-1-1 0,-1-1 0,-1 0 0,12-38 0,-14 25 59,12-76 0,2-7 371,-26 121-242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47.5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211 0 8242,'0'0'2222,"-4"15"-2158,-7 30 283,-2 0 0,-2-1 1,-27 56-1,-67 73 654,92-148-1022,47-63-5691,9-12 2448,-18 17 223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47.8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 4233,'0'0'8244,"0"-3"-7794,17 24-322,5 17-51,12 27-118,61 103-209,-90-160 301,-4-6-2259,-1-6-732,0-2 1043,0-7-2174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48.2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61 4049,'0'0'7217,"0"-32"-6977,18 24-224,5 0-16,-2 0 104,-6 6-104,-3-1-176,-10 3-416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48.6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5977,'0'0'2965,"5"20"-2890,40 117 126,-41-80-2843,-5-40 587,1-41 621,0 0-182,0 0 145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48.9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94 24,'1'1'51,"0"-1"-1,-1 1 1,1-1 0,0 1 0,0-1-1,0 1 1,0-1 0,0 0-1,0 0 1,0 1 0,0-1 0,0 0-1,0 0 1,0 0 0,0 0-1,0 0 1,0 0 0,0 0 0,0-1-1,0 1 1,0 0 0,0-1-1,0 1 1,0 0 0,0-1 0,0 1-1,0-1 1,1 0 0,-7-27 2393,-4-16 2602,9 43-5036,1 0 0,0 0 0,-1 0 0,1 0 1,0 0-1,0 0 0,0 0 0,0 0 0,0 1 1,0-1-1,0 0 0,0 0 0,0 1 0,0-1 1,0 1-1,1-1 0,-1 1 0,0-1 0,0 1 1,1 0-1,-1 0 0,0-1 0,0 1 0,3 0 1,36-4 112,-38 4-81,1-1-34,1 1 0,-1 0 0,0 0 0,0-1 0,0 2 0,1-1 1,-1 0-1,0 1 0,0-1 0,0 1 0,0 0 0,0 0 0,0 0 1,0 1-1,0-1 0,4 3 0,-5-1 100,0 0-1,0 0 1,-1 0-1,0 0 1,1 1 0,-1-1-1,0 0 1,0 0 0,-1 1-1,1-1 1,-1 1 0,1-1-1,-1 0 1,0 1-1,-1 5 1,0-6-37,1 0 0,-1 0-1,0 0 1,0 0 0,0 0 0,0 0-1,-1 0 1,1 0 0,-1-1 0,0 1-1,0 0 1,0-1 0,-4 5 0,4-5-63,0 0 0,0 0 0,0 1-1,0-1 1,1 1 0,-1-1 0,1 1 0,-1-1 0,1 1 0,0 0 0,0 0 0,0-1 0,0 6 0,1-8-68,17 8-53,-15-7 119,0-1 1,0 1-1,0 0 1,0-1-1,0 1 1,0 0-1,0 0 1,0 1-1,-1-1 1,1 0-1,0 0 1,-1 1-1,1-1 1,-1 1-1,1 0 1,-1-1-1,0 1 1,0 0-1,0 0 1,0 0-1,0 0 1,0 0-1,0 0 1,-1 0-1,1 0 1,-1 0-1,1 0 1,-1 0-1,0 0 1,0 0-1,0 1 1,0-1-1,0 2 1,0 5 57,0 0 1,-1 0-1,0-1 1,0 1-1,-1 0 1,0-1-1,-1 1 1,0-1-1,-6 13 0,7-18 15,0 1-1,0-1 1,-1 0-1,1 0 1,-1 0-1,0 0 1,0 0-1,0-1 1,0 0-1,0 1 1,-1-1-1,1 0 1,-1 0-1,1-1 1,-1 1-1,0-1 1,1 0-1,-1 0 1,0 0-1,0 0 1,0-1-1,0 1 1,-6-1-1,8-1-114,1 1-1,0 0 1,0 0 0,-1 0-1,1-1 1,0 1 0,0 0-1,0-1 1,0 1 0,-1-1-1,1 0 1,0 1 0,0-1-1,0 0 1,0 0 0,0 0-1,0 1 1,1-1-1,-1 0 1,0 0 0,0 0-1,1 0 1,-1-1 0,0 1-1,1 0 1,-1 0 0,1 0-1,0 0 1,-1-1 0,1 1-1,0 0 1,0 0-1,-1-1 1,1 1 0,0 0-1,0 0 1,1-1 0,-1 1-1,0 0 1,0 0 0,1-1-1,-1 1 1,0 0 0,1 0-1,-1 0 1,1 0 0,0-1-1,-1 1 1,3-2-1,12-12-3518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0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1 1144,'0'0'6994,"0"27"-5195,-11 48-1185,6-45-577,-3 57 0,9-76-26,-1 0 0,-1 0 0,0 0 0,0 0 0,-1 0 0,0-1-1,-1 1 1,-1 0 0,-6 15 0,8-21-9,0 6-1531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50.1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183 0 5337,'0'0'3860,"-8"14"-3388,-28 53 933,-38 99 0,61-132-1244,2 1 0,1 1 0,2-1 0,1 2-1,-2 54 1,6-45-61,1-25-92,1-1 0,0 1 1,2 0-1,0-1 0,2 1 0,7 34 1,-9-52-30,0 0 1,0-1-1,0 1 1,1-1-1,-1 0 1,0 1-1,1-1 1,0 0-1,-1 0 1,1 0-1,0 0 1,0 0-1,0 0 1,0 0-1,1-1 1,-1 1-1,0-1 1,1 0-1,-1 0 1,1 1-1,-1-1 1,1-1-1,-1 1 1,1 0-1,0-1 1,0 1-1,-1-1 1,1 0-1,0 0 0,-1 0 1,1 0-1,0-1 1,0 1-1,-1-1 1,1 1-1,0-1 1,-1 0-1,1 0 1,-1 0-1,5-3 1,11-5-222,0-1-1,-1-1 1,0-1 0,21-19-1,-21 17-300,-2 3 223,16-13-1628,0-1 0,50-55 0,-62 53-349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50.4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25 118 8634,'0'0'4777,"-5"-5"-4689,-14-13-105,19 17 16,0 1 1,0-1 0,0 1 0,0-1 0,0 1-1,0-1 1,0 1 0,0-1 0,0 1 0,0-1-1,1 1 1,-1 0 0,0-1 0,0 1 0,0-1-1,1 1 1,-1-1 0,0 1 0,0 0 0,1-1-1,-1 1 1,0 0 0,1-1 0,-1 1 0,0 0-1,1-1 1,-1 1 0,1 0 0,-1 0 0,0-1 0,1 1-1,-1 0 1,1 0 0,-1 0 0,1 0 0,-1 0-1,1 0 1,-1 0 0,1 0 0,25-9 8,-23 8-3,28-6 58,-1 1 0,44-2 1,-48 6-662,-1-1 0,0-1 0,0-1 0,37-13 1,-44 4-3530,-17 10-73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50.8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 6849,'0'0'5314,"109"29"-5306,-70-29 256,-4-2-248,-3-9 96,-8 1-112,-4 2 64,-5 5-136,-6 3-344,-3 0-1049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51.1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83 1 6601,'0'0'5179,"-4"15"-4955,-24 123 92,1-26-36,5-21-317,21-86-3378,1-11-128,0-8-622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51.5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 80 7274,'0'0'5669,"-5"-2"-5441,-15-3-115,28 5-94,-1 0 1,0 0-1,0-1 0,0 0 1,12-4-1,25-3 32,10 7-378,-27 1-634,48-6-1,-68 5 721,1-1-1,-1 0 0,0 0 1,1-1-1,-1 1 1,0-1-1,-1-1 0,1 1 1,-1-1-1,1-1 0,5-4 1,-4-2-4948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51.8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82 5633,'0'0'3450,"13"0"-2728,10 1-279,0-2 1,0-1-1,0-1 0,-1-1 1,36-10-1,18-16-1188,-76 30 613,1 0-1,0 0 1,-1-1 0,1 1-1,-1 0 1,1-1 0,-1 1-1,1 0 1,-1-1 0,1 1 0,-1-1-1,1 1 1,-1-1 0,1 1-1,-1-1 1,0 1 0,1-1-1,-1 0 1,0 1 0,0-1 0,1 1-1,-1-1 1,0 0 0,0 1-1,0-1 1,0 0 0,0 1-1,0-1 1,0 0 0,0 1 0,0-1-1,0 1 1,0-2 0,0-1-1365,0-5-2644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1:52.2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 8514,'0'0'5337,"35"-5"-5273,6 5-64,9 0-472,0 0 272,-6 0-440,-5-8-128,-28 8-137,-8 0-1751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1.2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0 5337,'0'0'6137,"-4"3"-5899,3-2-118,-1 1 0,0 0 0,1 0 0,-1 0 1,1 1-1,-1-1 0,1 0 0,0 0 0,0 1 0,0-1 1,0 1-1,0-1 0,1 1 0,-1-1 0,1 1 0,0-1 1,0 1-1,0 0 0,0-1 0,0 1 0,0-1 0,1 4 1,-1-1-55,-9 139 1137,5-99-1041,3 51-1907,6-106-1203,-2-51-4117,-3 31 3588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1.8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1 157 4545,'0'0'7996,"7"-15"-7886,-2 1-111,-4 9-1,0 0 1,1 1-1,0-1 1,0 0 0,0 1-1,1-1 1,-1 1-1,1 0 1,0-1-1,0 2 1,1-1 0,-1 0-1,1 1 1,0-1-1,0 1 1,0 0 0,0 0-1,8-3 1,6-3-200,1 1 0,0 1 0,0 1 0,1 1-1,0 1 1,0 0 0,41-1 0,-60 10 500,0 0 0,0 0-1,-1 0 1,1 0-1,-1 1 1,-1 8 0,1-8-148,-18 113 1467,18-9-1597,0-109-9,0 0 0,-1 0 0,1 0 0,0 0 0,-1 0 0,1-1 0,-1 1 0,1 0 0,-1 0 0,1 0 0,-1 0 0,0-1 0,1 1 0,-1 0 0,0-1 0,0 1 0,0 0 0,1-1 0,-1 1 0,0-1 0,0 1 0,0-1 0,0 0-1,0 1 1,0-1 0,-2 1 0,-36 7 157,10-2-87,23-2-85,1 0 1,0 0 0,1 1 0,-1-1-1,1 1 1,0 0 0,0 1-1,-4 7 1,-4 3 37,2-4-43,-24 36 112,32-46-105,1 1-1,-1-1 1,1 1 0,0-1-1,0 1 1,0-1 0,0 1 0,0-1-1,1 1 1,-1 0 0,1 0-1,0-1 1,0 1 0,0 0-1,0-1 1,0 1 0,1 4-1,3-5 12,0 0 0,-1-1-1,1 1 1,0 0 0,0-1-1,0 0 1,0 0 0,0 0-1,0-1 1,0 1 0,5-1-1,4 2 22,23 7-48,-23-5-131,1 0-1,0-1 1,0 0-1,0-1 1,0-1-1,0 0 1,1-1-1,22-2 0,-17-8-2562,-5-5-3173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2.4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1 5825,'0'0'6246,"17"0"-6134,52 2 104,-68-2-179,-1 1 0,1-1 1,0 0-1,0 0 0,0 0 0,0 1 1,0-1-1,0 0 0,0 1 0,-1-1 1,1 1-1,0-1 0,0 1 1,0-1-1,-1 1 0,1 0 0,0-1 1,-1 1-1,1 0 0,-1 0 1,1-1-1,-1 1 0,1 0 0,-1 0 1,1 0-1,-1 0 0,0-1 1,1 1-1,-1 0 0,0 0 0,0 0 1,0 0-1,0 0 0,0 0 1,0 0-1,0 0 0,0 0 0,0 0 1,0 0-1,0 0 0,-1-1 1,0 3-1,1 7 276,3-5-300,0 0-1,0 0 0,1-1 1,-1 1-1,1-1 1,0 0-1,1 0 1,8 7-1,-9-9-5,-1 1 0,1-1 0,-1 1 0,0 0 0,0-1 0,0 2 0,0-1 0,0 0 0,-1 1 0,1-1-1,-1 1 1,0 0 0,0-1 0,-1 1 0,1 0 0,-1 0 0,0 0 0,0 0 0,1 6 0,-2-7-6,0 0 0,0 1 1,0-1-1,0 0 0,0 0 1,-1-1-1,1 1 0,-1 0 1,0 0-1,0 0 0,0 0 0,-1 0 1,1-1-1,0 1 0,-1-1 1,0 1-1,-2 2 0,0-2 43,0 0-1,-1 0 0,1-1 1,-1 0-1,1 0 1,-1 0-1,0 0 0,0 0 1,-8 0-1,1 2 72,-1-2 0,0 1 0,0-2 0,0 0 0,0 0 0,0-1 0,0-1 0,-18-3 0,30 4-115,-1-1 0,1 0 0,0 1 0,0-1 0,0 0 0,0 0 0,0 0 0,-1 0 1,2 0-1,-1 0 0,0 0 0,0 0 0,0 0 0,0 0 0,1-1 0,-1 1 0,0 0 0,1 0 0,0-1 0,-1 1 0,0-2 0,4-19-3120,7 11-1697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07.7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53 1088,'0'0'2920,"5"-4"-2791,-2 0-46,-2 2-48,1 1 1,-1-1-1,0 1 0,0-1 0,1 1 0,-1-1 1,1 1-1,-1 0 0,1 0 0,0 0 0,-1 0 1,1 0-1,0 0 0,0 1 0,0-1 0,0 0 1,-1 1-1,3-1 0,30-12 1673,350 2-3239,-392 11-1559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2.7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8890,'0'0'5953,"9"0"-6081,2 0 32,1 0-392,0 0-144,-6 0-1152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3.1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9210,'0'0'4500,"5"19"-4255,9 33-151,29 62 0,-37-99-116,-1 0 0,0 0 1,0 0-1,-2 1 0,0-1 0,-1 1 1,0 0-1,-1 18 0,-1-34-42,0 1 0,-1-1 0,1 1 0,0-1-1,0 0 1,-1 1 0,1-1 0,0 0 0,-1 1 0,1-1 0,0 0 0,-1 0 0,1 1 0,0-1 0,-1 0-1,1 0 1,0 0 0,-1 1 0,1-1 0,-1 0 0,1 0 0,0 0 0,-1 0 0,1 0 0,-1 0-1,1 0 1,-1 0 0,1 0 0,0 0 0,-1 0 0,1 0 0,-1 0 0,1 0 0,0 0 0,-1-1-1,1 1 1,-1 0 0,1 0 0,0 0 0,-1-1 0,1 1 0,0 0 0,-1 0 0,1-1 0,0 1 0,-1 0-1,1-1 1,-1-41-6210,1 16 2150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3.5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16 4945,'0'0'5945,"17"-3"-5834,60-7-108,-71 9-28,-1 0 0,1 1 0,0-1 0,-1 1 0,1 1 0,0-1 0,-1 1 0,1 0 0,-1 0 0,1 1 0,-1 0 0,1 0 0,-1 0 1,0 0-1,0 1 0,0 0 0,0 0 0,-1 1 0,9 6 0,-9-5 33,-1-1 1,0 0-1,0 1 0,0 0 1,-1 0-1,0 0 0,0 0 1,0 0-1,0 0 0,-1 0 1,0 1-1,0-1 1,0 0-1,-1 1 0,0-1 1,0 1-1,0-1 0,-2 10 1,1-12 100,0 1-1,0-1 1,0 1 0,-1-1 0,1 0 0,-1 0 0,0 1 0,0-1 0,0 0 0,-1-1 0,1 1 0,-1 0 0,-4 3 0,-46 33 1242,9-6-528,40-30-785,0 0 0,1 1 0,0 0-1,0 0 1,0 0 0,0 0 0,1 0 0,-1 0-1,1 1 1,0-1 0,1 1 0,-1-1 0,1 1 0,0 0-1,0 0 1,0 0 0,1 0 0,-1-1 0,1 1-1,0 0 1,1 0 0,-1 0 0,1 0 0,2 6 0,-1-8-45,-1-1 0,2 1 0,-1-1 1,0 1-1,0-1 0,1 0 0,-1 0 1,1 0-1,0 0 0,-1 0 0,1 0 1,0-1-1,0 1 0,0-1 0,0 0 1,1 0-1,-1 0 0,0 0 1,0-1-1,1 1 0,4-1 0,11 1-722,0 0 0,25-2 0,-38 0 281,15-2-1489,-5-4-737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3.9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104 0 10562,'0'0'4052,"-5"23"-3960,-12 73 5,16-91-100,1 0 0,-1 0 1,1 0-1,0 0 0,0 1 0,1-1 0,0 0 0,0 0 0,0 0 0,0 0 0,1 0 1,0 0-1,0 0 0,0-1 0,0 1 0,4 4 0,-4-6-20,0 1-1,0-1 1,0 1-1,0 0 1,-1 0-1,1-1 1,-1 1-1,0 0 1,0 0-1,-1 0 1,1 6-1,-40-10-188,35 0 9,-1 0-1,1-1 1,-1 0-1,1 0 0,0 0 1,-1 0-1,1-1 1,0 0-1,0 1 0,0-2 1,-5-3-1,-13-14-3571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4.3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77 5313,'-15'-77'6009,"21"77"-5729,0 0 417,8 0 335,10 0-712,5 0-160,7 0 0,-1 0-152,0 0 104,1 3-112,-4 0-296,-5-3 192,-7 0-1024,-2 0-697,-6 0-1151,-7 0-2914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4.7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6249,'0'0'7438,"3"0"-7142,114 28 1083,256-22-262,-207-9-999,77 2-45,349 5-969,-405-1 294,-105-3-2793,-38 0-1176,-38 0 614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5.3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 5961,'0'0'8881,"3"-3"-8697,-3 2-178,0 1 1,1 0 0,-1-1-1,0 1 1,0 0 0,1-1-1,-1 1 1,0 0-1,1 0 1,-1-1 0,0 1-1,0 0 1,1 0-1,-1 0 1,1-1 0,-1 1-1,0 0 1,1 0-1,-1 0 1,0 0 0,1 0-1,-1 0 1,1 0-1,-1 0 1,0 0 0,1 0-1,-1 0 1,1 0 0,-1 0-1,0 0 1,1 0-1,-1 0 1,0 0 0,1 1-1,-1-1 1,1 0-1,-1 0 1,0 0 0,1 1-1,-1-1 1,0 0-1,0 0 1,1 1 0,-1-1-1,0 0 1,0 1-1,1-1 1,-1 0 0,0 1-1,0-1 1,0 0 0,1 1-1,-1 0 1,12 37 230,-1 55-12,-6-19-112,-7 132 0,-15-155 421,7-26-1528,11-23-1548,5-12-2063,35-63 173,-26 36 2144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5.8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14 165 1344,'0'0'5874,"-2"-24"-4323,-2-8-976,1 16 46,1-1 0,0 0 0,2 0 0,1-24 0,22 41-569,-2 0-1,0 1-1,-1 1 0,1 1 0,26 7 1,-41-8-30,0-1 1,1 1-1,-1 1 1,0-1-1,0 1 1,0 0-1,-1 0 1,1 1-1,-1 0 1,0 0-1,0 0 1,0 1-1,0-1 1,-1 1 0,0 0-1,0 1 1,7 10-1,-10-12 40,0 0-1,1 0 0,-1 0 1,0 0-1,-1 0 0,1 0 1,-1 0-1,0 1 1,0-1-1,0 0 0,0 0 1,-1 0-1,0 0 1,0 0-1,0 0 0,0 0 1,-1 0-1,1 0 1,-1 0-1,0 0 0,0-1 1,0 1-1,-1-1 0,-4 6 1,-7 5 128,0 0 0,-1 0 0,-32 22 1,17-14-106,6-5-28,18-14-22,0 1-1,0-1 1,0 2 0,1-1-1,0 0 1,-1 1-1,2 0 1,-1 0-1,1 1 1,-1-1-1,2 1 1,-6 10-1,9-15-34,0 0 1,0 0-1,0 0 0,1 0 0,-1 0 0,1 0 0,-1 0 0,1 0 0,-1 0 0,1-1 0,-1 1 0,1 0 0,0 0 0,0 0 0,-1-1 0,1 1 0,0 0 0,0-1 1,0 1-1,0 0 0,0-1 0,0 1 0,0-1 0,0 0 0,0 1 0,0-1 0,0 0 0,0 0 0,0 1 0,0-1 0,0 0 0,0 0 0,0 0 0,0 0 0,0 0 1,1-1-1,53 2 71,-46-1-48,25 1-60,-20 0-405,-1-1 0,1 0 0,-1 0 0,1-2 0,-1 1 0,1-2 0,-1 0 0,16-6 0,0-4-3475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6.2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8490,'0'0'4390,"30"0"-4175,95 2-85,-119-2-115,0 1 0,-1-1-1,1 1 1,-1 0 0,1 0-1,-1 1 1,1 0-1,-1 0 1,9 4 0,-12-4 14,-1-1 0,1 0 1,-1 0-1,1 0 1,-1 1-1,1-1 0,-1 1 1,0-1-1,0 1 1,1-1-1,-1 1 0,0 0 1,-1 0-1,1 0 1,0-1-1,0 1 0,-1 0 1,1 3-1,-1-2 41,0 1 0,0-1 0,-1 0 0,1 1 0,-1-1 0,0 0 0,0 0-1,0 1 1,0-1 0,-1 0 0,1 0 0,-1 0 0,1-1 0,-1 1 0,0 0 0,-1-1 0,1 1-1,0-1 1,-1 1 0,1-1 0,-1 0 0,-3 2 0,-38 23 245,43-27-538,6 0-50,-1 0 279,-1-1 1,0 1-1,1 0 1,-1 0 0,0 1-1,1-1 1,-1 1-1,0 0 1,0 0 0,1 0-1,-1 0 1,0 0-1,0 0 1,0 1 0,0 0-1,-1 0 1,1-1 0,0 1-1,-1 1 1,1-1-1,-1 0 1,0 1 0,0-1-1,0 1 1,0 0-1,0 0 1,0-1 0,-1 1-1,1 0 1,-1 1-1,0-1 1,0 0 0,0 0-1,-1 0 1,1 1-1,-1-1 1,1 0 0,-1 1-1,0-1 1,0 0-1,-1 1 1,0 4 0,0-5 16,0 0 0,0 0 0,0 1-1,0-1 1,0 0 0,-1 0 0,1 0 0,-1 0 0,0-1 0,0 1 0,0 0 0,0-1 0,-1 0 0,1 1 0,-1-1 0,1 0 0,-1 0 0,0 0 0,0-1 0,-5 3 0,2 0-40,-1-1 1,0 0-1,0-1 1,0 0-1,0 0 1,0 0-1,0-1 1,-12 1-1,18-6-522,0 1 0,0 0 0,1 0 0,-1-1 0,1 1-1,0 0 1,0 0 0,1-7 0,-1 6-1200,0-17-5163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6.6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1 11146,'0'0'3130,"0"23"-2712,0 183-110,0-144-405,0-61-8,-1-1 1,1 1 0,-1-1 0,0 1 0,1-1 0,-1 1-1,0-1 1,1 1 0,-1-1 0,0 0 0,1 1 0,-1-1 0,0 0-1,0 0 1,0 1 0,1-1 0,-1 0 0,0 0 0,0 0 0,0 0-1,1 0 1,-1 0 0,0 0 0,0 0 0,0-1 0,1 1-1,-2 0 1,-3-1-1612,-10 1-5187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09.8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0 304,'0'0'7492,"0"30"-6161,0 251-780,0-158-5191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7.0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77 8122,'0'0'5689,"97"-10"-6049,-50-6-608,9-3-1001,-15 1-503,-11 4-3049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7.3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1 8666,'0'0'6172,"-4"20"-6088,-4 27-61,-3 87-1,10 34-2094,-4-217-3327,5 23 528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7.7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30 115 4177,'0'0'9430,"-6"-18"-9066,-15-55-267,21 72-95,0 1-1,-1-1 1,1 1-1,0-1 1,-1 0-1,1 1 1,0-1-1,0 1 1,0-1-1,-1 1 1,1-1-1,0 0 1,0 1-1,0-1 1,0 0-1,0 1 1,0-1-1,0 1 1,0-1-1,1 0 1,-1 1-1,0-1 1,0 0-1,0 1 1,1-1-1,-1 1 1,0-1-1,1 1 1,-1-1-1,0 1 1,1-1-1,-1 1 1,1-1-1,-1 1 1,0-1-1,1 1 1,-1 0-1,1-1 0,0 1 1,-1 0-1,1 0 1,-1-1-1,1 1 1,-1 0-1,1 0 1,0 0-1,-1-1 1,1 1-1,-1 0 1,1 0-1,0 0 1,-1 0-1,1 0 1,0 0-1,-1 1 1,1-1-1,-1 0 1,1 0-1,0 0 1,-1 0-1,1 1 1,-1-1-1,2 1 1,0-1 4,7 0 55,8 0-236,-1 0-1,1 1 1,0 0-1,-1 2 1,24 5 0,-36-7 178,-1 1 1,1-1 0,-1 1 0,1 0-1,-1 0 1,0 0 0,1 0 0,-1 0-1,0 1 1,0-1 0,-1 1 0,1 0-1,0 0 1,-1 0 0,0 0 0,0 1-1,0-1 1,0 0 0,0 1-1,-1 0 1,1-1 0,-1 1 0,0 0-1,0-1 1,-1 1 0,1 0 0,-1 0-1,0 0 1,0 5 0,-1-4 192,0 1 0,0-1 0,-1 1 0,0-1 1,0 0-1,0 0 0,-1 0 0,1 0 0,-1-1 0,0 1 0,-1 0 0,1-1 1,-1 0-1,-7 6 0,-24 36 341,29-33-457,0 1-1,0-1 0,1 1 0,1 0 1,1 0-1,0 0 0,0 0 0,0 19 1,37-33-320,-21 0 5,1 0 0,0 0 0,0-2 0,-1 0 0,1 0 1,-1-1-1,0-1 0,1 0 0,21-10 0,-5-2-1699,-3 2-2769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8.1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189 0 936,'0'0'15993,"-5"13"-15808,-3 12-201,2 1 0,0 0 0,2 1-1,-3 43 1,7 13-1087,0-82 1098,-1 0 0,1 0 0,-1-1-1,1 1 1,-1 0 0,1 0 0,-1 0 0,0-1 0,1 1 0,-1 0-1,0-1 1,0 1 0,1 0 0,-1-1 0,0 1 0,0-1-1,0 1 1,0-1 0,0 0 0,0 1 0,0-1 0,0 0 0,0 0-1,0 0 1,0 0 0,0 0 0,-2 0 0,-32 2-65,32-2 53,-2 0-15,0 0 0,0 0 0,0 0-1,0-1 1,0 0 0,0 0 0,1 0 0,-8-3-1,10 3-179,-1-1 0,0 0 0,1 0 0,0 0 0,-1 0 0,1 0 0,0 0 0,0-1 0,0 1-1,1-1 1,-1 1 0,1-1 0,-1 0 0,1 1 0,-1-5 0,-6-19-4650</inkml:trace>
  <inkml:trace contextRef="#ctx0" brushRef="#br0" timeOffset="1">189 0 10762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18.4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7 178 10762,'-6'-177'2001,"9"177"-1305,0 0 192,2 0-336,10 0 24,6 0-576,8 2 0,4 4 0,2-1-32,6 0-32,-6-5-48,-2 0-336,-10 0 200,-11 0-848,-9 0-1681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0.2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 9634,'0'0'2602,"-2"19"-2503,-10 168 1213,12 106-13,0-294-1320,0 0 1,0 0-1,1 1 0,-1-1 1,0 1-1,1-1 0,-1 0 0,1 1 1,-1-1-1,1 1 0,-1-1 1,1 1-1,-1-1 0,1 1 1,-1-1-1,1 1 0,0-1 1,-1 1-1,1 0 0,0 0 1,-1-1-1,1 1 0,0 0 1,-1 0-1,1 0 0,0-1 1,0 1-1,-1 0 0,1 0 1,0 0-1,0 0 0,-1 1 1,1-1-1,0 0 0,-1 0 1,1 0-1,0 0 0,-1 1 1,1-1-1,0 0 0,-1 1 1,1-1-1,0 1 0,-1-1 1,1 0-1,-1 1 0,1-1 1,-1 1-1,1 0 0,-1-1 1,1 1-1,-1-1 0,0 1 1,1 0-1,-1-1 0,0 1 1,1 1-1,-2-37-3557,-4 21 603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0.8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91 6849,'0'0'5146,"25"-11"-4649,78-35-286,-88 39-168,1 1 0,0 1 1,1 0-1,-1 2 0,1 0 1,0 0-1,0 2 0,34 0 1,-32 2-13,-15-2 1,-1 2-1,1-1 1,-1 0-1,1 1 0,-1 0 1,0-1-1,1 1 1,-1 1-1,0-1 1,1 0-1,-1 1 1,0 0-1,0-1 1,0 1-1,-1 0 1,1 1-1,0-1 1,-1 0-1,1 1 0,-1 0 1,0-1-1,0 1 1,0 0-1,0 0 1,0 0-1,-1 0 1,0 1-1,1-1 1,-1 0-1,0 1 1,0 3-1,3 12 144,-2-1 0,0 1 0,-1-1 0,-3 32 0,2-40-154,-2 3-4,0-1 0,0 0 0,-1 0 0,-1 0 0,0 0 0,-1 0 0,0-1 0,0 0 0,-2 0 0,1 0 0,-1-1 0,-1 0 1,0 0-1,0-1 0,-1 0 0,0 0 0,-11 7 0,1-1 26,0 0 1,-2-2 0,0-1-1,0 0 1,-1-1 0,0-2 0,-44 14-1,70-24-23,1 0-1,-1 1 0,0 0 0,0 0 0,1 0 1,-1 1-1,0-1 0,0 1 0,0 0 1,1 0-1,-1 0 0,0 1 0,-1 0 0,1-1 1,0 1-1,0 1 0,-1-1 0,1 0 0,-1 1 1,0 0-1,4 4 0,-3-1 12,0 0 0,1-1-1,-1 1 1,1-1 0,0 0 0,0 0 0,1 0-1,-1-1 1,1 0 0,0 0 0,0-1 0,0 1-1,1-1 1,-1-1 0,1 1 0,0-1 0,-1 0-1,1-1 1,0 1 0,0-1 0,11 0 0,2-1-90,12 2-105,0-1 0,0-1 0,0-2 0,0-2 0,39-8 0,-70 11-866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1.3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171 17 7642,'0'0'5582,"-12"-3"-5439,-35-9-12,45 11-102,0 1 1,0 0 0,0 0 0,0 0 0,0 0 0,0 0 0,0 0 0,0 1-1,0-1 1,0 1 0,0-1 0,0 1 0,0 0 0,0 0 0,0 0-1,0 0 1,0 0 0,0 0 0,1 0 0,-1 1 0,1-1 0,-1 0 0,1 1-1,-1 0 1,1-1 0,-2 4 0,-2 3 163,0 0-1,0 1 1,1 0-1,-3 10 1,1-6-63,1 1-76,0 0-1,0 0 1,1 0 0,1 1 0,1-1 0,0 1 0,0 0 0,2 0 0,0-1 0,0 1 0,4 22-1,-2-33-50,-1 1-1,1-1 1,0 0-1,0 0 0,0 0 1,0 0-1,1-1 1,-1 1-1,1-1 1,0 1-1,0-1 0,1 0 1,-1 0-1,1 0 1,4 3-1,0-2-13,-1 0 1,1 0-1,0-1 0,0 0 1,0 0-1,1-1 0,14 2 1,-11-2-38,1-1 1,-1-1 0,1 0-1,-1 0 1,1-1 0,-1-1-1,1 0 1,-1-1 0,0 0-1,0-1 1,12-6 0,-19 8-132,0 0 0,0-1 0,-1 1 1,1-1-1,-1 0 0,0 0 0,0-1 0,0 1 1,0-1-1,-1 0 0,1 0 0,-1 0 1,0-1-1,0 1 0,-1-1 0,1 1 0,-1-1 1,3-7-1,-2-7-3715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1.7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 0 3609,'0'0'5834,"21"11"-4663,64 34-69,-84-44-1039,1 0 0,-1 0 0,1 0 0,-1-1 0,1 1 0,-1 1-1,0-1 1,1 0 0,-1 0 0,0 0 0,0 1 0,0-1 0,0 0 0,0 1 0,0-1 0,0 1 0,0 0 0,-1-1 0,1 1 0,-1-1 0,1 1 0,-1 0 0,0 0 0,1-1-1,-1 1 1,0 0 0,0-1 0,0 1 0,0 0 0,-1 0 0,1-1 0,0 1 0,-1 0 0,1-1 0,-2 3 0,0-1 39,0 0 0,0 0 0,0 0 0,0 0 0,-1 0 0,1-1 0,-1 1 0,0-1 0,0 1 1,-6 2-1,-12 6-50,-1-1-1,-29 10 1,8-8-5537,33-12-1929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2.1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30 11618,'0'0'4369,"94"0"-4385,-52 0 16,-4 0-184,-9 0 120,-8 0-48,-9 0 48,-9-5-416,-3-1-224,-12-2-576,-6-2-5186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0-10-29T14:31:52.428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979789F-B322-4B98-8C65-B6D08617C2C6}" emma:medium="tactile" emma:mode="ink">
          <msink:context xmlns:msink="http://schemas.microsoft.com/ink/2010/main" type="writingRegion" rotatedBoundingBox="30299,4551 30376,4551 30376,4589 30299,4589"/>
        </emma:interpretation>
      </emma:emma>
    </inkml:annotationXML>
    <inkml:traceGroup>
      <inkml:annotationXML>
        <emma:emma xmlns:emma="http://www.w3.org/2003/04/emma" version="1.0">
          <emma:interpretation id="{AD827416-EC7A-4B9D-B0B2-3E4295B8DC29}" emma:medium="tactile" emma:mode="ink">
            <msink:context xmlns:msink="http://schemas.microsoft.com/ink/2010/main" type="paragraph" rotatedBoundingBox="30299,4551 30376,4551 30376,4589 30299,45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5E9832-C7CC-49FF-B1A8-953E613EBDCC}" emma:medium="tactile" emma:mode="ink">
              <msink:context xmlns:msink="http://schemas.microsoft.com/ink/2010/main" type="line" rotatedBoundingBox="30299,4551 30376,4551 30376,4589 30299,4589"/>
            </emma:interpretation>
          </emma:emma>
        </inkml:annotationXML>
        <inkml:traceGroup>
          <inkml:annotationXML>
            <emma:emma xmlns:emma="http://www.w3.org/2003/04/emma" version="1.0">
              <emma:interpretation id="{7384AA97-7E98-4547-8A1C-81472E28A849}" emma:medium="tactile" emma:mode="ink">
                <msink:context xmlns:msink="http://schemas.microsoft.com/ink/2010/main" type="inkWord" rotatedBoundingBox="30299,4551 30376,4551 30376,4589 30299,4589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$</emma:literal>
                </emma:interpretation>
                <emma:interpretation id="interp2" emma:lang="en-US" emma:confidence="0">
                  <emma:literal>:</emma:literal>
                </emma:interpretation>
                <emma:interpretation id="interp3" emma:lang="en-US" emma:confidence="0">
                  <emma:literal>,</emma:literal>
                </emma:interpretation>
                <emma:interpretation id="interp4" emma:lang="en-US" emma:confidence="0">
                  <emma:literal>-</emma:literal>
                </emma:interpretation>
              </emma:one-of>
            </emma:emma>
          </inkml:annotationXML>
          <inkml:trace contextRef="#ctx0" brushRef="#br0">77 38 0,'-13'0'0,"-13"0"94,13 0-94,1 0 16,-1 0 15,13-13-15,0 0-1,0 1 1</inkml:trace>
        </inkml:traceGroup>
      </inkml:traceGroup>
    </inkml:traceGroup>
  </inkml:traceGroup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10.7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38 624,'0'0'1579,"18"-5"-1219,3-3-254,-12 4-45,1 0-1,-1 1 1,1 0-1,0 1 1,-1 0-1,16-1 1,1 1 673,1 0 1,0 2-1,39 5 1,-63-4-704,0 0 1,-1 1-1,1-1 1,0 1-1,-1-1 0,1 1 1,-1 0-1,1 0 1,-1 0-1,0 0 1,0 1-1,0-1 1,0 1-1,0-1 1,-1 1-1,1 0 1,-1-1-1,0 1 1,0 0-1,0 0 1,0 0-1,0 0 0,0 0 1,-1 0-1,1 0 1,-1 5-1,1-3 38,-1-1 0,1 1 0,-1-1-1,0 1 1,-1-1 0,1 1 0,-1-1-1,1 1 1,-1-1 0,-1 1 0,1-1-1,-1 0 1,1 0 0,-1 1 0,0-1-1,-1 0 1,-4 6 0,-38 26 327,-2-1 1,-55 30 0,60-39-268,-21 4 76,62-30-210,0 1-1,0-1 1,0 1 0,0-1-1,0 1 1,0-1-1,1 1 1,-1-1 0,0 1-1,0 0 1,1-1-1,-1 1 1,1 0 0,-1 0-1,0 0 1,1-1-1,-1 1 1,1 0 0,0 0-1,-1 0 1,1 0 0,0 0-1,0 0 1,-1 1-1,2 0 2,-1-1 0,1 0 0,0 0 0,0 0 0,-1 0 0,1 0-1,0 0 1,0-1 0,0 1 0,0 0 0,0 0 0,0-1 0,0 1 0,0 0-1,0-1 1,1 1 0,-1-1 0,0 0 0,0 1 0,2-1 0,27 10 66,-1 0 0,0 2 1,30 17-1,-45-22-42,-1-1 0,1 0-1,1-1 1,27 5 0,34 14-2,-76-24-280,13 5 471,-6-4-4240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2.4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8546,'0'0'5913,"53"8"-5905,-17 0-176,5 0 88,6-5-432,-9-1-832,-14-2-3617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3.0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 0 6649,'0'0'8401,"-1"16"-7924,-2 221 148,0 40-660,-6-241 304,2-21-4375,12-34-804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3.6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10 8042,'0'0'4803,"16"0"-4712,31-4-38,26-1-2,99 5 0,-169 0-18,0 1 0,0-1 1,-1 1-1,1 0 0,0 0 1,0 0-1,-1 0 0,1 0 0,-1 1 1,1-1-1,-1 1 0,1 0 1,-1 0-1,0 0 0,0 0 1,0 0-1,0 0 0,0 0 0,0 1 1,-1-1-1,1 1 0,1 5 1,2 4 280,0 1-1,-2 0 1,5 25 0,2 7 25,-9-42-336,0 0-1,0 0 1,-1 1-1,0-1 1,0 0-1,1 1 1,-2-1 0,1 0-1,0 0 1,-1 1-1,1-1 1,-1 0-1,0 0 1,0 0-1,-1 1 1,1-1-1,0 0 1,-1-1-1,0 1 1,0 0-1,0 0 1,0-1 0,-4 5-1,-6 4 67,0-1-1,-1 0 1,-26 15-1,2 0 71,16-10-73,5-3 42,0 0 0,1 1 0,1 0 0,-22 25 1,36-37-111,-1-1 1,1 0 0,0 1 0,-1-1 0,1 1 0,0-1 0,-1 1 0,1-1 0,0 0 0,0 1 0,0-1-1,-1 1 1,1-1 0,0 1 0,0-1 0,0 1 0,0 0 0,0-1 0,0 1 0,0-1 0,0 1 0,0-1-1,0 1 1,0-1 0,0 1 0,0-1 0,1 1 0,-1-1 0,0 1 0,0-1 0,0 1 0,1-1 0,-1 0-1,0 1 1,1-1 0,-1 1 0,0-1 0,1 0 0,-1 1 0,0-1 0,1 0 0,-1 1 0,1-1-1,-1 0 1,2 1 0,28 7 68,-13-4-50,240 74 591,-252-76-610,0-1 0,0 0 0,0 0 0,0-1 1,0 1-1,0-1 0,0 0 0,0-1 0,0 1 0,0-1 0,0 0 0,0 0 0,0 0 0,-1-1 1,8-3-1,-6 2-516,0-1 0,0-1 0,0 1 0,-1-1 0,1 0 0,-1 0 0,0-1 0,-1 1 0,7-12 0,5-7-9533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4.1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2665,'0'0'13069,"14"0"-12704,3 0-319,60 0 68,-71 0-95,0 1 0,-1 0 1,1 0-1,0 0 1,-1 1-1,1 0 0,-1 0 1,1 0-1,-1 1 1,0 0-1,10 6 1,-14-7-8,1-1 0,-1 1 0,0 0 0,0 0 0,1 0 0,-1 0 0,0 0 0,-1 0 0,1 0 1,0 0-1,0 0 0,-1 0 0,0 0 0,1 0 0,-1 1 0,0-1 0,0 0 0,0 0 1,0 0-1,0 1 0,-1-1 0,1 0 0,-1 0 0,1 0 0,-1 0 0,-1 3 0,-1 2 69,0 0 0,-1 0-1,0 0 1,0 0 0,-9 10-1,8-12-76,1 0 0,0 0 0,1 1 0,-1-1 0,1 1 0,0-1-1,0 1 1,1 0 0,-2 8 0,3-13-7,1 0 1,0 0-1,0 1 1,0-1-1,0 0 0,0 0 1,0 0-1,0 0 1,0 1-1,1-1 0,-1 0 1,0 0-1,1 0 1,-1 0-1,1 0 1,-1 0-1,1 0 0,0 0 1,-1 0-1,1 0 1,1 2-1,0-2-8,1 0 0,-1 1 0,0-1-1,0 0 1,1 0 0,-1-1 0,1 1 0,-1 0 0,1-1 0,-1 1 0,1-1-1,-1 0 1,1 0 0,3 0 0,-3 0-27,9 1-446,-1-1 0,0 0 1,0-1-1,0 0 0,0 0 1,0-2-1,0 1 0,0-1 1,0-1-1,15-7 1,10-12-5787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4.4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 1 9554,'0'0'4810,"0"5"-4756,0 27-36,1-9 194,-1 1 0,-1-1 0,-1 0 0,0 1 0,-2-1 0,-9 27-1,12-46-556,-8 22 1093,3-17-2002,1-13-3084,2-9-3023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4.8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 8490,'0'0'6969,"41"-3"-6969,-8 3 0,2-2-96,-3-1 96,-2 3-192,-10 0-88,-2 0-304,-9 0-24,-6 0-1064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5.6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 6361,'0'0'4457,"4"-1"-4238,-3 1-74,0-1 0,1 1-1,-1-1 1,0 1 0,1 0 0,-1 0-1,0 0 1,1-1 0,-1 1 0,1 1-1,-1-1 1,0 0 0,1 0 0,-1 0-1,1 1 1,-1-1 0,0 1-1,1-1 1,-1 1 0,2 0 0,-2 1-29,1 1 0,-1-1 0,1 0 0,-1 0 0,0 1 0,1-1 0,-1 1 1,-1-1-1,1 1 0,0 0 0,-1-1 0,1 4 0,86 464 319,-87-467-185,1 6-1566,4-9-3852,-2-4 1486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6.3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0 153 544,'0'0'10526,"16"-23"-10040,49-70-157,-64 90-276,1 1 0,0-1 0,-1 1 0,1 0-1,0-1 1,0 1 0,1 0 0,-1 0 0,0 0 0,1 1 0,-1-1-1,1 1 1,-1-1 0,1 1 0,0 0 0,0 0 0,-1 0-1,1 0 1,0 0 0,0 1 0,0-1 0,0 1 0,0 0 0,0 0-1,0 0 1,4 1 0,-1 1 41,0 0 1,0 1-1,0-1 0,-1 2 0,1-1 0,-1 0 1,0 1-1,8 7 0,4 3 74,9 3-106,-5-4 37,0 2 0,31 27 0,-47-37-82,-1-1-1,0 0 1,0 1 0,-1 0 0,1 0 0,-1 0 0,0 0 0,0 0 0,0 1 0,-1-1-1,0 1 1,0 0 0,0-1 0,-1 1 0,0 0 0,0 9 0,-1-9 15,-1 1 0,0-1-1,0 0 1,0 0 0,-1 0 0,0-1 0,0 1 0,-1 0-1,1-1 1,-1 1 0,0-1 0,-1 0 0,1 0 0,-1 0 0,0 0-1,-1-1 1,1 0 0,-1 0 0,0 0 0,1 0 0,-8 3-1,-13 8 140,-1-1 0,0-2 0,-37 13 0,19-8-32,39-16-154,-20 10 126,25-10-110,0-1 1,-1 0 0,1 0-1,0 1 1,-1-1 0,1 0-1,0 0 1,-1 1 0,1-1-1,0 0 1,-1 1 0,1-1-1,0 0 1,0 1 0,0-1-1,-1 1 1,1-1 0,0 0-1,0 1 1,0-1 0,0 1-1,0-1 1,0 0 0,0 1-1,0-1 1,0 1 0,0-1-1,0 1 1,0-1 0,0 0-1,0 1 1,0-1 0,0 1-1,0-1 1,0 0 0,1 1 0,-1-1-1,0 1 1,0-1 0,0 0-1,1 1 1,-1-1 0,0 0-1,1 1 1,-1-1 0,0 0-1,1 0 1,-1 1 0,0-1-1,1 0 1,-1 0 0,0 1-1,1-1 1,-1 0 0,1 0-1,8 5 15,0 0 0,1-1 0,-1 0 0,1-1-1,0 1 1,0-2 0,19 3 0,81 1 211,-80-6-177,0 2 0,31 5 0,-53-7-240,-7 0 146,-1 0 0,1-1-1,-1 1 1,0 0 0,1 0 0,-1 0-1,1 0 1,-1 0 0,0 0 0,1 0-1,-1 0 1,1 0 0,-1 0 0,0 0 0,1 0-1,-1 0 1,0 1 0,1-1 0,-1 0-1,1 0 1,-1 0 0,0 0 0,1 1-1,-1-1 1,0 0 0,1 0 0,-1 1 0,0-1-1,0 0 1,1 1 0,-1-1 0,0 0-1,0 1 1,1-1 0,-1 0 0,0 1-1,0 0 1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6.9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8810,'0'0'4645,"25"1"-4341,75 5-132,-97-6-155,-1 0 1,0 0 0,0 0-1,1 1 1,-1-1-1,0 1 1,0-1-1,0 1 1,0 0-1,0 0 1,0 0-1,0 0 1,0 0-1,0 1 1,0-1-1,0 0 1,-1 1-1,1-1 1,-1 1-1,1 0 1,-1-1-1,1 1 1,0 3-1,-1-2 90,0 1 1,0 0-1,0-1 0,-1 1 0,0 0 0,1-1 0,-2 1 1,1 0-1,-1 5 0,0 6 217,0-13-297,1-1 0,-1 1-1,0 0 1,0 0-1,0-1 1,0 1-1,0-1 1,0 1-1,0-1 1,-1 1 0,1-1-1,0 0 1,-1 0-1,1 1 1,-1-1-1,1 0 1,-1 0 0,0-1-1,-3 2 1,1 1-24,0-1 1,0 0 0,-1-1-1,1 1 1,-1-1-1,0 0 1,-6 1-1,10-2-49,19 16-846,3-8 885,-9-4 20,1 1-1,-1 1 0,17 10 1,-26-15-8,-1 1 1,0 0-1,1 0 0,-1 0 1,0 0-1,0 0 1,0 0-1,0 0 1,0 1-1,-1-1 1,1 1-1,-1-1 0,0 1 1,1-1-1,-1 1 1,0 0-1,-1 0 1,1 0-1,0 0 0,-1-1 1,1 5-1,-2-5 18,0 1-1,0-1 0,0 0 1,-1 1-1,1-1 1,0 0-1,-1 0 0,0 0 1,1 0-1,-1 0 0,0 0 1,0-1-1,0 1 0,0-1 1,0 1-1,0-1 0,-1 0 1,1 0-1,0 0 1,-1 0-1,1 0 0,-1 0 1,1-1-1,-4 1 0,-5 3 70,0-2 0,-1 1 0,1-1 0,-15 0 0,24-2-67,-1-1 0,1 1 0,-1 0-1,1-1 1,0 0 0,-1 0 0,1 0 0,0 0 0,-1 0-1,1 0 1,0 0 0,0-1 0,0 1 0,0-1 0,0 0-1,0 1 1,0-1 0,1 0 0,-1 0 0,1 0-1,-1 0 1,1 0 0,0-1 0,0 1 0,0 0 0,-1-5-1,-13-17-2209,-6 6-4716,15 16 455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7.4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1 6529,'0'0'7461,"2"8"-7280,0 0-150,0 0 0,0-1 0,1 1 0,0-1 1,0 0-1,1 1 0,0-2 0,9 12 0,-10-13 17,1 0 1,-1 0-1,0 0 0,0 0 0,-1 0 0,0 1 1,1-1-1,-2 1 0,1-1 0,-1 1 1,0 0-1,0-1 0,0 1 0,-1 0 1,0 0-1,0 0 0,0 0 0,-1-1 0,0 1 1,-3 9-1,-2 6 177,-2 0 0,-1-1 0,0 0 0,-13 20 0,17-31-216,5-9-16,0 0-1,0 0 1,0 1 0,0-1-1,0 0 1,-1 0 0,1 0-1,0 1 1,0-1 0,0 0-1,0 0 1,0 1-1,0-1 1,0 0 0,-1 0-1,1 0 1,0 0 0,0 1-1,0-1 1,0 0 0,-1 0-1,1 0 1,0 0-1,0 0 1,-1 0 0,1 0-1,0 1 1,0-1 0,0 0-1,-1 0 1,1 0 0,0 0-1,0 0 1,-1 0 0,1 0-1,0 0 1,0 0-1,-1 0 1,1 0 0,0 0-1,0 0 1,0-1 0,-1 1-1,1 0 1,0 0 0,0 0-1,0 0 1,-1 0-1,1 0 1,0 0 0,0-1-1,0 1 1,-1 0 0,1 0-1,0 0 1,0 0 0,0-1-1,0 1 1,0 0-1,0 0 1,-1-1 0,1 1-1,-4-12-362,4 12 341,-11-59-2655,8 19-2024,2 5-1779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16.5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147 2 784,'0'0'7372,"-41"0"-6805,37 0-507,2-1-29,0 1-1,0 0 1,0-1-1,0 1 1,0 0 0,0 0-1,0 0 1,0 0-1,0 1 1,0-1 0,0 0-1,0 1 1,0 0-1,0-1 1,0 1 0,0 0-1,0 0 1,1 0-1,-1 0 1,0 0 0,1 0-1,-1 1 1,1-1-1,-1 0 1,1 1 0,0 0-1,-1-1 1,1 1-1,0 0 1,0-1 0,0 1-1,0 0 1,-1 3-1,-4 7 29,-1 0 0,2 1 0,0 0 0,0 0-1,1 0 1,0 0 0,2 1 0,-1-1 0,2 1-1,0 0 1,1 26 0,0-37-68,1 0-1,0 0 1,0 0 0,0 0 0,0 0 0,1 0-1,-1 0 1,1-1 0,0 1 0,-1 0-1,1-1 1,0 1 0,1-1 0,-1 0-1,0 0 1,1 0 0,-1 0 0,1 0-1,0 0 1,-1-1 0,1 1 0,0-1-1,0 0 1,0 0 0,0 0 0,0 0 0,0 0-1,0-1 1,4 1 0,8 1-404,0-1 0,0 0 1,0-1-1,27-3 0,-32 1-44,-1 0 0,1 0 0,-1-1 0,1 0 0,16-9-1,-13 6-655,12-5-2499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7.8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1 120 5737</inkml:trace>
  <inkml:trace contextRef="#ctx0" brushRef="#br0" timeOffset="1">1 120 5737,'58'-45'1830,"-51"41"-1402,0 0 0,0 1 0,0-1-1,1 1 1,-1 1 0,1 0 0,0 0 0,0 0 0,0 1 0,0 0 0,0 0-1,0 1 1,0 0 0,0 1 0,10 1 0,15 0 397,-32-2-825,4 1-235,0-1 1,0 1 0,0-1-1,0 0 1,0-1-1,0 1 1,0-1 0,0 0-1,0 0 1,0-1-1,-1 1 1,1-1 0,0 0-1,-1-1 1,1 1-1,-1-1 1,0 1 0,0-1-1,0-1 1,6-4 0,2-8-6953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8.2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44 1 8042,'0'0'7817,"-1"22"-7523,-3 173 33,3-84-419,1-110 13,0 0 0,-1 1 1,1-1-1,0 0 1,-1 0-1,1 0 1,-1 0-1,1 0 0,-1 0 1,0 0-1,1 0 1,-1 0-1,0 0 1,0 0-1,1 0 0,-1 0 1,0-1-1,0 1 1,0 0-1,0 0 1,0-1-1,0 1 0,0-1 1,-1 1-1,1-1 1,0 0-1,0 1 1,0-1-1,0 0 0,-1 0 1,1 0-1,0 1 1,0-2-1,-2 1 1,-4 0-4214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8.5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66 8450,'0'0'7001,"15"-8"-7001,9 6-168,2-3-32,4-1-200,-1-2 88,9-5-632,-5 0-1249,-4 2-3024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8.9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1 6785,'0'0'7247,"-1"26"-7067,-1 83-121,2-82 55,2 0 0,0 0 1,7 31-1,2 23 439,-9 109-875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9.3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0 133 7346,'0'0'6132,"11"-18"-5991,33-53-113,-42 68-25,0 0 1,0 0-1,0 0 0,0 0 1,0 1-1,0-1 0,1 1 1,0-1-1,-1 1 0,1 0 1,0 0-1,0 0 0,0 0 1,0 1-1,0-1 0,1 1 1,-1 0-1,0 0 0,5-1 1,-6 2 26,1 1 1,0-1-1,-1 1 1,1-1-1,-1 1 1,1 0 0,-1 0-1,1 0 1,-1 0-1,0 0 1,0 1-1,1-1 1,-1 1 0,0 0-1,0-1 1,0 1-1,-1 0 1,1 0-1,1 3 1,6 7 168,-1 1 1,-1 0-1,0 0 1,-1 0-1,-1 1 0,6 21 1,-8-25-143,-1 1 0,-1 0 1,0 0-1,-1 0 0,0 0 0,0 0 1,-1 0-1,0 0 0,-1 0 0,-1-1 1,0 1-1,0 0 0,-1-1 1,0 0-1,-1 0 0,0 0 0,0-1 1,-9 12-1,10-15 1,-3 4 0,0 1 1,0 0 0,2 0-1,-1 0 1,1 0 0,1 1-1,0 0 1,0 0-1,2 0 1,-3 15 0,5-27-71,4 2 14,-1-1 1,0 0 0,1 0-1,-1 0 1,1-1 0,-1 1-1,1-1 1,5 1-1,-8-1 5,14 1 1,6 1-221,0-1 0,30-3-1,-45 1-222,1 0-1,-1 0 0,0 0 0,0-1 1,0 0-1,0-1 0,8-3 0,10-8-5885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29.9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158 6 6185,'0'0'8908,"-6"-1"-8798,4 0-80,-1 0-1,0 0 0,1 1 1,-1-1-1,0 1 1,0-1-1,0 1 0,0 0 1,1 0-1,-1 0 0,0 1 1,0-1-1,0 1 1,0-1-1,1 1 0,-1 0 1,0 0-1,1 0 1,-1 0-1,1 1 0,-1-1 1,1 1-1,-1-1 0,1 1 1,0 0-1,0 0 1,0 0-1,0 0 0,0 1 1,-1 1-1,-3 4 102,-6 5 99,1 1 1,-17 30 0,25-40-240,2-1-1,-1 1 1,0-1 0,1 1-1,-1 0 1,1-1 0,0 1 0,1 0-1,-1 0 1,0 0 0,1 0 0,0 0-1,0 0 1,0 0 0,1 0 0,-1 0-1,1 0 1,0-1 0,3 8 0,-1-6-11,0 0 1,1-1 0,0 0 0,0 1 0,0-1-1,0-1 1,1 1 0,-1-1 0,1 1 0,0-1-1,10 4 1,-1 0-27,1-1 0,1-1 0,15 4 0,-24-7 44,0 0 1,0-1-1,0 0 0,1 0 1,-1-1-1,0 0 1,13-2-1,-18 2 4,0-1 0,0 1-1,0-1 1,-1 1 0,1-1-1,0 0 1,-1 0 0,1 1-1,-1-1 1,1-1 0,-1 1-1,1 0 1,-1 0 0,0 0-1,1-1 1,-1 1 0,0-1-1,0 1 1,0-1 0,0 1-1,0-1 1,0 1 0,-1-1-1,1 0 1,0 0 0,-1 1-1,0-1 1,1 0 0,-1 0-1,0 0 1,0 1 0,0-5 0,0 4 2,-1 0 0,1 0 1,-1 0-1,1 1 0,-1-1 1,0 0-1,0 0 1,0 0-1,0 0 0,0 1 1,-1-1-1,1 1 0,0-1 1,-1 1-1,1-1 1,-1 1-1,1 0 0,-1-1 1,0 1-1,1 0 0,-1 0 1,0 0-1,0 1 1,0-1-1,0 0 0,0 1 1,0-1-1,0 1 0,0 0 1,0-1-1,0 1 1,0 0-1,-3 1 0,-1-2-18,-1 1 0,1 0-1,-1 0 1,1 1-1,-1-1 1,1 2 0,-1-1-1,1 1 1,0 0 0,-7 3-1,2 2-287,1 0-1,1 1 1,-1 0-1,1 0 1,1 1-1,0 0 0,0 1 1,1 0-1,0 0 1,0 1-1,1-1 1,-5 14-1,4-4-4428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31.8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4385,'0'0'7792,"0"19"-6942,5 310 1410,-2 228-1155,-5-292-1045,19 359 106,-15-587-163,-2-20-2,1 1 1,0-1 0,2 0-1,8 33 1,-9-48-5,-1 0-1,1 0 1,-1-1 0,1 1 0,-1 0 0,1-1-1,0 1 1,0-1 0,0 0 0,0 1-1,0-1 1,0 0 0,0 0 0,0-1-1,0 1 1,1 0 0,-1-1 0,0 1 0,0-1-1,1 0 1,-1 1 0,3-1 0,66-1 40,-48 0-40,111 0 33,-26-2 10,147 16-1,-107-1 0,218-10 0,14-42 83,19 0 32,1054 33 114,-1002 8-224,-205-10-45,93 2 26,-142 18-92,-183-11 76,27 0-18,1-1 1,0-1-1,63-14 1,146-25 14,-54 11 65,-139 19-191,1 2 1,97-1-1,-156 10-116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33.2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38 1296,'0'0'10420,"12"-2"-9796,61-6 290,128 3 1,16 0-506,-59-7 98,1 7 1,275 27 0,-283-5-416,1-7 0,0-6 0,246-25 0,-226 3-65,217 5 1,-341 16-39,83 16 1,13 2 17,351-25 46,-179-7-170,-20 30-46,-265-16 170,238 3-33,-179-7 23,-65 3 1,-1 0 0,0 2 0,1 1-1,27 9 1,-20-4-14,46 5-1,4-8-99,84-5-1,-102-2-478,-1 13 133,-35-11 503,-21-1-259,-24-1 90,9 0 144,7 0-180,-28 0 217,17 0-4170,7 0-1844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34.1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 5553,'0'0'8361,"8"2"-5673,34 9-2766,-35-8 132,10 3-294,-1-1 1,34 5 0,-46-9-43,0-1 1,-1 1 0,1-1-1,0 0 1,-1 0 0,1-1 0,0 1-1,0-1 1,-1 0 0,1 0 0,-1 0-1,1 0 1,-1 0 0,1-1 0,-1 0-1,0 0 1,0 0 0,0 0-1,4-4 1,12-13-5320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34.5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40 4657,'0'0'5409,"67"-32"-5249,-52 30-160,-3-1 88,-3 3-88,0 0 0,-1 0-152,16 0-352,-3 0-944,-1-2-2777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17.0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 4945,'0'0'2994,"-6"32"-2312,4 21-22,2-38-791,0 1 1,-1-1-1,-1 1 0,-5 18 0,-2-18-3192,6-15 1036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34.9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1 6649,'0'0'6346,"0"9"-5882,2 87 930,-4 143-1153,1-228-1014,-3 27 1466,4-25-3430,0 2-3683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35.3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22 1776,'0'0'11356,"27"-3"-11253,4-1-54,160-11 95,-189 15-145,0 1 0,0-1 0,0 0 0,0 1 1,0 0-1,0-1 0,0 1 0,0 0 0,0 0 0,0 0 0,0 0 0,0 0 0,-1 0 0,1 1 0,-1-1 0,1 0 0,-1 1 1,1 0-1,-1-1 0,0 1 0,1 0 0,-1-1 0,0 1 0,0 0 0,-1 0 0,1 0 0,0 0 0,-1 0 0,1 0 0,-1 0 0,1 2 1,2 12 178,-1-1 1,-1 1 0,0 21 0,0-1 255,-1-29-395,1-1 0,-1 1-1,0-1 1,0 1-1,-1-1 1,0 1-1,0-1 1,0 1 0,-1-1-1,0 0 1,-1 0-1,-3 8 1,-2-2 178,-1 1 0,0-1-1,-1 0 1,-11 10 0,21-22-213,-14 15 209,0 1 0,-15 25 0,26-37-194,0 0 1,1 0-1,-1 0 1,1 1-1,0-1 1,0 1-1,1-1 1,-1 1-1,1 0 1,0 0-1,0 0 0,1 0 1,-1 0-1,1 0 1,0 0-1,1 5 1,0-9-21,0 0 1,0 0 0,0 0 0,0-1-1,0 1 1,0 0 0,-1-1 0,1 1-1,1-1 1,-1 1 0,0-1-1,0 0 1,0 1 0,0-1 0,0 0-1,0 0 1,0 0 0,0 0 0,1 0-1,-1 0 1,1 0 0,35 0-9,-27-1 8,28 3-592,-26-1-123,0 0 1,0-1 0,0 0 0,0-1-1,0-1 1,0 1 0,0-2-1,-1 0 1,15-5 0,-9-1-5638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35.7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0 9114,'0'0'6763,"-6"15"-6627,3-6-123,-1-2-21,0 1 1,1 0 0,0 0-1,1 1 1,0-1 0,0 0-1,0 1 1,1 0-1,1-1 1,-1 1 0,1-1-1,1 1 1,0 0 0,2 9-1,5 2-41,-5-13-13,0 0-1,-1-1 1,1 1-1,-1 0 1,-1 0-1,0 0 0,1 9 1,-11-15-1658,-2-1-2180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36.1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9858,'0'0'4385,"132"0"-4217,-96 0-184,-7 0 16,-5 0-432,-9 0 40,-7 3-440,-2 2-128,-6 0-809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47.1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138 13 7730,'0'0'6808,"-4"-3"-6496,3 2-290,0 0 1,-1 0-1,1 0 0,0 0 1,-1 1-1,1-1 1,-1 0-1,1 1 1,-1-1-1,1 1 0,-1 0 1,1-1-1,-1 1 1,-2 0-1,3 0-5,-1 1 1,1 0-1,-1 0 1,1-1-1,-1 1 0,1 0 1,-1 0-1,1 0 1,0 1-1,0-1 1,-1 0-1,1 0 0,0 1 1,0-1-1,0 1 1,-1 2-1,-13 19 85,0-2 26,1 1 1,-12 27 0,23-43-147,0 0 0,1 0 0,0 0 0,0 0 0,1 1 0,0-1 0,0 1 1,0-1-1,1 1 0,0-1 0,0 1 0,0 0 0,3 11 0,-1-15 18,-1 0-1,1 0 1,0 0 0,0 0-1,0 0 1,1 0-1,-1-1 1,1 1-1,-1-1 1,1 0-1,0 1 1,0-1-1,0-1 1,0 1 0,0 0-1,1-1 1,3 2-1,59 18 51,-49-17-258,0 0 1,-1-1 0,1-1 0,0-1 0,1-1-1,-1 0 1,18-3 0,-33 2-2,1-1 1,-1 0-1,0 0 1,0 0-1,0 0 1,0 0-1,0 0 1,-1-1-1,1 1 0,-1-1 1,1 1-1,-1-1 1,0 1-1,0-1 1,0 0-1,0-3 1,2-2-607,9-23-3316,-3-1-1481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47.5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189 176 6633</inkml:trace>
  <inkml:trace contextRef="#ctx0" brushRef="#br0" timeOffset="1">189 176 6633,'-172'-67'965,"171"67"-938,0 0 0,0 0 0,1-1 0,-1 1 0,0 0 0,0 0 0,0-1 0,1 1 0,-1 0 0,0-1 0,0 1 0,1-1 0,-1 1 0,0-1 0,1 1 1,-1-1-1,1 0 0,-1 1 0,1-1 0,-1 0 0,1 1 0,-1-1 0,1-1 0,14-4 1063,32 3 1127,-45 3-2099,33 2 1094,-28-1-1091,0 0 1,-1 0-1,1-1 1,0 0-1,0 0 1,0 0 0,0-1-1,0 0 1,-1 0-1,1-1 1,0 1-1,-1-1 1,1-1 0,9-4-1,-4-2-217,27-21-516,-18 6-2589,-15 13-1460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47.8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3145,'0'0'8706,"9"5"-8110,-1 0-519,1-1 0,0 0 0,0 0 0,1-1 0,-1 0 0,1 0 0,-1-1 1,1-1-1,0 1 0,12-1 0,-8-1-90,24 0-733,-37-1 478,0 1 0,0 0 0,1 0 1,-1-1-1,0 1 0,0-1 1,0 1-1,0-1 0,0 1 0,0-1 1,0 0-1,-1 0 0,1 1 1,0-1-1,0 0 0,1-1 0,4-11-4939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48.2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74 1384,'0'0'10631,"10"-10"-10129,32-33-160,-25 22 1820,-19 34-1892,2 225-1294,-9-237-2131,-5-1 93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48.5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75 6633,'0'0'6893,"12"-5"-6469,-8 4-418,24-11 174,0 2 0,0 1 0,1 2 0,0 1 0,51-5 1,-76 11-64,-4 0-249,1 0-1,-1 1 1,0-1-1,1 0 1,-1 0-1,0 0 1,0 0 0,1 0-1,-1 0 1,0 0-1,1 0 1,-1 0 0,0 0-1,1 0 1,-1 0-1,0 0 1,1 0-1,-1 0 1,0 0 0,0-1-1,1 1 1,-1 0-1,0 0 1,1 0 0,-1 0-1,0-1 1,0 1-1,1 0 1,-1 0 0,0 0-1,0-1 1,0 1-1,1 0 1,-1 0-1,0-1 1,0 1 0,0 0-1,0-1 1,0 1-1,0 0 1,1 0 0,-1-1-1,0 1 1,0-1-1,0-6-5141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49.3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72 66 5577,'0'0'6744,"-7"27"-6234,-23 85-29,27-100-449,1 1-1,0-1 1,1 0-1,0 1 1,1-1-1,1 14 1,0 4 6,0-22-12,0 0 0,1 0 1,0 0-1,1 0 0,3 8 0,-3-8 1428,-5-16-1446,1 1-1,-1 0 1,0-1 0,-1 1-1,0 0 1,-4-8 0,-9-26 21,13 27-104,1 1 0,0-1 1,1 1-1,0-1 1,1 0-1,1 0 0,0 1 1,1-1-1,0 1 0,1-1 1,0 1-1,2 0 1,-1 0-1,2 0 0,-1 1 1,2 0-1,0 0 1,0 0-1,11-12 0,-16 21 75,0 1-1,0 0 1,0 1-1,0-1 0,0 0 1,0 0-1,1 1 1,-1-1-1,0 1 0,1 0 1,0 0-1,-1 0 1,1 0-1,-1 0 1,1 1-1,0-1 0,0 1 1,-1 0-1,5-1 1,-6 2 11,1-1-1,0 1 1,0-1 0,-1 1 0,1 0 0,0 0 0,-1 0 0,1 0 0,-1 0 0,1 0 0,-1 0 0,0 0 0,1 1 0,-1-1 0,0 0 0,0 1-1,0-1 1,0 1 0,0-1 0,0 1 0,0 0 0,-1-1 0,1 1 0,-1 0 0,1 0 0,-1-1 0,1 1 0,-1 3 0,3 14 166,-1 0 1,-1 0 0,0 0 0,-3 22-1,1-34-151,0 1 0,0 0 0,-1 0 0,0-1 0,0 1 0,-1-1 1,0 0-1,0 1 0,-1-2 0,0 1 0,0 0 0,-8 9 0,11-15-5,0 0 0,0 0 0,0-1 0,0 1 1,0 0-1,1 0 0,-1 0 0,0 0 0,1 0 1,-1 0-1,1 0 0,-1 0 0,1 1 1,-1-1-1,1 0 0,0 0 0,0 0 0,-1 1 1,1 0-1,18 19 197,-14-17-235,0-1 0,1 1 0,0-1 0,0 0-1,0 0 1,9 3 0,-12-5-45,0 0-1,0-1 1,-1 1 0,1-1-1,0 1 1,0-1 0,0 0-1,0 0 1,0 0 0,0 0-1,0 0 1,0 0-1,0-1 1,0 1 0,0-1-1,0 1 1,0-1 0,0 0-1,-1 0 1,1 0 0,0 0-1,-1 0 1,1 0 0,2-2-1,3-5-1006,-2 1-1,1-1 1,-1 0-1,6-13 1,2-5-5187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17.6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25 704,'0'0'1572,"20"-4"-1552,-4 0 37,-3 0 19,2 0-1,-1 1 0,0 1 0,0 0 0,1 1 0,-1 0 0,28 3 0,-35 2 82,-1 0 0,0 1 0,1 0-1,-2 0 1,1 1 0,-1-1 0,0 1 0,0 0 0,0 1 0,3 6 0,-6-10-95,2 5 11,-1 0 1,0 0-1,0 1 0,0-1 0,-2 1 0,1 0 0,-1-1 0,0 1 1,-1 0-1,0 0 0,0 0 0,-3 16 0,2-21-49,0 0 1,0 0-1,-1 0 0,1-1 1,-1 1-1,0 0 0,0-1 0,0 0 1,0 1-1,-1-1 0,1 0 0,-1 0 1,0 0-1,0-1 0,0 1 0,-5 3 1,-1 0 122,-1 0-1,1 0 1,-1-1 0,-17 6 0,8-5 183,-1 0 0,0-2 0,0 0 0,0-1-1,-39 0 1,58-3-650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49.7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92 4417,'0'0'9181,"3"-12"-8741,0 1-313,-1 1 28,0 0-1,1 1 0,0-1 0,1 1 0,6-12 0,-8 79 889,0-30-969,0 0 1,2 0 0,9 35 0,-13-60 79,0 0-3823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00.1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51 1304,'0'0'7327,"0"-6"-6543,-3-39 5040,7 47-5800,0 0 1,0 0-1,0 0 0,0 0 0,-1 1 0,1-1 0,-1 1 1,1 0-1,-1 0 0,3 4 0,10 8 112,-7-10-104,0 1 1,0-1-1,1-1 0,0 0 1,0 0-1,0-1 1,0 0-1,0 0 1,18 1-1,8-2-24,54-2-1,-36-1 22,-38 1-22,45-2 15,1 3 0,0 3-1,-1 2 1,97 24 0,-126-24-9,1-1 0,0-2 1,0 0-1,0-3 0,38-3 1,11 0-42,-23 1 22,-41 0 1,1 1-1,-1 0 1,0 2-1,0 0 1,0 1-1,20 5 1,-25-4 0,1 0-1,-1-1 1,1 0 0,0-1 0,-1-1-1,26-2 1,-24 0 12,0 2 1,1 0-1,-1 0 0,0 2 0,16 3 0,-30-4 15,-1 0-1,0 0 0,0 0 1,1 0-1,-1 1 0,0-1 0,0 0 1,0 0-1,0 0 0,0 0 0,-1 1 1,1-1-1,0 0 0,-1 0 1,1 0-1,0 0 0,-1 0 0,1 0 1,-1 0-1,0 0 0,1 0 0,-2 2 1,-10 34 401,12 19-382,-12 81 0,9-121-23,0 1-1,2-1 0,0 1 0,1 0 0,0-1 1,2 1-1,0 0 0,0-1 0,2 1 0,9 26 1,-8-30-14,0 0 1,0 1 0,-2 0 0,1 0-1,-2 0 1,0 0 0,0 0-1,-2 25 1,-3 1 46,-15 70 1,17-108-47,-2 67-43,3-53 15,0-15 27,0-10-393,0 2-35,1 1 0,0 0 0,0-1 0,0 1 0,4-12 0,7-8-4194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00.9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83 2473,'0'0'6456,"-3"-4"-4984,-1-1-835,3 2-188,0 0 0,-1 1 0,1-1 0,-1 1 1,0 0-1,0 0 0,0-1 0,0 1 0,0 0 0,0 1 0,-1-1 0,-3-2 0,5 4 77,15 1-298,107 10-45,215-6-1,-186-6-150,9-6-63,164-28 0,-243 24 46,-66 7-858,-35 3 82,-39 1-2219,31 5-1654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01.4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68 0 5553,'0'0'7955,"-11"3"-7512,-34 5-224,33-5 153,42-5 60,-1 1 0,0 2 0,0 1 0,49 10-1,-36-5-424,74 3-1,-116-10-146,1 0 0,-1 0 0,1 0 0,-1 0 0,1-1 0,-1 1 0,1 0 0,-1 0 1,1 0-1,-1 0 0,1-1 0,-1 1 0,1 0 0,-1 0 0,0-1 0,1 1 0,-1 0 0,0-1 0,1 1 0,-1 0 0,0-1 0,1 1 0,-1-1 0,0 1 0,0 0 0,1-1 0,-1 1 0,0-1 0,0 1 0,0-1 0,0 1 0,1-1 0,0-2-1709,4-8-6229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01.9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44 1 7210,'0'0'8195,"-4"0"-7762,2 0-427,1 0 0,0 0 0,0 0 0,0 1 1,0-1-1,0 0 0,0 1 0,0-1 0,1 0 0,-1 1 0,0-1 0,0 1 0,0 0 1,0-1-1,0 1 0,1 0 0,-1-1 0,0 1 0,0 0 0,1 0 0,-1 0 0,1-1 0,-1 1 1,1 0-1,-1 0 0,1 0 0,-1 2 0,-3 35 90,4-20-63,-13 225 857,14-242-894,-1 1 0,1-1 0,-1 0 0,1 1 1,0-1-1,0 0 0,-1 0 0,1 1 0,0-1 0,0 0 1,0 0-1,0 0 0,1 0 0,-1 0 0,0-1 1,0 1-1,0 0 0,1 0 0,-1-1 0,0 1 0,1-1 1,-1 1-1,1-1 0,-1 0 0,0 1 0,1-1 1,-1 0-1,1 0 0,1 0 0,51 3-18,-49-3 19,26 0-168,-15 1-14,1-1-1,0-1 1,-1 0-1,18-5 1,-27 5 58,0-2 1,-1 1-1,1-1 1,-1 0-1,0 0 1,0-1-1,0 1 1,0-2-1,-1 1 1,0 0-1,0-1 1,0 0-1,6-8 1,2-4-1580,-1-1 1,14-30-1,-7 8-5508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02.3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0 101 9498,'0'0'4030,"29"-5"-3935,-21 4-94,210-43 130,-198 38-132,-16 4 11,0 0-1,1 0 1,0 1-1,-1 0 0,1 0 1,0 0-1,6 1 1,-11-1-91,1 1 0,-1-1 0,1 1 0,-1-1 1,1 1-1,-1-1 0,1 0 0,-1 1 0,0-1 1,1 0-1,-1 1 0,0-1 0,0 0 1,1 1-1,-1-1 0,0 0 0,0 1 0,0-1 1,0 0-1,0 0 0,0 1 0,0-2 0,0-8-4192,0 1-3425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02.6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59 7242,'0'0'2944,"182"-37"-2160,-129 26-23,-6 3-577,-11 6-24,-16 2-160,-8 0-216,-12 16-633,-6-1 625,-20 7-1064,-1-6-1072,7-8-4482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03.0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9114,'0'0'6796,"1"8"-6731,12 277-1,-16-268-335,1-16-1171,2-11-868,0-8-3865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03.4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69 11082,'0'0'4924,"12"0"-4832,33 0-31,-16 1-81,0-1 0,0-2 0,0-1 0,53-11 0,-80 13-57,-1 0-1,1 1 0,0-1 0,-1 0 1,1 0-1,-1 0 0,0 0 0,1-1 0,-1 1 1,0 0-1,1-1 0,-1 1 0,0 0 0,0-1 1,0 1-1,-1-1 0,1 0 0,0 1 1,0-1-1,-1 0 0,1 1 0,0-4 0,0 1-517,4-10-3286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10.0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27 880,'0'0'7822,"0"-3"-6678,0-20 838,0 23-1695,0 85 2064,1-77-2324,-1 0 1,2 0 0,-1 0-1,1 0 1,3 9 0,4 18 39,-5 34-546,-2-69 126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1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0 120,'0'0'8446,"-15"9"-5299,5 8-3138,1 1-1,1 1 1,0-1-1,1 1 1,1 1-1,1-1 1,0 1-1,-1 27 1,2 6-23,5 104 1,0-142-188,6 62 162,-6-74-219,-1-1 0,0 1 1,1 0-1,0-1 0,-1 1 0,1 0 0,0-1 0,0 1 1,1-1-1,-1 0 0,1 1 0,-1-1 0,1 0 1,-1 0-1,1 0 0,0 0 0,0 0 0,0 0 0,0-1 1,1 1-1,-1-1 0,4 3 0,6-3-2798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10.6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15 3001,'0'0'6093,"6"-1"-5553,19-4 113,0 1 1,1 1-1,0 1 1,44 4-1,-25-2-455,-44 0-101,-1 40 1054,-18 174-276,18-212-912,0 1 0,0-1 0,0 1 0,0-1 0,0 0 0,-1 1 0,1-1 1,-1 0-1,0 1 0,0-1 0,0 0 0,-1 2 0,1-3-278,0 0 0,0 0-1,0 0 1,0 0 0,0 0 0,0 0 0,-1-1-1,1 1 1,0 0 0,0-1 0,-1 1 0,1-1 0,0 0-1,-1 1 1,1-1 0,-1 0 0,1 0 0,0 0-1,-1 0 1,-1 0 0,-9 0-5183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11.1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6225,'0'0'3424,"9"9"-2873,-3-3-517,-1-2 150,-1 0 0,1 0 0,-1 0 0,0 1 0,0-1 0,0 1 0,0 0 0,-1 0 0,0 1 0,0-1 0,-1 1 0,1-1 0,-1 1 0,-1 0 0,3 12-1,-3-6-22,-1 1 0,-1 0 0,0 0 0,-1 0 0,0-1 0,-7 23 0,6-27-107,1 0-1,0 1 0,0 0 1,1-1-1,-1 18 0,2-26 174,17 0-180,0-1 0,1 0 0,29-8 0,-45 9-53,-1-1 1,1 1-1,-1-1 0,0 0 0,0 1 1,1-1-1,-1 0 0,0 0 0,0 0 1,0 0-1,0 0 0,0 0 0,0 0 1,0 0-1,0 0 0,0-1 0,0 1 1,-1 0-1,1-1 0,-1 1 0,1 0 1,-1-1-1,1-1 0,-1-18-3602,-5 13-2364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11.6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 5537,'0'0'7491,"0"4"-7314,0 27 108,1-12-47,0 1 0,-2 0 0,-1 0 0,0-1 0,-10 38 0,12-33 197,0-20-3556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13.1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0 120 3025,'0'0'5426,"9"-2"-4551,52-11 221,1 4 0,-1 2 1,64 1-1,502-13-244,-480 6-832,268-11 80,-138 24 28,-239-5 100,-37 5-216,0 0 0,1-1 0,-1 1 0,0 0 0,0 0 0,1-1 0,-1 1 0,0-1 0,0 1 1,0-1-1,0 0 0,0 1 0,0-1 0,0 0 0,0 0 0,0 0 0,0 0 0,0 0 0,0 0 0,0 0 0,-1 0 0,1 0 0,0 0 0,-1 0 0,1 0 1,0-2-1,-1 3 561,-68 0-6425,44 0-1417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14.2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74 184 5313,'0'0'5799,"-8"-3"-4636,0 59-883,0 108 1,7-186-640,-1 0-1,-2 0 0,0 0 1,-9-26-1,6 27 626,1-1 0,2-1-1,0 1 1,-1-29 0,5 46-204,0 0-1,0 0 1,1 0 0,0 0 0,0 0 0,0 0 0,0 0 0,0 0 0,1 0 0,0 1 0,0-1 0,1 1-1,3-7 1,-1 6-50,0 0 1,0 0-1,0 1 0,1-1 0,-1 1 0,1 1 0,0-1 1,0 1-1,10-4 0,-14 6-13,-1 0 0,1 0 0,0 0-1,0 1 1,0-1 0,0 1 0,0-1 0,1 1 0,-1 0 0,0 0 0,0 0 0,0 0 0,3 0 0,-5 1 4,1-1 0,0 0 0,0 1 0,0-1 0,0 1 0,-1-1 0,1 1 0,0-1 1,0 1-1,-1-1 0,1 1 0,0 0 0,-1 0 0,1-1 0,-1 1 0,1 0 0,-1 0 1,1-1-1,-1 1 0,1 2 0,1 4 46,-1-1 1,0 1-1,-1 0 1,0 0-1,0 0 1,-1 10-1,0 8 170,1-12-65,1 0 0,-2 0 0,0 0 1,-1 0-1,0-1 0,-1 1 0,0 0 1,-9 21-1,9-27-114,1 0 0,1 0-1,-1 0 1,1 0 0,0 0 0,1 0 0,0 0-1,0 9 1,0-3 30,4-11-75,0-1 1,0 0-1,0 0 0,0 0 1,0-1-1,0 1 0,0-1 1,0 0-1,0 0 0,5-1 1,-4 1-9,0 0-28,1 0-1,-1 0 1,0-1 0,1 1 0,-1-1-1,0-1 1,0 1 0,1-1-1,-1 0 1,-1 0 0,9-4 0,-9 3-531,1-1 1,-1 1 0,0-1 0,0 0-1,0-1 1,6-8 0,-1 0-5096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14.6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0 5633,'0'0'8269,"-2"4"-7995,-3 6-89,1 1 0,0 0 0,1 0-1,0 1 1,0-1 0,-1 18 0,3 1-3720,1-45-1158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14.9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54 138 5329,'-49'-75'5079,"49"74"-5006,-1 1 1,1 0 0,0 0 0,-1-1 0,1 1 0,0 0-1,0-1 1,-1 1 0,1-1 0,0 1 0,0 0 0,0-1 0,-1 1-1,1-1 1,0 1 0,0 0 0,0-1 0,0 1 0,0-1-1,0 1 1,0 0 0,0-1 0,0 1 0,0-1 0,0 1 0,0-1-1,0 1 1,0 0 0,1-1 0,-1 1 0,0-1 0,0 1-1,0 0 1,1-1 0,-1 1 0,0 0 0,0-1 0,1 1-1,-1 0 1,0-1 0,1 1 0,-1 0 0,0 0 0,1-1 0,-1 1-1,0 0 1,1 0 0,-1 0 0,1-1 0,-1 1 0,1 0-1,-1 0 1,0 0 0,1 0 0,0 0 0,25 0-515,-22 0 781,78 0-623,-1-5-1,91-16 1,-172 21 263,0 0-1,0 0 1,0 0 0,0 0-1,-1-1 1,1 1-1,0 0 1,0 0 0,0 0-1,0 0 1,0 0 0,0 0-1,0 0 1,0-1-1,0 1 1,0 0 0,0 0-1,0 0 1,0 0-1,0 0 1,0 0 0,1 0-1,-1-1 1,0 1-1,0 0 1,0 0 0,0 0-1,0 0 1,0 0-1,0 0 1,0 0 0,0 0-1,0 0 1,0-1 0,0 1-1,1 0 1,-1 0-1,0 0 1,0 0 0,0 0-1,0 0 1,0 0-1,0 0 1,0 0 0,0 0-1,1 0 1,-1 0-1,0 0 1,0 0 0,0 0-1,0 0 1,0 0-1,0 0 1,1 0 0,-18-5-1167,-23-1-2867,2 2-2392</inkml:trace>
</inkml:ink>
</file>

<file path=ppt/ink/ink4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43.3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35 67 1720,'0'0'336,"5"-5"-1482,-2 2 1526,14-16 87,-12 1 6479,-6 17-6007,-23-4 2279,18-1-2764,19-1-228,-12 7-222,-1-1-1,0 1 0,0 0 0,1 0 1,-1 0-1,0-1 0,1 1 1,-1 0-1,0 0 0,1 0 0,-1 0 1,1-1-1,-1 1 0,0 0 1,1 0-1,-1 0 0,1 0 0,-1 0 1,0 0-1,1 0 0,-1 0 1,1 0-1,-1 0 0,0 0 0,1 1 1,-1-1-1,0 0 0,1 0 1,-1 0-1,0 0 0,1 1 0,-1-1 1,0 0-1,1 0 0,-1 1 0,0-1 1,1 0-1,-1 0 0,0 1 1,0-1-1,1 0 0,-1 1 0,-7 18 293,-4 13-58,12-29-229,-1 0-1,1 0 1,0 0 0,-1 0-1,1-1 1,1 1-1,-1 0 1,0-1 0,1 1-1,-1 0 1,1-1-1,0 0 1,-1 1 0,4 1-1,-3-1 0,1 0 0,-1-1 0,0 1 0,0 0 0,0 1 0,0-1 0,-1 0 0,1 0 0,-1 1 0,0-1 0,0 1 0,1 4 0,-2 8 82,0-1 0,-1 0 0,0 1 0,-1-1-1,-1 0 1,-1 0 0,0 0 0,-9 21 0,9-23-51,1 0 1,1 0-1,0 0 1,1 0 0,1 19-1,0-19-21,0-1 0,-1 1 0,0 0 0,-1-1 0,-7 23 0,-7-10-862,3-17-4340,7-8 659</inkml:trace>
</inkml:ink>
</file>

<file path=ppt/ink/ink4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44.2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43 4065,'0'0'7381,"-5"0"-6357,7 1 1516,152 7-1989,186-14 0,-66-2-490,-194 9-69,-40 1 17,1-1 0,0-2 0,0-2 0,-1-2 0,67-16 0,-90 12-391,-41 10-1075,-2 1-76,2-4-2971,3-1-3551</inkml:trace>
</inkml:ink>
</file>

<file path=ppt/ink/ink4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44.7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5577,'0'0'8278,"24"0"-7575,204 19 440,-227-19-1121,-25-5-4191,4 4-2728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1.7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3809,'0'0'2310,"0"64"-366,0 184-3563,0-227-400</inkml:trace>
</inkml:ink>
</file>

<file path=ppt/ink/ink4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46.3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4 744,'0'0'8393,"4"-1"-7555,1 0-498,3 0-59,1 1 3051,-7 5-3324,-1-1-1,1 1 0,-1 0 0,0-1 1,0 1-1,-1 8 0,2 29 367,-1-1 0,-3 1 0,-10 62 0,6-77-373,2-8-3,1 1-1,-1 33 1,-8 13 360,12-65-130,0-31-66,0-8-928,0 13-3020,0 12-3182</inkml:trace>
</inkml:ink>
</file>

<file path=ppt/ink/ink4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50.7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 1 416,'0'0'12704,"-1"6"-12293,-2 28 111,2 0 0,5 57 1,0 4 181,-22 245-407,15-339-489,-3-7-20,-5-9-312,2-6-1032,0 0-2121</inkml:trace>
</inkml:ink>
</file>

<file path=ppt/ink/ink4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52.1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3289,'0'0'10815,"15"6"-10405,15 2-176,0-2-1,1-1 1,49 2 0,100-7-199,-76-2-28,3 1-134,342 17-220,-425-13 350,153 14-42,-149-16-31,1-1 0,0-1-1,-1-1 1,30-7 0,-49 6 469,-9 0-565,-18 1-1064,16 2 1210,1 0 1,-1-1-1,0 1 1,0 0-1,1 0 1,-1 1-1,0-1 1,1 0-1,-1 0 0,0 1 1,1-1-1,-1 1 1,0 0-1,1-1 1,-1 1-1,1 0 1,-1 0-1,1 0 0,0 0 1,-1 0-1,1 0 1,0 0-1,0 1 1,-1 0-1,-9 177 2040,0-45-1861,10-69-67,1-35-15,0-1 0,-2 0-1,-1 0 1,-2 0-1,0 0 1,-15 43-1,13-57-445,7-18-1139,9-25-1918,-1 5-1157</inkml:trace>
</inkml:ink>
</file>

<file path=ppt/ink/ink4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52.7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36 5193,'0'0'6800,"24"-6"-6469,73-17-188,-93 22-99,0-1 1,0 1 0,0 0-1,0 1 1,0-1 0,0 1-1,0-1 1,1 1-1,-1 1 1,0-1 0,0 0-1,0 1 1,0 0 0,0 0-1,0 0 1,0 1 0,0-1-1,-1 1 1,6 3 0,-6-3-27,-1-1 1,1 1 0,0-1 0,-1 0 0,1 0-1,0 0 1,0 0 0,-1 0 0,1 0 0,0-1 0,0 0-1,4 1 1,-6-1-8,0 1-1,0 0 1,-1 0-1,1-1 1,0 1 0,-1 0-1,1 0 1,-1 0-1,1 0 1,-1 0-1,1 0 1,-1 0-1,0 0 1,1 0-1,-1 0 1,0 0 0,0 0-1,0 0 1,0 0-1,0 0 1,0 0-1,0 0 1,0 0-1,0 0 1,0 0 0,-1 0-1,1 0 1,0 0-1,-2 2 1,-6 33 567,3-16-492,1-1 0,1 1 0,1 0 0,1 0 0,1 26 0,14 102 276,-6-95-86,0 59 1,-9-97-203,0 1 0,0-1 0,-2 0 0,0 0 0,-9 27 0,7-29-1551,6-23 662,8-30-2630,-9 37 2846,7-32-6750</inkml:trace>
</inkml:ink>
</file>

<file path=ppt/ink/ink4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53.3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0 6489,'0'0'6284,"2"6"-5686,0 13-340,1 0 0,-2 1 1,-1-1-1,0 0 0,-2 1 0,-4 24 1,-3 57 89,9-72-264,-1-3-31,1 1 1,2-1-1,0 0 1,1 1-1,11 38 0,-9-49 59,-1 1-1,0 1 0,-2-1 0,0 1 0,0 28 0,-2-45-106,1 1 0,0-1 0,-1 0 0,1 0 0,0 0 0,0 0 0,0 1 0,0-1 0,0-1 0,0 1-1,1 0 1,-1 0 0,0 0 0,0 0 0,1-1 0,-1 1 0,0-1 0,1 1 0,-1-1 0,0 1 0,1-1 0,2 0 0,36 8 200,-14-5-164,0 0 0,0-2 0,0-1 0,0-1 1,34-6-1,-33-4-64,-26 11-20,0 0 1,-1 0-1,1 0 1,0-1-1,0 1 1,0 0-1,0-1 0,-1 1 1,1-1-1,0 1 1,0-1-1,0 1 1,-1-1-1,1 1 0,0-1 1,-1 0-1,1 0 1,-1 1-1,1-1 1,-1 0-1,1 0 0,-1 1 1,1-1-1,-1-1 1,-2 1-151,0 1 0,1-1 1,-1 1-1,0 0 1,0-1-1,0 1 0,0 0 1,0 0-1,0 0 0,0 1 1,0-1-1,-2 1 0,-3-1-615,-21 0-3287,-1 0-1909</inkml:trace>
</inkml:ink>
</file>

<file path=ppt/ink/ink4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53.7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139 1 9178,'0'0'6603,"-7"27"-6433,-20 87-15,22-85-100,1-1 0,1 1-1,2 41 1,-2 22 38,-9-25 86,-29 95 1,13-55-49,25-95-288,1 0 0,1 0 0,0 21-1,8-38-1304,0-6 484,-2-10-2092,-4 0-3010</inkml:trace>
</inkml:ink>
</file>

<file path=ppt/ink/ink4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54.3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96 4793,'0'0'6880,"12"0"-5902,16 3-411,2 0 413,-1 0-1,1-3 0,40-3 1,49-16-852,206-8 1,-222 28-120,-15 1 30,166-18 1,-216 13-104,-37 3 36,-1-22-4809,0 4-4018</inkml:trace>
</inkml:ink>
</file>

<file path=ppt/ink/ink4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55.6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80 6 4945,'0'0'8917,"-6"-1"-8399,-18-2-251,18 2-87,7 21-31,0 1 1,-2-1-1,-1 1 0,0 0 0,-2-1 0,0 0 1,-13 37-1,13-47-81,1 0 0,1 0 0,0 0 0,-2 17 1,3-10-3165,1-89-3577,0 45 2441</inkml:trace>
</inkml:ink>
</file>

<file path=ppt/ink/ink4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56.0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1 1 1480</inkml:trace>
</inkml:ink>
</file>

<file path=ppt/ink/ink4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56.4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105 202 1480,'-84'-104'3082,"82"102"-2704,0-1 0,0 0 0,0 1 0,0-1 0,0 0 1,1 0-1,-1 0 0,1-1 0,0 1 0,0 0 0,0 0 0,1-1 0,-1-3 0,1 5-265,0 1 0,0 0 0,0-1 0,1 1 0,-1-1 0,1 1 0,-1 0 0,1 0 0,-1-1 0,1 1 0,0 0 0,0 0 0,-1 0 0,1-1 0,0 1 0,0 0 0,0 0 0,0 1 0,0-1 0,1 0 0,0-1 0,5-1-22,1 0 1,-1 1-1,0-1 1,1 1-1,-1 1 0,1 0 1,12-1-1,-7 0-26,62-3 145,-74 5-211,-1 0 0,1 1-1,-1-1 1,1 1 0,-1-1 0,1 1 0,-1 0 0,1-1 0,-1 1-1,1-1 1,-1 1 0,0 0 0,1-1 0,-1 1 0,0 0 0,0-1 0,1 1-1,-1 0 1,0 0 0,0-1 0,0 1 0,0 0 0,0 0 0,0-1-1,0 1 1,0 1 0,-1 27 121,1-23-61,-1 9 121,0 1 0,-2-1 0,-6 28 0,4-28-13,2 1 0,0-1 0,-1 30 0,3-43-156,1 0 1,-1 0-1,0 0 0,1 0 1,-1-1-1,0 1 0,0 0 1,0 0-1,-1-1 0,1 1 1,0 0-1,-1-1 0,1 0 1,-1 1-1,1-1 0,-1 0 0,1 1 1,-3 0-1,-39 22 331,31-18-212,0 1-33,10-7-84,0 1 1,0 0-1,0-1 1,0 1 0,0 0-1,0 0 1,1 0-1,-1 0 1,0 1 0,0-1-1,1 0 1,-1 1-1,1-1 1,0 1 0,-1 0-1,1-1 1,0 1-1,0 0 1,0 0 0,0 0-1,0 0 1,-1 3-1,4-3-5,0-1 0,0 1 0,-1-1 0,1 1 0,0-1-1,1 0 1,-1 1 0,0-1 0,0 0 0,0-1 0,1 1-1,-1 0 1,0-1 0,1 1 0,-1-1 0,4 0 0,-4 1 1,30 4-30,1 0-1,39-1 1,-71-4-14,5 0-2710,0 0-1051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2.1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72 4321,'0'0'6560,"8"0"-6909,20-1-102,0-2 0,53-10 0,-61 8-801,1-1 0,26-11-1,-15-2-1672,-20 11 428</inkml:trace>
</inkml:ink>
</file>

<file path=ppt/ink/ink4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6:56.7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10002,'0'0'3605,"0"4"-3576,0 151 2133,53-153-2269,-47-2 15,-2 0 53,0 0-1,0 0 0,0 0 0,0-1 0,0 1 1,0-1-1,0 0 0,0 0 0,0-1 0,0 1 1,0-1-1,-1 0 0,1 0 0,-1 0 0,1 0 1,-1-1-1,5-4 0,-5 3 88,0 0 0,-1 0 0,1 0 1,-1 0-1,0 0 0,0-1 0,-1 1 0,1-1 0,-1 1 0,0-1 0,0 0 0,-1 1 0,1-1 1,-1-9-1,0 13-36,-1 1-1,1 0 1,0-1 0,0 1 0,0 0 0,0-1 0,-1 1 0,1 0 0,0 0 0,0-1-1,-1 1 1,1 0 0,0 0 0,0-1 0,-1 1 0,1 0 0,0 0 0,-1 0 0,1 0-1,0-1 1,-1 1 0,1 0 0,0 0 0,-1 0 0,1 0 0,0 0 0,-1 0 0,1 0-1,0 0 1,-1 0 0,1 0 0,-1 0 0,1 0 0,0 0 0,-1 0 0,1 0 0,0 0-1,-1 1 1,1-1 0,0 0 0,-1 0 0,1 0 0,0 0 0,-1 1 0,1-1 0,0 0-1,0 0 1,-1 1 0,-17 13 28,14-3-41,1-1 0,0 1-1,1 0 1,0 1-1,0-1 1,1 0-1,1 1 1,0-1-1,2 16 1,-1 8-679,-10-34-12517</inkml:trace>
</inkml:ink>
</file>

<file path=ppt/ink/ink4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23.2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80 2665,'0'0'6462,"4"-10"-5652,-4 9-690,14-36 160,-13 35-132,0 0 1,0 0-1,0 1 0,-1-1 0,2 0 1,-1 0-1,0 0 0,0 1 1,0-1-1,1 1 0,-1-1 0,1 1 1,0-1-1,-1 1 0,1 0 0,0 0 1,0 0-1,-1 0 0,1 0 1,3-1 1497,-5 24-1673,10 45-36,1 3 15,-11 243-1453,0-313 1382,-1 1 1,1-1-1,0 1 1,0-1-1,0 1 1,-1-1-1,1 1 1,0-1 0,-1 1-1,1-1 1,0 0-1,-1 1 1,1-1-1,-1 0 1,1 1-1,-1-1 1,1 0 0,0 1-1,-1-1 1,1 0-1,-1 0 1,0 1-1,1-1 1,-1 0-1,1 0 1,-1 0 0,1 0-1,-1 0 1,1 0-1,-1 0 1,1 0-1,-1 0 1,0 0-1,1 0 1,-1 0 0,1 0-1,-1 0 1,1-1-1,-1 1 1,-5 0-2466,0 0-1900</inkml:trace>
</inkml:ink>
</file>

<file path=ppt/ink/ink4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23.8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1 141 5553,'0'0'4915,"0"-1"-4913,29 57 2323,-29-54-2310,1-1-1,-1 1 1,1-1 0,-1 1 0,1-1-1,-1 1 1,1-1 0,0 1 0,0-1-1,0 0 1,0 0 0,0 1 0,0-1 0,0 0-1,0 0 1,1 0 0,-1 0 0,0 0-1,1 0 1,-1-1 0,1 1 0,-1 0-1,1-1 1,-1 1 0,1-1 0,-1 0 0,1 1-1,-1-1 1,1 0 0,-1 0 0,1 0-1,0 0 1,-1 0 0,1 0 0,-1 0 0,1-1-1,1 0 1,3-2 12,-1 0 1,0 0-1,0-1 0,-1 1 0,1-1 1,-1 0-1,0-1 0,6-6 1,4-6 20,-9 12-13,0-1 0,0 1-1,0-1 1,-1 0 0,1 0 0,-1 0 0,-1 0-1,0-1 1,1 0 0,-2 0 0,1 1 0,-1-2-1,0 1 1,-1 0 0,0 0 0,1-12 0,-2 11 115,-1 6-112,1-1-1,0 1 1,0-1 0,0 1-1,0 0 1,0-1-1,1 1 1,-1-1-1,1 1 1,-1 0-1,1 0 1,0-1-1,2-3 1,-3 6 1,-30 0-1808,-5 0-2869,21 0-1503</inkml:trace>
</inkml:ink>
</file>

<file path=ppt/ink/ink4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26.6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166 22 1016,'0'0'1589,"7"4"2933,-34 7-1245,24-11-3047,1 1 0,-1-1 0,0 1 0,1 0 0,-1 0 0,1 0 0,0 0 0,-1 0 0,-3 3 0,5-2-217,0 0 0,0 0 0,1 1 0,-1-1 0,1 0 0,0 0 0,0 0 0,-1 1 0,2-1 0,-1 0 0,0 4 0,-1 20 115,-5-17-61,1 1 0,-2-1-1,1 0 1,-14 13 0,14-16 18,1 1 0,-1-1 0,1 1 0,0 0 0,0 0 0,1 1 0,0 0 0,-4 11 0,7-17-83,1 0 0,0 0 0,-1-1-1,1 1 1,0 0 0,0 0 0,1 0 0,-1-1 0,0 1 0,1 0-1,-1 0 1,1-1 0,-1 1 0,1 0 0,0-1 0,0 1 0,-1-1 0,1 1-1,0-1 1,1 1 0,-1-1 0,0 0 0,0 1 0,0-1 0,1 0-1,-1 0 1,1 0 0,-1 0 0,1 0 0,-1 0 0,1 0 0,0-1-1,-1 1 1,1-1 0,0 1 0,0-1 0,2 1 0,10 2 24,0 0 0,1-1 1,24 0-1,-21-1-1,100 1 106,-117-2-127,0-1-1,0 1 1,0-1 0,1 1-1,-1-1 1,0 0 0,0 1-1,0-1 1,0 0 0,0 0-1,0 0 1,-1 0 0,1 0-1,0 0 1,0 0 0,-1 0-1,1 0 1,0 0 0,-1-1-1,1 1 1,-1 0 0,0 0-1,1-1 1,-1 1-1,0 0 1,0 0 0,0-2-1,6-46 48,-5 38-39,3-32 177,-1 0-1,-5-44 1,3 85-172,-2 1 0,1-1 1,0 0-1,0 1 0,0-1 1,-1 0-1,1 1 0,-1-1 0,0 0 1,1 1-1,-1-1 0,0 1 0,0-1 1,0 1-1,0 0 0,0-1 1,0 1-1,0 0 0,0 0 0,-1 0 1,1 0-1,0 0 0,-1 0 1,-1-1-1,0 1-7,0 0 0,0 0 0,0 0 0,0 1 0,-1 0 0,1-1 0,0 1 0,0 0 0,0 1 0,-1-1 0,1 0 0,-3 2 0,-4 0-27,0 1 0,1 1 0,-1-1 0,1 1 0,0 1 0,0 0-1,-10 7 1,4 1-225,0 1 0,1 0 0,0 1 0,-21 30 0,-12 34-4341,32-51-982</inkml:trace>
</inkml:ink>
</file>

<file path=ppt/ink/ink4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28.2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62 536,'0'0'13583,"18"2"-12079,-10-9-1499,0 0 1,0 0-1,0-1 0,-1 0 0,12-15 0,-19 20-5,0 3-27,1 0-16,0 1 34,-1 0-1,1-1 1,0 1 0,-1 0 0,1-1 0,0 1 0,-1 0 0,1 0 0,-1-1 0,1 1 0,-1 0 0,0 0 0,1 0 0,-1 0-1,0 0 1,1 0 0,-1 0 0,0 0 0,0 0 0,0-1 0,0 1 0,0 0 0,0 0 0,-1 2 0,1 36 39,0-29-44,3 190-102,-3-199 38,1 0 0,-1-1 0,1 1 0,0-1 0,-1 1-1,1-1 1,0 1 0,-1-1 0,1 1 0,0-1 0,0 0 0,-1 1 0,1-1 0,0 0 0,0 0 0,0 0 0,-1 1 0,1-1 0,0 0 0,0 0 0,0 0 0,0 0 0,-1 0 0,1-1 0,0 1 0,0 0 0,1-1 0,2 1-1155,8 0-3348</inkml:trace>
</inkml:ink>
</file>

<file path=ppt/ink/ink4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24.9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2633,'0'0'1933,"7"9"-880,21 28 104,-27-35-975,0 0-1,0 1 1,-1-1-1,1 0 1,0 1 0,-1-1-1,0 1 1,1-1-1,-1 1 1,0-1-1,0 1 1,0-1 0,-1 1-1,1-1 1,-1 1-1,1-1 1,-1 1-1,0-1 1,0 0 0,0 1-1,0-1 1,0 0-1,-3 4 1,-7 23 204,11 0-1037,0 1 1,2 0-1,7 35 1,-8-54-1795</inkml:trace>
</inkml:ink>
</file>

<file path=ppt/ink/ink4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25.3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11 9130,'0'0'5924,"5"0"-5809,11 2-105,0 0 0,-1 1 1,1 0-1,-1 2 1,0 0-1,24 11 0,-26-9-77,1-1-1,1-1 1,-1 0-1,0-1 1,1-1-1,0 0 0,0-1 1,0 0-1,18-1 1,-32-2 26,1 1 1,-1 0 0,0-1-1,0 1 1,0-1-1,0 0 1,1 1 0,-1-1-1,0 0 1,0 0 0,0 0-1,-1 0 1,1 0-1,0 0 1,0 0 0,0 0-1,-1 0 1,1 0-1,0 0 1,-1 0 0,1-1-1,-1 1 1,1-2 0,6-32-2624,-6 8-1700</inkml:trace>
</inkml:ink>
</file>

<file path=ppt/ink/ink4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25.6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0 104 1464,'0'0'11571,"32"-14"-10938,107-42-55,-111 47-467,-1 2-1,2 1 1,-1 1 0,0 2 0,1 0 0,0 2 0,33 3 0,-7-1-95,-49-1-190,32 0 622,-28 1-955,-21 0-1601,-9 0-2058</inkml:trace>
</inkml:ink>
</file>

<file path=ppt/ink/ink4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30.3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57 40 2921,'0'0'9967,"-7"-8"-9301,-19-23-128,26 31-524,0 0-1,0 0 1,0 1-1,0-1 1,0 0-1,0 1 1,0-1-1,0 0 1,0 0-1,-1 0 1,1 1-1,0-1 1,0 0-1,0 0 1,0 1-1,-1-1 1,1 0-1,0 0 1,0 0-1,0 0 1,-1 1-1,1-1 1,0 0-1,0 0 1,-1 0-1,1 0 1,0 0-1,0 0 1,-1 0-1,1 0 1,0 0-1,0 0 1,-1 0-1,1 0 1,0 0 0,0 0-1,-1 0 1,1 0-1,0 0 1,0 0-1,-1 0 1,1 0-1,0 0 1,0 0-1,-1 0 1,1 0-1,0-1 1,0 1-1,-1 0 1,1 0-1,0 0 1,0 0-1,0-1 1,-1 1-1,1 0 1,0 0-1,0 0 1,0-1-1,0 1 1,0 0-1,0 0 1,-1-1-1,1 1 1,0 0-1,0 0 1,0-1-1,0 1 1,0 0-1,0-1 1,0 20-118,0-18 177,1 33-32,0-10-46,-2 0 0,0 0 0,-7 37 1,6-49 24,1 0-1,0 1 1,1 16 0,1-8-226,-1-21 194,1 1 0,-1 0 0,1-1 0,-1 1 0,1 0 0,0-1 0,-1 1 0,1-1 0,0 1 0,0-1 0,-1 1 0,1-1 0,0 1 0,0-1 0,0 0 0,0 1 0,0-1 0,-1 0 0,1 0 0,0 0 0,0 0 0,0 0 0,0 0 0,0 0 0,0 0 0,0 0 0,0 0 0,2 0 6,0 0 1,-1 0 0,1-1 0,-1 1 0,1 0-1,-1-1 1,1 1 0,-1-1 0,0 0 0,4-1-1,-3-1 7,-1 0-1,1 0 0,-1 0 0,1 0 1,-1 0-1,0-1 0,0 1 0,-1-1 0,1 1 1,0-1-1,-1 0 0,0 1 0,0-1 0,0 0 1,0-6-1,0-67 32,-2 48-37,1 29 5,1-1 0,-1 1 0,0 0 0,0 0 0,1 0 0,-1-1 0,0 1 0,0 0 0,1 0 0,-1 0 0,0 0 0,0 0 0,1 0 0,-1 0 0,0 0 0,1 0 0,-1 0 0,0 0 0,1 0 0,-1 0 0,0 0 0,0 0 0,1 0 0,-1 0 0,0 0 0,1 0 0,-1 0 0,0 0 0,0 1 0,1-1 0,-1 0 0,0 0 0,0 0 0,1 1 0,-1-1 0,0 0 0,0 0 0,0 0 0,1 1 0,-1-1 0,0 0 0,0 0 0,0 1 0,1-1 0,11 11 3,-6 2-16,0 0 0,-1 1 0,0 0 0,-1 0 1,-1 0-1,0 0 0,-1 0 0,0 1 0,-1-1 0,-1 1 1,-2 20-1,2-9-33,3-13-94,-2-12-50,-1 1-1,1-1 0,0 0 1,-1 1-1,0 0 0,1-1 1,-1 1-1,0-1 0,0 1 1,1-1-1,-1 1 0,-1-1 1,1 1-1,0 0 0,0-1 1,0 1-1,-1-1 0,1 1 1,-2 2-1,-8-1-3749</inkml:trace>
</inkml:ink>
</file>

<file path=ppt/ink/ink4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30.7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43 640,'0'0'8738,"6"-40"-7898,-6 38-368,-6 2-3328,-3 0-3178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2.5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35 696,'0'0'4500,"2"-4"-4256,-2 2-199,1 1 1,0 0-1,0-1 0,0 1 1,0 0-1,0 0 1,0 0-1,0 0 1,0-1-1,0 1 0,1 1 1,-1-1-1,0 0 1,1 0-1,-1 0 0,0 1 1,1-1-1,-1 1 1,1-1-1,-1 1 1,1 0-1,-1-1 0,1 1 1,0 0-1,-1 0 1,1 0-1,-1 0 0,1 0 1,-1 1-1,3-1 1,18-1-129,147-9-1074,-154 10-796,-6 0-1702</inkml:trace>
</inkml:ink>
</file>

<file path=ppt/ink/ink4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31.1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1 0 5265</inkml:trace>
</inkml:ink>
</file>

<file path=ppt/ink/ink4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31.4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83 45 5265,'-27'-8'662,"21"6"-383,0 0 0,0 0 0,0 1 0,-1-1 0,1 2 0,-13-2 7510,23 2-7637,168-13 67,5 0-1177,-176 13 633,-16 0-881,-65 0-3974,39 0-2176</inkml:trace>
</inkml:ink>
</file>

<file path=ppt/ink/ink4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31.8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 8738,'0'0'6073,"139"-3"-6073,-101 3 64,-6 0-64,-8 0-136,-9 0 136,-10 0-328,-2 0 104,-20 0-3417</inkml:trace>
</inkml:ink>
</file>

<file path=ppt/ink/ink4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32.6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1 140 10578,'0'0'3509,"-1"4"-3568,1 0 63,1-1-1,-1 1 0,1 0 0,0-1 1,0 1-1,1-1 0,-1 1 1,0-1-1,1 0 0,0 1 0,0-1 1,4 4-1,-3-2 31,0 0 0,1 1 0,-2-1 0,1 1 0,-1-1 0,1 1 0,1 9 0,-4 62 622,-1-60-504,0 0-1,4 33 1,-2-45-149,0-1 0,0 1 0,0 0 0,1-1 0,0 1 0,0-1 0,0 0 0,0 0 0,1 0 0,-1 0 0,1 0 0,0 0 0,0 0 0,7 5 0,-1-2-15,0-1 0,0 0 0,0-1-1,1 0 1,0-1 0,0 0-1,0 0 1,0-1 0,1 0 0,0-1-1,-1 0 1,1-1 0,0 0 0,13-1-1,-22-2 22,0-1 1,0 1-1,-1-1 0,1 0 0,-1 0 0,1 0 0,-1 0 0,0 0 0,-1 0 1,2-6-1,1-2 10,18-36 60,34-56-1,-28 57 72,19-50 0,-39 80-116,-1-1 0,-1 0 0,-1-1-1,0 1 1,-1-1 0,1-35 0,-3 21 125,1 54-1038,7 40-1454,5-29-2142,1-8-1966</inkml:trace>
</inkml:ink>
</file>

<file path=ppt/ink/ink4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33.0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21 101 8450,'0'0'6017,"-4"-20"-5882,-6-35-104,5 32-39,4 21 4,1 8 2,7 57-817,3 45-2208,-12-96-319,-5-5-2777</inkml:trace>
</inkml:ink>
</file>

<file path=ppt/ink/ink4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33.4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1 0 8010</inkml:trace>
</inkml:ink>
</file>

<file path=ppt/ink/ink4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33.8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1 141 8010,'154'-88'1529,"-130"78"304,-14 15-1346,-12 20-901,1-20 614,1 22-31,-1-15 5,1 0 0,0-1 0,1 1 0,0 0 0,6 21 0,-6-29-154,0-1 0,1 1 0,0-1 1,0 0-1,0 1 0,0-1 0,0 0 1,1-1-1,-1 1 0,1 0 1,-1-1-1,1 1 0,0-1 0,0 0 1,1 0-1,-1 0 0,0 0 1,1-1-1,-1 1 0,0-1 0,1 0 1,0 0-1,4 0 0,-3 1-13,1-1-1,0 0 1,0 0-1,0 0 1,0-1-1,0 0 0,0 0 1,0 0-1,0-1 1,-1 0-1,1 0 1,0-1-1,0 0 1,-1 0-1,1 0 1,-1 0-1,1-1 1,-1 0-1,0 0 1,0-1-1,-1 1 1,5-5-1,-3 2 81,-1 0 1,-1-1-1,1 0 1,-1 0-1,0 0 1,-1 0-1,0 0 1,0-1-1,0 0 1,-1 1-1,0-1 1,-1 0-1,0 0 1,0 0-1,-1-15 1,0 14-20,1 2 36,-1 1 0,0-1 1,-1 0-1,0 0 0,0 0 0,0 1 1,-4-11-1,5 15-112,-1 1 1,1 0 0,-1 0 0,0 0-1,0 0 1,1 0 0,-1 0-1,0 0 1,0 0 0,0 1-1,0-1 1,0 0 0,0 0-1,0 1 1,0-1 0,0 1 0,-1-1-1,1 1 1,-2-1 0,0 1-84,0-1 1,0 1 0,1 0 0,-1 1 0,0-1 0,0 1-1,0-1 1,1 1 0,-1 0 0,0 0 0,1 0 0,-5 2-1,-7 6-978,0 0 0,1 1 0,-18 16 0,21-17 31,-31 26-4539</inkml:trace>
</inkml:ink>
</file>

<file path=ppt/ink/ink4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34.3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0 160 4521,'0'0'9141,"2"-3"-8687,0-1-375,1 1 0,-1 0 0,1 0-1,0 1 1,-1-1 0,2 0 0,-1 1-1,0 0 1,0 0 0,1 0 0,-1 0-1,1 0 1,-1 1 0,1-1 0,0 1-1,0 0 1,-1 0 0,8 0 0,14-3 153,45 0-1,-53 4-274,150-13-41,-1-6 1,212-54-1,-376 72 1,-13 0-520,0 0 0,0 1-1,0 0 1,0 0 0,0 1-1,0 1 1,0 0 0,1 0-1,-12 5 1,-28 8-5390</inkml:trace>
</inkml:ink>
</file>

<file path=ppt/ink/ink4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35.1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94 4537,'0'0'8403,"-1"25"-8182,-7 172-92,9-186-149,0 0 1,0 0-1,1 0 1,1 0-1,4 12 1,-2-3 9,-5-20 12,0 1 0,0-1 0,0 1 0,0-1 0,-1 1 0,1-1 0,0 1 0,-1-1 0,1 1 0,0-1 0,-1 1 0,1-1 0,0 1 0,-1-1 0,1 1 0,-1-1 0,1 0 0,-1 1 0,1-1 0,-1 0 0,1 1 0,-1-1 0,1 0 0,-1 0 0,1 0 0,-1 1 0,1-1 0,-1 0 0,1 0 0,-1 0 1,0 0-1,1 0 0,-1 0 0,1 0 0,-1 0 0,0 0 0,1 0 0,-1-1 0,1 1 0,-1 0 0,1 0 0,-1 0 0,1-1 0,-1 1 0,1 0 0,-1-1 0,1 1 0,-1 0 0,1-1 0,-1 1 0,1-1 0,0 1 0,-1 0 0,1-1 0,0 1 0,-1-1 0,1 1 0,0-1 0,-1 0 0,-1-92-430,0 39 642,2 1 1,8-66-1,-7 115-207,-1-1-1,1 1 1,0-1-1,0 1 1,1-1 0,-1 1-1,1-1 1,0 1-1,0 0 1,1 0 0,-1 0-1,1 0 1,0 1 0,0-1-1,0 1 1,0-1-1,5-2 1,-3 3-16,1 0-1,0 0 1,0 1 0,0 0-1,0 0 1,0 1-1,1-1 1,-1 1 0,0 0-1,1 1 1,11 0 0,9-1-47,48 2-170,-72-1 223,0 1-1,0-1 1,1 1 0,-1 0-1,0 0 1,0 0-1,0 0 1,-1 0 0,1 0-1,0 1 1,0 0-1,-1-1 1,1 1 0,-1 0-1,1 0 1,-1 1-1,0-1 1,0 0 0,2 4-1,-3-4 62,0 1 0,0-1 0,0 0 0,0 1 0,-1-1 0,1 1-1,-1-1 1,0 1 0,0-1 0,0 1 0,0-1 0,0 1 0,0 0 0,-1-1 0,1 0 0,-1 1 0,0-1-1,0 1 1,0-1 0,0 0 0,0 1 0,0-1 0,0 0 0,-4 3 0,-3 6 133,0-2 1,-1 1 0,-16 13-1,13-12-35,-10 8-19,4-3-22,1 1 1,-26 32-1,39-45-117,1 1 0,0-1-1,0 1 1,0-1 0,1 1 0,0 0 0,0 0 0,0 0-1,0 0 1,1 0 0,0 1 0,0-1 0,1 0 0,-1 1 0,1-1-1,0 1 1,2 9 0,-2-14 2,1 0 0,-1 0 0,1 0 0,0 0-1,0 0 1,0 0 0,0 0 0,0 0 0,0 0 0,0 0 0,0 0 0,0 0-1,0-1 1,0 1 0,0 0 0,1-1 0,-1 1 0,0-1 0,1 1 0,-1-1-1,0 0 1,1 0 0,-1 1 0,3-1 0,39 1-4,-34-1 8,1 0-4,-1 0 0,1-1-1,-1 0 1,1 0 0,-1-1-1,1 0 1,-1-1 0,0 0-1,10-5 1,-16 6-83,1 0-1,-1 0 1,0-1 0,1 1-1,-1-1 1,-1 0 0,1 0 0,0 0-1,-1 0 1,1 0 0,-1 0-1,0-1 1,0 1 0,0-1 0,-1 0-1,1 1 1,-1-1 0,0 0-1,0 0 1,0 0 0,-1 0-1,1 0 1,-1 0 0,0-5 0,0-15-2943,0 5-3109</inkml:trace>
</inkml:ink>
</file>

<file path=ppt/ink/ink4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35.6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17 9090,'0'0'5020,"0"4"-4775,-2 6-176,1 0-97,0 0-1,0 0 1,1 0 0,1 17-1,-1-25 19,0 0 0,1 0 0,-1-1 0,0 1 0,1 0 0,0-1 0,-1 1 0,1 0 0,0-1 0,0 1 0,0-1 0,0 1 0,0-1 0,0 1 0,0-1 0,0 0 0,0 0 0,1 0 0,-1 1 0,1-1-1,-1 0 1,1-1 0,-1 1 0,1 0 0,-1 0 0,1-1 0,0 1 0,-1-1 0,1 1 0,0-1 0,0 0 0,-1 1 0,1-1 0,2 0 0,4 0 25,1 0 0,-1-1-1,0 0 1,1 0 0,-1-1 0,0 0 0,0 0-1,0-1 1,14-6 0,-17 6-5,0-1 0,0 1 0,0-1-1,-1 0 1,0 0 0,0-1 0,0 1 0,0-1 0,0 0 0,-1 0 0,0-1-1,0 1 1,0 0 0,2-10 0,1-8 114,-1 8 160,3 32-72,8 36 118,24 54 0,-34-85-271,-6-22-187,-6 0-5102,0 0-1681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3.1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12 3289,'0'0'2840,"0"-12"938,4 87-3714,-1-51-281,-2 0-1,0 0 1,-4 34 0,0-51-924,-3-6-2442</inkml:trace>
</inkml:ink>
</file>

<file path=ppt/ink/ink4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48.1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39 67 1040,'0'0'10821,"0"-5"-9094,0 5-1957,6 171-52,-7-160 326,0 0 0,-1 0 0,-1-1 0,1 1 0,-1-1 0,-7 14 0,6-13-3,0-1-1,0 1 0,1 0 0,1 0 0,0 0 0,-1 17 1,2-23-39,1 1 1,1 0-1,-1 0 1,1 0 0,0 0-1,1 0 1,-1 0-1,1-1 1,0 1 0,4 7-1,0-4-11,1 0-1,0 0 1,1-1-1,13 13 1,56 49-483,-75-69 494,0-1 1,0 0-1,-1 0 0,1 0 1,0 0-1,0 0 0,0 0 1,0-1-1,0 1 0,0-1 1,0 1-1,-1-1 0,1 0 1,0 1-1,0-1 0,-1 0 1,1 0-1,-1 0 0,1 0 1,2-3-1,40-27-689,0-2 1,-3-2-1,0-2 0,36-44 0,-69 71 325,0 0 1,-1-1-1,0 0 0,-1-1 1,0 1-1,-1-1 1,0 0-1,4-16 0,-7 21 326,-1 0 0,0-1 0,0 1-1,0-1 1,-1 1 0,0-1 0,-1 0 0,0 1-1,0-1 1,0 1 0,-1 0 0,0-1 0,-1 1-1,1 0 1,-6-9 0,3 6 607,0 0 0,0-1 0,1 0 0,1 1 0,0-1 0,0-1 0,1 1 0,1 0 0,0-1 0,0-16 0,1 28-562,1 0 0,-1 0-1,0 0 1,1 0-1,-1 0 1,1-1 0,-1 1-1,0 0 1,1 0 0,-1 0-1,0 0 1,1 1-1,-1-1 1,0 0 0,1 0-1,-1 0 1,0 0 0,1 0-1,-1 0 1,0 0-1,1 1 1,-1-1 0,0 0-1,1 0 1,-1 1-1,0-1 1,1 0 0,-1 0-1,0 1 1,0-1 0,0 0-1,1 0 1,-1 1-1,0-1 1,0 0 0,0 1-1,0-1 1,1 0 0,-1 1-1,0-1 1,0 1-1,0-1 1,0 0 0,0 1-1,2 14 94,0 0 0,-2 0 0,1 0 0,-2 0-1,0 0 1,-1 0 0,0 0 0,-5 14 0,-6 15 26,-24 54 1,-1 0-232,36-92-243,0 0 1,1 0-1,0-1 0,0 1 0,1 0 1,0 9-1,0-12-3188</inkml:trace>
</inkml:ink>
</file>

<file path=ppt/ink/ink4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48.7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39 296 4609,'0'0'7084,"0"-21"-6690,0 8-301,-1-17 150,1 1 0,2-1 0,2 1 0,8-41 0,-9 60 2,1-1-15,-1 0 0,1 0-1,11-20 1,-15 55-473,1-13 177,-4 21 4,0 0-1,-3 0 1,0-1 0,-21 59 0,14-49-5,-14 77 1,26-114 431,1-3-1080,0-15-9540</inkml:trace>
</inkml:ink>
</file>

<file path=ppt/ink/ink4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49.2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103 63 8042,'0'0'2511,"3"18"-3038,13 61 67,-13-72 394,0 1 1,1-1-1,-1 0 0,2-1 1,-1 1-1,1-1 0,0 0 1,0 0-1,1 0 0,0-1 1,0 0-1,0 0 0,0 0 1,14 7-1,0 1 175,-19-12-54,0-1-1,0 1 1,0-1 0,0 1-1,0-1 1,0 0 0,0 0-1,0 1 1,1-1 0,-1 0-1,0 0 1,0 0 0,0 0-1,0 0 1,0 0 0,0 0-1,0-1 1,1 1 0,-1 0-1,0-1 1,0 1 0,0-1-1,0 1 1,0-1 0,0 1 0,0-1-1,-1 0 1,1 1 0,0-1-1,0 0 1,0 0 0,-1 1-1,1-1 1,0 0 0,-1 0-1,1 0 1,-1 0 0,1 0-1,-1 0 1,1 0 0,-1-2-1,22-51 75,-20 46 48,3-7 128,-2-1 0,0 1 0,-1-1 0,0 1 0,-1-1 0,-2-26 0,0 39-269,0 0-1,1 1 1,-1-1 0,0 0 0,-1 1 0,1-1-1,0 1 1,-1-1 0,1 1 0,-1-1-1,0 1 1,0 0 0,0 0 0,0 0-1,0 0 1,0 0 0,0 1 0,-1-1 0,1 1-1,-1-1 1,1 1 0,-1 0 0,0 0-1,1 0 1,-1 0 0,0 0 0,0 1 0,1-1-1,-1 1 1,-3 0 0,-8-2-3,0 1 1,0 0-1,0 1 1,-27 4-1,34-3-46,1 1 0,-1 0 0,0 0 0,1 1 0,-1-1 0,1 1 0,0 1 0,0-1 0,0 1 0,1 0 0,-1 0 0,1 1 0,0 0 0,0 0 0,0 0 0,-5 9 0,5-7-260,0 1 0,0 0-1,1 0 1,1 0 0,-1 1-1,1 0 1,1-1 0,-1 1-1,2 0 1,-1 0 0,0 18-1,2 5-2606,0-9-2465</inkml:trace>
</inkml:ink>
</file>

<file path=ppt/ink/ink4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49.6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19 9218,'0'0'4398,"21"0"-4240,189-5-226,-180 5-378,-29 0-39,-3-6-1796,-5-2 61</inkml:trace>
</inkml:ink>
</file>

<file path=ppt/ink/ink4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43 10682,'0'0'3953,"124"0"-3953,-63 0-632,-2-3-776,-6-13-265,-17 6-2616,-16-4-1584</inkml:trace>
</inkml:ink>
</file>

<file path=ppt/ink/ink4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51.4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0 321 5265,'0'0'4960,"21"-10"-2346,-20 8-2529,1 0-1,0 1 1,-1-1 0,1 1 0,0-1-1,0 1 1,0 0 0,0 0 0,0 0 0,0 0-1,0 0 1,0 0 0,1 1 0,-1-1 0,0 0-1,0 1 1,1 0 0,1 0 0,56-3-219,-31 3 244,1029-113 155,-109-38-392,-865 139-1291,103 0 0,-187 12 962,-4 1-1265,-50 16-1438,24-3-1417</inkml:trace>
</inkml:ink>
</file>

<file path=ppt/ink/ink4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53.2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1 232 3473,'0'0'6976,"1"0"-6868,-1 0-1,1-1 1,0 1 0,-1 0-1,1-1 1,0 1 0,-1 0 0,1-1-1,-1 1 1,1-1 0,0 1-1,-1-1 1,1 1 0,-1-1-1,0 0 1,1 1 0,-1-1 0,1 0-1,-1 1 1,1-2 0,2-13 3,2 0 1,-1 0-1,2 1 1,0 0-1,1 0 0,0 0 1,1 1-1,0 0 1,1 1-1,1 0 1,0 0-1,1 1 1,18-16-1,-6 9-142,-13 16-91,-10 5 107,0-1 1,0 1-1,0-1 0,0 1 1,0-1-1,-1 1 1,1-1-1,-1 1 1,1-1-1,-3 5 1,-4 22 182,1 13-488,1 0 0,1 63-1,4-101 108,0 0 0,0 0-1,0 0 1,0 0 0,-1 0-1,0 0 1,0 0-1,0 0 1,-1 0 0,1 0-1,-1 0 1,0 0 0,0-1-1,-2 5 1,-5-1-1942</inkml:trace>
</inkml:ink>
</file>

<file path=ppt/ink/ink4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53.6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64 624,'0'0'8343,"9"-5"-7371,29-12-242,-29 12 581,37 5-791,-11 1-1332,0-2 0,0-1 0,0-2 0,44-11 0,-57 2-1572,-21 10 1041</inkml:trace>
</inkml:ink>
</file>

<file path=ppt/ink/ink4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54.3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93 4137,'0'0'4327,"8"26"-4264,4 7-42,-4-10-2,0 0 0,8 49 0,-14-66 7,-1 0 1,0 0-1,-1 1 1,0-1-1,0 0 1,0 0-1,-2 10 1,2-14 83,-1 1 0,0 0-1,0 0 1,-1-1 0,1 1 0,-1-1 0,1 1 0,-1-1 0,0 0 0,0 0 0,0 0 0,0 0 0,0 0 0,0 0 0,0 0 0,-1-1 0,-2 3 0,2-3-80,2-1-296,1-7-2303,0-25-517,0 25 3069,-1 1 0,1-1 0,-1 1 0,-1-1 0,1 1 1,-1-1-1,-1 1 0,-5-12 0,5 12 48,-1 0 1,1 0-1,0 0 0,0-1 1,1 1-1,-1-1 1,2 1-1,-1-1 0,1 0 1,0 0-1,0 1 0,1-1 1,0 0-1,0 0 0,0 0 1,1 0-1,0 0 0,1 1 1,-1-1-1,1 0 1,1 1-1,-1-1 0,1 1 1,0 0-1,1 0 0,-1 0 1,1 0-1,0 1 0,1-1 1,-1 1-1,1 0 0,0 1 1,0-1-1,1 1 1,-1 0-1,1 0 0,0 0 1,7-2-1,-2 1-72,0 0 0,0 1-1,1 0 1,-1 1 0,1 0 0,0 1-1,0 1 1,-1 0 0,1 0 0,22 2 0,-33-1 62,0 0 0,0 1 0,0-1 1,0 0-1,-1 0 0,1 1 1,0-1-1,0 1 0,0-1 1,0 1-1,0-1 0,-1 1 0,1-1 1,0 1-1,0 0 0,-1-1 1,1 1-1,0 0 0,-1 0 0,1-1 1,-1 1-1,1 0 0,-1 0 1,1 0-1,-1 1 0,4 31 1649,-5-26-1219,0 0 1,0-1-1,0 1 0,-1 0 0,0-1 0,0 1 1,-5 8-1,-2-2 148,6-9-549,0 1 0,0-1 0,0 1-1,0 0 1,1 0 0,0 0 0,0 0 0,0 0 0,0 0 0,1 0 0,0 1 0,0-1 0,1 1 0,-1 5 0,1 0-136,-1-6 96,1 0-1,0 0 1,0 0-1,0 0 1,0 0-1,1 0 0,0-1 1,0 1-1,0 0 1,0 0-1,1 0 1,0-1-1,0 1 1,0-1-1,4 7 0,-4-11-9,5-16-3179,-1 0-1458</inkml:trace>
</inkml:ink>
</file>

<file path=ppt/ink/ink4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54.6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92 7602,'0'0'3070,"19"-14"-2873,61-42-137,-48 35 1727,-32 21-1745,0 0 0,0 0 0,1 0 0,-1 0 0,0 0 0,0 0 0,0 0 0,0 0 0,1 0 0,-1 0 0,0 0 0,0 0 0,0 0 0,0 0 0,1 0 0,-1 0 0,0 0 0,0 0 0,0 1 0,0-1 0,0 0 0,0 0 0,1 0 0,-1 0 0,0 0 0,0 0 0,0 0 0,0 1 0,0-1 0,0 0 0,0 0 0,0 0 0,0 0 0,1 0 0,-1 1 0,0-1 0,0 0 0,0 0 0,0 0 0,0 0 0,0 1 0,0-1 0,0 0 0,0 0 0,0 0 0,0 0 0,0 0 0,0 1 0,0-1 0,-1 0 0,1 0 0,0 0 0,0 0 0,0 0 0,0 1 0,0-1 0,0 0 0,0 0 0,0 0 0,0 0 0,-1 0 0,1 0 0,0 1 0,0-1 0,0 0 0,0 0 0,-2 13-705,5 40 824,-1-27-1255,-1 0-3313,-1-23 609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3.6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3593,'0'0'3670,"3"7"-2651,9 245-718,-13-249-859,1 1-1,-1-1 1,0 1-1,0-1 1,0 1-1,0-1 1,-1 0-1,-2 5 1,1-3-2095</inkml:trace>
</inkml:ink>
</file>

<file path=ppt/ink/ink4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55.0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8426,'0'0'2878,"6"16"-2234,-3-6-432,-1 0 1,0 1-1,-1-1 1,1 12-1,-2-16-257,0 1 0,0-1 0,0 0 0,1 1-1,0-1 1,1 0 0,-1 0 0,1 0 0,0 0 0,1 0 0,0 0 0,-1-1 0,2 1-1,6 9 1,-4-12-2734,-3-2-2462</inkml:trace>
</inkml:ink>
</file>

<file path=ppt/ink/ink4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55.3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9298,'27'95'2593,"-24"-95"-2233,8 0-144,7 0-176,5 0 176,10 0-208,-1 0-8,7-5-864,-7 2-1617,-12-5-2792</inkml:trace>
</inkml:ink>
</file>

<file path=ppt/ink/ink4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55.7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13 166 7922,'0'0'5596,"-3"-19"-5320,-6-62-432,9 77 149,0 1 0,0-1 0,1 1 1,-1-1-1,1 0 0,0 1 0,0 0 1,0-1-1,1 1 0,-1 0 0,1-1 1,0 1-1,3-4 0,8-5 143,-13 12-127,0 0 1,0 0-1,0 0 1,0 0-1,0 0 1,0-1-1,0 1 1,1 0-1,-1 0 0,0 0 1,0 0-1,0 0 1,0 0-1,0 0 1,0 0-1,1 0 1,-1 0-1,0 0 1,0 0-1,0 0 1,0 0-1,0 0 1,1 0-1,-1 0 1,0 0-1,0 0 1,0 0-1,0 0 1,0 0-1,0 0 1,1 0-1,-1 0 1,0 0-1,0 0 1,0 1-1,0-1 1,0 0-1,0 0 0,0 0 1,1 0-1,-1 0 1,0 0-1,0 0 1,0 0-1,0 1 1,0-1-1,0 0 1,0 0-1,0 0 1,0 0-1,0 0 1,0 1-1,0-1 1,0 0-1,0 0 1,13 185-37,-6-110-1325,-7-15-3168,-2-40-166</inkml:trace>
</inkml:ink>
</file>

<file path=ppt/ink/ink4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56.1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8970,'0'0'4049,"112"24"-4065,-86-24-440,-2 0-481,-4 0-783,1 0 552,-1 0 176,-5-11-329,-6 3-1695</inkml:trace>
</inkml:ink>
</file>

<file path=ppt/ink/ink4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56.4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39 86 5721,'0'0'4911,"-1"26"-4669,-5 88-74,4-92-101,-1 0-1,-10 33 0,9-43 40,2 0 0,-1-1 1,1 2-1,0 22 0,2-34-304,0-20-3618,1-55-582,1-2 3868,1-72 4616,-4 144-3976,1 1-1,0 0 0,0-1 1,0 1-1,0-1 0,0 1 1,1-1-1,0 1 0,0 0 1,0-1-1,0 1 0,0 0 1,0 0-1,1 0 0,0 0 1,-1 0-1,1 0 1,0 0-1,0 1 0,1-1 1,-1 1-1,1-1 0,-1 1 1,1 0-1,0 0 0,0 0 1,0 0-1,0 1 0,0-1 1,0 1-1,0 0 1,0 0-1,1 0 0,-1 0 1,0 0-1,1 1 0,-1-1 1,0 1-1,1 0 0,6 1 1,-6-1-96,7-1-32,-1 1 0,0 1 0,1-1 0,-1 2 0,0-1-1,16 6 1,-23-6-29,0 1-1,-1-1 1,1 1-1,-1-1 1,1 1-1,-1 0 1,0 0 0,0 0-1,0 1 1,0-1-1,0 0 1,0 1-1,-1-1 1,1 1-1,-1-1 1,0 1-1,0 0 1,1 0-1,-2 0 1,1-1-1,0 1 1,-1 0-1,1 0 1,-1 0 0,0 0-1,0 0 1,0 5-1,-1-5 166,1 1 0,-1-1 0,0 0 0,0 1-1,0-1 1,0 0 0,-1 0 0,1 0 0,-1 0 0,0 0-1,1 0 1,-2 0 0,1 0 0,0-1 0,0 1 0,-1-1 0,1 0-1,-1 1 1,0-1 0,0-1 0,0 1 0,-4 2 0,4-3-45,0 1 0,0 0 0,0 0 1,0 0-1,0 0 0,0 0 0,1 1 1,-1-1-1,1 1 0,0 0 1,-1-1-1,1 1 0,1 0 0,-1 0 1,0 1-1,1-1 0,-1 0 0,1 0 1,0 1-1,0-1 0,1 1 0,-2 4 1,2-5-79,1-1 0,-1 0 0,0 0 0,1 0 0,0 0 0,-1 1 0,1-1 0,0 0 0,0 0 0,0 0 0,0 0 0,0-1 0,1 1 0,-1 0 1,1 0-1,-1-1 0,1 1 0,-1-1 0,1 1 0,0-1 0,0 0 0,0 0 0,0 0 0,0 0 0,0 0 0,0 0 0,0 0 0,0 0 0,0-1 0,3 1 0,8 2-1442,1-1-1,-1-1 0,25 0 1,-28-1-3642</inkml:trace>
</inkml:ink>
</file>

<file path=ppt/ink/ink4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56.8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 8546,'0'0'7484,"0"3"-7419,0 7 33,0-6-200,-1 1 0,1-1 0,0 1 0,1-1-1,-1 1 1,1-1 0,0 0 0,0 1 0,3 5-1,-3-8 41,1-1-1,-1 1 1,1-1-1,0 1 0,-1-1 1,1 1-1,0-1 0,0 0 1,0 0-1,0 0 1,0 0-1,0 0 0,0-1 1,0 1-1,0-1 0,1 1 1,-1-1-1,0 0 0,0 1 1,1-1-1,-1 0 1,4-1-1,8 1-420,-1-1 0,1 0-1,-1 0 1,26-8 0,-37 9 541,0 0 0,0-1 0,0 0 0,1 1 0,-1-1 0,0 0 0,0 0 0,-1 0 0,1 0 0,0 0-1,0-1 1,0 1 0,-1-1 0,1 1 0,-1-1 0,1 1 0,-1-1 0,0 0 0,0 0 0,1 0 0,-1 1 0,0-1 0,-1 0 0,1-1 0,0 1 0,0 0 0,-1 0 0,0 0 0,1 0-1,-1 0 1,0 0 0,0-1 0,0 1 0,0 0 0,0 0 0,-1 0 0,1-1 0,-1 1 0,1 0 0,-3-3 0,3 4-3,-1 0 1,1 0-1,-1 0 0,1 0 1,-1 1-1,1-1 0,-1 0 1,0 0-1,0 1 0,1-1 1,-1 1-1,0-1 0,0 0 1,0 1-1,0 0 0,0-1 1,0 1-1,1-1 0,-1 1 1,0 0-1,0 0 0,0 0 1,0 0-1,0-1 0,0 1 1,0 0-1,0 1 1,0-1-1,0 0 0,0 0 1,0 0-1,0 1 0,-2-1 1,1 1-28,-1 0 1,1 0 0,0 0 0,-1 0 0,1 0 0,0 0 0,-1 0 0,1 1 0,0-1 0,0 1-1,-3 3 1,0 2-96,1 0 0,0 1 0,1-1 0,0 1 0,0-1 0,0 1 0,1 0 0,0 0 0,1 0 0,0 0 0,0 0 0,1 1 0,0-1 0,0 0 0,1 0 0,3 16 0,-3-22-105,1 1-1,0-1 0,0 0 0,0 0 0,1 0 0,-1 0 0,1 0 0,-1 0 1,1-1-1,-1 1 0,1-1 0,0 0 0,0 0 0,-1 0 0,1 0 0,0 0 0,0 0 1,0-1-1,0 0 0,0 1 0,4-1 0,10 0-4235</inkml:trace>
</inkml:ink>
</file>

<file path=ppt/ink/ink4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57.2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1 9778,'0'0'5120,"0"18"-5049,1 34-89,10 68 1,-8-94-863,-1 46 1,-3-72 678,-1 1-1,0 0 1,0-1 0,1 1 0,-1-1 0,0 1 0,0-1 0,0 0-1,0 0 1,0 0 0,0 0 0,0 0 0,-2-1 0,0 1-493,-17 0-3138</inkml:trace>
</inkml:ink>
</file>

<file path=ppt/ink/ink4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7:57.6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41 2761,'0'0'12482,"124"0"-12250,-65 0-232,-1 0-416,-8 0-160,-11-6-368,-10-7-945,-14 3-1031,-12-1-2057</inkml:trace>
</inkml:ink>
</file>

<file path=ppt/ink/ink4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00.5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1 224 4505,'0'0'6656,"4"-11"-3405,15-39-2804,-11 36-518,1 0-1,0 1 0,17-18 1,-18 22 43,0 0 0,0-1 0,-1 0 0,0 0 0,-1-1 1,9-20-1,-16 44 43,1 1 1,0-1 0,1 1 0,1-1-1,0 0 1,1 1 0,5 14 0,-2-3-576,-1 1 0,2 39 0,-6-63 498,-1-1 0,0 1-1,0-1 1,0 0 0,0 1-1,0-1 1,-1 1 0,1-1 0,0 0-1,-1 1 1,1-1 0,0 0-1,-1 1 1,0-1 0,1 0 0,-1 0-1,0 1 1,0-1 0,0 0-1,0 0 1,0 0 0,0 0 0,0 0-1,0 0 1,-2 1 0,-1-1-277,0 0 1,0 0 0,0 0 0,0-1-1,0 1 1,0-1 0,-7-1 0,4 1-537,-20 0-5293</inkml:trace>
</inkml:ink>
</file>

<file path=ppt/ink/ink4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00.9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48 3449,'0'0'1856,"162"-24"-1128,-147 19 441,-6 3-161,-6-1 2809,6-2-4354,-1 2-1519,4-2-2657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0-10-29T14:32:14.938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01F7A46-282D-45C9-9340-25934A57D5F5}" emma:medium="tactile" emma:mode="ink">
          <msink:context xmlns:msink="http://schemas.microsoft.com/ink/2010/main" type="writingRegion" rotatedBoundingBox="30299,10082 30314,10082 30314,10108 30299,10108"/>
        </emma:interpretation>
      </emma:emma>
    </inkml:annotationXML>
    <inkml:traceGroup>
      <inkml:annotationXML>
        <emma:emma xmlns:emma="http://www.w3.org/2003/04/emma" version="1.0">
          <emma:interpretation id="{547949EF-53AC-42CA-A428-9A97E97FF59D}" emma:medium="tactile" emma:mode="ink">
            <msink:context xmlns:msink="http://schemas.microsoft.com/ink/2010/main" type="paragraph" rotatedBoundingBox="30299,10082 30314,10082 30314,10108 30299,101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AF6376-07E9-4D2A-8BB6-0F43349CEE4A}" emma:medium="tactile" emma:mode="ink">
              <msink:context xmlns:msink="http://schemas.microsoft.com/ink/2010/main" type="line" rotatedBoundingBox="30299,10082 30314,10082 30314,10108 30299,10108"/>
            </emma:interpretation>
          </emma:emma>
        </inkml:annotationXML>
        <inkml:traceGroup>
          <inkml:annotationXML>
            <emma:emma xmlns:emma="http://www.w3.org/2003/04/emma" version="1.0">
              <emma:interpretation id="{57D5B4CE-74FB-491D-BA35-C6794DF0C419}" emma:medium="tactile" emma:mode="ink">
                <msink:context xmlns:msink="http://schemas.microsoft.com/ink/2010/main" type="inkWord" rotatedBoundingBox="30299,10082 30314,10082 30314,10108 30299,10108"/>
              </emma:interpretation>
              <emma:one-of disjunction-type="recognition" id="oneOf0">
                <emma:interpretation id="interp0" emma:lang="en-US" emma:confidence="1">
                  <emma:literal>.</emma:literal>
                </emma:interpretation>
                <emma:interpretation id="interp1" emma:lang="en-US" emma:confidence="0">
                  <emma:literal>\</emma:literal>
                </emma:interpretation>
                <emma:interpretation id="interp2" emma:lang="en-US" emma:confidence="0">
                  <emma:literal>,</emma:literal>
                </emma:interpretation>
                <emma:interpretation id="interp3" emma:lang="en-US" emma:confidence="0">
                  <emma:literal>:</emma:literal>
                </emma:interpretation>
                <emma:interpretation id="interp4" emma:lang="en-US" emma:confidence="0">
                  <emma:literal>$</emma:literal>
                </emma:interpretation>
              </emma:one-of>
            </emma:emma>
          </inkml:annotationXML>
          <inkml:trace contextRef="#ctx0" brushRef="#br0">0 26 0,'0'-26'125</inkml:trace>
        </inkml:traceGroup>
      </inkml:traceGroup>
    </inkml:traceGroup>
  </inkml:traceGroup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3.9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45 3017,'0'0'6914,"24"0"-6747,126-16-903,-149 16 599,0 0 0,0 0 0,0 0 0,0-1 0,-1 1 0,1 0-1,0-1 1,0 1 0,0-1 0,0 1 0,0-1 0,0 0 0,-1 1 0,1-1 0,0 0 0,0 1 0,-1-1 0,1 0 0,0 0-1,-1 0 1,1 0 0,-1 0 0,0 1 0,1-1 0,-1 0 0,1 0 0,-1-2 0,1-7-2154</inkml:trace>
</inkml:ink>
</file>

<file path=ppt/ink/ink4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01.6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42 197 4185,'0'0'3527,"-3"24"-2993,-31 152 554,31-135-871,4-37-183,0-26 19,-3-54 447,1 31 257,5-70 0,-2 104-716,0 1 0,1 0 0,0 0 0,1 0 1,0 1-1,0-1 0,1 1 0,0 0 0,1 0 0,0 0 0,0 1 1,1 0-1,0 0 0,0 1 0,1 0 0,0 0 0,0 1 0,1 0 1,13-7-1,-20 11-44,0 1 0,1 0 0,-1 1 0,1-1 0,-1 0 0,1 1 0,-1-1 0,1 1 0,0 0 0,-1 0 0,1 0 0,-1 0 0,1 0 0,-1 1 0,1-1 0,-1 1 0,1 0 0,4 1 0,-5 0 5,0 0 1,-1-1-1,1 1 1,-1 0-1,1 0 0,-1 0 1,1 0-1,-1 0 0,0 0 1,0 0-1,0 0 0,0 0 1,0 0-1,-1 1 1,1-1-1,-1 0 0,0 1 1,1-1-1,-1 4 0,1 8 155,0 0 0,-1 0 0,-1 0 0,0-1 0,-1 1 0,0 0 0,-1-1 0,-1 1 0,0-1 0,-1 0 0,0 0 0,-7 12 0,8-17-150,0-1 0,1 1 1,0 0-1,0 0 0,1 1 1,0-1-1,1 0 0,0 1 1,-1 16-1,37-25-790,21-4-3411,-32-5-1007</inkml:trace>
</inkml:ink>
</file>

<file path=ppt/ink/ink4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01.9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1 9658,'0'0'4754,"-2"13"-4699,-6 80-363,6-19-2869,-7-74-46,-3 0-431</inkml:trace>
</inkml:ink>
</file>

<file path=ppt/ink/ink4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02.3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113 77 7178,'-93'-29'2561,"74"22"833,19 2-2337,11 3-1037,231-11-3722,-242 13 3652,0 0 1,1-1-1,-1 1 1,0 0 0,1 0-1,-1-1 1,0 1 0,0-1-1,1 1 1,-1 0 0,0-1-1,0 1 1,0-1-1,1 1 1,-1 0 0,0-1-1,0 1 1,0-1 0,0 1-1,0-1 1,0 1 0,0 0-1,0-1 1,0 1-1,0-1 1,0 1 0,0-1-1,0 1 1,-1-1 0,1 0-999,0-7-3882</inkml:trace>
</inkml:ink>
</file>

<file path=ppt/ink/ink4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03.5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 3441,'0'0'7155,"14"-1"-6110,50-3 527,70 4-1,412 7-686,-515-9-867,-31 2 29,39 0-606,-23 0 348,-7 0-2644,-21 1-782,-7 1-522</inkml:trace>
</inkml:ink>
</file>

<file path=ppt/ink/ink4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07.0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68 800,'0'0'9518,"1"-62"-5441,1 56-4082,-1 9-7,-1 21-24,-4 39 5,-2-2 76,1 72-1,5-132-64,12-1 7,1-4-77,-1 1-1,0-2 1,0 1 0,-1-2-1,1 1 1,-1-2-1,12-8 1,6-3-361,-7 6-150,-8 5-228,0 0 0,0-1 0,-1 0-1,0-1 1,0-1 0,-1 0 0,-1 0-1,21-24 1,-25 20-1275</inkml:trace>
</inkml:ink>
</file>

<file path=ppt/ink/ink4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07.4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0 109 6889,'0'0'5050,"118"-18"-4994,-77 12 56,-3-4-112,-2 2-120,-4-3-40,-9 1-401,-5-1-111,-3 3-328,-9-3-672,-3 3-121,-3 1-1167</inkml:trace>
</inkml:ink>
</file>

<file path=ppt/ink/ink4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07.8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48 592,'0'0'7362,"0"-24"-7018,162 0-344,-150 48-1024,-6-24-841</inkml:trace>
</inkml:ink>
</file>

<file path=ppt/ink/ink4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08.1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1 119 3169,'0'0'3526,"6"-7"-3123,1-2 72,-1 0 1,1-1-1,-2 0 1,1 0-1,-1 0 1,-1 0-1,0-1 1,5-21-1,-5 99 499,3 31-4710,-8-92 2122,-6-3-1338</inkml:trace>
</inkml:ink>
</file>

<file path=ppt/ink/ink4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08.5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88 3713,'0'0'5593,"142"-8"-5497,-113 3 32,4-3 464,-1 0-216,-3 2-208,1-2-80,-4 0-40,1 0-96,2-2-368,-5-1-976,-10 3-1105</inkml:trace>
</inkml:ink>
</file>

<file path=ppt/ink/ink4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09.3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73 1 4081,'0'0'3062,"-4"22"-2589,-5 26 484,3 0 0,-1 51 1,7-98-994,0-1 1,-1 1 0,1-1 0,0 1 0,0-1 0,0 1 0,-1-1 0,1 1 0,0-1 0,-1 1-1,1-1 1,0 0 0,-1 1 0,1-1 0,-1 0 0,1 1 0,-1-1 0,1 0 0,0 1 0,-1-1-1,1 0 1,-1 0 0,1 0 0,-1 0 0,0 1 0,1-1 0,-1 0 0,1 0 0,-1 0 0,1 0-1,-1 0 1,1 0 0,-1 0 0,1 0 0,-1 0 0,1-1 0,-1 1 0,1 0 0,-1 0 0,0-1-1,-1 1 75,1 0 0,0-1 0,-1 1 0,1-1 0,0 1 0,-1-1 0,1 1 0,0-1 0,0 0-1,0 0 1,-1 1 0,1-1 0,0 0 0,0 0 0,0 0 0,0 0 0,-1-2 0,1-2-58,0 1 1,0-1 0,0 1-1,0-1 1,1 1 0,-1-1-1,1 0 1,0 1 0,1-1 0,-1 1-1,1-1 1,0 1 0,0-1-1,1 1 1,-1-1 0,1 1-1,0 0 1,0 0 0,0 0-1,1 0 1,-1 0 0,1 0-1,0 1 1,0-1 0,6-4-1,-4 3-195,1-1-1,0 2 0,0-1 0,0 1 0,1 0 1,-1 0-1,1 0 0,0 1 0,0 0 1,0 1-1,0-1 0,1 1 0,-1 1 0,15-2 1,-21 4 286,-1-1 1,1 1-1,0 0 1,-1-1-1,1 1 1,-1 0-1,1-1 1,-1 1-1,1 0 1,-1 0-1,0 0 1,1 0-1,-1 0 1,0-1-1,0 1 1,1 0-1,-1 0 1,0 0-1,0 0 1,0 0-1,0 0 1,0 0-1,-1 1 1,1 33 2583,0-27-1805,-7 30 280,6-34-1079,-1 1-1,1 0 1,0-1 0,0 1-1,1 0 1,-1 0 0,1 0-1,0-1 1,1 1 0,0 8-1,0-12-59,0 0 0,0 0 0,0 0 0,0 0 0,0 0 0,0 0 0,0 0 0,0 0 0,1-1 0,-1 1 0,0 0 0,0-1 0,1 1 0,-1-1 0,0 1 0,1-1 0,-1 0 0,0 0 0,1 0 0,-1 1 0,1-1 0,-1 0 0,0-1-1,1 1 1,-1 0 0,0 0 0,1 0 0,-1-1 0,0 1 0,2-1 0,39-16-2492,-19-1-737,-1-1-3198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4.5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1632,'0'0'2368,"4"0"-2090,80-7 1605,90 6 0,-104 1-4743,-75 0-1788</inkml:trace>
</inkml:ink>
</file>

<file path=ppt/ink/ink4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09.6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38 8674,'0'0'5090,"0"-4"-4948,0 2-169,0 0 0,0 0 1,0-1-1,0 1 1,1 0-1,-1 0 1,1 0-1,-1 0 1,1 0-1,0 0 0,0 0 1,2-3-1,-2 2 19,-1 3-17,0 14-42,-1-7 118,0-1 0,0 1 0,0-1 0,-1 1 0,0-1 0,0 0 0,-5 9 0,3-9-117,2 1-1,-1-1 1,1 1-1,0 0 1,0 0-1,1 0 1,-2 12-1,3-19-6,0 0 0,1 1 1,-1-1-1,0 0 0,0 1 0,0-1 0,0 0 0,0 1 0,1-1 1,-1 0-1,0 1 0,0-1 0,1 0 0,-1 0 0,0 1 0,0-1 0,1 0 1,-1 0-1,0 0 0,1 1 0,-1-1 0,0 0 0,1 0 0,-1 0 1,0 0-1,1 0 0,-1 0 0,0 0 0,1 0 0,-1 0 0,0 0 0,1 0 1,-1 0-1,0 0 0,1 0 0,-1 0 0,0 0 0,1 0 0,-1 0 1,1 0-1,1 0-738,11 0-3774</inkml:trace>
</inkml:ink>
</file>

<file path=ppt/ink/ink4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11.3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4729,'0'0'4302,"1"0"-4025,0 0 0,0 0 0,0 0 0,0 0 0,0 0 0,0 1-1,0-1 1,0 0 0,0 0 0,0 1 0,0-1 0,0 1 0,0-1 0,0 1-1,0-1 1,-1 1 0,3 1 0,2 13-657,1 0 1,-2 0-1,4 22 0,-7-31-209,0 0 0,0 0 0,-1 0 0,0 1-1,-1-1 1,1 0 0,-3 8 0,-8-6-2574,5-6-1161</inkml:trace>
</inkml:ink>
</file>

<file path=ppt/ink/ink4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11.6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30 16 6873</inkml:trace>
  <inkml:trace contextRef="#ctx0" brushRef="#br0" timeOffset="1">30 16 6873,'-29'58'2817,"29"-60"-2433,12 2-376,11-3 216,10 0-200,5-2-24,0 0-288,-5-3-376,-7 2-72,-11 1 408,-4 0 144,-8 0 184,-3-3 0,0-3-544,0 3-1177</inkml:trace>
</inkml:ink>
</file>

<file path=ppt/ink/ink4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12.0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16 1480,'0'0'6308,"2"-4"-5202,9-8 620,-10 28 929,-1-12-2575,0-1-1,0 1 1,0 0-1,0-1 0,1 1 1,0-1-1,-1 1 1,1-1-1,0 1 1,1-1-1,2 6 0,-1-5-127,0 1-1,0-1 0,1 1 1,-1-1-1,1 0 0,1-1 0,-1 1 1,0-1-1,1 0 0,-1 0 1,1 0-1,0 0 0,0-1 0,0 0 1,1 0-1,-1 0 0,0-1 1,1 0-1,-1 0 0,1 0 1,-1-1-1,6 1 0,-4-1-36,5 1-349,-1-1 1,1 0-1,0 0 0,-1-1 0,1 0 0,-1-1 0,0-1 0,1 0 1,-1 0-1,0-1 0,-1 0 0,1-1 0,10-7 0,6-7-2235,-8 0-1011</inkml:trace>
</inkml:ink>
</file>

<file path=ppt/ink/ink4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12.3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98 6889,'0'0'6887,"5"-4"-6837,12-9-182,0 2 1,1 0-1,38-16 0,4-1-3073,-45 24-1028,-12 4 676</inkml:trace>
</inkml:ink>
</file>

<file path=ppt/ink/ink4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12.7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1560,'35'136'10074,"-23"-136"-9841,8 0-129,1 0 0,0 0-104,-10 0-216,-2 0-177,-3 0-951,3 0 8,0 0-376,-3 0-761</inkml:trace>
</inkml:ink>
</file>

<file path=ppt/ink/ink4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13.1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 56 7722,'0'0'3018,"0"11"-3098,9 128 297,-12-138-1556,0-1-909</inkml:trace>
  <inkml:trace contextRef="#ctx0" brushRef="#br0" timeOffset="1">48 56 7178,'-47'0'4713,"53"0"-4713,14 0-489,10-5 129,8-6 80,3-2-552,-6 0-952,-2 5 944,-13 2-297,-11 6 273,-6 0-272,-6 0 264,-12 8-265</inkml:trace>
</inkml:ink>
</file>

<file path=ppt/ink/ink4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13.4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80 4425,'0'0'3170,"19"-1"-2803,2 0-89,-1 0 0,1-2 0,0-1 0,-1 0 0,1-2-1,21-8 1,27-12 379,-22 12-3351,-27 9-1255</inkml:trace>
</inkml:ink>
</file>

<file path=ppt/ink/ink4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14.2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41 1088,'0'0'7627,"0"19"-7215,-6 166 1234,6-222-1057,-1 0-569,0 25 9,1-1 0,0 1 1,1-1-1,0 1 0,5-23 0,-4 31-24,-1-1 1,1 1-1,0 0 0,0 1 0,1-1 0,-1 0 1,1 0-1,0 1 0,0 0 0,0-1 0,0 1 1,1 0-1,-1 1 0,1-1 0,0 1 0,0-1 1,0 1-1,0 0 0,0 1 0,7-3 0,-2 2-96,0 0 0,-1 1 0,1 0 0,0 0 0,0 1 0,0 0 0,16 3 0,-22-2 76,-1-1-1,0 0 1,0 1 0,1 0 0,-1 0-1,0-1 1,0 1 0,0 0 0,0 1-1,0-1 1,0 0 0,0 1-1,0-1 1,-1 1 0,3 1 0,-4-1 79,1-1 0,0 1 1,-1-1-1,1 1 0,-1-1 0,0 1 1,0-1-1,1 1 0,-1-1 1,0 1-1,0-1 0,0 1 0,-1-1 1,1 1-1,0 0 0,-1-1 1,1 1-1,-1-1 0,1 0 1,-1 1-1,1-1 0,-1 1 0,0-1 1,0 0-1,-2 3 0,-16 13 362,16-15-399,1-1-1,0 1 1,-1-1-1,1 1 1,0 0 0,0 0-1,0 0 1,0 1-1,1-1 1,-1 0-1,0 1 1,1-1-1,-2 5 1,2-6-66,1-1 0,-1 1 0,1 0 0,0 0 0,-1 0 1,1 0-1,0 0 0,0-1 0,-1 1 0,1 0 0,0 0 0,0 0 0,0 0 1,0 0-1,0 0 0,0 0 0,1 0 0,-1 0 0,0-1 0,0 1 0,1 0 1,-1 0-1,0 0 0,1 0 0,-1-1 0,1 1 0,-1 0 0,1 0 0,-1-1 0,1 1 1,0 0-1,-1-1 0,1 1 0,0 0 0,0-1 0,-1 1 0,1-1 0,0 0 1,0 1-1,0-1 0,-1 0 0,1 1 0,0-1 0,0 0 0,1 1 0,46-2-4036,-42 0 3319,19-3-5787</inkml:trace>
</inkml:ink>
</file>

<file path=ppt/ink/ink4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14.5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89 1 9722,'0'0'4206,"-3"3"-4184,1 1-259,0 0 0,0 0 0,0 0 0,1 0 0,0 0 0,-1 0 0,2 0 0,-1 0 0,0 1 0,1-1 0,0 0 0,0 0-1,0 6 1,-4 43-4865,2-52 5043,0 0 0,0 1 0,0-1-1,0 0 1,0 0 0,0 0 0,0 0-1,0-1 1,0 1 0,0-1 0,0 1 0,0-1-1,-1 1 1,1-1 0,0 0 0,0 0-1,0 0 1,-1-1 0,-2 0 0,0 1-456,-13 0-1107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5.6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51 4257,'0'0'6084,"39"-1"-4763,97-16-1933,-47-2-3415,-77 15 1672,-6-5-1649</inkml:trace>
</inkml:ink>
</file>

<file path=ppt/ink/ink4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10:28:14.9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36 123 6025,'-33'-96'4353,"30"96"-2272,15 0-2081,18 0-96,8 0-168,35 0-497,-8-10-1343,-9-6-2017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6.1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0 3881,'0'0'835,"0"24"826,2 64 29,0-47-2022,-1 1 0,-2-1 0,-2 0 0,-10 47 0,4-71-1463,4-12 80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6.4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 1256,'0'0'5774,"32"5"-3277,-6-6-2334,0-2 0,32-7-1,2 1-1630,-59 8 1386,0 1 0,0 0 0,0 0-1,0 0 1,0-1 0,0 1 0,0 0 0,0-1-1,0 1 1,0-1 0,-1 1 0,1-1 0,0 0-1,0 1 1,-1-1 0,1 0 0,0 1 0,-1-1-1,1 0 1,0 0 0,-1 0 0,1 1 0,-1-1-1,0 0 1,1 0 0,-1-1 0,1 0-31,5-9-1189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6.8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29 2841,'0'0'2632,"10"-2"-2318,66-9 694,144-5 0,-211 21-4282,-6 1-887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7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4185,'0'0'4315,"0"29"-3809,0 84 471,0-38-3421,-1-70 1174,-1-2-374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7.8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 1360,'0'0'4539,"0"37"-3374,-2 70 328,1-3-5354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8.2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0 1872,'0'0'6503,"0"27"-6104,0-4-374,-1 1 0,-1-1 0,-1 0 0,-1 0 0,-9 31 0,-17 16-2812,24-56 1051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8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37 576,'0'0'9035,"33"0"-8801,3 1-330,-25 1-34,0-2 1,0 1-1,0-1 1,0-1-1,0 0 1,0 0-1,0-1 1,-1-1 0,1 0-1,-1 0 1,0-1-1,13-6 1,-12 4-3045,-7-1 707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4:34:00.716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0DF7D8B-1DA1-4ADF-BF44-418FA97ABD4E}" emma:medium="tactile" emma:mode="ink">
          <msink:context xmlns:msink="http://schemas.microsoft.com/ink/2010/main" type="writingRegion" rotatedBoundingBox="32963,13364 34545,15123 33935,15671 32354,13912"/>
        </emma:interpretation>
      </emma:emma>
    </inkml:annotationXML>
    <inkml:traceGroup>
      <inkml:annotationXML>
        <emma:emma xmlns:emma="http://www.w3.org/2003/04/emma" version="1.0">
          <emma:interpretation id="{99B55596-DB20-48A9-8DB3-CFD3BDD0D979}" emma:medium="tactile" emma:mode="ink">
            <msink:context xmlns:msink="http://schemas.microsoft.com/ink/2010/main" type="paragraph" rotatedBoundingBox="32963,13364 34545,15123 33935,15671 32354,139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E18FE3-3011-4C32-8981-B1323CC95FF8}" emma:medium="tactile" emma:mode="ink">
              <msink:context xmlns:msink="http://schemas.microsoft.com/ink/2010/main" type="line" rotatedBoundingBox="32963,13364 34545,15123 33935,15671 32354,13912"/>
            </emma:interpretation>
          </emma:emma>
        </inkml:annotationXML>
        <inkml:traceGroup>
          <inkml:annotationXML>
            <emma:emma xmlns:emma="http://www.w3.org/2003/04/emma" version="1.0">
              <emma:interpretation id="{8EF7D3CC-604F-4A67-AD9F-7D07D3676F1B}" emma:medium="tactile" emma:mode="ink">
                <msink:context xmlns:msink="http://schemas.microsoft.com/ink/2010/main" type="inkWord" rotatedBoundingBox="33920,14428 34545,15123 34115,15509 33490,14815"/>
              </emma:interpretation>
              <emma:one-of disjunction-type="recognition" id="oneOf0">
                <emma:interpretation id="interp0" emma:lang="en-US" emma:confidence="0">
                  <emma:literal>RV</emma:literal>
                </emma:interpretation>
                <emma:interpretation id="interp1" emma:lang="en-US" emma:confidence="0">
                  <emma:literal>RZ</emma:literal>
                </emma:interpretation>
                <emma:interpretation id="interp2" emma:lang="en-US" emma:confidence="0">
                  <emma:literal>RIZ</emma:literal>
                </emma:interpretation>
                <emma:interpretation id="interp3" emma:lang="en-US" emma:confidence="0">
                  <emma:literal>RAZ</emma:literal>
                </emma:interpretation>
                <emma:interpretation id="interp4" emma:lang="en-US" emma:confidence="0">
                  <emma:literal>RMZ</emma:literal>
                </emma:interpretation>
              </emma:one-of>
            </emma:emma>
          </inkml:annotationXML>
          <inkml:trace contextRef="#ctx0" brushRef="#br0">5009 486 7 0</inkml:trace>
          <inkml:trace contextRef="#ctx0" brushRef="#br0" timeOffset="1241.2">5334 772 388 0,'0'0'87'0,"0"0"-48"16,0 0 34-16,0 0 18 16,0 0-76-16,0 0-15 15,0 0 0-15,0 0 8 0,5-6-8 16,-5 6 23-16,0 0-17 16,0 0 7-16,0 0 2 15,0 0-8-15,0 0 4 16,0 0-11-16,0 0-20 15,0 0 14-15,0 0 1 16,6 0 5-16,-1 1 0 16,-2-1-2-16,-3 0 2 15,0 0 0-15,0 0 17 16,0 0 35-16,0 0-14 16,0 0-8-16,0 0-1 15,0 0-29-15,0 0 0 0,0 0-7 16,0 0-12-16,0 0-17 15,0 0-54-15,0 2 4 16,0-2 5-16,-3 3-9 16,3-3 21-16,-2 0 16 15,-4 0 10-15,0 0 43 16,1 0 19-16,0 0 30 16,-4 0-10-16,2 0-25 15,0 0-1-15,2 0-13 16,3 0-1-16,-1 0-24 15,1 0-60-15,2 0-72 16,-6 0 21-16,1 0 71 16</inkml:trace>
          <inkml:trace contextRef="#ctx0" brushRef="#br0" timeOffset="1305.76">5334 772 71 0</inkml:trace>
        </inkml:traceGroup>
      </inkml:traceGroup>
    </inkml:traceGroup>
  </inkml:traceGroup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29.4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3385,'0'0'3642,"6"0"-3329,18 0-41,195-7 683,-203 6-1015,-11 1-2736,-7 0 958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30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3025,'0'0'4046,"11"8"-3335,7 3-474,-2 1 1,1 1 0,-2 1 0,0 0 0,0 1-1,-1 0 1,-1 1 0,-1 1 0,15 26 0,-16-15-158,-2 0 1,-1 0-1,-1 1 1,2 30 0,6 117-26,-13-143-40,0 8-1,-1 1 0,-7 66 1,4-97-1,-1 0 0,-1-1 1,1 1-1,-2-1 1,1 0-1,-1 0 1,-1 0-1,0-1 0,-10 13 1,4-8 64,0 0 1,-1-1-1,-1-1 1,-29 22-1,22-23-815,6-9-2800,9-2 1168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33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72 2617,'0'0'7182,"-6"-5"-5935,5 5-1233,1 0 1,0 0 0,0 0 0,0 0-1,0-1 1,0 1 0,-1 0-1,1 0 1,0 0 0,0 0-1,0 0 1,0 0 0,0 0-1,0 0 1,-1 0 0,1-1-1,0 1 1,0 0 0,0 0-1,0 0 1,0 0 0,0 0-1,0 0 1,0-1 0,0 1-1,0 0 1,0 0 0,0 0-1,0 0 1,0-1 0,0 1 0,0 0-1,0 0 1,0 0 0,0 0-1,0 0 1,0-1 0,0 1-1,0 0 1,0 0 0,0 0-1,0 0 1,0-1 0,0 1-1,0 0 1,0 0 0,0 0-1,0 0 1,0 0 0,1 0-1,-1-1 1,0 1 0,0 0-1,0 0 1,0 0 0,0 0 0,1 0-1,150-19-1393,-150 18 1194,0 1-1,1-1 0,-1 1 0,0-1 1,0 0-1,0 1 0,0-1 0,0 0 1,0 0-1,0 0 0,0 0 1,0 0-1,0 0 0,0 0 0,0 0 1,-1-1-1,1 1 0,-1 0 0,1 0 1,0-2-1,3-6-1639,2-1-2664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34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80 960,'0'0'5511,"1"-4"-4874,1 2-595,-1 0-1,0 1 0,1-1 1,-1 0-1,1 1 0,0-1 1,-1 1-1,1-1 0,0 1 1,0 0-1,0 0 1,0 0-1,0 0 0,0 0 1,0 0-1,1 1 0,-1-1 1,0 0-1,0 1 0,0 0 1,4 0-1,68-7-236,-35 4-105,-33 2 66,1-1 0,0 1 0,-1-1 0,0 0 0,1-1 0,-1 0 0,0 0 0,0 0 0,-1-1 1,1 1-1,6-7 0,-9 5-1793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35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72 3185,'0'0'5922,"8"-2"-5543,43-11-264,-1 3 0,1 2 0,72-1 0,-97 9-222,0 1-583,1-1 1,-1-1-1,1-1 0,-1-2 0,0 0 0,32-10 0,-48 8-2984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35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1112,'0'0'3970,"25"3"-3760,188 26 899,-207-28-1059,0 1 0,-1 0 1,1 0-1,-1 0 0,1 1 0,-1 0 0,0 0 0,0 0 0,0 0 0,-1 1 0,1 0 0,-1 0 0,0 0 0,0 1 0,0-1 0,-1 1 0,1 0 0,-1 0 0,0 0 0,-1 0 0,1 1 0,-1-1 1,3 11-1,-3-8-7,0 0 0,0-1 0,-1 1 0,0 0 1,0 0-1,-1 0 0,0-1 0,0 1 1,-1 0-1,0 0 0,0 0 0,-1-1 0,0 1 1,-1-1-1,1 1 0,-1-1 0,-7 12 0,-11 8 243,-2-1-1,0-1 0,-2-1 0,-31 25 1,24-22 43,1 1 1,-33 39 0,47-33-295,15-29-11,0-1 1,0 1-1,-1 0 0,1-1 1,-1 1-1,0-1 1,0 0-1,-4 5 0,6-9 176,43 0-60,49-5-45,0-5 0,0-3-1,158-46 1,-219 50-192,49-21-1,-78 29 61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37.6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295 101 2801,'0'0'4827,"-2"-8"-4441,1 4-455,0-3 318,0-1 0,-1 1-1,0 1 1,0-1 0,0 0-1,-6-9 1,7 14-178,-1-1-1,0 1 0,0 0 1,1 0-1,-1 0 1,-1 0-1,1 0 0,0 1 1,0-1-1,-1 1 1,1-1-1,-1 1 0,1 0 1,-1 0-1,1 0 1,-1 0-1,0 0 0,1 1 1,-1-1-1,0 1 1,0 0-1,0 0 0,-2 0 1,-9 0-32,5-1-29,0 1 0,0 1 1,0-1-1,-15 4 0,20-2-9,1-1 0,-1 1-1,1-1 1,-1 1 0,1 0 0,0 0 0,0 0 0,0 1-1,0-1 1,0 1 0,0 0 0,1 0 0,-1 0 0,-2 4-1,3-4-7,-1 1 0,1-1 0,0 1 0,0-1 0,0 1-1,0 0 1,1 0 0,0 0 0,0 0 0,-1 5-1,2-7 4,0 0 0,0 0 0,0 0-1,1 0 1,-1 0 0,1 1 0,0-1 0,0 0-1,-1 0 1,1-1 0,0 1 0,1 0-1,-1 0 1,0 0 0,0-1 0,1 1 0,-1 0-1,1-1 1,0 1 0,-1-1 0,3 1-1,96 81-1144,-100-82 1147,1 0 0,0 0 0,0 0 0,-1 0 0,1 1 0,0-1 0,-1 0 0,1 0 0,-1 1 0,0-1 0,1 0 0,-1 1 0,0-1 0,0 1 0,0-1 0,0 0 1,0 1-1,0-1 0,0 1 0,-1-1 0,1 0 0,0 1 0,-1-1 0,1 0 0,-1 0 0,1 1 0,-2 1 0,-21 29 276,19-29-189,0 0 0,-1-1 1,1 0-1,-1 0 0,1 0 1,-1 0-1,0-1 0,0 1 1,1-1-1,-1 0 0,0-1 1,0 1-1,0-1 0,0 0 1,0-1-1,-6 0 1,-9 1 494,-4-13-429,22 11-234,0 0 1,0 0-1,0 1 0,0 0 0,-1-1 1,1 1-1,0 0 0,-1 0 0,1 0 1,-1 0-1,-4-1 0,-4 2-4911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38.4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86 2865,'0'0'2698,"8"-11"-2634,28-33 33,-32 41-70,-1 0 0,0 0 0,0 1 0,1-1 0,0 1 0,-1 0 1,1 0-1,0 0 0,0 0 0,0 1 0,0 0 0,1-1 0,-1 2 0,9-2 0,-2 1 202,0 1 0,0 1 0,19 2 0,-28-2-175,0 0 1,-1-1 0,1 1 0,-1 0 0,1 0 0,-1 1 0,0-1 0,1 0 0,-1 0 0,0 1 0,0-1 0,0 0 0,0 1 0,0-1 0,0 1 0,-1-1 0,1 1 0,0 0 0,-1-1 0,1 1 0,-1 0 0,1-1 0,-1 1 0,0 0 0,0 0 0,0-1 0,0 1 0,0 0 0,0 0 0,0-1 0,-2 4 0,2 0 42,0 0 0,-1 0 0,0 0 0,0 0 0,0 0 0,-1 0 0,1 0 0,-1-1 0,-1 1 0,-2 5-1,-82 73 1586,86-81-1684,0 0 0,1 0 1,0 1-1,0-1 0,-1 0 0,1 1 0,1-1 0,-1 0 0,0 0 1,0 1-1,1-1 0,-1 0 0,2 2 0,-2-3 8,3 1-39,0-1 1,0 1-1,0 0 0,0-1 1,1 0-1,-1 0 0,0 0 1,1 0-1,-1 0 0,1-1 1,-1 0-1,6 1 0,52-3-688,-31 0-11,-23 2 275,1 0 0,-1-1 0,0 0 0,1-1 0,-1 0-1,0 0 1,0 0 0,0-1 0,10-5 0,4-5-4091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39.1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 3385,'0'0'5230,"6"-4"-5032,32-24 3168,-47 50-3328,2 0-18,0 0-1,2 0 1,0 0 0,2 1-1,0 0 1,2 0-1,0 0 1,3 26 0,-1-3-41,-1-45 14,1 0-1,-1 0 1,1 1-1,-1-1 0,1 0 1,0 0-1,-1 0 1,1-1-1,0 1 0,0 0 1,0 0-1,0 0 1,0 0-1,0-1 0,0 1 1,0-1-1,0 1 1,0-1-1,0 1 0,0-1 1,1 1-1,-1-1 1,0 0-1,0 0 0,0 1 1,0-1-1,1 0 1,-1 0-1,2-1 1,48 2-265,-41-1 158,0 0-149,1 1 0,-1-1 0,1-1 1,-1 0-1,0 0 0,0-1 0,1-1 0,-1 1 1,0-2-1,-1 1 0,1-1 0,-1-1 0,0 0 1,0 0-1,9-7 0,6-7-1453,-3 3-394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39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1536,'0'0'4409,"135"-13"-4225,-120 13-168,3 0 40,-4 0-56,4 0 0,0 0-16,-4 0-160,4 0-480,-3 0-352,-6-2-1497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0-10-29T14:32:10.243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DB832BA-1820-46EF-A1CB-4D84A57E1404}" emma:medium="tactile" emma:mode="ink">
          <msink:context xmlns:msink="http://schemas.microsoft.com/ink/2010/main" type="inkDrawing" rotatedBoundingBox="21572,10095 21572,10108 21557,10108 21557,10095" shapeName="Other"/>
        </emma:interpretation>
      </emma:emma>
    </inkml:annotationXML>
    <inkml:trace contextRef="#ctx0" brushRef="#br0">-51 5545 0,'0'-13'141</inkml:trace>
  </inkml:traceGroup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39.8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1 904,'0'0'5773,"26"0"-4567,198 0 917,-153 0-2678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45.2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1072,'5'0'11255,"20"0"-11091,20-2-137,1-2 1,54-13 0,-55 8-44,0 2 0,59-1-1,-90 8-1398,-8 0-1892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46.0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 0 4505,'0'0'2762,"0"13"-2303,14 422 1374,-15-429-1839,0 0 0,0 0 0,-1 0 0,0-1 0,0 1 0,0 0 0,-1-1 0,0 0 0,0 1 0,-1-1 0,1 0 0,-1-1 0,-5 6 0,9-10-70,-1 1 0,0-1 0,1 0 0,-1 1 0,1-1 0,-1 0-1,0 0 1,1 0 0,-1 0 0,0 0 0,1 0 0,-1 1 0,0-1 0,1-1-1,-1 1 1,0 0 0,1 0 0,-1 0 0,0 0 0,1 0 0,-1-1 0,0 1-1,1 0 1,-1 0 0,1-1 0,-1 1 0,1-1 0,-1 1 0,1 0 0,-1-1-1,1 1 1,-1-1 0,1 1 0,-1-1 0,1 1 0,0-1 0,-1 0 0,1 1-1,-1-2 1,-16-28-2020,14 24 864,-8-13-1678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46.7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0 244 696,'0'0'2065,"12"-24"-1823,39-73-63,-43 84-56,0-1 0,1 1 1,0 0-1,15-14 0,3-4 904,-26 29-933,1 1 0,0 0-1,-1 0 1,1 0 0,0 0 0,0 0-1,0 0 1,0 1 0,0-1 0,0 0-1,0 1 1,0 0 0,0-1 0,0 1-1,0 0 1,2 0 0,43 2-280,-28-1 318,10-1-19,-1 1-1,0 2 1,0 1-1,0 1 1,41 14-1,-67-19-68,0 1 0,0 0 0,0 0-1,0 0 1,0 1 0,0-1 0,-1 0-1,1 1 1,-1-1 0,1 1 0,-1 0 0,1-1-1,-1 1 1,0 0 0,0 0 0,0 0-1,0 0 1,0 0 0,0 0 0,0 0 0,-1 0-1,1 0 1,-1 0 0,1 0 0,-1 0-1,0 1 1,0-1 0,0 0 0,0 0 0,0 0-1,-1 1 1,0 2 0,0 1 46,0 0-1,-1 0 1,0 0 0,0 0 0,0 0 0,-1 0-1,0-1 1,0 1 0,0-1 0,-5 6 0,-20 16 14,-1-1 1,-1-1 0,-1-1 0,-1-2 0,-1-2-1,-44 21 1,21-10-11,40-18 75,16-12-167,0-1 0,0 1 0,0 0 0,1 0 0,-1 0 0,0-1 0,1 1 0,-1 0 0,1 0 0,-1-1 0,0 1-1,1 0 1,0-1 0,-1 1 0,1 0 0,-1-1 0,1 1 0,0-1 0,0 1 0,-1-1 0,1 0 0,0 1 0,0-1 0,0 1 0,34 18 16,0-2 0,1-1-1,1-1 1,0-3 0,1 0 0,60 8-1,-97-20-145,19 6 437,-19-5-440,-1-1 0,1 0-1,-1 1 1,0-1 0,1 0-1,-1 1 1,0-1 0,1 0-1,-1 1 1,0-1 0,0 1 0,1-1-1,-1 1 1,0-1 0,0 1-1,0-1 1,0 1 0,1-1-1,-1 1 1,0-1 0,0 1 0,0-1-1,0 1 1,0-1 0,0 1-1,0-1 1,-1 1 0,1-1 0,0 1-1,0-1 1,0 1 0,0-1-1,-1 0 1,1 1 0,0-1-1,0 1 1,-1-1 0,1 1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47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1016,'0'0'4257,"9"13"-3851,26 40-61,-31-48-217,-2 0 0,1 1 0,-1-1 0,0 1 1,0 0-1,0-1 0,-1 1 0,0 0 0,0 0 0,0 0 0,-1 0 0,0 7 1,3 21 116,8 28-685,-31-67-3424,11-3 1833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48.0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25 776,'0'0'4186,"13"-4"-4108,39-4 90,0 1 1,100 2-1,-149 5-98,0 0 0,-1 0 0,1 0 0,-1 0 0,1 1 0,-1-1 0,1 1 0,-1-1-1,1 1 1,-1 0 0,1 0 0,-1 0 0,0 0 0,1 0 0,-1 1 0,0-1 0,0 1 0,0-1 0,0 1 0,0 0-1,0 0 1,-1 0 0,1 0 0,-1 0 0,1 0 0,-1 0 0,0 1 0,0-1 0,0 0 0,2 5 0,-3-4-1,0 1-1,1-1 1,-1 1 0,0-1 0,-1 1 0,1-1 0,-1 1 0,1-1-1,-1 1 1,0-1 0,0 1 0,-1-1 0,1 0 0,-1 0 0,0 1 0,1-1-1,-1-1 1,-1 1 0,1 0 0,0 0 0,-1-1 0,-2 3 0,-17 13 125,-1-2 0,-1 0 1,0-2-1,-1 0 0,0-2 1,-39 13-1,52-18-417,22-4 125,45-3 72,-8 0-79,-29 1 73,73 9-180,-82-8 175,-1-1-1,0 1 1,0 1 0,0-1 0,0 1 0,-1 1-1,1 0 1,9 5 0,-16-8 43,0 0 1,-1-1-1,1 1 0,0 0 0,0 0 1,0 0-1,-1 0 0,1 0 1,0 0-1,-1 0 0,1 0 0,-1 0 1,1 0-1,-1 0 0,1 0 0,-1 0 1,0 0-1,1 0 0,-1 0 1,0 1-1,0-1 0,0 0 0,0 0 1,0 0-1,0 0 0,0 1 1,-1-1-1,1 0 0,0 0 0,-1 0 1,1 0-1,0 0 0,-1 0 0,0 0 1,1 0-1,-1 0 0,1 0 1,-1 0-1,0 0 0,0 0 0,0 0 1,1-1-1,-1 1 0,0 0 0,0 0 1,0-1-1,0 1 0,0-1 1,-2 1-1,-7 6 149,0-1 0,0-1 0,-18 7 0,27-11-167,-23 9 140,-2 0 0,1-1 0,-1-2 0,-1 0 0,1-2 0,-1-1 0,0-1 0,0-1 0,0-2 0,-31-3 0,47 1-204,2-1-1476,2 3-3224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48.7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1584,'-1'4'6082,"0"21"-5730,17 22 264,-12-38-425,0 1 0,-1-1 0,0 1 0,-1 0-1,0 0 1,1 20 0,-2-10 139,0 9-8,-3-12-5464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49.2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1064,'0'0'5597,"10"-6"-5518,1 0-72,1 0 0,0 0 0,0 2-1,0-1 1,0 1 0,1 1 0,0 0 0,24-2-1,-22 5-114,36 4 622,-48-3-435,0 1-1,0-1 1,0 1 0,0-1 0,0 1 0,-1 0-1,1 0 1,-1 0 0,1 0 0,-1 1-1,0-1 1,0 1 0,0-1 0,2 4-1,4 5 54,-1 1 1,0 0-1,0 1 0,-2-1 0,1 1 0,-2 0 0,0 0 0,0 1 0,-1-1 0,-1 1 0,0 0 0,-1 0 0,-1 0 0,0 0 0,-2 16 0,1-25-81,-1 1 0,0-1 0,0 1 0,0-1 0,-1 0 1,1 1-1,-1-1 0,0-1 0,-1 1 0,1 0 0,-1-1 0,0 0 0,0 1 1,-1-2-1,1 1 0,-1 0 0,0-1 0,0 0 0,0 0 0,0-1 0,-6 3 0,-10 4 64,0-1 0,0-2-1,-1 0 1,-22 3 0,37-8-295,-30 2 811,36-3-705,0 0 0,0 0 0,1-1 0,-1 1 0,0 0 0,0-1 0,1 1 0,-1-1 0,0 1 0,1-1 0,-1 1 0,0-1 0,1 1 0,-1-1 0,1 1 0,-1-1 0,1 0 0,-1 1 0,1-1 0,0 0 0,-1 0 0,1 1 0,0-1 0,-1 0 0,1 0 0,0 1 0,0-1 0,0 0 0,0 0 0,0 0 0,0 0 0,0 1 0,0-1 0,0 0 0,0 0 0,0 0-1,0 1 1,1-1 0,-1 0 0,0 0 0,1 1 0,0-2 0,3-3-1810,6 2-570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49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4209,'0'0'6076,"0"-8"-5624,1 37-408,2 1 0,13 55-1,-9-56-7,-1 1 0,2 59 0,-7-74-321,-1 29 732,0-43-653,0 0 0,0 0 0,0 1 0,0-1 0,0 0 0,-1 0 0,1 1-1,0-1 1,-1 0 0,1 0 0,-1 0 0,0 0 0,1 0 0,-1 0 0,0 0-1,1 0 1,-1 0 0,0 0 0,0 0 0,0 0 0,0 0 0,0-1 0,0 1 0,0 0-1,0-1 1,-3 2 0,-2-2-2654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50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25 2841,'0'0'7033,"-15"10"-5389,330-28-1640,-315 7-2449,-2 6-1431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0-10-29T14:32:12.179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65D173B-786A-4484-B2DE-F5A948C8E76E}" emma:medium="tactile" emma:mode="ink">
          <msink:context xmlns:msink="http://schemas.microsoft.com/ink/2010/main" type="inkDrawing" rotatedBoundingBox="24355,10042 24355,10081 24340,10081 24340,10042" shapeName="Other"/>
        </emma:interpretation>
      </emma:emma>
    </inkml:annotationXML>
    <inkml:trace contextRef="#ctx0" brushRef="#br0">2747 5519 0,'0'-26'250,"0"13"-235</inkml:trace>
  </inkml:traceGroup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50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44 720,'0'0'5131,"14"-3"-4591,60-13 695,83-7 0,60 21-977,-116 3 1836,-110 22-5568,3-14 680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51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6809,'0'0'4473,"1"0"-4462,1 0 6,0 3 15,-1-1 0,1 1 0,-1-1 0,0 1 0,0 0 0,0-1-1,0 1 1,-1 0 0,1 0 0,-1 0 0,1 0 0,-1 0-1,0-1 1,-1 5 0,2-5 19,17 79 427,-1-7-1563,-17-22-5023,-3-41 1560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51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48 760,'0'0'8975,"13"-4"-6096,45-10-2746,-17 8-236,79 1 0,-126-4-2385,-2-1-1252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52.2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30 1304,'0'0'6859,"16"0"-5404,25 0-1016,1-3 0,-1-1-1,69-17 1,-58 19-1531,-30 3-3200,-14-1 23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52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3713,'0'0'6032,"5"37"-5047,2 22-891,4 40 247,-8-32-4084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53.1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35 3441,'0'0'3757,"5"-2"-3664,10-4-59,0 1 1,0 1-1,0 1 1,1 0-1,0 1 1,-1 1 0,1 0-1,16 1 1,42-3-2736,-49-1 705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54.1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 0 4977,'0'0'5855,"-7"0"-5651,-36 0-30,40 2-124,0-1 0,1 1-1,-1 0 1,0 0 0,1 0-1,0 0 1,0 1 0,-1-1-1,1 0 1,1 1 0,-1 0-1,0-1 1,1 1 0,-1 0-1,0 3 1,-7 9 153,-1-2-160,2 1 1,0 0-1,0 1 1,1 0-1,1 0 0,1 0 1,0 1-1,1 0 1,1-1-1,0 2 0,1-1 1,1 0-1,0 0 1,1 1-1,1-1 0,1 0 1,0 0-1,1 0 1,1 0-1,0 0 0,10 23 1,18 37-33,-7-17 15,50 90 1,-74-147-90,0 0 0,0-1 1,1 1-1,-1-1 0,1 1 0,-1-1 1,1 0-1,-1 0 0,1 1 0,0-1 0,0 0 1,-1-1-1,1 1 0,0 0 0,0 0 1,0-1-1,0 1 0,0-1 0,0 0 1,0 1-1,0-1 0,0 0 0,0 0 1,0 0-1,0-1 0,0 1 0,0 0 1,0-1-1,4-1 0,1 0-696,0-1 0,0 0 0,0 0 0,0-1 0,-1 0 0,11-8 0,7-9-5040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55.2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23 189 1456,'0'0'3700,"7"0"-3339,19 0-207,-6 0 5964,-20 30-5855,21 262-143,-22-291-120,0-1 0,1 1 1,-1 0-1,0 0 0,1-1 0,-1 1 1,0 0-1,0-1 0,1 1 1,-1-1-1,0 1 0,0-1 0,0 1 1,0-1-1,0 0 0,0 1 0,0-1 1,0 0-1,0 0 0,0 0 0,0 0 1,0 1-1,0-1 0,0-1 0,-1 1 1,-24-2-1279,24-2 882,0-1 0,1 0 0,-1 0 1,1 0-1,0 0 0,0 0 0,1 0 0,0 0 0,0 0 0,0 0 1,0 0-1,2-9 0,0-9-419,-3-30 1054,-3 0 0,-17-98 0,18 140-62,0 0 116,0 1 1,1-1-1,1-1 1,-1 1-1,2 0 1,-1 0-1,2 0 1,2-20-1,-2 30-292,0-1-1,1 0 0,-1 1 1,0-1-1,1 1 1,-1 0-1,1-1 1,0 1-1,-1 0 1,1 0-1,0 0 0,0 0 1,0 0-1,-1 1 1,1-1-1,0 0 1,0 1-1,4-1 1,43-6-52,-38 6 54,12-2-3,-1 1-1,1 1 0,0 1 0,31 3 0,-49 1 91,0 0 0,0 0 0,0 0 0,-1 1 0,0-1 0,0 1 0,0 0 0,0 1 0,4 9 0,3 0 23,-11-15-90,1 1 0,0 0 0,-1 0 0,1 0 1,-1 0-1,1 0 0,-1 0 0,1 0 0,-1 0 1,0 0-1,1 0 0,-1 0 0,0 0 0,0 0 1,0 0-1,0 0 0,0 0 0,0 0 0,0 0 1,0 0-1,0 0 0,0 0 0,-1 0 0,1 0 0,0 0 1,-1 0-1,1 0 0,-1 0 0,1 0 0,-1 0 1,1-1-1,-1 1 0,0 0 0,-1 1 0,-35 22 720,19-14-569,-20 13 129,25-17-212,1 1 0,-1 1 0,2 0-1,-1 0 1,1 2 0,1-1 0,-1 1-1,1 1 1,-13 18 0,21-25-87,1 0 1,-1 0-1,1 1 0,-1-1 1,1 0-1,0 1 0,1 0 1,-1-1-1,1 1 0,0-1 1,0 1-1,1 4 0,-1-6-2,1 0 0,-1-1 0,1 1 0,-1-1 0,1 1 1,0-1-1,0 1 0,0-1 0,0 1 0,0-1 0,1 0 0,-1 0 0,1 0 0,-1 0 0,1 0 0,0 0 0,0 0 0,0 0 0,4 2 0,19 7 65,44 12 0,-47-17-55,0 1 0,36 17 0,-53-21-288,1-1 0,-1 0 0,1 0 0,0 0 1,-1-1-1,1 0 0,0 0 0,0 0 0,0-1 0,11 0 1,-11 0-331,15 0-2276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55.6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6481,'0'0'2660,"4"9"-2491,4 8-208,-1 1 1,-1 1-1,0-1 0,-2 1 1,0 0-1,2 26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56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40 2345,'5'-12'499,"2"-15"1561,17 26-1692,50 1 376,-42 0 2167,-32 40-1825,-8-7-202,0 4-467,8-35-416,0-1-1,0 0 1,0 1 0,1-1-1,-1 0 1,0 1 0,1-1-1,-1 0 1,1 1 0,-1-1-1,1 0 1,0 0 0,0 1-1,-1-1 1,1 0 0,0 0-1,0 0 1,0 0 0,0 0-1,0 0 1,0 0-1,0-1 1,1 1 0,1 1-1,5 2 3,2 1-7,-1 0-1,1 1 1,16 14 0,-24-18 11,0 0 0,0 0 0,1 1 0,-1 0 0,-1-1 0,1 1 0,0 0 1,-1 0-1,1 0 0,-1 0 0,0 0 0,0 0 0,0 0 0,0 0 0,-1 0 1,1 1-1,-1 4 0,0-6 16,0 0 1,0 0-1,-1 0 0,1 0 1,0 0-1,-1 0 0,0-1 1,1 1-1,-1 0 0,0 0 1,0-1-1,0 1 1,0 0-1,0-1 0,0 1 1,-1-1-1,1 1 0,0-1 1,-1 0-1,-1 2 0,-2 0 19,1-1 0,-1 1 0,0-1 0,0 0 1,0 0-1,0 0 0,-8 1 0,-8 0 269,-1 0 1,-37-1 0,56-2-250,-1 0-37,-1 0 0,0 0 0,1 0-1,-1-1 1,1 0 0,-1 0 0,1 0 0,-1 0-1,1 0 1,-1-1 0,1 0 0,0 0 0,0 0-1,-7-5 1,11 6-170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4:36:57.446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  <inkml:context xml:id="ctx1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1" timeString="2020-10-29T14:34:41.539"/>
    </inkml:context>
  </inkml:definitions>
  <inkml:traceGroup>
    <inkml:annotationXML>
      <emma:emma xmlns:emma="http://www.w3.org/2003/04/emma" version="1.0">
        <emma:interpretation id="{9990525D-51A8-45EC-A133-2C6A5FB38145}" emma:medium="tactile" emma:mode="ink">
          <msink:context xmlns:msink="http://schemas.microsoft.com/ink/2010/main" type="writingRegion" rotatedBoundingBox="13136,9839 19728,10265 19583,12516 12990,12089"/>
        </emma:interpretation>
      </emma:emma>
    </inkml:annotationXML>
    <inkml:traceGroup>
      <inkml:annotationXML>
        <emma:emma xmlns:emma="http://www.w3.org/2003/04/emma" version="1.0">
          <emma:interpretation id="{850FBF66-AF55-45DF-9C76-925EB7FC64A2}" emma:medium="tactile" emma:mode="ink">
            <msink:context xmlns:msink="http://schemas.microsoft.com/ink/2010/main" type="paragraph" rotatedBoundingBox="13003,10316 16586,9792 16749,10907 13166,114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F03A80-BF73-41DD-9CE7-5416D3C6EED4}" emma:medium="tactile" emma:mode="ink">
              <msink:context xmlns:msink="http://schemas.microsoft.com/ink/2010/main" type="line" rotatedBoundingBox="13003,10316 16586,9792 16749,10907 13166,11430"/>
            </emma:interpretation>
          </emma:emma>
        </inkml:annotationXML>
        <inkml:traceGroup>
          <inkml:annotationXML>
            <emma:emma xmlns:emma="http://www.w3.org/2003/04/emma" version="1.0">
              <emma:interpretation id="{2F433411-D530-4248-8916-23E48F7AD90B}" emma:medium="tactile" emma:mode="ink">
                <msink:context xmlns:msink="http://schemas.microsoft.com/ink/2010/main" type="inkWord" rotatedBoundingBox="13136,10300 14735,10543 14572,11612 12973,11368"/>
              </emma:interpretation>
              <emma:one-of disjunction-type="recognition" id="oneOf0">
                <emma:interpretation id="interp0" emma:lang="en-US" emma:confidence="0">
                  <emma:literal>EE</emma:literal>
                </emma:interpretation>
                <emma:interpretation id="interp1" emma:lang="en-US" emma:confidence="0">
                  <emma:literal>Re</emma:literal>
                </emma:interpretation>
                <emma:interpretation id="interp2" emma:lang="en-US" emma:confidence="0">
                  <emma:literal>Ref</emma:literal>
                </emma:interpretation>
                <emma:interpretation id="interp3" emma:lang="en-US" emma:confidence="0">
                  <emma:literal>Red</emma:literal>
                </emma:interpretation>
                <emma:interpretation id="interp4" emma:lang="en-US" emma:confidence="0">
                  <emma:literal>Ret</emma:literal>
                </emma:interpretation>
              </emma:one-of>
            </emma:emma>
          </inkml:annotationXML>
          <inkml:trace contextRef="#ctx0" brushRef="#br0">-8452 6045 80 0,'0'0'124'0,"0"0"-44"0,0 0 4 16,0 0-31-16,0 0-19 16,0 0 0-16,0 0-33 15,-30-29 0-15,30 26 11 16,0 3-12-16,0-2 10 15,0-1 1-15,0-2 1 16,0 0 24-16,0 0-20 16,0-3-5-16,0 0 18 15,0-3 4-15,0 4 9 16,0 0-17-16,0-3-25 0,0 3 22 16,0-1-16-16,0-1 1 15,0-1-7-15,0 1-2 16,6-4 1-16,7-1 1 15,3 2-8-15,0-4 7 16,1 7 1-16,-1-1 0 16,0 1 1-16,1 4-1 15,-1-2 7-15,0 3-7 16,3 0-3-16,-2 4 1 16,7 0 2-16,1 0 0 15,8 0 0-15,-4 0 1 16,1 0-1-16,-6 0 0 15,-2 0-16-15,-5 0 16 0,-10 0-26 16,-2 4-16-16,-2 9 16 16,1-1 7-16,-4 2 18 15,0-1-7-15,2 0 5 16,-2-4 3-16,3 0 0 16,2 2 10-16,-3 1 1 15,4-2-5-15,-3 1 20 16,-3 4-26-16,0 0 9 15,0 2 1-15,0 2-10 16,-5-1 19-16,-11-1 8 16,-1 0-25-16,-5 1 32 15,-2-4-1-15,-7 0-32 16,-1 2 21-16,-4 0 8 0,5-1-4 16,6-4 19-1,8-5-30-15,7-1 3 0,4-5-18 16,3 2 0-16,3-2 7 15,0 0-7-15,0 0 0 16,0 0 8-16,0 0-6 16,0 0-2-16,-2 0 0 15,-1 0-7-15,-5 0-2 16,-5 3 10-16,-7 2-1 16,1-3 3-16,6 3 7 15,2-5-11-15,9 0 1 16,2 0-23-16,0 0 23 15,0 0-24-15,0 0 9 16,10 0 5-16,6 3-15 16,7-2 25-16,1 4 0 0,3 3 1 15,-3 2 10 1,-2 0-11-16,-1 0 1 0,-1-1 3 16,-1 1 2-16,-3 0-6 15,3 0 0-15,-2-1 0 16,-1 1 2-16,-3 2-2 15,3 2 0-15,-2 1 0 16,-3 0-2-16,-1 2 2 16,2 0 26-16,-7-2-25 15,1-3 22-15,-4-2-23 16,-2-5-1-16,0 0 1 16,0-1-29-16,0 1 26 15,0 0-26-15,0 2-26 16,0 2-1-16,0-5-13 0,0-2-24 15,0-2-22-15,0 0-51 16,3 0-27-16</inkml:trace>
          <inkml:trace contextRef="#ctx0" brushRef="#br0" timeOffset="1156.83">-7679 6488 67 0,'0'0'180'0,"0"0"-138"15,0 0-18-15,0 0 14 16,0 0-14-16,0 0 2 16,0 0-25-16,-89 70 12 0,89-65-13 15,-3-1-1-15,1 3 1 16,-4-3 1-16,-7 3-1 15,-6 5 14-15,-11 5-1 16,-8 1 0-16,-6-1-7 16,6-3 1-16,5-1-3 15,12-6-4-15,7-2 1 16,11-4-8-16,3-1 2 16,0 0-68-16,28 0-37 15,5-6-11-15,-2-6-36 0</inkml:trace>
          <inkml:trace contextRef="#ctx0" brushRef="#br0" timeOffset="34145.65">-8490 6102 46 0,'0'0'100'0,"0"0"-54"16,0 0 46-16,0 0 21 15,-25-13-45-15,25 10-44 16,0 3 18-16,0-2-10 16,0 2-18-16,0-2-12 15,0 2 8-15,0 0-10 0,0 0 0 16,0 0 0-16,0 0 13 15,0 0-13-15,0 0-7 16,-5 0 6-16,2 0-21 16,1 0 22-16,2 0-2 15,0 0-6-15,0 0 7 16,0 0 1-16,0 0 0 16,0 0-2-16,0 0-1 15,0 0 2-15,0 0 1 16,0 0-8-16,0 0 0 15,0 0 6-15,0 0 2 16,0 0-7-16,0 0 6 16,0 0 1-16,0 0 0 0,0 2 0 15,0-2 2-15,0 2-1 16,0-2-1-16,0 0 2 16,0 0 4-16,0 3-7 15,0-3 1-15,0 0-10 16,0 2 3-16,0 2 6 15,0 3 1-15,0-6 0 16,0 6 3-16,0-6-3 16,0 1 0-16,0 1 0 15,0-3-6-15,0 2 13 16,0-2-7-16,0 0 0 16,0 3-1-16,0-1 1 0,0 1 0 15,0-1 0-15,0 1-8 16,0-1 8-16,0 3 0 15,0-1 1-15,0 4 8 16,0 0-9-16,0-1 0 16,0 0 0-16,0-2-1 15,0-1 1-15,0 1 0 16,0-2 3-16,0 0-1 16,0-1-2-16,0 1 0 15,0 2-7-15,0-3-3 16,5 5 10-16,-3-2 0 15,5 3 8-15,-5-1-2 16,1 0-1-16,-1 3-5 0,-2 0 0 16,0 0 5-1,0 2-5-15,0 2 0 0,0-2-1 16,0 4 12-16,0 0-11 16,0-1 0-16,0-2 0 15,0 0-10-15,0 0 10 16,5-4 0-16,-2 1-10 15,3 0 20-15,-3-3-10 16,-1 3 0-16,1 1 2 16,-1-2 6-16,2 3-7 15,-4 1-1-15,0 1 1 16,0 3 5-16,0 0 9 16,0-2-15-16,0 0 0 15,0-5 22-15,0-1-21 16,2-1-1-16,-2-4 4 0,0 4 6 15,3-3-10-15,-3 0 0 16,0-1 0-16,2 4 0 16,-2 2 0-16,0-1 7 15,3 3-7-15,-3 3 8 16,3 0-10-16,-1-1 2 16,2 1 0-16,-4 0-8 15,2-6 9-15,1 2-1 16,-1-5 0-16,-2 2 7 15,0-1-8-15,3-2 1 16,-3 2 0-16,0 3 0 16,0 0 1-16,0-3 1 0,0 3 11 15,0-5-12 1,0-1 15-16,0-4-8 0,0 4-7 16,0-4 32-16,0 0-10 15,0 0 6-15,0 0 14 16,0 0-29-16,0 0 13 15,0 0-27-15,0 0-13 16,0 0 12-16,0 0-106 16,0 0-118-16,0 4-169 0</inkml:trace>
        </inkml:traceGroup>
      </inkml:traceGroup>
    </inkml:traceGroup>
    <inkml:traceGroup>
      <inkml:annotationXML>
        <emma:emma xmlns:emma="http://www.w3.org/2003/04/emma" version="1.0">
          <emma:interpretation id="{237039F9-9DFD-4D3C-83B2-FE454FB7D454}" emma:medium="tactile" emma:mode="ink">
            <msink:context xmlns:msink="http://schemas.microsoft.com/ink/2010/main" type="paragraph" rotatedBoundingBox="15356,11002 19662,11281 19583,12516 15276,1223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2EB59FC-F1F4-4A62-B762-0E9F6EC43597}" emma:medium="tactile" emma:mode="ink">
              <msink:context xmlns:msink="http://schemas.microsoft.com/ink/2010/main" type="line" rotatedBoundingBox="15356,11002 19663,11281 19583,12516 15276,12237"/>
            </emma:interpretation>
          </emma:emma>
        </inkml:annotationXML>
        <inkml:traceGroup>
          <inkml:annotationXML>
            <emma:emma xmlns:emma="http://www.w3.org/2003/04/emma" version="1.0">
              <emma:interpretation id="{D90EF3DA-313C-4BB0-A50F-A0BA5C42FBEB}" emma:medium="tactile" emma:mode="ink">
                <msink:context xmlns:msink="http://schemas.microsoft.com/ink/2010/main" type="inkWord" rotatedBoundingBox="19648,11280 19663,11281 19662,11296 19647,11295"/>
              </emma:interpretation>
              <emma:one-of disjunction-type="recognition" id="oneOf1">
                <emma:interpretation id="interp5" emma:lang="en-US" emma:confidence="0">
                  <emma:literal>.</emma:literal>
                </emma:interpretation>
                <emma:interpretation id="interp6" emma:lang="en-US" emma:confidence="0">
                  <emma:literal>,</emma:literal>
                </emma:interpretation>
                <emma:interpretation id="interp7" emma:lang="en-US" emma:confidence="0">
                  <emma:literal>\</emma:literal>
                </emma:interpretation>
                <emma:interpretation id="interp8" emma:lang="en-US" emma:confidence="0">
                  <emma:literal>`</emma:literal>
                </emma:interpretation>
                <emma:interpretation id="interp9" emma:lang="en-US" emma:confidence="0">
                  <emma:literal>'</emma:literal>
                </emma:interpretation>
              </emma:one-of>
            </emma:emma>
          </inkml:annotationXML>
          <inkml:trace contextRef="#ctx1" brushRef="#br0">-1960 6718 0</inkml:trace>
        </inkml:traceGroup>
      </inkml:traceGroup>
    </inkml:traceGroup>
  </inkml:traceGroup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56.7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9 384,'0'0'7731,"-3"-9"-4374,2 22-3331,1 0 1,1 0-1,0 0 1,0 0 0,1-1-1,1 1 1,0-1-1,1 1 1,0-1-1,1 0 1,12 21 0,-7-17 317,-19-41-11519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57.1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1 0 1272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5:57.5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94 1272,'26'-50'2025,"-25"49"-1741,0-1 0,-1 0 0,1 1 0,-1-1 0,1 0 0,-1 0 0,0 0 0,0 1 0,0-1 0,0 0 0,0 0 0,0 0 0,0 0 0,0 1 1,-1-3-1,1-4 1283,16 6-1657,22 1 125,-17-1-49,0 2 0,30 2 0,-47-2 35,0 1 1,0-1-1,0 1 1,0 0-1,0 0 1,0 1-1,-1-1 1,1 1-1,0 0 1,-1 0 0,1 0-1,-1 0 1,0 0-1,0 1 1,1 0-1,-2-1 1,1 1-1,3 5 1,11 17 177,-12-19-178,-1 0 1,0 0 0,0 0 0,0 0-1,-1 1 1,0 0 0,0-1 0,-1 1-1,0 0 1,0 0 0,-1 0-1,2 13 1,-4-18 12,1 0-1,-1 0 0,0 0 1,0 0-1,0 0 1,0 0-1,0 0 0,-1 0 1,1 0-1,0-1 1,-1 1-1,1 0 1,-1-1-1,0 1 0,0-1 1,1 0-1,-1 0 1,-3 2-1,-40 21 353,44-23-375,-17 8 117,-1-1-1,1 0 0,-2-1 0,1-1 0,-1-1 1,1-1-1,-30 3 0,48-7-165,0 0-1,1-1 1,-1 1-1,0-1 1,1 1 0,-1 0-1,1-1 1,-1 1 0,1-1-1,-1 1 1,1-1-1,-1 1 1,1-1 0,-1 0-1,1 1 1,-1-1 0,1 0-1,0 1 1,0-1-1,-1 0 1,1 1 0,0-1-1,0 0 1,0 0-1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03.3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7 1632,'0'0'7234,"-1"-4"-6987,1 2 1506,4 10-767,11 31-581,-9-23-462,-2-1 1,1 1-1,-2 0 0,2 20 0,-5-29 62,1 5-11,0-1 0,-1 0 0,-1 0-1,0 0 1,0 1 0,-1-1 0,-1 0 0,0-1 0,0 1 0,-1 0 0,0-1 0,-8 12 0,-2 10-827,13-16-2638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03.7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58 784,'0'0'4621,"18"-15"-2547,10 8-1941,1 1-1,-1 1 1,1 1-1,36 1 1,28-4-137,21-3-428,-78 9-3636,-46 1 2054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04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3409,'0'0'3906,"0"8"-3299,12 153 830,-10 28-1969,4-182-2470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05.2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1 146 2633,'0'0'1014,"18"-16"-872,84-74 263,-95 87-230,0-1 0,0 1-1,1 0 1,-1 0 0,1 1-1,-1 0 1,1 1 0,0-1-1,0 2 1,10-1 0,3-1-24,244-12 206,-262 14-311,-1 0 0,1 1 0,0-1 0,-1 0 1,1 1-1,-1 0 0,1-1 0,-1 1 0,1 0 0,-1 0 0,0 1 0,0-1 0,1 0 0,-1 1 1,0-1-1,0 1 0,0 0 0,0 0 0,-1 0 0,1 0 0,0 0 0,-1 0 0,0 0 0,1 0 1,-1 0-1,0 1 0,0-1 0,0 1 0,1 3 0,-1-1 36,0-1 1,-1 0-1,1 1 0,-1-1 1,0 1-1,0-1 0,0 0 1,-1 1-1,0-1 0,0 1 0,0-1 1,0 0-1,0 0 0,-1 0 1,0 0-1,0 0 0,-4 6 1,-6 6 52,-1-1 0,0-1 1,-1 0-1,-1-1 0,0-1 1,-1 0-1,-23 13 1,-132 61 411,83-44-294,87-42-255,0 0 1,0 0-1,1 0 0,-1 0 1,0 1-1,1-1 0,-1 0 1,0 0-1,1 1 0,-1-1 1,0 0-1,1 1 1,-1-1-1,1 1 0,-1-1 1,1 1-1,-1-1 0,1 1 1,-1-1-1,1 1 1,0 0-1,-1-1 0,1 1 1,0 0-1,-1-1 0,1 1 1,0 0-1,0-1 1,0 1-1,-1 0 0,1-1 1,0 1-1,0 0 0,0 1 1,25 15-33,221 83 119,-173-72-59,-64-26-426,0 0 1,0 0-1,1-1 1,-1 0-1,0-1 0,15-1 1,-3 1-1685,-11 0-178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08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1176,'0'0'9564,"0"30"-9387,-1 68 320,-1 5-2857,0-99 946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09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54 960,'0'0'3224,"10"-5"-3143,2-1-93,-1-1 155,1 1 0,1 0 0,-1 1 1,1 0-1,0 1 0,0 1 0,19-3 2176,-31 16-2170,0 0 0,-1-1 0,-1 1 0,1 0 0,-2 0 0,1 0 1,-1-1-1,-1 1 0,0-1 0,0 0 0,-1 1 0,0-1 0,-1-1 0,1 1 1,-2-1-1,-10 14 0,15-21-150,1-1 1,0 0-1,-1 1 1,1-1-1,-1 1 1,1-1-1,0 1 0,0-1 1,-1 1-1,1 0 1,0-1-1,0 1 1,0-1-1,-1 1 1,1-1-1,0 1 0,0 0 1,0-1-1,0 1 1,0-1-1,0 1 1,0 0-1,0-1 1,1 1-1,-1-1 1,0 1-1,0 0 0,0-1 1,1 1-1,-1-1 1,0 1-1,1-1 1,-1 1-1,0-1 1,1 1-1,-1-1 0,1 1 1,21 12-122,-12-8 86,60 62-35,-70-66 82,1-1-1,-1 1 0,1 0 0,-1-1 0,1 1 1,-1 0-1,0-1 0,0 1 0,1 0 0,-1-1 1,0 1-1,0 0 0,0 0 0,0-1 0,0 1 1,0 0-1,0 0 0,0 0 0,0-1 0,0 1 0,0 0 1,0 0-1,0-1 0,-1 1 0,1 0 0,0-1 1,-1 1-1,1 0 0,0-1 0,-1 1 0,1 0 1,-1-1-1,1 1 0,-1-1 0,1 1 0,-1-1 1,0 1-1,1-1 0,-1 1 0,0-1 0,1 1 1,-1-1-1,0 0 0,1 0 0,-2 1 0,-42 15 290,33-13-191,4-1-67,-10 5 307,0-1-1,-1-1 1,1 0 0,-1-2 0,-35 3 0,52-6-410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09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183 86 1136,'0'0'5371,"0"-9"-4290,1 6-962,-1 1 0,0-1 0,0 0 0,0 0 0,0 0 0,0 0-1,-1 1 1,1-1 0,-1 0 0,0 0 0,1 1 0,-1-1 0,-1 1 0,1-1 0,0 1-1,-1-1 1,1 1 0,-1-1 0,1 1 0,-1 0 0,0 0 0,0 0 0,0 0 0,-1 0-1,1 1 1,0-1 0,-1 1 0,1-1 0,-1 1 0,1 0 0,-1 0 0,1 0 0,-1 0-1,0 0 1,0 1 0,1-1 0,-1 1 0,0 0 0,0 0 0,-4 0 0,2 1-116,0 0 1,1 0 0,-1 0-1,0 0 1,1 1-1,-1 0 1,1-1 0,0 2-1,0-1 1,0 1 0,0-1-1,0 1 1,0 0-1,1 0 1,-1 1 0,-4 6-1,4-6 4,0 1 0,0 0 0,1 0 0,0 0 0,0 0 0,0 0 1,1 1-1,0-1 0,0 1 0,0 0 0,1-1 0,0 1 0,-1 8 0,2-8-1,1 1 0,1-1 0,-1 0 0,1 0 0,0 0 0,0 0 0,1 0 0,0-1 0,0 1 0,0-1 0,1 0 0,0 0 0,0 0 0,0 0 0,0 0 0,1-1 0,0 0 0,-1 0 0,2 0 0,-1-1 0,0 0 0,9 4 0,-1 0-123,0-1-1,0 0 0,1-1 1,0-1-1,0 0 1,0 0-1,0-2 0,30 2 0,-39-5-128,0 0-1,1 0 0,-1-1 0,0 0 0,0 0 1,0 0-1,0 0 0,0-1 0,0 0 0,-1 0 1,8-7-1,-4 4-606,13-11-1650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4:36:12.407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97EDF3D-6562-49EE-AEEA-169E57EE5796}" emma:medium="tactile" emma:mode="ink">
          <msink:context xmlns:msink="http://schemas.microsoft.com/ink/2010/main" type="writingRegion" rotatedBoundingBox="3380,13634 18897,13830 18852,17327 3336,17131"/>
        </emma:interpretation>
      </emma:emma>
    </inkml:annotationXML>
    <inkml:traceGroup>
      <inkml:annotationXML>
        <emma:emma xmlns:emma="http://www.w3.org/2003/04/emma" version="1.0">
          <emma:interpretation id="{3D731330-54F8-4D25-A4D4-DEEBAD611322}" emma:medium="tactile" emma:mode="ink">
            <msink:context xmlns:msink="http://schemas.microsoft.com/ink/2010/main" type="paragraph" rotatedBoundingBox="3380,13634 18897,13830 18852,17327 3336,171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35B9EC7-BD41-440A-B1B0-F794DBF773D1}" emma:medium="tactile" emma:mode="ink">
              <msink:context xmlns:msink="http://schemas.microsoft.com/ink/2010/main" type="line" rotatedBoundingBox="3380,13634 18897,13830 18852,17327 3336,17131"/>
            </emma:interpretation>
          </emma:emma>
        </inkml:annotationXML>
        <inkml:traceGroup>
          <inkml:annotationXML>
            <emma:emma xmlns:emma="http://www.w3.org/2003/04/emma" version="1.0">
              <emma:interpretation id="{F4EE6593-E7B0-42FB-BF05-19AAD89204FF}" emma:medium="tactile" emma:mode="ink">
                <msink:context xmlns:msink="http://schemas.microsoft.com/ink/2010/main" type="inkWord" rotatedBoundingBox="11328,14867 15508,14920 15494,16016 11314,15963"/>
              </emma:interpretation>
              <emma:one-of disjunction-type="recognition" id="oneOf0">
                <emma:interpretation id="interp0" emma:lang="en-US" emma:confidence="0">
                  <emma:literal>RillR.x,</emma:literal>
                </emma:interpretation>
                <emma:interpretation id="interp1" emma:lang="en-US" emma:confidence="0">
                  <emma:literal>RillR,x,</emma:literal>
                </emma:interpretation>
                <emma:interpretation id="interp2" emma:lang="en-US" emma:confidence="0">
                  <emma:literal>Riri",</emma:literal>
                </emma:interpretation>
                <emma:interpretation id="interp3" emma:lang="en-US" emma:confidence="0">
                  <emma:literal>Run.</emma:literal>
                </emma:interpretation>
                <emma:interpretation id="interp4" emma:lang="en-US" emma:confidence="0">
                  <emma:literal>Run,</emma:literal>
                </emma:interpretation>
              </emma:one-of>
            </emma:emma>
          </inkml:annotationXML>
          <inkml:trace contextRef="#ctx0" brushRef="#br0">-10045 10494 51 0,'0'0'95'16,"0"0"9"-16,0 0 5 15,0 0 8-15,0 0-9 16,-23-25-25-16,21 25-39 15,2 0-12-15,-3 0-14 16,3 0-18-16,-2 0 7 16,2 0 5-16,-3 0 14 15,1 0 6-15,2 0 2 16,-4 0 21-16,4 0-10 16,-3 5-15-16,-2 4 1 0,0 2-23 15,-3 6-2 1,-4 5-2-16,7 2-4 0,0 3-1 15,0 5-8-15,1 4 9 16,2-2 0-16,-1 5 1 16,3-4-1-16,0-1 0 15,0 0-11-15,0-3 11 16,0 2 0-16,0-1 0 16,0-2-1-16,0-6 1 15,3 0 0-15,3-2 0 16,-3-2-4-16,2-4 4 15,-3-1 0-15,1-3 0 16,-3-2-8-16,2 2 8 16,2-5-10-16,-1 4-1 15,-1-2-22-15,-2-2 4 0,3 3-14 16,-3-5-21-16,2-1-1 16,1 0-28-16,3-4-47 15,-1 0-77-15,0 0-55 0</inkml:trace>
          <inkml:trace contextRef="#ctx0" brushRef="#br0" timeOffset="1555">-10258 10604 126 0,'0'0'138'16,"0"0"-40"-16,0 0 8 16,0 0-7-16,0 0-27 0,0 0-43 15,0 0-27 1,-24-71 18-16,24 71-14 0,0-8 1 16,0 4 6-16,0-1-12 15,0-3 7-15,5-1-2 16,4 0-5-16,-1-3 24 15,-2 3 2-15,-1 2 19 16,0 2-7-16,-2 0-38 16,5 0 15-16,6-3-16 15,3 4 1-15,4-6 1 16,0 3-2-16,1 2 0 16,-1 0 0-16,-4 4 1 15,3-3-1-15,-5 4 0 16,5-3 2-16,-5 2 7 15,1 1 1-15,1 0 2 0,-1 0-3 16,1 0-9-16,1 0-1 16,-1 0-1-16,2 0-7 15,-5 1 2-15,-1 12 4 16,1-1-13-16,-4 2 3 16,-1 4-8-16,-4-1 19 15,-2-1-5-15,-1 0 7 16,2-5 0-16,-4 5 0 15,3-9 7-15,-3 1 2 16,0-1-9-16,0-2-1 16,0 0-1-16,0-1 2 15,0 4-7-15,0-1 7 16,0 3 0-16,0 4 10 0,-9 4-9 16,-5-6 4-16,-1 5-5 15,-2-3 2-15,1 1 6 16,0-2-8-16,-1-7 1 15,1 4 16-15,0 0-17 16,-3-5 1-16,-3 4 5 16,2-1-6-16,1 2 0 15,0-3-1-15,7 3 1 16,0-8 0-16,7 4-20 16,2-6 20-16,0 1-12 15,3-1 11-15,-2 0 0 16,2 0 2-16,0 0-1 0,-3 4 9 15,-2-4-3 1,-1 0-5-16,1 0-1 0,0 3 0 16,-2-3 3-16,5 0-2 15,-1 1-1-15,3-1 0 16,0 0-6-16,0 0 5 16,0 0-14-16,0 0-6 15,0 0 21-15,0 0-7 16,0 0 7-16,0 0-1 15,0 0 3-15,0 0-2 16,0 0 0-16,0 0 0 16,0 0 21-16,0 0-12 15,0 0 3-15,0 0 9 16,0 0-20-16,0 0 14 16,0 0-15-16,0 0 1 0,0 0 7 15,0 0-7-15,0 0-1 16,0 0 14-16,0 0-13 15,0 0 17-15,0 0-5 16,0 0-6-16,0 0 9 16,0 0-16-16,0 0 0 15,0 0 0-15,0 0-10 16,0 5 8-16,12 0 1 16,-2 2 1-16,1 3 0 15,0-2 0-15,-3 0 0 16,3 3 0-16,-1-6 4 15,-1 5-4-15,-1-1 0 16,3 1-1-16,3 0 0 0,-2 2 2 16,5 4-1-1,-1-7 0-15,1 3 1 0,-1-6-1 16,0 6 0-16,1-3 0 16,-1 1 1-16,0 2-1 15,1-5 0-15,-3 3 0 16,-4 2-2-16,4 3 1 15,-3-3 1-15,-4 2 0 16,5 1-6-16,-2 0 6 16,-1-3 0-16,-2-5-1 15,0 0-19-15,-2-2 19 16,-5-2-9-16,2-3-2 16,-2 0 11-16,0 3 2 15,0-3-1-15,0 0 0 16,0 0 0-16,3 0 0 0,-3 0-15 15,0 0-22-15,0 0-8 16,2 0-53-16,4 0-48 16,-3 0-88-16</inkml:trace>
          <inkml:trace contextRef="#ctx0" brushRef="#br0" timeOffset="2252.36">-9511 11175 235 0,'0'0'175'16,"0"0"-48"-16,0 0 0 16,0 0-23-16,0 0-31 15,0 0-52-15,0 0-4 0,0-44-7 16,0 29-9-16,0 3 10 15,0-7-10-15,0-1-1 16,0 3 29-16,0-2 0 16,0 2 17-16,0-3-18 15,0 3-17-15,0 5 14 16,0-4-9-16,0 10-2 16,0 6-5-16,0-5-9 15,0 5 0-15,0 0-10 16,0 0-7-16,0 0-11 15,0 0-24-15,0 0 0 16,2 0 16-16,2 6 18 16,-1 6 18-16,2-1 1 0,-3-1 0 15,-2 1 22-15,3 0-12 16,-3 4 4-16,2-1 0 16,5 4-14-16,-2 6 7 15,0 0-8-15,1 7 0 16,2 4 1-16,0 2-1 15,0 2 0-15,1 0 5 16,-4-7-4-16,0-1-2 16,1-8-2-16,-6-8-13 15,0-6 15-15,0-6-18 16,0-1 3-16,0-2 8 16,0 0-18-16,0 0-5 15,0-13-41-15,0-11-201 16,0-4-239-16</inkml:trace>
          <inkml:trace contextRef="#ctx0" brushRef="#br0" timeOffset="2906.06">-9250 10464 142 0,'0'0'253'0,"0"0"-183"15,0 0-56-15,0 0 8 16,0 0-8-16,0 0-14 16,0 0-21-16,0-2 5 15,0 2 16-15,0 0 1 16,0 0 33-16,0 0 37 0,0 0-2 15,0 0 2 1,0 0-26-16,0 0-15 0,0 5 0 16,0 11-15-16,0 14 24 15,0 12-7-15,0 7-31 16,0 7 11-16,5 7-12 16,8-1 0-16,1-2 0 15,0-2 0-15,0-7 0 16,-1-11 0-16,-5-8 1 15,-3-7-2-15,-2-11 1 16,-1-2 0-16,2-2 8 16,-4-3-7-16,3 3-1 0,-3-5 0 15,0 2 1-15,2 0-1 16,-2 3 0 0,0-2-10-16,0-1 0 0,0-2-16 15,0-3-3-15,0 1-10 16,0-3-30-16,0 0-37 15,3 0-58-15,-3 0-113 0</inkml:trace>
          <inkml:trace contextRef="#ctx0" brushRef="#br0" timeOffset="3501.7">-8985 10321 88 0,'0'0'149'15,"0"0"-22"-15,0 0-6 16,0 0-20-16,0 0-48 0,0 0-44 16,0 0-9-16,0 0-9 15,0 9 9-15,0 8-2 16,0 2-8-16,0 3 10 15,0 3 21-15,7 5-9 16,0 4 4-16,-1 0 16 16,-3 3 51-16,-3-3-38 15,0 0-33-15,0 2 25 16,0 3 35-16,0 3-27 16,0-1-30-16,0 5-15 15,0-2-2-15,0 2 2 16,0-1-1-16,10 0 1 15,-1-6 0-15,-2-6 0 0,0-8-1 16,-2-11 0 0,-3-2-12-16,-2-4 12 0,0-6-21 15,3-2 3-15,-3 0 9 16,0 0-8-16,0 0 3 16,0 0-1-16,0-6-23 15,0-12-86-15,0-2-160 0</inkml:trace>
          <inkml:trace contextRef="#ctx0" brushRef="#br0" timeOffset="4324.26">-8504 10543 13 0,'0'0'55'0,"0"0"-43"0,0 0 47 16,0 0 30-16,0 0-4 16,0 0-30-16,0 0-17 15,0-10 25-15,0 10 22 16,0 0-14-16,0 0-3 16,-2 0-26-16,2 0-14 15,-3 0-23-15,3 2-5 16,0 18 0-16,0 2-1 15,0 12 1-15,0 7 1 0,10 4-1 16,2 3 0-16,1 1 17 16,-2 0-17-16,-5-10-9 15,-6-2 8-15,0-6 1 16,0-6 14-16,0-3-14 16,0-7 0-16,0-3 6 15,0-3-6-15,0-1-1 16,0-1 0-16,0 0-24 15,0-2-14-15,0 0-27 16,7 0-9-16,5-5 11 16,-2 0-12-16,1 0 12 15,-6 0-41-15,-2-10-110 0</inkml:trace>
          <inkml:trace contextRef="#ctx0" brushRef="#br0" timeOffset="5164.39">-8666 10447 88 0,'0'0'315'15,"0"0"-183"-15,0 0-78 16,0 0-21-16,0 0-5 15,0 0-28-15,0 0-1 16,40-71-8-16,-12 71-12 16,-4 0 0-16,0 0-5 0,-2 0 3 15,-5 3 12-15,-5 4-2 16,2-7 13-16,-3 0 0 16,6 0 6-16,2 0 18 15,5 0-1-15,6 0-3 16,3-5 2-16,-4 0-20 15,1 5 4-15,-3 0-5 16,-3 0 0-16,-2 10-2 16,-8 11 1-16,-3 2 0 15,-3 6 0-15,-6 3 0 16,-2 2 1-16,0-4 12 16,0-1-13-16,0-2 1 15,-10-7-1-15,-4-4 13 0,0 2 3 16,-2-4-9-1,-3 4 3-15,-5 1 18 0,-1-2-27 16,1-3 9-16,0-1 7 16,-1-1-4-16,-2-3 6 15,0-1-18-15,3-3 11 16,5 0 4-16,3-3-5 16,7-2 59-16,4 0-23 15,2 0-22-15,3 0-1 16,0 0-24-16,0 0 0 15,0 0-8-15,0 0-30 16,13 0-12-16,9 0 16 0,7 3 34 16,4 2-1-1,0-3 1-15,-5 3 0 0,-5-1 5 16,-4 1-4-16,-2-2-1 16,-3 2 2-16,-1-2 8 15,0 4 16-15,3-5-13 16,-2 6 1-16,5-2 2 15,-2 2-15-15,-1 2 6 16,0 0-1-16,-2-3-6 16,-4 2 23-16,-1 3-13 15,-4-11 5-15,-2 4-9 16,0 0-4-16,0-2-2 16,-3-1 0-16,2 3 0 15,1-5-9-15,-1 0-1 16,1 0-17-16,1 0-12 0,3 0-48 15,7 0-36-15,2 0-74 16,-3-10-174-16</inkml:trace>
        </inkml:traceGroup>
      </inkml:traceGroup>
    </inkml:traceGroup>
  </inkml:traceGroup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0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3441,'0'0'4634,"2"11"-4381,1 1-213,4 12 32,-2 0 0,-1 1 0,1 34 1,-5-50 18,-1-1 0,0 0 0,-1 0 0,0 0 0,-5 12 0,4-12-714,1 0 0,0 0 0,0 0 0,0 0 0,0 14 0,2-16-1977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0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58 2897,'0'0'4923,"9"-4"-4797,7-4-183,0 1 0,0 1 0,1 1 0,0 0 0,1 1 0,-1 1 0,1 0 0,31 1 1,7-4-2130,-25 1 203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1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74 207 5065,'0'0'2319,"0"11"-2187,0-2-191,1 41 577,-3 1 0,-1-1 0,-13 56 0,13-53-1108,3-82-3903,-3-63 1627,0 63 2886,-1 0 1,-12-46 0,9 50 665,1-1 1,2 1 0,0-1 0,2 0 0,0 0 0,3-26-1,1 49-662,-1 0-1,1 0 0,-1 0 0,1 0 1,0 0-1,0 1 0,0-1 0,0 1 1,1-1-1,-1 1 0,1 0 0,-1 0 1,1 0-1,0 0 0,0 1 0,0-1 0,0 1 1,0-1-1,0 1 0,7-1 0,67-19-87,-45 17 12,60-1 0,-90 6 56,1-1 1,-1 1-1,0 0 0,-1 0 0,1 0 0,0 0 0,0 1 0,0-1 0,-1 0 0,1 1 0,0-1 0,-1 1 0,0-1 0,1 1 0,-1 0 0,0 0 0,2 3 0,23 42 73,-19-33-81,-4-9 79,0 0-1,0 0 1,-1 1 0,0-1 0,0 1-1,-1 0 1,1 0 0,-1 0 0,0-1-1,-1 1 1,1 0 0,-1 0 0,0 0-1,-1 0 1,0 0 0,0 0 0,0 0-1,0 0 1,-1-1 0,0 1 0,0-1-1,-1 1 1,1-1 0,-1 0 0,-1 1-1,1-2 1,-1 1 0,1 0 0,-1-1-1,0 1 1,-1-1 0,1-1 0,-1 1-1,0 0 1,0-1 0,-7 4 0,-20 8 443,-60 20 0,17-8 130,73-26-631,0 0-1,0-1 1,0 1-1,1 1 1,-1-1-1,0 0 1,1 0-1,-1 1 1,1-1 0,-1 1-1,1-1 1,-1 1-1,1-1 1,0 1-1,0 0 1,0 0-1,0 0 1,0 0 0,0 0-1,1 0 1,-1 0-1,1 0 1,-1 0-1,1 0 1,0 0-1,-1 0 1,1 0 0,0 0-1,1 0 1,-1 0-1,0 0 1,1 3-1,-1 0-12,0-3-1,0-1 0,0 1 0,0 0 0,0 0 0,0 0 0,0 0 0,0 0 0,1 0 0,-1 0 0,1 0 0,0-1 0,-1 1 0,1 0 0,0 0 0,0-1 0,0 1 1,0 0-1,0-1 0,1 1 0,-1-1 0,0 0 0,1 1 0,2 1 0,0-1 10,2 0 0,-1-1 0,0 1 1,0-1-1,0 0 0,1-1 0,8 1 0,154 1 217,-90-3-4963,-72 1 1968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2.0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0 5065,'0'0'5335,"-3"29"-5197,3 71-910,0-100 731,0 0-1,0 1 1,0-1 0,0 0 0,0 0-1,0 1 1,0-1 0,0 0-1,0 0 1,0 0 0,0 1-1,0-1 1,0 0 0,0 0-1,0 0 1,0 1 0,0-1-1,0 0 1,0 0 0,0 0-1,0 1 1,0-1 0,-1 0-1,1 0 1,0 0 0,0 0 0,0 0-1,0 1 1,0-1 0,-1 0-1,1 0 1,0 0 0,0 0-1,0 0 1,-1 0 0,1 0-1,0 0 1,0 1 0,0-1-1,-1 0 1,1 0 0,0 0-1,0 0 1,0 0 0,-1 0 0,1 0-1,0 0 1,0 0 0,0 0-1,-1 0 1,1-1 0,0 1-1,-9 0-2013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2.8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1 3025,'0'0'3228,"-38"0"-1393,33 0-1684,0 0-1,0 0 0,0 0 0,0 1 1,0 0-1,0 0 0,0 1 0,0-1 0,0 1 1,1 0-1,-1 0 0,1 0 0,-1 1 1,-4 3-1,3 0-52,1 0 0,-1 0 0,1 0 0,0 0 1,1 1-1,0 0 0,0 0 0,-4 9 0,-4 8 259,9-20-307,1 0 0,-1 0-1,1 0 1,0 1 0,1 0 0,-1-1 0,1 1 0,0 0-1,0-1 1,0 1 0,0 8 0,2-11-44,-1-1 0,1 0 1,-1 0-1,1 0 0,0 1 0,-1-1 1,1 0-1,0 0 0,0 0 0,0 0 1,0 0-1,0 0 0,0 0 0,0-1 0,0 1 1,0 0-1,0 0 0,1-1 0,-1 1 1,0-1-1,0 1 0,1-1 0,-1 0 1,2 1-1,37 8-157,-36-9 102,9 2-352,0-1 0,-1 0 0,1-1 0,16-1 0,-16-1-659,-1 0 0,0-1 0,-1 0 0,17-7-1,-12 2-1585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3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3833,'0'0'5937,"-3"53"-5796,3-39-140,-1 1 1,-1-1-1,-3 17 0,-4-5-2762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3.5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1 0 3081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3.9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 41 3081,'-41'-33'881,"49"31"-749,1 0-1,0 1 0,-1 0 1,1 0-1,12 1 0,-17 0-100,1 0-1,-1 0 1,1 0-1,-1 1 1,1-1-1,-1 1 1,1 0 0,-1 1-1,0-1 1,0 1-1,6 2 1,-8-2 51,0 0 1,0 0 0,0 0-1,0 0 1,-1 0 0,1 1 0,-1-1-1,0 0 1,1 1 0,-1-1-1,0 1 1,0-1 0,-1 1-1,1-1 1,-1 1 0,1 0 0,-1-1-1,0 1 1,0 0 0,0 0-1,0 2 1,0 7 23,0 4 226,0 0 0,-1 0-1,0 0 1,-1 0 0,-6 21-1,7-33-273,0-1 0,-1 1 0,1-1 0,-1 0 0,0 1 0,0-1 0,0 0-1,0 0 1,0 0 0,-1-1 0,1 1 0,-1 0 0,0-1 0,0 1 0,0-1 0,0 0-1,0 0 1,0 0 0,-1-1 0,1 1 0,-1-1 0,1 0 0,-1 0 0,1 0 0,-1 0-1,0-1 1,1 1 0,-1-1 0,-5 0 0,-32-3 502,5 1-4498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5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5129,'0'0'2083,"4"0"-1981,11 1 59,0 1 0,-1 0 1,1 1-1,0 1 0,-1 0 1,0 1-1,0 1 1,26 14-1,-12-4 186,-1 1 0,-1 1 0,33 30 0,-53-43-311,-1 1 0,1-1 1,-1 1-1,-1 0 0,1 1 0,-1-1 0,0 1 0,0 0 0,-1 0 0,0 0 1,0 0-1,2 11 0,-1 3 99,-2 0 1,0 0-1,-2 28 1,0-46-133,-3 14 52,0-1-1,-2 0 1,0 0-1,-1 0 1,0-1-1,-1 0 1,-1 0-1,0-1 1,-12 15 0,6-10-214,0 0 1,-27 25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5.8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3777,'0'0'2820,"2"9"-2592,6 33 464,-2 0-1,2 53 0,-8 17-455,0-35-5453,0-65 2323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4:38:38.77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FC4751B-3B10-4B76-8DA7-A30C5198688C}" emma:medium="tactile" emma:mode="ink">
          <msink:context xmlns:msink="http://schemas.microsoft.com/ink/2010/main" type="inkDrawing" rotatedBoundingBox="10982,5410 12600,5386 12601,5426 10983,5450" semanticType="underline" shapeName="Other">
            <msink:sourceLink direction="with" ref="{18816C38-3DAC-4B92-977B-8059EF8F0307}"/>
            <msink:destinationLink direction="with" ref="{7391813A-245B-47C4-8330-9A1F769DEDC9}"/>
          </msink:context>
        </emma:interpretation>
      </emma:emma>
    </inkml:annotationXML>
    <inkml:trace contextRef="#ctx0" brushRef="#br0">5351-995 430 0,'0'0'180'0,"0"0"-180"16,0 0-111-16,0 0 0 15,0 0 111-15,0 0 35 16,0 0 17-16,96-32-10 16,-85 30-32-16,-3-1 24 15,-3 3-2-15,-2 0-17 16,3 0 18-16,-4 0-25 15,10 0 24-15,0 3 9 16,13 6-8-16,4-1 6 16,13 0-12-16,10-4-18 15,2-4 14-15,7 0-22 16,5 0 0-16,-1 0 3 16,1 0-2-16,-2-3-4 0,-3-2 2 15,-7 1-14-15,-5-1 7 16,-6 0 7-16,-6 0 0 15,-1 3 2-15,-4 2 4 16,1-3-6-16,2 3 0 16,3 0-6-16,-3-2 3 15,7 2 3-15,-2 0 0 16,1 0 0-16,3 0-4 16,-2-3 3-16,-3 3-9 15,-10-2-2-15,-3 2-1 16,-10 0-1-16,-8 0 14 15,-6 0 0-15,1 0-6 0,-3 0 6 16,3 0 0 0,0 0-1-16,2 0 1 0,0 0-6 15,6 0 6-15,-3 0 0 16,3 0-1-16,-3 0 0 16,-2 0-11-16,-1 0-17 15,-5 0 18-15,0 2-17 16,0-2 4-16,0 0-1 15,0 3 4-15,0-3 19 16,0 0 2-16,3 0-26 16,-1 0-3-16,7 0-20 15,-2 0 22-15,7 0-2 16,0 0-34-16,0 0-28 0,-1 0 13 16,-5 0 13-16,-5 0 19 15,-1 0-2-15</inkml:trace>
  </inkml:traceGroup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6.1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59 3393,'0'0'6554,"56"-5"-5225,-23 2-1377,17-2-1377,82-18 1,-104 10-1726,-18 3 241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6.5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98 2457,'0'0'5191,"0"-7"-4924,-2-80 1860,2 86-1957,47-1-1044,41 1-1387,-81 2 1951,1-1-1,-1 1 1,1 1-1,-1-1 1,1 1-1,-1 1 0,0-1 1,9 5-1,3 6-1667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7.1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 4761,'0'0'4476,"0"4"-4420,0 27 339,-2 0 0,-2 0 1,-7 31-1,10-49-1233,2-8-2855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7.5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0 1 4865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7.8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4865,'57'0'1275,"-46"0"1368,-11 29-1888,-1-2 138,0-20-873,0-1 1,1 0 0,-1 0-1,1 1 1,1-1 0,-1 0-1,1 0 1,0 1 0,1-1-1,-1 0 1,1 0 0,0 0 0,1 0-1,5 9 1,-7-14-207,-1 0 0,1 0 1,0 1-1,0-1 0,-1 0 0,1 1 1,-1-1-1,1 1 0,-1-1 0,1 1 1,-1-1-1,0 1 0,0-1 0,0 1 0,0-1 1,0 1-1,0 1 0,0 3-1203,0 4-1202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8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48 960,'0'0'10046,"19"-10"-8396,22 4-2059,1 2 0,58 0 0,-99 4 323,-1 0 0,1 0 0,-1 0 1,0-1-1,1 1 0,-1 0 0,1-1 0,-1 1 0,0 0 0,1-1 0,-1 1 0,1 0 1,-1-1-1,0 1 0,0-1 0,1 1 0,-1-1 0,0 1 0,0-1 0,0 1 1,1 0-1,-1-1 0,0 1 0,0-1 0,0 1 0,0-1 0,0 1 0,0-1 0,0 0 1,0 1-1,0-1 0,0 1 0,0-1 0,0 1 0,-1-1 0,1-2-1131,0-3-3687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18.5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0 744,'0'0'8571,"13"0"-8391,206 0-175,-125 0-3788,-75 0 1243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0.3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24 312,'0'0'11358,"33"0"-11217,-10-1-354,0-1 1,29-7-1,-30 5-19,0 0 0,29 0 0,-50 4 85,-25 0-5375,10 0 1122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0.9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 0 5689,'0'0'1087,"0"5"-792,0 8-52,1 12 134,-2-1 0,0 1 0,-1 0 0,-2 0 0,0-1 0,-9 25 0,6-26-418,0-1-1,2 1 1,0 1 0,1-1 0,2 0 0,0 27 0,-28-51-4848,19-6 2441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1.6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34 864,'0'0'2687,"23"-5"-2611,73-16-17,-87 18-53,0 2 0,1-1 0,-1 1 1,0 0-1,0 1 0,1 0 0,15 3 0,-22-2 50,0 0-1,-1 0 1,1 0 0,-1 1 0,1-1-1,-1 1 1,1-1 0,-1 1-1,0 0 1,0 0 0,0 0 0,0 0-1,0 1 1,0-1 0,-1 0-1,1 1 1,-1-1 0,1 1 0,-1-1-1,1 5 1,2 4 299,5 7-181,-1 0 0,-1 1-1,-1 0 1,-1 0-1,0 1 1,-2-1 0,3 32-1,-7-48-106,1-1-1,-1 1 0,0 0 0,0-1 1,0 0-1,0 1 0,0-1 0,-1 1 1,1-1-1,-1 0 0,1 0 0,-1 0 1,0 0-1,0 0 0,0 0 0,0-1 1,0 1-1,0-1 0,0 1 0,0-1 0,-1 0 1,-3 2-1,-69 25 731,49-19-673,23-8-96,-17 6 265,1 0 0,1 2 0,-34 20 0,51-29-292,1 0 0,-1 0 0,1 1 0,-1-1 0,1 0 0,-1 1 0,1-1-1,-1 1 1,1-1 0,0 1 0,-1-1 0,1 1 0,-1-1 0,1 1 0,0-1 0,0 1 0,-1 0-1,1-1 1,0 1 0,0-1 0,0 1 0,0 0 0,-1-1 0,1 1 0,0-1 0,0 1 0,0 0-1,0-1 1,1 1 0,-1 0 0,0-1 0,0 1 0,0-1 0,0 1 0,1 0 0,-1-1 0,0 1 0,0-1-1,1 1 1,-1-1 0,1 1 0,-1-1 0,0 1 0,1-1 0,-1 1 0,1-1 0,-1 0 0,1 1-1,-1-1 1,2 1 0,32 17 33,-27-14-19,14 5-9,0-1 0,0-1 0,0-1 0,1-1 0,0-1-1,0 0 1,0-2 0,26 0 0,-26 2-343,-14 2-3691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9:59.075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BD4DA08-B055-4F88-83F9-E8ABC090274C}" emma:medium="tactile" emma:mode="ink">
          <msink:context xmlns:msink="http://schemas.microsoft.com/ink/2010/main" type="inkDrawing" rotatedBoundingBox="4346,10773 5360,2411 6801,2585 5787,10947" semanticType="underline" shapeName="Other">
            <msink:sourceLink direction="with" ref="{63BE1ECF-CEB6-412E-A114-908027DF0277}"/>
            <msink:sourceLink direction="with" ref="{35F7F7B5-EE47-4773-87D2-AEE4A8D642A4}"/>
          </msink:context>
        </emma:interpretation>
      </emma:emma>
    </inkml:annotationXML>
    <inkml:trace contextRef="#ctx0" brushRef="#br0">1434-3 423 0,'0'0'177'16,"0"0"-126"-16,0 0-51 0,0 0 0 15,0 0 32 1,0 0 25-16,0 0-25 0,0 0-6 16,0 0-26-16,0 0 12 15,0 0 12-15,0 0 4 16,0 0 28-16,0 0-20 16,0 0-7-16,0 0-10 15,0 0-13-15,0 0-2 16,0 0-4-16,0 0 1 15,0 0 13-15,0 0-6 16,0 0-1-16,0 0 14 16,-3 0-21-16,-3 0 9 15,-1 0-9-15,-1 0 1 0,-1 0 9 16,4 0-9 0,-4 0 15-16,4 0 17 0,-6 0-19 15,1 0 3 1,-4 0-17-16,0 0 0 0,4 0 4 15,1 0-4 1,4 0 0-16,-4 0-1 0,2 5-2 16,-2 3 3-16,1 3 0 0,-3 1 0 15,1 1 1 1,-1-2-1-16,-3 2 0 0,0 1 3 16,1-1-2-1,2 2-1-15,0-1 0 0,1 0-2 16,5 1 0-1,-4 2 3-15,1 6-1 0,-3-2 24 16,3 5-24 0,-3-5 15-16,0 3-15 0,1-2 1 15,-2 0 18 1,1-2-6-16,3 0-6 0,3-3-2 16,-1-2-4-1,1 1-1-15,3 4 0 0,-1-1 0 16,3 1-1-16,-2-1 1 15,2 1 0-15,-4 3 0 16,1-2 12-16,1 3-1 16,-3 1-9-16,2-3 4 15,-3 1 4-15,3 3-10 16,-2 0 8-16,3 4 19 16,2-1-26-16,0 3 4 15,0-1-5-15,0 6 0 0,0-3 1 16,0 0-1-1,0-2 0-15,-4-1 3 0,2-1-2 16,-1 0-1 0,0-4 0-16,1 2 0 0,-1-1 0 15,3 1 1 1,-2 2-1-16,2 0 11 0,-4 4-4 16,4 2-1-1,-2 3-1-15,-3 3-3 0,0 2 17 16,-2-4-17-16,-3 6 4 0,1-6 8 15,-1 3-7 1,-1-4-5-16,0-3-2 0,3 0 0 16,-1-1-6-1,2 1 7-15,-2 2-1 0,4-2 11 16,0 1-11 0,0-1 0-16,-2 1 0 0,0 5 0 15,1 1 16-15,-2 6-14 16,-3 5 4-16,1-1 8 15,-2 1-13-15,-2-2-1 16,4-6 0-16,-1-3 0 16,-5 1 0-16,-1-4 0 15,-2-1 15-15,-2-2 14 16,0-1-22-16,-7 4 0 16,-5 0 5-16,-5 0-5 15,-2 2 17-15,2-3-22 16,-1-6-1-16,7-3 6 0,8-5-1 15,2-4-6 1,1-4 0-16,1-2 1 0,5 0 4 16,1-6-5-1,0 3 0-15,3-9 4 0,3 0 6 16,-1-1-10 0,2-2 0-16,-5 0 1 0,5 0 2 15,-2 0-2-15,1 0-1 0,3 0 6 16,-1 0 3-1,1 0-10-15,3 0 1 0,-4-2 0 16,3-1-1 0,3 1 2-16,0 2-1 0,0-1 0 15,0 1 3 1,0 0-5-16,0 0 2 0,0 0-10 16,0 0 4-1,0 0 6-15,6 0 0 0,2 0 0 16,3 0 0-16,-1 0 0 15,1 3 0-15,-2 7 0 16,1 2 16-16,2 2-15 16,-5-1 8-16,4 2-5 15,3 1 4-15,-4 0-10 16,4 3 2-16,-3 4 0 16,2-2 0-16,-2 4 2 15,-2 0 31-15,-1 1-2 0,-3 3-31 16,-3 1 27-1,2 1-15-15,-1 1-11 0,-1 2 13 16,1 3-13 0,-3 2 4-16,0 3 5 0,0 2-2 15,0 5-7 1,0-1-1-16,0 6 0 0,0-2 19 16,-5-1-19-1,-7 0 13-15,-4-4 3 0,2-3-8 16,-2 0-4-16,3 0-4 0,2-6 0 15,3-1 0 1,2-3 0-16,1 0 1 0,2 1-1 16,1-1 6-1,-1 0-6-15,0-2 0 0,0 3 0 16,-4-4-1 0,0 3 2-16,-3 3 6 0,-1-1 7 15,1-4-6-15,-2 0-7 16,4-3-1-16,3-1 0 15,0-2-1-15,-1 1 1 16,3 3 0-16,0 1 0 16,1 1 3-16,-1 2-4 15,-2 0 1-15,-1 0-1 16,1 3 0-16,-3-3 1 16,2 0 0-16,1 3-1 15,-4 1 6-15,4-1-6 16,0 2 1-16,2 0-1 0,1 0 0 15,2 0 1 1,0 1 0-16,0 4 0 0,0 0-1 16,-6 1 1-1,-2 6 0-15,-3-3 0 0,-1 1 11 16,2-7-11 0,-1-5 0-16,3-9 0 0,0 2 6 15,3-4-8-15,0 6 2 0,-2 7 0 16,2 8 3-1,3 4 5-15,-3 6 0 0,1 4-5 16,1-1 5 0,1 1-9-16,-1-1 1 0,-2-4 0 15,2-5 1 1,-2-2-1-16,2-4 0 0,0-2 3 16,1-5 7-1,2-1-12-15,0 2 2 0,0-2 0 16,0 5 1-16,0-3-1 15,0 0 0-15,2 3-1 16,4-3 4-16,-1 2-3 16,-5 3 0-16,0-2-2 15,0 1 2-15,0 0 0 16,0-7 0-16,0-2 0 16,0-5 5-16,0-1-6 15,0-4 1-15,3 0-2 0,0-2 1 16,-1 2 1-1,-2 0 0-15,3 3 0 0,-1 4 1 16,1 0-2 0,1 5 1-16,-2 1 0 0,3 5 0 15,0-3 0 1,2 0 1-16,-2 0-1 0,2 0 1 16,2 0 3-1,-1-3-4-15,3-4-2 0,0 0-4 16,-1-3 7-16,4 4-1 0,-3-2 0 15,0 3 6 1,2 1-7-16,-1 1 1 0,-5-2 0 16,5 0-5-1,-5 0 6-15,2 0-1 0,-1-3 0 16,0-5-1 0,2-2 0-16,2-4 1 0,-1 2-15 15,2-4 14-15,1 3 0 16,-1-1 1-16,1-1-1 15,3-2-17-15,-5 1 18 16,7 1 0-16,-3 1 0 16,3-3-6-16,1-3 3 15,2-2-10-15,2-4-3 16,6-4-5-16,8-4 20 16,2 0-18-16,9 0-19 15,0 0 1-15,3-4-11 16,0-9 12-16,-1 4-5 0,1 1-41 15,-6 1-1 1,-5 5-11-16,-11 2-22 0,-11 0-120 16,-14 0-271-16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4:38:39.95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391813A-245B-47C4-8330-9A1F769DEDC9}" emma:medium="tactile" emma:mode="ink">
          <msink:context xmlns:msink="http://schemas.microsoft.com/ink/2010/main" type="inkDrawing" rotatedBoundingBox="12657,5321 12766,7454 12695,7458 12586,5324" semanticType="callout" shapeName="Other">
            <msink:sourceLink direction="with" ref="{6FC4751B-3B10-4B76-8DA7-A30C5198688C}"/>
            <msink:sourceLink direction="with" ref="{4094C08F-66B7-4D73-9B92-40D317AB5F0D}"/>
          </msink:context>
        </emma:interpretation>
      </emma:emma>
    </inkml:annotationXML>
    <inkml:trace contextRef="#ctx0" brushRef="#br0">0 0 191 0,'0'0'124'0,"0"0"-98"0,0 0-25 16,0 0 28-1,0 0 4-15,0 0-33 0,0 0 0 16,14 5 26-16,-9 2 0 16,2 3 20-16,-2 0 3 15,-5 2 11-15,2 2 26 16,-2 3-19-16,0 5-13 15,0 0-24-15,0 7-29 16,0 6 24-16,0 4-14 16,5 8-11-16,7 5 0 15,1 3-6-15,-3 6 0 16,-1 0 5-16,-6 3-11 16,-3-2 12-16,0-4 0 15,0-7 0-15,-3-5-1 16,-2-7 2-16,-1-2-1 0,3-3 3 15,3 5 6-15,0 3-15 16,0 2 6-16,0 7-29 16,3 8 29-16,6 2-20 15,-4 4 20-15,-5 1-1 16,0-7 3-16,0-4 4 16,0-15 5-16,-8-5-9 15,4-8 14-15,2 0-15 16,2 0 4-16,0 2 0 15,0 2-3-15,0 1-2 16,9 0 0-16,1 0-9 16,4-1 8-16,-3 0-9 15,-1 0 10-15,-1-2 4 0,-7-3-1 16,-2-3-3-16,0-3 10 16,0-6 2-16,0-4 11 15,0 0-23-15,0-4 0 16,0 2 0-16,0 0-11 15,0 4 11-15,0 2 0 16,0 6 1-16,0-1 3 16,0 2-4-16,3-5 0 15,-1-1 0-15,1-3 6 16,-3-5-6-16,0-2 0 16,0-3 1-16,0-2 11 15,0 0-5-15,0 0 6 0,0 0-13 16,0 0-23-16,0 0 1 15,0-7-10-15,6-4-47 16,-3-2-55-16,-1 3-202 0</inkml:trace>
  </inkml:traceGroup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2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 37 1240,'0'0'7315,"-4"-30"-6605,-1 29-599,0-1 0,0 1 1,0 0-1,0 0 1,0 1-1,0-1 1,-8 1-1,11 0-82,0 0 0,0 0 0,0 0-1,0 1 1,0-1 0,0 0 0,0 1 0,0-1 0,0 1 0,0 0 0,0 0-1,0-1 1,0 1 0,1 0 0,-1 1 0,0-1 0,1 0 0,-1 0 0,1 1-1,-3 2 1,0 4 19,1-1-1,1 0 1,-1 1-1,1-1 1,1 1-1,0 0 1,0 0-1,0 0 1,1 0-1,0-1 1,0 1-1,1 0 1,2 10-1,-2-14-45,0-1-1,0 1 1,0-1-1,1 0 0,-1 1 1,1-1-1,0 0 1,0 0-1,0 0 0,0 0 1,0-1-1,1 1 0,0-1 1,-1 1-1,1-1 1,0 0-1,0 0 0,0 0 1,0 0-1,0 0 1,1-1-1,-1 0 0,0 1 1,1-1-1,-1 0 1,1-1-1,-1 1 0,1-1 1,-1 1-1,7-1 0,7 0-183,-8 0-241,1 1 0,-1-1 1,1-1-1,-1 0 0,1 0 0,-1-1 1,1 0-1,-1 0 0,0-1 0,16-7 0,-1-4-1557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2.7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0 5 3793</inkml:trace>
  <inkml:trace contextRef="#ctx0" brushRef="#br0" timeOffset="1">0 5 3793,'67'-2'967,"58"-1"3140,-125 37-3533,0 101-692,-18-134-4281,12-1 683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3.1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1 3673,'0'0'1830,"19"0"-1700,58 4 77,-74-4-170,1 0 0,-1 1 0,0-1 1,0 1-1,0 0 0,0 0 0,0 0 0,0 0 0,0 0 0,0 1 1,0-1-1,0 1 0,-1 0 0,1 0 0,-1 0 0,1 0 0,-1 0 1,0 1-1,0-1 0,0 1 0,0 0 0,3 4 0,-2 1 90,-1-1 0,1 1 0,-1 0 0,-1 0 0,0 0 0,1 14 0,3 13-20,-4-32-76,-1 0 0,1 0 0,0 0 0,-1 0 1,1 0-1,-1 0 0,0 0 0,0 0 0,0 0 1,-1 0-1,1 0 0,-1 0 0,0 0 0,1 0 1,-1-1-1,0 1 0,-1 0 0,1 0 0,0-1 1,-1 1-1,0 0 0,1-1 0,-1 0 0,0 1 1,0-1-1,-4 3 0,-3 1 193,-1-1-1,1 0 1,-1 0 0,0-1 0,0 0-1,-12 2 1,0 1-65,8-3-188,-1 0 1,0-2-1,0 1 0,0-2 0,-19 0 1,33-7-3949,1-6-19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3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4841,'0'0'5002,"0"7"-4924,0 237 406,0-137-5509,0-99 1973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3.9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35 1384,'0'0'6639,"5"0"-6442,22 0-80,120-5 19,-127 3-1411,0-1 1,37-12-1,-33 5-813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4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69 544,'0'0'2357,"25"-7"-2269,79-24 41,-94 28-95,1 0 0,-1 0 0,0 1 0,1 1 0,0 0 0,19 1 0,5-1 51,110-15-1984,-127 15 901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4.8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1 6529,'0'0'3280,"0"32"-2471,-4 54 8,-1-16-1931,6-23-5025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5.2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1 4545,'0'0'2154,"-1"23"-1073,0-15-904,-1-1-1,0 1 1,0-1-1,-1 0 1,0 1 0,-5 6-1,4-7-30,1 1 0,-1 0 0,2 0 0,-4 13 0,2 52-4139,5-51 2622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5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 0 1384,'0'0'5221,"0"3"-4970,0 7 19,-1 1 0,-1-1 1,0 0-1,-1 0 0,1 0 0,-2-1 0,0 1 0,-4 9 0,3-7-222,1-1-7,1 0-1,0 0 0,1 1 0,0-1 1,1 1-1,0 15 0,1-11-108,-2-1 0,-4 29 0,-4-3-2341,5-27 102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6.0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72 512,'0'0'9730,"39"0"-8252,11 0-1442,0-3-1,0-1 1,52-12 0,-100 16-98,-1-1 1,1 1 0,-1-1 0,0 1 0,1-1 0,-1 0 0,0 1 0,1-1 0,-1 0 0,0 0 0,0 0 0,0 0 0,0 0 0,0 0-1,0 0 1,0 0 0,1-2 0,7-17-3695,-5 7-778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4:38:41.89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7CA1821-DE32-4AD0-B811-EFEACDBF10C3}" emma:medium="tactile" emma:mode="ink">
          <msink:context xmlns:msink="http://schemas.microsoft.com/ink/2010/main" type="writingRegion" rotatedBoundingBox="13873,5733 16436,6097 16288,7144 13724,6780"/>
        </emma:interpretation>
      </emma:emma>
    </inkml:annotationXML>
    <inkml:traceGroup>
      <inkml:annotationXML>
        <emma:emma xmlns:emma="http://www.w3.org/2003/04/emma" version="1.0">
          <emma:interpretation id="{E8DE6595-0A6C-4C28-A91D-19F032545D94}" emma:medium="tactile" emma:mode="ink">
            <msink:context xmlns:msink="http://schemas.microsoft.com/ink/2010/main" type="paragraph" rotatedBoundingBox="13873,5733 16436,6097 16288,7144 13724,67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7AF0A3-467B-4C18-B168-E8F5B37F147F}" emma:medium="tactile" emma:mode="ink">
              <msink:context xmlns:msink="http://schemas.microsoft.com/ink/2010/main" type="line" rotatedBoundingBox="13873,5733 16436,6097 16288,7144 13724,6780"/>
            </emma:interpretation>
          </emma:emma>
        </inkml:annotationXML>
        <inkml:traceGroup>
          <inkml:annotationXML>
            <emma:emma xmlns:emma="http://www.w3.org/2003/04/emma" version="1.0">
              <emma:interpretation id="{BA105491-3F70-491F-B2A4-BB1177B7DDA6}" emma:medium="tactile" emma:mode="ink">
                <msink:context xmlns:msink="http://schemas.microsoft.com/ink/2010/main" type="inkWord" rotatedBoundingBox="13873,5733 16436,6097 16288,7144 13724,6780"/>
              </emma:interpretation>
              <emma:one-of disjunction-type="recognition" id="oneOf0">
                <emma:interpretation id="interp0" emma:lang="en-US" emma:confidence="0">
                  <emma:literal>an</emma:literal>
                </emma:interpretation>
                <emma:interpretation id="interp1" emma:lang="en-US" emma:confidence="0">
                  <emma:literal>as</emma:literal>
                </emma:interpretation>
                <emma:interpretation id="interp2" emma:lang="en-US" emma:confidence="0">
                  <emma:literal>a</emma:literal>
                </emma:interpretation>
                <emma:interpretation id="interp3" emma:lang="en-US" emma:confidence="0">
                  <emma:literal>am</emma:literal>
                </emma:interpretation>
                <emma:interpretation id="interp4" emma:lang="en-US" emma:confidence="0">
                  <emma:literal>ay</emma:literal>
                </emma:interpretation>
              </emma:one-of>
            </emma:emma>
          </inkml:annotationXML>
          <inkml:trace contextRef="#ctx0" brushRef="#br0">8284-526 560 0,'0'0'85'0,"0"0"-40"15,0 0-44-15,0 0 8 16,0 0 25-16,0 0-3 15,0 0-21-15,3 5-10 16,-1 15 0-16,3 2-2 16,-2 3 5-16,0-4 3 0,0-3-5 15,-3-7-1-15,2-1 10 16,-2 0-9-16,0 3 30 16,0 1 8-16,0 5-2 15,0 3 2-15,0 0-26 16,0 2-13-16,3 4 7 15,-1-4-7-15,1 0 0 16,-1-2 12 0,-2-1-11-16,0-8 10 0,0 0-4 15,0-7-6-15,0 1 32 16,0-6-14-16,0-1 3 16,0 4-6-16,0-4-15 15,0 0-2-15,0 0 0 16,0 0-20-16,7 0 20 15,7 1-4-15,2 2 5 0,3-1 4 16,2 1 3-16,-2-3-8 16,-2 2 1-16,-1 1 0 15,-2-1 6-15,2-2-6 16,6 2 0-16,7-2 12 16,6 0-6-16,6 0 11 15,2 0-17-15,1 0 1 16,-1 0-11-16,-8 0 10 15,-2 0-9-15,-12 0 9 16,-9 0-36-16,-7 0 24 0,-1 0 5 16,-4 0-2-16,0 0 2 15,0 0-4-15,0 0-11 16,0 0-8-16,0 0-50 16,-7 0-48-16,0 0-47 15,-5 0-118-15</inkml:trace>
          <inkml:trace contextRef="#ctx0" brushRef="#br0" timeOffset="697.83">8224-550 189 0,'0'0'290'0,"0"0"-189"0,0 0-99 16,0 0 22-16,0 0 32 15,0 0 15-15,0 0-36 16,-3-13-35-16,14 13 0 16,13 0 3-16,12 0 14 15,10 0 18-15,3 0-21 16,5 0 3-16,3 0 1 15,0 0 3-15,3 0-6 16,-1 0-15-16,-7 0 0 16,-5-5-10-16,-12 3 6 15,-9-1 4-15,-4 3 17 0,-11 0-15 16,-2 0-4-16,-7 0-2 16,-2 0 0-16,0 0-2 15,0 0 6-15,0 0-2 16,0 0-8-16,0 0 2 15,0 0 8-15,0 0-11 16,0 5 1-16,0 8 0 16,5 5 10-16,0-2 0 15,-2 5 0-15,-3 4-3 16,0 1 3-16,0 1 6 16,0 6-6-16,0 1 31 15,0 3 7-15,-3 2-6 16,1 0-3-16,2-5-22 0,0 0-4 15,0-7-3 1,5-6-5-16,1-4 4 0,-1-8 1 16,-2-4 0-16,-3-3 5 15,0 0 6-15,0-2-11 16,0 0 16-16,0 0 20 16,0 0 31-16,-3 0-40 15,-8 0-8-15,-2 0-19 16,2 0 0-16,6 0 0 15,-1 0 0-15,6 0-45 16,0 3-10-16,0-3-41 16,0 5-40-16,0 0-33 0,0-5-136 15</inkml:trace>
          <inkml:trace contextRef="#ctx0" brushRef="#br0" timeOffset="1802.56">8924-260 367 0,'0'0'125'15,"0"0"-103"-15,0 0 4 16,0 0 49-16,0 0-22 16,0 0-10-16,0 0-28 15,0-21-9-15,0 18 8 16,0 3 5-16,0 0-18 15,0 0 28-15,0 0-17 16,0 0 8-16,0 0 7 16,0 0-14-16,0 0 19 15,0 0-6-15,0 0-10 16,6 0 14-16,7 0-14 0,7-3 18 16,1 1-13-16,6-1-9 15,8 1 8-15,6 0-13 16,5-1-7-16,3 3 11 15,5 0-11-15,-2 0 6 16,2 0 3 0,0 0-3-1,6 0 18-15,2 0-19 0,6 0-3 0,3 0 2 16,-1-5-3-16,2-4-1 16,-8 2 13-16,1-4-12 15,1 4 22-15,-4 3-23 16,3-1 1-16,-2 0 25 0,-4 2-20 15,-2 3-5 1,-3 0 8-16,-7 0-3 0,-7-2-6 16,-1 2 0-16,-8-2-6 15,-3-1 6-15,-4 1-7 16,-4-1 6-16,-7 0 1 16,-4 2-12-16,-4 1 11 15,-5 0 1-15,0 0-13 16,0 0 13-16,0 0-23 15,0 0 10-15,0 0 13 16,0 0-40-16,0 0 2 16,0 0-28-16,0 0-12 15,0 0 17-15,0 0-13 0,0 0 24 16,0 0 37 0,0 0 9-16,0 0 4 0,0 0 2 15,0 0 17-15,0 0 50 16,0 0-23-16,-3 0-7 15,3 0-10-15,0 0-28 16,0 0 9-16,0 0-10 16,0 0-9-16,0 0 8 15,0 0 2-15,0 0 4 16,0 0 14-16,0 0-12 16,0 0 12-16,0 0-18 15,0 0 6-15,0 4 9 16,-2 13 3-16,-1 8 16 15,3 11-16-15,-4 11 1 16,4 8 26-16,0 12-36 0,0 4-10 16,0 9 6-1,9 8 4-15,5 5 3 0,-4 0-13 16,1-7 4-16,-6-8-4 16,2-10 0-16,-7-12 2 15,2-12 0-15,-2-12-1 16,0-14-2-16,0-5 0 15,0-10-48-15,0-3-18 16,0 0-56-16,0-16-125 0</inkml:trace>
        </inkml:traceGroup>
      </inkml:traceGroup>
    </inkml:traceGroup>
  </inkml:traceGroup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6.5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 3089,'0'0'3338,"19"-2"-3234,7 0-94,50-6 69,0 3 0,107 7-1,-145 4-95,44 3-863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7.6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35 1616,'0'0'2263,"23"0"-2237,188 0 123,-210 0-134,-1 0 0,1 0 0,-1 0 0,1 0 0,-1 0 1,1 0-1,-1 0 0,1 0 0,-1 0 0,1-1 0,-1 1 0,0 0 0,1 0 0,-1-1 0,1 1 0,-1 0 0,0 0 0,1-1 0,-1 1 0,0-1 0,1 1 0,-1 0 0,0-1 0,1 1 0,-1 0 1,0-1-1,0 1 0,0-1 0,1 1 0,-1-1 0,0 1 0,0-1 0,0 1 0,0-1 0,0 1 0,0-1 0,0 1 0,0-1 0,0 1 0,0 0 0,0-1 0,0 1 0,0-1 0,0 1 0,-1-1 1,1 1-1,0-1 0,-1-6-576,1-4-1727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8.0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88 5201,'0'0'823,"8"-2"-719,26-5-82,61-16 507,-85 20-741,0 0 1,-1-1-1,1 0 1,-1-1-1,0 0 1,0 0-1,12-11 0,-9 5-1933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8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3225,'0'0'2876,"27"0"-2516,430 0 154,-433 1-598,-18 0-3,0-1 1,0 1 0,0-1-1,0 0 1,-1 0 0,1-1 0,0 0-1,0 0 1,5-2 0,-9 0-1082,-2 1-571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29.2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3105,'0'0'1860,"29"4"-1230,88 11-225,-107-14-275,0 1 0,0 0 0,0 1 0,-1 0 0,1 0 1,-1 1-1,18 9 0,-23-10-20,1 1 0,-1-1 1,1 1-1,-1 0 0,0 0 1,0 0-1,-1 0 0,1 1 1,-1 0-1,5 9 0,-3 0 1,-1 0 0,0 1 1,-1-1-1,-1 1 0,0-1 0,-1 1 0,-1 0 0,-1 14 0,1-23-147,0 0 59,-1 0-1,0 0 1,-1 0 0,1-1 0,-1 1-1,0 0 1,-1-1 0,1 1-1,-1-1 1,0 1 0,0-1 0,-1 0-1,0-1 1,-6 8 0,-10 8 238,-42 33 0,30-27 100,7-5-8,1 1-1,2 0 0,0 2 1,-27 38-1,49-62-347,0 1 1,0-1-1,0 0 0,0 0 0,0 0 1,0 1-1,-1-1 0,1 0 1,0 0-1,0 0 0,0 1 0,0-1 1,0 0-1,0 0 0,0 1 1,0-1-1,0 0 0,0 0 1,0 1-1,0-1 0,0 0 0,0 0 1,0 0-1,0 1 0,1-1 1,-1 0-1,0 0 0,0 0 1,0 1-1,0-1 0,0 0 0,0 0 1,1 0-1,-1 1 0,0-1 1,0 0-1,0 0 0,0 0 0,1 0 1,-1 0-1,0 1 0,0-1 1,1 0-1,16 4 97,30-4-52,-35 0-10,138-3 51,1-7 0,220-44-1,-355 51-100,0-2-1,0 0 0,22-10 1,-28 6-67,-17 2-155,-15 2-713,-51 5-3138,40 0 1746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30.2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310 12 2961,'0'0'3128,"-9"-3"-2918,0 1 12,-1 0 1,1 0-1,0 1 1,-1 0-1,1 1 1,-1 0-1,1 0 1,-1 1 0,1 0-1,-1 1 1,1 0-1,0 0 1,0 1-1,-16 7 1,-14 9 923,29-15-942,0 1 0,1 0 0,-1 0 0,-15 12 0,25-16-204,0-1 0,0 1 1,0-1-1,-1 0 0,1 1 1,0-1-1,0 0 0,0 1 1,0-1-1,0 1 0,0-1 1,0 0-1,0 1 1,0-1-1,0 1 0,0-1 1,0 0-1,0 1 0,0-1 1,0 1-1,0-1 0,0 0 1,1 1-1,-1-1 0,0 0 1,0 1-1,0-1 1,1 0-1,-1 1 0,0-1 1,0 0-1,1 1 0,-1-1 1,0 0-1,1 0 0,-1 1 1,0-1-1,1 0 0,-1 0 1,0 0-1,1 0 1,-1 1-1,1-1 0,-1 0 1,0 0-1,1 0 0,-1 0 1,1 0-1,0 0 0,20 7 13,46 6 101,-46 17-164,-19-27 33,-1-1-1,1 0 0,0 1 1,-1 0-1,1-1 1,-1 1-1,0 0 0,0-1 1,0 1-1,0 3 0,-1-5 27,0 0-1,0 0 1,0 1-1,0-1 0,-1 0 1,1 0-1,0 0 1,-1 0-1,1 0 0,-1 0 1,1 0-1,-1 0 1,0 0-1,1-1 0,-1 1 1,0 0-1,0 0 1,1 0-1,-1-1 0,0 1 1,0 0-1,0-1 1,0 1-1,0-1 0,0 1 1,0-1-1,0 1 1,0-1-1,0 0 0,-2 1 1,-14 5 231,5-1 68,0 0 0,0-1-1,-1-1 1,-23 4 455,23-16-1759,1 1-1261,-2 6-2244,3 2-1943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30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3273,'0'0'2584,"9"0"-2017,16 0-71,-6 0 2730,-19 32-2330,-4-13-689,0 0 0,0-1 0,-2 0 0,-1 0 0,-11 24 0,16-40-200,1 0 0,0-1 0,0 1 0,0 1 0,0-1 0,0 0 0,0 0 0,1 0 1,-1 0-1,1 0 0,-1 1 0,1-1 0,0 0 0,0 1 0,0-1 0,0 0 0,1 0 0,-1 1 0,0-1 0,1 0 0,0 0 0,-1 0 0,1 0 0,0 0 0,0 0 1,0 0-1,0 0 0,1 0 0,-1 0 0,0 0 0,1-1 0,0 1 0,-1 0 0,1-1 0,0 1 0,-1-1 0,1 0 0,0 0 0,0 0 0,0 0 0,0 0 0,1 0 1,-1 0-1,4 0 0,9 3-123,1-1 1,-1-1-1,1 0 1,32-1 0,-44-1 65,6 0-330,0 0 1,0-1 0,0 0-1,-1 0 1,1-1 0,16-5-1,10-10-3618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31.5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0 1816,'0'0'9382,"-9"25"-9150,2 12 37,1-1 0,2 1 0,1 60-1,4-95-266,-1 0-1,1 0 0,0 0 1,0 0-1,0 0 0,1-1 1,-1 1-1,0 0 0,1-1 1,-1 1-1,1-1 0,-1 1 1,1-1-1,0 0 0,-1 1 1,1-1-1,0 0 0,0 0 1,0-1-1,0 1 0,0 0 1,4 0-1,48 14-126,-47-13-25,1-1 1,-1 0-1,1 0 1,0-1-1,0 0 1,-1-1-1,1 1 1,0-1-1,-1-1 1,1 0 0,9-3-1,-12 3-291,0 0 0,0-1 1,-1 0-1,1 0 0,-1 0 0,1 0 0,-1-1 0,0 0 1,0 0-1,4-5 0,2-8-3367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31.8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58 3545,'0'0'2555,"25"-4"-1814,194-29 580,-196 33-1179,-18 0-269,0 1 1,0-1 0,0 0-1,0-1 1,0 1-1,0-1 1,0 0-1,0-1 1,0 1 0,0-1-1,5-2 1,-7-1-1652,-3 0-886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32.2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4201,'0'0'4785,"136"11"-4777,-131-8 24,-2-3-32,-3 2-424,0 1-1000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4:38:41.20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FF4E1CD-418F-4904-A12D-2386664C0415}" emma:medium="tactile" emma:mode="ink">
          <msink:context xmlns:msink="http://schemas.microsoft.com/ink/2010/main" type="inkDrawing" rotatedBoundingBox="12717,6286 13864,6140 13868,6174 12721,6320" semanticType="callout" shapeName="Other"/>
        </emma:interpretation>
      </emma:emma>
    </inkml:annotationXML>
    <inkml:trace contextRef="#ctx0" brushRef="#br0">7087-140 48 0,'0'0'98'0,"0"0"-16"0,0 0-27 15,0 0 17 1,0 0-1-16,0 0-54 0,0 0-4 16,0-15-7-16,0 15-5 15,0 0 10-15,0 0-11 16,0 0 16-16,0 0 19 16,0 0 7-16,0 0 27 15,0 0-11-15,0 0-12 16,0 0 7-16,0 0-31 15,0 0-3-15,0 0-11 16,0 0 0-16,0 0-3 16,0 0-3-16,0 0-2 15,0 0 17-15,0 0-16 16,0 0 19-16,0 0-2 16,2 0-18-16,7 0 13 0,1 0-13 15,9 0 1-15,0 0 6 16,6 0-7-16,-1 0 0 15,9 0 0-15,7 0 5 16,12 0-5-16,10-3 0 16,9-6 0-16,2-6 11 15,4-1-11-15,-2 1 0 16,1-3 8-16,-6 7-7 16,-2-2-1-16,-7 3 0 15,-4 3-1-15,-8 2 0 16,-7 1 1-16,-6 4 0 15,-4 0-2-15,-8 0 0 16,-3 0 1-16,-11 0 1 0,-2 0-10 16,-5 0 9-16,-3 0-7 15,0 0 8-15,0 0 3 16,0 0 3-16,0 0-6 16,0 0 0-16,0 0-5 15,0 0 4-15,0 0-16 16,0 0-13-16,0 0-18 15,0 0-37-15,0 0-10 16,0 0-77-16,-5 0-142 0</inkml:trace>
  </inkml:traceGroup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45.7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0 672,'0'0'10248,"6"25"-9956,33 217 26,-31-183-286,-1-31-91,-6-22-4697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46.6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0 105 520,'0'0'1158,"16"-11"-1081,-3 2-43,0-2 127,1 1 0,1 1 0,0 0-1,0 1 1,0 1 0,1 0 0,20-6-1,-20 10 185,0 0-1,1 1 1,-1 0-1,0 2 1,31 2 0,-43-2-289,-1 1 0,1 0 0,0-1 1,0 2-1,0-1 0,-1 0 0,1 1 1,-1 0-1,1 0 0,-1 0 0,0 0 1,0 1-1,0-1 0,0 1 1,0-1-1,0 1 0,-1 0 0,1 0 1,-1 1-1,0-1 0,0 0 0,0 1 1,0-1-1,-1 1 0,1 0 0,-1-1 1,0 1-1,0 0 0,0 0 1,0 6-1,0-1 272,0-1-1,0 1 1,-1 0 0,0-1 0,-1 1 0,0-1 0,-2 12 0,1-16-293,1 0 1,-1 0-1,0 0 1,0 0 0,-1 0-1,1 0 1,-1-1 0,0 1-1,0-1 1,0 1-1,0-1 1,0 0 0,-1-1-1,1 1 1,-7 3-1,-6 4 47,-129 71 531,145-81-612,0 0 0,0 1 0,0-1 0,0 0 0,0 0 0,-1 0-1,1 0 1,0 0 0,0 0 0,0 1 0,0-1 0,0 0 0,0 0 0,0 0-1,0 0 1,0 1 0,0-1 0,0 0 0,0 0 0,0 0 0,0 0 0,0 1-1,0-1 1,0 0 0,0 0 0,0 0 0,0 0 0,0 0 0,0 1 0,0-1-1,0 0 1,0 0 0,0 0 0,1 0 0,-1 0 0,0 1 0,0-1 0,0 0-1,0 0 1,0 0 0,0 0 0,0 0 0,1 0 0,-1 0 0,0 0 0,0 1-1,0-1 1,0 0 0,0 0 0,1 0 0,-1 0 0,0 0 0,0 0 0,0 0-1,0 0 1,1 0 0,-1 0 0,20 9 35,23 5-7,20-3-13,-46-9-8,1 1 0,-1 0 0,0 1 0,0 1 0,0 0 0,0 1 0,23 13 0,-39-17-28,0-1 0,1 1 0,-1-1 0,0 1 0,0 0 0,0 0-1,-1-1 1,1 1 0,0 0 0,-1 0 0,1 0 0,-1 0 0,1 0 0,-1 0-1,0 0 1,0 3 0,0 40-1109,-1-29 317,1-10-2098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47.2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0 904,'0'0'5137,"0"6"-4169,-2 43 366,-14 79 0,14-58-1260,2-69-248,-12 2-5086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47.6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3385,'0'0'2112,"10"3"-1662,3 2-189,1 1 0,-1 0 0,0 1 0,0 0 0,-1 1 0,0 1 0,0 0 0,-1 0 0,0 1 0,17 21 0,25 36 363,-52-66-690,-1 0-1,0 0 1,1 0-1,-1-1 1,0 1-1,1 0 1,-1 0-1,0 0 1,0 0-1,0 0 1,0 0-1,0 0 1,0 0-1,0 0 1,0 0 0,0 0-1,0 0 1,0-1-1,-1 1 1,1 0-1,0 0 1,-1 0-1,1 0 1,0 0-1,-1-1 1,1 1-1,-1 0 1,0 0 0,1-1-1,-1 1 1,0 0-1,1-1 1,-1 1-1,0 0 1,0-1-1,1 1 1,-1-1-1,0 0 1,0 1-1,0-1 1,0 0-1,-1 1 1,-2 1-617,-10 8-2257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47.9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56 3777,'0'0'1992,"70"-27"-2016,-46 22 16,-6 2 0,-7-2-280,-2 0 32,-6 5-112,-3-8 48,0 5 144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48.3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1 744,'0'0'4809,"8"10"-4189,24 32-29,-29-37-477,0 1 0,0-1 0,-1 1 0,0-1-1,0 1 1,-1-1 0,0 1 0,0 0 0,0 0 0,0 0-1,-1 0 1,0 0 0,0 0 0,-3 11 0,2 5-3589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48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59 208,'-37'-9'1663,"38"9"-1647,-1 0 0,0 0 1,0 0-1,0 0 0,0 0 0,0-1 0,1 1 0,-1 0 1,0 0-1,0 0 0,0 0 0,0 0 0,0 0 0,0-1 1,0 1-1,1 0 0,-1 0 0,0 0 0,0 0 1,0 0-1,0-1 0,0 1 0,0 0 0,0 0 0,0 0 1,0 0-1,0-1 0,0 1 0,0 0 0,0 0 0,0 0 1,0 0-1,0-1 0,0 1 0,0 0 0,0 0 0,0 0 1,-1 0-1,1-1 0,0 1 0,0 0 0,0 0 1,0 0-1,0 0 0,0 0 0,0 0 0,0-1 0,-1 1 1,1 0-1,0 0 0,0 0 0,0 0 0,0 0 0,-1 0 1,1 0-1,0 0 0,0 0 0,0 0 0,0 0 0,12-5 125,36-8 400,-27 7-202,0 0 1,0 2 0,1 0-1,29 0 1,-50 4-262,0 0 1,0 1-1,1-1 0,-1 1 0,0-1 1,0 1-1,0-1 0,0 1 1,0 0-1,0 0 0,0-1 0,0 1 1,0 0-1,0 0 0,0 0 1,0 0-1,-1 0 0,1 0 0,0 1 1,-1-1-1,1 0 0,0 1 0,13 36 536,-9-23-385,2 0-103,-1 1 0,-1-1 0,0 1-1,-1 0 1,2 21 0,-6-32-38,1 0-1,-1 0 1,0 0 0,-1 0 0,1 0 0,-1 0 0,0 0 0,-1 0-1,1 0 1,-1 0 0,0-1 0,0 1 0,0 0 0,-1-1-1,1 0 1,-1 1 0,0-1 0,0 0 0,-1-1 0,-6 8 0,-2-2 37,0-1-1,-1 0 1,0 0 0,0-2 0,0 1 0,-1-1 0,0-1 0,0-1 0,0 0 0,-1-1 0,0 0 0,1-1 0,-1-1 0,0 0 0,-17-2 0,31-2-2782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49.8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 1 2457,'0'0'7276,"-23"23"-6781,18-15-421,0 0 1,1 0 0,0 1 0,0-1 0,1 1 0,0 0-1,1 0 1,0 0 0,1 0 0,-2 13 0,2 17 423,3 47 0,0-25-341,-2-48-148,1-1 1,1 0-1,0 0 1,0 0-1,1 0 1,1-1-1,0 1 1,0-1-1,8 14 0,6 6 78,40 51 0,-15-25-83,-41-54-41,0-1 0,0 0 0,0 0 0,0 0 0,1-1 1,-1 1-1,1 0 0,-1-1 0,1 0 0,-1 1 0,1-1 0,0 0 0,0 0 0,0-1 0,0 1 0,0-1 0,3 1 1,58-1-2219,-36-1 277,-7 1-448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54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69 1400,'0'0'6763,"3"-10"-5871,1-2-587,-3 7-63,1 0 1,-1 1-1,0-1 0,0 0 0,0 0 1,-1 0-1,1-7 1257,-1 40-1691,9 272-6080,-9-295 4558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54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50 2921,'0'0'7915,"10"-1"-7575,80-12-234,27-6-71,-106 17-126,2-2-527,-10-7-2607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4:38:47.97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A599DDF-5D50-4D13-A8DB-A6D79CACD000}" emma:medium="tactile" emma:mode="ink">
          <msink:context xmlns:msink="http://schemas.microsoft.com/ink/2010/main" type="writingRegion" rotatedBoundingBox="10416,4021 15286,4839 15151,5639 10282,4822"/>
        </emma:interpretation>
      </emma:emma>
    </inkml:annotationXML>
    <inkml:traceGroup>
      <inkml:annotationXML>
        <emma:emma xmlns:emma="http://www.w3.org/2003/04/emma" version="1.0">
          <emma:interpretation id="{3C618FEF-4519-4216-B7E8-90534AF674C2}" emma:medium="tactile" emma:mode="ink">
            <msink:context xmlns:msink="http://schemas.microsoft.com/ink/2010/main" type="paragraph" rotatedBoundingBox="10416,4021 15286,4839 15151,5639 10282,48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4306223-C134-40E3-B2A2-2F864924A4FF}" emma:medium="tactile" emma:mode="ink">
              <msink:context xmlns:msink="http://schemas.microsoft.com/ink/2010/main" type="line" rotatedBoundingBox="10416,4021 15286,4839 15151,5639 10282,4822"/>
            </emma:interpretation>
          </emma:emma>
        </inkml:annotationXML>
        <inkml:traceGroup>
          <inkml:annotationXML>
            <emma:emma xmlns:emma="http://www.w3.org/2003/04/emma" version="1.0">
              <emma:interpretation id="{18816C38-3DAC-4B92-977B-8059EF8F0307}" emma:medium="tactile" emma:mode="ink">
                <msink:context xmlns:msink="http://schemas.microsoft.com/ink/2010/main" type="inkWord" rotatedBoundingBox="10416,4021 11658,4230 11524,5030 10282,4822">
                  <msink:destinationLink direction="with" ref="{6FC4751B-3B10-4B76-8DA7-A30C5198688C}"/>
                </msink:context>
              </emma:interpretation>
              <emma:one-of disjunction-type="recognition" id="oneOf0">
                <emma:interpretation id="interp0" emma:lang="en-US" emma:confidence="0">
                  <emma:literal>RZ</emma:literal>
                </emma:interpretation>
                <emma:interpretation id="interp1" emma:lang="en-US" emma:confidence="0">
                  <emma:literal>RVZ</emma:literal>
                </emma:interpretation>
                <emma:interpretation id="interp2" emma:lang="en-US" emma:confidence="0">
                  <emma:literal>RPZ</emma:literal>
                </emma:interpretation>
                <emma:interpretation id="interp3" emma:lang="en-US" emma:confidence="0">
                  <emma:literal>RXZ</emma:literal>
                </emma:interpretation>
                <emma:interpretation id="interp4" emma:lang="en-US" emma:confidence="0">
                  <emma:literal>RZZ</emma:literal>
                </emma:interpretation>
              </emma:one-of>
            </emma:emma>
          </inkml:annotationXML>
          <inkml:trace contextRef="#ctx0" brushRef="#br0">3542-870 57 0,'0'0'169'0,"0"0"-23"16,0 0-18-16,0 0 8 16,0 0-41-16,0 0-24 15,0 0-45-15,11-39-26 0,-11 39-16 16,0 12 2-1,0 13 14-15,0 6 23 0,5 6-15 16,3 0 1-16,1 2-2 16,-2-5-1-16,2 0 0 15,-4 1 8-15,0-3-12 16,-1 2 10-16,-4 0-11 16,0 2 5-16,0 1 16 15,0-1-22-15,0 2 2 16,5-7-2-16,-2-4-19 15,2-6-9-15,3-5-19 16,-3-9-27-16,-2-7-17 16,0 0-69-16,0-10-39 15,-3-7-99-15</inkml:trace>
          <inkml:trace contextRef="#ctx0" brushRef="#br0" timeOffset="524.15">3545-750 212 0,'0'0'120'0,"0"0"-25"16,0 0-43-16,11-142-10 16,5 113 42-16,8 5-35 15,6 2-49-15,8 2 0 16,3 6-13-16,3 4 5 16,-4 7 7-16,-5 3-14 15,-2 0-10-15,-9 0 11 16,-4 13 14-16,-7 1 13 15,-2-1 14-15,-6 1 3 16,1 1 1-16,-3 5-15 16,-1 1 23-16,-2 3-5 0,0 6-19 15,0 1-8-15,-2 4-6 16,-15-1 20-16,-4 4-19 16,-7-6 6-16,1-2 4 15,3-5 8-15,2-6-4 16,3-4 36-16,8-5-12 15,6-5-5-15,2-5-12 16,3 2-13-16,0-2-10 16,0 3 0-16,0 1-16 15,0 4 15-15,0 4 2 16,3 0 4-16,-1 5-4 16,4-2 0-16,0 2 6 0,1-3-7 15,2 2 0-15,6-5 12 16,5-4 1-16,4-2 25 15,7-5-5-15,4 0-31 16,0 0 19-16,0-2-21 16,-6-8 0-16,-4 0-13 15,-6 4-58-15,-11-7-48 16,-2 1-132-16,-6-1-368 0</inkml:trace>
          <inkml:trace contextRef="#ctx0" brushRef="#br0" timeOffset="975">4169-523 778 0,'0'0'97'15,"0"0"-97"-15,0 0-234 16,0 0 124-16,0 0 110 15,0 0 43-15,0 0 8 16,150-39-27-16,-96 32-6 16,-2 5 18-16,-4 2-28 15,-9 0 13-15,-10 0 3 16,-11 9 2-16,-9 8 20 16,-9 0-15-16,0 5-8 0,-9 7 27 15,-22 5 8 1,-16 8 4-16,-4 5-27 0,-1-3-18 15,8-5 8-15,13-5-25 16,12-9-5-16,10-6 5 16,9-3-32-16,0 3 23 15,0-7 8-15,9 1 1 16,12-2 8-16,12-3 10 16,5-6-2-16,7-2 11 15,10 0 1-15,0-5-7 16,-1-11-21-16,-9 3-53 15,-6-2 18-15,-15-4-89 16,-13 6-93-16,-8 1-181 0</inkml:trace>
        </inkml:traceGroup>
        <inkml:traceGroup>
          <inkml:annotationXML>
            <emma:emma xmlns:emma="http://www.w3.org/2003/04/emma" version="1.0">
              <emma:interpretation id="{33171179-DA24-422C-8D93-154A38E06E2E}" emma:medium="tactile" emma:mode="ink">
                <msink:context xmlns:msink="http://schemas.microsoft.com/ink/2010/main" type="inkWord" rotatedBoundingBox="14309,4693 15283,4856 15164,5561 14191,5397"/>
              </emma:interpretation>
              <emma:one-of disjunction-type="recognition" id="oneOf1">
                <emma:interpretation id="interp5" emma:lang="en-US" emma:confidence="0">
                  <emma:literal>RJ</emma:literal>
                </emma:interpretation>
                <emma:interpretation id="interp6" emma:lang="en-US" emma:confidence="0">
                  <emma:literal>RT</emma:literal>
                </emma:interpretation>
                <emma:interpretation id="interp7" emma:lang="en-US" emma:confidence="0">
                  <emma:literal>PJ</emma:literal>
                </emma:interpretation>
                <emma:interpretation id="interp8" emma:lang="en-US" emma:confidence="0">
                  <emma:literal>RF</emma:literal>
                </emma:interpretation>
                <emma:interpretation id="interp9" emma:lang="en-US" emma:confidence="0">
                  <emma:literal>R5</emma:literal>
                </emma:interpretation>
              </emma:one-of>
            </emma:emma>
          </inkml:annotationXML>
          <inkml:trace contextRef="#ctx0" brushRef="#br0" timeOffset="6157.92">7422-61 176 0,'0'0'224'0,"0"0"-110"16,0 0-29-16,0 0 38 15,0 0 18-15,0 0-41 16,0 0-16-16,-7-13-44 16,7 13-40-16,0 0 0 15,0 0-22-15,0 0-4 16,0 17 25-16,0 10-18 16,0 7 19-16,0 5 0 15,0 5 1-15,0 0 8 16,0-5-8-16,0-4-1 15,0-5 0-15,0-9-17 16,0-1 17-16,0-5 0 0,0-3-12 16,0-4 5-16,0-7-35 15,0-1-10-15,0 0 6 16,0 0-12-16,0-4 12 16,0-23-55-16,0-7 45 15,0-10 48-15,3-5 16 16,3-5 3-16,-3 1 84 15,-3-2-37-15,0 4-12 16,0 5 9-16,2 5-27 16,1 4 27-16,5 4-22 15,5 7-33-15,3 4-6 16,10 3-24-16,3 2 2 16,6 2-5-16,4 0-16 0,-1 6 26 15,-6 1 22 1,-3 8 1-16,-6 0 0 0,-7 0 0 15,-6 0 20-15,-1 5-6 16,-4 11 3-16,-5-3 17 16,0 6-26-16,0 6 4 15,0 7 12-15,-16 0-8 16,-3 4-3-16,-5-1-13 16,-1-4-8-16,1-2 8 15,-1-4-16-15,8-3 16 16,2-5-1-16,4-4 2 15,2-2-1-15,4-3 1 16,3-3-1-16,-1-3 20 16,3-2-14-16,0 3 4 15,0-1-10-15,0 0 1 0,0 9-1 16,0-2 0-16,5 6 1 16,6 1 13-16,0 0-14 15,0-4 1-15,-4-5-1 16,0-3 2-16,-2-4-2 15,0 0 0-15,1 0 7 16,2 0 35-16,3 0 2 16,5 0-11-16,3-4-11 15,0-8-22-15,3-3-38 16,3-9-94-16,-4 4-123 16,-7 1-310-16</inkml:trace>
          <inkml:trace contextRef="#ctx0" brushRef="#br0" timeOffset="6596.18">7945 86 388 0,'0'0'159'0,"0"0"-117"15,0 0-8-15,0 0 95 16,0 0 8-16,0 0-34 16,0 0-66-16,0-10-37 0,5 10-17 15,9 15-9 1,3 11 26-16,7 6 19 0,-1 2-19 16,0-2 2-16,-1 0 3 15,-4-5 1-15,-1-3-6 16,-3-5 2-16,-4 1 6 15,-1-1 14-15,-4-2-16 16,-3 0 20-16,-2-2-7 16,0-2-17-16,0-3-2 15,0-5 9-15,0-2 13 16,0-3 20-16,-5 0-19 16,0 0 9-16,-4 0 0 15,2 0-31-15,-5 0-1 16,-2 0-25-16,2-8-50 15,-13-10-61-15,3 6-120 0,3-5-329 0</inkml:trace>
          <inkml:trace contextRef="#ctx0" brushRef="#br0" timeOffset="6862.03">8021 43 235 0,'0'0'494'0,"0"0"-429"16,0 0-42-16,0 0 41 15,0 0 56-15,0 0-15 0,0 0-71 16,59-73-26-16,-29 67-8 16,11-2-8-16,3 0 2 15,2 1-7-15,0 2 3 16,-5 0 9-16,-9 3-15 15,-5 2-15-15,-10-3-29 16,-6 3-73-16,-11 0-19 16,0 0-108-16</inkml:trace>
        </inkml:traceGroup>
      </inkml:traceGroup>
    </inkml:traceGroup>
  </inkml:traceGroup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55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35 968,'0'0'8186,"0"-1"-8128,1 1-1,-1-1 1,1 0-1,0 1 1,-1-1 0,1 0-1,-1 1 1,1-1-1,0 1 1,0-1 0,-1 1-1,1-1 1,0 1-1,0-1 1,0 1 0,-1 0-1,1-1 1,0 1-1,0 0 1,1 0 0,99-13-326,147 2 1,-248 12 129,1-1 0,0 1-1,-1 0 1,1 0 0,-1 0 0,1 0 0,-1 0 0,1 0 0,-1 0 0,1 0 0,-1 0 0,0 0-1,0 0 1,1 0 0,-1 0 0,0 0 0,0 0 0,0 0 0,0 0 0,0 0 0,-1 1 0,1 0-1,0 1-1000,0 4-1733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55.6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4457,'0'0'4490,"8"35"-4326,1-11-17,-2 0 0,-1 1 0,5 38 0,-8-3-5378,-3-55 1547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56.0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3593,'0'0'4766,"11"33"-3720,-5-1-974,-2 1 0,-1 0 0,-3 59-1,-1-43-2249,1-38-191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56.5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1840,'0'0'5040,"1"4"-4552,8 12-224,-2 2 0,0-1 0,-1 1-1,-1 0 1,0 0 0,-1 1 0,-2-1 0,0 1-1,0 21 1,-6 11 259,1-27-1222,1 1-3507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56.9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43 3897,'0'0'7544,"22"-1"-7089,44-9-346,-28 3-86,73-4 0,-69 6-53,-49 0-2126,-3 2-2116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57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30 2905,'0'0'4639,"7"0"-4308,22-2 501,54-10-1,-51 6-511,0 2 0,33-1 0,35 5-64,-102 4-3579,-8-3-1283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57.9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 4177,'0'0'4161,"18"0"-3721,150-12 613,-69 11-1153,-98 1-353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58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3001,'0'0'3991,"8"2"-3840,24 4 18,-31-5-100,0 0 0,0 0-1,0 0 1,0 0 0,0 0-1,0 1 1,0-1 0,0 0-1,0 0 1,0 1-1,-1-1 1,1 1 0,-1-1-1,1 0 1,-1 1 0,1-1-1,-1 1 1,0-1 0,0 1-1,0-1 1,0 1 0,0-1-1,0 1 1,0-1 0,0 1-1,-1 1 1,1 3 287,1 9-267,0-1 1,1 1-1,0-1 0,1 1 0,1-1 0,0 0 1,1 0-1,1-1 0,0 0 0,1 1 1,10 15-1,-15-26-285,0 0 0,0 1 0,0-1 1,-1 1-1,0 0 0,1 0 0,-2-1 0,1 1 1,0 0-1,-1 0 0,1 0 0,-1 0 0,0 0 1,-1 0-1,1 0 0,-1-1 0,1 1 0,-1 0 0,0 0 1,-1 0-1,1-1 0,0 1 0,-1-1 0,0 1 1,0-1-1,0 1 0,-1-1 0,-3 5 0,-10 3-1973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58.7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72 2721,'0'0'7002,"-5"0"-6083,-10-2-122,20-3 350,36-8 241,-27 9-1787,0 1 367,0 1 0,0 0 0,0 1 0,0 0 0,17 2 0,-4-1-582,-26-2 370,0 0 0,0 0 0,0 0 0,0 0 0,0 0-1,-1 0 1,1 0 0,-1 0 0,1 0 0,-1 0 0,0-4-1,0 5-49,1-10-3346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59.2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52 160,'0'0'7690,"18"-8"-6734,57-24-165,-72 31-644,1-1 0,0 0 0,-1 1 0,1 0 0,0-1 0,0 1 0,0 1 0,0-1 0,0 1 1,0-1-1,0 1 0,0 1 0,0-1 0,6 1 0,7 1-47,203-2-389,-126 0-6385,-76 0 2574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4:39:28.33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45842F9-444E-4745-8226-54D276305C98}" emma:medium="tactile" emma:mode="ink">
          <msink:context xmlns:msink="http://schemas.microsoft.com/ink/2010/main" type="inkDrawing" rotatedBoundingBox="12147,12046 15465,11715 15474,11797 12155,12128" semanticType="underline" shapeName="Other">
            <msink:sourceLink direction="with" ref="{B8257446-7C48-48AC-9639-89F926DEA286}"/>
            <msink:sourceLink direction="with" ref="{783B900D-6625-4EFB-A4DE-3703AB55EC92}"/>
            <msink:sourceLink direction="with" ref="{C7341E0E-B77B-4C4D-87FF-3D6C22B21DEA}"/>
            <msink:sourceLink direction="with" ref="{E2ACF617-FB72-4D2F-A256-9F98FBE2D3BE}"/>
          </msink:context>
        </emma:interpretation>
      </emma:emma>
    </inkml:annotationXML>
    <inkml:trace contextRef="#ctx0" brushRef="#br0">63 381 146 0,'0'0'86'16,"0"0"-38"-16,0 0 31 0,0 0 5 15,0 0 20 1,0 0-28-16,0 0-16 0,0 0 0 16,-67-11-1-16,67 8 19 15,0 0-24-15,0 1-2 16,0 2 23-16,0-3-27 15,0 3-11-15,0-2-10 16,8-3-26-16,13-2 14 16,15-2-4-16,15-4-5 15,17-2 26-15,14-1-10 16,5 1-22-16,5 0 14 16,9 3-2-16,4 2-11 15,6 3 1-15,4 0-2 16,2-1 22-16,-4 3-21 15,2-2 0-15,1-4 18 0,1 2-17 16,2-3 19-16,1-3-18 16,2 1 6-16,3-3-10 15,-1 1 1-15,-1 2-13 16,-4 2 12-16,-5 2-25 16,-7 2 17-16,-8 4-15 15,-10-1 8-15,-4 0 8 16,-12 3-11-16,-8-1 18 15,-11 1-11-15,-7 2 12 16,-7-3-3-16,2 3 3 16,-4-2-30-16,-1-3 29 15,-1-3-9-15,-4 1-21 16,-10 0 11-16,-6 2-51 0,-7 3 57 16,-6-1-2-16,-3 3-4 15,0 0 7-15,0 0-9 16,0 0-7-16,0 0-14 15,0 0-30-15,-7 0-18 16,-17 8-40-16,3 1-45 16,-2-2-187-16</inkml:trace>
  </inkml:traceGroup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6:59.7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4121,'0'0'7886,"3"25"-7881,17 19 74,-16-38-75,-1-1-1,0 1 1,-1 0-1,1 0 1,-1 0 0,0 0-1,-1 1 1,1-1-1,-1 0 1,0 7 0,0 17-225,1-2-3453,-2-22 1111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00.1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40 2689,'0'0'10510,"13"0"-10433,51 0-32,88-12 0,-152 12-104,0 0 1,1 0-1,-1 0 1,1-1-1,-1 1 1,1 0 0,-1 0-1,1 0 1,-1 0-1,1 0 1,-1 0-1,0-1 1,1 1 0,-1 0-1,1 0 1,-1-1-1,0 1 1,1 0-1,-1 0 1,0-1 0,1 1-1,-1-1 1,0 1-1,0 0 1,1-1 0,-1 1-1,0 0 1,0-1-1,1 1 1,-1-1-1,0 1 1,0-1 0,0 1-1,0-1 1,0 1-1,0-1 1,0 1-1,0 0 1,0-1 0,0 1-1,0-1 1,0 1-1,0-1 1,0 1-1,0-1 1,-1 1 0,1 0-1,0-1 1,0 1-1,0-1 1,-1 0 0,-2-8-3917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00.6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69 4625,'0'0'3433,"0"-4"-3263,0-40 2887,24 38-2868,80-3-1084,121 3-1,-225 6 707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04.8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16 680,'0'0'6197,"-2"-16"-46,9 17-6148,0-1-1,0 1 0,1 0 1,-2 1-1,1-1 1,0 1-1,0 1 1,0-1-1,-1 1 0,1 0 1,-1 1-1,0 0 1,0 0-1,-1 0 0,1 0 1,-1 1-1,0 0 1,0 0-1,0 1 1,-1-1-1,5 8 0,19 23 52,43 74-1,-60-91-7,-2 0 1,0 0-1,-2 1 1,0 1-1,-1-1 1,4 28 0,-8-25 106,-1 0 0,-4 40 0,0-4 37,3-55-179,-1 0 0,0-1 0,0 1 0,0-1 0,0 1 0,-1-1 0,0 1 0,1-1 0,-1 0 0,0 0 0,-1 0 0,1 0 0,0 0-1,-1 0 1,0-1 0,0 1 0,0-1 0,-3 2 0,-19 22 64,8-11-53,2 3 141,14-17-159,1 8-6353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30.5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7 288,'3'-6'8409,"-3"14"-8283,0 51 138,-2 0 1,-11 67 0,10-63-347,3-62-16,-12-1-2503,4 0 502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30.9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48 960,'0'0'3784,"6"-3"-3702,11-4 19,0 0-1,0 1 0,1 1 0,-1 0 0,1 2 0,31-3 1,122 1 452,-136 5-107,-43 0-2620,-1 0-571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32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9 592,'0'0'6666,"6"-9"-4667,-6 229-1124,0-125-4440,0-99 1031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32.9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98 3313,'0'0'2698,"6"-10"-2685,-4 5-35,0-1-1,1 1 1,-1 0 0,1 1 0,1-1-1,-1 0 1,1 1 0,-1 0 0,1 0-1,0 0 1,1 0 0,-1 0 0,1 1-1,-1 0 1,1 0 0,0 0 0,0 1-1,0 0 1,1 0 0,-1 0-1,1 0 1,-1 1 0,1 0 0,-1 0-1,9 0 1,132-2 366,-145 4-317,-1-1 0,1 1 1,0-1-1,0 1 0,-1-1 0,1 1 0,0 0 0,-1-1 0,1 1 0,0 0 0,-1-1 1,1 1-1,-1 0 0,1 0 0,-1 0 0,0-1 0,1 1 0,-1 0 0,0 0 0,1 0 0,-1 0 1,0 0-1,0 0 0,0 0 0,0 0 0,0 0 0,0-1 0,0 3 0,0 34 616,0-29-181,-1-2-357,1 0-1,-1 0 1,-1 0-1,1 0 0,-1 0 1,0-1-1,-1 1 1,1-1-1,-1 1 1,0-1-1,0 0 1,-1 0-1,1 0 0,-1-1 1,0 1-1,-1-1 1,-5 5-1,-10 8 142,-1-2 0,-37 22 0,42-28-28,-69 30 268,85-38-486,0-1 0,-1 0 0,1 0 0,-1 0 0,1 0 0,0 1 0,-1-1 0,1 0 0,0 0 0,-1 0 0,1 1 0,0-1 0,-1 0 0,1 1 0,0-1 0,0 0 0,-1 1 0,1-1 0,0 0 0,0 1 0,0-1 0,0 0 0,-1 1 0,1-1 0,0 1 0,0-1 0,0 0 0,0 1 0,0-1 0,0 1 0,0-1 0,0 0 0,0 1 0,12 7 2,23 0 22,-33-8-19,31 5 105,-19-4-89,-1 1-1,1-1 1,-1 2-1,0 0 1,0 1-1,0 0 1,0 1 0,-1 0-1,1 1 1,-1 0-1,-1 1 1,13 10-1,-23-16-20,1 1 1,-1-1-1,1 1 0,0-1 1,-1 1-1,1-1 0,0 0 1,0 0-1,0 0 1,0 0-1,0 0 0,0 0 1,0 0-1,0-1 0,3 1 1,4 2-383,2 0-5270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33.3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 3105,'0'0'4531,"0"4"-4193,0 161 1385,-6-160-5479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33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0 1 1376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4:38:46.74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452DE27-9D38-4945-A937-13408B4D4B93}" emma:medium="tactile" emma:mode="ink">
          <msink:context xmlns:msink="http://schemas.microsoft.com/ink/2010/main" type="writingRegion" rotatedBoundingBox="4521,5315 19868,4011 20903,16197 5557,17501"/>
        </emma:interpretation>
      </emma:emma>
    </inkml:annotationXML>
    <inkml:traceGroup>
      <inkml:annotationXML>
        <emma:emma xmlns:emma="http://www.w3.org/2003/04/emma" version="1.0">
          <emma:interpretation id="{6CB19301-0948-4AE2-B8AA-68A5551F5C4D}" emma:medium="tactile" emma:mode="ink">
            <msink:context xmlns:msink="http://schemas.microsoft.com/ink/2010/main" type="paragraph" rotatedBoundingBox="6959,4957 7870,5286 7611,6005 6699,567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85DBAA8-0114-4140-B210-E039C3EBB4B9}" emma:medium="tactile" emma:mode="ink">
              <msink:context xmlns:msink="http://schemas.microsoft.com/ink/2010/main" type="inkBullet" rotatedBoundingBox="6959,4957 7463,5139 7204,5858 6699,5676"/>
            </emma:interpretation>
            <emma:one-of disjunction-type="recognition" id="oneOf0">
              <emma:interpretation id="interp0" emma:lang="en-US" emma:confidence="0">
                <emma:literal>R</emma:literal>
              </emma:interpretation>
              <emma:interpretation id="interp1" emma:lang="en-US" emma:confidence="0">
                <emma:literal>B</emma:literal>
              </emma:interpretation>
              <emma:interpretation id="interp2" emma:lang="en-US" emma:confidence="0">
                <emma:literal>p</emma:literal>
              </emma:interpretation>
              <emma:interpretation id="interp3" emma:lang="en-US" emma:confidence="0">
                <emma:literal>P</emma:literal>
              </emma:interpretation>
              <emma:interpretation id="interp4" emma:lang="en-US" emma:confidence="0">
                <emma:literal>r</emma:literal>
              </emma:interpretation>
            </emma:one-of>
          </emma:emma>
        </inkml:annotationXML>
        <inkml:trace contextRef="#ctx0" brushRef="#br0">1355-2533 133 0,'0'0'104'0,"0"0"-34"16,0 0-5-16,0 0 0 15,0 0-29-15,0 0-11 16,0 0-13-16,0 12-11 16,0 0 15-16,0 6 36 15,0 1-1-15,0 7-20 16,0 4-31-16,0 1 15 15,5 9 14-15,6 1-2 16,0 1 21-16,0-3-42 0,-4-7-6 16,0-9 0-16,-2-2 7 15,-3-6-7-15,-2-4 0 16,0-3 0-16,0-1-10 16,0-2-29-16,0-2-22 15,0-1-10-15,0-2 1 16,0 0 18-16,0 0-58 15,0-7-82-15,0-8 83 16,0-7 84-16,0-2 25 16,0-3 32-16,0-5 8 15,0-7 87-15,0-3-1 16,0-4-40-16,-7-6 8 16,-2 4-20-16,1 1 1 15,0 3 59-15,8 5-58 16,0 5-74-16,3 2-2 0,26 3-45 15,15 5-16-15,10 1 15 16,6 9 12-16,3 3 28 16,-4 3-1-16,-8 5 6 15,-13 3 0-15,-8 0 1 16,-13 0 5-16,-8 14-3 16,-7 6 7-16,-2 2 19 15,0 5 4-15,-11 5 9 16,-8 5-26-16,-5 2-13 15,-1 5 26-15,1-3-26 16,5-5-2-16,3-2-23 0,2-4 4 16,0-3 19-16,-2-1 7 15,-6 4-5-15,-8-3-4 16,1-2 2-16,-1-8 0 16,5-5 10-16,6-5-1 15,11-7 7-15,6 0 14 16,2 0-30-16,0-12-12 15,10-4-34-15,9 0 29 16,6 2 16-16,-6 6-43 16,-3 7 34-16,-2 1-7 15,-7 0 5-15,2 0 12 16,-1 13 12-16,1 1 20 0,-4 4 25 16,0-3-6-1,3 0-9-15,0-5-16 0,1-3-26 16,3-2 32-16,2 0-25 15,3-3 3-15,-1-2-8 16,0 0-2-16,-2 0-23 16,-4 0-52-16,-1 3-63 15,-4 0-20-15,-5 5-70 16,0-3-129-16</inkml:trace>
      </inkml:traceGroup>
      <inkml:traceGroup>
        <inkml:annotationXML>
          <emma:emma xmlns:emma="http://www.w3.org/2003/04/emma" version="1.0">
            <emma:interpretation id="{268D8414-82A6-41F7-8BF9-7466D278592B}" emma:medium="tactile" emma:mode="ink">
              <msink:context xmlns:msink="http://schemas.microsoft.com/ink/2010/main" type="line" rotatedBoundingBox="7612,5469 7782,5530 7656,5881 7485,5820"/>
            </emma:interpretation>
          </emma:emma>
        </inkml:annotationXML>
        <inkml:traceGroup>
          <inkml:annotationXML>
            <emma:emma xmlns:emma="http://www.w3.org/2003/04/emma" version="1.0">
              <emma:interpretation id="{16BB65FA-963B-494D-A5C1-BE885FE52839}" emma:medium="tactile" emma:mode="ink">
                <msink:context xmlns:msink="http://schemas.microsoft.com/ink/2010/main" type="inkWord" rotatedBoundingBox="7612,5469 7782,5530 7656,5881 7485,5820"/>
              </emma:interpretation>
              <emma:one-of disjunction-type="recognition" id="oneOf1">
                <emma:interpretation id="interp5" emma:lang="en-US" emma:confidence="0">
                  <emma:literal>.</emma:literal>
                </emma:interpretation>
                <emma:interpretation id="interp6" emma:lang="en-US" emma:confidence="0">
                  <emma:literal>\</emma:literal>
                </emma:interpretation>
                <emma:interpretation id="interp7" emma:lang="en-US" emma:confidence="0">
                  <emma:literal>`</emma:literal>
                </emma:interpretation>
                <emma:interpretation id="interp8" emma:lang="en-US" emma:confidence="0">
                  <emma:literal>,</emma:literal>
                </emma:interpretation>
                <emma:interpretation id="interp9" emma:lang="en-US" emma:confidence="0">
                  <emma:literal>'</emma:literal>
                </emma:interpretation>
              </emma:one-of>
            </emma:emma>
          </inkml:annotationXML>
          <inkml:trace contextRef="#ctx0" brushRef="#br0" timeOffset="389.77">2066-2211 641 0,'0'0'60'15,"0"0"-60"-15,0 0 0 16,0 0 10-16,0 0 102 15,0 0-4-15,0 0-55 16,48-125-6-16,-41 111-21 16,-2 3-19-16,-3 3 42 15,-2 2 15-15,0 6-9 16,0 0-32-16,0 0-23 16,0 0-20-16,0 20-1 0,0 10 20 15,3 5-6 1,6 12 8-16,1 3-1 0,1-2 23 15,-2-4-22-15,-4-5 0 16,-5-7-1-16,0-8-19 16,0-10 17-16,0-2-31 15,-5-6-10-15,-9-4 27 16,5-2-88-16,2-2-44 16,7-16-194-16</inkml:trace>
        </inkml:traceGroup>
      </inkml:traceGroup>
    </inkml:traceGroup>
    <inkml:traceGroup>
      <inkml:annotationXML>
        <emma:emma xmlns:emma="http://www.w3.org/2003/04/emma" version="1.0">
          <emma:interpretation id="{B0735691-9C53-43EE-8D31-4BCB90994593}" emma:medium="tactile" emma:mode="ink">
            <msink:context xmlns:msink="http://schemas.microsoft.com/ink/2010/main" type="paragraph" rotatedBoundingBox="5339,4815 13129,6051 12614,9295 4825,80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F0934E-7B0A-4E44-990D-6D2AC65E28BD}" emma:medium="tactile" emma:mode="ink">
              <msink:context xmlns:msink="http://schemas.microsoft.com/ink/2010/main" type="line" rotatedBoundingBox="5339,4815 13129,6051 12614,9295 4825,8060"/>
            </emma:interpretation>
          </emma:emma>
        </inkml:annotationXML>
        <inkml:traceGroup>
          <inkml:annotationXML>
            <emma:emma xmlns:emma="http://www.w3.org/2003/04/emma" version="1.0">
              <emma:interpretation id="{4094C08F-66B7-4D73-9B92-40D317AB5F0D}" emma:medium="tactile" emma:mode="ink">
                <msink:context xmlns:msink="http://schemas.microsoft.com/ink/2010/main" type="inkWord" rotatedBoundingBox="5339,4815 13129,6051 12614,9295 4825,8060">
                  <msink:destinationLink direction="with" ref="{7391813A-245B-47C4-8330-9A1F769DEDC9}"/>
                </msink:context>
              </emma:interpretation>
              <emma:one-of disjunction-type="recognition" id="oneOf2">
                <emma:interpretation id="interp10" emma:lang="en-US" emma:confidence="0">
                  <emma:literal>testate</emma:literal>
                </emma:interpretation>
                <emma:interpretation id="interp11" emma:lang="en-US" emma:confidence="0">
                  <emma:literal>Testate</emma:literal>
                </emma:interpretation>
                <emma:interpretation id="interp12" emma:lang="en-US" emma:confidence="0">
                  <emma:literal>Teutates</emma:literal>
                </emma:interpretation>
                <emma:interpretation id="interp13" emma:lang="en-US" emma:confidence="0">
                  <emma:literal>Teuta-et</emma:literal>
                </emma:interpretation>
                <emma:interpretation id="interp14" emma:lang="en-US" emma:confidence="0">
                  <emma:literal>Teuta-ex</emma:literal>
                </emma:interpretation>
              </emma:one-of>
            </emma:emma>
          </inkml:annotationXML>
          <inkml:trace contextRef="#ctx0" brushRef="#br0" timeOffset="-12768.09">5660-430 192 0,'0'0'248'16,"0"0"-128"-16,0 0-113 16,0 0-7-16,0 0-1 0,0 0 1 15,0 0 49 1,-14-83 1-16,14 78-34 0,0 3 7 15,0-1 23-15,0 3-2 16,0-2 21-16,0-1-9 16,0 1-13-16,-2 0 15 15,-1 2-23-15,3 0-16 16,0 0-19-16,0 0-15 16,0 0-11-16,0 14-37 15,0 15 51-15,0 10 11 16,0 10 2-16,0 3-1 15,0-1 0-15,0-4-3 0,0-8-8 16,0-7 9 0,0-6 2-16,3-6 0 0,-3-3 0 15,0-4 0-15,2-4 2 16,-2-2-1-16,0-5-2 16,3-2 1-16,-3 0 0 15,0 0 6-15,0 0-5 16,0 0 10-16,0 0 20 15,0 0-20-15,0 0 28 16,0 0-5-16,0 0-17 16,2 0 25-16,-2 0-26 15,3 0-9-15,3 0-7 16,4 0-29-16,13 0 20 0,10 0 7 16,9 0-6-16,13 0-2 15,5-2-4-15,-1-3 8 16,-2 3-1-16,-3-1-2 15,-2 1 9-15,-3-2 0 16,0 0 0-16,-6 0-3 16,-4 1 4-16,-8 1-1 15,-3-1 0-15,-9 3 1 16,-3 0-1-16,-5 0 0 16,-6 0-18-16,1 0 17 15,0 0-29-15,-1 0 5 16,0 0 14-16,4 0-24 15,-7 0 16-15,3 0-18 16,-2 0-28-16,-3 0 14 16,0 0-44-16,0 0-26 0,-19 0-60 15</inkml:trace>
          <inkml:trace contextRef="#ctx0" brushRef="#br0" timeOffset="-11973.62">5660-552 340 0,'0'0'81'0,"0"0"-81"0,0 0-41 15,0 0 41-15,0 0 80 16,0 0 29-16,0 0-50 15,0-7-42-15,0 7 16 16,0-3-2-16,0 3 25 16,0 0 6-16,0-2-33 15,10 0 0-15,7-3-9 16,8-3-7-16,4 0-6 16,6 2 0-16,9-2-4 15,3 3 0-15,4 1 4 16,8 1-7-16,1 1 0 15,0 2 1-15,-6 0-8 16,-5 0 8-16,-8 0-1 0,-4 0 5 16,-9 0 1-16,-4 0-5 15,-10 2-1-15,-3-2 0 16,-6 3 0-16,-5-3 0 16,3 0 0-16,-1 0-1 15,5 2-6-15,3-2-3 16,9 2-2-16,3 1-11 15,5 2 9-15,0-3-12 16,-3 2 16-16,-7 1 1 16,-4-2-23-16,-7 0 18 15,-4-1-4-15,-2 1-6 16,0-1 24-16,0 6 9 16,0 1 27-16,-2 6 27 0,-10 4-40 15,5 6-4 1,2 1-19-16,-2 6 0 0,5 1-1 15,2-1-5-15,-3 3 6 16,1 0 1-16,-1-1 0 16,-6-2-2-16,4-5-6 15,0-5 5-15,-3-3 2 16,5-4 12-16,-2-3-1 16,5-2-6-16,0-1 2 15,0 1-7-15,0-3 0 16,0 1-13-16,0-3 6 15,0 2-16-15,0-2 3 0,0 0 1 16,0 0-27 0,0-5 18-16,0 3 4 0,0-3 11 15,0 0 12-15,0 0 1 16,0 0-15-16,0-23-91 16,0 4-105-16,5-3-75 0</inkml:trace>
          <inkml:trace contextRef="#ctx0" brushRef="#br0" timeOffset="-11545.42">6553-251 12 0,'0'0'267'0,"0"0"-174"16,0 0-55-16,0 0 51 16,0 0 35-16,0 0-7 15,0 0-60-15,5 0-21 16,1 0-9-16,7 0-25 16,7-3 19-16,4-4-5 15,9-1 12-15,4 1 3 16,10-2-15-16,5-1 18 15,7 0-13-15,9 0-2 16,7 1-7-16,5-4-12 16,-5 3-6-16,-2 0-6 0,-10 0-12 15,-9 2 5 1,-16 4 9-16,-13-1-5 0,-12 3 15 16,-7 2-21-16,-6 0 2 15,0 0 19-15,0 0-25 16,-16 0 4-16,-6 0-31 15,-14 0-71-15,9 2-88 16,4 3-168-16</inkml:trace>
          <inkml:trace contextRef="#ctx0" brushRef="#br0" timeOffset="-15119.85">3998-635 2 0,'0'0'588'16,"0"0"-562"-16,0 0-26 0,0 0-42 16,0 0 32-16,0 0 10 15,0 0 0-15,23 73 12 16,-18-34-12-16,2-2 10 15,0-5-10-15,-5-3 1 16,-2-5 11-16,0-2 30 16,0-5-5-16,0-2-14 15,0-4 0-15,0 1-17 16,0-6 14-16,0-1-20 16,0 3-2-16,0-6 2 15,0 3-9-15,5 0 3 16,4-1 5-16,1 1-12 0,1-2-3 15,3 2 1 1,3 0 15-16,-1-3 2 16,3-2 14-16,2 0 7 0,3 0 0 15,4 0-22-15,2 0 11 16,3 0-12-16,2 0 0 16,8 0 5-16,1 0-5 15,1 0 0-15,4 0 0 16,-8 0-19-16,-4 0 8 15,-4 0-17-15,-8 0-8 16,-8 0 5-16,-7 0-27 16,-1 0 2-16,-4 0 18 15,-3 0-14-15,1-7 9 0,1-2-32 16,1-4-100-16</inkml:trace>
          <inkml:trace contextRef="#ctx0" brushRef="#br0" timeOffset="-14487.75">4113-647 300 0,'0'0'130'0,"0"0"-127"15,0 0 23-15,0 0-17 16,0 0 74-16,0 0 7 0,0 0-43 16,-19-49-47-16,19 49 16 15,2 0-16-15,10 0 2 16,-2 0 18-16,9 0-6 16,6 0-2-16,7 0 12 15,6 0-24-15,3 0 0 16,8 0-6-16,0-5 6 15,2 0-6-15,-2 2 14 16,-1 2-7-16,-1 1-1 16,-9 0-13-16,-6 0 0 15,-8 0-1-15,-7 4-2 16,-8 1 16-16,-4-3 0 16,-3 1 1-16,1-3 28 0,-3 0-11 15,0 0 8 1,0 2-12-16,0 3-14 0,6 5 0 15,-1 5 0-15,0 7 13 16,4 5 0-16,-4 7-13 16,4 2-17-16,-7 8 14 15,1 3-10-15,-3 1 13 16,0-1 12-16,0-6 15 16,0-7 19-16,-5-9-40 15,-2-8 13-15,2-7-13 16,5-7-5-16,0-1 17 15,0-2-9-15,0 0-1 16,0 0-8-16,0 0-34 16,0 0 8-16,0 0-24 0,0 0-35 15,0 0-17-15,0 5-53 16,0 0 17-16,0 0-73 0</inkml:trace>
          <inkml:trace contextRef="#ctx0" brushRef="#br0" timeOffset="-14099.59">4848-375 565 0,'0'0'226'0,"0"0"-190"0,0 0-36 16,0 0-7-16,0 0 7 15,0 0 0-15,0 0-21 16,63 0 8-16,-28 0-16 16,0-1-29-16,1-4 33 15,-4 2 5-15,-10 3 20 16,-1 0 0-16,-7 0 1 16,0 0-1-16,0 0 8 15,-2 8-7-15,5 0 19 16,2-2-12-16,6-1-1 15,8-5-7-15,4 0-21 16,6 0 19-16,-1-10-42 16,-10 2 16-16,-8 4 27 15,-7 2-37-15,-10 2-17 0,-4 0-25 16,-3 0-47-16,0 0 52 16,-5 2 44-16,-9 2-67 0</inkml:trace>
          <inkml:trace contextRef="#ctx0" brushRef="#br0" timeOffset="-19242.11">204-1315 101 0,'0'0'133'16,"0"0"-28"-16,0 0-59 16,0 0-20-16,0 0 57 15,0 0 5-15,-44-16-5 16,42 6 4-16,-1 3-11 15,1 1 7-15,-1 5-21 16,1-2-30-16,2 3-3 16,0 0-29-16,0 0 1 15,-4 0-1-15,4 0 3 16,0 0-4-16,0 0 1 0,0 0 0 16,0 0 20-16,0 0-19 15,0 0 24-15,0 0-8 16,0 0-17-16,0 0 15 15,0 0-15-15,0 0 2 16,0 0 9-16,0 0-11 16,0 0 0-16,0 0 0 15,0 0-19-15,0 0 18 16,0 0-12-16,9-2 13 16,12 2 2-16,9-3-1 15,10-2 13-15,5 0-14 16,2-2 1-16,0 2 7 15,-3-3-8-15,-6 7 0 16,-3-6 1-16,-6 7 6 16,4 0-7-16,0 0 0 0,2 0 0 15,6 0 0-15,5 0-5 16,5 0 4-16,1-1 1 16,5 1 0-16,1 0 6 15,-7 0-6-15,-6 0 2 16,-3 0-5-16,-11 0-3 15,-3 0 6-15,-4 0 0 16,-4 0 6-16,-1 0-6 16,-2 5 0-16,-5-5-14 15,4 0 13-15,1 0 2 16,2 0-1-16,3 0 0 16,-3 0-10-16,0-4 10 15,-9 3 0-15,-3-1 1 0,-5 2-9 16,-2 0 6-1,0 0 1-15,0 0 0 0,0 0-17 16,0 0 9-16,0 0-11 16,0 0-21-16,0 0 11 15,0 0-37-15,0 3-1 16,0 5-93-16,0 0-145 0</inkml:trace>
          <inkml:trace contextRef="#ctx0" brushRef="#br0" timeOffset="-17492.6">1360-1598 46 0,'0'0'19'16,"0"0"20"-16,0 0 6 15,0 0 10-15,0 0 2 16,0 0-42-16,0 0-2 16,-62-17-3-16,62 17 20 15,10 0 49-15,7 2-15 16,2 4-15-16,0-5 14 15,3-1-5-15,0 0-17 16,-1 0-8-16,0 0-14 16,10 0 7-16,1 0-5 15,11-9-9-15,9-6-12 16,2 3 3-16,6 0-3 0,0 7 1 16,-2 0-1-16,-2 5 0 15,-4 0 0-15,-7 0 0 16,-1 0 6-16,-3 3-6 15,-6 1-2-15,-2-1 2 16,-6-3 0-16,-5 0 0 16,-3 0-1-16,-1 0 1 15,-1 0 2-15,-1 0-2 16,1 0 0-16,1 0-1 16,-1 0-4-16,-3 0 5 15,-2 0-13-15,0 0 4 16,-1 5 9-16,-6 4-17 0,0 1 16 15,-1 3 1-15,-4 2 0 16,2 1 0-16,1 3 8 16,-3 6-7-16,2 2 5 15,1 4-5-15,-3 7-1 16,0-1 17-16,0-1-16 16,0 1-2-16,0-1 1 15,0-1 0-15,0-4 13 16,-5-2-12-16,0-5 18 15,-2-1-19-15,2-8 0 16,3-6 0-16,-1-4 0 16,3-2 0-16,0-3 26 15,-3 0-3-15,3 0 19 16,-3 0-1-16,1 0-2 16,-1 0 10-16,-2 0-22 0,1 0 1 15,-1-3-5-15,3 3-22 16,2-1-2-16,0 1 1 15,0 0-23-15,0 0 16 16,0 0-12-16,0 0 2 16,0 0 10-16,0 0-6 15,-3-4 12-15,3-8-28 16,0-2-67-16,0-4-229 0</inkml:trace>
          <inkml:trace contextRef="#ctx0" brushRef="#br0" timeOffset="-18310.82">1349-1666 195 0,'0'0'27'0,"0"0"-27"0,0 0-137 15,0 0 127 1,0 0 10-16,0 0 101 0,0 0-23 15,0-10-14-15,0 10-18 16,0 0-7-16,0 0 31 16,0 0-12-16,0 0-2 15,0 0-4-15,0 0-33 16,0 0 6-16,0 0-25 16,0 0 8-16,0 0-18 15,0 0 10-15,0 0 0 16,0 0 10-16,0 5-9 15,9 9 4-15,-4 11 14 16,1 8-3-16,-4 4 44 0,-2 9 10 16,0 2-36-1,0-2 12-15,0-4-44 0,0-8 6 16,0-7-8-16,0-5 1 16,0-5 4-16,0-5-5 15,0-4 1-15,0-1 5 16,0-3 3-16,0-4-9 15,0 3 0-15,0-3 0 16,0 0 9-16,0 0-9 16,0 2 0-16,0 1 0 15,0 2 7-15,0 2-7 16,0 2 0-16,0-1 0 16,3 2 2-16,2-3-2 15,1-2 0-15,-1-1 5 16,5 0 3-16,2-4-8 15,4 0 0-15,0 0 0 16,6 0-3-16,-1 0 3 0,7 0 0 16,0-4 0-16,1 4 9 15,6 0-9-15,3 0 0 16,3 0 0-16,5 0-9 16,-2 0 10-16,-2 4-2 15,0-4-21-15,-2 0 0 16,-2 0 22-16,0 0-10 15,1 0-7-15,-6 0 7 16,-4 0-15-16,-8-5 25 16,-1 2-7-16,-7 3 5 0,-4-2 1 15,-4 2 1 1,-3 0-15-16,1 0 14 0,0 0-9 16,0 0-3-16,2 0-12 15,-3 0-41-15,5 0-1 16,-7 0-55-16,0 0-108 15,0 0-57-15</inkml:trace>
          <inkml:trace contextRef="#ctx0" brushRef="#br0" timeOffset="-16936.93">2532-1334 224 0,'0'0'209'0,"0"0"-154"0,0 0-44 16,0 0 4-16,0 0 9 15,0 0 15-15,0 0-27 16,12-2-12-16,-7 2 0 15,6-2 0-15,5 2 35 16,6 0 15-16,6 0-25 16,-2 0 5-16,4 0 1 15,0 0-5-15,-1 0-2 16,2 0-12-16,4 0-2 16,3 0-7-16,3 0 4 15,-1 0-7-15,-4 0 0 16,-4 0-5-16,-1 0-4 15,-5 0 9-15,2 0-7 0,-4 0 1 16,0 0-6-16,-2 0 12 16,-3 0-12-1,-5 0-10-15,-4 0 21 0,-1 0-13 16,-1 0 8-16,3 4 5 16,3 1-21-16,-2 0 5 15,5 0-12-15,-1-3-33 16,0-2 7-16,-7 0-94 15,-1 0-35-15</inkml:trace>
          <inkml:trace contextRef="#ctx0" brushRef="#br0" timeOffset="-1524.14">-287-1107 45 0,'0'0'40'0,"0"0"-14"15,0 0-26-15,0 0 23 16,0 0 35-16,0 0 3 16,0 0 37-16,0 0-22 15,0-36-1-15,0 31-3 16,0 2-34-16,0 3-2 16,0 0-32-16,0 0 2 15,3 0-2-15,-3 0-4 16,0 0 0-16,0 0 18 15,0 0-17-15,0 0 18 16,0-2 3-16,0 2-5 0,0 0 16 16,0-3-24-1,2-1 1-15,3-1-10 0,1 0-7 16,0-3-1-16,1 4-23 16,-1-1-27-16,2 0 9 15,-3 0-20-15,4 0 9 16,1 0 17-16,1-1-19 15,3-5 22-15,0 3 1 16,-4 1 21-16,-1 0 18 16,-2 2 13-16,-4 0 35 15,1 4 33-15,-2-5-16 16,1 4 16-16,-3-4-2 16,2-1-5-16,-2 2 18 15,3 1-30-15,-1-1-13 16,-2 5-16-16,0 0-33 15,3 0-1-15,-3 0-17 0,6 0-18 16,-1 7 17-16,0 13 6 16,6 9 5-16,-6 5 7 15,4 10 2-15,-6 10 16 16,-1 5 51-16,1 4-35 16,-3 3 23-16,6 2-35 15,-1 5-7-15,3 6 32 16,3 4-30-16,0 7 23 15,2 8-21-15,1 3-11 16,-3-1 20-16,-1-8-27 16,-1-4 0-16,-1-12 0 0,0-11-7 15,0-5 7 1,-2-9 0-16,-1-10-15 0,-2-7 8 16,-1-12-33-16,1-7-2 15,1-8 0-15,-2-4-9 16,-2-3 25-16,3 0-3 15,-3 0-14-15,5 0 7 16,4-8-28-16,14-35-37 16,-1-1-131-16,1-3-284 0</inkml:trace>
          <inkml:trace contextRef="#ctx0" brushRef="#br0" timeOffset="-2377.66">-559-433 74 0,'0'0'0'0,"0"0"-12"16</inkml:trace>
          <inkml:trace contextRef="#ctx0" brushRef="#br0" timeOffset="-15676.38">3227-2491 107 0,'0'0'81'15,"0"0"7"-15,0 0 3 16,0 0 17-16,0 0-9 15,0 0-50-15,0 0-26 16,0-3-23-16,0 3 0 16,0 14 0-16,3 11 20 15,3 9 30-15,-1 10 5 16,-2 8-33-16,2 4-3 16,1 5-19-16,-3 0 0 0,2 2 10 15,-3 3 0 1,-2 0-9-16,0-2 37 0,0-3-37 15,0-2 7-15,0-1-8 16,4 0 1-16,-1 6 16 16,4 8-15-16,-1 4-2 15,2 13 29-15,-3 2-14 16,1 1 9-16,-1-4-24 16,-2-7-1-16,-3-8 1 15,0-7 7-15,0-5-7 16,0-2 41-16,0-5-28 15,0-5 6-15,-3-5-19 16,3-5-6-16,0-8-3 16,0-4 10-16,0-3-1 15,0-2 7-15,0-5-1 0,0-4-12 16,0-4 6-16,0-1-2 16,0-3-6-16,0-3 2 15,0 1-2-15,0-3 7 16,0 0-13-16,0 0 13 15,0 0-5-15,0 0-14 16,0 0 13-16,0 0-28 16,0 0 0-16,0 0 5 15,0 0-13-15,0 0 24 16,0 0-4-16,3 0-5 16,-1-3 8-16,1-2-28 15,6 0-9-15,-2-1-15 16,5-2-29-16,-5 0 11 15,2 3-1-15,-4 3 29 0,-3-1 23 16,-2 3 8-16,0 0 31 16,0 0 5-16,0 0 30 15,0 0 21-15,0 0 0 16,0 0-8-16,0 0 0 16,0 0 9-16,0 0-16 15,0 0-17-15,0 0-18 16,0 0 13-16,0 0-10 15,0 0-8-15,0 0 13 16,0 0 0-16,0 0 18 16,0 0 10-16,0 0-15 0,0 0 14 15,4 0-12-15,1 0-3 16,3 0 30-16,6 0 2 16,2 0 1-16,3 5-34 15,9 0-24-15,1 0 7 16,6 0-8-16,9-5 1 15,3 3 1-15,3-3-2 16,2 0-11-16,-6 0 11 16,-11 0-13-16,-7 0 6 15,-12 0-3-15,-8 0 8 16,-6 0-4-16,1 0 7 16,-3 0-1-16,0 0 0 15,0 0-9-15,0 0 8 16,0 0-30-16,0 0-26 15,9-3-46-15,1-4-170 0,1-1-43 16</inkml:trace>
          <inkml:trace contextRef="#ctx0" brushRef="#br0" timeOffset="17114.26">2992-1310 58 0,'0'0'88'0,"0"0"3"15,0 0-25-15,0 0 12 16,0 0-20-16,0 0-45 16,0 0-13-16,-14-16-3 15,12 11-56-15,-1 2-13 16,-1 1-35-16,2 2 13 16,-1-2 38-16,1-1 22 0,-3 3 34 15,-2-2 11-15,5 2 15 16,-6 0 2-16,2 0-27 15,1 0 16-15,-3 0-5 16,2 0-12-16,4 0-7 16,-1 0-28-16,1 0-31 15</inkml:trace>
          <inkml:trace contextRef="#ctx0" brushRef="#br0" timeOffset="18814.03">2992-1310 30 0,'-84'-33'77'0,"84"30"1"15,0 3-3-15,0-2 2 16,0 2-27-16,0 0 11 16,0 0-31-16,0 0-23 15,0 0-7-15,0 0-11 0,0 0-12 16,0 0 14-16,0 0 2 16,0 0 7-16,0 0 0 15,0 0 15-15,0 0 32 16,0 0-3-16,0 0 9 15,0 0 11-15,0 0-27 16,0 0 2-16,0 0-10 16,0 0-19-16,0 0 2 15,0 0-12-15,0 0-6 16,0 0 5-16,0 0-17 16,0 0 18-16,0 0 0 15,0 0 0-15,0 0 15 16,0 0-14-16,0 0 30 0,0 0 19 15,0 0-5 1,0 0 16-16,0 0-22 0,0 0-16 16,0 0 4-16,0 0-27 15,0 0 0-15,0 0-1 16,0 0-16-16,2 5 17 16,3 4 0-16,-2-1 0 15,0-1-6-15,0 0 6 16,-3-2 0-16,2 2 0 15,-2 1-10-15,0-1 10 16,0 0-1-16,0 0 1 16,3 1 8-16,-3-1-8 15,3-4 0-15,-3-1 3 16,2 0 3-16,2-2 0 0,-4 0-5 16,0 0 9-16,2 0 16 15,-2 0-12 1,0 0 20-16,0 0 15 0,0 0-23 15,0 0 6-15,0-4-23 16,0-3-8-16,0-4-2 16,0 4-1-16,0-2 2 15,0 1-1-15,0 1-8 16,0 2 8-16,0 2 1 16,0 1 0-16,0 2 2 15,0 0-2-15,0 0 0 16,0 0-1-16,0 0 3 15,0 0-3-15,0 0 1 0,0 0-1 16,0 0-6-16,0 0 7 16,0 0 0-16,0 0 2 15,0 0 5-15,0 0-8 16,0 0 1-16,0-3 0 16,0-1-5-16,0-1 5 15,0-2 0-15,0 4-2 16,0 1 4-16,0 2-7 15,0 0 5-15,0 0 0 16,0 0-6-16,0 0 15 16,0 0-9-16,0 0 0 15,0 0-5-15,0 0 4 16,0 0-13-16,0 0-4 0,0 0 16 16,0 0-5-1,0 0 7-15,0 0 0 0,0 0-22 16,0 0 21-16,0 0-24 15,0 0 19-15,0 10-1 16,0 4 14-16,0 1-4 16,0 7-3-16,5 0 7 15,4 2-8-15,1 3 1 16,-1-3 0-16,1 3 7 16,-1-2-7-16,-4-2 10 15,0 3-10-15,1-1 0 16,-6-4 2-16,0 4-1 15,0-3-1-15,0 0 5 16,0 0 2-16,0 4 0 16,0 1 6-16,0 2-13 0,0-2 10 15,0 0-10-15,0-7-6 16,0-3 5-16,0-6-19 16,3 5 20-16,2-2 0 15,-3 3 0-15,5 6-1 16,-5-1 1-16,1 0 0 15,-1 0 0-15,-2-3-2 16,0 1 2-16,0-3 0 16,0-2-7-16,0-3 6 15,0 0 1-15,0-2 0 16,0 1 9-16,0 3-9 16,0-3 1-16,0 4-1 0,0-2-6 15,0-2 3-15,0 1-1 16,0 5 4-16,0 1 4 15,0 0-2-15,0 0-4 16,0-5-7-16,0-5-14 16,0 4 23-16,0-3-16 15,0 6 16-15,0 4 14 16,0 6-8-16,0 2 11 16,0-4-17-16,0 3 4 15,0-5-11-15,0-1 7 16,0-1 0-16,0-2 0 15,0-5-2-15,0 1 2 16,0-5 0-16,0-2 1 0,0-1-3 16,0-2 2-1,0 1 0-15,0 1 0 0,0 0 9 16,0 3-10-16,0 0 1 16,0 1 0-16,0 3 2 15,0-2-2-15,0 3 0 16,0-7 0-16,0 2 1 15,0-3-2-15,0-3-4 16,0-2-10-16,0 0 6 16,0 0 9-16,0 0 0 15,0 0-1-15,0 0-1 16,0 0 0-16,0 0-4 16,0 0-32-16,0 0 2 15,3-5-65-15,11-5-64 16,2 0-50-16,-5 3-73 0</inkml:trace>
        </inkml:traceGroup>
      </inkml:traceGroup>
    </inkml:traceGroup>
    <inkml:traceGroup>
      <inkml:annotationXML>
        <emma:emma xmlns:emma="http://www.w3.org/2003/04/emma" version="1.0">
          <emma:interpretation id="{FC131251-B6E2-4E52-8336-B98E90164AC8}" emma:medium="tactile" emma:mode="ink">
            <msink:context xmlns:msink="http://schemas.microsoft.com/ink/2010/main" type="paragraph" rotatedBoundingBox="4747,7900 16638,6935 16762,8457 4871,94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996E16-1608-4B85-8A09-1AFCC77C03DE}" emma:medium="tactile" emma:mode="ink">
              <msink:context xmlns:msink="http://schemas.microsoft.com/ink/2010/main" type="inkBullet" rotatedBoundingBox="4750,7934 5961,7836 6082,9324 4871,9422"/>
            </emma:interpretation>
            <emma:one-of disjunction-type="recognition" id="oneOf3">
              <emma:interpretation id="interp15" emma:lang="en-US" emma:confidence="0">
                <emma:literal>a"</emma:literal>
              </emma:interpretation>
              <emma:interpretation id="interp16" emma:lang="en-US" emma:confidence="0">
                <emma:literal>n"</emma:literal>
              </emma:interpretation>
              <emma:interpretation id="interp17" emma:lang="en-US" emma:confidence="0">
                <emma:literal>s"</emma:literal>
              </emma:interpretation>
              <emma:interpretation id="interp18" emma:lang="en-US" emma:confidence="0">
                <emma:literal>if"</emma:literal>
              </emma:interpretation>
              <emma:interpretation id="interp19" emma:lang="en-US" emma:confidence="0">
                <emma:literal>n.</emma:literal>
              </emma:interpretation>
            </emma:one-of>
          </emma:emma>
        </inkml:annotationXML>
        <inkml:trace contextRef="#ctx0" brushRef="#br0" timeOffset="15663.44">481 71 45 0,'0'0'108'16,"0"0"-73"-16,0 0-8 15,0 0 21-15,0 0-8 16,0 0-20-16,0 0-19 15,-39-10-1-15,39 2-7 0,0 0 7 16,-2 2 44-16,-1-1 13 16,-2-1 23-16,0 2-31 15,-4 1-18-15,2-1 11 16,-5 4-12-16,5-1 16 16,1 1 0-16,0 2-21 15,1 0-11-15,5 0-14 16,-3 0-11-16,0 0 11 15,-4 5 0-15,-2 9 8 16,-4 6 21-16,-9 6-27 16,-5-3 18-16,-8 4 41 15,-9 1-20-15,1-2-10 16,5-4-15-16,5-5 13 0,15-7 4 16,6-3-19-16,7-5 4 15,3-2-18-15,2 0-12 16,0 0 12-16,0 0-25 15,0 0 0-15,0 0 12 16,0 0 0-16,0 0 13 16,0 0 0-16,0 0 0 15,0 0-7-15,-7 0-32 16,-3 3-3-16,-4 2 10 16,3-3-69-16,1-2-25 15,4 0-71-15,3 0-98 0</inkml:trace>
        <inkml:trace contextRef="#ctx0" brushRef="#br0" timeOffset="10993.99">-521 1270 121 0,'-10'-151'244'0,"10"131"-45"0,0 4-5 0,2 1-43 0,-2 10-39 16,3 2 12-16,-1 3-59 15,3 0-55-15,9 0-10 16,11 0-20-16,11 12 20 15,7 8 13-15,3 7-13 16,-3 2 0-16,-2 3 0 16,-5 2 1-16,-7 4-1 15,-4-6 0-15,-6 1 8 0,0-4-1 16,-5 0-6-16,-2-4 14 16,-1-3-9-16,3 0 1 15,-6-5-14-15,1-5 7 16,-4-2-1-16,-3-5 0 15,-2-1-31-15,0-1 2 16,0-1-37-16,0-2-38 16,0 0-2-16,-7 3-30 15,-35-3 10-15,2 0-155 16</inkml:trace>
        <inkml:trace contextRef="#ctx0" brushRef="#br0" timeOffset="10670.17">-521 1270 152 0,'0'0'147'15,"0"0"-84"-15,0 0 11 16,0 0-24-16,0 0-11 16,0 0-8-16,0 0-21 15,38-65 27-15,-32 61-1 16,-3 3-14-16,-1 1 10 15,-2 0-16-15,0 0 7 16,0 0-3-16,0 0-19 16,0 0 4-16,0 0-4 15,0 0 1-15,0 0 18 16,0 0-20-16,0 13 15 0,0 13 47 16,-11 10 11-16,-8 6-34 15,-3 2-33-15,1-2-5 16,2-1 32-16,3-7-22 15,4-3 0-15,2-6 2 16,4-8-13-16,1-5 28 16,2-2-28-16,3-7 7 15,0-1-16-15,0-2 6 16,0 0-14-16,0 0-2 16,0 0-33-16,0-10-22 15,0-19-80-15,3 4-71 16,5-4-72-16</inkml:trace>
        <inkml:trace contextRef="#ctx0" brushRef="#br0" timeOffset="10729.14">-521 1270 121 0</inkml:trace>
        <inkml:trace contextRef="#ctx0" brushRef="#br0" timeOffset="11271.69">-554 1485 697 0,'0'0'131'0,"0"0"-64"0,0 0-22 16,0 0 47-16,0 0-18 16,0 0-65-16,0 0 25 15,0 0-11-15,129-7-2 16,-78 0-21-16,-5-3 13 15,0 5-13-15,-6 0 0 16,2 0 1-16,-4 0 9 16,2 1-9-16,-2-1 4 15,3 0-5-15,0-2-1 16,-1-1 0-16,4-1-61 0,13-8-123 16,-11 1-147-1</inkml:trace>
        <inkml:trace contextRef="#ctx0" brushRef="#br0" timeOffset="16007.89">-24 125 149 0,'0'0'104'16,"0"0"8"-16,0 0 32 15,0 0 21-15,0 0-11 16,0 0-81-16,0 0-36 15,-100-37-37-15,100 37-3 16,21 12 3-16,7 10 0 16,1 3 1-16,3-1 0 15,1 1-1-15,-3-3 0 0,-3 0 8 16,-2-4-8 0,-9-2 10-16,1-4 6 0,-3-2-9 15,-4-3 31-15,1-5-14 16,5 3 4-16,-3-2-2 15,3 0-26-15,3-2-2 16,-2-1-21-16,-1 0-13 16,3 0 30-16,-3 0-17 15,-2 3-69-15,-14 7-113 16,0-1-61-16,0 1-43 0</inkml:trace>
      </inkml:traceGroup>
      <inkml:traceGroup>
        <inkml:annotationXML>
          <emma:emma xmlns:emma="http://www.w3.org/2003/04/emma" version="1.0">
            <emma:interpretation id="{913B342A-2C4F-4078-8078-533A268BEEBF}" emma:medium="tactile" emma:mode="ink">
              <msink:context xmlns:msink="http://schemas.microsoft.com/ink/2010/main" type="line" rotatedBoundingBox="8301,7612 16638,6935 16752,8333 8414,9010"/>
            </emma:interpretation>
          </emma:emma>
        </inkml:annotationXML>
        <inkml:traceGroup>
          <inkml:annotationXML>
            <emma:emma xmlns:emma="http://www.w3.org/2003/04/emma" version="1.0">
              <emma:interpretation id="{2B9DFC49-097A-49BF-BAB6-98B60FE1BEDC}" emma:medium="tactile" emma:mode="ink">
                <msink:context xmlns:msink="http://schemas.microsoft.com/ink/2010/main" type="inkWord" rotatedBoundingBox="8329,7962 12617,7613 12697,8599 8409,8947"/>
              </emma:interpretation>
              <emma:one-of disjunction-type="recognition" id="oneOf4">
                <emma:interpretation id="interp20" emma:lang="en-US" emma:confidence="0">
                  <emma:literal>crore</emma:literal>
                </emma:interpretation>
                <emma:interpretation id="interp21" emma:lang="en-US" emma:confidence="0">
                  <emma:literal>car.</emma:literal>
                </emma:interpretation>
                <emma:interpretation id="interp22" emma:lang="en-US" emma:confidence="0">
                  <emma:literal>car,</emma:literal>
                </emma:interpretation>
                <emma:interpretation id="interp23" emma:lang="en-US" emma:confidence="0">
                  <emma:literal>carry</emma:literal>
                </emma:interpretation>
                <emma:interpretation id="interp24" emma:lang="en-US" emma:confidence="0">
                  <emma:literal>crier,</emma:literal>
                </emma:interpretation>
              </emma:one-of>
            </emma:emma>
          </inkml:annotationXML>
          <inkml:trace contextRef="#ctx0" brushRef="#br0" timeOffset="5368.78">6227 219 529 0,'0'0'124'0,"0"0"-124"16,0 0-12-16,0 0 12 15,0 0 59-15,0 0-11 16,0 0-39-16,0 11 22 15,2 16-13-15,2 2-10 16,1 7 11-16,0 2 19 16,1-3 4-16,-1 0-30 15,3-3-11-15,1-8 9 16,-2 1-10-16,2-7 0 16,-4-2 0-16,0-1 1 15,-1-3-2-15,-1-5 1 0,-1-2-23 16,-2-2 5-16,0-3-11 15,0 0 21-15,0 0 6 16,0-5-14-16,0-16-25 16,-9-5-29-16,-1-6 8 15,1-4 12-15,2-6 5 16,-5-5 28-16,5 1 17 16,-2 2 39-16,4 3 10 15,3 8 7-15,-1 7-12 16,3 12-2-16,0 4-42 15,8 7-38-15,17 3 18 16,6 0-4-16,8 0 23 16,4 0-5-16,4 14-3 15,-4 4-8-15,-6-1-13 16,-1 0 14-16,-11-2 9 0,-6-3-8 16,-12-4 15-16,-1 2 27 15,-6-5 21-15,0 4 28 16,-8 3-11-16,-16 3 2 15,-14 9-1-15,-6 3-51 16,-5 3 2-16,6-1-8 16,5-3-8-16,10-3 9 15,10-4-10-15,6-4 0 16,10-4-1-16,2 2-8 16,0 0 9-16,11-1 1 15,10-3 0-15,3 1-2 16,4-2-17-16,0-3 18 15,-4 2 3-15,0-2-2 0,-2 0-2 16,-3 2 1-16,-2-4-24 16,1 1-10-16,9-4-80 15,-2 0-79-15,-1 0-99 0</inkml:trace>
          <inkml:trace contextRef="#ctx0" brushRef="#br0" timeOffset="5885.49">6908 477 221 0,'0'0'358'0,"0"0"-236"16,0 0-34-16,0 0-10 16,0 0-31-16,0 0-47 15,0 0-2-15,-3 5 2 16,17 11 0-16,0-1-20 15,0-3 3-15,-6-2-4 16,0-5 4-16,-5-2 16 16,-1-3 2-16,-2 0-1 15,3 0 21-15,-1 0-21 16,3 0 19-16,4-10-9 16,-1-6-10-16,3 0 18 15,1 1-17-15,-2 3 8 16,-4 5 22-16,-1 2-22 0,-5 2 16 15,0 3-4 1,0 0-19-16,0 0 12 0,0 0-14 16,0 8 0-16,2 11 12 15,3 8-4-15,2 5 27 16,0 2-13-16,2 1-21 16,-1-6 26-16,0-7-11 15,-2-3-4-15,-1-6-8 16,-3-7 5-16,1 2-9 15,-3-3 0-15,3-1 0 16,2 1-15-16,3-2 12 16,1-1-31-16,1-2-8 15,4 0-29-15,8 0-26 16,-3 0-161-16,-2-5-284 0</inkml:trace>
          <inkml:trace contextRef="#ctx0" brushRef="#br0" timeOffset="3732.28">4237 154 595 0,'0'0'149'15,"0"0"-77"-15,0 0-7 16,0 0 11-16,0 0-21 16,0 0-39-16,0 0-16 15,9-7-7-15,4 31-3 0,1 8 6 16,-1 5 4-16,-5 2 0 16,-4-1 1-16,-4-4 12 15,0-2-11-15,0-5 5 16,0-10-7-16,0-2 0 15,0-8 0-15,0-2-1 16,0-2 1-16,0-1-1 16,0 1 1-16,0-3-11 15,0 2-7-15,0-2-45 16,0 0 17-16,0 0 7 16,0 0 0-16,0-5 38 15,0-12-53-15,-7-7-66 16,-3-6 48-16,-1-3 49 0,-5-6 23 15,2-3 1-15,-3 3 20 16,5-3 10-16,3 8 87 16,4 7-49-16,5 8 11 15,0 2-34-15,0 4-36 16,21 1-10-16,12-6-13 16,10 2 6-16,9-2-5 15,-1 1-10-15,1 5 21 16,-6 5-18-1,-10 4 19-15,-9 3 7 0,-8 0-4 16,-6 0 30-16,-7 0-23 16,-6 0 9-16,0 8 32 15,0 6-15-15,-2 8 0 0,-19 3 16 16,-2 4-43-16,-1-2 11 16,5-5-20-16,2-5 0 15,9-4 3-15,0-1 9 16,-1-6-11-16,2 5-1 15,0-6 1-15,2 0 6 16,0-3-6-16,3 1 18 16,-1-3 18-16,3 0-19 15,0 0 21-15,0 0-19 16,0 0-19-16,0 0 4 16,0 0-5-16,0 0-10 15,0 0-1-15,0 0-30 0,0 0 19 16,0 0-11-1,0 0-2-15,0 7 35 0,0-1 1 16,0 5 17-16,0-3 5 16,8 1-22-16,11-2 27 15,6 1-14-15,6-3-13 16,8-1 34-16,7-4-32 16,0 3 3-16,-3-3-6 15,-4 0-6-15,-7 5-7 16,-7 0-10-16,-6 4-12 15,-5 1 28-15,-9 5-27 16,-3-1 8-16,-2 6-1 16,-7 2-57-16,-19-3-79 15,0-8-217-15</inkml:trace>
          <inkml:trace contextRef="#ctx0" brushRef="#br0" timeOffset="19647.64">3157 767 121 0,'0'0'129'0,"0"0"-103"15,0 0-5-15,0 0 18 16,0 0 54-16,0 0-26 16,0 0-39-16,0-85 8 15,-3 65-19-15,1-2-17 16,-3 3 63-16,-1 2 9 16,3 5-1-16,-2 2 22 15,-4 2-20-15,4 6 1 16,-2-1-16-16,-2 3-16 15,-3 0 7-15,0 0-49 16,-5 0 0-16,-1 0 0 16,1 8-6-16,1 4 6 0,-1-2 0 15,6 2 1 1,-3-2 5-16,4 0-6 0,-1 2 9 16,1-3-2-16,1 4 0 15,4-4-4-15,-4 3 4 16,4 3-5-16,0 0 31 15,3 2-27-15,2 2-5 16,0 5-2-16,0 1 3 16,0 6-1-16,0-4-1 15,10 1 0-15,3-4 17 16,1-2-15-16,-4-2-2 16,4-5 0-16,0-2-3 15,0 3 2-15,-1-4 1 16,0 0-16-16,1-2 6 15,0 0-22-15,0-5 18 0,-1 0 6 16,5-5-29-16,5 0 11 16,4 0-15-16,5 0-14 15,1-15 6-15,2-2-17 16,-2-2 1-16,0-8 16 16,-9 4-80-16,-10 2-115 0</inkml:trace>
          <inkml:trace contextRef="#ctx0" brushRef="#br0" timeOffset="4460.92">5082 457 599 0,'0'0'52'0,"0"0"-52"16,0 0-65-16,0 0 65 16,0 0 7-16,0 0 17 15,0 0 9-15,43 28-32 0,-43-19-1 16,0 0 0 0,0 4 5-16,0 0 54 0,-5-2 33 15,-6 1-22-15,-3-3-24 16,6-1-27-16,6-3-1 15,-1-5-12-15,3 3-6 16,0-3-1-16,0 2-10 16,0 1 2-16,10 4 6 15,7 0 5-15,4 5-2 16,7 3 2-16,-4 2-2 16,1 1 0-16,-4-2-1 15,-4 1-3-15,-1 0-2 16,-5 3 0-16,-1-3 6 15,-5 2 0-15,-5-2-6 16,0-2 5-16,0 2-15 16,0 2 16-16,-10-3 26 15,-9 2-10-15,-6 0 11 0,-1-4 24 16,-2-2-5-16,4-3 15 16,5-7-35-16,5 1 25 15,6-3-4-15,0 0-47 16,1-5-30-16,0-12-42 15,2 2-50-15,5 5-35 16,0 4-92-16,0 2-317 0</inkml:trace>
        </inkml:traceGroup>
        <inkml:traceGroup>
          <inkml:annotationXML>
            <emma:emma xmlns:emma="http://www.w3.org/2003/04/emma" version="1.0">
              <emma:interpretation id="{32A52E50-0ED0-46A8-A793-66ECBC3CB616}" emma:medium="tactile" emma:mode="ink">
                <msink:context xmlns:msink="http://schemas.microsoft.com/ink/2010/main" type="inkWord" rotatedBoundingBox="16100,6979 16638,6935 16752,8333 16213,8377"/>
              </emma:interpretation>
              <emma:one-of disjunction-type="recognition" id="oneOf5">
                <emma:interpretation id="interp25" emma:lang="en-US" emma:confidence="0">
                  <emma:literal>15</emma:literal>
                </emma:interpretation>
                <emma:interpretation id="interp26" emma:lang="en-US" emma:confidence="0">
                  <emma:literal>155</emma:literal>
                </emma:interpretation>
                <emma:interpretation id="interp27" emma:lang="en-US" emma:confidence="0">
                  <emma:literal>'5</emma:literal>
                </emma:interpretation>
                <emma:interpretation id="interp28" emma:lang="en-US" emma:confidence="0">
                  <emma:literal>135</emma:literal>
                </emma:interpretation>
                <emma:interpretation id="interp29" emma:lang="en-US" emma:confidence="0">
                  <emma:literal>13</emma:literal>
                </emma:interpretation>
              </emma:one-of>
            </emma:emma>
          </inkml:annotationXML>
          <inkml:trace contextRef="#ctx0" brushRef="#br0" timeOffset="12592.4">10684 7 388 0,'0'0'139'15,"0"0"-86"-15,0 0-25 16,0 0-4-16,0 0 6 16,0 0-8-16,0 0-12 15,19 25 36-15,-8-4-7 16,-3 4-38-16,3 2 27 0,-3 3 28 15,-2-1-20 1,-1 3-10-16,-5-1-4 0,0 4 7 16,0 3 13-16,0 1-16 15,0 0-25-15,0-4 9 16,0-6-10-16,0-2 12 16,0-6-12-16,0-5-12 15,0-1 12-15,0-7-31 16,0-7 0-16,0-1-1 15,3 0-10-15,-3-1-29 16,2-37-118-16,1 6-71 16,-3-2-33-16</inkml:trace>
          <inkml:trace contextRef="#ctx0" brushRef="#br0" timeOffset="13184.24">10760 14 42 0,'0'0'494'15,"0"0"-344"-15,0 0-98 16,0 0-10-16,0 0 33 16,0 0 17-16,0 0-21 15,-5-102-71-15,5 99-1 16,5 3-8-16,17 0-8 16,10 0 17-16,7 0-2 15,1 0-1-15,0 0 3 0,-4 0-1 16,-9 0 1-1,-10 0-8-15,-10 3 6 0,0 2-5 16,-7 0 6-16,0 3-24 16,0 1 23-16,0 8 2 15,-14 2 7-15,-11 6 48 16,-4-1-36-16,-7 1 7 16,6-3-8-16,2-4-10 15,10-2-3-15,8-4-5 16,7-2-3-16,3-5-4 15,0-1 0-15,3 0 7 16,20-1 9-16,10-3-9 16,7 0-15-16,5 0-15 15,-5 0-2-15,-5 0 31 16,-5 1-6-16,-8 12-8 16,-6 9 7-16,-7 5 1 0,-7 9 7 15,-2 5 0-15,0-2 0 16,0 0 22-16,-6-6-22 15,1-7 9-15,3-7-3 16,-1-6 2-16,3-3-8 16,-6-5 0-16,1 0 1 15,-3 0 15-15,-8-4 26 16,-6 3-11-16,-5-4 5 16,-4 0-35-16,3 0 31 15,2-5-32-15,5-18-14 16,16-23-40-16,1 2-132 15,4 0-181-15</inkml:trace>
          <inkml:trace contextRef="#ctx0" brushRef="#br0" timeOffset="13878.77">11107-901 521 0,'0'0'83'0,"0"0"-83"15,0 0-6-15,0 0-7 16,0 0 13-16,0 0-1 16,0 0-20-16,3-5 20 15,-3 5 2-15,0 0 6 16,0 0 45-16,0 0 6 15,0 0 28-15,0 0-24 16,0 0-47-16,-3 0-15 16,-18 5 6-16,-12 14 1 15,-5 5 3-15,1 3-10 16,1 0-2-16,6-2-9 0,4-2 11 16,3-2 5-16,7-4-5 15,3-8 1 1,4-1 2-16,7-3 4 0,2-5-7 15,0 0 0-15,0 0 1 16,0 0-10-16,0 0-1 16,0 0-32-16,-5 0-23 15,-2 0-52-15,-9 0-72 16,3 0-75-16</inkml:trace>
          <inkml:trace contextRef="#ctx0" brushRef="#br0" timeOffset="14244.38">10757-787 124 0,'0'0'173'16,"0"0"-47"-16,0 0-6 16,0 0-9-16,0 0 3 15,0 0-12-15,0 0-60 16,0-19-13-16,0 19-17 15,0 0-11-15,0 0 8 16,0 0-8-16,0 0-1 16,0 0 0-16,0 0-4 15,3 0 4-15,11 10 16 16,7 4-5-16,9 3 46 0,5 0 16 16,6 3-48-1,3 2-2-15,2 0-23 0,-3 0 7 16,1 0-6-16,-6-5-1 15,-11-2 10-15,-9-5-10 16,-4-4-10-16,-11-1-18 16,-3-2-54-16,-10 2-19 15,-18 0-23-15,-7-2-161 0</inkml:trace>
        </inkml:traceGroup>
      </inkml:traceGroup>
    </inkml:traceGroup>
    <inkml:traceGroup>
      <inkml:annotationXML>
        <emma:emma xmlns:emma="http://www.w3.org/2003/04/emma" version="1.0">
          <emma:interpretation id="{17B74C5E-4932-4CA6-BD00-1D7349CB69D2}" emma:medium="tactile" emma:mode="ink">
            <msink:context xmlns:msink="http://schemas.microsoft.com/ink/2010/main" type="paragraph" rotatedBoundingBox="8273,11210 16426,10257 16736,12908 8583,1386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14EF5B7-3938-41A0-A5FC-98F80FF73759}" emma:medium="tactile" emma:mode="ink">
              <msink:context xmlns:msink="http://schemas.microsoft.com/ink/2010/main" type="line" rotatedBoundingBox="8273,11210 15657,10346 15783,11426 8399,12290"/>
            </emma:interpretation>
          </emma:emma>
        </inkml:annotationXML>
        <inkml:traceGroup>
          <inkml:annotationXML>
            <emma:emma xmlns:emma="http://www.w3.org/2003/04/emma" version="1.0">
              <emma:interpretation id="{ACA64362-D18D-42B1-A4B4-767AC58DE3F4}" emma:medium="tactile" emma:mode="ink">
                <msink:context xmlns:msink="http://schemas.microsoft.com/ink/2010/main" type="inkWord" rotatedBoundingBox="8273,11210 10731,10923 10857,12002 8399,12290"/>
              </emma:interpretation>
              <emma:one-of disjunction-type="recognition" id="oneOf6">
                <emma:interpretation id="interp30" emma:lang="en-US" emma:confidence="0">
                  <emma:literal>235</emma:literal>
                </emma:interpretation>
                <emma:interpretation id="interp31" emma:lang="en-US" emma:confidence="0">
                  <emma:literal>237</emma:literal>
                </emma:interpretation>
                <emma:interpretation id="interp32" emma:lang="en-US" emma:confidence="0">
                  <emma:literal>Raúl</emma:literal>
                </emma:interpretation>
                <emma:interpretation id="interp33" emma:lang="en-US" emma:confidence="0">
                  <emma:literal>2×3]</emma:literal>
                </emma:interpretation>
                <emma:interpretation id="interp34" emma:lang="en-US" emma:confidence="0">
                  <emma:literal>BA:</emma:literal>
                </emma:interpretation>
              </emma:one-of>
            </emma:emma>
          </inkml:annotationXML>
          <inkml:trace contextRef="#ctx0" brushRef="#br0" timeOffset="22397.16">2877 3671 438 0,'0'0'127'16,"0"0"-65"-16,0 0 7 16,0 0-5-16,0 0-20 15,0 0-36-15,0 0-8 0,12 0-13 16,-5 24 13-16,0 10-1 16,-5 9 1-16,1 5 0 15,-3 6 1-15,0 1 8 16,0 0-9-16,-9-10 0 15,1-4 17-15,3-7-15 16,1-10-2-16,4-5 0 16,0-4 0-16,0-3-8 15,0-4-33-15,14-7-6 16,8-1-59-16,17 0-6 16,-10-5-48-16,-2-9-32 0</inkml:trace>
          <inkml:trace contextRef="#ctx0" brushRef="#br0" timeOffset="22990.9">2913 3508 390 0,'0'0'109'0,"0"0"44"16,0 0-98-16,0 0 14 15,0 0 17-15,-27-124-72 16,54 108-14-16,5 4-14 15,12 1-8-15,-1 3 10 16,4 3-25-16,-2 3 21 16,-3 2 14-16,-7 0-4 15,-9 0 6-15,-4 7 10 0,-8 5 1 16,-3 3 7 0,-3 1-2-16,-5 2 2 0,0 3 4 15,-3 3-22-15,0 6 0 16,-6 5 24-16,-18 8 5 15,-4 1 13-15,-1 6-36 16,-1-7-5-16,2-5 8 16,4-9-8-16,8-9 5 15,2-5 11-15,4-8-4 16,1-3 16-16,4-1-11 16,2-3-17-16,3 0 28 15,-2 0-28-15,2 0 11 0,0 0-5 16,0 0 0-1,0 0-14-15,0 0 7 16,0 0-2-16,0 0-8 0,0 5 2 16,0-1 3-16,0 8 4 15,0 2 2-15,8 4 17 16,5-1-7-16,9 3-10 16,-1-6 18-16,9-2-19 15,1-3 11-15,-2-1-11 16,1-3-19-16,0-3 10 15,0 1 2-15,-6-1-52 16,4 1 18-16,-7-3-20 16,-2 0 30-16,3 0-105 15,-4 0-144-15,-4 0-217 0</inkml:trace>
          <inkml:trace contextRef="#ctx0" brushRef="#br0" timeOffset="23613.18">3629 3997 179 0,'0'0'227'0,"0"0"-99"0,0 0 6 16,0 0 35-16,0 0-23 15,0 0-71-15,0 0-20 16,0-63-55-16,9 63-13 16,7 0 4-16,8 3-8 15,6 14 16-15,1 2 1 16,-5 5-29-16,-2 3 29 16,-1-1-1-16,-4-1 2 15,-3-7 1-15,-6-2-1 16,1-4-1-16,-3-3 4 15,-2 0-3-15,-1-1-2 16,0-3-11-16,-1 2-39 0,-1-4-9 16,-3 4-75-16,0-4-74 15,0-1-127-15</inkml:trace>
          <inkml:trace contextRef="#ctx0" brushRef="#br0" timeOffset="23329.79">3711 3985 163 0,'0'0'362'15,"0"0"-362"-15,0 0-10 16,0 0 10-16,0 0 26 15,0 0 13-15,0 0-13 16,2 42 13-16,-2-23 12 16,0 5 3-16,0 3 1 0,0-1 2 15,-5-2 0-15,-8 1 39 16,-1-4-50-16,4-2-44 16,-2-2-2-16,1-4-2 15,3-1-48-15,3-6-12 16,-1 2-49-16,6-5-23 15,0-3-31-15,0 0-50 16,0-5-39-16</inkml:trace>
          <inkml:trace contextRef="#ctx0" brushRef="#br0" timeOffset="23873.08">3739 4125 54 0,'0'0'645'0,"0"0"-555"15,0 0-67-15,0 0-21 16,0 0 56-16,0 0-58 16,0 0-9-16,26-4 9 0,2 4 0 15,5 0-6-15,-2 0-36 16,-3-5-19-16,-4 3 50 15,-5-6-37-15,3-1-73 16,-5-1-52-16,-5-2-110 0</inkml:trace>
          <inkml:trace contextRef="#ctx0" brushRef="#br0" timeOffset="24123.94">4227 3944 337 0,'0'0'414'0,"0"0"-273"15,0 0-140-15,0 0-1 0,0 0-4 16,0 0-32-16,0 0 29 16,22 63-8-16,-9-41-5 15,4-1-13-15,-7-4-23 16,-1-2 43-16,-4-5 11 15,-5-3-8-15,0 0 9 16,0 1 2-16,-5-1 13 16,-18 0-14-16,-1 0-34 15,-4-7-100-15,7 0-86 16,7 0-103-16</inkml:trace>
          <inkml:trace contextRef="#ctx0" brushRef="#br0" timeOffset="24647.62">4221 3877 350 0,'0'0'172'0,"0"0"-55"16,0 0-59-16,0 0 8 15,0 0-52-15,0 0-14 16,0 0-21-16,60-10-4 16,-36 12 5-16,4 10 1 15,-9 2-16-15,-3 1 35 16,-6 0 1-16,-7-6-1 15,-3 1 50-15,0 2 6 16,0 0 15-16,-19 4 13 16,0-5-55-16,0-1-3 0,5-4-20 15,9-2-5 1,3-4 30-16,2 0-31 0,0 0-12 16,0 0 2-16,0 2-36 15,11 0 34-15,2 3 12 16,6 5 0-16,-3-3 6 15,-2 5-6-15,0-3-6 16,-7 1 5-16,-1 2-3 16,0-4 3-16,-4 1 1 15,-2-1 0-15,0 1 10 16,0 3-4-16,0 4 16 16,0 0 12-16,-10 4-34 15,-6-2-8-15,-5-1 8 16,3 0 28-16,-6 0 34 15,0-2-10-15,1-3-7 16,4-3 3-16,3-6-18 0,8-3 3 16,-1 0-21-16,7 0-11 15,-1 0-2-15,3-8-37 16,0-3-65-16,9-4-76 16,10 1-100-16,-3 1-115 0</inkml:trace>
          <inkml:trace contextRef="#ctx0" brushRef="#br0" timeOffset="24977.72">4925 3900 613 0,'0'0'69'0,"0"0"-57"15,0 0 34-15,0 0 74 16,0 0-22-16,0 0-63 16,0 0-4-16,102-19-30 15,-77 19 0-15,-4 0 0 16,-2 0-1-16,0 0-1 0,0 0-11 15,-3 0-37 1,1 0-10-16,8 0-38 0,-4-2-56 16,-7-3-150-16</inkml:trace>
          <inkml:trace contextRef="#ctx0" brushRef="#br0" timeOffset="25219.7">4954 3719 580 0,'0'0'228'16,"0"0"-108"-16,0 0-89 15,0 0 23-15,0 0 7 0,0 0-61 16,0 0 0 0,49-9-7-16,-5 9 4 0,4 0-23 15,1 0-104-15,-3 0 82 16,-5 0 24-16,-9 0-27 15,-4 1 27-15,-11-1-56 16,-10 0 9-16,-4 0-37 16,-3-1-144-16</inkml:trace>
        </inkml:traceGroup>
        <inkml:traceGroup>
          <inkml:annotationXML>
            <emma:emma xmlns:emma="http://www.w3.org/2003/04/emma" version="1.0">
              <emma:interpretation id="{B8257446-7C48-48AC-9639-89F926DEA286}" emma:medium="tactile" emma:mode="ink">
                <msink:context xmlns:msink="http://schemas.microsoft.com/ink/2010/main" type="inkWord" rotatedBoundingBox="11485,10848 12537,10725 12643,11629 11591,11752">
                  <msink:destinationLink direction="with" ref="{A45842F9-444E-4745-8226-54D276305C98}"/>
                </msink:context>
              </emma:interpretation>
              <emma:one-of disjunction-type="recognition" id="oneOf7">
                <emma:interpretation id="interp35" emma:lang="en-US" emma:confidence="0">
                  <emma:literal>(23</emma:literal>
                </emma:interpretation>
                <emma:interpretation id="interp36" emma:lang="en-US" emma:confidence="0">
                  <emma:literal>(423</emma:literal>
                </emma:interpretation>
                <emma:interpretation id="interp37" emma:lang="en-US" emma:confidence="0">
                  <emma:literal>(4723</emma:literal>
                </emma:interpretation>
                <emma:interpretation id="interp38" emma:lang="en-US" emma:confidence="0">
                  <emma:literal>(s?</emma:literal>
                </emma:interpretation>
                <emma:interpretation id="interp39" emma:lang="en-US" emma:confidence="0">
                  <emma:literal>("23</emma:literal>
                </emma:interpretation>
              </emma:one-of>
            </emma:emma>
          </inkml:annotationXML>
          <inkml:trace contextRef="#ctx0" brushRef="#br0" timeOffset="32218.31">6550 3325 2 0</inkml:trace>
          <inkml:trace contextRef="#ctx0" brushRef="#br0" timeOffset="31934.96">6550 3320 12 0,'0'0'0'16,"0"0"-3"-16,0 0-6 15</inkml:trace>
          <inkml:trace contextRef="#ctx0" brushRef="#br0" timeOffset="32584.4">6550 3315 2 0,'3'-70'86'0,"-1"63"12"0,-2 1 16 0,0-1 28 16,0-1-34-16,0 1-27 0,0 3-45 16,0-4 11-16,0 3-5 15,0 0-9-15,0 0 14 16,0 3-29-16,0 2 7 15,0 0 1-15,0 0-25 16,0 0-2-16,0 0 1 16,0 0-22-16,0 0 21 15,0 5 1-15,0 15 7 16,0 1 29-16,0 5-34 16,0-3 8-16,0 4-10 15,0-2 8-15,0 2 1 16,0-3-9-16,0-2 1 15,0-5-1-15,0-5-2 0,0 0 1 16,0-2 1-16,5 0-12 16,-1 2 11-16,-1-5-11 15,-3 0 12-15,0-2-1 16,2 0-12-16,-2-5 13 16,0 2-14-16,0-2-18 15,0 0 12-15,0 0-18 16,0 0 12-16,0 0-19 15,0 0-51-15,0 0-21 16,0-9-25-16,0-6-130 0</inkml:trace>
          <inkml:trace contextRef="#ctx0" brushRef="#br0" timeOffset="33327.95">6537 3245 71 0,'0'0'140'0,"0"0"-88"15,0 0 13-15,0 0 7 16,0 0 26-16,0 0 20 16,0 0-51-16,-36-135-49 15,36 122-18-15,0 4 1 16,3 1 4-16,6 1-5 16,1 0 1-16,-2 2-10 15,0 0 9-15,1 3 0 16,1-1 0-16,-1-2 1 15,7 0 16-15,3 1 16 16,2-4-11-16,7 3 4 0,1 1-13 16,1 1-2-16,0 3-5 15,-6 0-5-15,-2 0-1 16,-3 0 0-16,-5 7-23 16,-1 6 7-16,-4 1-7 15,-6 1 11-15,-3 4 12 16,0 1-10-16,0 2 10 15,-3 5 18-15,-17 0 16 16,-4 2 26-16,0-1-45 16,-1-2-1-16,6-6-14 15,3-3 7-15,2-5-7 16,4-1 16-16,-4 2 2 16,3-3 6-16,1-2-23 0,1-1 6 15,6-6 2-15,1-1-7 16,2 4 6-16,0-4-7 15,0 0 9-15,0 0 22 16,0 0-12-16,0 0 2 16,0 0-13-16,0 0-8 15,0 0-1-15,0 0 0 16,0 0-8-16,0 0 7 16,0 0-8-16,-3 0 9 15,3 1-1-15,-2 2-5 16,2 2 5-16,0-2-11 15,0-1-10-15,0 1 22 0,5 4 0 16,9-2 1-16,2 2-1 16,0-3-8-16,3 2 8 15,-2 2-1-15,1-3-9 16,-1 1 10-16,-5 4-18 16,0-3 17-16,-1 3 1 15,-3-3-23-15,-3-2 14 16,1 0-22-16,-3-2-24 15,-1-1-13-15,1-2-72 16,-3 0-133-16</inkml:trace>
          <inkml:trace contextRef="#ctx0" brushRef="#br0" timeOffset="34063.91">6889 3445 484 0,'0'0'50'16,"0"0"-49"-16,0 0-1 16,0 0 29-16,0 0 4 15,0 0-17-15,0 0-14 16,112-51 6-16,-95 51 8 15,-10 0-15-15,2 0 13 16,-7 0 2-16,1 0-7 16,-1 0 21-16,-2 9-10 0,3 1-1 15,-1 0 4-15,2 4-21 16,-1-2 11-16,-1 4-13 16,-2-5-13-16,0 1 12 15,0 0-15-15,0 3 8 16,0-3 2-16,0 1 12 15,-2-1 2-15,-5-5 11 16,5 1-6-16,-1-3 3 16,3-5-16-16,0 0-1 15,0 0 1-15,0 0-14 16,0 0 13-16,0 0-1 16,0 0-17-16,0 0 11 0,0 0-7 15,0 4 15 1,3 0 0-16,3 4 1 15,2 2-1-15,-1 3 0 0,2-2 1 16,2 2 4-16,0-3-5 16,0 0-1-16,-1-3 1 15,-1-3-10-15,-2 4 10 16,0-3-1-16,-2 3-13 16,-5-1 14-16,0-2-4 15,0 1 4-15,-5 5 33 16,-21-1-1-16,0 2 7 15,-7-2-9-15,6-5-10 16,0-1 45-16,8-4-19 0,0 0-15 16,6 0 16-1,1 0 29-15,5 0-10 0,0-8-43 16,5-3-21-16,-1 1-4 16,3 3-32-16,0-1-23 15,0 5-9-15,0 3-53 16,-5 0-27-16,-1 0-67 15,1 0-203-15</inkml:trace>
          <inkml:trace contextRef="#ctx0" brushRef="#br0" timeOffset="36925.86">6059 3003 441 0,'0'0'95'16,"0"0"-46"-16,0 0-20 16,0 0 54-16,0 0-7 15,0 0-15-15,0 0-32 16,0-5-19-16,0 5 19 16,0 0 8-16,0 0 18 15,-2 0 9-15,-5 0-24 16,5 0 6-16,-3 7 9 15,-1 5-30-15,1 0-13 0,5 8-12 16,-3 2-5-16,3 7 4 16,0 5 2-16,0 8-1 15,0-1 0-15,0 3 1 16,8 1 2-16,3-1-3 16,0-5 2-16,2-2 3 15,-2-4 3-15,1-1-7 16,-2 4-1-16,3 1 1 15,1 2 11-15,8 1-12 16,-1-1 0-16,9 0-1 16,3-5-5-16,0-2-36 15,2-8-80-15,0-4 21 0,17-3 36 16,-12-5-101-16,-7-7-202 16</inkml:trace>
        </inkml:traceGroup>
        <inkml:traceGroup>
          <inkml:annotationXML>
            <emma:emma xmlns:emma="http://www.w3.org/2003/04/emma" version="1.0">
              <emma:interpretation id="{783B900D-6625-4EFB-A4DE-3703AB55EC92}" emma:medium="tactile" emma:mode="ink">
                <msink:context xmlns:msink="http://schemas.microsoft.com/ink/2010/main" type="inkWord" rotatedBoundingBox="12901,11014 13166,10983 13205,11317 12940,11348">
                  <msink:destinationLink direction="with" ref="{A45842F9-444E-4745-8226-54D276305C98}"/>
                </msink:context>
              </emma:interpretation>
              <emma:one-of disjunction-type="recognition" id="oneOf8">
                <emma:interpretation id="interp40" emma:lang="en-US" emma:confidence="1">
                  <emma:literal>x</emma:literal>
                </emma:interpretation>
                <emma:interpretation id="interp41" emma:lang="en-US" emma:confidence="0">
                  <emma:literal>+</emma:literal>
                </emma:interpretation>
                <emma:interpretation id="interp42" emma:lang="en-US" emma:confidence="0">
                  <emma:literal>X</emma:literal>
                </emma:interpretation>
                <emma:interpretation id="interp43" emma:lang="en-US" emma:confidence="0">
                  <emma:literal>,</emma:literal>
                </emma:interpretation>
                <emma:interpretation id="interp44" emma:lang="en-US" emma:confidence="0">
                  <emma:literal>.</emma:literal>
                </emma:interpretation>
              </emma:one-of>
            </emma:emma>
          </inkml:annotationXML>
          <inkml:trace contextRef="#ctx0" brushRef="#br0" timeOffset="34734.5">7436 3357 418 0,'0'0'159'0,"0"0"-78"16,0 0-31-16,0 0 34 16,0 0-73-16,0 0 1 15,0 0-13-15,75-10 2 16,-35 8-2-16,-2-1-9 15,-5 3-60-15,-5-2 52 16,-10 2-34-16,-1-3 18 16,-6-2-34-16,-6 1-121 15,-5-4-87-15</inkml:trace>
          <inkml:trace contextRef="#ctx0" brushRef="#br0" timeOffset="34506.18">7465 3176 441 0,'0'0'123'0,"0"0"-45"16,0 0-54-16,0 0 24 15,0 0 54-15,0 0-48 16,0 0-44-16,8-13-10 16,-8 13-30-16,3 0 28 15,-3 8-4-15,2 2 6 0,-2 2 18 16,3 5 2 0,-1 3 10-16,2 4 5 0,-1 1-21 15,2 4 43-15,0 0-31 16,4-3-25-16,-2 5 16 15,2-7-16-15,-4 0-1 16,0-7-11-16,-1-2-42 16,-4-6 1-16,2-1-20 15,-2-6-32-15,0-2 14 16,0 0-28-16,-6 0-86 0</inkml:trace>
        </inkml:traceGroup>
        <inkml:traceGroup>
          <inkml:annotationXML>
            <emma:emma xmlns:emma="http://www.w3.org/2003/04/emma" version="1.0">
              <emma:interpretation id="{C7341E0E-B77B-4C4D-87FF-3D6C22B21DEA}" emma:medium="tactile" emma:mode="ink">
                <msink:context xmlns:msink="http://schemas.microsoft.com/ink/2010/main" type="inkWord" rotatedBoundingBox="13361,10785 14473,10655 14572,11502 13461,11632">
                  <msink:destinationLink direction="with" ref="{A45842F9-444E-4745-8226-54D276305C98}"/>
                </msink:context>
              </emma:interpretation>
              <emma:one-of disjunction-type="recognition" id="oneOf9">
                <emma:interpretation id="interp45" emma:lang="en-US" emma:confidence="0">
                  <emma:literal>Ry)</emma:literal>
                </emma:interpretation>
                <emma:interpretation id="interp46" emma:lang="en-US" emma:confidence="0">
                  <emma:literal>Ry}</emma:literal>
                </emma:interpretation>
                <emma:interpretation id="interp47" emma:lang="en-US" emma:confidence="0">
                  <emma:literal>Ry]</emma:literal>
                </emma:interpretation>
                <emma:interpretation id="interp48" emma:lang="en-US" emma:confidence="0">
                  <emma:literal>Ry?</emma:literal>
                </emma:interpretation>
                <emma:interpretation id="interp49" emma:lang="en-US" emma:confidence="0">
                  <emma:literal>By)</emma:literal>
                </emma:interpretation>
              </emma:one-of>
            </emma:emma>
          </inkml:annotationXML>
          <inkml:trace contextRef="#ctx0" brushRef="#br0" timeOffset="35056.01">7962 3097 514 0,'0'0'157'0,"0"0"-134"16,0 0-11-16,0 0-11 15,0 0 0-15,0 0 18 16,0 0-19-16,-30 84 0 15,44-53 0-15,-1 3-7 0,0-1 7 16,-4-6 0-16,-2-1 0 16,-3-3 22-16,-4-4-21 15,0-4-1-15,0-6 18 16,0 0-16-16,0 2 8 16,-9-3-10-16,-2-2-28 15,3-1-26-15,6-5-74 16,2 0-57-16,0 0-105 0</inkml:trace>
          <inkml:trace contextRef="#ctx0" brushRef="#br0" timeOffset="35535.75">7951 3253 209 0,'0'0'168'0,"0"0"-28"16,0 0-64-16,0 0 15 0,-38-138 29 15,38 118-100-15,0 4-20 16,14 3-26-16,12 3-45 15,4 5 14-15,6 3 36 16,-4 2-2-16,-2 0 10 16,-8 0 0-16,-3 7 13 15,-8 0-1-15,-3 3-9 16,-6 1 10-16,-2-5 25 16,0 4 15-16,0 0 21 15,0-1-12-15,0 6 7 16,0 2-8-1,0 3-35-15,-7 7 9 0,-7 2-15 16,-3 1-7-16,-4-2 13 0,0 2-7 16,-2-3-6-16,-1-2 11 15,0-3-11-15,-1-5 35 16,6-8-12-16,8-1-22 16,6-3 19-16,5-5-19 15,0 0 6-15,0 0-7 16,0 0-4-16,0 0-8 15,0 0-12-15,8 0 24 16,3 0 3-16,2 0-3 16,1 4-10-16,0 4 9 15,-4 1-13-15,1 4 2 16,0-4-18-16,0-1-6 16,5-4 8-16,8-4-79 0,1 0-148 15,-3 0-117-15</inkml:trace>
          <inkml:trace contextRef="#ctx0" brushRef="#br0" timeOffset="36054.15">8303 3340 551 0,'0'0'141'0,"0"0"-93"16,0 0 46-16,0 0-2 15,0 0-50-15,0 0-42 16,0 0-33-16,-7-17-21 16,7 24 40-16,0 8-2 15,5 2 16-15,1 0 0 0,-4 0 0 16,1-6 15-16,2 3-14 16,-3-5 0-16,5-2 1 15,-2-2-2-15,0-2 0 16,4-3-1-16,1 0-25 15,4 0 19-15,4 0 7 16,1 0 13-16,-2-10 4 16,-1 1-11-16,-5-2 7 15,-3-1 3-15,-2 3 24 16,-1-4 22-16,-5 0-14 16,0 2 27-16,0 6 6 15,0 0-19-15,0 5-12 0,0 0-50 16,0 0-2-16,0 3-12 15,3 18-9-15,-1 11 22 16,5 7 1-16,0 7-26 16,5 3 10-16,-2-3-12 15,1-2-9-15,-4-6 35 16,2-11-10-16,-6-10-5 16,-3-10 4-16,0-2-19 15,0-5-9-15,-19 0-30 16,-11-20-89-16,-6-7-636 0</inkml:trace>
          <inkml:trace contextRef="#ctx0" brushRef="#br0" timeOffset="37939.32">8634 2907 39 0,'0'0'56'0,"0"0"11"16,0 0-5-16,0 0 55 16,0 0 5-16,0 0-37 15,0 0-14-15,20-56 17 16,-20 54-26-16,3 2 13 16,-1 0-27-16,1 0-48 15,8 0 0-15,8 0-17 0,5 0 17 16,6 2-1-16,6 11-12 15,-1 1 0-15,0 3-19 16,-2 0 13-16,-4 5 19 16,-2 0 0-16,-5 0 0 15,-3 3 0-15,-5-4-16 16,-6 1 16-16,-3 5-1 16,1 2 1-16,0 6 14 15,-4 9-12-15,3 2-1 16,0 6-1-16,4 1-1 15,-1 1-5-15,1-3-4 16,-4-7 0-16,0-7 10 16,-2-7 0-16,0-6 7 0,-3-5 40 15,0-4-27-15,0-5 16 16,-3-4-13-16,-8-1 0 16,0 2 16-16,-3-6-39 15,1-1-17-15,-3 0-60 16,5 0-87-16,-3 0-4 15,6 0-103-15</inkml:trace>
        </inkml:traceGroup>
        <inkml:traceGroup>
          <inkml:annotationXML>
            <emma:emma xmlns:emma="http://www.w3.org/2003/04/emma" version="1.0">
              <emma:interpretation id="{E2ACF617-FB72-4D2F-A256-9F98FBE2D3BE}" emma:medium="tactile" emma:mode="ink">
                <msink:context xmlns:msink="http://schemas.microsoft.com/ink/2010/main" type="inkWord" rotatedBoundingBox="14851,10731 15691,10632 15783,11423 14943,11521">
                  <msink:destinationLink direction="with" ref="{A45842F9-444E-4745-8226-54D276305C98}"/>
                </msink:context>
              </emma:interpretation>
              <emma:one-of disjunction-type="recognition" id="oneOf10">
                <emma:interpretation id="interp50" emma:lang="en-US" emma:confidence="0">
                  <emma:literal>a</emma:literal>
                </emma:interpretation>
                <emma:interpretation id="interp51" emma:lang="en-US" emma:confidence="0">
                  <emma:literal>%</emma:literal>
                </emma:interpretation>
                <emma:interpretation id="interp52" emma:lang="en-US" emma:confidence="0">
                  <emma:literal>(</emma:literal>
                </emma:interpretation>
                <emma:interpretation id="interp53" emma:lang="en-US" emma:confidence="0">
                  <emma:literal>{</emma:literal>
                </emma:interpretation>
                <emma:interpretation id="interp54" emma:lang="en-US" emma:confidence="0">
                  <emma:literal>£</emma:literal>
                </emma:interpretation>
              </emma:one-of>
            </emma:emma>
          </inkml:annotationXML>
          <inkml:trace contextRef="#ctx0" brushRef="#br0" timeOffset="40092.28">9430 3080 222 0,'0'0'267'15,"0"0"-124"-15,0 0-85 16,0 0-6-16,0 0 50 15,0 0-8-15,-57-126-26 16,55 115-46-16,2 2-22 0,0-3-20 16,2 2-15-16,17-3 6 15,3 4 27-15,-1 2-7 16,2 0 2-16,-4 4 7 16,0 2-28-16,-1 1 27 15,-1 0-8-15,2 0 6 16,-5 0-5-16,2 0 8 15,0 6 0-15,-3 1 13 16,3 3-13-16,1-1 11 16,-4 4-11-16,1 4-8 15,0 0 1-15,-6 3 2 16,-1 4 5-16,0-2-7 16,-7 2 4-16,0 1 3 0,0-3-12 15,0-3 12-15,-17 1 29 16,-2-3 20-16,-8 2-11 15,0-1-6-15,-3-5-31 16,2 2 12-16,4-7-13 16,8-3 7-16,5 0 4 15,6-5-10-15,2 3 1 16,1-3-1-16,-1 2 0 16,0 4-2-16,-3 2 1 15,1 3 0-15,0-4 13 16,-1 0-13-16,6 1-2 15,0-3-5-15,0 3 4 0,0-2 3 16,11 2 0 0,6 1 0-16,1 0 7 0,1-1-7 15,3 0 0-15,-3-1 8 16,3 1 1-16,-3-4-8 16,0 4-1-16,-3-4 2 15,1 1-1-15,-7 0-1 16,1-2-1-16,-6-1-11 15,-2-2-57-15,-1 3-18 16,-2-3-50-16,0 0-67 16,-5-5-296-16</inkml:trace>
          <inkml:trace contextRef="#ctx0" brushRef="#br0" timeOffset="39436.15">9422 3040 465 0,'0'0'116'0,"0"0"-36"16,0 0 13-16,0 0 28 15,0 0-4-15,0 0-65 16,0 0-49-16,0-23-3 0,0 23-33 15,0 0 14 1,0 0 9-16,3 9 10 0,0-1-1 16,2 3 1-16,-3-2 0 15,2 0 0-15,-2 7 0 16,-2 0 19-16,3 4 8 16,-3 2 2-16,0-1-7 15,2 4-21-15,1 2-1 16,-1 4 2-16,5 2 6 15,-2-1 17-15,0-3-25 16,1-2 0-16,2-8-2 16,-6-2 2-16,4-2-1 15,-3-5 1-15,-3-3-21 0,3-2 20 16,-3-3-31 0,0-2-3-16,0 0-15 0,0 0-67 15,-3 0-45-15,-13 0-53 16</inkml:trace>
          <inkml:trace contextRef="#ctx0" brushRef="#br0" timeOffset="40580.03">9810 3298 380 0,'0'0'0'0,"0"0"-26"0,0 0 26 15,0 0 50-15,160-41 32 16,-127 41-26-16,-7 0-41 15,-3 0 6-15,-9 4 43 16,-4 9 25-16,-7 2 14 0,-3-1-38 16,0 1-10-16,0 2 10 15,-17-2-21-15,1 2-26 16,-6 0-18-16,1 2 0 16,-3 4 15-16,-1-2-15 15,3 3 1-15,6-2 6 16,5 0-7-16,6-2 0 15,5-6-11-15,0 1-4 16,0-5 14-16,2-1 1 16,15-1 0-16,4-3 19 15,7-3-17-15,7-2 15 16,5 0-17-16,4 0-4 16,-3 0-4-16,-1-10-38 0,-1 1 3 15,-10-1 1-15,-1 0-22 16,-12 0 2-16,-6 4-19 15,-10-5-17-15,0 2-94 16,-15 1-283-16</inkml:trace>
        </inkml:traceGroup>
      </inkml:traceGroup>
      <inkml:traceGroup>
        <inkml:annotationXML>
          <emma:emma xmlns:emma="http://www.w3.org/2003/04/emma" version="1.0">
            <emma:interpretation id="{484CFC08-C7F5-4564-8C0E-A7F1739FE105}" emma:medium="tactile" emma:mode="ink">
              <msink:context xmlns:msink="http://schemas.microsoft.com/ink/2010/main" type="line" rotatedBoundingBox="12752,12445 16635,12017 16734,12916 12851,13345"/>
            </emma:interpretation>
          </emma:emma>
        </inkml:annotationXML>
        <inkml:traceGroup>
          <inkml:annotationXML>
            <emma:emma xmlns:emma="http://www.w3.org/2003/04/emma" version="1.0">
              <emma:interpretation id="{860F5AF7-AA6B-480C-97EF-6F67777DA9E0}" emma:medium="tactile" emma:mode="ink">
                <msink:context xmlns:msink="http://schemas.microsoft.com/ink/2010/main" type="inkWord" rotatedBoundingBox="12752,12445 16635,12017 16734,12916 12851,13345"/>
              </emma:interpretation>
              <emma:one-of disjunction-type="recognition" id="oneOf11">
                <emma:interpretation id="interp55" emma:lang="en-US" emma:confidence="0">
                  <emma:literal>Rat-Rothay</emma:literal>
                </emma:interpretation>
                <emma:interpretation id="interp56" emma:lang="en-US" emma:confidence="0">
                  <emma:literal>rat-Rothay</emma:literal>
                </emma:interpretation>
                <emma:interpretation id="interp57" emma:lang="en-US" emma:confidence="0">
                  <emma:literal>rat-Rotary</emma:literal>
                </emma:interpretation>
                <emma:interpretation id="interp58" emma:lang="en-US" emma:confidence="0">
                  <emma:literal>Rat-Rotary</emma:literal>
                </emma:interpretation>
                <emma:interpretation id="interp59" emma:lang="en-US" emma:confidence="0">
                  <emma:literal>rz'-R3tRn</emma:literal>
                </emma:interpretation>
              </emma:one-of>
            </emma:emma>
          </inkml:annotationXML>
          <inkml:trace contextRef="#ctx0" brushRef="#br0" timeOffset="42689.84">7291 4835 479 0,'0'0'137'0,"0"0"-98"15,0 0-29-15,0 0 52 16,0 0-10-16,0 0-52 16,0 0 0-16,14 10 0 15,-6 6 23-15,-3 7 15 16,0 6-6-16,-2 1 23 15,-3 4-19-15,0 0-16 16,0 0 12-16,0-5-9 0,0-2 3 16,0-3-8-16,4-2-17 15,-2 0 2-15,3 4-3 16,7 2 0-16,-2 2 5 16,1 2-3-16,0-6-2 15,-1-4 0-15,-1-7-26 16,-4-8 17-16,-2-4-11 15,-3-3-5-15,0 0 2 16,0-3 6-16,0-19-6 16,0-9-67-16,-3-11 2 15,-8-10 38-15,1-1 32 16,1-6 9-16,2 1 9 0,4 3 23 16,3 5 14-16,0 6 43 15,0 4-31-15,5 9-10 16,11 6-15-1,3 1-6-15,0 6-17 0,5 2 1 16,1 1-2-16,-1 2 0 16,1 5-1-16,-1 0 0 15,-2 2 1-15,-3 6-5 16,-3 0 4-16,-5 0 2 16,1 0 14-16,-7 3 4 15,-3 5-8-15,-2-4 25 16,3 3-21-16,-3-2-5 15,0 0 3-15,0 5-7 0,0 2-6 16,0 5 8 0,-3 5-6-16,-4 3 27 0,-5 4-22 15,1 0 20-15,3-4-5 16,0-3-21-16,3-5-2 16,0-4 1-16,2-1 0 15,-1-2 15-15,2-1-14 16,2-1-1-16,0-4 6 15,0 1-5-15,0-3-1 16,0 1 0-16,0 2 0 16,0 0-7-16,0 0 7 15,0 2 0-15,9-2 4 16,9 2 5-16,4-2-9 16,6 0 0-16,1-5 7 15,1 0-17-15,0 0 5 0,-4 0-28 16,0 0-71-16,-10-5-100 15,-6-7-109-15</inkml:trace>
          <inkml:trace contextRef="#ctx0" brushRef="#br0" timeOffset="43205.5">7934 4950 568 0,'0'0'218'0,"0"0"-133"16,0 0-84-16,0 0-1 15,0 0 15-15,0 0-1 0,0 0 8 16,125-6-21-16,-79 2 11 16,-8 2-12-16,-5 2 1 15,-12 0 24-15,-7 0 15 16,-5 0-34-16,-6 0 11 15,-3 0 9-15,0 6 0 16,0 7 35-16,0 7-12 16,-14 4-15-16,-3 8-3 15,-2 1-30-15,3 4 13 16,0 0-14-16,4-5 2 16,2-2 7-16,5-2-7 0,1-1 5 15,2-6-1 1,2-2-5-16,0-7-1 0,0-5 0 15,0-4 0-15,0-1 19 16,0-2-19-16,0 0 2 16,0 0-2-16,9 0-2 15,12 0 2-15,3 0 1 16,9 0 0-16,5 0 5 16,1 0-6-16,-2 0-28 15,4-5 27-15,-6-2-32 16,-2 2-40-16,-3-2-71 15,-4-13-43-15,-7 3-61 16,-5-9-325-16</inkml:trace>
          <inkml:trace contextRef="#ctx0" brushRef="#br0" timeOffset="43572.28">8641 4605 664 0,'0'0'141'0,"0"0"-105"15,0 0-23-15,0 0 15 16,0 0 9-16,0 0-15 0,0 0 32 15,45 80-39-15,-36-40-14 16,-2 4 8-16,-4 1-8 16,-3-1-2-16,0-5-8 15,0-1 5-15,0-11 4 16,0-6 0-16,0-6 0 16,0-2-1-16,0-6-18 15,0-5-43-15,0 0-74 16,0-2-53-16,0 0-25 15,6-4-67-15</inkml:trace>
          <inkml:trace contextRef="#ctx0" brushRef="#br0" timeOffset="43816.15">8730 4913 168 0,'0'0'334'0,"0"0"-162"16,0 0-57-16,0 0 50 15,0 0 3-15,0 0-77 16,0 0-55-16,0-5-36 15,2 5-16-15,15 0-23 16,7-3-26-16,17 2 59 16,11-7-7-16,5 1-69 15,-1-3 12-15,-4 2 26 16,-6 2 44-16,-8-1-8 16,-8 2 3-16,-8 1 5 15,-8 0 0-15,-4 1 1 16,-4-2-2-16,-3-6 1 15,-1-1-48-15,-2-2-315 0</inkml:trace>
          <inkml:trace contextRef="#ctx0" brushRef="#br0" timeOffset="44672.25">9305 4673 204 0,'0'0'300'0,"0"0"-218"16,0 0-55-16,0 0 44 15,0 0 30-15,0 0-20 16,0 0-77-16,3-10 5 16,-1 10-18-16,1 0 15 15,3 8-6-15,2 9 29 16,1 5-13-16,-2 7 33 15,2 6-19-15,-4 5-28 16,0 4 26-16,-2 3-28 0,3-2 0 16,-4-1 5-1,1-3-3-15,2-2 3 0,-3-7-5 16,5-8-10-16,-5-7 10 16,-2-8-37-16,3-5-21 15,-3-4-17-15,0-18-34 16,0-8-231-16</inkml:trace>
          <inkml:trace contextRef="#ctx0" brushRef="#br0" timeOffset="45235.52">9352 4505 436 0,'0'0'141'0,"0"0"-61"0,0 0-23 16,0 0-2-16,0 0-26 15,0 0-29 1,0 0-22-16,70-26 11 0,-27 18-11 16,-2 5-4-16,0 3 25 15,-8 0 1-15,-9 0-13 16,-8 0 13-16,-2 12 0 16,-6 1 18-16,-2-3 15 15,-4-2-3-15,-2 5 19 16,0 2-13-16,0 4 11 15,-2 9 0-15,-18 3-37 16,-2 6 19-16,-4 1-17 16,-4 1-6-16,-1 0-1 0,2-4-4 15,2-3 21 1,8-4-16-16,5-7-6 0,9-7 0 16,2-3-7-16,3-6-7 15,0-5 14-15,0 0-1 16,11 0 1-16,7 0 39 15,5 0-18-15,-4 0 16 16,0-3-13-16,0 1-22 16,-5 2 17-16,2 0-19 15,-3 0 0-15,3 0 2 16,0 12-1-16,3 3-1 16,-2-1 0-16,-1 1 1 15,0-3 11-15,1-3-11 0,-3-1 5 16,-4-3 1-16,-2-3-1 15,-3 1-7-15,-5-3 1 16,0 0-30-16,0 0-15 16,0 0-97-16,0-3-132 15,0-9-444-15</inkml:trace>
          <inkml:trace contextRef="#ctx0" brushRef="#br0" timeOffset="45737.81">9824 4896 689 0,'0'0'10'0,"0"0"-9"15,0 0-1-15,0 0 96 16,0 0-50-16,0 0-26 15,149-30-20-15,-140 30-19 16,-4 5 18-16,-3 10 2 16,-2-4 1-16,0 8 47 15,0-5-29-15,-10 3 10 16,-4-2-2-16,3-3-27 16,3-3 21-16,6-1-22 0,-2-1-6 15,4-2 6 1,0 0-36-16,0 0 14 0,0 2 5 15,11 3 17-15,3-2 5 16,-4 3-5-16,-1 2 0 16,-4 2 0-16,-2-1 0 15,-3 1 0-15,0-4 1 16,0 5-1-16,0-4 17 16,0-1-15-16,0 1 9 15,0-3 11-15,0 0-21 16,0-1 15-16,-3-3 6 15,-4 3-22-15,0-7 31 16,0 4-31-16,-2-5 1 16,1 0-1-16,1 0-56 15,-2-18-159-15,4-5-494 0</inkml:trace>
          <inkml:trace contextRef="#ctx0" brushRef="#br0" timeOffset="46276.5">10179 4685 567 0,'0'0'255'0,"0"0"-183"16,0 0-53-16,0 0 23 15,0 0 40-15,0 0-82 16,0 0-39-16,44-7 19 16,-12 2-6-16,3 0-10 15,-2 0-7-15,-6 5-27 16,-8 0 13-16,-5 0-37 16,-6 0-72-16,-6 0-149 0</inkml:trace>
          <inkml:trace contextRef="#ctx0" brushRef="#br0" timeOffset="46050.63">10212 4459 803 0,'0'0'198'16,"0"0"-157"-16,0 0-41 15,0 0 0-15,0 0-13 16,0 0 12-16,0 0 1 0,11 83 0 15,-6-32 1 1,3 5 11-16,-6-5-12 0,5-4-17 16,-5-8 14-16,1-7 3 15,-3-5 0-15,2-11-4 16,-2-3 4-16,0-8-1 16,0-3-7-16,0-2-68 15,0-7-41-15,3-14-210 0</inkml:trace>
          <inkml:trace contextRef="#ctx0" brushRef="#br0" timeOffset="47113.02">10573 4451 186 0,'0'0'209'15,"0"0"-129"-15,0 0 22 0,-44-149 14 16,44 122 41 0,0 12-27-16,0 3-108 0,0 7-22 15,22 0-36-15,5 3-9 16,4 2 22-16,4 0-31 16,-2 0-1-16,-2 10 16 15,-3 7-5-15,-4 0 21 16,-8 0 15-16,-5-3 8 15,-6 1 25-15,-2-2 20 16,-3 2 15-16,0-1 28 16,0 6-17-16,0 2-20 15,0 4-1-15,0 1-12 0,0 3-9 16,0-4-29 0,0-1 1-16,-3-3-9 0,-7-2 6 15,-6-1-2-15,-9-2-5 16,-2 0-15-16,0-2 22 15,0-3-28-15,8-2 30 16,8-3 21-16,6-5-21 16,5-2 11-16,0 0-11 15,0 0-14-15,0 0 2 16,0 0-23-16,0 0-14 16,3 0 25-16,2 0 19 15,3 3 5-15,-3 1 0 16,0 3-6-16,0-4 5 15,-1 2 1-15,-1 0 0 16,2 0-4-16,4 0 4 0,1-2-2 16,20-3-42-1,-4 0-60-15,2 0-122 0</inkml:trace>
          <inkml:trace contextRef="#ctx0" brushRef="#br0" timeOffset="46595.32">10597 4427 499 0,'0'0'356'0,"0"0"-298"0,0 0-45 0,0 0-26 0,0 0 13 16,0 0-16-16,0 0 15 16,36 73 1-16,-15-34-7 15,2 3 4-15,-8-1 3 16,-6 3 1-16,-4-5 9 0,-5-1 22 16,0-12-32-16,0-4 0 15,0-5 20-15,0-7-14 16,-5-2-6 31,0-4 0-47,1-4-34 0,4 0-20 0,-3 0-47 0,3 0-55 0,-2 0-54 0</inkml:trace>
          <inkml:trace contextRef="#ctx0" brushRef="#br0" timeOffset="47595.17">10910 4593 578 0,'0'0'155'16,"0"0"-95"-16,0 0-12 16,0 0 4-16,0 0-20 0,0 0-32 15,0 0-12-15,40 17 12 16,-26 7-10-16,-5 0 10 15,-2 1 10-15,-2-8-10 16,1-5 11-16,-1-2-6 16,-2-5 2-16,-1-2 1 15,1-3-8-15,-3 0 1 16,6 0 0-16,2 0-1 16,8-15 29-16,9-9-29 15,4-6-15-15,2-4 7 16,-5 5 0-16,-3 2 8 15,-9 10 10-15,-9 10 1 0,-3 2 48 16,-2 5 9 0,0 0-21-16,0 0-17 0,0 15-30 15,-2 14 45-15,-10 7 32 16,5 8-48-16,7 0-21 16,0-3-8-16,0-1 1 15,7-5-2-15,7-4-9 16,-3-9 3-16,-3-7-5 15,-3-5-24-15,-1-9-7 16,-4-1-41-16,0 0-48 16,0-14-82-16</inkml:trace>
        </inkml:traceGroup>
      </inkml:traceGroup>
    </inkml:traceGroup>
    <inkml:traceGroup>
      <inkml:annotationXML>
        <emma:emma xmlns:emma="http://www.w3.org/2003/04/emma" version="1.0">
          <emma:interpretation id="{861D16B1-D4F5-4C39-82AF-E0EAC5767946}" emma:medium="tactile" emma:mode="ink">
            <msink:context xmlns:msink="http://schemas.microsoft.com/ink/2010/main" type="paragraph" rotatedBoundingBox="8871,14296 17864,13531 18000,15125 9007,1588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8F91BD8-6862-45BD-ADFD-AE02B7E52B09}" emma:medium="tactile" emma:mode="ink">
              <msink:context xmlns:msink="http://schemas.microsoft.com/ink/2010/main" type="inkBullet" rotatedBoundingBox="8871,14296 9468,14245 9544,15143 8948,15194"/>
            </emma:interpretation>
            <emma:one-of disjunction-type="recognition" id="oneOf12">
              <emma:interpretation id="interp60" emma:lang="en-US" emma:confidence="0">
                <emma:literal>R</emma:literal>
              </emma:interpretation>
              <emma:interpretation id="interp61" emma:lang="en-US" emma:confidence="0">
                <emma:literal>#</emma:literal>
              </emma:interpretation>
              <emma:interpretation id="interp62" emma:lang="en-US" emma:confidence="0">
                <emma:literal>*</emma:literal>
              </emma:interpretation>
              <emma:interpretation id="interp63" emma:lang="en-US" emma:confidence="0">
                <emma:literal>X</emma:literal>
              </emma:interpretation>
              <emma:interpretation id="interp64" emma:lang="en-US" emma:confidence="0">
                <emma:literal>x</emma:literal>
              </emma:interpretation>
            </emma:one-of>
          </emma:emma>
        </inkml:annotationXML>
        <inkml:trace contextRef="#ctx0" brushRef="#br0" timeOffset="56354.17">3433 6447 222 0,'0'0'205'16,"0"0"-110"-16,0 0-70 0,0 0-16 16,0 0-8-16,0 0 6 15,0 0 51-15,14 96-29 16,-12-50-28-16,1 5-1 15,-1-2 0-15,-2-2 32 16,3-8-7-16,-3-5 5 16,0-5 15-16,0-8-6 15,4 2 13-15,-2 1-18 16,3 6-9-16,0 4 7 16,4 7-3-16,-1 5-16 15,0 3-11-15,-3 6 4 16,0-2 5-16,2-6-11 15,-5-11-28-15,1-10 18 16,-1-10-20-16,-2-11-16 0,0-5-47 16,0 0-50-16,-2-15-177 15</inkml:trace>
        <inkml:trace contextRef="#ctx0" brushRef="#br0" timeOffset="57038.28">3452 6635 556 0,'0'0'121'16,"0"0"-23"-16,0 0-17 0,0 0 46 16,0 0-62-16,0 0-65 15,0 0-49-15,-3-95-9 16,52 71 38-16,6-3 20 15,1 5-23-15,-7 5 23 16,-8 8 0-16,-11 2 0 16,-6 7 8-16,-8 0-8 15,0 0 1-15,-2 0 26 16,-2 13-8-16,-2 4 4 16,1 3-23-16,-6 8 0 15,-5 10 2-15,0 6 11 16,0 7 30-16,-19 5 5 15,-5 0-48-15,-6-2 0 0,-3 0 0 16,-4-5 1 0,-1-7-2-16,-2-3 1 0,0-8 0 15,8-7 10-15,5-7-9 16,8-6 6-16,3-7 3 16,5-4 6-16,3 0 24 15,2 0-20-15,1 0-5 16,0-15-15-16,2 3-6 15,1 5 0-15,2-1-2 16,-4 7 6-16,4 1 2 16,0 0-32-16,0 0-2 15,0 6 0-15,0 9 21 16,0 3 13-16,6-2 12 16,16-1 2-16,13-3 34 15,8-5-47-15,8-2 34 0,10-2-3 16,1-3-22-16,-2 2 4 15,-1 1-8-15,-5-1-5 16,-10 8 4-16,-8-6-5 16,-10 8-17-16,-10-6 10 15,-4 4-25-15,-10-5 7 16,1 1-21-16,-3 2-19 16,0 0 32-16,-19 9-44 15,-5-6-98-15,-1 0-177 0</inkml:trace>
        <inkml:trace contextRef="#ctx0" brushRef="#br0" timeOffset="55734.78">4021 6870 9 0,'0'0'96'16,"0"0"-19"-16,0 0-26 16,0 0-50-16,-174-5-1 15,136 7-134-15</inkml:trace>
      </inkml:traceGroup>
      <inkml:traceGroup>
        <inkml:annotationXML>
          <emma:emma xmlns:emma="http://www.w3.org/2003/04/emma" version="1.0">
            <emma:interpretation id="{B76EB190-A559-4465-B3E6-EAB33CA6C5C0}" emma:medium="tactile" emma:mode="ink">
              <msink:context xmlns:msink="http://schemas.microsoft.com/ink/2010/main" type="line" rotatedBoundingBox="9617,14329 17872,13627 18000,15125 9744,15826"/>
            </emma:interpretation>
          </emma:emma>
        </inkml:annotationXML>
        <inkml:traceGroup>
          <inkml:annotationXML>
            <emma:emma xmlns:emma="http://www.w3.org/2003/04/emma" version="1.0">
              <emma:interpretation id="{37AF21E7-E110-4DA3-BF02-38F3D4EE1B56}" emma:medium="tactile" emma:mode="ink">
                <msink:context xmlns:msink="http://schemas.microsoft.com/ink/2010/main" type="inkWord" rotatedBoundingBox="9617,14329 16604,13735 16731,15233 9744,15826">
                  <msink:destinationLink direction="with" ref="{C3C1393C-FF36-4854-B2CC-5935681823FA}"/>
                </msink:context>
              </emma:interpretation>
              <emma:one-of disjunction-type="recognition" id="oneOf13">
                <emma:interpretation id="interp65" emma:lang="en-US" emma:confidence="0">
                  <emma:literal>93=(23+224)</emma:literal>
                </emma:interpretation>
                <emma:interpretation id="interp66" emma:lang="en-US" emma:confidence="0">
                  <emma:literal>93=(23+424)</emma:literal>
                </emma:interpretation>
                <emma:interpretation id="interp67" emma:lang="en-US" emma:confidence="0">
                  <emma:literal>93=(223+424)</emma:literal>
                </emma:interpretation>
                <emma:interpretation id="interp68" emma:lang="en-US" emma:confidence="0">
                  <emma:literal>93=(323+424)</emma:literal>
                </emma:interpretation>
                <emma:interpretation id="interp69" emma:lang="en-US" emma:confidence="0">
                  <emma:literal>93=(23.4÷424)</emma:literal>
                </emma:interpretation>
              </emma:one-of>
            </emma:emma>
          </inkml:annotationXML>
          <inkml:trace contextRef="#ctx0" brushRef="#br0" timeOffset="94247.45">7715 6205 224 0,'0'0'151'16,"0"0"-70"-16,0 0 43 15,0 0 0-15,0 0-56 0,0 0-25 16,0 0-34-1,-11-5 4-15,3 5 7 0,-6 5-20 16,-7 10 29-16,-7 6 26 16,-5 6-3-16,1 5 10 15,-4 3-30-15,4 6 1 16,3 6 6-16,1 3-38 16,9 7 0-16,8-1-1 15,11 0 0-15,0 0-8 16,23 3 8-16,8-2 0 15,11-1 28-15,-2 0-28 16,0-5-22-16,-3-5-8 16,-11-2-30-16,-2-7-34 15,4 0-104-15,-9-13-38 16,0-9-178-16</inkml:trace>
          <inkml:trace contextRef="#ctx0" brushRef="#br0" timeOffset="91005.14">7788 6403 373 0,'0'0'91'0,"0"0"-12"15,0 0 15-15,0 0-2 0,-11-130-9 16,25 103-52-16,10 3-29 15,6 2-4-15,5 5-8 16,3 4-5-16,1 4 14 16,-1 4 0-16,-1 3-17 15,1 2 12-15,-5 0-4 16,0 0 10-16,-7 0 0 16,-3 5 0-16,-2 5 19 15,1-1-10-15,-1 3 14 16,-2 1-23-16,-3 4 2 15,-2 2-2-15,-3 3 0 16,-6 5-15-16,-5 0 14 16,0 1 2-16,0 5 6 0,0-3 15 15,-11-3-15-15,-1-5 3 16,-5-5 5-16,-6 0-8 16,0 2 29-16,-10-2-8 15,-2 3-10-15,-1-3-10 16,6-2 2-16,6-3-10 15,3-5 0-15,7-2 0 16,0-3 38-16,6-2-13 16,0 3-9-16,5-3 3 15,1 0-12-15,2 0-13 16,0 0 6-16,0 0-20 16,0 0 20-16,0 0-24 15,2 0 19-15,12 2 4 16,-3 4-21-16,2-2 22 0,3 1-1 15,3 2 1-15,0 0 2 16,6 3-2-16,5 0 0 16,-1 0 19-16,2 2-11 15,-1 2-8-15,-4-1 0 16,-3-1-4-16,-4-2 3 16,-7-2 2-16,-3 0 0 15,-4-7-1-15,-5-1-16 16,0 2-9-16,0-2-40 15,0 0-70-15,0 0-56 16,0 0-204-16</inkml:trace>
          <inkml:trace contextRef="#ctx0" brushRef="#br0" timeOffset="90298.35">8016 6386 10 0,'0'0'150'0,"0"0"-52"0,0 0-14 16,0 0 86-16,0 0-18 15,0 0-68-15,0 0-43 16,-38-54-32-16,38 54 0 15,0 0 12-15,0 0-8 16,0 0 25-16,0 0 15 16,0 0 2-16,0 0 3 15,0 0-36-15,-2 0-9 16,2 7-7-16,-4 12 4 16,4 7-10-16,0 13 1 15,0 10 15-15,0 4-4 16,0 1-5-16,0-3-14 15,0-7 2-15,0-10-34 0,0-2 32 16,0-5 1 0,0 0 6-16,0-7 6 0,-3-1-6 15,-4-7 0-15,2-4 0 16,1-8 1-16,2 0-1 16,-1 0-4-16,1 0-76 15,2-30-63-15,0 3-68 16,0-2-128-16</inkml:trace>
          <inkml:trace contextRef="#ctx0" brushRef="#br0" timeOffset="91492.43">8510 6674 173 0,'0'0'97'16,"0"0"-62"-16,0 0-24 16,0 0 57-16,0 0-5 15,157-32-44-15,-134 32 32 16,-4 0-8-16,-9 0-14 15,-8 11 33-15,-2 0-6 16,0 1 19-16,0 1-39 0,-5 1-20 16,-6 1 35-16,-2-1-8 15,2-1-31-15,6-1 9 16,2-1-21-16,3-3-21 16,0 0-1-16,10 2-52 15,9-5 34-15,4 5 21 16,-2 0 16-16,-2-1-7 15,-5 3-12-15,-4 1 5 16,-4-1 11-16,-3-5 5 16,-3 1 1-16,0-1 26 15,0 3 4-15,0 2 32 16,-16 3-5-16,-3-3-10 0,0 3-3 16,0-3-31-16,3-8 8 15,-1 4-20-15,1-3 0 16,-1-1 21-16,4-4-22 15,-4 0 9-15,3 0-9 16,-2 0 0-16,0 0-25 16,3-14-17-16,-3-3-55 15,4 0-86-15,5 2-357 0</inkml:trace>
          <inkml:trace contextRef="#ctx0" brushRef="#br0" timeOffset="97433.12">9075 7551 2 0,'0'0'72'16,"0"0"-25"-16,0 0 47 15,0 0 0-15,0 0-49 16,0 0-45-16,0 0-6 16,-35-1-32-16,21 1 12 15,-3 0 13-15,-1 6-30 16,4 1-17-16,0-2-59 0</inkml:trace>
          <inkml:trace contextRef="#ctx0" brushRef="#br0" timeOffset="92152.11">9015 6692 593 0,'0'0'131'0,"0"0"-51"16,0 0 21-16,0 0-32 15,0 0-69-15,0 0-39 16,0 0-32-16,60 0 70 16,-17 0-12-16,3-3-5 15,3-2-2-15,-6 0-38 0,-7 0 16 16,-9 0 3 0,-3-2-5-16,-10-1-62 0,-4 1-159 15</inkml:trace>
          <inkml:trace contextRef="#ctx0" brushRef="#br0" timeOffset="91907.25">9099 6496 340 0,'0'0'91'16,"0"0"-13"-16,0 0 52 15,0 0-5-15,0 0-44 16,0 0-43-16,0 0-37 0,0-12-2 16,0 32 2-1,0 4 7-15,0 4 18 0,0 7-25 16,0-3 0-16,0-1 2 15,2 1-1-15,1 0-4 16,3-3-6-16,-3-1 8 16,-3-7-6-16,2-3 0 15,-2-5 6-15,0-7 0 16,0-1-28-16,0-5-24 16,0 0-34-16,0 0-82 15,0-10-233-15</inkml:trace>
          <inkml:trace contextRef="#ctx0" brushRef="#br0" timeOffset="92512.9">9585 6423 218 0,'0'0'100'0,"0"0"-100"16,0 0-19-16,0 0 19 15,0 0 43-15,-3 129-43 0,3-90-10 16,0-2-19-16,10-11 29 16,2-4 0-16,-3-6 30 15,-4-5 28-15,-3-3-6 16,-2-1 1-16,0-5-17 15,0 1-4-15,0 2-8 16,0-4-23-16,0 6-1 16,0-3 0-16,-2 0-52 15,-3-1-23-15,-2-3-55 16,5 0-28-16,-3 0-11 0</inkml:trace>
          <inkml:trace contextRef="#ctx0" brushRef="#br0" timeOffset="93009.13">9576 6499 33 0,'0'0'65'0,"0"0"5"16,0 0 80-16,-10-140-28 15,10 111-31-15,0 6-38 16,10 6-34-16,10 8-19 16,2 4-1-16,8 2-13 15,-1 3-9-15,4 0 10 16,-1 0-2-16,-1 0-1 15,-10 10 16-15,-5 2 0 0,-2-2 15 16,-9 0 18 0,0-3 3-16,-2 1 7 0,-3 1-15 15,4 3 9-15,-4 3 20 16,0 5-7-16,0 2 15 16,0-1-39-16,0 5-19 15,-7-8-11-15,-5 5 4 16,-5-3 0-16,-5 2 8 15,-7 0-7-15,-4-1 5 16,-2 1 1-16,-1-5-6 16,9-5-1-16,10-2 2 15,7-7-2 1,6-1 18-16,4-2-18 0,0 0 2 16,0 0-2-16,0 2-32 15,0 2 0-15,9 2 5 0,8 4 20 16,2 2 7-16,2 0 0 15,-2 1 10 1,0-3-4-16,-3-3-6 0,-5-1 19 16,3-3-19-16,-1 1 0 15,3-4-10-15,20 0-52 16,-4 0-51-16,1-7-173 0</inkml:trace>
          <inkml:trace contextRef="#ctx0" brushRef="#br0" timeOffset="93485.36">10043 6635 576 0,'0'0'130'0,"0"0"-71"0,0 0 38 16,0 0 16-16,0 0-96 15,0 0-17-15,0 0-1 16,-16 19-14-16,16 3 9 15,11-1-7-15,6-2-28 16,1-3 7-16,-1-3 10 16,-3-6 6-16,-4-4 10 15,-1-1 8-15,-2-2 11 16,-1 0 43-16,5 0-7 16,2-5 13-16,4-10-34 0,-1-2-12 15,-2 0 12-15,-1 3-26 16,-2-1 36-16,-6 5-7 15,1 5-13-15,-6 0 48 16,3 5-26-16,-3 0-14 16,0 0-24-16,0 0-24 15,0 0 6-15,2 10-9 16,3 10 22-16,4 4 4 16,1 5 2-16,-1 2 4 15,-4 2 18-15,0-3-23 16,-1-3 11-16,-2-10-11 15,1-5 1-15,-3-6-2 16,2-2 1-16,-2-4-52 16,0 0-73-16,0-5-100 15,-7-12-375-15</inkml:trace>
          <inkml:trace contextRef="#ctx0" brushRef="#br0" timeOffset="57623.95">4503 7334 120 0,'0'0'595'16,"0"0"-507"-16,0 0-58 0,0 0 19 15,0 0 35-15,0 0-45 16,0 0-32-16,0-24-7 16,0 24-10-16,0-3 10 15,-3 3 0-15,-7-2 1 16,-6-3 16-16,-7 2-7 16,-3 1 13-16,-7 2 21 15,0 0-7-15,1 0 10 16,3 0-8-16,6 0-28 15,7 10 14-15,-1 7-19 16,7 0-5-16,1 7-1 0,4 5-8 16,5-1 8-1,0 3 0-15,0 1 1 0,0-1-2 16,9-2 2-16,4-1-1 16,3-6 0-16,1-3-1 15,1 2-1-15,1-12-6 16,0-2-24-16,4 3 30 15,1-9-15-15,3-1 4 16,6 0 12-16,-1 0-31 16,7 0-9-16,-1-1-63 15,4-21-50-15,-6 2-43 16,-11 1-316-16</inkml:trace>
          <inkml:trace contextRef="#ctx0" brushRef="#br0" timeOffset="58794.18">4857 7538 137 0,'0'0'217'15,"0"0"-125"-15,0 0-42 16,0 0 31-16,0 0 10 16,0 0-9-16,0 0-25 15,2-9-27-15,-2 9 25 0,0 0-20 16,0 0-22 0,0 0 23-16,0 0-25 0,0 0 1 15,0 0-8-15,0 14 6 16,3 9 11-16,-3 6-3 15,2 9 4-15,1-6 1 16,3 6-22-16,-1-6-1 16,-2-1 0-16,2-2-17 15,1-2 5-15,-3-8-2 16,-1-1-11-16,-2-6 8 16,0-7-50-16,0-2-32 15,0-3-24-15,0-3-31 16,0-12-70-16</inkml:trace>
          <inkml:trace contextRef="#ctx0" brushRef="#br0" timeOffset="59395.85">4824 7436 336 0,'0'0'218'15,"0"0"-95"-15,0 0 15 16,0 0-32-16,0 0-44 15,0 0-62-15,0 0-10 16,49-119-13-16,-11 109 23 16,2 8-13-16,-7 2 2 15,-3 0-28-15,-8 12 39 16,-4 10 5-16,-4-3-5 0,-4 4 36 16,-3-2 19-16,-7-2-13 15,0 1 11-15,0-2-28 16,0-2-24-16,-12 1 33 15,-4 3-21-15,2-5-13 16,-2 0 16-16,3-3-15 16,4-5 22-16,4 0-23 15,5-4-9-15,0-1 9 16,0 1-5-16,0-2 5 16,14 4 0-16,3-5-21 15,1 7 20-15,4-1 0 16,-1 9-11-16,7-5 11 15,-4 4-7-15,1 6 7 16,-1-2-2-16,-3 1-15 16,-2 2 18-16,4 2 0 0,-7-4-5 15,-1 0 3-15,-3-6-6 16,-3 2 8-16,-4-6 0 16,-3 3 0-16,-2-7 0 15,0 2 1-15,0 0 27 16,-2 6 22-16,-20-1 8 15,-8 1 6-15,-3 1-18 16,-2-7-28-16,5-2 17 16,6-5-11-16,5 0-8 15,8 0-16-15,1 0-36 16,3-2-51-16,7-8-78 0,0 4-163 16,0-5-421-16</inkml:trace>
          <inkml:trace contextRef="#ctx0" brushRef="#br0" timeOffset="87497.93">5879 7004 12 0,'0'0'49'16,"0"0"52"-16,0 0 16 0,-12-5-15 15,5 1-14-15,5 1-4 16,-1-2-21-16,1 2 5 15,-1 3-12-15,1-4-12 16,2 1 15-16,0 3-22 16,0 0 2-16,0 0-37 15,0 0-1-15,0 0-2 16,0 0-8-16,0 0 0 16,0-2 8-16,15 2 1 15,10-3 0-15,1-2 7 16,5 3-6-16,-1 0 4 15,-4-5-5-15,-3 4 0 16,-2 3 0-16,-4 0 1 0,-1 0-1 16,3 0 0-16,0 0 0 15,5 0 10-15,-1 0-9 16,0 0-1-16,-4 0 0 16,-2 0-13-16,-10 0 2 15,2 0 10-15,-6 3-8 16,-1-3 9-16,-2 0-7 15,0 0 7-15,0 0 0 16,0 0-15-16,0 0 5 16,0 0-4-16,0 0-21 15,0 0-4-15,0 0-61 16,0 0-143-16</inkml:trace>
          <inkml:trace contextRef="#ctx0" brushRef="#br0" timeOffset="88030.79">6001 6831 137 0,'0'0'192'0,"0"0"-95"15,0 0-44-15,0 0 58 16,0 0-5-16,0 0-36 15,0 0-35-15,-29-37-15 16,27 32 16-16,-4 0-20 0,3 4-6 16,3-3 15-16,-2 4-11 15,2 0 4-15,0 0 2 16,0 0-20-16,0 0 10 16,0 0-10-16,0 0-25 15,0 0 24-15,11 0 2 16,8 0 8-16,5 0 1 15,6 0-1-15,3 0 1 16,-2-4-10-16,2-3 1 16,0 4 8-16,-1-2-9 15,-1 2 0-15,-5 1 0 16,2-1 7-16,-7 3-8 16,4 0 1-16,-3 0-4 15,-1 0 3-15,-2 0 1 0,-3 0 0 16,-4 0 3-16,-7 0-3 15,-3 0 0-15,-2 0-2 16,0 0 2-16,0 0 0 16,0 0 0-16,0 0 0 15,0 0-1-15,0 0-15 16,0 0-16-16,0 0-63 16,0 0-51-16,0 3-37 15,0 2-132-15</inkml:trace>
          <inkml:trace contextRef="#ctx0" brushRef="#br0" timeOffset="95336.18">10818 6205 74 0,'0'0'135'0,"0"0"-3"16,0 0 8-16,0 0 2 16,0 0-26-16,0 0-11 0,0 0-8 15,-4-19-22 1,4 19 15-16,0 0-26 0,0 0-27 15,0 0 2-15,0 0-38 16,0 0-1-16,0 0-16 16,4 0-52-16,20 9 39 15,11 6 29-15,9 8 2 16,8-2 11-16,-5 8-13 16,-3 0 0-16,-6 9 0 15,-10-2 2-15,-7 3-11 16,-7 3 8-16,-9-1-21 15,-5 1 15-15,0-1 14 0,0 0 9 16,-5-4 4 0,-6 0-19-16,-3-6 13 0,4-1-14 15,-4-1 0-15,0-2 2 16,-5 4 6-16,-5 4-7 16,-6 2 1-16,0 0-2 15,0-8 0-15,3-3-19 16,6-1-12-16,5-6-21 15,7-7-45-15,9-4-59 16,0-8-60-16,14 0-32 0</inkml:trace>
        </inkml:traceGroup>
        <inkml:traceGroup>
          <inkml:annotationXML>
            <emma:emma xmlns:emma="http://www.w3.org/2003/04/emma" version="1.0">
              <emma:interpretation id="{430AEB54-CC6B-4E57-BA76-7F92DCA2E0C3}" emma:medium="tactile" emma:mode="ink">
                <msink:context xmlns:msink="http://schemas.microsoft.com/ink/2010/main" type="inkWord" rotatedBoundingBox="16929,14091 17905,14008 17965,14721 16989,14804"/>
              </emma:interpretation>
              <emma:one-of disjunction-type="recognition" id="oneOf14">
                <emma:interpretation id="interp70" emma:lang="en-US" emma:confidence="0">
                  <emma:literal>RZ</emma:literal>
                </emma:interpretation>
                <emma:interpretation id="interp71" emma:lang="en-US" emma:confidence="0">
                  <emma:literal>R</emma:literal>
                </emma:interpretation>
                <emma:interpretation id="interp72" emma:lang="en-US" emma:confidence="0">
                  <emma:literal>Re</emma:literal>
                </emma:interpretation>
                <emma:interpretation id="interp73" emma:lang="en-US" emma:confidence="0">
                  <emma:literal>RE</emma:literal>
                </emma:interpretation>
                <emma:interpretation id="interp74" emma:lang="en-US" emma:confidence="0">
                  <emma:literal>Ra</emma:literal>
                </emma:interpretation>
              </emma:one-of>
            </emma:emma>
          </inkml:annotationXML>
          <inkml:trace contextRef="#ctx0" brushRef="#br0" timeOffset="95838.48">11556 6371 466 0,'0'0'163'0,"0"0"-81"16,0 0-1-16,0 0-5 15,0 0-48-15,0 0-28 16,0 0-61-16,0 39 51 15,-3-4 9-15,-2 4 1 16,-1 2 13-16,3 1-13 16,1-8 7-16,2-3 2 15,0-6-8-15,0-3 5 16,0-3 1-16,0-1 1 16,0 2 6-16,-3-1-13 15,-3 2 6-15,1 4-1 16,-3 1-6-16,2 0-14 15,1-4-27-15,0-4-67 0,5-5-64 16,0-5-53-16,0-8-23 16</inkml:trace>
          <inkml:trace contextRef="#ctx0" brushRef="#br0" timeOffset="96386.68">11450 6337 342 0,'0'0'149'0,"0"0"-70"16,0 0 0-16,0 0-35 15,0 0-26-15,0 0-18 0,0 0-27 16,155-103 18-16,-115 98-17 16,-2 5 5-16,-8 0 9 15,-6 0-22-15,-8 0 6 16,-2 10 15-16,-5 0 13 15,-4 0 36-15,2-3-3 16,0 3 6-16,-2 2 4 16,-3 3-21-16,3 4 1 15,-1 6-23-15,-4 2 0 16,0 5 14-16,0 0-14 16,-16 3 0-16,-14 3 8 15,-8 1-7-15,-9-5 24 16,2-4-5-16,1-7-14 0,9-7 39 15,13-10 17 1,11-1-6-16,8-2-5 0,3-3-42 16,0 0-9-16,0 7-3 15,0-5-31-15,0 8 32 16,14 2 2 0,2 3 0-16,3 0-2 0,5 1 4 15,7-3-2-15,-1-2 0 16,-4 0 0-16,2-2 16 15,-4-3-16-15,-5-6 0 16,-3 0 19-16,-2 0-17 16,-3 0 29-16,2 0-13 15,-2 0-18-15,0-10-7 16,6-12-94-16,-5 4-135 16,0-3-268-16</inkml:trace>
          <inkml:trace contextRef="#ctx0" brushRef="#br0" timeOffset="96822.43">12077 6618 338 0,'0'0'76'0,"0"0"-40"16,0 0 70-16,0 0-36 0,0 0-18 15,0 0-36-15,0 0 7 16,143 19 8-16,-140-11-18 16,-3 0 43-16,0-2 19 15,0 9 7-15,-19 0 30 16,-2 7-57-16,-7-1-6 15,4 4-10-15,8-3-39 16,4-2 0-16,12-4-8 16,0 0 3-16,7-2 4 15,16-1 1-15,10-6-10 16,2 0-2-16,6-2-34 0,3-5 10 16,-1 0-31-16,1 0 6 15,-9 0 17-15,-9 0-39 16,-3 0-8-1,-10 0 2-15,-5-2-79 0,-8-6-87 0</inkml:trace>
        </inkml:traceGroup>
      </inkml:traceGroup>
    </inkml:traceGroup>
    <inkml:traceGroup>
      <inkml:annotationXML>
        <emma:emma xmlns:emma="http://www.w3.org/2003/04/emma" version="1.0">
          <emma:interpretation id="{F53861E1-9851-4588-A04B-FEF18B309657}" emma:medium="tactile" emma:mode="ink">
            <msink:context xmlns:msink="http://schemas.microsoft.com/ink/2010/main" type="paragraph" rotatedBoundingBox="13812,15799 20758,14761 20948,16035 14002,17073" alignmentLevel="4"/>
          </emma:interpretation>
        </emma:emma>
      </inkml:annotationXML>
      <inkml:traceGroup>
        <inkml:annotationXML>
          <emma:emma xmlns:emma="http://www.w3.org/2003/04/emma" version="1.0">
            <emma:interpretation id="{9E9F5EA6-293F-4B60-BB32-80861A3EB63E}" emma:medium="tactile" emma:mode="ink">
              <msink:context xmlns:msink="http://schemas.microsoft.com/ink/2010/main" type="line" rotatedBoundingBox="13812,15799 20758,14761 20948,16035 14002,17073"/>
            </emma:interpretation>
          </emma:emma>
        </inkml:annotationXML>
        <inkml:traceGroup>
          <inkml:annotationXML>
            <emma:emma xmlns:emma="http://www.w3.org/2003/04/emma" version="1.0">
              <emma:interpretation id="{B331839E-B219-4AFE-91B3-1286CC25B920}" emma:medium="tactile" emma:mode="ink">
                <msink:context xmlns:msink="http://schemas.microsoft.com/ink/2010/main" type="inkWord" rotatedBoundingBox="17034,15317 20758,14761 20948,16035 17225,16591"/>
              </emma:interpretation>
              <emma:one-of disjunction-type="recognition" id="oneOf15">
                <emma:interpretation id="interp75" emma:lang="en-US" emma:confidence="0">
                  <emma:literal>Rs+Rn+R2€R5</emma:literal>
                </emma:interpretation>
                <emma:interpretation id="interp76" emma:lang="en-US" emma:confidence="0">
                  <emma:literal>RT+Rn+R2€R5</emma:literal>
                </emma:interpretation>
                <emma:interpretation id="interp77" emma:lang="en-US" emma:confidence="0">
                  <emma:literal>RTtRn+R2€R5</emma:literal>
                </emma:interpretation>
                <emma:interpretation id="interp78" emma:lang="en-US" emma:confidence="0">
                  <emma:literal>Ret-Rus-retro</emma:literal>
                </emma:interpretation>
                <emma:interpretation id="interp79" emma:lang="en-US" emma:confidence="0">
                  <emma:literal>Ret-Rus-retry</emma:literal>
                </emma:interpretation>
              </emma:one-of>
            </emma:emma>
          </inkml:annotationXML>
          <inkml:trace contextRef="#ctx0" brushRef="#br0" timeOffset="104553.49">11680 8357 168 0,'0'0'119'15,"0"0"-13"-15,0 0-23 16,0 0-18-16,0 0-52 15,0 0-13-15,0 0-27 0,0 0 1 16,25-1 26 0,4-4 11-16,4-3-5 0,-3 0-3 15,0 1 12-15,-3-3-14 16,-6 1-2-16,-2 0 1 16,-5 0-11-16,0 2-1 15,2-3-50-15,-2 2-92 16,-4-1-142-16</inkml:trace>
          <inkml:trace contextRef="#ctx0" brushRef="#br0" timeOffset="104270.65">11776 8343 172 0,'0'0'176'0,"0"0"-103"15,0 0-16-15,0 0 8 16,0 0-21-16,0 0-44 16,0 0 0-16,-25-43-21 15,25 43 21-15,0-6 11 16,0-2 12-16,0 1 0 16,0 1 8-16,0-2 9 15,0 0 19-15,0 3-20 16,0-2 16-16,0 4-36 15,-3 1-2-15,3-1 7 16,0 3-23-16,0 0-2 0,0 0-27 16,0 0-50-16,0 0 31 15,0 20 23-15,0 2 24 16,3 4 17-16,5 9-10 16,-2-3 8-16,-1 0-4 15,1-5-10-15,-4-5 24 16,-2-5-15-16,3-5 3 15,-3-2 7 1,0-3-20-16,2-2 11 0,-2-2-11 16,0-1 1-16,0 1-3 15,3-2-15-15,-3 4-22 16,0 1-25-16,0-1-67 0,0-3-28 16,0 0-67-16</inkml:trace>
          <inkml:trace contextRef="#ctx0" brushRef="#br0" timeOffset="104886.31">12155 8128 401 0,'0'0'152'0,"0"0"-73"0,0 0-43 0,0 0 3 0,0 0-39 15,0 0-19-15,0 0 19 16,23 63 0-16,-2-36 1 16,-2 2 11-16,-3-2-12 15,-2-1 0-15,-6-3 3 16,-3-11-2-16,-2 4-1 15,-3-11 7-15,0 4-1 16,0-2 22-16,0 8-20 16,-18 2-8-16,-3 0 0 0,0-3-92 15,5-1-13-15,3-6-66 16,7-2-77-16</inkml:trace>
          <inkml:trace contextRef="#ctx0" brushRef="#br0" timeOffset="105470.45">12166 8266 55 0,'0'0'111'0,"0"0"-23"16,0 0 61-16,0 0-44 15,-24-134-18-15,24 113-40 16,0 2-35-16,3 1-12 16,18 6-35-16,12-5-2 0,5 2 11 15,2 3-25-15,4-5 25 16,-6 7 9-16,-3-5 4 15,-7 9 13-15,-9-5 0 16,-3 6 26-16,-8 3 23 16,-3 2-11-16,1 0 30 15,-4 0-25-15,-2 0-36 16,3 0 6-16,-3 0-13 16,3 0 7-16,-1 18 22 15,2 3-3-15,-4 2 12 16,0 8-27-16,0 1 1 15,0 2 21-15,0-5-24 16,-14 0 2-16,0-2 7 16,-2-2-17-16,-1-1 25 15,-4 0-4-15,-3-4-3 0,-4 0 14 16,-2-1-19-16,4-3 5 16,3-3-2-16,4-3-17 15,9 0 15-15,4-8-15 16,3-2 0-16,3 3 3 15,0-3-3-15,0 0 0 16,0 0 0-16,0 0-9 16,0 0 9-16,0 1-19 15,9 4 10-15,4 2 2 16,7-3 14-16,1 3-3 16,3-2 7-16,4-2-11 15,-2-1 18-15,7-2-18 16,-3 0-26-16,3 0 16 0,-7-2-26 15,-3-8-32-15,-7-6-65 16,-5 5-105-16,-9-9-303 0</inkml:trace>
          <inkml:trace contextRef="#ctx0" brushRef="#br0" timeOffset="105936.15">12655 8317 466 0,'0'0'43'0,"0"0"-34"16,0 0-9-16,0 0 36 15,0 0-16-15,0 0 20 16,150 0-18-16,-132 0 21 15,-7 0-1-15,-5 0-12 16,-4 0 28-16,-2 1-7 16,0 4-15-16,0 0 0 15,0 2-30-15,0 9 27 16,0 5 6-16,0 2-30 16,0 3 9-16,0 1-16 15,-5-5-1-15,2-5 9 0,0-2-10 16,1-5 0-1,2-4 2-15,0 2 4 0,0-3-1 16,0-3-5-16,0 6 1 16,0-3 3-16,0-5-4 15,5 4 6-15,8 1 4 16,6-3-9-16,9-2 28 16,7 0-26-16,3 0-2 15,5 0-1-15,1-7-26 16,-1-14-46-16,-11 4-79 15,-6-3-124-15</inkml:trace>
          <inkml:trace contextRef="#ctx0" brushRef="#br0" timeOffset="106589.83">13320 7563 434 0,'0'0'132'0,"0"0"-79"15,0 0-4-15,0 0-40 16,0 0-9-16,0 0-8 16,0 0-4-16,147-25 11 15,-104 16-9-15,-3 2 4 16,-1-1 6-16,-1 1 0 15,-3-2 0-15,0 1 9 16,8-4-9-16,-8 4-23 0,-4-3-201 16</inkml:trace>
          <inkml:trace contextRef="#ctx0" brushRef="#br0" timeOffset="106344.45">13418 7287 532 0,'0'0'227'0,"0"0"-177"15,0 0-43-15,0 0-5 16,0 0-2-16,0 0 1 16,0 0 11-16,26 91-12 15,-17-65 1-15,-6-1-1 16,2-6 0-16,1-2 0 16,-4 1 19-16,1-2-3 15,-1-1 10-15,-2 5-10 16,3-8-16-16,-3 5 3 15,0 2-3-15,0-6-42 16,0 7-53-16,0-2-75 16,0-12-119-16</inkml:trace>
          <inkml:trace contextRef="#ctx0" brushRef="#br0" timeOffset="107557.22">14107 7214 143 0,'0'0'258'16,"0"0"-154"-16,0 0 4 15,0 0-25-15,0 0-44 16,0 0-39-16,0 0-2 15,117-120-14-15,-68 108-4 16,2-3 14-16,-1 3-4 16,-10 2 3-16,-7 5 7 15,-10 4-6-15,-11 1 16 16,-7 0-4-16,-3 0-6 16,-2 0 7-16,0 0 16 15,0 4 6-15,0 13 6 0,0 5 18 16,0 0-11-16,0 5-19 15,0 3-23-15,-7-1-7 16,-7 5 7-16,-2-7-28 16,-3 1 27-16,-5 3 1 15,-4-7 0-15,-2-2 20 16,3 0 25-16,2-8-19 16,6 1 16-16,7-7-30 15,5-2-4-15,5-3-5 16,2-3-2-16,0 2-2 15,0-2-10-15,0 3-13 16,0 2 23-16,0 4 2 16,11 1-1-16,3 7 29 15,1 3-29-15,2-4 45 16,1 0 7-16,3 0-51 0,-2-8 17 16,2 0-10-16,0-1 2 15,1-7 18-15,5 0-28 16,1 0 17-16,-1 0-17 15,-4 0-25-15,5-7-7 16,2-13-57-16,-6 5-62 16,-7-1-147-16</inkml:trace>
          <inkml:trace contextRef="#ctx0" brushRef="#br0" timeOffset="106909.56">14125 7256 523 0,'0'0'104'16,"0"0"-104"-16,0 0 16 16,0 0-7-16,0 0 31 15,0 0-21-15,0 0 1 16,50 70-13-16,-37-45 18 0,-4 2 27 15,-4 2-3-15,-2 0-1 16,-3 0-2-16,0 1 3 16,0-6-16-16,0 0-33 15,0-4 6-15,0-1-6 16,-5-1-19-16,2-1-73 16,-6-9-93-16,2 0-98 15,-2-8-184-15</inkml:trace>
          <inkml:trace contextRef="#ctx0" brushRef="#br0" timeOffset="108108.87">14933 7365 644 0,'0'0'196'0,"0"0"-162"15,0 0 16-15,0 0 54 16,0 0-58-16,0 0-46 16,0 0-3-16,-17 76 2 15,11-52 1-15,3 1-14 0,1-9 13 16,2-8-22-16,0 0 23 16,0-6-1-16,0 1-9 15,0 4-3-15,0 1 2 16,9 6 11-16,10 7 15 15,5 7-8-15,6 4 5 16,0-1-11-16,-1 4 0 16,-1-8-2-16,-10-6-10 15,-6-8-3-15,-7-4 13 16,-5-4-18-16,0 0 19 16,-3 2 32-16,-22 4 4 15,1-5 13-15,-3 2-33 16,5-1-14-16,6-2-1 0,8-5-1 15,2 0-6 1,3 0-7-16,3-5-76 0,0-14-56 16,0-6-143-16</inkml:trace>
          <inkml:trace contextRef="#ctx0" brushRef="#br0" timeOffset="108260.78">14930 7395 510 0,'0'0'103'16,"0"0"-40"-16,0 0 59 0,0 0-8 16,0 0-54-16,0 0-52 15,139-78-1-15,-92 66-14 16,5 0 6-16,-5 4 1 15,-10 1 0-15,-6 4-1 16,-12 3 0-16,-6 0-22 16,-5 0-17-16,-6 0-21 15,-2 0-31-15,0 0-43 16,0 0-107-16,0 0-80 0</inkml:trace>
          <inkml:trace contextRef="#ctx0" brushRef="#br0" timeOffset="98962.16">8364 8213 52 0,'0'0'75'0,"0"0"25"0,0 0 1 16,0 0-16-16,0 0-49 16,0 0 3-16,0 0 13 15,68 66 31-15,-68-45-18 16,0 2-23-16,0 5-7 16,0-2-28-16,0 1-4 15,0 0 8-15,0 2-9 16,0 3-2-16,0-6 0 15,2 2 1-15,3-6 4 16,-2-8-5-16,-3-2 0 16,3-7 1-16,-3-3-1 15,0-2 14-15,0 0-14 0,0 0-18 16,0-17-86-16,-6-12-131 16,-1-8 3-16,-2-7 88 15,4-4 72-15,2-1 72 16,1 0 0-16,-1 5 44 15,-1 7 79-15,-1 5-16 16,5 6 5-16,0 6 24 16,0 3-24-16,0 2-50 15,14 1-54-15,16 2-8 16,11-7 0-16,8 1 0 16,5 6 0-16,3-1 0 15,-3 5-12-15,-5 8 6 16,-11 0-30-16,-11 0-33 0,-10 5 21 15,-15 11 48-15,-2-1 19 16,0 4 75-16,-11 1-9 16,-11 4-1-16,-8 0-13 15,1 1-9-15,-3 1-6 16,-4 1-40-16,-3-3-10 16,8 1-5-1,3-7-1-15,9-4 0 0,8-7-11 16,6-2-17-16,2-2 27 15,3-1-20-15,0-2 0 16,0 0-25-16,8 0-35 16,15 3 81-16,0 5 20 15,5-3-11-15,-1-1 22 16,-3 8-15-16,-2-7 7 16,-5 5 0-16,-7 2-23 0,1-5 7 15,-3 1 2-15,0 4-8 16,2-7 17-16,2 3-18 15,4-4-1-15,19-4-53 16,-2 0-106-16,0 0-153 0</inkml:trace>
          <inkml:trace contextRef="#ctx0" brushRef="#br0" timeOffset="99338.2">9045 8513 378 0,'0'0'118'16,"0"0"-77"-16,0 0-22 16,0 0 90-16,0 0-5 15,127-134-45-15,-99 111 12 16,-9-3-10-16,-8 13 33 15,-6 5 35-15,-5 4-50 16,0 4-15-16,0 0-50 16,0 0-8-16,0 0-12 15,2 18-28-15,3 15 9 16,7 10 24-16,2 13-20 0,2 2-13 16,3-1-6-1,-3-4 4-15,1-6 29 0,-5-8-2 16,-5-11-18-16,-7-12-14 15,0-5-54-15,-45-6-12 16,3-5-120-16,4 0-57 0</inkml:trace>
          <inkml:trace contextRef="#ctx0" brushRef="#br0" timeOffset="99644.27">9723 8171 567 0,'0'0'265'16,"0"0"-174"-16,0 0-63 16,0 0 11-16,0 0-16 15,0 0-23-15,0 0-15 16,14 50 8-16,8-6 5 15,-1 8 1-15,-2 3 1 16,-5-1-9-16,-5-6 2 16,-4-4 0-16,-5-12 7 15,0-2 0-15,0-11-10 16,-5-7-33-16,-9-7-79 16,0-5-126-16</inkml:trace>
          <inkml:trace contextRef="#ctx0" brushRef="#br0" timeOffset="99853.75">9737 8388 232 0,'0'0'559'0,"0"0"-439"16,0 0-54-16,0 0-14 15,0 0-52-15,0 0 0 16,0 0-34-16,57-11 18 15,-19 11-29-15,2 0-39 16,2 0 19-16,-5-5-39 0,-6-10-89 16,-10 9-91-16</inkml:trace>
          <inkml:trace contextRef="#ctx0" brushRef="#br0" timeOffset="100156.7">10345 8116 5 0,'0'0'710'0,"0"0"-595"16,0 0-84-16,0 0 45 0,0 0-14 15,0 0-60-15,0 0 5 16,-76 121-7-16,76-72-17 15,11 0-1-15,8-2 8 16,5-13-13-16,-5-7 4 16,-5-10 12-16,-9-7 7 15,-2-6 20-15,-3-4 14 16,0 0 5-16,0 0-39 16,0 0-29-16,-11-9-99 15,-3-6-187-15</inkml:trace>
          <inkml:trace contextRef="#ctx0" brushRef="#br0" timeOffset="100622.65">10275 8002 591 0,'0'0'141'16,"0"0"-33"-16,0 0 5 15,0 0-64-15,0 0-49 16,0 0-91-16,0 0 75 15,81-43 5-15,-32 41 3 16,2 2 7-16,-8 0-20 16,-8 0 20-16,-9 0-8 15,-13 5 1-15,-5 3 8 16,-6-7 8-16,-2 4 34 16,0 0 4-16,0 5-4 15,0 5 29-15,0 4-2 0,-13 5-10 16,0 6-12-16,-6 2-37 15,3 0-4-15,-1 1-3 16,1 2 7-16,0 1-10 16,2 3 0-16,-3-2 1 15,4-4 19-15,5-12-20 16,3-7 0-16,1-1-3 16,4-11-14-16,0-2 17 15,0 3-7-15,0-3-6 16,0 0 13-16,0 0-27 15,9 0 20-15,5 0-1 16,7 0-15-16,9 0-13 16,3-3-26-16,8-8-58 15,15-12-56-15,-9 7-77 16,-7-5-116-16</inkml:trace>
          <inkml:trace contextRef="#ctx0" brushRef="#br0" timeOffset="101096.38">10860 8240 375 0,'0'0'200'0,"0"0"-41"15,0 0-22-15,0 0 15 16,0 0-64-16,0 0-78 16,0 0-10-16,-5-10-23 15,5 22-7-15,0 12 28 16,0 4 4-16,5 6-4 15,4-6 2-15,1-5-29 0,4-7 6 16,-6-7-11-16,1-4 5 16,-2-5 19-16,-1 0 10 15,2 0 13-15,3 0 11 16,3-10-2-16,3-10-1 16,4 1-21-16,-2-1 0 15,0 3 8-15,-3 3-6 16,-5 5-2-16,-3 0 8 15,-3 7-8-15,-2 2 15 16,-3 0-9-16,0 0 2 16,0 0-8-16,3 5 2 15,0 10 24-15,4 6 19 0,2 6-22 16,1 4 19-16,2 7-13 16,-5-11-15-16,2-1 1 15,-4-6-15-15,-2-7 10 16,-1-7-10-16,-2 0-5 15,0-6-11-15,4 0-55 16,6 0-65-16,1-17-66 16,3-5-439-16</inkml:trace>
        </inkml:traceGroup>
      </inkml:traceGroup>
    </inkml:traceGroup>
  </inkml:traceGroup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34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 1 1376,'-44'24'1629,"35"-19"-673,65-21-227,43 16-218,-97 0-426,0 1-1,-1 0 1,1-1 0,-1 1 0,1 0-1,-1 0 1,1 0 0,-1 0-1,1 1 1,-1-1 0,0 0-1,0 0 1,0 1 0,0-1-1,0 1 1,0-1 0,0 1-1,0-1 1,0 1 0,-1 0-1,1-1 1,-1 1 0,1 0-1,-1-1 1,0 1 0,1 0-1,-1 0 1,0 1 0,5 55 1039,-5-33-944,0-15 5,1 1 0,-2 0 0,0 0 0,0 0 0,-4 15 0,4-22-106,-1 0 1,0 0 0,0 0-1,0 0 1,-1 0-1,1 0 1,-1-1 0,0 1-1,0-1 1,0 0-1,-1 0 1,1 0-1,-1 0 1,1-1 0,-1 1-1,-7 2 1,2 0 59,-1 0 0,1-1 0,-1 0 0,-15 3 0,22-6-107,1 0 0,-1-1 0,1 0 0,-1 0 0,1 1 0,-1-2 0,1 1 0,-1 0 0,0 0 0,1-1-1,-1 1 1,1-1 0,0 0 0,-1 0 0,1 0 0,-1 0 0,1 0 0,0 0 0,0-1 0,0 1 0,0-1 0,0 0 0,-3-3-1,4 4-162,1 1-1,-1 0 0,1-1 1,-1 1-1,1-1 0,-1 1 1,0 0-1,1-1 0,-1 1 1,0 0-1,1-1 0,-1 1 0,0 0 1,1 0-1,-1 0 0,0 0 1,1 0-1,-1 0 0,0 0 1,1 0-1,-1 0 0,0 0 1,1 0-1,-1 0 0,0 0 1,1 0-1,-1 1 0,0-1 0,1 0 1,-1 0-1,0 1 0,1-1 1,-1 1-1,1-1 0,-1 0 1,1 1-1,-1-1 0,1 1 1,-1-1-1,1 1 0,-1 0 1,1-1-1,0 1 0,-1-1 0,1 1 1,0 0-1,-6 10-3979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34.6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120 21 1672,'0'0'6860,"-4"-4"-6501,3 3-312,-1-1 0,1 1 0,-1 0 0,0-1 0,1 1 0,-1 0-1,0 0 1,1 0 0,-1 0 0,0 0 0,0 0 0,0 1 0,0-1 0,0 0 0,0 1-1,0 0 1,0-1 0,0 1 0,0 0 0,0 0 0,0 0 0,0 1 0,0-1 0,0 0-1,0 1 1,0-1 0,0 1 0,0 0 0,0-1 0,0 1 0,0 0 0,0 0 0,1 0-1,-1 1 1,0-1 0,1 0 0,-1 1 0,1-1 0,-1 1 0,1-1 0,0 1 0,0 0-1,-2 2 1,-2 5 81,0 0-1,0 1 1,1-1-1,0 1 1,1 0-1,0 0 0,1 1 1,0-1-1,0 0 1,1 1-1,0-1 1,1 1-1,2 17 1,-2-8 0,0-17-115,0 1 0,1 0 0,-1-1 0,1 1 0,0-1 0,0 1 1,0-1-1,0 0 0,1 1 0,-1-1 0,1 0 0,0 0 0,0 0 1,0 0-1,0 0 0,1 0 0,-1-1 0,1 1 0,0-1 0,-1 0 0,1 0 1,0 0-1,0 0 0,1 0 0,-1 0 0,0-1 0,0 0 0,1 1 0,-1-1 1,4 0-1,11 3-90,0-1 0,0 0 0,0-2 1,27 0-1,-45-1 71,7 0-190,0-1 0,0 0 0,0 0 0,-1-1 0,1 0 0,-1 0 0,1 0 0,-1-1 0,12-6 0,27-22-3937,-29 16-762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37.4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0 144,'0'0'5365,"3"38"-2157,-4-17-2632,-1 0 0,-1-1 0,-1 1 0,-9 26 0,-2 11-308,10-33-206,1 0 0,1 0 0,0 28 0,3-43-49,0 0 1,1 1-1,0-1 1,1 0-1,0 0 1,1 0-1,0 0 1,0-1-1,1 1 1,7 12-1,-3-8-8,1-1 0,0 1-1,1-2 1,1 0 0,16 16 0,-21-23-233,0-1 1,0 0 0,1 0-1,-1-1 1,1 0-1,-1 0 1,1 0 0,0-1-1,0 0 1,0-1 0,1 1-1,-1-1 1,0 0 0,11-1-1,24 0-3865,-23 0-517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38.0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1304,'0'0'7491,"0"4"-7049,2 30 682,7 44 1,-3-41-916,1 48 0,-7-69-498,0 54 772,0-23-5007,-2-37 2567,-5 1-195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38.4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19 114 40,'0'0'6783,"-18"-18"-2852,18 18-3825,31-11 195,246-32-180,-232 33-245,-45 10 95,1 0 0,-1 0 0,0 0 0,0 0 0,1 0 0,-1 0 0,0-1 0,0 1 0,0 0-1,1 0 1,-1 0 0,0 0 0,0-1 0,0 1 0,0 0 0,1 0 0,-1 0 0,0-1 0,0 1 0,0 0-1,0 0 1,0-1 0,0 1 0,0 0 0,0 0 0,0-1 0,0 1 0,0 0 0,0 0 0,0-1 0,0 1 0,0 0-1,0-1 1,0 1 0,0 0 0,0 0 0,0-1 0,0 1 0,0 0 0,0 0 0,0 0 0,-1-1 0,1 1-1,0 0 1,0 0 0,0 0 0,0-1 0,-1 1 0,1 0 0,-9-13-3226,-4 5-986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38.8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23 200,'0'0'4393,"6"-3"-3866,3-1-97,0 1 1,1 0 0,-1 0-1,1 1 1,0 0-1,-1 1 1,16-1 0,84 4 335,-44 0-711,29-2-2870,-85 0 781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39.3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3993,'0'0'2931,"0"9"-2871,0 180-97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39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3081,'0'0'4813,"3"36"-3049,-3 139-1444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40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2160,'0'0'4437,"0"25"-2193,0 101 52,0-42-4674,0-80 558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40.6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38 4441,'0'0'5242,"54"0"-3581,-13-2-1639,1-1 1,0-3 0,47-12-1,-83 15-228,-7-3-3886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4:38:36.52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2FF4B2F-F346-4230-AEF4-4395F346539F}" emma:medium="tactile" emma:mode="ink">
          <msink:context xmlns:msink="http://schemas.microsoft.com/ink/2010/main" type="writingRegion" rotatedBoundingBox="8840,4997 10966,5195 10916,5725 8791,5528"/>
        </emma:interpretation>
      </emma:emma>
    </inkml:annotationXML>
    <inkml:traceGroup>
      <inkml:annotationXML>
        <emma:emma xmlns:emma="http://www.w3.org/2003/04/emma" version="1.0">
          <emma:interpretation id="{033CD514-8B5C-4E7D-9917-BC104CA13206}" emma:medium="tactile" emma:mode="ink">
            <msink:context xmlns:msink="http://schemas.microsoft.com/ink/2010/main" type="paragraph" rotatedBoundingBox="8840,4997 10966,5195 10916,5725 8791,55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C0D89A-52B8-4532-B03D-F5AD2826AAC3}" emma:medium="tactile" emma:mode="ink">
              <msink:context xmlns:msink="http://schemas.microsoft.com/ink/2010/main" type="inkBullet" rotatedBoundingBox="8820,5212 10072,5329 10055,5506 8803,5390"/>
            </emma:interpretation>
            <emma:one-of disjunction-type="recognition" id="oneOf0">
              <emma:interpretation id="interp0" emma:lang="en-US" emma:confidence="0">
                <emma:literal>-</emma:literal>
              </emma:interpretation>
              <emma:interpretation id="interp1" emma:lang="en-US" emma:confidence="0">
                <emma:literal>_</emma:literal>
              </emma:interpretation>
              <emma:interpretation id="interp2" emma:lang="en-US" emma:confidence="0">
                <emma:literal>.</emma:literal>
              </emma:interpretation>
              <emma:interpretation id="interp3" emma:lang="en-US" emma:confidence="0">
                <emma:literal>,</emma:literal>
              </emma:interpretation>
              <emma:interpretation id="interp4" emma:lang="en-US" emma:confidence="0">
                <emma:literal>~</emma:literal>
              </emma:interpretation>
            </emma:one-of>
          </emma:emma>
        </inkml:annotationXML>
        <inkml:trace contextRef="#ctx0" brushRef="#br0">3317-2455 29 0,'0'0'72'0,"0"0"-49"0,0 0 21 16,0 0 28-16,0 0 16 16,0 0 21-16,0 0-31 15,4-15-20-15,-4 13 5 16,0-3-34-16,2 2 22 16,-2-1 11-16,0-1-23 15,3 3-7-15,-3-1-21 16,0 3 2-16,2-3-3 15,3 3-10-15,4-2 0 16,1-4 9-16,4 5-8 16,5-4 7-16,3 2-7 15,2 1 8-15,9 0-2 16,2-1 0-16,11 1-5 0,5-3 4 16,12 3-5-16,3 2 4 15,2 0-3-15,-4 0-2 16,1 0 1-16,-2 0 8 15,-3 0-5-15,-6 0-4 16,-8 0-4-16,-8 2 2 16,-10 3 2-16,-4-3 0 15,0 3-1-15,1-5 10 16,1 0-9-16,5 0 0 16,-1 0 6-16,-4 0 7 15,-1 0-13-15,-1 0 0 16,-5 0 7-16,0 0-6 15,-5 0-1-15,-3 0 0 16,-3 0-4-16,1 0 2 16,-4 0 2-16,0 0 0 0,6 0-1 15,-3 0-11-15,3 0-5 16,0 0-32-16,-3 0-55 16,-8 0-26-16,0 0-62 15,0 0-66-15</inkml:trace>
      </inkml:traceGroup>
      <inkml:traceGroup>
        <inkml:annotationXML>
          <emma:emma xmlns:emma="http://www.w3.org/2003/04/emma" version="1.0">
            <emma:interpretation id="{A4FB8843-2585-4A95-85F1-4C6B20FC4884}" emma:medium="tactile" emma:mode="ink">
              <msink:context xmlns:msink="http://schemas.microsoft.com/ink/2010/main" type="line" rotatedBoundingBox="10090,5113 10966,5195 10916,5725 10041,5644"/>
            </emma:interpretation>
          </emma:emma>
        </inkml:annotationXML>
        <inkml:traceGroup>
          <inkml:annotationXML>
            <emma:emma xmlns:emma="http://www.w3.org/2003/04/emma" version="1.0">
              <emma:interpretation id="{411C8075-3251-4366-AFA8-FA44280A9C93}" emma:medium="tactile" emma:mode="ink">
                <msink:context xmlns:msink="http://schemas.microsoft.com/ink/2010/main" type="inkWord" rotatedBoundingBox="10090,5113 10966,5195 10916,5725 10041,5644"/>
              </emma:interpretation>
              <emma:one-of disjunction-type="recognition" id="oneOf1">
                <emma:interpretation id="interp5" emma:lang="en-US" emma:confidence="0">
                  <emma:literal>a</emma:literal>
                </emma:interpretation>
                <emma:interpretation id="interp6" emma:lang="en-US" emma:confidence="0">
                  <emma:literal>\</emma:literal>
                </emma:interpretation>
                <emma:interpretation id="interp7" emma:lang="en-US" emma:confidence="0">
                  <emma:literal>°</emma:literal>
                </emma:interpretation>
                <emma:interpretation id="interp8" emma:lang="en-US" emma:confidence="0">
                  <emma:literal>n</emma:literal>
                </emma:interpretation>
                <emma:interpretation id="interp9" emma:lang="en-US" emma:confidence="0">
                  <emma:literal>s</emma:literal>
                </emma:interpretation>
              </emma:one-of>
            </emma:emma>
          </inkml:annotationXML>
          <inkml:trace contextRef="#ctx0" brushRef="#br0" timeOffset="877.83">4606-2582 74 0,'0'0'161'16,"0"0"-57"-16,0 0 7 15,0 0-7-15,0 0-13 16,0 0-6-16,0 0-34 16,-12-46-11-16,12 46-30 0,0 0-10 15,0 0-1-15,0 1-26 16,0 20 27-16,0 8 29 15,0 3-23-15,-4 4 7 16,1-2-11-16,1 0-1 16,-1-5 16-16,3-2-17 15,-2-3 0-15,2-6 11 16,0-4-10-16,0 1 8 16,0 0-9-16,0-6 1 15,0 3-2-15,0-8 1 16,0-2 0-16,0-2 3 15,0 0-2-15,0 0 29 16,5 0 6-16,0 0-11 16,6 0 11-16,8 0-13 15,9 0-11-15,7 0-4 0,8 0-8 16,6 0 0-16,8 0-1 16,6 0-7-16,7 7 2 15,1 3-14-15,-1-1 1 16,-4-1 9-16,-10 0-15 15,-4-3 25-15,-9-5-11 16,-8 0 11-16,-5 0 7 16,-5 0-7-16,-12 0 1 15,-2 0 8-15,-8-3-8 16,-3 1-2-16,0-1-8 0,0 3-37 16,0-5-22-1,-10 0-130-15,-4 1-132 0</inkml:trace>
          <inkml:trace contextRef="#ctx0" brushRef="#br0" timeOffset="1531.44">4636-2577 446 0,'0'0'35'0,"0"0"-35"16,0 0-57-16,0 0 57 16,0 0 5-16,0 0 88 0,0 0-12 15,-18-55-17-15,18 55-34 16,0 0-20-16,0 0 15 16,0 0-25-16,0 0 0 15,13 0 11-15,9 4-10 16,8 4 7-16,8-4-8 15,11 1 1-15,13-3 12 16,11-2-13-16,8 0 6 16,1 0-5-16,-4 0-1 15,-7-7-1-15,-11-1-19 16,-11-1 14-16,-11 1-3 16,-11 3 6-16,-8 1 3 15,-11 1 33-15,-3 1-12 0,-5 2 27 16,0 0-7-1,0 0-15-15,0 0 20 0,0 0-33 16,0 0-13 0,0 0-2-16,0 5-48 0,0 12 14 15,0 7 28-15,0 10 8 16,0 6 13-16,0 1-13 16,0 1 2-16,0-6 9 15,0 0-5-15,0-4 9 16,-10-1-1-16,-4-5-12 15,3-4 29-15,4 0-25 16,-2 0 9-16,6 0 4 16,3 0-18-16,0-3 9 15,0-4-10-15,0-5 1 0,0-3 0 16,0-2-1-16,3-5 0 16,-3 0-1-16,0 0 1 15,0 0-2-15,0-5-38 16,0-27-103-16,-14 5-30 15,4-4-382-15</inkml:trace>
        </inkml:traceGroup>
      </inkml:traceGroup>
    </inkml:traceGroup>
  </inkml:traceGroup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41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 2561,'0'0'2681,"26"-1"-2063,161-11 427,-79 11 180,-62 2-1611,-46 12-3995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43.2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 1456,'0'0'11003,"11"0"-10869,178-5-408,-164 1 113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44.1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115 40 280,'0'0'4733,"5"-6"-3934,14-21 266,-14 21 1824,-2 293-2018,-4-277-882,0-1-1,-1 1 1,0-1 0,0 0-1,-1 1 1,-4 8-1,-8 27-3022,15-44 2726,-1 1 1,1-1 0,-1 0-1,0 0 1,1 1-1,-1-1 1,0 0-1,0 0 1,0 0 0,0 0-1,0 0 1,0 0-1,0 0 1,0 0-1,0-1 1,-3 2-1,-30 11-1081,-29-5 7916,79-8-4779,6 1-1369,-1-1-1,1-2 0,0 0 1,31-8-1,1 1-356,-43 7-77,0 1-1,0-1 1,0-1 0,18-6 0,-27 8 12,-1 1-27,0-1 0,0 1-1,-1 0 1,1 0 0,0-1-1,0 1 1,-1 0 0,1-1 0,0 1-1,-1-1 1,1 1 0,0-1-1,-1 1 1,1-1 0,-1 1 0,1-1-1,-1 0 1,1 1 0,-1-1-1,1 0 1,-1 1 0,0-1-1,1 0 1,-1 0 0,0 1 0,0-1-1,0 0 1,1 0 0,-1 1-1,0-1 1,0 0 0,0 0 0,0 0-1,0 1 1,0-1 0,-1-1-1,1-6-2632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44.6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59 744,'0'0'5323,"2"-4"-4295,1 1-701,4-16 1168,35 11-929,3 4-451,72 2-1,-71 2-139,-29 0-96,75-3-318,-34-9-4350,-48 9 795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45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3209,'0'0'6565,"0"19"-6497,12 115 156,-10-75-5160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45.8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0 968,'0'0'3845,"12"12"-1407,-12 57 913,0 97-3001,-7-138-4827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46.2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 2681,'0'0'10782,"24"-4"-10851,6 0-1165,58 2 0,-74 2-418,0-6-1762,-8 1 483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47.0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22 224,'0'0'4937,"36"0"-2064,164 0-1096,-169-9-3179,-15 2-2414,-13 1 911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48.5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1192,'0'0'4273,"10"3"-3835,-2-1-352,-1-1 155,1 1 1,-1 0 0,0 1-1,0 0 1,0 0-1,0 0 1,0 1-1,0 0 1,8 7-1,7 16 698,-1 1 0,28 50 1,-44-69-812,4 6-95,0 0 0,-2 1 0,0 0 0,0 1 0,-2 0 0,0-1 0,-1 1 0,-1 1-1,0-1 1,-1 1 0,-1 26 0,-1-9 136,1-16-125,0 1 1,-1-1-1,-2 1 1,0-1 0,0 1-1,-2-1 1,-1 0-1,-6 19 1,5-30-280,0-1 1,-1 1-1,1-1 0,-1-1 1,-1 1-1,1-1 1,-1 0-1,0-1 1,-1 0-1,-13 6 1,-19 14-4135,26-14 1331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7:59.3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19 144,'0'0'871,"0"-19"6869,3 109-7590,-3-90-145,0 30-3958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4:39:36.12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F00B16E-F0D5-44D0-AD83-EE4BC9F0A189}" emma:medium="tactile" emma:mode="ink">
          <msink:context xmlns:msink="http://schemas.microsoft.com/ink/2010/main" type="writingRegion" rotatedBoundingBox="17674,11279 21443,11169 21464,11907 17696,12018"/>
        </emma:interpretation>
      </emma:emma>
    </inkml:annotationXML>
    <inkml:traceGroup>
      <inkml:annotationXML>
        <emma:emma xmlns:emma="http://www.w3.org/2003/04/emma" version="1.0">
          <emma:interpretation id="{F925565D-7510-440A-A9C1-2866C8E12A90}" emma:medium="tactile" emma:mode="ink">
            <msink:context xmlns:msink="http://schemas.microsoft.com/ink/2010/main" type="paragraph" rotatedBoundingBox="17674,11279 21443,11169 21464,11907 17696,120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1FA3AAC-921B-49D7-A9DE-D546A40CF228}" emma:medium="tactile" emma:mode="ink">
              <msink:context xmlns:msink="http://schemas.microsoft.com/ink/2010/main" type="line" rotatedBoundingBox="17674,11279 21443,11169 21464,11907 17696,12018"/>
            </emma:interpretation>
          </emma:emma>
        </inkml:annotationXML>
        <inkml:traceGroup>
          <inkml:annotationXML>
            <emma:emma xmlns:emma="http://www.w3.org/2003/04/emma" version="1.0">
              <emma:interpretation id="{C032F35A-4F86-496B-9CFC-FB26E317C08F}" emma:medium="tactile" emma:mode="ink">
                <msink:context xmlns:msink="http://schemas.microsoft.com/ink/2010/main" type="inkWord" rotatedBoundingBox="17680,11493 18190,11478 18198,11750 17688,11765"/>
              </emma:interpretation>
              <emma:one-of disjunction-type="recognition" id="oneOf0">
                <emma:interpretation id="interp0" emma:lang="en-US" emma:confidence="1">
                  <emma:literal>t</emma:literal>
                </emma:interpretation>
                <emma:interpretation id="interp1" emma:lang="en-US" emma:confidence="0">
                  <emma:literal>+</emma:literal>
                </emma:interpretation>
                <emma:interpretation id="interp2" emma:lang="en-US" emma:confidence="0">
                  <emma:literal>-</emma:literal>
                </emma:interpretation>
                <emma:interpretation id="interp3" emma:lang="en-US" emma:confidence="0">
                  <emma:literal>"</emma:literal>
                </emma:interpretation>
                <emma:interpretation id="interp4" emma:lang="en-US" emma:confidence="0">
                  <emma:literal>.</emma:literal>
                </emma:interpretation>
              </emma:one-of>
            </emma:emma>
          </inkml:annotationXML>
          <inkml:trace contextRef="#ctx0" brushRef="#br0">0 100 90 0,'0'0'414'0,"0"0"-269"0,0 0-74 15,0 0 29-15,0 0-21 16,0 0-30-16,0 0-49 16,11-8 0-16,11 8 3 15,4 0 5-15,7 0-7 16,2 0-2-16,3 3-6 15,1-3 7-15,-1 0 0 16,-3 0-7-16,-2 0-23 16,-4-7 3-16,1-3 9 15,0-6-11-15,13-5-80 0,-8-1-85 16,-5 3-198-16</inkml:trace>
          <inkml:trace contextRef="#ctx0" brushRef="#br0" timeOffset="-275.86">101-25 492 0,'0'0'162'0,"0"0"-64"15,0 0-29-15,0 0 44 16,0 0-15-16,0 0-17 15,0 0-61-15,0-56-20 16,0 56-8-16,0 0-17 16,0 15-4-16,0 7 29 15,0 5 1-15,0 2 32 16,0-4-33-16,-3-4 6 0,3-3-6 16,0-4 0-16,0 1 0 15,0-6-2-15,0 1 2 16,0 0-1-16,0-1-1 15,0 1-50-15,0 1 3 16,0-2-42-16,0 1-58 16,0-6-50-16,0 1-89 15</inkml:trace>
        </inkml:traceGroup>
        <inkml:traceGroup>
          <inkml:annotationXML>
            <emma:emma xmlns:emma="http://www.w3.org/2003/04/emma" version="1.0">
              <emma:interpretation id="{3429F593-C733-4EF3-85C2-F07F92398638}" emma:medium="tactile" emma:mode="ink">
                <msink:context xmlns:msink="http://schemas.microsoft.com/ink/2010/main" type="inkWord" rotatedBoundingBox="18322,11318 18967,11299 18987,11956 18341,11975"/>
              </emma:interpretation>
              <emma:one-of disjunction-type="recognition" id="oneOf1">
                <emma:interpretation id="interp5" emma:lang="en-US" emma:confidence="0">
                  <emma:literal>Ri</emma:literal>
                </emma:interpretation>
                <emma:interpretation id="interp6" emma:lang="en-US" emma:confidence="0">
                  <emma:literal>R,</emma:literal>
                </emma:interpretation>
                <emma:interpretation id="interp7" emma:lang="en-US" emma:confidence="0">
                  <emma:literal>R</emma:literal>
                </emma:interpretation>
                <emma:interpretation id="interp8" emma:lang="en-US" emma:confidence="0">
                  <emma:literal>Ry</emma:literal>
                </emma:interpretation>
                <emma:interpretation id="interp9" emma:lang="en-US" emma:confidence="0">
                  <emma:literal>Re</emma:literal>
                </emma:interpretation>
              </emma:one-of>
            </emma:emma>
          </inkml:annotationXML>
          <inkml:trace contextRef="#ctx0" brushRef="#br0" timeOffset="338.8">735-123 198 0,'0'0'252'16,"0"0"-184"-16,0 0-45 15,0 0 5-15,0 0 21 16,0 0 52-16,0 0-26 0,22 96-41 16,-22-54-26-16,0-1-8 15,0-5 0-15,0-6 0 16,0-4 0-16,0-6 8 16,-3-8-8-16,3-2 6 15,0-3 4-15,0-1-3 16,0-5-14-16,0-1 4 15,0 0-36-15,0 3-32 16,-2-3-70-16,-1 0-93 16,-2 0-70-16</inkml:trace>
          <inkml:trace contextRef="#ctx0" brushRef="#br0" timeOffset="825.08">638-186 340 0,'0'0'140'0,"0"0"-40"16,0 0-24-16,0 0 12 16,0 0-49-16,0 0-39 15,0 0-16-15,95-69-10 16,-57 69-8-16,-1 0-7 16,-6 0 5-16,-4 8 7 15,-5-1 8-15,-6 0 21 16,-6 0-12-16,-1 1 12 15,-4-3 46-15,-3 2-2 0,-2 3 16 16,3 0-8 0,-3 4-16-16,0 4 15 0,0 5-19 15,0 4-5 1,-13 6-4-16,-9 4 13 0,-2-1-26 16,-3-1-5-16,0-4-5 15,-1-4-19-15,7-5 12 16,4-5 7-16,7-8 0 15,4-1 7-15,3-3-1 16,3-1-6-16,0 1 1 16,0-2-2-16,5-1-5 15,18 1 6-15,3-1 47 16,10 1-1-16,-1-1-7 16,-2 1-38-16,-3 1-1 15,-6-1 16-15,-8-1-16 0,-2 1-33 16,-9-3-8-1,-5 2-33-15,0-2-54 0,0 0-122 16,0 0-252-16</inkml:trace>
          <inkml:trace contextRef="#ctx0" brushRef="#br0" timeOffset="1223.48">1107 273 705 0,'0'0'87'0,"0"0"-87"16,0 0 0-16,0 0 53 16,0 0 48-16,0 0-33 15,95-127-58-15,-76 98 10 16,-2 4-5-16,-3 3 41 15,-9 10 3-15,0 3-24 16,-5 6 16-16,0 3-32 16,0 0-13-16,0 0-6 15,0 3-36-15,0 14 23 16,0 12 6-16,0 5 7 16,0 7 0-16,0 3-4 15,6-2-11-15,1-3 14 16,5-8-15-16,-7-6-7 15,0-11-2-15,-1-1-27 0,-4-8-3 16,0-2-46-16,0-3-48 16,-7 0-22-16,-3-14-383 0</inkml:trace>
        </inkml:traceGroup>
        <inkml:traceGroup>
          <inkml:annotationXML>
            <emma:emma xmlns:emma="http://www.w3.org/2003/04/emma" version="1.0">
              <emma:interpretation id="{D643EF41-4F47-4414-9B7A-BEC88F77B2F0}" emma:medium="tactile" emma:mode="ink">
                <msink:context xmlns:msink="http://schemas.microsoft.com/ink/2010/main" type="inkWord" rotatedBoundingBox="19663,11333 19948,11324 19957,11634 19673,11642"/>
              </emma:interpretation>
              <emma:one-of disjunction-type="recognition" id="oneOf2">
                <emma:interpretation id="interp10" emma:lang="en-US" emma:confidence="1">
                  <emma:literal>t</emma:literal>
                </emma:interpretation>
                <emma:interpretation id="interp11" emma:lang="en-US" emma:confidence="0">
                  <emma:literal>+</emma:literal>
                </emma:interpretation>
                <emma:interpretation id="interp12" emma:lang="en-US" emma:confidence="0">
                  <emma:literal>L</emma:literal>
                </emma:interpretation>
                <emma:interpretation id="interp13" emma:lang="en-US" emma:confidence="0">
                  <emma:literal>k</emma:literal>
                </emma:interpretation>
                <emma:interpretation id="interp14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1845.12">1984-32 502 0,'0'0'113'0,"0"0"-84"15,0 0 7-15,0 0 69 0,0 0-75 16,0 0-24 0,0 0 1-16,65 0-6 0,-29 5-2 15,-4 0-7-15,-5-4-15 16,-5-1 6-16,-8 4-5 15,-3-4 16-15,-4 0 5 16,5 0-36-16,9 0-35 16,-2 0-114-16,0-15-199 0</inkml:trace>
          <inkml:trace contextRef="#ctx0" brushRef="#br0" timeOffset="1601.26">2055-240 218 0,'0'0'379'0,"0"0"-280"16,0 0-84-16,0 0 24 15,0 0 3-15,0 0 2 16,0 0 0-16,0 81-26 16,0-42-10-16,0 0 11 15,0-2-18-15,0-3-2 16,0-7-16-16,0-5-35 0,0-10 51 15,0-2-9-15,0-5-5 16,0-1-27-16,0-4-96 16,-11 0-86-16,-3 0-61 0</inkml:trace>
        </inkml:traceGroup>
        <inkml:traceGroup>
          <inkml:annotationXML>
            <emma:emma xmlns:emma="http://www.w3.org/2003/04/emma" version="1.0">
              <emma:interpretation id="{B3A7A875-371B-4158-B6A3-B9637D5DC440}" emma:medium="tactile" emma:mode="ink">
                <msink:context xmlns:msink="http://schemas.microsoft.com/ink/2010/main" type="inkWord" rotatedBoundingBox="20245,11204 20676,11191 20691,11687 20259,11700"/>
              </emma:interpretation>
              <emma:one-of disjunction-type="recognition" id="oneOf3">
                <emma:interpretation id="interp15" emma:lang="en-US" emma:confidence="1">
                  <emma:literal>R</emma:literal>
                </emma:interpretation>
                <emma:interpretation id="interp16" emma:lang="en-US" emma:confidence="0">
                  <emma:literal>P</emma:literal>
                </emma:interpretation>
                <emma:interpretation id="interp17" emma:lang="en-US" emma:confidence="0">
                  <emma:literal>Q</emma:literal>
                </emma:interpretation>
                <emma:interpretation id="interp18" emma:lang="en-US" emma:confidence="0">
                  <emma:literal>p</emma:literal>
                </emma:interpretation>
                <emma:interpretation id="interp19" emma:lang="en-US" emma:confidence="0">
                  <emma:literal>&amp;</emma:literal>
                </emma:interpretation>
              </emma:one-of>
            </emma:emma>
          </inkml:annotationXML>
          <inkml:trace contextRef="#ctx0" brushRef="#br0" timeOffset="2417.8">2727-340 189 0,'0'0'371'0,"0"0"-250"15,0 0-8-15,0 0 38 16,0 0-18-16,0 0-18 16,0 0-112-16,-16-31-3 15,13 31-44-15,1 19-21 16,-6 14 62-16,-3 12-8 15,3 11-1-15,-3 0-30 16,4 2 18-16,0-6 24 0,2-10-2 16,3-9 2-16,-1-7 0 15,-1-13-1-15,4 1-2 16,0-5 3-16,0-4 0 16,0 0-19-16,0-3-25 15,0-2-86-15,9 0-58 16,3-5-92-16</inkml:trace>
          <inkml:trace contextRef="#ctx0" brushRef="#br0" timeOffset="2941.56">2560-340 447 0,'0'0'303'0,"0"0"-303"0,0 0-59 16,0 0 9-16,0 0 48 16,0 0 2-16,0 0 0 15,195-27-104-15,-138 27-33 16,-6 0-23-16,-13 0 80 16,-8 0 65-16,-13 8 15 15,-6 6 15-15,-9-1 56 16,1 0 21-16,-3 3 32 0,0 1-30 15,0 2 4 1,-11 3 12-16,-6 2-19 0,1 1-23 16,-3-1-23-16,-2 1-38 15,-3-1 10-15,-4 4 1 16,-5-2-1-16,-2-1 3 16,2-2-8-16,4-5 9 15,7-3 16-15,9-5-36 16,4-3 26-16,7 1-27 15,2-4-19-15,0 4 18 16,0 1 1-16,19 1 12 16,2 0 5-16,2 0-16 15,3-3-2-15,2 0-4 16,1-2 5-16,1-3-3 16,3 3 3-16,-1-2 0 0,1-3-1 15,-9 0-49 1,-5 0 6-16,-5 0-37 0,-3 0-55 15,-3-17-84-15,-6-2-334 16</inkml:trace>
        </inkml:traceGroup>
        <inkml:traceGroup>
          <inkml:annotationXML>
            <emma:emma xmlns:emma="http://www.w3.org/2003/04/emma" version="1.0">
              <emma:interpretation id="{AD5F61AA-9A27-4085-B524-34CC336EA00E}" emma:medium="tactile" emma:mode="ink">
                <msink:context xmlns:msink="http://schemas.microsoft.com/ink/2010/main" type="inkWord" rotatedBoundingBox="20804,11449 21450,11430 21464,11907 20818,11926"/>
              </emma:interpretation>
              <emma:one-of disjunction-type="recognition" id="oneOf4">
                <emma:interpretation id="interp20" emma:lang="en-US" emma:confidence="0">
                  <emma:literal>5</emma:literal>
                </emma:interpretation>
                <emma:interpretation id="interp21" emma:lang="en-US" emma:confidence="0">
                  <emma:literal>J</emma:literal>
                </emma:interpretation>
                <emma:interpretation id="interp22" emma:lang="en-US" emma:confidence="0">
                  <emma:literal>T</emma:literal>
                </emma:interpretation>
                <emma:interpretation id="interp23" emma:lang="en-US" emma:confidence="0">
                  <emma:literal>,</emma:literal>
                </emma:interpretation>
                <emma:interpretation id="interp24" emma:lang="en-US" emma:confidence="0">
                  <emma:literal>)</emma:literal>
                </emma:interpretation>
              </emma:one-of>
            </emma:emma>
          </inkml:annotationXML>
          <inkml:trace contextRef="#ctx0" brushRef="#br0" timeOffset="3379.75">3298-52 568 0,'0'0'162'0,"0"0"-107"16,0 0 21-16,0 0 34 15,0 0-25-15,0 0-85 16,0 0-26-16,0 47 25 15,0-23-11-15,0 1 11 16,0-1 0-16,0 0 2 16,2-4 0-16,4 2 0 15,0-3-1-15,1 1 26 16,-1 2-24-16,-1-3 11 16,0 3-8-16,2-2 1 15,-5-3 1-15,-2 4-7 0,0-8 0 16,0 0 6-16,0 0 12 15,-14-7 31-15,-4 2 4 16,-8-4-31-16,0-4-8 16,-4 0-14-16,1 0-33 15,4-9 8-15,3-30-95 16,8 4-65-16,3-2-365 0</inkml:trace>
          <inkml:trace contextRef="#ctx0" brushRef="#br0" timeOffset="3632.87">3284-61 666 0,'0'0'215'16,"0"0"-193"-16,0 0-22 15,0 0 57-15,0 0 30 16,180-52-61-16,-126 42-16 15,5 3-10-15,-2 2-11 16,-8 2-2-16,-11 3-16 16,-13 0-18-16,-9 0 0 15,-13 0-62-15,-3 0 20 16,-5 0-37-16,-23 0-90 16,-2 0-75-16</inkml:trace>
        </inkml:traceGroup>
      </inkml:traceGroup>
    </inkml:traceGroup>
  </inkml:traceGroup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04.5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54 56,'0'0'3695,"0"-49"905,0 45-3628,9 79-802,-7-61-110,1 0 1,-1 0-1,-1 0 1,-1 0-1,-2 28 0,-1-22-8,3-15-4416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05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1 832,'0'0'4731,"-4"0"-4261,7 0 186,336 0-1637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07.8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0 176,'0'0'3290,"0"12"-2835,0 249 3628,0-145-6714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08.8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41 656,'0'0'1626,"15"-5"-1522,-5 2-73,10-5 10,0 2 1,0 1-1,1 0 0,41-3 0,-59 8 42,1-1 0,0 1-1,0 0 1,0 0 0,-1 1-1,1-1 1,0 1 0,0 0-1,-1 0 1,1 0 0,0 0-1,-1 1 1,1-1 0,-1 1-1,0 0 1,0 0 0,1 0 0,-1 1-1,0-1 1,-1 1 0,1-1-1,0 1 1,-1 0 0,0 0-1,0 0 1,1 0 0,-2 1-1,1-1 1,0 1 0,-1-1-1,0 1 1,1-1 0,-1 1-1,-1 0 1,2 6 0,-1 1 49,-1-1 0,1 1 0,-2 0 1,0 0-1,0-1 0,-1 1 0,0-1 0,0 1 1,-1-1-1,-1 0 0,0 0 0,0 0 0,-1 0 1,-1-1-1,-8 13 0,11-19-8,-1 0 1,1 0-1,-1 0 1,0 0-1,0 0 1,0-1-1,0 1 1,-1-1-1,1 0 1,-6 1-1,-52 16 560,47-15-547,8-3-78,5-1-47,0 0 1,1 0-1,-1 0 0,1 0 0,-1 0 0,0 1 0,1-1 0,-1 0 0,1 1 0,-1-1 0,1 1 0,-1 0 1,1 0-1,0-1 0,-1 1 0,1 0 0,0 0 0,-1 0 0,1 1 0,0-1 0,0 0 0,0 0 0,0 1 1,0-1-1,0 0 0,1 1 0,-1-1 0,0 1 0,1-1 0,-1 1 0,1-1 0,-1 1 0,1-1 0,0 3 1,0-2-12,0-1 1,1 0 0,0 0 0,-1 0 0,1 0 0,0 0 0,-1 0 0,1 1 0,0-2 0,0 1 0,0 0 0,0 0 0,0 0-1,0 0 1,0-1 0,0 1 0,1 0 0,-1-1 0,0 1 0,0-1 0,0 1 0,1-1 0,-1 0 0,0 1 0,1-1 0,-1 0-1,0 0 1,1 0 0,-1 0 0,2-1 0,2 2 5,200 51 115,-203-51 249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09.4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0 1512,'0'0'5445,"0"34"-3661,-4 0-1557,3-24-172,0-1 0,0 1-1,0-1 1,-1 1-1,-1-1 1,0 0-1,0 0 1,-1 0 0,0-1-1,-7 13 1,10-19-102,-1 0 0,1 0 0,0 0 1,0 1-1,0-1 0,0 0 0,0 1 1,0-1-1,0 1 0,1-1 0,0 1 0,-1-1 1,1 4-1,-9-6-4490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09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11 256,'0'0'4845,"3"-1"-4637,-2-1-138,1 1-1,-1 0 1,1 1-1,0-1 1,0 0-1,0 0 1,-1 1-1,1-1 1,0 1-1,0-1 1,0 1-1,0 0 1,0 0-1,0 0 1,0 0-1,0 0 1,0 0-1,-1 1 1,1-1-1,0 0 1,0 1-1,0 0 1,0-1-1,-1 1 1,1 0-1,0 0 1,0 0-1,-1 0 1,1 0-1,-1 1 1,1-1-1,-1 0 1,0 1-1,1-1 1,-1 1 0,0-1-1,0 1 1,0-1-1,0 1 1,1 2-1,35 49 602,-31-45-594,1 0 1,-1 1 0,0 0-1,-1-1 1,7 17-1,-8-15 74,-1 1-1,0-1 0,3 21 1,-5-3-3128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10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16 880,'0'0'2999,"8"0"-2862,52-2 1093,-45-6-1484,-7 2-785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10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 8 4505,'0'0'2471,"-38"-5"-920,26 5-875,11-1-636,0 1 0,0-1 0,-1 1 0,1 0 0,0 0-1,-1 0 1,1 0 0,0 0 0,0 0 0,-1 0 0,1 0 0,0 0 0,-1 0 0,1 1 0,0-1 0,0 1 0,-1-1 0,1 1-1,0-1 1,0 1 0,0 0 0,0-1 0,0 1 0,0 0 0,0 0 0,0 0 0,0 0 0,0 0 0,0 0 0,0 0 0,1 0 0,-1 0-1,0 0 1,1 1 0,-1-1 0,1 0 0,-1 0 0,1 1 0,0-1 0,0 0 0,-1 0 0,1 2 0,-20 104 863,19-102-862,0 1 1,1 0 0,0 0 0,0 0-1,0 0 1,3 9 0,-3-13-46,0 0 0,1 0 0,-1 0 0,1 0-1,0-1 1,0 1 0,-1 0 0,1 0 0,0-1 0,1 1 0,-1-1 0,0 1 0,0-1 0,1 0 0,-1 1 0,0-1 0,1 0-1,-1 0 1,1 0 0,3 2 0,15 2-572,1-1 0,-1-1 0,1-1 0,0-1 0,0 0-1,35-5 1,-52 3 229,0 1 0,-1-1 0,1 0-1,0 0 1,0-1 0,-1 1 0,7-4-1,3-1-1845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17.0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35 984,'0'0'7050,"0"-5"-6314,0-24 2807,0 36-3517,2 7-20,-1-1-1,2 0 1,0 1 0,0-1 0,9 20 0,9 36 15,-21-66-143,1-1-489,0 1 0,0-1 0,-1 1 0,0-1 0,1 1-1,-1-1 1,0 1 0,0-1 0,0 1 0,-1-1 0,1 1 0,-1-1 0,1 1-1,-1-1 1,-1 4 0,-3-3-1884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17.5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37 968,'0'0'7247,"7"-1"-3183,50-7-4207,88-1 0,-145 9 90,3-11-4160,-3 3 2407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4:40:24.74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3C1393C-FF36-4854-B2CC-5935681823FA}" emma:medium="tactile" emma:mode="ink">
          <msink:context xmlns:msink="http://schemas.microsoft.com/ink/2010/main" type="inkDrawing" rotatedBoundingBox="13834,15512 16763,15334 16766,15392 13837,15571" semanticType="underline" shapeName="Other">
            <msink:sourceLink direction="with" ref="{37AF21E7-E110-4DA3-BF02-38F3D4EE1B56}"/>
          </msink:context>
        </emma:interpretation>
      </emma:emma>
    </inkml:annotationXML>
    <inkml:trace contextRef="#ctx0" brushRef="#br0">0 189 22 0,'0'0'215'0,"0"0"-88"16,0 0-8-16,0 0 20 15,0 0-32-15,0 0-34 16,0 0-61-16,-16 0-12 15,16 0-7-15,9 0-16 16,14 0 23-16,13 0 46 16,13 0-23-16,7 0 9 15,10-2-18-15,7-4 18 0,11 0 13 16,11-6-2 0,29-6 47-16,-1 4-9 0,8-6-51 15,2 3 9-15,-20 5-38 16,9 0 12-16,-4 4 7 15,-8 5-8-15,-1-2-4 16,24 5 8-16,33 0-14 16,27 0 8-16,7 0-10 15,-37-4 0-15,-44 2-7 16,-51-3 5-16,-14 0 2 16,1 0-12-16,-4 0-7 15,1 0 12-15,-17 1-6 0,-7 0 13 16,-9 0-1-16,-8-3 2 15,-6 4 8-15,-3 3 1 16,-2-2-9-16,0 2 18 16,0 0-19-16,0 0-33 15,-23 0-65-15,-8 0-210 16,-6 0-251-16</inkml:trace>
  </inkml:traceGroup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18.1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36 640,'0'0'4493,"10"-16"-3165,38 8-519,1 2-1,53 2 0,-102 4-516,36 0-209,-22-1-244,25 0-470,-38 1 460,0 0 0,1 0 0,-1 0-1,0 0 1,0 0 0,0 1 0,1-1 0,-1 0 0,0 1 0,0-1 0,0 0 0,0 1 0,0 0 0,0-1 0,1 1 0,-1 0 0,-1-1 0,1 1 0,0 0-1,0 0 1,0 0 0,1 1 0,-2 1-1938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18.8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1040,'0'0'4475,"15"6"-1280,-9 9-3001,-2 0 0,1 1 0,-2-1 0,0 1 0,-1 0 1,-1 0-1,0 0 0,-2 23 0,1-14-338,0-24-311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19.4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0 784,'0'0'7811,"6"12"-6044,-3 0-1624,-1 1 0,-1-1 0,0 1 1,-1-1-1,0 1 0,-2 15 0,0 14 103,-1-1-1989,3-39 1588,0 0 0,0 0 0,0 0 0,0-1 0,-1 1 0,1 0 0,0 0 0,-1-1 0,0 1 0,1 0 0,-1-1 0,0 1 0,0 0-1,0-1 1,0 1 0,0-1 0,-2 3 0,0-4-2176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19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2633,'0'0'2475,"0"35"1714,3 30-3048,-2-29-1014,-2 45 1,-14-37-470,7-32-4257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20.4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46 704,'0'0'11189,"8"0"-11135,27 1-25,-22 0-89,1 0 0,0-1 0,-1-1 0,1 0 0,-1-1 0,1 0 0,22-7 0,-24 0-728,-9-8-3947,-3 10 1074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21.4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0 800,'0'0'8490,"30"0"-8074,128 0-6472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24.3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30 3321,'0'0'6580,"45"0"-5169,15 2-1270,-31-1-220,0 0 0,46-6 0,-49-4-291,-26 8 269,-1-8-3879,-9 0-609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24.7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24 416,'0'0'5037,"30"0"-4345,13-9-184,-19 4-281,1 1 0,44-1 0,-69 5-199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25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3993,'0'0'5522,"98"0"-3912,126 2-1067,1 1-2938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26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 1 824,'0'0'4779,"13"3"-4003,41 13 91,-51-15-758,0 1 0,-1-1 1,1 1-1,0 0 0,-1-1 1,1 1-1,-1 0 1,0 1-1,0-1 0,0 0 1,0 1-1,0-1 0,0 1 1,0-1-1,-1 1 0,2 4 1,5 7 83,10 7 57,-15-19-244,0 1 1,0 0 0,0 1 0,-1-1 0,1 0 0,-1 1 0,0-1-1,0 1 1,0 0 0,-1-1 0,1 1 0,-1 0 0,0 0 0,0 0-1,0 0 1,-1 0 0,0 0 0,1 0 0,-1 5 0,-2 3 72,1 0 0,-1 0 1,-1 0-1,0 0 1,0-1-1,-2 1 0,1-1 1,-1 0-1,-1 0 0,0-1 1,-13 18-1,-1-1 123,-2-1-1,0-2 1,-29 26 0,-6-3 75,-77 50 1,132-96-277,0 1 1,1-1-1,-1 0 1,1 1 0,0-1-1,-1 1 1,1 0 0,0-1-1,0 1 1,0 0-1,0 0 1,0 0 0,0 3-1,34-5-10,6-2 58,-1-2 1,0-2 0,-1-1-1,64-21 1,-61 17 14,-22 7-65,1 1 0,-1 1-1,1 0 1,34 2 0,-27 0-158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4:42:05.562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9920B8F-159D-43B1-BA58-21881577C488}" emma:medium="tactile" emma:mode="ink">
          <msink:context xmlns:msink="http://schemas.microsoft.com/ink/2010/main" type="inkDrawing" rotatedBoundingBox="10354,7929 10456,7933 10455,7981 10352,7977" shapeName="Other"/>
        </emma:interpretation>
      </emma:emma>
    </inkml:annotationXML>
    <inkml:trace contextRef="#ctx0" brushRef="#br0">101 48 342 0,'0'0'85'0,"0"0"-39"15,0 0-44-15,0 0 6 16,0 0-8-16,0 0 2 0,-5-26 9 15,2 20 69-15,-1-1-20 16,4 2 0-16,-2 2 3 16,2 2-56-16,-3 1-7 15,3 0-3-15,-2 0-56 16,-1 0 19-16,-2 0-18 16,-4 0 18-16,2 1 21 15,-2 6-45-15,4-3-6 16,2-4 15-16,-10 0 17 15,1 0-2-15,-4 0-175 0</inkml:trace>
  </inkml:traceGroup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28.1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233 24 2841,'0'0'5295,"0"-4"-4858,0 4-416,0-1 1,0 0 0,0 0-1,0 1 1,0-1 0,0 0-1,0 0 1,0 1 0,0-1-1,-1 0 1,1 1 0,0-1-1,-1 0 1,1 1 0,0-1-1,-1 0 1,1 1 0,-1-1-1,1 1 1,-1-1 0,1 1-1,-1-1 1,1 1 0,-1-1-1,0 1 1,1-1 0,-1 1-1,0 0 1,1-1 0,-1 1-1,0 0 1,-30-2 796,16 2-808,11 0-5,-1 0-1,1 1 1,0-1-1,0 1 0,-1 0 1,1 0-1,0 0 1,0 1-1,0-1 1,0 1-1,0 0 1,0 0-1,1 0 1,-1 1-1,1-1 1,-7 6-1,2 1 68,1 1 0,0 0 1,0 0-1,-8 17 0,9-17 127,5-8-182,0-1-1,1 1 1,-1-1-1,0 1 1,0-1-1,1 1 1,-1-1-1,1 1 1,-1 0-1,1-1 1,0 1-1,-1 0 1,1-1-1,0 1 1,0 0-1,1 2 1,-1-3-15,1 0 0,0 0 0,0 0 1,0 0-1,-1 0 0,1 0 0,0 0 0,0 0 0,0-1 1,0 1-1,1 0 0,-1-1 0,0 1 0,0 0 0,0-1 1,0 0-1,1 1 0,-1-1 0,2 1 0,26 5 13,0-1-1,1-2 1,0 0-1,37-3 0,-66 1-15,0-1 0,0 1 0,0 0 0,0-1 0,-1 1 0,1 0 0,0 0 0,0 0 0,0 0 0,0 0 0,-1 0 0,1 0 0,-1 0 0,1 0 0,0 0 0,-1 0 0,0 0 0,1 0 0,-1 0 0,0 0 0,1 1 0,-1-1 0,0 0 0,0 0 0,0 0 0,0 0 0,0 1 0,0-1 0,-1 0 0,1 2 0,0 0 12,0 0 0,0 0 0,-1 0 0,1 0 0,-1 0 0,1-1 0,-1 1 0,0 0 0,0 0 0,0 0 0,-1-1 0,-2 5 0,-12 5 176,-2-2-1,0 1 1,0-2-1,-1-1 0,0 0 1,0-1-1,-35 7 1,19-4 3,-1-8-109,36-10-5947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29.2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78 968,'0'0'6338,"5"-6"-5588,3-1-649,-1 0-1,1 1 1,0 0-1,0 0 1,0 1-1,1 0 0,0 1 1,0-1-1,0 2 1,0-1-1,1 1 1,12-2-1,25 0 605,-48 48 258,-2-38-942,1 1 1,-1-1-1,0 1 0,0-1 0,-8 9 0,-12 23 123,22-34-141,1-2-14,0 3 7,0-3 51,5 0-378,-1-1 298,1 1 0,0-1 0,-1 0 0,1 0-1,0 0 1,-1 0 0,1-1 0,8-2 0,3 0-14,104 2-759,-119 2 805,0-1-1,0 0 1,-1 0 0,1 0-1,0 0 1,0 1-1,0-1 1,0 0 0,0 1-1,-1-1 1,1 1 0,0-1-1,0 1 1,-1-1-1,1 1 1,0 0 0,-1-1-1,1 1 1,-1 0-1,1-1 1,-1 1 0,1 0-1,-1 0 1,1-1 0,-1 1-1,0 0 1,1 0-1,-1 0 1,0 0 0,0 0-1,0-1 1,0 1 0,0 0-1,0 0 1,0 0-1,0 0 1,0 0 0,0 0-1,0 0 1,0-1-1,-1 1 1,1 0 0,0 0-1,-1 0 1,1 0 0,0-1-1,-2 2 1,1 2 41,0 0 0,-1 0 0,0 0 0,0 0 0,0 0 0,0 0 1,-1-1-1,1 1 0,-4 3 0,2-4 50,-78 58 884,73-54-798,-1-1 0,0-1-1,0 0 1,0 0 0,-1-1 0,-19 5 0,25-8-159,1-1 1,0 0-1,0 0 1,0 0-1,-1-1 1,1 1-1,0-1 0,0 0 1,0 0-1,-8-3 1,-22-4-2703,18 7-547,-2-4-2599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30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5 3585,'0'0'4689,"0"-4"-1394,-1 62-3240,-1-25 30,6 63 1,-4-95-102,-1 0 1,1 0-1,0 0 1,1 0 0,-1 0-1,0 0 1,0 1 0,0-1-1,1 0 1,-1 0 0,0 0-1,1 0 1,-1 0 0,1 0-1,0 0 1,-1 0 0,1 0-1,0 0 1,-1 0-1,1-1 1,0 1 0,0 0-1,0 0 1,0-1 0,0 1-1,0-1 1,0 1 0,0 0-1,0-1 1,0 0 0,0 1-1,0-1 1,0 0 0,0 1-1,0-1 1,0 0-1,0 0 1,1 0 0,-1 0-1,1 0 1,12 0-18,-5 1-217,1-1-1,-1 0 1,1 0 0,-1 0-1,0-1 1,1-1-1,-1 0 1,0 0 0,0-1-1,0 0 1,-1 0-1,1-1 1,-1 0 0,12-8-1,3-7-2804,-19 9 158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31.4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30 992,'0'0'6599,"42"-1"-4372,14-3-1906,29-5 110,-57-6-4850,-36 15 613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31.9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67 864,'0'0'5645,"4"-1"-5290,180-54 3430,-177 53-4180,17-4 1285,-5 4-6107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39.8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40,'0'0'6463,"60"-5"397,157 2-11715,-236 6 3036,3 2-917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40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1 992,'0'0'5233,"6"32"-3158,-1 3-1673,-1 0 0,-1 58 0,-3-89-398,1-1 0,-1 1 0,1-1-1,0 0 1,0 1 0,0-1 0,0 0 0,3 6 0,-2-6-1,-1 0 1,1 0-1,-1 0 0,0 0 1,0 0-1,0 0 1,-1 0-1,1 6 0,-1-8 9,0 5-740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41.4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75 680,'0'0'784,"10"-5"-678,19-7 554,0 0-1,1 2 1,1 1 0,52-7 0,128 6 1210,-210 10-1844,0 0 1,0 0-1,0 0 1,0 0-1,0 0 1,0 1-1,0-1 1,0 0-1,0 1 1,-1-1-1,1 0 1,0 1-1,0-1 1,0 1-1,-1-1 0,1 1 1,0 0-1,0-1 1,-1 1-1,1 0 1,-1 0-1,1-1 1,0 1-1,-1 0 1,0 0-1,1 0 1,-1-1-1,1 1 1,-1 0-1,0 0 1,0 0-1,0 0 1,1 0-1,-1 0 1,0 0-1,0 0 1,0 0-1,0 0 1,0 0-1,-1 0 0,1-1 1,0 1-1,0 0 1,-1 0-1,1 0 1,0 0-1,-1 0 1,1 0-1,-2 1 1,0 3 116,0 1 0,-1-1 0,1 1 0,-1-1 0,0 0 0,-8 9 1,-63 44 521,70-55-650,-1 0 1,1-1-1,0 0 1,-1 0-1,0 0 0,1-1 1,-1 1-1,0-1 1,0 0-1,-9 0 0,-14 4 51,-8 5 140,-43 15 841,76-23-1031,0 0-1,0 0 1,-1 1-1,1-1 1,1 1-1,-1-1 1,0 1-1,1 0 1,-1 0-1,1 0 1,0 1-1,0-1 1,0 0-1,-2 6 0,10-7 5,0 0-1,0 0 0,0 0 0,0-1 1,0 0-1,0 0 0,0-1 1,11 0-1,0-1 0,-1 1 0,1 1 0,0 1 0,0 0 1,-1 1-1,0 1 0,32 12 0,-19-2 29,-22-12-3931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42.0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 1 704,'0'0'4377,"-11"1"-837,-13 5-2607,18 3-816,1 0 0,0 0 0,1 0 0,0 1 0,1-1 0,0 1 0,0 0 0,-1 11 0,-9 28 306,11-35-245,0-1-538,-3-10-3032,2-3 1017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42.4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1 1 3777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09:54.103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83C1E62-9D58-462F-9719-A71AAECB80E3}" emma:medium="tactile" emma:mode="ink">
          <msink:context xmlns:msink="http://schemas.microsoft.com/ink/2010/main" type="inkDrawing" rotatedBoundingBox="6621,10836 8817,10792 8838,11844 6642,11888" hotPoints="8881,11365 7677,11894 6470,11372 7674,10843" semanticType="underline" shapeName="Ellipse"/>
        </emma:interpretation>
      </emma:emma>
    </inkml:annotationXML>
    <inkml:trace contextRef="#ctx0" brushRef="#br0">2159 1506 413 0,'0'0'85'0,"0"0"-73"16,0 0-11 0,0 0 17-16,0 0 47 0,0 0 2 15,0 0-6 1,-49-42-16-16,40 37 17 0,4 1 30 15,0 0-9 1,-3-1 5-16,0-1-30 0,-1 1-16 16,2 0-13-1,-5 3-18-15,5-3 12 0,-5 0 2 16,2 0-24-16,-4 0 12 16,-2 1-13-16,2-4 0 15,-5 3 10-15,3 1 0 16,-3-1 12-1,-5 0-12-15,-1-2-4 0,-1 2-5 16,-2 0-1 0,0-1 2-16,2 5 8 0,-4-4-10 15,3 2 0-15,-3 1 0 0,0 2 7 16,1 0-7 0,-4 0 0-16,3 0 0 0,2 0-1 15,4 0 1 1,3 0 0-16,-2 0 0 0,4 0 8 15,0 0-5 1,0 0-3-16,3-3 0 0,-5 3 6 16,2 0-6-1,-5 0 0-15,-4 0 0 0,4 0 8 16,-4 0-9-16,5 0 1 16,-3 0 0-16,5 0 0 15,0 0 1-15,-2 0-1 16,1 0 0-16,1 0 7 15,2 0-8-15,0 0 1 16,-2 0-2-16,-2 3-8 16,-3 3 11-16,-4 5-1 15,-1 1 1-15,2-2 1 0,-1-1-2 16,2 1 0 0,5 1 1-16,-8-5 0 0,5 1-1 15,1 1 3 1,1-1-3-16,5 0 1 0,-3-2-1 15,2 2 0 1,1 1 0-16,3-3-1 0,3 0 2 16,2-3-1-1,-3 1 0-15,0 1 1 0,-4 4 2 16,-6-1-3-16,0 3 0 0,-7 0 5 16,4-1-4-1,-2 1 0-15,-1 0 4 0,-1 1 1 16,5 1-3-1,-2-3 6-15,7 1-2 0,2 0 11 16,3-4-17 0,2 6-1-16,2-6 0 0,2 4 1 15,1-3-1-15,2 2 0 16,-2 2 0-16,2-4 0 16,2 0 0-16,-2 3 1 15,2-2 1-15,0 1 5 16,-1 4-3-16,1-1-3 15,2 0 0-15,3 3 7 16,0-1-7-16,0 1 7 16,0-1-2-16,0 3-5 15,0 0 13-15,0-2-14 16,0 4 0-16,0-1 7 0,-2 1-7 16,-1 1 7-1,-3-3-7-15,3 0 7 0,3 0 2 16,-2-3 0-1,2 3-2-15,0-4 18 0,0 0-25 16,0 0 15 0,0-2-15-16,0 1 6 0,0 0 2 15,7 1-8-15,2-3 0 0,1 2-1 16,2-3 6 0,-1 4-5-16,-1-3 0 0,6 2 0 15,1 0 0 1,-1 0 0-16,3 0 0 0,-3-2-2 15,1 2 3 1,-3-5-1-16,2 3 0 0,0 0 1 16,3-2-1-1,3 1 0-15,-1-2 0 0,4 1-1 16,2-4 6-16,3 1-5 16,0 0 0-16,-1-3-14 15,-1 3 14-15,0-2-16 16,-5 2 16-16,5 0-2 15,-1-3 0-15,-3 3 2 16,3 0 0-16,1-3 0 16,-4 3-1-16,0 1 1 15,1-5 0-15,1 2-1 0,2 1-4 16,2-3 5 0,-1 3 0-16,4-4-10 0,-3 1 0 15,-6 1 5 1,1 1 5-16,-1-1-10 0,-5 3 9 15,3 0 1 1,-6 0 0-16,0-2-4 0,1 2 3 16,-1-2 1-1,0-2 0-15,6-1 1 0,3 0-1 16,-1 0-1-16,6 0-1 0,0 0-16 16,-1 0 17-1,-1 0-8-15,-4 0 6 0,-5 0-6 16,0 0 4-1,-3 0 4-15,-2 0 1 0,0 0-6 16,2 0 5 0,3 0 1-16,5-1 0 0,1-2-1 15,2-2-3-15,3-3-14 16,3 3-5-16,-1-2 4 16,4 1 9-16,-1-3 9 15,-2 1 1-15,-4 1-1 16,1 0-8-16,0-3 9 15,0 0 0-15,-1 1 0 16,4-1-1-16,-3-2 1 16,0 3 0-16,-1-4-2 0,-1 3-1 15,-2 0 3 1,0-1 0-16,-2-2-3 0,-3 1 2 16,-1 2 1-1,-5 1 0-15,-1-1 3 0,-3 0 8 16,-3 0-9-1,1-2 15-15,-4-3-5 0,0 1 24 16,1-4-14 0,-3 1 13-16,-1-1 0 0,1-3-35 15,-1 3 0-15,5-3-1 0,-2 1 1 16,-3 2-1 0,3 2 1-16,-1 4 0 0,-2 4 4 15,-2 1-2 1,0 2-2-16,0 3 1 0,0-1 0 15,0-1 22 1,0 1-23-16,0-2 0 0,0 3 0 16,0-1-8-16,-8 3-22 15,-14 0-56-15,-2 0-121 16,-1 0-456-16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14:42:31.524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E453600-CF23-40F3-B798-243042C80879}" emma:medium="tactile" emma:mode="ink">
          <msink:context xmlns:msink="http://schemas.microsoft.com/ink/2010/main" type="writingRegion" rotatedBoundingBox="6021,7091 5880,8812 4620,8709 4762,6988"/>
        </emma:interpretation>
      </emma:emma>
    </inkml:annotationXML>
    <inkml:traceGroup>
      <inkml:annotationXML>
        <emma:emma xmlns:emma="http://www.w3.org/2003/04/emma" version="1.0">
          <emma:interpretation id="{B7AE7D4F-D061-4E84-8BAA-B257D422C0F8}" emma:medium="tactile" emma:mode="ink">
            <msink:context xmlns:msink="http://schemas.microsoft.com/ink/2010/main" type="paragraph" rotatedBoundingBox="5222,7054 5083,8747 4620,8709 4759,70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DC3634-7C3F-4B75-A2E6-3A5319215953}" emma:medium="tactile" emma:mode="ink">
              <msink:context xmlns:msink="http://schemas.microsoft.com/ink/2010/main" type="line" rotatedBoundingBox="5222,7054 5083,8747 4620,8709 4759,7016"/>
            </emma:interpretation>
          </emma:emma>
        </inkml:annotationXML>
        <inkml:traceGroup>
          <inkml:annotationXML>
            <emma:emma xmlns:emma="http://www.w3.org/2003/04/emma" version="1.0">
              <emma:interpretation id="{7D45E93A-3B17-4772-A0F0-0145F2299404}" emma:medium="tactile" emma:mode="ink">
                <msink:context xmlns:msink="http://schemas.microsoft.com/ink/2010/main" type="inkWord" rotatedBoundingBox="5222,7054 5083,8747 4620,8709 4759,7016"/>
              </emma:interpretation>
              <emma:one-of disjunction-type="recognition" id="oneOf0">
                <emma:interpretation id="interp0" emma:lang="en-US" emma:confidence="0">
                  <emma:literal>An</emma:literal>
                </emma:interpretation>
                <emma:interpretation id="interp1" emma:lang="en-US" emma:confidence="0">
                  <emma:literal>td</emma:literal>
                </emma:interpretation>
                <emma:interpretation id="interp2" emma:lang="en-US" emma:confidence="0">
                  <emma:literal>Fi.</emma:literal>
                </emma:interpretation>
                <emma:interpretation id="interp3" emma:lang="en-US" emma:confidence="0">
                  <emma:literal>Are</emma:literal>
                </emma:interpretation>
                <emma:interpretation id="interp4" emma:lang="en-US" emma:confidence="0">
                  <emma:literal>fi.</emma:literal>
                </emma:interpretation>
              </emma:one-of>
            </emma:emma>
          </inkml:annotationXML>
          <inkml:trace contextRef="#ctx0" brushRef="#br0">3208 2461 12 0,'0'0'173'16,"0"0"-173"-16,0 0-107 15</inkml:trace>
        </inkml:traceGroup>
      </inkml:traceGroup>
    </inkml:traceGroup>
  </inkml:traceGroup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42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 1 3777,'-61'39'2100,"48"-31"-917,63-13 149,-46 5-1270,-1 0-1,0 0 0,0 0 0,0 1 0,0-1 0,1 1 0,-1-1 0,0 1 0,0 0 1,0 1-1,0-1 0,-1 0 0,1 1 0,0 0 0,0-1 0,-1 1 0,1 0 0,-1 1 0,0-1 1,0 0-1,1 1 0,-2-1 0,1 1 0,0-1 0,0 1 0,-1 0 0,3 5 0,7 10-139,-4-5 55,9 12-352,-2-18-2991,-10-7 770</inkml:trace>
  <inkml:trace contextRef="#ctx0" brushRef="#br0" timeOffset="1">33 160 1560,'0'0'3137,"109"-30"-2881,-106 30-232,-1 0 264,1 0-184,0 0-104,12-5-64,-3 5-232,0-5-1888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43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0 760,'0'0'8783,"14"10"-8304,15 67 76,-28-64-503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43.6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1 0 992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43.9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51 992,'-1'0'63,"1"1"-1,0-1 1,-1 1-1,1-1 1,0 0 0,-1 1-1,1-1 1,-1 0-1,1 1 1,-1-1-1,1 0 1,-1 1-1,1-1 1,-1 0 0,1 0-1,-1 0 1,1 0-1,-1 0 1,1 1-1,-1-1 1,1 0-1,-1 0 1,1 0 0,-1 0-1,1 0 1,-1 0-1,1-1 1,-1 1-1,1 0 1,-1 0-1,1 0 1,-1 0 0,1-1-1,-2 1 1,-1-23 1985,4 22-2041,0-1 0,0 1 0,1 0 0,-1-1 0,1 1 0,-1 0 0,1 0 0,-1 0 0,1 0 0,-1 0 0,1 0-1,0 0 1,-1 1 0,1-1 0,0 1 0,2-1 0,33-10-18,13 8-10,-47 3 49,0 0-1,0 0 1,-1 1 0,1-1 0,0 1 0,-1-1 0,1 1 0,0 0-1,-1 0 1,1 0 0,-1 0 0,1 1 0,-1-1 0,0 1-1,3 1 1,-2 1 113,1-1 0,-1 1 1,0 0-1,0 0 0,-1 1 0,1-1 0,-1 0 0,0 1 0,0-1 0,-1 1 1,1 0-1,-1 0 0,0 0 0,0-1 0,0 1 0,-1 0 0,0 0 0,0 0 1,0 0-1,-1 0 0,-1 7 0,1-10-62,0 0 0,0 1 0,0-1 0,-1 0 0,1 0 0,-1 0 0,0 0 0,1-1 0,-1 1 0,0 0 0,0-1 0,0 1 0,0-1 0,-1 0 0,1 1 0,0-1 0,0 0 0,-1 0 0,1-1 0,-1 1 0,1 0 0,-4-1 0,-59 5 474,61-5-539,-14-1-499,-25 2 203,42-1 97,0 0-1,0 0 0,0 0 1,0 1-1,0-1 1,0 0-1,0 1 0,0-1 1,0 0-1,0 1 0,1 0 1,-1-1-1,0 1 0,0-1 1,0 1-1,1 0 0,-1-1 1,0 1-1,1 0 1,-1 0-1,1 0 0,-1 0 1,1-1-1,-1 1 0,1 0 1,-1 0-1,1 0 0,0 0 1,0 0-1,-1 0 0,1 0 1,0 0-1,0 1 1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44.4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4201,'0'0'4374,"3"35"-3462,-3-15-698,1 0 0,1-1-1,1 1 1,1 0-1,7 20 1,-8-20-1737,-5-1-3993,-5-15 3642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44.8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25 1320,'0'0'6107,"-9"0"-2296,206 0-3557,-197-19-2824,0 14-1671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45.3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17 384,'0'0'5167,"4"-2"-4166,5-2-705,0 2 1,0-1-1,0 1 0,1 1 0,-1 0 0,1 0 1,18 1-1,201 0 125,-229 5-4232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46.0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38 1664,'0'0'4053,"2"-6"-3671,6-19 191,-6 19 1961,-2 38-1787,0 79-421,0-64-7800,0-41 5669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46.4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29 576,'0'0'11508,"29"-1"-11376,22-5-141,-37 4 2,0 1 1,-1-1-1,27-8 0,-32 7 122,0 0-544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46.9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 3185,'0'0'2868,"0"-1"-2664,0 0-1,0-1 0,0 1 1,0 0-1,1 0 0,-1 0 1,0-1-1,1 1 0,-1 0 1,1 0-1,-1 0 0,1 0 1,0 0-1,0-1 0,102 3 1527,109-2-4033,-212 6-1690,0 3-32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0-10-29T14:49:57.25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F545E4C-1DB0-475E-8372-5C84CC3D1EEC}" emma:medium="tactile" emma:mode="ink">
          <msink:context xmlns:msink="http://schemas.microsoft.com/ink/2010/main" type="inkDrawing" rotatedBoundingBox="8393,10825 8793,10346 8845,10390 8445,10869" semanticType="callout" shapeName="Other">
            <msink:sourceLink direction="with" ref="{3AD3A7DC-A7F1-42BF-8A6D-95CA74F2213D}"/>
          </msink:context>
        </emma:interpretation>
      </emma:emma>
    </inkml:annotationXML>
    <inkml:trace contextRef="#ctx0" brushRef="#br0">387 0 0,'-13'39'16,"0"-26"0,0 0-16,-12 0 15,12-13-15,13 13 16,-13-13-16,0 0 15,13 13-15,-13-13 16,13 12-16,-13-12 31,0 26-31,-13-13 16,1-13-16,12 26 16,13 0-16,-13-13 15,-13-1-15,26 1 16,-13 0-16,0 0 15,0 0-15,1 13 16,12-13 15,0 0-31,-13-1 16,0 1-16,13 0 31,-26 26-31,13-26 16,0 13 78,13-1-79,-13-12 1</inkml:trace>
  </inkml:traceGroup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54.0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38 440,'0'0'3789,"-2"-37"2236,263 37-5865,-261 0-126,-11 0-9442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54.8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1 776,'0'0'3677,"0"0"-3452,1 0-1,0 0 1,-1 1 0,1-1-1,0 0 1,-1 1-1,1-1 1,0 0 0,-1 1-1,1-1 1,-1 1 0,1 0-1,-1-1 1,1 1 0,-1-1-1,1 1 1,-1 0 0,1-1-1,-1 2 1,18 160 1651,-18-135-1901,1-1 1,7 41-1,-1-55-434,-2-4-4814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55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48 40,'0'0'3262,"10"-6"-2853,31-21 44,-35 24-395,0 1 0,-1 0 0,1 0 1,0 1-1,0-1 0,0 1 1,0 1-1,1-1 0,-1 1 0,0 0 1,0 0-1,0 1 0,7 1 1,13 0 305,-23-2-342,3 0 159,-1-1 0,0 2 1,1-1-1,-1 0 0,1 1 0,-1 0 1,10 4-1,-13-4-121,-1 0-1,1 0 1,-1 0 0,1 1-1,-1-1 1,0 1 0,1-1-1,-1 1 1,0-1-1,0 1 1,0 0 0,0-1-1,0 1 1,-1 0 0,1 0-1,0 0 1,-1 0 0,0 0-1,1 0 1,-1-1 0,0 1-1,0 0 1,0 0 0,0 0-1,-1 3 1,1-1 48,0 0 1,-1 0-1,0 0 0,0 0 1,0 0-1,-1 0 0,1 0 1,-1 0-1,0 0 0,0 0 0,0-1 1,0 1-1,-1-1 0,0 1 1,1-1-1,-1 0 0,-5 3 1,-7 7 137,0-2 1,-29 17 0,5-3 173,35-23-387,1 0 1,-1 0-1,0-1 0,0 1 1,0-1-1,0 1 1,0-1-1,0-1 0,0 1 1,-1 0-1,1-1 0,0 0 1,-6 0-1,10 0 92,3 2-148,1 0 16,0 0 0,1-1 0,-1 1 0,0-1 0,0 0 0,1 0-1,-1 0 1,8 0 0,-5 0 17,174 37 61,-179-37-82,-1-1 1,1 1-1,0 0 1,-1 0-1,1-1 1,-1 1-1,1 0 1,-1 0 0,1 1-1,-1-1 1,0 0-1,3 2 1,-3-1-227,0-1 0,0 0 0,0 0 0,0 0 0,0 0 1,0 0-1,1 0 0,-1 0 0,0 0 0,1-1 0,-1 1 0,1-1 1,-1 1-1,1-1 0,-1 1 0,1-1 0,-1 0 0,1 1 0,1-1 1,4 0-2761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56.1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3713,'0'0'4855,"0"34"-3409,8 71-3340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56.5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1 1 536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56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26 536,'-15'-11'335,"18"5"-10,33 2 402,-11 2-165,-20 1-291,0 0 0,-1 1 0,1-1 0,0 1 0,0 0 0,0 1 0,-1-1 0,1 1 0,6 2 0,-8-2-158,-1 0-1,1 1 0,-1-1 0,1 1 1,-1 0-1,0 0 0,1 0 1,-1 0-1,0 0 0,-1 0 1,1 1-1,0-1 0,0 0 1,-1 1-1,2 4 0,1 1 128,0 1 1,-1 0-1,0-1 0,0 1 1,-1 0-1,0 0 0,-1 1 1,0-1-1,-1 17 0,0-25-211,0 1-1,-1-1 1,1 0-1,-1 0 1,1 0-1,-1 1 1,0-1-1,1 0 1,-1 0-1,0 0 1,0 0-1,0 0 1,0 0-1,0 0 1,0 0-1,0-1 1,0 1-1,0 0 1,0-1-1,0 1 1,0 0-1,-1-1 1,1 0-1,-2 1 0,-41 12 366,21-6-295,10-4-39,1 0 0,0-1 0,-1-1 0,-23 0 0,23 3-275,11 6-4723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57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162 22 1568,'0'0'4545,"-9"-4"-4363,5 2-129,0-1 29,0 1 0,0 0 0,0 1 0,0-1 0,0 1 0,0 0 0,0 0 0,0 0 0,-1 0 0,1 1 0,0-1 0,-1 1 0,1 0 0,0 1 0,-1-1 0,1 1 0,0 0 0,0 0 0,0 0 0,-6 2 0,6 1-29,-1 0 1,1 0-1,-1 0 1,1 0-1,0 1 1,1 0-1,-1-1 1,1 1-1,0 1 1,0-1-1,1 0 1,0 1-1,0-1 1,0 1-1,0 0 1,1-1-1,0 1 1,0 0-1,1 0 0,-1 0 1,1 0-1,0 0 1,1 0-1,0 0 1,0-1-1,0 1 1,4 11-1,-3-12-34,1 0 0,-1 0-1,1 0 1,0 0 0,0-1 0,0 1-1,1-1 1,0 0 0,0 0-1,0 0 1,0 0 0,0-1-1,1 0 1,0 0 0,-1 0-1,1 0 1,0-1 0,0 0-1,1 0 1,9 3 0,-4-2-162,1-1 1,-1 0-1,1-1 0,-1 0 1,1 0-1,0-2 1,0 1-1,-1-1 0,13-3 1,-21 3-74,0 0 0,1 0-1,-1-1 1,0 1 0,0-1 0,0 0 0,-1 0 0,1 0 0,0 0 0,-1 0-1,1 0 1,-1-1 0,1 0 0,-1 1 0,0-1 0,0 0 0,2-5 0,2-4-2628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58.1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6 672,'0'0'3001,"4"-1"-2316,16-3 4052,-15 28-4549,1-3 25,-2 0 0,-1 0-1,0 0 1,-1 25 0,-2 10-5077,0-44 2867,0-12 1930,0 0-1,0 0 1,0 1-1,0-1 1,0 0-1,0 1 1,0-1 0,0 0-1,0 0 1,0 1-1,-1-1 1,1 0-1,0 0 1,0 1-1,0-1 1,-1 0 0,1 0-1,0 0 1,0 1-1,0-1 1,-1 0-1,1 0 1,0 0 0,0 0-1,-1 0 1,1 1-1,0-1 1,-1 0-1,1 0 1,0 0-1,0 0 1,-1 0 0,1 0-1,-1 0 1,0 0-239,-5 2-514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58.6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 1 472,'0'0'4249,"-35"6"432,33-4-4582,2-1-44,-1 0 1,0 0-1,1 1 0,-1-1 1,1 0-1,-1 0 0,1 0 1,0 1-1,-1-1 0,1 0 1,0 0-1,0 1 0,0-1 1,0 0-1,0 0 0,0 1 1,0-1-1,0 0 0,1 2 1,37 2 553,124 1-1751,-162-6 830,0-12-2063,0 3 12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59.2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40 464,'0'0'4298,"11"-3"-3666,53-5 1834,107-2-1,-159 10-2448,36 1 39,0-3 1,0-1 0,52-11 0,-91 14-226,-9 4-742,-10 7-863,10-11 1762,-10 8-2442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0-10-29T14:49:59.19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12F1F4F-3274-444F-A371-2FA174DB8CC8}" emma:medium="tactile" emma:mode="ink">
          <msink:context xmlns:msink="http://schemas.microsoft.com/ink/2010/main" type="inkDrawing" rotatedBoundingBox="8796,10361 9140,10872 9116,10888 8773,10377" semanticType="callout" shapeName="Other">
            <msink:sourceLink direction="with" ref="{3AD3A7DC-A7F1-42BF-8A6D-95CA74F2213D}"/>
          </msink:context>
        </emma:interpretation>
      </emma:emma>
    </inkml:annotationXML>
    <inkml:trace contextRef="#ctx0" brushRef="#br0">0 0 0,'0'13'140,"0"0"-124,13 0-1,0 13-15,13-13 16,-13 0-16,-13 13 16,26-1-16,-26 1 15,25-13-15,-12 13 16,0-13-16,0 12 16,0-12 15,-13 0-16,13 13 17,-13-13-32,13-13 15,-13 13 1,26 0 0,-13 0-1,-1-1-15,-12 1 31,13 13 79,-13-13-95,13 0 1,0 0 0,0 0 15,-13 0-15,0 0 46,26-13-62,-26 12 16,13-12-16,-13 26 31</inkml:trace>
  </inkml:traceGroup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8:59.9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5 3569,'0'0'3106,"-2"-1"-2990,-8-3 2108,11 40-2116,7 36 851,-8-39-5460,0-28 1841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00.5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1224,'0'0'6760,"9"29"-6349,-5-21-207,-1 0-1,0 1 0,-1-1 1,0 1-1,0-1 1,-1 1-1,0 0 0,0 0 1,-1 0-1,-1 11 1,1-2-1299,0-17 853,0 1-1,-1-1 1,1 1-1,0-1 1,-1 0 0,1 1-1,-1-1 1,1 0-1,-1 1 1,0-1-1,1 0 1,-1 0 0,0 0-1,0 1 1,0-1-1,0 0 1,-1 1-1,-7 3-2410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01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35 3449,'0'0'6333,"12"-11"-5663,44 2-574,94 0 1,-150 9-128,9-1-3612,-6-4 1377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02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1200,'0'0'8437,"19"0"-7999,174 0 595,-152 5-768,-41-5-216,27 4-1504,-10 2-1425,-13-6 642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04.6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11 360,'0'0'3523,"-12"-11"3486,9 78-6244,3 72-402,0-138-242,-1 9-6078,-4-9 3070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05.2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 3777,'0'0'1373,"8"-4"-1262,39-22 93,-9 18 4635,32 10-4782,-31 0 259,0-2-343,18 0 449,-20 0-5015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11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 1 1744,'0'0'5890,"-27"6"-4393,16 12-1244,1 1 0,1 0-1,1 0 1,-8 26 0,6-17 141,3-5-349,2 0 0,0 0 0,2 1 0,0-1 0,1 1-1,3 32 1,-1-54-43,1 2-74,1 0 0,-1 0 0,1 0 0,0 0 0,0 0 0,0-1 0,1 1 0,-1 0 0,1-1 0,0 0 0,0 0 0,0 0 1,1 0-1,-1 0 0,1-1 0,-1 1 0,1-1 0,0 0 0,0 0 0,0 0 0,0-1 0,0 0 0,0 1 0,7 0 0,12-2-2897,-13 0 113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12.5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1 568,'0'0'6139,"0"29"-4568,1-4-1361,2-1 1,0 0 0,10 36 0,-7-32-154,-4-20-444,-1-1 0,0 1 1,-1 0-1,1 0 0,-2 12 0,-18-20-2130,8 0 449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13.4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 0 96,'0'0'4357,"8"0"-3581,22 1-85,-28-1-642,-1 0 0,1 0 0,-1 1-1,1-1 1,-1 0 0,1 1 0,-1 0 0,0-1 0,1 1 0,-1 0-1,0-1 1,0 1 0,1 0 0,-1 0 0,0 0 0,0 0 0,0 0 0,0 1-1,0-1 1,0 0 0,0 0 0,-1 1 0,1-1 0,0 0 0,-1 1-1,1-1 1,-1 1 0,1 2 0,3 39 1075,-4-39-962,0-1-125,0 0-1,-1 0 1,1 1 0,-1-1-1,0 0 1,0 0 0,0 0-1,0 0 1,-1 0 0,1 0-1,-1 0 1,1 0 0,-1-1-1,0 1 1,0 0 0,-1-1-1,1 0 1,0 1 0,-1-1-1,1 0 1,-1 0-1,-5 2 1,-5 3 13,-1 0-1,-1-1 1,-25 7-1,-5 2 561,43-14-522,1-1-89,1 0 0,-1 0-1,0 0 1,1 0 0,-1 0-1,0 0 1,0 1 0,1-1 0,-1 0-1,0 0 1,1 1 0,-1-1-1,1 0 1,-1 1 0,0-1-1,1 0 1,-1 1 0,1-1-1,-1 1 1,1-1 0,-1 1-1,1 0 1,-1-1 0,1 1 0,0-1-1,-1 1 1,1 0 0,0-1-1,-1 1 1,1 0 0,0-1-1,0 1 1,0 0 0,0 0-1,0-1 1,0 1 0,0 0-1,0-1 1,0 1 0,0 0 0,0 0-1,0-1 1,0 1 0,0 0-1,1-1 1,-1 1 0,0 0-1,1-1 1,-1 1 0,0-1-1,1 1 1,-1 0 0,1-1-1,-1 1 1,2 0 0,4 3 45,1-1 1,0 1-1,0-1 1,0-1-1,0 1 1,1-1-1,-1-1 1,1 1-1,14 0 1,5 2 41,-4 0-98,-15-4 12,0 1 0,0 1 0,0-1-1,0 2 1,0-1 0,-1 1 0,1 0 0,9 5-1,-15-5-26,0 0-438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14.0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 8 144,'0'0'6475,"-22"-8"-3935,20 11-2538,0 0-1,0 1 0,0-1 1,1 0-1,-1 1 0,1-1 1,0 1-1,0-1 0,-1 7 1,1-7 2,-28 59 233,24-52-155,-1 0-1,1 0 1,1 1-1,0 0 1,-4 14-1,5 8-3,-2-33-84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0-10-29T14:50:00.74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AD3A7DC-A7F1-42BF-8A6D-95CA74F2213D}" emma:medium="tactile" emma:mode="ink">
          <msink:context xmlns:msink="http://schemas.microsoft.com/ink/2010/main" type="inkDrawing" rotatedBoundingBox="8510,10964 9153,10999 9152,11021 8508,10986" shapeName="Other">
            <msink:destinationLink direction="with" ref="{F12F1F4F-3274-444F-A371-2FA174DB8CC8}"/>
            <msink:destinationLink direction="with" ref="{6F545E4C-1DB0-475E-8372-5C84CC3D1EEC}"/>
          </msink:context>
        </emma:interpretation>
      </emma:emma>
    </inkml:annotationXML>
    <inkml:trace contextRef="#ctx0" brushRef="#br0">0 11 0,'13'0'0,"0"0"31,-1 0-15,1 0-16,0 0 16,13 0-16,-13 0 15,0 0-15,0 0 16,12 0-16,1 0 31,-13 0-15,0 0-1,0 0-15,13 0 16,0 0-16,-14 0 16,1 0-1,0 0-15,0 0 16,0 0 62,0 0-78,0 0 16,51 13 124,-51 0-109,0-13-15,0 0 15,13 0-15,-13 0-16,0 0 16,-1 0-1,1 0-15,0 0 31,0 0 16,13 0-31,-13 0 0,0 0 15,0 0-16,-1 0 79</inkml:trace>
  </inkml:traceGroup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14.4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1 0 4121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14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 0 4121,'-69'45'1136,"55"-37"-637,36-9-130,20 2 448,-40-1-730,-1 0 0,1 1-1,0-1 1,-1 1 0,1-1-1,-1 1 1,1 0 0,-1-1-1,1 1 1,-1 0-1,0 0 1,1 0 0,-1 0-1,0 0 1,0 1 0,1-1-1,-1 0 1,0 1 0,0-1-1,1 3 1,21 28 594,-21-29-705,1-1 0,-1 1 0,1 0 0,-1 0 0,0 0 0,0 0 0,0 1 0,-1-1 0,1 0 0,-1 1 0,0-1 0,0 1 0,0 0 0,0-1 0,0 1 0,-1 0 0,0 4 0,0-8-41,0 0 0,0 0 0,0 1 0,1-1 0,-1 0 0,0 0 0,-1 0 0,1 1 0,0-1 0,0 0-1,0 0 1,0 0 0,0 1 0,0-1 0,0 0 0,0 0 0,0 0 0,0 0 0,0 1 0,0-1 0,-1 0 0,1 0 0,0 0-1,0 0 1,0 0 0,0 1 0,0-1 0,-1 0 0,1 0 0,0 0 0,0 0 0,0 0 0,0 0 0,-1 0 0,1 0 0,0 0-1,0 0 1,0 0 0,-1 1 0,1-1 0,0 0 0,0 0 0,0 0 0,0-1 0,-1 1 0,1 0 0,0 0 0,-1 0 0,-4 0-2957</inkml:trace>
  <inkml:trace contextRef="#ctx0" brushRef="#br0" timeOffset="1">0 128 3833,'0'0'2456,"16"-1"-2340,104-4 6,-100-1-2127,-11 2-52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15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1032,'0'0'4086,"2"1"-3935,0-1-1,0 1 0,0 0 1,0 0-1,0 0 0,0 0 1,0 1-1,0-1 0,-1 0 1,3 3-1,-5 23 1378,-1-2-1822,6-1-3835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15.5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0 0 720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15.9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20 720,'0'0'35,"0"0"0,0 0 1,0 0-1,0-1 0,0 1 0,0 0 0,0 0 0,0 0 1,0 0-1,0-1 0,0 1 0,-1 0 0,1 0 0,0 0 0,0 0 1,0 0-1,0 0 0,0 0 0,0-1 0,0 1 0,-1 0 0,1 0 1,0 0-1,0 0 0,0 0 0,0 0 0,0 0 0,-1 0 1,1 0-1,0 0 0,0 0 0,0 0 0,0 0 0,0 0 0,-1 0 1,1 0-1,0 0 0,0 0 0,0 0 0,0 0 0,-1 0 0,1 0 1,0 0-1,0 0 0,0 0 0,0 0 0,0 0 0,-1 0 1,1 0-1,0 0 0,0 1 0,0-1 0,0 0 0,0 0 0,0 0 1,0 0-1,-1 0 0,1 0 0,0 0 0,0 1 0,0-1 0,0 0 1,0 0-1,0 0 0,0 0 0,0 1 0,6-11 1291,11 7-1063,0 0 0,1 1 0,-1 1 0,31 1 0,-20 1 653,-26-2-893,1 1 0,-1 0 0,0 0 1,0 1-1,0-1 0,0 0 0,1 1 0,-1-1 0,0 1 0,0 0 1,0-1-1,0 1 0,0 0 0,0 0 0,-1 1 0,1-1 0,0 0 1,0 1-1,-1-1 0,1 1 0,-1-1 0,1 1 0,-1 0 0,0-1 0,2 3 1,-1 1 185,-1 1-1,1-1 1,-1 0 0,0 1 0,0-1 0,0 1 0,-1-1 0,0 9 0,0-10-129,1-1 0,-1 1 0,0-1-1,-1 1 1,1-1 0,-1 1 0,0-1 0,1 0 0,-1 1 0,-1-1 0,1 0-1,0 0 1,-1 1 0,0-1 0,0 0 0,0 0 0,0-1 0,0 1 0,0 0-1,-1-1 1,1 0 0,-1 1 0,0-1 0,0 0 0,0 0 0,0 0 0,0-1-1,0 1 1,0-1 0,0 0 0,-1 0 0,1 0 0,-1 0 0,1 0-1,0-1 1,-6 1 0,-14-2-134,-48 1 590,69 0-690,-1 0 0,1 0 0,0 1 0,0-1 0,0 0 1,0 1-1,0 0 0,0-1 0,0 1 0,0 0 0,0 0 0,0 0 0,0 0 0,0 1 1,0-1-1,1 0 0,-1 1 0,1-1 0,-1 1 0,1 0 0,-1-1 0,1 1 0,0 0 1,0 0-1,-1 2 0,1 1-1684,1 0-393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18.1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1176,'0'0'9298,"0"68"-7081,1-52-2348,0 0-1,2 0 1,4 16 0,-4-16-62,0-1 0,0 0-1,-1 18 1,1-30-454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18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 1800,'0'0'6570,"30"-5"-4468,8-1-1914,56-3 1,-36 8-3780,-49 1 1270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19.1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2777,'0'0'6218,"0"46"-5602,5 12-209,-1-3-4920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19.4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0 1 960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19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 78 960,'-80'-14'739,"99"-3"-379,13-11 2469,-30 26-2781,1 0 1,-1 1-1,1-1 0,0 0 1,-1 1-1,1-1 1,0 1-1,0 0 0,0 0 1,-1 0-1,1 0 1,1 0-1,-1 1 0,0 0 1,3-1-1,55 1-65,-37 1 119,-22 0-7,1 0 0,-1 0 1,1 1-1,-1-1 0,1 1 1,-1-1-1,0 1 0,0 0 1,0 0-1,0 0 0,0 0 1,3 4-1,26 34 80,-27-35-65,-3-3-59,0-1 1,0 0-1,0 1 1,0-1-1,0 1 1,0-1-1,-1 1 1,1-1-1,0 1 1,-1 0-1,1-1 1,-1 1-1,0 0 0,1-1 1,-1 1-1,0 0 1,0-1-1,0 1 1,0 0-1,-1-1 1,1 1-1,0 0 1,-1-1-1,1 1 1,-1 0-1,0-1 1,1 1-1,-1-1 1,0 1-1,0-1 1,0 1-1,0-1 0,0 0 1,0 1-1,0-1 1,-1 0-1,1 0 1,0 0-1,-1 0 1,1 0-1,-1 0 1,-1 0-1,-9 6 87,0-1-1,-1-1 0,0 0 1,-18 5-1,8-3-144,18-6 105,0 1 1,0-1 0,0-1 0,0 1 0,0-1 0,0 0 0,-7 0 0,-10-1 44,22 2-151,-1 0 0,0 0 0,1 0-1,-1 0 1,0 0 0,1 0 0,-1 1 0,1-1-1,0 0 1,-1 0 0,1 0 0,0 0-1,0 1 1,0-1 0,-1 0 0,1 0 0,0 0-1,1 1 1,-1-1 0,0 0 0,0 0 0,1 0-1,-1 2 1,1-3 7,0 2 6,1 0 0,0 0 1,-1 0-1,1 0 0,0-1 1,0 1-1,0-1 0,0 0 1,1 0-1,-1 1 0,0-1 1,1 0-1,-1-1 1,4 2-1,43 8 45,-22-4 28,67 17-128,-94-23-2,1 0-1,-1 0 0,0 0 0,0 0 0,1 0 0,-1 0 0,0 0 0,0 0 1,1 0-1,-1 0 0,0 0 0,0 0 0,1 0 0,-1 0 0,0 1 1,0-1-1,0 0 0,1 0 0,-1 0 0,0 0 0,0 0 0,0 1 1,1-1-1,-1 0 0,0 0 0,0 0 0,0 1 0,0-1 0,0 0 1,1 0-1,-1 1 0,0-1 0,0 0 0,0 0 0,0 1 0,0-1 0,0 0 1,0 0-1,0 1 0,0-1 0,0 0 0,0 0 0,0 1 0,0-1 1,0 0-1,-1 5-3369,1-1 401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0-10-29T14:50:10.067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2019E41-85B9-445F-8FC5-225C7AC0A99B}" emma:medium="tactile" emma:mode="ink">
          <msink:context xmlns:msink="http://schemas.microsoft.com/ink/2010/main" type="writingRegion" rotatedBoundingBox="24032,10146 24845,10146 24845,10997 24032,10997"/>
        </emma:interpretation>
      </emma:emma>
    </inkml:annotationXML>
    <inkml:traceGroup>
      <inkml:annotationXML>
        <emma:emma xmlns:emma="http://www.w3.org/2003/04/emma" version="1.0">
          <emma:interpretation id="{BF9B6510-DE22-4CD8-A534-F1619A102333}" emma:medium="tactile" emma:mode="ink">
            <msink:context xmlns:msink="http://schemas.microsoft.com/ink/2010/main" type="paragraph" rotatedBoundingBox="24032,10146 24845,10146 24845,10997 24032,109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1D1409-18DB-4495-9DEF-7856B8C047CB}" emma:medium="tactile" emma:mode="ink">
              <msink:context xmlns:msink="http://schemas.microsoft.com/ink/2010/main" type="line" rotatedBoundingBox="24032,10146 24845,10146 24845,10997 24032,10997"/>
            </emma:interpretation>
          </emma:emma>
        </inkml:annotationXML>
        <inkml:traceGroup>
          <inkml:annotationXML>
            <emma:emma xmlns:emma="http://www.w3.org/2003/04/emma" version="1.0">
              <emma:interpretation id="{D5B02A29-EB92-407B-B7C6-1BA9D2CE2453}" emma:medium="tactile" emma:mode="ink">
                <msink:context xmlns:msink="http://schemas.microsoft.com/ink/2010/main" type="inkWord" rotatedBoundingBox="24032,10146 24845,10146 24845,10997 24032,10997"/>
              </emma:interpretation>
              <emma:one-of disjunction-type="recognition" id="oneOf0">
                <emma:interpretation id="interp0" emma:lang="en-US" emma:confidence="0">
                  <emma:literal>in</emma:literal>
                </emma:interpretation>
                <emma:interpretation id="interp1" emma:lang="en-US" emma:confidence="0">
                  <emma:literal>h</emma:literal>
                </emma:interpretation>
                <emma:interpretation id="interp2" emma:lang="en-US" emma:confidence="0">
                  <emma:literal>the</emma:literal>
                </emma:interpretation>
                <emma:interpretation id="interp3" emma:lang="en-US" emma:confidence="0">
                  <emma:literal>t,</emma:literal>
                </emma:interpretation>
                <emma:interpretation id="interp4" emma:lang="en-US" emma:confidence="0">
                  <emma:literal>l.</emma:literal>
                </emma:interpretation>
              </emma:one-of>
            </emma:emma>
          </inkml:annotationXML>
          <inkml:trace contextRef="#ctx0" brushRef="#br0">5595 1108 0,'-12'13'94,"-14"0"-78,13-13-16,0 26 15,0-13-15,0 0 16,0 0-16,-25 25 15,25-25-15,13 0 16,-39 0 78,26 0-79,0 0 1,-13 180 406</inkml:trace>
          <inkml:trace contextRef="#ctx0" brushRef="#br0" timeOffset="2224.09">5673 1096 0,'167'38'282,"-167"-25"-251,13-13-15,0 13-1,0-13 1,0 0 31,13 26 0,-13-26-47,-13 13 15,13-13-15,-13 13 16,12-13-1,-12 12 1,13-12 47,-13 13-48,13-13 1,0 13 15,0 0-15,13-13 15,-13 26-15,0-13 15,-1 0 16,-12 0 31,13 0-47,0-13-31,-13 12 31,13-12-15,13 13 15,-13-13 188,0 0-203</inkml:trace>
          <inkml:trace contextRef="#ctx0" brushRef="#br0" timeOffset="-1296.06">5608 644 0,'0'39'63,"0"-26"-48,0 0-15,-13 13 16,13-1-16,0-12 16,0 0-16,0 0 15,0 0-15,0 26 16,0-27-16,0 1 16,0 13-16,0-13 15,0 0-15,0 26 16,0-14-16,0 14 15,0 0-15,0-26 16,-12 12 0</inkml:trace>
        </inkml:traceGroup>
      </inkml:traceGroup>
    </inkml:traceGroup>
  </inkml:traceGroup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0.4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1 3449,'0'0'4075,"12"24"-4071,-9-16 111,-1 0 1,-1 1-1,0-1 0,0 1 0,0 12 0,-8 11-819,7-31 386,-1 1 0,0-1-1,0 1 1,0-1 0,0 1-1,0-1 1,0 0 0,0 0-1,-1 1 1,1-1 0,0 0 0,-1 0-1,1 0 1,-3 1 0,-2-1-1719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0.8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0 1 520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1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115 49 520,'-24'-3'1426,"23"3"-1413,1 0-1,0 0 1,-1 1-1,1-1 1,-1 0-1,1 0 1,0-1-1,-1 1 1,1 0 0,0 0-1,-1 0 1,1 0-1,0 0 1,-1 0-1,1 0 1,0-1-1,-1 1 1,1 0-1,0 0 1,-1 0-1,1-1 1,0 1 0,-1 0-1,1 0 1,0-1-1,0 1 1,-1 0-1,1-1 1,0 1-1,0 0 1,0-1-1,0 1 1,-1 0 0,1-1-1,0 1 1,0 0-1,0-1 1,0 1-1,0 0 1,0-1-1,0 1 1,0-1-1,0 1 1,0 0 0,0-1-1,0 1 1,0 0-1,0-1 1,1 1-1,-1 0 1,0-1-1,0 1 1,0 0-1,0-1 1,1 1-1,-1 0 1,0-1 0,0 1-1,1 0 1,-1 0-1,0-1 1,0 1-1,1 0 1,-1 0-1,1-1 1,8-4 29,0 1 0,0 0 0,1 1-1,-1 0 1,1 0 0,0 1 0,0 0 0,0 1 0,16-1 0,-23 2 62,-1 0 1,0 0 0,0 0-1,1 0 1,-1 0 0,0 1-1,1-1 1,-1 1 0,0-1-1,0 1 1,0 0 0,0 0-1,0 0 1,0 0 0,0 0 0,0 0-1,0 1 1,0-1 0,-1 1-1,4 2 1,-3 1-50,0-1-1,0 1 1,0-1 0,0 1 0,-1 0 0,0 0-1,0 0 1,0-1 0,0 7 0,-1 27 580,-1-37-574,0 0 0,1 1 1,-1-1-1,0 0 0,0 1 0,0-1 1,0 0-1,0 0 0,0 0 0,0 0 1,-1 0-1,1 0 0,0 0 1,0 0-1,-1-1 0,1 1 0,-1 0 1,1-1-1,-1 1 0,-1 0 0,-21 6 235,0-1 0,0 0 0,0-2 0,0-1 0,-39 0-1,60-3-385,0 1-1,0 0 0,0-1 0,0 1 0,0 0 0,1 1 0,-1-1 1,0 0-1,1 1 0,-1-1 0,-2 4 0,4-5-156,0 1 0,0 0 0,0 0-1,0 0 1,0 0 0,0 0 0,0 0 0,0 0-1,1 0 1,-1 0 0,0 1 0,1-1 0,-1 0-1,1 0 1,0 1 0,-1-1 0,1 2 0,0 2-2225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1.6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 11 1512,'0'0'5287,"-3"-2"-4911,0 1-319,1 0 1,0 0-1,-1 0 1,1 0-1,-1 0 1,1 0-1,-1 1 1,1-1-1,-1 1 1,0 0-1,1-1 1,-1 1-1,1 1 1,-1-1-1,0 0 1,1 0-1,-1 1 1,1 0-1,-1-1 1,1 1-1,-1 0 1,1 0-1,0 1 1,-1-1-1,1 0 1,0 1-1,0-1 1,0 1-1,0 0 1,0 0-1,0-1 1,1 1-1,-1 1 1,0-1-1,-1 3 1,-1 4 104,0-1 0,1 0 0,0 1 1,1 0-1,-1 0 0,2 0 1,-1 0-1,1 0 0,1 15 1,0-22-158,0 0 0,0 0 0,0-1 1,0 1-1,1 0 0,-1 0 0,1-1 1,-1 1-1,1 0 0,0 0 0,0-1 1,0 1-1,0-1 0,0 1 0,0-1 1,0 1-1,0-1 0,0 0 0,1 0 1,-1 1-1,1-1 0,2 2 0,0-1-7,1 0 1,0 0-1,-1-1 0,1 1 0,0-1 0,0 0 0,0 0 0,7 0 0,1 0-147,0-1-1,0-1 0,0 0 0,0-1 1,24-6-1,-23 3-665,0 0 1,0 0-1,0-2 1,-1 0 0,0 0-1,19-15 1,-28 17-1157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3.2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3649,'0'0'5389,"0"18"-5294,4 67 730,1 8-3943,-9-93 360,-1 0 908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3.6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46 2601,'0'0'2528,"4"-3"-2448,3-1-31,0 0 0,1 1-1,-1 0 1,1 0 0,-1 1 0,1 0-1,0 0 1,9 0 0,78-4 733,-3-1-347,-72 3-983,-37 4-905,12 0 1197,-5 0-2312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4.2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5449,'0'0'1406,"2"41"1102,-1-28-2401,1 0-1,0 0 0,0 0 1,8 24-1,2 6-31,-11-40-74,0 0 0,0-1 0,-1 1 0,1 0 1,-1-1-1,0 1 0,0 0 0,0 0 0,0-1 0,-1 1 0,1 0 0,-2 5 0,2-8-251,-1 1-1,0 0 0,1-1 0,-1 1 1,0 0-1,1-1 0,-1 1 1,0-1-1,0 1 0,1-1 1,-1 1-1,0-1 0,0 0 0,0 1 1,0-1-1,1 0 0,-1 0 1,0 0-1,0 0 0,0 1 1,0-1-1,0 0 0,0 0 0,-1-1 1,-1 1-2003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4.8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26 616,'0'0'1338,"16"-4"-1177,-5 1-181,1-1 345,1 0 1,0 1-1,0 0 0,0 1 0,0 1 1,0 0-1,0 1 0,22 2 0,-32-1-215,-1 0 0,1 1 0,0-1 0,0 1 0,-1 0 0,1 0 0,0 0-1,-1 0 1,0 0 0,0 0 0,1 1 0,-2-1 0,1 1 0,0-1 0,0 1-1,-1 0 1,1 0 0,-1 0 0,1 3 0,-1-4-43,0 0 1,0 0-1,-1 0 0,1 0 1,-1 0-1,1 0 0,-1 0 1,0 0-1,0 0 0,0 0 1,0 0-1,0 0 0,0 1 1,-1-1-1,1 0 0,-1 0 1,1 0-1,-1 0 0,0 0 1,0 0-1,0 0 0,0-1 1,0 1-1,0 0 0,0 0 1,-1-1-1,1 1 0,-3 1 1,-119 78 1281,108-49-1252,14-31-92,1 1 0,-1-1 0,0 0-1,1 1 1,-1-1 0,1 0 0,-1 1 0,1-1-1,0 1 1,0-1 0,0 0 0,-1 1 0,1-1-1,1 1 1,-1-1 0,0 1 0,0-1 0,0 1-1,1-1 1,-1 0 0,1 1 0,-1-1 0,2 3-1,9-1 4,-1 0-1,1 0 1,-1-1 0,1 0-1,0-1 1,0-1-1,14 0 1,-13 0-24,0 0 0,0 1 0,0 0 0,0 1 0,17 5 1,-40-4-8709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5.3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0 5233,'0'0'3984,"-23"31"-2683,20-25-1310,0 1-1,0 0 1,1-1-1,0 1 1,0 0-1,1 1 1,-1-1-1,2 0 1,-1 0-1,1 1 1,1 9-1,-1-7-397,-4-10 126,-6 0-416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5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0 0 208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0-10-29T14:52:32.066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483942A-515C-436E-A914-D32D0A595EA4}" emma:medium="tactile" emma:mode="ink">
          <msink:context xmlns:msink="http://schemas.microsoft.com/ink/2010/main" type="inkDrawing" rotatedBoundingBox="10469,5788 10484,5788 10484,5803 10469,5803" shapeName="Other"/>
        </emma:interpretation>
      </emma:emma>
    </inkml:annotationXML>
    <inkml:trace contextRef="#ctx0" brushRef="#br0">0 0 0</inkml:trace>
  </inkml:traceGroup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6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14 208,'-29'-13'5826,"37"17"-1532,22 15-4669,-30-19 375,8 8 4,1-1 0,-1 1 0,-1 1 0,1-1 0,8 15 0,-16-20-28,0-2-98,0 0 1,0 0 0,0 0-1,0 0 1,-1 0-1,1 0 1,0 0 0,-1 0-1,1 0 1,0 0-1,-1 0 1,1 0 0,-1 0-1,0 0 1,1-1-1,-1 1 1,0 0 0,1 0-1,-1-1 1,0 1-1,0 0 1,0-1 0,1 1-1,-1-1 1,0 1 0,0-1-1,0 0 1,0 1-1,0-1 1,0 0 0,-1 1-1,-1 0-119,-9 4-2401</inkml:trace>
  <inkml:trace contextRef="#ctx0" brushRef="#br0" timeOffset="1">1 102 3513,'0'0'2155,"10"-1"-2106,121-20-266,-114 18-793,-2-2-751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6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 17 3649,'0'0'2792,"-6"-3"-2520,-4 0-48,-1 0-1,0 0 0,0 1 1,0 1-1,0 0 0,-21 1 0,31 0-174,-1 1 0,1 0 0,0 0 0,0-1 0,0 1 0,0 0 0,0 0 0,0 0 0,1 0 0,-1 0 0,0 0 0,0 0 0,1 1 0,-1-1 0,1 0 0,-1 0 0,1 0 0,-1 1 0,1 1 0,-10 31 932,9-31-844,-2 14 66,0 1-1,1 1 0,1 25 1,4-42-197,-1-1 1,0 0 0,1 1-1,-1-1 1,1 0 0,-1 0-1,1-1 1,0 1 0,-1 0-1,4-1 1,19 3-116,1-2 1,31-2-1,-8-1-949,-47 2 929,0 0 0,-1 0 0,1-1 0,0 1 0,-1-1 0,1 1 0,-1-1 0,1 1 0,-1-1-1,1 0 1,-1 0 0,1 0 0,-1 0 0,0 0 0,1 0 0,-1 0 0,0-1 0,0 1 0,0 0 0,0-1 0,1-1 0,-1 3 42,5-9-2059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7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3809,'0'0'3723,"9"1"-3089,8 1-330,-1 1 1,0 0 0,0 1-1,0 1 1,0 1-1,0 0 1,22 13 0,-32-16-276,0 1 1,-1-1-1,1 1 1,-1 0 0,1 1-1,-1-1 1,-1 1-1,1 0 1,0 0 0,-1 1-1,0-1 1,-1 1 0,1 0-1,-1 0 1,0 0-1,-1 1 1,1-1 0,-1 1-1,0-1 1,-1 1 0,0 0-1,1 9 1,-1 23-21,-1-8 376,-4 56-1,2-79-641,1 1 1,-1-1-1,0 0 0,-1 0 0,1 0 0,-2 0 0,1 0 0,-1-1 0,0 0 0,-1 0 0,-7 10 0,6-11-1570,-3-1-540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8.8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1 4001,'0'0'5821,"8"82"-4951,-4-67-838,-1 0 1,0 1 0,-1-1-1,-1 1 1,0 0 0,-1 0-1,-2 17 1,1-30-331,0 0-1,0 0 1,-1 0 0,1-1-1,-1 1 1,1 0 0,-1-1-1,0 1 1,0-1-1,0 0 1,-3 3 0,1 0-899,-2-1-1034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9.3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64 2921,'0'0'6438,"-5"0"-6072,-11 3 161,34-4 498,80-18-606,-45 12-412,-10 2-55,51-1 1,-94 6 25,0 0 1,0 0-1,0 0 1,0 0 0,0 0-1,1-1 1,-1 1-1,0 0 1,0 0-1,0 0 1,0 0-1,0-1 1,0 1-1,0 0 1,0 0-1,0 0 1,0 0 0,0-1-1,0 1 1,0 0-1,0 0 1,0 0-1,0 0 1,0-1-1,0 1 1,0 0-1,0 0 1,0 0-1,0 0 1,0-1 0,0 1-1,0 0 1,0 0-1,-1 0 1,1 0-1,0 0 1,0-1-1,0 1 1,0 0-1,0 0 1,0 0 0,-1 0-1,1 0 1,0 0-1,0 0 1,0 0-1,0-1 1,0 1-1,-1 0 1,1 0-1,0 0 1,0 0-1,0 0 1,-1 0 0,-33-13-4683,22 4 148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29.9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16 304,'0'0'3740,"8"-3"-3231,2-1-290,-7 3-47,0-1 0,0 1-1,0 0 1,0 0 0,0 0-1,1 1 1,-1-1 0,0 1 0,7-1 593,23 1 368,129 0-32,-93 0-3793,-69 5-1452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30.6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3329,'0'0'3639,"0"30"-2107,0 91-790,0-69-3764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31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3289,'0'0'3490,"0"12"1067,0 39-4619,3 67 83,-3-77-3324,-1-38 1631,-1-3-231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31.7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 2264,'0'0'4778,"0"29"-2287,-3 59-654,1-44-2243,1 1-3818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32.3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 2865,'0'0'4883,"29"0"-2773,222-18-1030,-250 18-1255,1 0 0,0 0 0,0 0 0,0-1-1,0 1 1,0 0 0,-1-1 0,1 1 0,0-1-1,0 0 1,-1 1 0,1-1 0,0 0 0,-1 0 0,1 0-1,-1 0 1,1 0 0,-1-1 0,0 1 0,1 0-1,1-3 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3:11.666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F97B2539-E1F6-420F-85D2-502CCDFE3646}" emma:medium="tactile" emma:mode="ink">
          <msink:context xmlns:msink="http://schemas.microsoft.com/ink/2010/main" type="writingRegion" rotatedBoundingBox="8881,4513 8277,7839 7876,7766 8481,4440"/>
        </emma:interpretation>
      </emma:emma>
    </inkml:annotationXML>
    <inkml:traceGroup>
      <inkml:annotationXML>
        <emma:emma xmlns:emma="http://www.w3.org/2003/04/emma" version="1.0">
          <emma:interpretation id="{FB9E7C51-4019-4FAB-B6F0-F30A6FDFA794}" emma:medium="tactile" emma:mode="ink">
            <msink:context xmlns:msink="http://schemas.microsoft.com/ink/2010/main" type="paragraph" rotatedBoundingBox="8881,4513 8277,7839 7876,7766 8481,44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773A8F0-635B-4DA0-B3FA-EF385D2E11FA}" emma:medium="tactile" emma:mode="ink">
              <msink:context xmlns:msink="http://schemas.microsoft.com/ink/2010/main" type="line" rotatedBoundingBox="8881,4513 8277,7839 7876,7766 8481,4440"/>
            </emma:interpretation>
          </emma:emma>
        </inkml:annotationXML>
        <inkml:traceGroup>
          <inkml:annotationXML>
            <emma:emma xmlns:emma="http://www.w3.org/2003/04/emma" version="1.0">
              <emma:interpretation id="{D405796C-A252-4614-A580-811EB75BF352}" emma:medium="tactile" emma:mode="ink">
                <msink:context xmlns:msink="http://schemas.microsoft.com/ink/2010/main" type="inkWord" rotatedBoundingBox="8716,4483 8580,5234 8345,5191 8481,4440"/>
              </emma:interpretation>
              <emma:one-of disjunction-type="recognition" id="oneOf0">
                <emma:interpretation id="interp0" emma:lang="en-US" emma:confidence="0.5">
                  <emma:literal>-</emma:literal>
                </emma:interpretation>
                <emma:interpretation id="interp1" emma:lang="en-US" emma:confidence="0">
                  <emma:literal>T</emma:literal>
                </emma:interpretation>
                <emma:interpretation id="interp2" emma:lang="en-US" emma:confidence="0">
                  <emma:literal>F</emma:literal>
                </emma:interpretation>
                <emma:interpretation id="interp3" emma:lang="en-US" emma:confidence="0">
                  <emma:literal>.</emma:literal>
                </emma:interpretation>
                <emma:interpretation id="interp4" emma:lang="en-US" emma:confidence="0">
                  <emma:literal>_</emma:literal>
                </emma:interpretation>
              </emma:one-of>
            </emma:emma>
          </inkml:annotationXML>
          <inkml:trace contextRef="#ctx0" brushRef="#br0">2875-1514 10 0,'0'0'204'15,"0"0"-76"-15,0 0-44 0,0 0 12 16,0 0-10 0,0 0-37-16,0 0-24 0,0 0-24 15,0 0 8-15,4 0-9 16,-2 0 1-16,1 0 3 16,-1 0 18-16,1 0 17 15,3 0 4-15,-3-4-20 16,2 3 3-16,-3-5-6 15,3 4-19-15,4-4 10 16,-1 4-10-16,3-5 5 0,0 2-5 16,-1 0 1-1,2 1-2-15,1-1 0 0,-3 0 1 16,-1-1 5 0,-4 1-6-16,0 1 1 0,2-1 19 15,-5 3-7 1,-2 0 17-16,3 2 6 0,-3-3-10 15,0 3 8-15,0 0-20 0,0 0-12 16,0 0-2 0,2 0-15-16,1 0-4 0,3 0-2 15,-1-2 5 1,0 2 16-16,1-3 0 0,-1 1 1 16,-2 2 12-1,-1-3-12-15,1 3 14 0,-1-2-5 16,2-1-9-1,-4-1 24-15,3 0-17 0,-1 0 0 16,1 2 4-16,-3-3-12 16,2 2 0-16,1 3 0 15,-3-2 1-15,0 2-2 16,0 0 1-16,0 0 0 16,0 0 0-16,0 0-37 15,0 0-8-15,0 0-30 16,-3 5-35-16,-11 2-33 15,2-3-106-15</inkml:trace>
          <inkml:trace contextRef="#ctx0" brushRef="#br0" timeOffset="849.97">3041-1608 85 0,'0'0'145'16,"0"0"-98"-1,0 0-11-15,0 0 51 0,0 0 18 16,0 0-21 0,0 0-6-16,2-2-10 0,-2 2 1 15,0 0-3 1,0 0-18-16,0 0-21 0,0 0-10 15,0 0-16-15,0 0 9 0,0 10 16 16,0 0 3 0,0 3 13-16,0 5-17 0,0 2 4 15,0 5 17 1,0 3-8-16,0 6 18 0,0 5 2 16,0 1-45-1,0 4 0-15,-2-3-12 16,2 1-1-16,-3-3 16 15,-3-5-16-15,4-2 8 16,-3-5-8-16,2-3 0 0,1-2 13 16,-5-3-13-1,5 1 0-15,-1-2 7 0,3 1-7 16,-2-3 0 0,-1 2 0-16,3-3 1 0,0-4 4 15,0 1-4 1,-2-6-1-16,2 1 0 0,0-2 1 15,0 3-1-15,0-3 0 0,0-4-8 16,0 6 8 0,0-3 0-16,0-2 0 0,0 1-6 15,0-3-22 1,0 0 5-16,0 0-15 0,0 0-27 16,0 0-7-1,0 0-54-15,0 0-53 0,0 0-78 0</inkml:trace>
        </inkml:traceGroup>
        <inkml:traceGroup>
          <inkml:annotationXML>
            <emma:emma xmlns:emma="http://www.w3.org/2003/04/emma" version="1.0">
              <emma:interpretation id="{D58FDDE5-D598-4C61-BBB2-1B9B0BC8CC86}" emma:medium="tactile" emma:mode="ink">
                <msink:context xmlns:msink="http://schemas.microsoft.com/ink/2010/main" type="inkWord" rotatedBoundingBox="8727,5361 8589,6122 8227,6056 8365,5295"/>
              </emma:interpretation>
              <emma:one-of disjunction-type="recognition" id="oneOf1">
                <emma:interpretation id="interp5" emma:lang="en-US" emma:confidence="0.5">
                  <emma:literal>°</emma:literal>
                </emma:interpretation>
                <emma:interpretation id="interp6" emma:lang="en-US" emma:confidence="0">
                  <emma:literal>.</emma:literal>
                </emma:interpretation>
                <emma:interpretation id="interp7" emma:lang="en-US" emma:confidence="0">
                  <emma:literal>a</emma:literal>
                </emma:interpretation>
                <emma:interpretation id="interp8" emma:lang="en-US" emma:confidence="0">
                  <emma:literal>o</emma:literal>
                </emma:interpretation>
                <emma:interpretation id="interp9" emma:lang="en-US" emma:confidence="0">
                  <emma:literal>=</emma:literal>
                </emma:interpretation>
              </emma:one-of>
            </emma:emma>
          </inkml:annotationXML>
          <inkml:trace contextRef="#ctx0" brushRef="#br0" timeOffset="1739.89">2783-791 337 0,'0'0'118'16,"0"0"-73"-16,0 0 59 0,0 0 31 16,0 0-51-1,0 0-35-15,0 0-1 0,52 7-5 16,-41-7 2 0,2 2-9-16,0 1 23 0,4-1 5 15,-1 0-29 1,1-2-9-16,-4 3-12 0,4-3-13 15,-1 2 15-15,0-2-14 16,1 3 12-16,-1-2 2 16,-1 2-4-16,-1-3 4 15,-3 3-15-15,-3-1-1 16,-2-2 8-16,-1 3-8 16,-2-3 1-16,-1 3-1 15,-2-3 1-15,0 0-1 16,0 2 7-16,0-2-6 15,0 2 16-15,0 3-16 16,0 5 6-16,0-1 5 0,0 8-11 16,0 3 0-1,0-1-1-15,0 6-1 0,0-3 1 16,0 0 0 0,0 0 1-16,0 0 4 0,0-2-3 15,-5 2-2 1,-6 2 11-16,-2-3 26 0,2 5-11 15,2-2-25-15,2 1 7 0,2-1-4 16,-2 3-3 0,5-3-1-16,-1 0 0 0,3-2 0 15,0-5-1 1,0 0 2-16,0-2-1 0,-2-2 0 16,-1 0 7-1,1-5-7-15,-2 5 0 0,1-7 0 16,1 6 1-1,-1-6-1-15,3 2 0 0,0-1 0 16,0-2 1-16,0 0-1 16,0 0 0-16,0-2-5 15,0-2 4-15,0 3 0 16,0-4 1-16,0 1-3 16,0-1-19-16,-2 0 11 15,2 0-23-15,-3 0-25 16,-3 0-40-16,4-6-184 15,-6-10-331-15</inkml:trace>
          <inkml:trace contextRef="#ctx0" brushRef="#br0" timeOffset="2709.83">2835-743 62 0,'0'0'303'0,"0"0"-222"15,0 0-62-15,0 0 20 16,0 0 14-16,0 0-23 16,0 0-28-16,2 2-1 15,-2 1 20-15,0-1-8 16,0 8 2-16,0 3 27 15,0 3-19-15,0 7-3 16,0-2-13-16,0 6-6 0,0 0 8 16,0 0-8-1,0 1 28-15,0 0 32 0,0 2-18 16,0-4 2 0,0 4 3-16,0-3-5 0,-2-3-1 15,-9 0-22 1,3 1 0-16,-1-3-10 0,4 2-10 15,-2 0 37-15,0 3-13 0,0 1 8 16,0-2-3 0,0-1-1-16,-1-3 43 0,0-8-35 15,2-1-35 1,0-3 10-16,4-6-10 0,-1 4 0 16,-2 0 17-1,3 1-8-15,-1-2 1 0,-1 1-11 16,4-3 8-1,0-2-5-15,0 0-3 0,0-3 0 16,0 4 1-16,0-4-1 16,0 0 1-16,0 0-1 15,0 0 2-15,0 0 5 16,0 0-5-16,0 0 5 16,0 0 3-16,0 0-8 15,7 0 16-15,11 0-2 16,4 0-16-16,8 0 10 15,-1 0-10-15,1 0 1 0,0 0 4 16,-6 0-4 0,-5 0-1-16,-7 0 0 0,-5 0 0 15,-1 0-1 1,-6 0 2-16,0 0-1 0,0 0 8 16,0 0-7-1,0 0-1-15,3 0 11 0,0-7-10 16,5 6 5-16,0-4-6 0,6 0 0 15,-4 3 0 1,1-3-8-16,-2 2 2 0,-4 3 4 16,-5-2-3-1,0 2 4-15,0-3 1 0,0 3-1 16,0-2-15 0,-16 0-61-16,-6 0-65 0,0-2-244 0</inkml:trace>
        </inkml:traceGroup>
        <inkml:traceGroup>
          <inkml:annotationXML>
            <emma:emma xmlns:emma="http://www.w3.org/2003/04/emma" version="1.0">
              <emma:interpretation id="{0A01C03A-4FCA-4499-9424-C9EA6941A6AC}" emma:medium="tactile" emma:mode="ink">
                <msink:context xmlns:msink="http://schemas.microsoft.com/ink/2010/main" type="inkWord" rotatedBoundingBox="8435,6179 8137,7814 8025,7793 8322,6158"/>
              </emma:interpretation>
              <emma:one-of disjunction-type="recognition" id="oneOf2">
                <emma:interpretation id="interp10" emma:lang="en-US" emma:confidence="0.5">
                  <emma:literal>-</emma:literal>
                </emma:interpretation>
                <emma:interpretation id="interp11" emma:lang="en-US" emma:confidence="0">
                  <emma:literal>.</emma:literal>
                </emma:interpretation>
                <emma:interpretation id="interp12" emma:lang="en-US" emma:confidence="0">
                  <emma:literal>,</emma:literal>
                </emma:interpretation>
                <emma:interpretation id="interp13" emma:lang="en-US" emma:confidence="0">
                  <emma:literal>m</emma:literal>
                </emma:interpretation>
                <emma:interpretation id="interp14" emma:lang="en-US" emma:confidence="0">
                  <emma:literal>_</emma:literal>
                </emma:interpretation>
              </emma:one-of>
            </emma:emma>
          </inkml:annotationXML>
          <inkml:trace contextRef="#ctx0" brushRef="#br0" timeOffset="4503.08">2772 58 582 0,'0'0'160'16,"0"0"-131"0,0 0-15-16,0 0 35 0,0 0 6 15,0 0 0 1,0 0-36-16,9 61-12 0,-9-43 2 15,0 3 1-15,0-2 58 16,0 4-18-16,0-4 62 16,-7-1-60-16,2-4-42 15,3 2-7-15,-1 3 6 0,1 1-8 16,-1 4 33 0,-3 3-21-16,4 0-13 0,-1-1 18 15,0-1-11 1,1-1 2-16,-2-4 3 0,-1-1-11 15,3-2 24 1,-6 0-12-16,2 0-13 0,-2 0 17 16,-3 0-16-16,3 5 24 15,-3 0-9-15,0 0-9 16,3 3-3-16,-1-5-3 16,4-1 0-16,3-1 6 15,-1-4-7-15,3 3 0 16,0-2 6-16,0 2-6 15,0-3-1-15,-2-1 1 16,2-1-1-16,-3 0 0 0,-3 0 2 16,1 3-1-1,-4 2 23-15,-1 5-13 0,-1 0 11 16,3 2-11 0,-3 1-9-16,6-3 10 0,0-1-11 15,1-1 0 1,1 0 1-16,3-1 0 0,-2 1-1 15,2 0 0 1,0-1 1-16,-3-2 0 0,1 3 0 16,-1-1-1-16,-3 1 3 0,1-1-1 15,2-2-2 1,-3-2 9-16,1-3-8 0,3-1 8 16,-1-7-8-1,3 3 1-15,0-2 2 0,0 0-2 16,0 2-2-1,0-1 0-15,0 0 0 0,0 2 1 16,0 1-1-16,0 1 0 16,-2 5 3-16,-1-3 4 15,-3 3-6-15,3-2 4 16,-2-4-4-16,3-2 8 16,-2 1-9-16,1-1 0 15,3 1 1-15,0-4 0 16,0 1-1-16,0 0 0 15,0-3 0-15,0 3 1 16,0-2-1-16,-2-1 0 16,2 1 1-16,0-1 0 0,0 1-1 15,0-3 0 1,0 1 0-16,-3 3 4 0,3-3-4 16,0 2 0-1,0 0 0-15,0-1 0 0,0 1 0 16,0-1 0-1,0-2-6-15,0 3 6 0,0-3 1 16,0 0-1-16,0 0 6 0,0 0-5 16,0 2-1-1,0-2 0-15,0 0 1 0,0 3-2 16,0-1 1 0,0 0 0-16,0 1 0 0,0-1 1 15,0 1-2 1,0-1 1-16,0 1 0 0,0-2 0 15,0 3 0 1,0-4 0-16,0 2 0 16,0-2 2-16,0 0-3 0,0 0 1 15,0 0 0 1,0 0 2-16,0 0-2 0,0 0 0 16,0 0 0-1,0 0-3-15,0 0 3 0,0 0 0 16,0 0 1-1,0 0 0-15,0 0-1 0,0 0 0 16,0 0-2-16,0 0-9 16,0 0 11-16,0 0 0 15,0 0-6-15,0 0 0 0,5 0 6 16,-2 0-16 0,3-2 3-16,-3-3-10 0,-1 5 16 15,-2 0-2-15,0 0 9 16,3 0-1-16,-3 0 1 15,0 0 0-15,0 0 0 16,0 0 0-16,0 0 0 16,0 0 0-16,0 0 0 15,0 0 0-15,0 0 0 16,0 0 0-16,0 0 7 16,2 0-6-16,-2 5-2 0,0-3 1 15,0 0 0 1,0 1 5-16,0 2-5 0,0 2 13 15,0 3 13 1,0 4-11-16,0-1 2 0,-5 4-16 16,0 0 0-1,-1 0 6-15,1 0-6 0,2-3-1 16,3-4 0 0,0-5-2-16,0-3 2 0,0 1-15 15,0-3-4-15,0 0 12 0,0 0-8 16,0 0 15-1,0 0 0-15,0 0 2 0,0 0-2 16,0 0 0 0,0 0 0-16,0 0-1 15,0 0 1-15,0 0 0 16,0 0 0-16,0-3-24 16,5-4 6-16,4 0-34 0,1-1-25 15,4 1-6 1,0 0-21-16,0-3-42 0,-4 3-89 15,-1 3-164-15</inkml:trace>
        </inkml:traceGroup>
      </inkml:traceGroup>
    </inkml:traceGroup>
  </inkml:traceGroup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33.4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24 1192,'0'0'6364,"-9"-13"-2376,283 13-3896,-232-6-197,-29 3-580,-26 1-2281,1 2 591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34.6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4545,'0'0'6643,"21"0"-6325,18-2-356,-1-2-1,0-2 1,45-11 0,-73 14-49,-8 3-135,2 0-555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34.9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64 2817,'0'0'3360,"10"-8"-3181,5-4-110,-10 6 22,1 1 1,0 1 0,0-1 0,0 1-1,1 0 1,13-5 0,-16 7-63,0 1 0,-1 0-1,1 1 1,0-1 0,0 1 0,0 0 0,0 0 0,0 0 0,0 0-1,7 2 1,21-1-2631,-25-6-396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36.4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72 1464,'0'0'5762,"-2"-3"-5085,-6-13 2975,29 16-3673,197-11 123,-168 10-643,0-2 0,0-3 0,88-21 1,-135 26 505,7-1-946,-16 0-1212,-12 2-30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37.2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1 576,'0'0'4025,"9"3"-3204,47 14 1332,53 19-308,-96-31-1813,0 1 0,0 0 0,-1 1 0,0 1 1,21 15-1,-31-21 1,0 0 0,0 0 1,0 0-1,0 0 0,0 0 0,-1 0 1,1 1-1,-1-1 0,0 0 0,1 1 1,-1-1-1,0 1 0,0-1 1,-1 1-1,1 0 0,-1-1 0,1 1 1,-1 0-1,0 5 0,-1-4 19,1 1-1,-1-1 1,-1 0-1,1 0 0,-1 1 1,0-1-1,0-1 1,0 1-1,0 0 1,-1 0-1,-3 4 1,-8 7 52,0-1 1,-2 0-1,1-1 1,-22 13-1,34-23-118,-118 71 592,56-37-180,63-36-399,0 0 0,0 1-1,1-1 1,-1 0 0,0 1 0,1-1 0,-1 1 0,1 0-1,0-1 1,-1 1 0,1 0 0,0 0 0,0 0 0,0 0-1,0 0 1,0 0 0,1 0 0,-1 0 0,1 0 0,-1 1-1,1-1 1,0 0 0,0 4 0,32-5-20,218-14 158,-197 11-129,-43 3-9,0-1 1,0 0 0,1-1-1,-1 0 1,0-1 0,11-3-1,-12 3 30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38.3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277 20 3841,'0'0'2871,"-9"-19"-2830,-5 19-61,0 0-1,0 1 0,-25 5 1,35-5 71,0 0-1,1 0 1,-1 1 0,0-1 0,1 1 0,-1 0 0,1 0 0,0 1 0,0-1 0,-1 1 0,1-1 0,1 1-1,-1 0 1,0 0 0,1 0 0,0 0 0,-3 5 0,5-8-52,-9 21 1211,9-21-1199,0 1 0,1-1 1,-1 1-1,0-1 1,0 1-1,0 0 1,1-1-1,-1 1 1,0-1-1,0 1 0,1-1 1,-1 0-1,0 1 1,1-1-1,-1 1 1,1-1-1,-1 1 1,0-1-1,1 0 0,-1 1 1,1-1-1,-1 0 1,1 0-1,-1 1 1,1-1-1,0 0 1,-1 0-1,1 0 0,-1 0 1,1 0-1,-1 1 1,1-1-1,0 0 1,1 0-13,0 1 0,-1-1 0,1 1 1,0 0-1,0 0 0,-1 0 0,1 0 0,-1 0 1,1 0-1,-1 0 0,1 0 0,-1 1 1,0-1-1,1 0 0,-1 1 0,0 0 0,1 1 1,8 10-8,-9-13 18,0 1-1,0-1 0,-1 1 1,1 0-1,-1-1 0,1 1 1,0 0-1,-1-1 1,1 1-1,-1 0 0,0 0 1,1 0-1,-1 0 0,0-1 1,1 1-1,-1 0 1,0 0-1,0 0 0,0 0 1,0 0-1,1 0 0,-2 0 1,1 0-1,0 0 0,0 0 1,0-1-1,0 1 1,0 0-1,-1 0 0,1 0 1,0 0-1,-1 0 0,1-1 1,-1 1-1,1 0 1,-1 0-1,1 0 0,-1-1 1,0 1-1,1 0 0,-1-1 1,0 1-1,1-1 0,-1 1 1,0-1-1,0 1 1,0 0-1,-47 22 768,39-19-717,3-2 65,1-1 0,-1 0-1,1 0 1,-1-1 0,1 1-1,-1-1 1,-7-1 0,10 1-317,-1-1 0,0 1 0,1 0 0,-1 0 0,0 0 1,0 1-1,1-1 0,-1 1 0,0 0 0,1 0 0,-1 0 1,1 1-1,-4 1 0,3 2-3480,4 0 590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39.2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6 176,'0'0'6223,"40"-5"-3509,32 5-2253,-72 2-395,1 0 0,-1 0 0,0 1 1,-1-1-1,1 0 0,0 0 0,-1 0 0,1 1 0,-1-1 1,0 0-1,0 0 0,1 0 0,-1 0 0,-3 3 0,1 7-79,3-6 0,0-4-1,0-1 0,0 1 0,0 0 0,0 0 0,0 0 0,0-1 0,1 1 0,-1 0 0,1 0 0,-1-1 0,1 1 0,0 0 0,-1-1 0,1 1 0,0 0 0,0-1 0,0 1 0,0-1 0,0 0 0,1 1 0,-1-1 0,2 2 0,10 11-81,-12-13 99,0 0 0,0 1 0,-1-1 0,1 1 0,-1-1 0,1 0 0,-1 1-1,0-1 1,1 1 0,-1-1 0,0 1 0,0-1 0,0 1 0,0 0 0,0-1-1,0 1 1,-1-1 0,1 1 0,0-1 0,-1 0 0,1 1 0,-1-1 0,0 1-1,1-1 1,-1 0 0,0 1 0,0-1 0,0 0 0,0 0 0,0 0 0,0 0-1,0 0 1,0 0 0,-1 0 0,1 0 0,0 0 0,0 0 0,-1-1 0,1 1-1,-1 0 1,-1 0 0,-8 3 25,0 1 0,-1-2 0,0 1 0,0-2 0,0 0 0,-20 2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40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 0 1240,'0'0'7899,"-3"25"-7061,-1-12-451,0 0 1,0-1-1,-13 24 1,-6 18 285,22-51-666,0 0 0,0 0 0,0-1 0,1 1 0,-1 0 0,1 0 0,0 0-1,-1 0 1,2 0 0,-1 0 0,0-1 0,0 1 0,1 0 0,0 0 0,-1 0 0,1-1 0,0 1 0,1 0 0,-1-1 0,2 4 0,0-3-2,0 0-1,-1 0 1,2 0 0,-1-1 0,0 1 0,0-1 0,1 0 0,-1 0 0,1 0-1,0 0 1,0-1 0,6 3 0,11 0-187,0 0 0,0-2 0,0 0 0,29-1 0,-46-1 101,8 0-74,-5 0-144,1 0-1,-1 0 1,0-1-1,1 0 1,8-2-1,-13 2 85,0 0 0,0-1 0,0 1-1,0-1 1,-1 0 0,1 0 0,0 0-1,-1 0 1,1 0 0,-1-1-1,0 1 1,0-1 0,0 1 0,3-6-1,6-10-1647,-4 2-1687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40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64 880,'0'0'4649,"15"-3"-3958,258-40 1272,-176 31-2055,-94 11-1588,-16 0 718,-23-2-784,9 3-349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9:40.8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1464,'0'0'5397,"7"0"-4992,58 2 936,-26 0-1726,1-1-1,49-7 1,-76 1-1808,-1-2-1689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3:30.994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9B9DA7CD-40D6-4200-850E-7B55CF28A1D5}" emma:medium="tactile" emma:mode="ink">
          <msink:context xmlns:msink="http://schemas.microsoft.com/ink/2010/main" type="writingRegion" rotatedBoundingBox="9060,4090 11285,6429 10579,7100 8354,4762"/>
        </emma:interpretation>
      </emma:emma>
    </inkml:annotationXML>
    <inkml:traceGroup>
      <inkml:annotationXML>
        <emma:emma xmlns:emma="http://www.w3.org/2003/04/emma" version="1.0">
          <emma:interpretation id="{569D3BEC-1024-42CC-82DB-D87303165F9F}" emma:medium="tactile" emma:mode="ink">
            <msink:context xmlns:msink="http://schemas.microsoft.com/ink/2010/main" type="paragraph" rotatedBoundingBox="9060,4090 11285,6429 10579,7100 8354,47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6108C6-1C4B-492D-920B-67319473F33D}" emma:medium="tactile" emma:mode="ink">
              <msink:context xmlns:msink="http://schemas.microsoft.com/ink/2010/main" type="line" rotatedBoundingBox="9060,4090 11285,6429 10579,7100 8354,4762">
                <msink:destinationLink direction="with" ref="{1B4E930B-D4C0-4969-962B-6AB5976E22F3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FABCC64-989B-4F2C-9DBF-7759154FB1D2}" emma:medium="tactile" emma:mode="ink">
                <msink:context xmlns:msink="http://schemas.microsoft.com/ink/2010/main" type="inkWord" rotatedBoundingBox="8813,4326 9347,4887 9267,4962 8734,4401"/>
              </emma:interpretation>
              <emma:one-of disjunction-type="recognition" id="oneOf0">
                <emma:interpretation id="interp0" emma:lang="en-US" emma:confidence="0.5">
                  <emma:literal>-</emma:literal>
                </emma:interpretation>
                <emma:interpretation id="interp1" emma:lang="en-US" emma:confidence="0">
                  <emma:literal>_</emma:literal>
                </emma:interpretation>
                <emma:interpretation id="interp2" emma:lang="en-US" emma:confidence="0">
                  <emma:literal>~</emma:literal>
                </emma:interpretation>
                <emma:interpretation id="interp3" emma:lang="en-US" emma:confidence="0">
                  <emma:literal>.</emma:literal>
                </emma:interpretation>
                <emma:interpretation id="interp4" emma:lang="en-US" emma:confidence="0">
                  <emma:literal>e</emma:literal>
                </emma:interpretation>
              </emma:one-of>
            </emma:emma>
          </inkml:annotationXML>
          <inkml:trace contextRef="#ctx0" brushRef="#br0">3177-1715 42 0,'0'0'136'16,"0"0"-61"-16,0 0-6 0,0 0 2 15,0 0-14-15,0 0-34 16,0 0-5-16,-3 0-8 15,3 0 0-15,-3 0 7 16,1 0-1 0,2 0 33-16,-3 0-1 0,3 0-2 15,0 0 19-15,0 0-28 16,0 0-15-16,0 0 7 16,0 0-13-16,0 0-2 0,0 0 5 15,0 0-10 1,0 0 11-16,0 0-11 0,0 0 31 15,0 7 14 1,0-1-24-16,5 5 3 0,4-1 6 16,-2 0-26-1,5 0 18-15,2 2-11 0,-2 3-3 16,2-3 6 0,2 0-14-16,1 3 0 0,-1-3 2 15,3 2 2-15,0-1 6 16,-3 1-18-16,3-2 14 15,-2 0 22-15,-1 1-28 16,0-1 3-16,1 1-5 16,-3 1-7-16,-2 0 20 15,2 2-12-15,0 0 3 16,0-1 15-16,0-1-24 16,-2 1 9-16,2-4-11 0,0 1 2 15,-7-4 3 1,5-2-5-16,-5-1 0 0,2 2 2 15,2-2 5-15,-1 3-7 16,2 1 1-16,4 1-1 16,1 0 19-1,-1 0-17-15,3-2-1 0,-7 1 11 16,5-2-11 0,-6-2-1-16,-3 0 0 0,-2 0 1 15,-4-4 0-15,1 3 0 0,-1-3 0 16,1 2-1-1,3-3 2-15,-3 3-2 0,-1-1 0 16,1-2-10 0,-3 3 9-16,0-3-16 0,2 0-11 15,-2 0 5 1,0 0-51-16,0 0-69 0,3 0-126 16,-3 0-128-16</inkml:trace>
        </inkml:traceGroup>
        <inkml:traceGroup>
          <inkml:annotationXML>
            <emma:emma xmlns:emma="http://www.w3.org/2003/04/emma" version="1.0">
              <emma:interpretation id="{7141C4A6-46AF-47BF-B405-104876BF6C57}" emma:medium="tactile" emma:mode="ink">
                <msink:context xmlns:msink="http://schemas.microsoft.com/ink/2010/main" type="inkWord" rotatedBoundingBox="9637,4697 11285,6429 10579,7100 8932,5368"/>
              </emma:interpretation>
              <emma:one-of disjunction-type="recognition" id="oneOf1">
                <emma:interpretation id="interp5" emma:lang="en-US" emma:confidence="0.5">
                  <emma:literal>Fri</emma:literal>
                </emma:interpretation>
                <emma:interpretation id="interp6" emma:lang="en-US" emma:confidence="0">
                  <emma:literal>titi</emma:literal>
                </emma:interpretation>
                <emma:interpretation id="interp7" emma:lang="en-US" emma:confidence="0">
                  <emma:literal>tai</emma:literal>
                </emma:interpretation>
                <emma:interpretation id="interp8" emma:lang="en-US" emma:confidence="0">
                  <emma:literal>tipi</emma:literal>
                </emma:interpretation>
                <emma:interpretation id="interp9" emma:lang="en-US" emma:confidence="0">
                  <emma:literal>topi</emma:literal>
                </emma:interpretation>
              </emma:one-of>
            </emma:emma>
          </inkml:annotationXML>
          <inkml:trace contextRef="#ctx0" brushRef="#br0" timeOffset="1195.33">3655-1002 36 0,'0'0'224'0,"0"0"-122"0,0 0-69 15,0 0 2 1,0 0 7-16,0 0-16 0,0 0 19 16,0 0 24-1,0 0 41-15,0 0 18 0,0-3-31 16,0 3-21-16,0-2-25 15,0 1-18-15,0-2 24 16,0-1-25-16,0 3-12 16,0-2-11-16,0 0-9 15,0 1-1-15,5-3-6 16,6 3 1-16,-3-3 5 16,0 0 1-16,-3 0 0 15,0 1 11-15,2 0-11 0,-2 0 15 16,-3-1-7-1,5 0 1-15,-2-3 24 0,2 1-17 16,2-3-7 0,1 1 9-16,4 1-17 0,0-4-1 15,2 3 0 1,-2 2-1-16,-1-3 1 0,-5 5 1 16,-3 0 9-1,2 0 9-15,-5 0-9 0,-2 3 18 16,0-1 5-16,0 1-24 0,0 0 14 15,0-4-22 1,3 1 6-16,-1 2 0 0,1-2-7 16,-1 2 0-1,1-2-1-15,1 0 1 0,-2 2 0 16,1 1 1 0,-1 2-1-16,-2 0 0 0,3 0 6 15,-3-3-7-15,0 3 1 16,0 0 0-16,0 0 10 15,0 0-2-15,0 0-1 16,0 0-7-16,0 0 0 16,0 0-1-16,0 0 0 15,0 0-6-15,0-2 6 16,2-1 1-16,7-2 0 16,-1 1 0-16,0-1-6 15,-3-3 6-15,4 4 0 16,-1-4-8-16,3-2 7 0,-3 2-15 15,3-1 0 1,-3 2 16-16,0 0-13 0,0-1 13 16,-6 3 0-1,5 1 0-15,-5 0 0 0,-2 4 0 16,0-1 8 0,3 1-3-16,-3 0-4 0,0 0-2 15,0 0 1-15,0 0-1 0,2 0 1 16,1-3-1-1,3-2 1-15,2 0 0 0,0 0-2 16,-3 0 2 0,-2 3 0-16,0 2 1 0,-3 0-2 15,2 0 2 1,-2 0 0-16,0 0 15 0,0 0-16 16,0 0 10-1,0 0-5-15,0 0-4 0,0 0-1 16,0 0 0-16,0 0-15 15,0 0-13-15,0 0-53 16,0 0-48-16,0 0-104 16,0 0-96-16</inkml:trace>
          <inkml:trace contextRef="#ctx0" brushRef="#br0" timeOffset="2065.3">4049-1267 317 0,'0'0'82'0,"0"0"-59"16,0 0 15-16,0 0 31 15,0 0 2-15,0 0-32 16,0 0 24-16,15-7 57 16,-15 7-6-16,0 0-20 15,0 0-1-15,0 0-21 16,0 0-15-16,0 0-30 16,0 0-25-16,0 0 11 15,0 0-13-15,9 0-4 16,2 0 3-16,2 8 2 0,3 2 7 15,0 5-8 1,-2-4-5-16,0 5 5 0,-4-1 1 16,-1-4 9-1,1 4 12-15,-1-3-16 0,-2 3 8 16,2-2-4 0,-1 1-9-16,0 3 5 0,3 0-6 15,0 0 1-15,3 2 8 16,0 1-8-16,2 1 5 15,-1 0-6-15,1 2 1 16,-2-2-1-16,3-2 0 16,-6-4 0-16,-1 0 6 15,-1-6-6-15,-2 1 0 16,0-2 0-16,0-4 0 16,-2 1 0-16,4-1 0 15,-1 1 0-15,3-2 1 16,-3 0-1-16,-2-1 1 0,-1 1-1 15,0-1-1 1,-1 1 1-16,-2 2 0 0,1-3 1 16,-1 1-2-1,1-3 0-15,-3 2 0 0,2-2-6 16,-2 3-2 0,3-3 9-16,1 0-13 0,-2 2 3 15,1-2-1-15,-3 0-13 0,2 0 7 16,-2 0-6-1,0 0-15-15,0 0-5 0,0-2-137 16,0-8-317-16</inkml:trace>
          <inkml:trace contextRef="#ctx0" brushRef="#br0" timeOffset="3975.2">3760-964 134 0,'0'0'132'0,"0"0"-102"15,0 0-21-15,0 0 1 16,0 0 33-16,0 0-1 16,0 0-5-16,0 6 37 15,0-4 5-15,0 1-5 16,3-1 5-16,-3 1-4 0,2 2 3 15,5 0-10 1,-2 1-24-16,2 2-1 0,5 0-17 16,1-1-10-1,4 0 1-15,2 1 5 0,-3-2 7 16,3 2-17 0,-3 2-11-16,3 0 5 0,-2 0-6 15,-1 2 1-15,0-5 8 0,-3 3-8 16,3 0 0-1,-2-3 10-15,3 1-9 0,-1 1 28 16,-2-1-10 0,0-4-12-16,-4 4 0 0,1-7-8 15,-3 5 8 1,-2-4-8-16,1 1 1 0,-4 2-1 16,3-3 0-1,-1 1 1-15,0 1-1 0,4 1 2 16,-1 0-2-16,0 0 0 15,0 0 1-15,1 0-2 16,-2 0 2-16,1-1-1 16,1-1 0-16,-4-1 1 15,-3 1-1-15,-2-3 0 16,4 2 1-16,-4-2-1 16,3 3 0-16,-1-1 0 15,1 3 0-15,-1-3 0 0,3 3 0 16,-1 1 0-1,1-1 1-15,0-1-1 0,1 1 0 16,-1 0 0 0,0 0 0-16,2 2 0 0,-2-2 0 15,0-1 0 1,0 1 1-16,-1 2-2 0,1-4 2 16,0 2-1-1,-3 0 0-15,4 3 0 0,-3-1 0 16,0-3 0-16,-1 4 0 0,-2-1 1 15,3-2-1 1,-3 0 0-16,0 0-1 0,0 0 1 16,2-2 0-1,-2-2 0-15,0 3 0 0,4 0-1 16,-2 0 1 0,1 0 0-16,2 1 4 0,-3-1-4 15,5-1 0-15,-5 2 0 16,3 0-3-16,-2-4-4 15,1 3 7-15,-4-4-8 16,2 0 7-16,-2 1-12 16,0-1 13-16,0 0 0 15,0 0 2-15,0 0 1 16,0 0-3-16,0 0 0 16,0 0 7-16,3 0-7 15,-3 0 0-15,0 0 0 16,0 0 1-16,0 0-1 0,0 0 0 15,0 0 1 1,0 0 2-16,2 0-2 0,1 0-1 16,-3 0 2-1,0 0-2-15,2 0 23 0,-2 0-16 16,3-1 0 0,0-3-7-16,0 0-1 0,0 2 1 15,-1-1-1-15,1 1-9 0,-1 2 10 16,-2 0 1-1,0 0-1-15,4 0 7 16,-4 0-7-16,0 0 0 16,0 0 0-16,0 0 0 0,0-3 14 15,0 3-5 1,0-2-7-16,2 0 2 0,6-3-4 16,-3 1-1-1,4-1-9-15,-2-2 1 0,0 3 9 16,-5 2 0-16,3-1 1 15,-2 1 6-15,-1-1-7 16,2 1 0-16,-1-3 0 16,4 0-3-16,2-4 1 15,1-2 2-15,4-3 0 16,0 3 2-16,2-5-1 16,-6 1-2-16,1 3 1 15,-2 3-2-15,-1 1 1 0,-3 3 1 16,1 0 0-1,-1 3 0-15,-2-1 1 0,-1 1-1 16,5-3 0 0,-2 1 0-16,0-1-1 0,3-1 1 15,0-1 0 1,3-3 0-16,-3 3 1 0,3-2-1 16,-3 1 0-1,-2 1 0-15,-1 2-1 0,-2 0 2 16,-1 0-1-16,-2 3 14 0,0 2-5 15,0 0 5 1,0 0-14-16,0 0-13 0,0 0-16 16,0 0-75-1,0 0-136-15,0 0-84 0,0 7-87 0</inkml:trace>
          <inkml:trace contextRef="#ctx0" brushRef="#br0" timeOffset="5756.66">4648-440 5 0,'0'0'194'16,"0"0"-88"-16,0 0-57 16,0 0 26-16,0 0 24 15,0 0-35-15,0 0-20 0,-14-12-13 16,14 12-8-1,0-2 3-15,0-1-18 0,0 0-6 16,0 2 9 0,0-6-10-16,0 6 18 0,0-2 14 15,0-2 6 1,0 3 12-16,0 0 5 0,0-1-7 16,0 1 6-16,0-1-17 0,0 3 20 15,0-2-25 1,0 2-20-16,0 0 6 0,0 0-18 15,0 0-1 1,0 0 0-16,0 0-8 0,0 0 8 16,0 0 0-1,0 5 1-15,5 4 13 0,4 0-1 16,-1 7-3 0,3-1 8-16,0-1-8 0,2 6 3 15,1-3-2 1,2 2-10-16,0 1 17 0,3 2-8 15,-2-1 13-15,-3 4 3 0,2-1-13 16,-6-2 0 0,1-4-11-16,1 0-2 0,-2-5 15 15,-1 1-15 1,-2-1 1-16,4 0 6 0,3-1-1 16,-1 1-4-1,3 1-2-15,3-2 1 16,1 2 6-16,-1 1-7 15,-2-2 0-15,-1-2 5 16,-3 0-5-16,-2-2 0 0,0-1 0 16,-3-1 0-16,-3-2 4 15,4 2-3-15,-4-2-1 16,0 2 7-16,3 1-6 16,-2-1-1-16,-1-2 0 15,1 2 0-15,-1-2 6 16,4 2-6-16,-4 0 1 15,2 1 7-15,2 1-7 16,-1 2-2-16,0-5 1 16,-3 2 0-16,1-1-1 0,0 1 2 15,-4-1-1 1,3 1 9-16,0 0-9 0,2 0 13 16,-2 2-12-1,4 3 0-15,-2-1 14 0,4 0-15 16,0-1 2-1,2 6 5-15,1-6-1 0,-4 4-6 16,2-6 0-16,-4 1 1 0,0-2-1 16,-3-3 1-1,1 2-1-15,-1-6 2 0,0 4 4 16,2 2-6 0,-2-3 0-16,0 1 0 0,0 0 5 15,1 0-5 1,-1 0 0-16,-2-3 6 0,3 3-6 15,-4 0 0 1,1-2-1-16,0-2 1 0,-1-1 0 16,1 4 1-1,-3-2-1-15,3 0 1 16,0 1-1-16,-1 2 1 16,1-3-1-16,2 3 0 15,-3 0-1-15,5 0 1 0,-2 0 0 16,-3-1 1-16,5-1 0 15,-5-3-1-15,1 2 0 16,-1-2 1-16,-2 0 3 0,0 0-3 16,0 0-1-1,0 0 5-15,0 0-5 0,0 0 0 16,0 0-36 0,-7 0-50-16,-10 0-185 0,-2 0-351 0</inkml:trace>
          <inkml:trace contextRef="#ctx0" brushRef="#br0" timeOffset="7055.18">4782 765 51 0,'0'0'97'16,"0"0"27"0,0 0-17-16,0 0-21 0,0 0-5 15,0 0 3 1,0 0-24-16,56-8-8 0,-39 3-21 16,1 0-13-1,4 1 10-15,-1-1-17 0,4-2-1 16,-1-3 8-16,-2 2-5 0,0-2 13 15,-3 3 8 1,0-1 10-16,-2 0 8 0,1 2-28 16,1-1-12-1,5-3 0-15,1 2-10 0,-1-1-2 16,2 1 0 0,-3 1 1-16,1 0 3 0,2-1-4 15,-5 3 0-15,0 1 6 16,-2-1-6-16,-2 0 0 15,-1 0 0-15,-2 2-1 16,-3-1 1-16,-1 1 0 16,-1 1 12-16,-4-1 8 15,0 3-20-15,-2-2 1 16,3 2-1-16,-3-3 1 16,4 2 4-16,-1-3-5 15,-1 1 0-15,0 3 7 16,-1 0-6-16,-4 0-1 0,0 0 1 15,0 0 0 1,0 0 53-16,0-1 1 0,0 1-9 16,0 0 6-1,0 0-31-15,0 0 0 0,0 0-11 16,0 0-9 0,0 0 5-16,0-4-5 0,0 4-1 15,0-1 0-15,0-2-40 0,0 1-15 16,0-1-54-1,0-2-105-15,0 3-102 0,-6-1-89 0</inkml:trace>
          <inkml:trace contextRef="#ctx0" brushRef="#br0" timeOffset="7475.16">5463 483 59 0,'0'0'150'16,"0"0"-93"-16,0 0-13 15,0 0 11-15,0 0-23 16,0 0-12-16,0 0-10 16,29-29 48-16,-29 24 30 15,0 0 6-15,0 3 18 0,0-1 23 16,0 3-31-1,0 0-39-15,0 0-42 0,0 0-12 16,0 0-11 0,0 0-2-16,0 0 2 0,0 10 0 15,0-3 0 1,0 3 2-16,0-5-1 0,3 0-1 16,0 1 0-1,0-5-12-15,-1-1 11 0,-2 0-6 16,0 0 7-16,0 0 5 0,0 0 11 15,0 0 21 1,0 0-13-16,0-4-24 0,0-4 0 16,0-2-43-1,0 3-144-15,0 2-155 0</inkml:trace>
        </inkml:traceGroup>
      </inkml:traceGroup>
    </inkml:traceGroup>
  </inkml:traceGroup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0:07.8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58 1400,'0'0'6736,"39"-11"-4102,70-3-2571,-19 3-6,-66 8-47,45 0 0,-6 1-20,216-1 33,-142 5 94,-106-2-63,279-10 326,-70 7-307,-120 6-87,-46-4 22,118 5 13,-11 9 11,30 5-24,-103-12-11,-39-4 1,554 6 76,-364-11-56,83-10-26,-341 13-22,0 0 0,0 0-1,0 0 1,-1 0 0,1 0 0,0 0 0,0 0-1,0 0 1,0 1 0,0-1 0,0 0-1,0 0 1,0 1 0,-1-1 0,1 1 0,0-1-1,0 1 1,0-1 0,-1 1 0,1-1-1,0 1 1,-1 0 0,2 1 0,1 19-4478,-3-17 3528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10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7 128,'0'0'4456,"6"-7"-800,9 165-3489,-12-65-200,-1-46 104,-5 76 0,1-110-54,-1 0 0,-1 0 0,-6 16 0,6-19 18,1 0 0,0 0 0,0 1 1,1-1-1,-2 19 0,3-26 254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13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1 204 368,'0'0'4530,"3"-12"-862,5-14-3119,12 4-659,1 0 0,26-20 0,-36 34 104,0 0 0,0 1 0,1 0 0,0 1 0,0 0 0,0 1 0,17-4 0,-25 8 15,11-5-33,0 2 0,1 0-1,-1 1 1,1 1 0,0 0 0,0 1 0,0 0 0,31 4-1,-39 1 3,0-1 0,0 2 0,0-1 0,-1 1 0,0 0 0,0 0 0,0 1 0,9 9 0,-15-12 10,0-1 0,-1 0 0,1 1 1,-1-1-1,1 0 0,-1 1 0,0-1 0,0 0 1,0 1-1,0-1 0,0 1 0,-1-1 0,1 0 1,-1 1-1,1-1 0,-1 0 0,0 0 0,0 1 1,0-1-1,-3 4 0,-33 45 297,22-31-321,1 1 62,-1-2-1,0 0 1,-1-1 0,-1-1-1,-22 18 1,26-26-28,0 0 1,0 0-1,-1-1 1,0-1-1,-1-1 1,0 0-1,0-1 1,-29 7-1,33-10-11,0 1 1,-1 0-1,1 1 0,0 1 0,0-1 0,1 2 1,0 0-1,0 0 0,-10 8 0,19-13 11,0-1 0,1 1-1,-1 0 1,0 0 0,1-1-1,-1 1 1,1 0 0,0 0 0,-1 0-1,1 0 1,-1 0 0,1 0-1,0 0 1,0 0 0,0 0-1,-1-1 1,1 1 0,0 0 0,0 0-1,0 0 1,0 0 0,1 0-1,-1 0 1,0 0 0,0 0 0,1 0-1,-1 0 1,0 0 0,1 0-1,-1 0 1,1-1 0,-1 1 0,1 0-1,-1 0 1,1 0 0,0-1-1,-1 1 1,1 0 0,0-1 0,0 1-1,1 0 1,41 29 151,-31-22-97,49 34 198,105 67 5,-134-103-2717,-20-5 1280,0 0-982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14.3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151 1 496,'0'0'4841,"-3"0"-4728,1 0 0,0 0 0,-1 0 1,1 1-1,0-1 0,0 1 0,-1 0 0,1-1 0,-4 3 0,-4 22 479,-2-2-1,-21 34 1,24-44-557,1 0 1,0 0 0,1 0-1,1 1 1,0 0-1,0 0 1,2 1-1,0 0 1,0 0 0,1 0-1,0 19 1,3-24-49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14.7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3849,'0'0'3000,"21"-13"-2786,-19 12-200,1 1 0,-1-1 0,0 1-1,0 0 1,1 0 0,-1 0 0,0 0 0,0 0 0,1 0 0,-1 1 0,0-1 0,0 1 0,0 0-1,1-1 1,-1 1 0,0 0 0,0 0 0,0 1 0,0-1 0,3 3 0,-3 0 65,1 0 0,0 0 0,-1 1 1,0-1-1,0 1 0,0-1 0,-1 1 0,2 5 1,1 6-4,0-6-56,1 0 0,0 0 0,0-1 0,1 1-1,0-1 1,1 0 0,0 0 0,0-1-1,13 11 1,-4-3 8,-14-13-180,0 0 0,0 0 0,0 0 0,-1 0 0,1 0 0,0 1 0,-1-1 0,0 0-1,0 1 1,0-1 0,-1 1 0,1-1 0,-1 1 0,1 0 0,-1-1 0,-1 5 0,0-6-1217,-4-2-542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15.1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77 4297,'0'0'3497,"0"-23"-3425,92-7-1663,-31 12-1451,-43 13 1169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15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1824,'0'0'1969,"1"7"-1945,6 32 254,1 73 1,-7-42-3722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16.4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 65 1328,'0'0'4066,"3"-8"-4005,-2 5-96,0 0 0,1-1 0,-1 1 0,1 0 0,-1 0 0,1 1 0,0-1 0,0 0 0,0 0 1,1 1-1,-1 0 0,1-1 0,-1 1 0,1 0 0,0 0 0,-1 0 0,1 0 0,0 1 1,0-1-1,1 1 0,-1 0 0,0 0 0,0 0 0,1 0 0,-1 1 0,0-1 0,1 1 1,-1 0-1,1 0 0,5 0 0,-7 0 29,-1 0 0,1 0-1,0 0 1,0 0 0,-1 0 0,1 0 0,0 1-1,0-1 1,-1 0 0,1 1 0,0-1 0,-1 1 0,1 0-1,-1 0 1,1-1 0,-1 1 0,1 0 0,-1 0-1,0 0 1,1 1 0,1 1 0,-2 0 74,0 0 0,1 0 0,-2 1 0,1-1 0,0 1 0,-1-1 0,1 0 0,-1 1 0,0-1 0,0 6 0,0-5-29,0 1 0,0-1 0,0 1 0,0-1 0,-1 0 0,0 1 0,0-1 0,0 0 0,0 1 0,-1-1 0,0 0 0,0 0 0,-4 6-1,2-6 10,0 0-1,0-1 0,0 1 0,-1-1 0,0 0 0,1 0 1,-1-1-1,0 0 0,-1 1 0,-7 1 0,-12 2 358,21-4-281,16-2-218,-7 0 37,133 0-697,-137 0 766,0 1 0,1 0 0,-1 0 1,0-1-1,0 1 0,0 0 0,-1 0 0,1 0 0,0 0 0,0 0 0,0 0 0,-1 1 0,1-1 1,-1 0-1,1 0 0,-1 0 0,1 1 0,-1-1 0,0 0 0,1 0 0,-1 1 0,0-1 0,0 0 0,0 1 1,0-1-1,0 0 0,0 1 0,-1 0 0,2 2 28,-1 0 0,0-1 0,-1 1-1,1 0 1,-1-1 0,1 1 0,-1-1 0,0 1 0,-3 6 0,-2-4 59,1-1 1,-1 0-1,-1 0 0,1 0 1,-1-1-1,0 0 1,0 0-1,0-1 0,-8 3 1,-3 1 321,1-2 0,-33 7 1,39-11-32,-1 0 0,1-1 1,-1-1-1,-20-2 1,-17-2-390,49 5-140,-1-1-1,1 1 1,0 0-1,-1-1 1,1 1 0,0 0-1,0-1 1,-1 1-1,1 0 1,0-1-1,0 1 1,0-1-1,0 1 1,-1-1-1,1 1 1,0 0-1,0-1 1,0 1 0,0-1-1,0 1 1,0-1-1,0 1 1,0-1-1,0 1 1,0 0-1,0-1 1,1 1-1,-1-1 1,0-3-1298,0-1-2388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19.3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 0 1136,'0'0'5097,"0"41"-3058,-11 16-1925,-3 12 129,3 1-1,-3 92 1,0-100-4908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19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 1168,'0'0'5805,"25"0"-4743,247-11-726,-201 6-571,-71 2-2070,0-2-637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3:40.044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99CB6C50-8CD7-4474-8DB0-67264A77B979}" emma:medium="tactile" emma:mode="ink">
          <msink:context xmlns:msink="http://schemas.microsoft.com/ink/2010/main" type="writingRegion" rotatedBoundingBox="4472,5121 8755,3354 9276,4617 4993,6385"/>
        </emma:interpretation>
      </emma:emma>
    </inkml:annotationXML>
    <inkml:traceGroup>
      <inkml:annotationXML>
        <emma:emma xmlns:emma="http://www.w3.org/2003/04/emma" version="1.0">
          <emma:interpretation id="{07BF803C-4C69-47D9-A4AA-33A0B5DAC339}" emma:medium="tactile" emma:mode="ink">
            <msink:context xmlns:msink="http://schemas.microsoft.com/ink/2010/main" type="paragraph" rotatedBoundingBox="4530,5372 8471,3072 9152,4238 5211,65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F02C40D-9DDC-4F18-AE8E-6E3D52A7723B}" emma:medium="tactile" emma:mode="ink">
              <msink:context xmlns:msink="http://schemas.microsoft.com/ink/2010/main" type="inkBullet" rotatedBoundingBox="4553,5317 4928,5163 5083,5538 4708,5693"/>
            </emma:interpretation>
            <emma:one-of disjunction-type="recognition" id="oneOf0">
              <emma:interpretation id="interp0" emma:lang="en-US" emma:confidence="0">
                <emma:literal>A</emma:literal>
              </emma:interpretation>
              <emma:interpretation id="interp1" emma:lang="en-US" emma:confidence="0">
                <emma:literal>a</emma:literal>
              </emma:interpretation>
              <emma:interpretation id="interp2" emma:lang="en-US" emma:confidence="0">
                <emma:literal>4</emma:literal>
              </emma:interpretation>
              <emma:interpretation id="interp3" emma:lang="en-US" emma:confidence="0">
                <emma:literal>$</emma:literal>
              </emma:interpretation>
              <emma:interpretation id="interp4" emma:lang="en-US" emma:confidence="0">
                <emma:literal>H</emma:literal>
              </emma:interpretation>
            </emma:one-of>
          </emma:emma>
        </inkml:annotationXML>
        <inkml:trace contextRef="#ctx0" brushRef="#br0">180 14 413 0,'0'0'161'0,"0"0"-13"16,0 0 5-16,0 0 7 0,0 0-12 15,0 0-67 1,0 0-44-16,0-14-11 0,0 14-20 16,0 0 6-1,0 0-5-15,0 0 6 0,0 0 16 16,0 0-19 0,-6 0-1-16,1 6 0 0,-6 15 10 15,-2 1 7-15,2 5-25 16,-1 2-1-16,5 2 10 15,1 1-10-15,1 2-1 16,-3-3 1-16,2-3 0 16,-2-1 1-16,-3-3-1 15,-2-2-15-15,-1-5 4 16,-2-2-2-16,5-5 12 16,1-5-1-16,3-3-21 15,5 1 14-15,2-3-30 0,0 0-32 16,0 0-20-16,0 0-185 15,0-15-49-15,0 0-277 16</inkml:trace>
        <inkml:trace contextRef="#ctx0" brushRef="#br0" timeOffset="709.95">-10 244 114 0,'0'0'87'16,"0"0"-45"-16,0 0 43 0,0 0 14 15,139 5-47-15,-110-5-6 0,-2 0 18 16,-5 0 35-1,-6 0 33-15,-2 0-31 0,-4 0-4 16,1 0-6 0,1-3-38-16,0-4-25 0,2-3-17 15,0 6-9 1,-6-4-4-16,0 0-35 0,-5 4-134 16,-1-4-181-16</inkml:trace>
        <inkml:trace contextRef="#ctx0" brushRef="#br0" timeOffset="370.03">60 12 428 0,'0'0'154'0,"0"0"-4"16,0 0-85-1,0 0 127-15,0 0-31 0,0 0-112 16,0 0-29 0,51-46-18-16,-24 46 6 0,6 9 5 15,-3 8-13 1,3 3 1-16,-7 2-1 0,-4 0 1 16,-3-2 0-16,-5-4-1 0,-6 2 0 15,-3-4 4 1,-5-2-3-16,0 3 10 0,0-3-2 15,0 3-8 1,0-3 7-16,0 0-8 0,0-2 0 16,0-1 6-1,3 3-6-15,2-4 0 0,1 0 0 16,-1 1-20 0,0 2-1-16,-1-3-31 0,-1-2-11 15,-3-1-8-15,0 2-35 16,0-2-37-1,-3-1-91-15,-11 0-263 0</inkml:trace>
      </inkml:traceGroup>
      <inkml:traceGroup>
        <inkml:annotationXML>
          <emma:emma xmlns:emma="http://www.w3.org/2003/04/emma" version="1.0">
            <emma:interpretation id="{0C9A6C8B-E057-4FA3-B7A7-006BC89E8D64}" emma:medium="tactile" emma:mode="ink">
              <msink:context xmlns:msink="http://schemas.microsoft.com/ink/2010/main" type="line" rotatedBoundingBox="6713,4197 8755,3354 9046,4058 7003,4901"/>
            </emma:interpretation>
          </emma:emma>
        </inkml:annotationXML>
        <inkml:traceGroup>
          <inkml:annotationXML>
            <emma:emma xmlns:emma="http://www.w3.org/2003/04/emma" version="1.0">
              <emma:interpretation id="{BE26A2FC-E28A-4B7F-A42B-9B870541BFFF}" emma:medium="tactile" emma:mode="ink">
                <msink:context xmlns:msink="http://schemas.microsoft.com/ink/2010/main" type="inkWord" rotatedBoundingBox="6713,4197 7246,3977 7425,4410 6892,4631"/>
              </emma:interpretation>
              <emma:one-of disjunction-type="recognition" id="oneOf1">
                <emma:interpretation id="interp5" emma:lang="en-US" emma:confidence="0.5">
                  <emma:literal>R</emma:literal>
                </emma:interpretation>
                <emma:interpretation id="interp6" emma:lang="en-US" emma:confidence="0">
                  <emma:literal>K</emma:literal>
                </emma:interpretation>
                <emma:interpretation id="interp7" emma:lang="en-US" emma:confidence="0">
                  <emma:literal>B</emma:literal>
                </emma:interpretation>
                <emma:interpretation id="interp8" emma:lang="en-US" emma:confidence="0">
                  <emma:literal>a</emma:literal>
                </emma:interpretation>
                <emma:interpretation id="interp9" emma:lang="en-US" emma:confidence="0">
                  <emma:literal>k</emma:literal>
                </emma:interpretation>
              </emma:one-of>
            </emma:emma>
          </inkml:annotationXML>
          <inkml:trace contextRef="#ctx0" brushRef="#br0" timeOffset="9504.44">2234-1044 333 0,'0'0'97'15,"0"0"-2"1,0 0-7-16,0 0-7 0,0 0-25 15,0 0-22 1,0 0-20-16,0 0 18 0,0 8-15 16,-6 4-16-1,1 0 21-15,2 5-3 0,0 3 12 16,1 2 27 0,2 0-26-16,-3 2-9 0,3 4 0 15,0-4-5-15,0 0 3 0,0 1-15 16,0-3-4-1,0 0 12-15,0 0-13 0,0-4-2 16,-2 5 1 0,2-4 0-16,0-2 0 0,-3-4 1 15,3-1-1 1,-2-5 8-16,2-1-8 0,0-5-1 16,0 3-1-16,0-4-15 15,0 0 5-15,0 0-4 16,0 0 5-16,0 0 10 15,0 0-54-15,0-8-1 16,0-7-14-16,0-1-18 16,0-7 26-16,-4-4 7 15,4-4 31-15,-3-4 11 16,1-1 0-16,-3-3 12 16,2-2 1-16,3 5 0 15,0 5 32-15,0 1 26 0,0 6-22 16,0 4 6-1,0 3-1-15,0 2-8 0,0 1-1 16,3 0-30 0,13 2 11-16,3-5-13 0,5 2 1 15,4-2-1 1,1 2-9-16,1 1 8 0,0 4 0 16,-6 0-2-16,-5 3 1 0,-5 4 2 15,-3-2 0 1,-6 5 0-16,0 0 0 0,-1 0 0 15,-2 0-1 1,3 0-8-16,-2 0 9 0,3 10 0 16,-1 2 0-1,-2 2 1-15,-3 2-1 0,0 1 8 16,0-3-8 0,0 1 1-16,0-3 8 0,0 0-7 15,-14 3 12-15,-5-1 19 16,-5 3-10-16,-1 3 34 15,1-3-14-15,3 0-18 16,-2-2 11-16,7-1-16 16,3-4 6-16,2 0-6 15,6-5-18-15,2-5 5 16,3 2-7-16,0-2 0 16,0 0 1-16,0 3-1 0,0 2 0 15,0-4 0 1,0 7 1-16,8 0-1 0,3 4 0 15,5-1 0 1,3 4 8-16,8-2 5 0,5 0 13 16,6-7 0-1,6 2-14-15,5-4 14 0,3-4-7 16,-4 0-8 0,-4 0 5-16,-9 0-16 0,-13-4 2 15,-11 1-2-15,-11-2 0 16,0 1-12-16,0-6-108 15,-16 0-131-15,-3 2-235 0</inkml:trace>
        </inkml:traceGroup>
        <inkml:traceGroup>
          <inkml:annotationXML>
            <emma:emma xmlns:emma="http://www.w3.org/2003/04/emma" version="1.0">
              <emma:interpretation id="{CBE23E47-9127-41B0-93DD-401F7339DC29}" emma:medium="tactile" emma:mode="ink">
                <msink:context xmlns:msink="http://schemas.microsoft.com/ink/2010/main" type="inkWord" rotatedBoundingBox="8548,3842 8897,3698 9046,4058 8697,4202"/>
              </emma:interpretation>
              <emma:one-of disjunction-type="recognition" id="oneOf2">
                <emma:interpretation id="interp10" emma:lang="en-US" emma:confidence="0.5">
                  <emma:literal>C</emma:literal>
                </emma:interpretation>
                <emma:interpretation id="interp11" emma:lang="en-US" emma:confidence="0">
                  <emma:literal>c</emma:literal>
                </emma:interpretation>
                <emma:interpretation id="interp12" emma:lang="en-US" emma:confidence="0">
                  <emma:literal>€</emma:literal>
                </emma:interpretation>
                <emma:interpretation id="interp13" emma:lang="en-US" emma:confidence="0">
                  <emma:literal>,</emma:literal>
                </emma:interpretation>
                <emma:interpretation id="interp14" emma:lang="en-US" emma:confidence="0">
                  <emma:literal>e</emma:literal>
                </emma:interpretation>
              </emma:one-of>
            </emma:emma>
          </inkml:annotationXML>
          <inkml:trace contextRef="#ctx0" brushRef="#br0" timeOffset="44755.35">4159-1422 155 0,'0'0'225'0,"0"0"-156"15,0 0-22-15,0 0 52 16,0 0 41-16,0 0-26 16,10 0-38-16,-10 0 9 15,0 0-2-15,2 0 4 0,-2 0-2 16,0 0-15-1,0 0-5-15,4-4-20 0,-1-2-32 16,-3 4 7 0,2-1-14-16,-2 1 3 0,0 2 7 15,0 0-15 1,0 0-1-16,0 0 0 0,0 0 0 16,0 0 20-1,0 0-13-15,0 0-6 0,0 0 8 16,0-6-9-16,0 2 0 0,0-3-8 15,-9-1 3 1,4 1 4-16,-2 2 1 0,-2 0 0 16,1 0 9-1,0 1-8-15,-2 1-2 0,1 3 1 16,-1 0-3 0,1 0-4-16,1 0 7 15,-3 0 0-15,0 0-1 0,-2 12-4 16,2 3 4-1,-1 2 1-15,2 0-3 0,1 0 3 16,2 0 0 0,-2 0 0-16,2 0-1 0,-2-1 2 15,1-5-1 1,3 1 0-16,-1 1-1 0,1-4 0 16,2 4 1-1,1 0 0-15,2 4 0 0,0-3-4 16,0-2 4-16,0 3-1 0,0-3-4 15,0 0 4 1,5 1 1-16,2-4-1 0,2 1 0 16,2-3-10-1,0-2 10-15,2-1-5 0,4 1-11 16,2-1 16 0,2-4-25-16,4 0 0 0,2 0 8 15,5 0-24-15,4 0 6 0,4-5-25 16,-1-5 3-1,4-7-66-15,-13 1-149 16,-9 2-229-16</inkml:trace>
        </inkml:traceGroup>
      </inkml:traceGroup>
      <inkml:traceGroup>
        <inkml:annotationXML>
          <emma:emma xmlns:emma="http://www.w3.org/2003/04/emma" version="1.0">
            <emma:interpretation id="{73415E2E-78A7-4E04-8BF9-5EE78215A8A4}" emma:medium="tactile" emma:mode="ink">
              <msink:context xmlns:msink="http://schemas.microsoft.com/ink/2010/main" type="line" rotatedBoundingBox="5629,5836 8403,4217 8602,4559 5829,6178"/>
            </emma:interpretation>
          </emma:emma>
        </inkml:annotationXML>
        <inkml:traceGroup>
          <inkml:annotationXML>
            <emma:emma xmlns:emma="http://www.w3.org/2003/04/emma" version="1.0">
              <emma:interpretation id="{90BA0A23-80F5-4F69-A25D-58DA67DF54E2}" emma:medium="tactile" emma:mode="ink">
                <msink:context xmlns:msink="http://schemas.microsoft.com/ink/2010/main" type="inkWord" rotatedBoundingBox="5629,5836 8403,4217 8602,4559 5829,6178">
                  <msink:destinationLink direction="with" ref="{B3AD2622-826D-4498-A34B-A8DF26CEA702}"/>
                  <msink:destinationLink direction="with" ref="{87A00C06-7F97-466F-9367-29464E47B035}"/>
                </msink:context>
              </emma:interpretation>
              <emma:one-of disjunction-type="recognition" id="oneOf3">
                <emma:interpretation id="interp15" emma:lang="en-US" emma:confidence="0.5">
                  <emma:literal>-then</emma:literal>
                </emma:interpretation>
                <emma:interpretation id="interp16" emma:lang="en-US" emma:confidence="0.5">
                  <emma:literal>_ Be</emma:literal>
                </emma:interpretation>
                <emma:interpretation id="interp17" emma:lang="en-US" emma:confidence="0">
                  <emma:literal>- Be</emma:literal>
                </emma:interpretation>
                <emma:interpretation id="interp18" emma:lang="en-US" emma:confidence="0">
                  <emma:literal>. Be</emma:literal>
                </emma:interpretation>
                <emma:interpretation id="interp19" emma:lang="en-US" emma:confidence="0">
                  <emma:literal>_ Lan</emma:literal>
                </emma:interpretation>
              </emma:one-of>
            </emma:emma>
          </inkml:annotationXML>
          <inkml:trace contextRef="#ctx0" brushRef="#br0" timeOffset="-43740.71">1054 776 58 0,'0'0'218'16,"0"0"-93"-16,0 0-47 0,0 0 0 16,0 0 7-1,0 0-30-15,0 0-6 0,0 0 9 16,2 0 4 0,1 0-4-16,2 0-15 0,-3 0 3 15,1 0 6 1,1 0-21-16,-2 0 12 15,1-1-12-15,-3 1-18 0,2 0 8 0,3-3-20 16,-1-1 1 0,3 3-1-16,1 1-1 0,1-3 6 15,-2 1-6 1,0 2-1-16,-2-2 1 0,0 2 0 16,-2-3 0-1,0 3 7-15,-1 0-6 0,1-2 23 16,-3-1 3-1,3 3-8-15,2-2 6 0,1-1-18 16,-1 1 6-16,6-1-11 16,-3 2 5-16,6-3-5 15,-3 3-2-15,1-2-1 16,0-1 1-16,-1 3 0 16,2-4 0-16,1 2 13 15,-3-4-11-15,-1 2 30 16,-1 0-8-16,-2-1 2 15,2-1-1-15,1 1-25 0,1-4 1 16,3 2-1 0,0 0 1-16,2 0 1 0,0 0-2 15,0-2 0 1,-2 3 0-16,2-3 2 0,-2 2-2 16,2-1 0-1,1-1-3-15,-1-2 3 0,0 0 0 16,3-1 1-1,0 4 2-15,0-1-2 0,-3 1-1 16,1 1 0-16,-4 1 1 0,-2 2-2 16,-3 0 1-1,0 0 0 1,1 0-1-16,-7 3 2 0,1 0-1 16,-1 2 0-16,-2 0 2 0,0 0-4 15,0 0-12 1,0 0-28-16,0 0-37 0,-11 0-74 15,-8 0-129 1,-2 2-429-16</inkml:trace>
          <inkml:trace contextRef="#ctx0" brushRef="#br0" timeOffset="-42670.77">1742 158 230 0,'0'0'285'0,"0"0"-184"16,0 0-42-1,0 0 24-15,0 0-13 0,0 0-36 16,0 0-17-16,35-7 3 0,-21 14 48 16,-3 5-20-1,-1 0-12-15,-1 1 9 0,-4-3-18 16,3 2 11-1,-5-3-12-15,2 1-10 0,0 0 13 16,4 5-16 0,-1 1 0-16,3 2 3 0,-1 4-15 15,1 0 7 1,-3 3-8-16,1-6 1 0,-2-1 5 16,0-4-6-16,-2-4 0 15,-3-3 1-15,1-2 0 16,-3-3-1-16,0 1 0 15,0-3 0-15,0 3 5 16,0-3-5-16,0 0 0 16,2 0-2-16,-2 2 5 15,0 0-3-15,4 1 0 16,-4-1 0-16,0-2 1 0,2 0-1 16,-2 3 0-1,0-3 2-15,0 0 0 0,0 0-2 16,0 0 1-1,0 0-1-15,0 0 16 0,0 0 7 16,0 0 10 0,0 0-6-16,0 0-26 0,0 0 4 15,3 0-5 1,2-3-5-16,-2-2 5 0,3 1 0 16,-1-2 0-16,0 1-1 0,4 1 1 15,-2-1 0 1,2-2 0-16,-1-3 0 0,3 3-1 15,-1-7 1 1,4 3 0-16,0-1 0 0,-1-4 1 16,6 0-1-1,3-4 0-15,3 1 1 0,1-2 0 16,2 0-1-16,-2-1 1 16,0 5 0-16,-5 0-1 15,3 0 0-15,-3 2 0 16,4 3 0-16,2-3 1 15,5 1-1-15,4-3 0 16,5 0-1-16,-1-3 3 16,3 3-3-16,1-2 1 15,-1-1 0-15,-4 0-1 16,-1 3 1-16,-6 0-14 16,-3 3 12-16,-6 1-14 0,-7 4 16 15,-3 1-1 1,-4 3-12-16,1 0 12 0,-1 0-30 15,-2 1 5 1,4 0 15-16,-3 0-7 0,1 0 18 16,-7 0-2-1,1 1 2-15,-3 2-1 0,0-2-18 16,-8 1-54-16,-33 2-96 0,3 0-170 16,-2 0-237-16</inkml:trace>
          <inkml:trace contextRef="#ctx0" brushRef="#br0" timeOffset="-41330.86">1888 34 168 0,'0'0'135'16,"0"0"-83"-16,0 0 20 0,0 0 32 15,0 0 3 1,0 0-31-16,0 0-15 0,0 0 5 16,0 0-18-1,0 0-12-15,8-5 12 0,0 3-5 16,3-6 6-16,1 3-1 16,0 0-7-16,2-3-1 15,0 2-14-15,2-1 2 16,6-1-9-16,-1-2-5 15,2 1 5-15,3 1-18 16,2-1 0-16,-4-4 6 16,3 4-7-16,0-4 3 15,-2 1 3-15,1-1-6 16,-1 1 1-16,2 0 8 16,-2 0-8-16,-1 0 22 0,0-3-8 15,-2 3-1 1,2-3-5-16,-2 0-2 0,0 3 0 15,0-2-6 1,-3 2 0-16,-1 2 7 0,-4 1-8 16,0 1 6-1,-6 3-4-15,-3-1-2 0,1 5 26 16,-1 1-11-16,-2-3-14 0,-1 1 6 16,4-1-6-1,-1 1-1-15,0 0 0 0,7-1 2 16,-5 1-1-1,5-1-1-15,-5 1 0 0,-3 2-1 16,-2-2 2 0,1 2 4-16,-3 0-5 0,0 0 0 15,0 0 2 1,0 0-2-16,0 0 0 0,0 0 10 16,0 0-10-16,0 0-1 15,2 0 1-15,3-3-4 16,2 0 3-16,-2 3 1 15,0-2 0-15,1 2 0 16,-3 0-1-16,-3 0 1 16,0 0 0-16,0-3 1 15,0 3 2-15,0 0-3 16,0 0 9-16,0 0 5 0,0 0-14 16,0 0 0-1,0 0 0-15,0 0-6 0,0 0-1 16,0 0 1-1,0 0 6-15,2 0-2 0,1 0-3 16,2 11 5 0,1-2 0-16,-3 1 1 0,2 0 3 15,0 2-4 1,-2-3 0-16,2 1 11 0,0 0-10 16,2-3 5-16,-2 3-5 15,0-3-1-15,0 3 13 16,1 0-12-16,-1 3 6 15,-2-2 13-15,3 4-20 16,-4-2 1-16,1-2-1 16,-1-1 2-16,-2 0 8 15,0-2-10-15,3-4 0 16,-3 1 1-16,3-2-1 0,-3-1 0 16,2 0 0-1,2 1 2-15,-2-3 1 0,-2 0-3 16,0 0 0-1,3 0 0-15,-3 0 1 0,0 0-2 16,0 0 1 0,0 0-17-16,0 0-18 0,0 0-96 15,-3 0-244-15</inkml:trace>
          <inkml:trace contextRef="#ctx0" brushRef="#br0" timeOffset="-40044.86">2854-293 101 0,'0'0'208'15,"0"0"-90"-15,0 0 9 0,0 0 7 16,0 0-17-1,0 0-46-15,0 0-25 0,0 0 5 16,0 0-24 0,0 0-9-16,0 0 21 0,0 0 7 15,0 0 23 1,0 0-2-16,0 0-19 0,0 0 11 16,0 0-18-16,0 0-11 15,0 0 7-15,0 0-16 16,0 0 4-16,0 0-14 15,0 0-10-15,0 0 7 16,0 0-8-16,0-5 9 16,7 0 6-16,7 0-14 15,0-2-2-15,2 0 1 16,-2 1 0-16,-4 1 1 0,4-3-1 16,2 2 0-1,1 1 0-15,-1-2 1 16,0 2-2-16,1-3 1 0,2-1 0 15,-3 1 0 1,3-1 0-16,-3-1 0 0,0-1 0 16,1 2 7-1,2-3-8-15,0 2 1 0,-1-3 0 16,1 2 0 0,0 3 0-16,-2 0 0 0,4-4-2 15,2 4-4-15,3 0 4 0,2-2-9 16,-2 2 6-1,-5 3-2-15,0-2 4 0,-3 2 3 16,-1 0-1 0,2 1 0-16,-7-1 1 0,2 0 0 15,-3 0 0 1,-3 1-2-16,-2-2 3 0,2-1-1 16,-3 2 0-1,1 0 8-15,2-2-10 0,3-1 2 16,-1 2-8-16,6-2 7 15,1 0-14-15,2 1-2 16,-1 0 8-16,3-1-5 16,-6 4 14-16,-4-1 0 15,-2-1-4-15,-2 4 4 16,-2-2 1-16,-1 1 6 16,1-2-7-16,0 0 1 15,7 1 0-15,-2-1-1 0,3-3-1 16,4 0-6-1,2-1 7-15,-1 2 0 0,1 0 0 16,-5 2 7 0,-2 0-8-16,-5-1 1 0,-1 5 0 15,-1-2-2 1,-2 3 2-16,-3-2 0 0,0 2 0 16,2 0 6-1,-2 0-6-15,0 0 0 0,0 0 0 16,0 0 5-16,0 0-5 0,3 0 2 15,-3-3 3 1,0 3 3-16,0 0-8 0,0 0 0 16,0 0 0-1,0 0 0-15,0 0 0 0,0 0-1 16,0 0-19 0,-29 0-77-16,-6 15-95 0,-9-3-395 0</inkml:trace>
        </inkml:traceGroup>
      </inkml:traceGroup>
    </inkml:traceGroup>
  </inkml:traceGroup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20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58 392,'0'0'4961,"42"-5"560,-21-2-5515,1 2-1,0 1 1,-1 0-1,1 2 1,32 0-1,-34 2-6,1-1-1,-1-1 1,0 0-1,0-2 1,-1 0-1,33-12 1,-51 16-128,-30 1-3341,8 3 789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21.6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3929,'0'0'5358,"0"40"-5378,0 62-267,0-35-3884,0-59 2203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22.1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13 568,'0'0'7899,"24"0"-7701,188 0-1472,-187-8-1759,-21 3 1132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22.6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43 760,'0'0'3974,"20"-4"-3492,157-25 903,-130 24-725,87 0-1,-133 5-653,0 0 91,42 0-756,-41 0 572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23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0 4521,'0'0'2729,"0"27"-2439,0 282 649,1-299-1393,0-9 346,-1 0 1,1-1-1,-1 1 0,0 0 1,0-1-1,1 1 1,-1 0-1,0 0 1,0-1-1,0 1 0,0 0 1,1 0-1,-1-1 1,0 1-1,-1 0 0,1 0 1,0-1-1,0 1 1,0 0-1,0 0 0,-1-1 1,1 1-1,0 0 1,0-1-1,-1 1 0,1 0 1,-1-1-1,1 1 1,-1-1-1,1 1 1,-1 0-1,1-1 0,-1 1 1,1-1-1,-2 1 1,-9-1-3549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23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1696,'0'0'4760,"40"0"-4455,158 0-2669,-197 0 1710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26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1 656,'0'0'6883,"0"22"-6318,0 383 165,-1-402-692,1 1 0,0-1 0,-1 1 0,0-1 0,0 0 0,0 1 0,0-1 0,-4 6 0,-3 13-1626,6-4-3258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28.5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48 360,'0'0'4769,"4"-3"-4586,-2-1-72,2 1 0,-1 0 1,0 0-1,0 0 0,1 0 1,0 0-1,0 1 0,-1 0 1,1-1-1,1 2 0,-1-1 1,0 0-1,0 1 0,1 0 1,-1 0-1,0 0 0,1 0 1,6 1-1,67-3-28,-39 1-60,0 2 1,50 5-1,-87-4-7,-1 0 1,1 0-1,0 0 0,-1 0 0,1 0 0,-1 0 1,1 0-1,-1 0 0,1 1 0,-1-1 0,0 0 0,0 1 1,0 0-1,0-1 0,0 1 0,0-1 0,0 1 1,0 0-1,-1 0 0,1 0 0,0-1 0,-1 4 0,11 47 386,-10-44-429,1 6-4,0 0 0,-2 0 0,1 0 0,-3 22 0,0-33 44,1 0-1,0 0 0,0 0 0,-1-1 0,1 1 0,-1 0 1,0-1-1,0 0 0,0 1 0,0-1 0,-1 0 0,-3 3 1,-35 25 168,32-24-171,-103 63 150,97-62-122,0 1 1,-1-2-1,0 0 1,-1-1-1,-27 5 1,31-9-53,-21 2 5,33-3 6,1 1 1,-1-1-1,0 0 1,1 0-1,-1 0 1,1 0 0,-1 0-1,0 1 1,1-1-1,-1 0 1,1 0-1,-1 1 1,1-1-1,-1 0 1,1 1-1,-1-1 1,1 1-1,-1-1 1,1 1 0,-1-1-1,1 1 1,0-1-1,-1 1 1,1-1-1,0 1 1,0-1-1,-1 1 1,1-1-1,0 1 1,0 0 0,0-1-1,0 1 1,-1 0-1,1-1 1,0 1-1,0-1 1,0 1-1,1 1 1,0-1 6,0 0 0,0 0 0,1 1 0,-1-1 0,0 0 0,1-1 0,-1 1 0,1 0 0,-1 0 0,1 0 0,0-1 0,-1 1 0,1-1 0,0 0 0,-1 1 0,3-1 0,34 7 83,-33-7-82,3 1 5,1 0 1,-1 0-1,0 1 1,1 0-1,-1 0 1,0 1-1,-1 0 1,1 0-1,0 1 1,-1 0-1,0 1 1,0-1-1,0 1 1,0 0-1,-1 1 1,0 0-1,0 0 1,0 0-1,-1 1 0,9 13 1,-11-14 14,1-1 1,0 0-1,1 0 0,-1-1 1,1 1-1,0-1 0,0 0 0,0 0 1,1-1-1,7 5 0,25 18-3061,-33-23 790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29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1 200,'0'0'5311,"0"35"-2863,0-2-2294,0 0 0,-3 1 0,0-1 0,-12 47 0,13-66 173,2-8-784,8-17-4173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30.2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26 2905,'0'0'1479,"10"-3"-1407,-8 2-50,44-15-52,-42 15 43,-1 0 1,1 0-1,-1 0 0,1 1 1,-1-1-1,1 1 0,-1 0 1,1 0-1,-1 0 0,1 0 0,-1 1 1,1 0-1,-1 0 0,4 1 1,-5-1 24,-1 1 0,0-1 1,1 1-1,-1 0 1,0-1-1,0 1 1,0 0-1,0 0 0,-1-1 1,1 1-1,0 0 1,-1 0-1,1 0 0,-1 0 1,0 0-1,0 4 1,2 38 973,-2-36-522,-1-3-397,1 0 0,-1-1 0,0 1 0,0-1 1,-1 1-1,1-1 0,-1 1 0,0-1 0,0 0 0,0 0 0,-1 0 1,1 0-1,-1 0 0,0-1 0,0 1 0,-7 5 0,-7 10 47,14-14-110,3-3-71,0-1-188,44-1-798,-28-1 1066,-10 1-49,1 0 0,-1 0 0,1 0 0,0 1 0,8 2 0,-13-3 21,-1 0 1,0 1-1,1-1 1,-1 1-1,0 0 1,0-1-1,1 1 1,-1 0-1,0 0 1,0 0-1,0 0 1,0 0-1,0 0 1,0 0-1,-1 0 1,1 0-1,0 0 0,0 1 1,-1-1-1,1 0 1,-1 1-1,1-1 1,-1 0-1,1 1 1,-1-1-1,0 0 1,0 1-1,0-1 1,0 1-1,0 1 1,0 1 39,1 0 0,-1-1 0,-1 1 1,1 0-1,-1 0 0,1 0 0,-1-1 1,0 1-1,0 0 0,-1-1 0,1 1 1,-1 0-1,-4 5 0,2-4 27,0-1 0,-1-1 0,0 1-1,0-1 1,0 1 0,0-2 0,0 1-1,-10 3 1,4-2 116,0-1 0,0 0-1,-1 0 1,1-1 0,-1-1 0,0 0-1,1-1 1,-1 0 0,0 0 0,-17-4-1,18-1-118,-10-2 12,21 7-175,12-4-6818,-4 0 3428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3:54.227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4F474E38-47ED-4977-B1A8-E636546AC936}" emma:medium="tactile" emma:mode="ink">
          <msink:context xmlns:msink="http://schemas.microsoft.com/ink/2010/main" type="writingRegion" rotatedBoundingBox="9267,5921 10194,8020 9770,8207 8842,6109">
            <msink:destinationLink direction="with" ref="{1B4E930B-D4C0-4969-962B-6AB5976E22F3}"/>
          </msink:context>
        </emma:interpretation>
      </emma:emma>
    </inkml:annotationXML>
    <inkml:traceGroup>
      <inkml:annotationXML>
        <emma:emma xmlns:emma="http://www.w3.org/2003/04/emma" version="1.0">
          <emma:interpretation id="{E307E67F-EA7E-43A6-A95F-C505E1F3427A}" emma:medium="tactile" emma:mode="ink">
            <msink:context xmlns:msink="http://schemas.microsoft.com/ink/2010/main" type="paragraph" rotatedBoundingBox="9267,5921 10194,8020 9770,8207 8842,61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E3E59A-A5F6-4636-9D38-49789546C8BA}" emma:medium="tactile" emma:mode="ink">
              <msink:context xmlns:msink="http://schemas.microsoft.com/ink/2010/main" type="line" rotatedBoundingBox="9267,5921 10194,8020 9770,8207 8842,6109"/>
            </emma:interpretation>
          </emma:emma>
        </inkml:annotationXML>
        <inkml:traceGroup>
          <inkml:annotationXML>
            <emma:emma xmlns:emma="http://www.w3.org/2003/04/emma" version="1.0">
              <emma:interpretation id="{4A268013-29C2-4870-B844-7586E1141FFC}" emma:medium="tactile" emma:mode="ink">
                <msink:context xmlns:msink="http://schemas.microsoft.com/ink/2010/main" type="inkWord" rotatedBoundingBox="9245,5931 9417,6321 9029,6493 8857,6102"/>
              </emma:interpretation>
              <emma:one-of disjunction-type="recognition" id="oneOf0">
                <emma:interpretation id="interp0" emma:lang="en-US" emma:confidence="0.5">
                  <emma:literal>*</emma:literal>
                </emma:interpretation>
                <emma:interpretation id="interp1" emma:lang="en-US" emma:confidence="0">
                  <emma:literal>.</emma:literal>
                </emma:interpretation>
                <emma:interpretation id="interp2" emma:lang="en-US" emma:confidence="0">
                  <emma:literal>P</emma:literal>
                </emma:interpretation>
                <emma:interpretation id="interp3" emma:lang="en-US" emma:confidence="0">
                  <emma:literal>_</emma:literal>
                </emma:interpretation>
                <emma:interpretation id="interp4" emma:lang="en-US" emma:confidence="0">
                  <emma:literal>T</emma:literal>
                </emma:interpretation>
              </emma:one-of>
            </emma:emma>
          </inkml:annotationXML>
          <inkml:trace contextRef="#ctx0" brushRef="#br0">3375-46 124 0,'0'0'117'15,"0"0"-79"-15,0 0 9 0,0 0-15 16,0 0 0 0,0 0-18-16,0 0-13 0,113-27 18 15,-101 27-9 1,2 0 7-16,-4 0 25 0,1 0 1 16,0 0 9-1,-3 0-7-15,1 0-5 0,-2-2 8 16,2-2-12-16,4 4-4 15,3 0-6-15,0 0-20 16,6 0 7-16,-2 0-13 16,-4 0 0-16,-3 0 3 15,-4 0-3-15,-4 6 0 0,0 1 7 16,-5 0-7 0,0 1 7-16,0 0 10 0,0 6 1 15,0-2 6 1,-5 2 7-16,-3-1 16 0,-6 1-2 15,3-2-25-15,-3 3 8 16,-2-1-2-16,1 1-15 16,-2 2 5-16,-2-2-1 15,3 2 5-15,0-5 12 16,-1 0-12-16,1-2 6 0,2-1 0 16,3-4-5-1,3 2 8-15,3-3-11 0,-1-4 0 16,6 2 1-1,0-2-19-15,0 0 7 0,0 0-7 16,0 0 1-16,0 0 0 16,6 0-1-16,4 0 0 15,4 0 6-15,-3 0-6 16,-3 3 0-16,3-1 0 16,-1 3 0-16,2 0 0 15,-1-3 0-15,-1 2 7 16,4 1 3-16,0 2-3 15,2-6 15-15,3 4-3 16,0-2-19-16,-3-1 9 16,1 1-9-16,-1-1 0 0,-6 1-9 15,-1 1-70 1,-7 4-107-16,-2-3-211 0</inkml:trace>
          <inkml:trace contextRef="#ctx0" brushRef="#br0" timeOffset="-731.76">3432-56 312 0,'0'0'165'16,"0"0"-96"-16,0 0 39 15,0 0 19-15,0 0-34 16,0 0-82-16,0 0 1 0,0 2-11 31,0 16 0-31,0 3 0 0,0 4 12 0,0 1-12 16,0-1 7-1,0-1 15-15,0 0 0 0,0 0 22 16,0-1 1 0,0-3-8-16,0 1-2 0,0-3-20 15,0 1 8 1,0-2-14-16,-3 0-8 0,1-2 4 15,2-4-6-15,-3 1 0 16,3-5 5-16,0-3-5 16,0-1-2-16,0-3-31 15,0 2-35-15,0-2-25 16,0 0-27-16,0 0-7 0,-2 0-29 16,2 0-188-16</inkml:trace>
        </inkml:traceGroup>
        <inkml:traceGroup>
          <inkml:annotationXML>
            <emma:emma xmlns:emma="http://www.w3.org/2003/04/emma" version="1.0">
              <emma:interpretation id="{2ECDAA8E-CFBA-487C-AD7B-7574E596A3BE}" emma:medium="tactile" emma:mode="ink">
                <msink:context xmlns:msink="http://schemas.microsoft.com/ink/2010/main" type="inkWord" rotatedBoundingBox="10028,7643 10194,8020 9770,8207 9603,7831"/>
              </emma:interpretation>
              <emma:one-of disjunction-type="recognition" id="oneOf1">
                <emma:interpretation id="interp5" emma:lang="en-US" emma:confidence="0.5">
                  <emma:literal>P</emma:literal>
                </emma:interpretation>
                <emma:interpretation id="interp6" emma:lang="en-US" emma:confidence="0">
                  <emma:literal>p</emma:literal>
                </emma:interpretation>
                <emma:interpretation id="interp7" emma:lang="en-US" emma:confidence="0">
                  <emma:literal>.</emma:literal>
                </emma:interpretation>
                <emma:interpretation id="interp8" emma:lang="en-US" emma:confidence="0">
                  <emma:literal>*</emma:literal>
                </emma:interpretation>
                <emma:interpretation id="interp9" emma:lang="en-US" emma:confidence="0">
                  <emma:literal>_</emma:literal>
                </emma:interpretation>
              </emma:one-of>
            </emma:emma>
          </inkml:annotationXML>
          <inkml:trace contextRef="#ctx0" brushRef="#br0" timeOffset="-2190.19">4154 1697 325 0,'0'0'137'0,"0"0"-125"16,0 0-3-1,0 0-8-15,0 0 30 16,0 0-8-16,0 0 3 16,43 107 45-16,-43-91-18 15,0 3 4-15,0 1 25 16,0 0-34-16,0 1-15 0,0 6 16 15,0-1-14 1,0 5-12-16,0-2-13 0,0-5-9 16,0-2 7-16,0-3-8 15,0-9-1-15,0-3-24 16,0-3 21-16,0-4 4 16,-2 0 0-16,-1 0-7 15,-3-9-75-15,-2-12-41 16,1-1-85-16,-2 0-127 15</inkml:trace>
          <inkml:trace contextRef="#ctx0" brushRef="#br0" timeOffset="-1671.69">4192 1741 120 0,'0'0'208'15,"0"0"-122"1,0 0 35-16,0 0-66 0,0 0 16 15,0 0-6 1,0 0-48-16,92-130-8 0,-70 121-8 16,3 2 0-16,1 0 5 0,-1 2-6 15,-3 2 0 1,-3 3 15-16,-3 0 20 0,-5 0-5 16,-3 0-7-1,1 0 3-15,-4 10 46 0,0 0-23 16,-3 1-33-1,-2 2-3-15,0 2 3 16,0 2 2-16,0 1-5 0,-7 0-12 16,-12 3 16-1,-4-2-8-15,2 1-2 0,-3-6 14 16,-4 0 10 0,4 2 4-16,3-5 0 0,2-1-5 15,5-2 7 1,3-5-11-16,3 4-9 0,6-3-4 15,2 4-12-15,0-1 0 0,0 3 18 16,15 0-10 0,7 2 4-16,7-5-12 0,7 0 6 15,-4-2 0 1,1 0-7-16,-5-1 1 0,-4 0-1 16,-5-4 1-1,0 0-1-15,-3 0 0 0,-2 0 0 16,-3 0-6-16,-3 0-36 15,3-4-28-15,-6-7-70 16,0-1-194-16</inkml:trace>
        </inkml:traceGroup>
      </inkml:traceGroup>
    </inkml:traceGroup>
  </inkml:traceGroup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30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18 1424,'0'0'6398,"-5"-17"-3162,2 30-3226,2 0 0,0 0 0,1 26 0,-1 9 38,-2 43-84,2-68-2455,7-56-1239,0 18-159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31.2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0 1 2785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31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49 2785,'-1'-13'615,"-1"-14"3185,7 25-3791,-1 1 0,1-1-1,0 1 1,0 0 0,0 1-1,-1-1 1,10 1 0,-10 0-15,3 0-1,0 0 0,0 0 0,0 0 0,0 1 0,12 3 0,-16-2 11,0-1 0,0 1 0,0 0 0,0 0 0,0 0 0,-1 0 0,1 1 0,-1-1 0,1 1 0,-1-1 0,0 1 0,0 0 0,0 0 0,1 3 0,3 4 96,-1 0 1,0 0 0,-1 1 0,0 0 0,-1 0-1,0 0 1,-1 0 0,0 0 0,-1 0 0,0 1-1,-1 22 1,-1-32-53,1 0 1,-1 0-1,0 0 0,0 0 0,0 0 1,0 0-1,0 0 0,0 0 0,0 0 1,0-1-1,-1 1 0,1 0 0,-1-1 1,0 1-1,1-1 0,-1 0 0,0 1 1,-4 1-1,-40 22 349,38-21-249,1-1-66,1 1-1,-1-1 1,0 0 0,0 0-1,0-1 1,-1 0 0,1 0-1,0-1 1,-1 0 0,1 0 0,-1-1-1,1 0 1,-1 0 0,-9-2-1,4-7-2230,12 8 1929,1 1 0,-1-1 1,1 0-1,-1 1 1,0-1-1,1 0 0,-1 1 1,0-1-1,1 1 1,-1 0-1,0-1 0,1 1 1,-1-1-1,0 1 1,0 0-1,0 0 0,1-1 1,-1 1-1,0 0 1,-1 0-1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38.4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142 1 1512,'0'0'5203,"-16"2"127,9 2-5710,-10 30 372,2 0 0,1 1 0,1 0 0,3 1 0,-12 69 0,16-77 8,-3 20-115,3 0-1,1 1 1,3 0-1,6 73 1,-3-120 60,-1 1 0,0-1 0,1 0 0,-1 0 1,1 0-1,-1 0 0,1-1 0,0 1 0,0 0 1,0 0-1,0 0 0,0 0 0,0-1 0,1 1 1,-1-1-1,1 1 0,-1-1 0,1 1 0,-1-1 1,1 0-1,0 0 0,-1 0 0,1 0 0,0 0 1,0 0-1,0 0 0,2 0 0,2 0-535,0 0-1,0 0 0,-1 0 0,1-1 1,0 0-1,0 0 0,0 0 1,8-3-1,1-1-3598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39.0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 4 72,'0'0'8446,"0"-1"-8405,0-1-41,0 2 8,-1 24 1236,-2-3-1160,0 0-1,1-1 0,1 1 0,2 22 0,0-24-111,-1 0-1,0 0 0,-2-1 0,0 1 0,-6 22 0,7-38-21,0 0 0,0-1 0,0 1-1,0-1 1,0 0 0,-1 1 0,1-1 0,-1 0-1,0 0 1,0 0 0,0 0 0,0 0 0,0 0-1,0-1 1,0 1 0,-3 1 0,-27 7-4394,23-9-313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39.3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3513,'0'0'4551,"39"0"-3666,280 0-1348,-318 0 445,0 1-137,0-1 0,0 0 0,0 0-1,1 0 1,-1 0 0,0 0 0,0 0 0,1-1 0,-1 1-1,0 0 1,0-1 0,0 1 0,0 0 0,1-1 0,-1 1-1,0-1 1,0 0 0,0 1 0,0-1 0,0 0 0,1-1-1,-1-3-2025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40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75 1664,'0'0'5996,"4"-4"-5805,45-45 2787,332 33-2301,-366 10-650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40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2897,'0'0'6669,"6"29"-5774,3 64-205,-3-47-1834,-4 1-3569,-3-43 3261,-3 0-886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41.4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 1744,'0'0'9425,"21"0"-9352,37 2-374,-41 0 47,1-1-1,0-1 1,0 0 0,0-1 0,0-1 0,34-9 0,-51 11 169,-1 0 0,1 0 1,-1 0-1,1 0 0,-1-1 1,1 1-1,-1 0 0,0 0 0,1-1 1,-1 1-1,1 0 0,-1-1 0,0 1 1,1 0-1,-1-1 0,0 1 0,1 0 1,-1-1-1,0 1 0,0-1 0,1 1 1,-1-1-1,0 1 0,0 0 0,0-1 1,0 1-1,1-1 0,-1 1 0,0-1 1,0 1-1,0-1 0,0 1 0,0-1 1,0 0-1,0-4-2422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41.9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8 288,'0'0'6555,"53"-8"-5404,28 10 424,-4-1-4695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10:11.338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8A6BC10-D042-4D8A-8492-83DA5836D7C0}" emma:medium="tactile" emma:mode="ink">
          <msink:context xmlns:msink="http://schemas.microsoft.com/ink/2010/main" type="writingRegion" rotatedBoundingBox="754,6949 3768,7036 3741,7978 726,7890"/>
        </emma:interpretation>
      </emma:emma>
    </inkml:annotationXML>
    <inkml:traceGroup>
      <inkml:annotationXML>
        <emma:emma xmlns:emma="http://www.w3.org/2003/04/emma" version="1.0">
          <emma:interpretation id="{48120C10-EE9B-491D-BE56-3F4EDC4BFFE0}" emma:medium="tactile" emma:mode="ink">
            <msink:context xmlns:msink="http://schemas.microsoft.com/ink/2010/main" type="paragraph" rotatedBoundingBox="754,6949 3768,7036 3741,7978 726,78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921C6B-62E6-4BE7-B8CE-C1A02A8BA05D}" emma:medium="tactile" emma:mode="ink">
              <msink:context xmlns:msink="http://schemas.microsoft.com/ink/2010/main" type="line" rotatedBoundingBox="754,6949 3768,7036 3741,7978 726,7890"/>
            </emma:interpretation>
          </emma:emma>
        </inkml:annotationXML>
        <inkml:traceGroup>
          <inkml:annotationXML>
            <emma:emma xmlns:emma="http://www.w3.org/2003/04/emma" version="1.0">
              <emma:interpretation id="{B22BDD46-F08C-462F-A159-1F3C635295EA}" emma:medium="tactile" emma:mode="ink">
                <msink:context xmlns:msink="http://schemas.microsoft.com/ink/2010/main" type="inkWord" rotatedBoundingBox="778,6878 3107,7124 3018,7968 689,7722"/>
              </emma:interpretation>
              <emma:one-of disjunction-type="recognition" id="oneOf0">
                <emma:interpretation id="interp0" emma:lang="en-US" emma:confidence="0.5">
                  <emma:literal>NEDEL,</emma:literal>
                </emma:interpretation>
                <emma:interpretation id="interp1" emma:lang="en-US" emma:confidence="0">
                  <emma:literal>NTDEL,</emma:literal>
                </emma:interpretation>
                <emma:interpretation id="interp2" emma:lang="en-US" emma:confidence="0">
                  <emma:literal>NIDEL,</emma:literal>
                </emma:interpretation>
                <emma:interpretation id="interp3" emma:lang="en-US" emma:confidence="0">
                  <emma:literal>NFDEL,</emma:literal>
                </emma:interpretation>
                <emma:interpretation id="interp4" emma:lang="en-US" emma:confidence="0">
                  <emma:literal>NLDEL,</emma:literal>
                </emma:interpretation>
              </emma:one-of>
            </emma:emma>
          </inkml:annotationXML>
          <inkml:trace contextRef="#ctx0" brushRef="#br0">-297 1953 682 0,'0'0'176'0,"0"0"-176"0,0 0-73 16,0 0 54-1,0 0 12-15,0 0 7 0,0 0 0 16,14 37 12 0,-14-26 8-16,0 0-4 0,0-4-15 15,0 0 21 1,0-2 7-16,0 0-9 0,0 3 17 16,0 4-22-16,0 2 6 0,0 6 8 15,0 2-19 1,0 2 11-16,0 0-21 0,0 3 2 15,0-2 7 1,0-1-8-16,0-3 4 0,0 0 14 16,-5-7-19-1,1 2 26-15,2-7-4 16,-1 1-8-16,3-3 18 0,0-2-23 16,0-1-1-16,0 0-6 15,0-3 4-15,0-1-7 16,0 0 1-16,0 0 0 15,0 0-11-15,0 0 11 16,0 0-18-16,0 0-28 16,0 0-96-16,0 0-129 15,0-6-254-15</inkml:trace>
          <inkml:trace contextRef="#ctx0" brushRef="#br0" timeOffset="502.32">-253 1933 347 0,'0'0'107'0,"0"0"-107"15,0 0-26-15,0 0 26 16,0 0 33-16,0 0-26 15,0 0 59-15,29-2 15 16,-20 2-27-16,-4 2 25 16,-2 6-13-16,3 2-1 15,-1 5 18-15,2 1-27 16,5 3-4-16,-1 4-21 0,2-2-29 16,0 4 8-1,6 0-10-15,-2-3 0 0,2-1-1 16,-3-4-15-1,0-4-9-15,-4-3 8 0,-7-6-29 16,0 1 4 0,-5-2-12-16,0-3 8 0,0 0-28 15,0 0-131 1</inkml:trace>
          <inkml:trace contextRef="#ctx0" brushRef="#br0" timeOffset="922.99">46 1876 512 0,'0'0'161'0,"0"0"-74"0,0 0-9 15,0 0 13 1,0 0 26-16,0 0-29 0,0 0-46 16,13-28-17-16,-13 28-25 0,0 0 14 15,0 17 15 1,0 5-13-16,0 1 5 16,0 8-21-16,0-4 2 15,3 2 3-15,-3 3-5 16,0-3 0-16,0 0 2 15,0 1 6-15,0-5-8 16,0-2 0-16,0-1 0 0,0-2-5 16,0-6 6-1,0 4-1-15,0-6 0 0,0 2-13 16,-3 1-9 0,0-3-49-16,3 0-11 0,0-2-35 15,0 0-116 1,0-7-130-16</inkml:trace>
          <inkml:trace contextRef="#ctx0" brushRef="#br0" timeOffset="1372.97">276 2114 409 0,'0'0'373'15,"0"0"-287"-15,0 0-57 0,0 0-27 16,0 0 34 0,0 0-4-16,0 0-31 0,0 9 22 15,0 11-4 1,0 0-18-16,0 3 6 0,0-5 3 15,0 3 13 1,0-3 26-16,0-1-13 0,0 3-8 16,0-4-17-16,0 0-5 15,0-1 9-15,0-3-15 16,0-3 0-16,0 4 5 16,0-1-4-16,0 1-2 15,3-1 1-15,8 0-16 16,3-2 6-16,-4 0-40 15,4-3-67-15,-1-2-16 16,4-5 19-16,-1 0 10 0,11 0-29 16,-2-12 4-1,-4-3-71-15</inkml:trace>
          <inkml:trace contextRef="#ctx0" brushRef="#br0" timeOffset="1732.95">268 1987 492 0,'0'0'95'0,"0"0"-77"0,0 0 26 15,0 0 82 1,0 0-25-16,0 0-37 0,0-33-59 0,0 33 3 16,6 0 3-16,1 0-1 15,4 0 8-15,1 0 11 16,4 0-12 0,-1 0 0-16,8 0-17 0,-2 0 10 15,3 0-5-15,1 0-5 16,-1 0-13-16,-5 0-28 15,0-1-47-15,-5-1-23 16,-9-6-36-16,-1 1-32 16,-4-1-111-16</inkml:trace>
          <inkml:trace contextRef="#ctx0" brushRef="#br0" timeOffset="2362.91">724 2026 32 0,'0'0'402'16,"0"0"-263"-16,0 0-119 0,0 0-7 16,0 0 23-16,0 0-3 15,0 0-16-15,0 112-17 16,0-87 0-16,0-1 2 16,-2-4-1-16,-2-2-1 15,1-4 1-15,1-2 0 16,2-3-1-16,-3-1 0 15,3-1 0-15,-2-2-9 16,-1 0 1-16,-5-5-67 0,3 0-49 16,0 0-142-16</inkml:trace>
          <inkml:trace contextRef="#ctx0" brushRef="#br0" timeOffset="2842.88">673 1922 570 0,'0'0'88'0,"0"0"-62"16,0 0 9-1,0 0 5-15,0 0 3 0,0 0-31 16,0 0-6-1,84-28 9-15,-68 33-15 0,-1 11 0 16,-3 7 6-16,-1 0-4 16,-6-2-2-16,0-2 5 15,-2 2-4-15,1-3 11 16,-2 3-11-16,-2-2 25 16,0 1 15-16,0-1-31 15,0 4 6-15,0 0-16 16,0-1 0-16,0 5 6 15,-6 0-6-15,-2 0 10 16,1 0 42-16,-5-5-10 16,-2-2 11-16,1-6-11 0,-4 1-16 15,-4 1 24 1,-3 2-14-16,-1-1-10 0,3-2 2 16,6-5-27-1,2-3 3-15,7-2-4 0,-2-5 0 16,6 0-11-1,1 0-7-15,2-5-134 0,0-12-95 16,0 0-99-16</inkml:trace>
          <inkml:trace contextRef="#ctx0" brushRef="#br0" timeOffset="3341.32">1183 2078 643 0,'0'0'205'15,"0"0"-161"1,0 0 26-16,0 0 43 0,0 0-35 16,0 0-36-1,0 0-42-15,0-3 0 0,0 6 11 16,0 11-1 0,0 3 25-16,-5 2 16 0,-4 1-8 15,-1 2-6-15,3-5-29 16,2 3 5-16,0-6-7 15,5 4 1-15,0-6-7 16,0 2 0-16,0 1 0 16,0-3 1-16,10 0-1 15,7-2 0-15,-1-2 0 16,6-1-27-16,0-2 11 16,2-2-16-16,0-3-17 15,-1 0 5-15,-2 0-14 16,-5 0 9-16,1 0 10 0,-1-3-77 15,6-19-51 1,-3 2-80-16,-6 1-135 0</inkml:trace>
          <inkml:trace contextRef="#ctx0" brushRef="#br0" timeOffset="3891.29">1145 2134 390 0,'0'0'111'16,"0"0"-71"-16,0 0 5 0,0 0 20 15,0 0 1 1,0 0-46-16,0 0-9 0,138-8 0 16,-119 3-11-1,-5 3-1-15,-1-3-48 0,1 0-75 16,-6-2-227-16</inkml:trace>
          <inkml:trace contextRef="#ctx0" brushRef="#br0" timeOffset="3651.36">1175 1923 925 0,'0'0'143'16,"0"0"-117"-16,0 0-11 0,0 0 37 16,0 0-4-1,0 0-38-15,0 0-4 0,100-47-6 16,-70 42 2-16,-9 5-4 15,-2 0 2-15,-3 0 0 16,-4 0-1-16,-1 0 0 16,-1 0 1-16,-5 0-12 15,1 0-39-15,-3 4-38 16,-3-4-105-16,0 0-70 16,0 0-124-16</inkml:trace>
          <inkml:trace contextRef="#ctx0" brushRef="#br0" timeOffset="4451.26">1728 1876 439 0,'0'0'114'0,"0"0"-78"15,0 0-35-15,0 0 32 0,0 0 17 16,0 0-24 0,0 0 6-16,-13 86-16 0,13-68-6 15,-4 2 57 1,-3 2 22-16,-4 1 11 0,-2 2-38 16,-1 5-36-1,0-2 2-15,0 2-11 0,7-1-4 16,1-2 0-16,3 0-13 15,3-3 6-15,0-1-6 16,0-3 1-16,0-4 1 16,0-3-2-16,0-3 0 15,0-2-5-15,9-4 5 16,-2-4-1-16,2 0-7 16,-1 0-10-16,3 0 8 15,3 0-42-15,-1 0-3 0,17-4-29 16,-3-8-105-1,-5 3-91-15</inkml:trace>
          <inkml:trace contextRef="#ctx0" brushRef="#br0" timeOffset="4871.24">1975 2207 431 0,'0'0'120'16,"0"0"-61"-16,0 0 10 0,0 0 47 15,0 0-11-15,0 0-53 16,0 0-27-16,39 58-17 15,-39-33-7-15,0 2 20 16,0-1-3-16,0 4 20 16,-3-3 26-16,-6-2-50 15,-2 4 1-15,1 0 9 16,-1 3-8-16,-3-1 9 16,1 1-25-16,-1-3 9 15,0 3 6-15,1-5-14 16,0-1-1-16,-1-5 0 0,5-10 1 15,2 1 8 1,0-8-9-16,2-4 1 0,0 0-1 16,-3 0-39-1,0 0-129-15,3-11-206 0</inkml:trace>
        </inkml:traceGroup>
        <inkml:traceGroup>
          <inkml:annotationXML>
            <emma:emma xmlns:emma="http://www.w3.org/2003/04/emma" version="1.0">
              <emma:interpretation id="{D93AB06A-E32B-416F-A321-406847E393D3}" emma:medium="tactile" emma:mode="ink">
                <msink:context xmlns:msink="http://schemas.microsoft.com/ink/2010/main" type="inkWord" rotatedBoundingBox="3176,7435 3501,7029 3796,7264 3471,7671"/>
              </emma:interpretation>
              <emma:one-of disjunction-type="recognition" id="oneOf1">
                <emma:interpretation id="interp5" emma:lang="en-US" emma:confidence="0.5">
                  <emma:literal>A</emma:literal>
                </emma:interpretation>
                <emma:interpretation id="interp6" emma:lang="en-US" emma:confidence="0">
                  <emma:literal>a</emma:literal>
                </emma:interpretation>
                <emma:interpretation id="interp7" emma:lang="en-US" emma:confidence="0">
                  <emma:literal>N</emma:literal>
                </emma:interpretation>
                <emma:interpretation id="interp8" emma:lang="en-US" emma:confidence="0">
                  <emma:literal>H</emma:literal>
                </emma:interpretation>
                <emma:interpretation id="interp9" emma:lang="en-US" emma:confidence="0">
                  <emma:literal>V</emma:literal>
                </emma:interpretation>
              </emma:one-of>
            </emma:emma>
          </inkml:annotationXML>
          <inkml:trace contextRef="#ctx0" brushRef="#br0" timeOffset="5321.21">2448 1875 894 0,'0'0'140'0,"0"0"-117"15,0 0-23-15,0 0 87 16,0 0-42-16,0 0-35 16,0 0-10-16,3 9 1 15,-3 6-1-15,0 8 0 0,0 1 0 16,0 3 9-1,-14 0 4-15,0-1-5 0,-2 1 14 16,2-2-22 0,1-1 11-16,2 0-4 0,-1 1-6 15,2 2 14 1,-4-1-14-16,-2 4-1 0,2 0 0 16,2-6-16-1,0-4-40-15,10-6-71 0,-1-7-35 16,0-2-13-16,3-5-73 0,0 0-255 15</inkml:trace>
          <inkml:trace contextRef="#ctx0" brushRef="#br0" timeOffset="5631.19">2456 1816 512 0,'0'0'320'16,"0"0"-194"-16,0 0-113 0,0 0 13 15,0 0 20 1,0 0 24-16,0 0-15 0,46 63-54 16,-29-24 16-1,1 1-17-15,-1 2 1 0,-5-3 4 16,0-3-4-16,-1-2-1 0,-6-1 0 15,0-7-16 1,1-2-22-16,-6-4-27 0,3-7-58 16,-3-9-36-1,0-2-31-15,0-2-79 0</inkml:trace>
          <inkml:trace contextRef="#ctx0" brushRef="#br0" timeOffset="5871.18">2472 2119 575 0,'0'0'258'16,"0"0"-214"-16,0 0-37 15,0 0 29-15,0 0 29 16,0 0-43-16,0 0-9 0,152-27-13 15,-119 25-15 1,-6 2 1-16,-9 0-46 0,-4 0-3 16,-14 0-87-1,0 0-74-15,0 0-165 0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4:06.962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68B831C0-9792-4CBF-BF04-5246266F0B18}" emma:medium="tactile" emma:mode="ink">
          <msink:context xmlns:msink="http://schemas.microsoft.com/ink/2010/main" type="writingRegion" rotatedBoundingBox="1350,10568 8624,10584 8622,11438 1348,11422"/>
        </emma:interpretation>
      </emma:emma>
    </inkml:annotationXML>
    <inkml:traceGroup>
      <inkml:annotationXML>
        <emma:emma xmlns:emma="http://www.w3.org/2003/04/emma" version="1.0">
          <emma:interpretation id="{388433B5-C1C2-40C1-A324-C0AB50A7E3D6}" emma:medium="tactile" emma:mode="ink">
            <msink:context xmlns:msink="http://schemas.microsoft.com/ink/2010/main" type="paragraph" rotatedBoundingBox="1350,10568 8624,10584 8622,11438 1348,114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C44523-0047-4A3F-97B9-2F316E577A42}" emma:medium="tactile" emma:mode="ink">
              <msink:context xmlns:msink="http://schemas.microsoft.com/ink/2010/main" type="line" rotatedBoundingBox="1350,10568 8624,10584 8622,11438 1348,11422"/>
            </emma:interpretation>
          </emma:emma>
        </inkml:annotationXML>
        <inkml:traceGroup>
          <inkml:annotationXML>
            <emma:emma xmlns:emma="http://www.w3.org/2003/04/emma" version="1.0">
              <emma:interpretation id="{272D96E6-93FA-455D-B78B-C2E5FD0B8B5E}" emma:medium="tactile" emma:mode="ink">
                <msink:context xmlns:msink="http://schemas.microsoft.com/ink/2010/main" type="inkWord" rotatedBoundingBox="1349,10825 3814,10830 3812,11424 1348,11419"/>
              </emma:interpretation>
              <emma:one-of disjunction-type="recognition" id="oneOf0">
                <emma:interpretation id="interp0" emma:lang="en-US" emma:confidence="0.5">
                  <emma:literal>OPRED</emma:literal>
                </emma:interpretation>
                <emma:interpretation id="interp1" emma:lang="en-US" emma:confidence="0">
                  <emma:literal>ODRED</emma:literal>
                </emma:interpretation>
                <emma:interpretation id="interp2" emma:lang="en-US" emma:confidence="0">
                  <emma:literal>OBRED</emma:literal>
                </emma:interpretation>
                <emma:interpretation id="interp3" emma:lang="en-US" emma:confidence="0">
                  <emma:literal>ORRED</emma:literal>
                </emma:interpretation>
                <emma:interpretation id="interp4" emma:lang="en-US" emma:confidence="0">
                  <emma:literal>OPDRED</emma:literal>
                </emma:interpretation>
              </emma:one-of>
            </emma:emma>
          </inkml:annotationXML>
          <inkml:trace contextRef="#ctx0" brushRef="#br0">-5285 358 32 0,'0'0'504'0,"0"0"-448"16,0 0-34-1,0 0 20-15,0 0 90 0,0 0-19 16,0 0-51 0,-59-16-1-16,50 16-25 0,-3 0-13 15,-8 0-3 1,-4 0-4-16,-3 6 34 0,0 6-17 16,-1 3-16-16,6 0 6 15,1-1-17 1,7 1-5-16,0 2-1 0,7 3-3 15,4 4 3 1,1 0-11-16,2 6 9 0,0 0 1 16,0-1 1-1,12-2-7-15,2-3 6 0,5-4-24 16,2-6 8 0,5-1 1-16,-2-6-6 0,3-2-7 15,3-3-53-15,-3-2 27 0,-3 0-23 16,4 0 11-1,-1-12 17-15,-3-7-27 0,0-6 54 16,-1-4 9 0,-4-4 7-16,-3 1 7 15,-6-3 12-15,-7-2-11 16,-3 0 49-16,0-2 8 0,0 2 13 16,-8 6 29-16,-8 0-11 15,-3 6-32-15,-3 8-26 16,-3 1-31-16,4 11 1 15,-3 4-1-15,1 1-13 16,4 0-2-16,3 17-55 16,0 14-19-16,3-4-103 15,2-4-138-15</inkml:trace>
          <inkml:trace contextRef="#ctx0" brushRef="#br0" timeOffset="1599.9">-4867 652 474 0,'-24'-123'143'16,"24"116"-18"-16,0 1-1 16,3-6-35-16,5 3-30 15,5-1-39-15,1 3-7 16,3 1-6-16,-1-1-5 15,0 6-2-15,3-2 0 16,-2 3 7-16,-4 0 5 16,4 0-10-16,-7 0-1 0,4 0-1 15,0 0 6 1,-2 0-2-16,2 4 5 0,-3 6-2 16,3 3 2-1,-4-1-9-15,2 4 1 0,-5-3-1 16,-1 5 1-1,-6-1-1-15,0 5 0 0,0 0 0 16,-2 1 8 0,-12 3-7-16,-5-2 8 0,0-5-8 15,-3 1 9-15,3-6 27 0,0-2-19 16,5-2-6 0,1-3 1-16,0-2-12 0,1-2 2 15,2-1-3 1,-4-2 1-16,3 0-2 0,1 0 1 15,-4 0-56 1,0-6-105-16,0-7-171 0,4-2-345 16</inkml:trace>
          <inkml:trace contextRef="#ctx0" brushRef="#br0" timeOffset="1079.93">-4867 652 98 0,'0'0'110'16,"0"0"-38"0,0 0-23-16,0 0-29 0,0 0-11 15,0 0-2 1,0 0-7-16,-21 126-15 0,29-111-53 15,0-5-54 1,-3-6-38-16</inkml:trace>
          <inkml:trace contextRef="#ctx0" brushRef="#br0" timeOffset="2589.84">-4367 566 400 0,'0'0'294'0,"0"0"-197"0,0 0-60 16,0 0 30-1,0 0-35-15,0 0-9 0,0 0-2 16,19 34-2-1,-16-14 6-15,-1-1-6 0,-2 3 4 16,0-2-10 0,0 2-12-16,0-5 22 0,-5 2-17 15,-4-4 7-15,-1-1-3 16,5-4-10-16,-1-2-1 16,3-4-60-16,1-4-76 15,2 0 20-15,0 0 10 16,0 0-82-16,0-7-10 15,0-8 62-15,0 1 70 16,0-3 1-16,0-3 24 16,-5-2 42-16,1-3 3 0,-1-1 52 15,3 0 26 1,2-5 28-16,0 3 15 0,0 3-23 16,0 3-4-1,0 3-23-15,2 6-24 0,12 5-15 16,2 0-14-1,6 1-21-15,5 3 1 0,6 0-1 16,-4 1-5 0,4 1 5-16,-5 2 2 0,-5 0-2 15,-4 0 2-15,-2 2-2 0,-6 5 0 16,-3 4 14 0,-6-3 40-16,2 0 27 0,-4 2-21 15,0-2-16 1,0 3-12-16,0 0-8 0,-9 3 12 15,-7 4-14 1,-6-1-21-16,1 0 18 0,-4 0-17 16,1-2 28-16,2-2 15 15,2 0-16 1,5-3 4-16,1-3-10 0,5-2-7 16,4-2 9-16,3-2-24 15,2-1 8-15,0 4-9 16,0-4 0-16,0 2 0 15,0 0-7-15,0 9-6 16,0-2 13-16,0 5 0 16,0 2 0-16,7-2 2 15,0 0 4-15,0 3-7 0,5-2 1 16,0 0-9 0,2-3 8-16,5-2-6 0,-3-3 7 31,7-2 0-31,1-5 0 0,0 0-13 0,1 0-56 15,15 0-105 1,-4-10-125-16,-6-5-344 0</inkml:trace>
          <inkml:trace contextRef="#ctx0" brushRef="#br0" timeOffset="3249.8">-3819 524 667 0,'0'0'189'15,"0"0"-92"-15,0 0 46 16,0 0-5-16,0 0-75 16,0 0-48-16,0 0-6 15,42-59-9-15,-21 55-1 16,-2 4 1-16,-3 0-15 15,3 0-1-15,-3 0-24 16,1 0-49-16,-1 3-38 0,1-3-56 16,-4 1-57-1,-5-1-160-15</inkml:trace>
          <inkml:trace contextRef="#ctx0" brushRef="#br0" timeOffset="2959.82">-3800 576 894 0,'0'0'241'0,"0"0"-158"15,0 0 2-15,0 0 30 16,0 0-47-16,0 0-53 16,0 0-15-16,-10-10 0 15,10 27-1-15,10 3 1 16,1 2-13-16,1 0-9 15,-2 0 8-15,1-2-7 16,-3-1-9-16,0 1-8 16,0-4 8-16,-2 1 28 0,-1-5-15 15,3 1-35 1,-4-4 8-16,1-1-27 0,0-4 25 16,0 0 6-1,3-4-8-15,0 0-19 0,3 0-18 16,13-4-38-1,-4-10-67-15,-1 2-117 0</inkml:trace>
          <inkml:trace contextRef="#ctx0" brushRef="#br0" timeOffset="3486.16">-3759 571 325 0,'0'0'251'15,"0"0"-161"1,0 0 15-16,0 0 55 0,0 0-45 16,0 0-63-1,0 0-25-15,38 0-2 0,-14 0-25 16,4 0 0-1,-2 0-12-15,-1 0-42 16,2 0-53-16,-4 0-60 0,-11 0-99 0</inkml:trace>
          <inkml:trace contextRef="#ctx0" brushRef="#br0" timeOffset="3832.4">-3330 539 225 0,'0'0'339'0,"0"0"-223"16,0 0-56-1,0 0 72-15,0 0-46 0,0 0-32 16,0 0 1 0,8 64-3-16,-5-37-23 0,2 2-5 15,-3-2-13 1,2 2-11-16,-1-5 9 0,-1-2-9 16,1-5-1-1,-3-2 1-15,0-8-1 0,2-1 0 16,-2-5-43-16,3-1-74 0,1 0-47 15,-4 0-82-15</inkml:trace>
          <inkml:trace contextRef="#ctx0" brushRef="#br0" timeOffset="4251.36">-3322 495 157 0,'0'0'282'16,"0"0"-197"-16,0 0-55 16,0 0 42-16,0 0-14 15,0 0-41-15,0 0-5 16,120-23-12-16,-96 23-1 16,-5 6 1-16,-3 14-11 15,-5-1 11-15,-3 6 1 16,-5-3 18-16,0 1 57 0,-3 0 6 15,0-2-21 1,0 0-9-16,3-3-23 0,-1 1-3 16,1-5-10-1,-3 0-15-15,0-3 7 0,0-2-7 16,0 0-1 0,0 1 9-16,-5 1-1 0,-18-2-2 15,-1 3 9-15,-6 0 14 16,1-1 39-16,1-2-23 15,4 1-15-15,8-3-8 0,0-5-22 16,7 1 0 0,4-3-16-16,5 0-105 0,0-7-177 15,0-6-289-15</inkml:trace>
        </inkml:traceGroup>
        <inkml:traceGroup>
          <inkml:annotationXML>
            <emma:emma xmlns:emma="http://www.w3.org/2003/04/emma" version="1.0">
              <emma:interpretation id="{527769D6-50E2-4E7B-8201-4AAFDBB6D216}" emma:medium="tactile" emma:mode="ink">
                <msink:context xmlns:msink="http://schemas.microsoft.com/ink/2010/main" type="inkWord" rotatedBoundingBox="4242,10709 5362,10711 5361,11369 4241,11366"/>
              </emma:interpretation>
              <emma:one-of disjunction-type="recognition" id="oneOf1">
                <emma:interpretation id="interp5" emma:lang="en-US" emma:confidence="0.5">
                  <emma:literal>ii</emma:literal>
                </emma:interpretation>
                <emma:interpretation id="interp6" emma:lang="en-US" emma:confidence="0">
                  <emma:literal>i</emma:literal>
                </emma:interpretation>
                <emma:interpretation id="interp7" emma:lang="en-US" emma:confidence="0">
                  <emma:literal>itis</emma:literal>
                </emma:interpretation>
                <emma:interpretation id="interp8" emma:lang="en-US" emma:confidence="0">
                  <emma:literal>inti</emma:literal>
                </emma:interpretation>
                <emma:interpretation id="interp9" emma:lang="en-US" emma:confidence="0">
                  <emma:literal>i;</emma:literal>
                </emma:interpretation>
              </emma:one-of>
            </emma:emma>
          </inkml:annotationXML>
          <inkml:trace contextRef="#ctx0" brushRef="#br0" timeOffset="4621.36">-2681 465 85 0,'0'0'686'0,"0"0"-602"0,0 0-57 16,0 0 70 0,0 0-35-16,0 0 16 0,0 0-37 15,10 51-25 1,-3-28-3-16,-2 4 1 0,-5-2 11 16,0-1 4-16,0 0-9 0,0 3 19 15,0-4-11 1,0-2-12-16,0-3-3 0,0-7-13 15,0-1 0 1,0-5-24-16,0-3-73 0,0-2-68 16,0 0-114-1,0-14-427-15</inkml:trace>
          <inkml:trace contextRef="#ctx0" brushRef="#br0" timeOffset="4841.32">-2643 284 666 0,'0'0'118'15,"0"0"-59"1,0 0 35-16,0 0-68 0,0 0-26 15,0 0-212 1,0 0-380-16</inkml:trace>
          <inkml:trace contextRef="#ctx0" brushRef="#br0" timeOffset="5500.83">-2295 465 679 0,'0'0'192'16,"0"0"-90"-16,0 0 2 0,0 0 9 16,0 0-53-1,0 0-54-15,0 0-6 0,64-35-20 16,-31 31-28-1,-3 3-27-15,-6 1-22 0,-5 0 0 16,-6 0-6 0,-1 0 14-16,-5 1 20 0,2 3-12 15,-1-3-43-15,0-1-205 0</inkml:trace>
          <inkml:trace contextRef="#ctx0" brushRef="#br0" timeOffset="5230.85">-2206 544 667 0,'0'0'199'15,"0"0"-151"-15,0 0 33 0,0 0 42 16,0 0-91-16,0 0-8 0,0 0-18 16,10 87-4-1,-10-54-2-15,0-4-3 0,0-2-7 16,0-5-11-1,0-5-15-15,0-5 17 0,0-2-4 16,0-8-32 0,-5 1-66-16,0-3-151 0</inkml:trace>
          <inkml:trace contextRef="#ctx0" brushRef="#br0" timeOffset="5850.83">-1772 419 967 0,'0'0'198'0,"0"0"-140"16,0 0 69-16,0 0 12 16,0 0-92-16,0 0-47 15,0 0 15-15,17 59-15 0,-12-29 0 16,0 1 3 0,-3 1 3-16,-2-3-5 0,0-3-1 15,4-3-6 1,-4-3 6-16,0-5-30 0,0-6-15 15,0-2-5 1,0-7-45-16,3 0-88 0,-1 0-216 0</inkml:trace>
          <inkml:trace contextRef="#ctx0" brushRef="#br0" timeOffset="6070.79">-1680 173 1187 0,'0'0'226'0,"0"0"-123"16,0 0 35 0,0 0-47-16,0 0-63 0,0 0-28 15,0 0-31 1,47-43-55-16,-7 43-141 0,-7 0-431 0</inkml:trace>
        </inkml:traceGroup>
        <inkml:traceGroup>
          <inkml:annotationXML>
            <emma:emma xmlns:emma="http://www.w3.org/2003/04/emma" version="1.0">
              <emma:interpretation id="{E94496D6-858B-4711-9BDE-A1F54AD32FFE}" emma:medium="tactile" emma:mode="ink">
                <msink:context xmlns:msink="http://schemas.microsoft.com/ink/2010/main" type="inkWord" rotatedBoundingBox="6929,10580 8624,10584 8622,11438 6927,11434"/>
              </emma:interpretation>
              <emma:one-of disjunction-type="recognition" id="oneOf2">
                <emma:interpretation id="interp10" emma:lang="en-US" emma:confidence="0.5">
                  <emma:literal>RAB</emma:literal>
                </emma:interpretation>
                <emma:interpretation id="interp11" emma:lang="en-US" emma:confidence="0">
                  <emma:literal>RABB</emma:literal>
                </emma:interpretation>
                <emma:interpretation id="interp12" emma:lang="en-US" emma:confidence="0">
                  <emma:literal>RRAB</emma:literal>
                </emma:interpretation>
                <emma:interpretation id="interp13" emma:lang="en-US" emma:confidence="0">
                  <emma:literal>RAAB</emma:literal>
                </emma:interpretation>
                <emma:interpretation id="interp14" emma:lang="en-US" emma:confidence="0">
                  <emma:literal>RKAB</emma:literal>
                </emma:interpretation>
              </emma:one-of>
            </emma:emma>
          </inkml:annotationXML>
          <inkml:trace contextRef="#ctx0" brushRef="#br0" timeOffset="-4536.72">128 342 476 0,'0'0'228'0,"0"0"-191"0,0 0-22 16,0 0 6 0,0 0 59-16,0 0-47 0,0 0-11 15,-27 114-15 1,17-82 0-16,-2 2 4 0,7 3-10 15,-1-3-1-15,3-1 0 0,3 0 0 16,0-3 26 0,0-7-1-16,0-3-8 0,0-6-6 15,0-1-10 1,0-5-1-16,0-2 0 0,0-1 0 16,0 0 0-1,0 0 0-15,0-3 1 0,0 1-1 16,0-3 1-16,0 2-2 15,0-2 1-15,0 0-27 16,-2 0 1-16,-6 0 4 16,0 0-33-16,0-5-73 15,-3-9-33-15,3-8 57 16,2-7 47-16,1-7 36 16,2-6 21-16,3-7 2 15,0-5 4-15,0-2 7 16,0-1 2-16,0 4 54 15,5 4-4-15,4 7 56 0,-1 8-7 16,3 8-16 0,-1 1-25-16,6 3-34 0,3 3-16 15,4-1 4 1,3 1-1-16,2 1-1 0,1 2 33 16,4-5-34-1,5 4-12-15,1 0-11 0,4 3 8 16,3 4 11-16,-6 2-2 0,-4 7 1 15,-6 1-6 1,-4 0-13-16,-3 11 0 0,-4 9 0 16,0-1 1-1,-5 3 7-15,-4 0-8 0,-8-1 0 16,-2 5 9 0,0-1-8-16,-5-1 8 0,-16 5 4 15,-9 1 0 1,-6-1 21-16,1 1-17 0,-3-4 5 15,6-2 18-15,4-4-12 16,4-3 1-16,5-3 6 16,5-2-22-16,0-2 1 15,7-2-14-15,2-3 0 16,1 2 0-16,4-2 0 16,0 0 0-16,0 6 0 15,0-3 1-15,0 2-1 16,0 4 0-16,0 2 0 0,0-2 5 15,0 0-4 1,0 2-1-16,0-2 0 0,14 1 1 16,5-3-1-1,6-2 0-15,4 0 0 0,1-1 2 16,0-4-2 0,-3 0 1-16,-2 0-1 0,-4-2-10 15,1-1 1 1,-6 3-37-16,-2-3-49 0,-3 3-29 15,-3-1-79-15,-8 0-181 0</inkml:trace>
          <inkml:trace contextRef="#ctx0" brushRef="#br0" timeOffset="-3741.94">784 615 694 0,'0'0'231'0,"0"0"-165"0,0 0-38 15,0 0 41-15,0 0-1 0,0 0-46 16,0 0-3 0,101-2 25-16,-66 7-35 0,-2 8 3 15,-5 3-11 1,-7 3-1 0,-4 1 18-16,-3-1-16 0,-7-2 6 15,-2 3 6-15,4-3-14 0,-4-3 12 16,0 1-11-16,1-3-1 15,-3 0 5-15,2-4-5 16,-5-3-16-16,0-3-26 16,0-2-42-16,0 0-50 15,0 0-122-15,-8 0-271 0</inkml:trace>
          <inkml:trace contextRef="#ctx0" brushRef="#br0" timeOffset="-4076.75">852 591 780 0,'0'0'251'15,"0"0"-251"1,0 0-12-16,0 0 12 0,0 0 0 16,0 0 7-1,0 0 2-15,0 34 30 0,-2-20-7 16,-8 4-23-16,-1-1 34 15,-1 2 12-15,0 0 6 16,0 1 0-16,1-1-48 16,3 1-12-16,0-1 11 15,3-2-11-15,0 1-2 16,2-6-12-16,-1-3-54 16,4-1-44-16,0-8-83 15,0 0-49-15,0 0 25 16</inkml:trace>
          <inkml:trace contextRef="#ctx0" brushRef="#br0" timeOffset="-3511.96">970 773 849 0,'0'0'159'16,"0"0"-108"-1,0 0-20-15,0 0 58 0,0 0-57 16,0 0-32-16,0 0 0 0,79-36-1 15,-53 33-40 1,-4 1-23-16,0 2-56 0,-5 0-73 16,-7 0-74-16</inkml:trace>
          <inkml:trace contextRef="#ctx0" brushRef="#br0" timeOffset="-3161.98">1366 598 646 0,'0'0'176'0,"0"0"-176"0,0 0 0 15,0 0 35 1,0 0-5-16,0 0-14 0,0 0 22 16,8 54 6-1,-2-32 16-15,-6-1-18 0,0 1-3 16,0 0 0 0,0-2-22-16,0-1-7 0,0 1-3 15,0-6-7 1,0 1 0-16,0-5-2 0,0-4-82 15,0-6-104-15,0 0-133 16,0 0-209-16</inkml:trace>
          <inkml:trace contextRef="#ctx0" brushRef="#br0" timeOffset="-2462.02">1345 573 227 0,'0'0'680'0,"0"0"-633"0,0 0-47 16,0 0 0 0,0 0 18-16,0 0-13 0,0 0-4 15,162-61 4 1,-129 58-5-16,-4 3 0 0,-4 0 0 15,-6 0-8-15,-5 0 7 0,-2 3 1 16,-3 5-9 0,-6-1 9-16,-1 0 8 0,-2 1 8 15,0 2 15 1,0-3-7-16,-2 3 7 0,-15 2 5 16,-1-2-2-1,-1-1 1-15,0 1-13 0,0-5-6 16,5 0-2-16,3 0-13 15,6-4 9-15,2-1-10 16,3 4-1-16,0 0 0 16,0 1-1-16,0 0 1 15,5 3-18-15,12 1-1 16,1-1 17-16,1 1-10 16,4 2 5-16,-4-2 7 15,-3 3 1-15,1 0 0 16,-5 0-1-16,0-2-4 15,-7 0 5-15,1-1 0 0,-1-4 1 16,-5 3 15 0,0-6-10-16,0 3 5 0,0 0 10 15,0 0-8 1,-5 0 11-16,-14 0-1 0,-6-1-4 16,-2 1 10-1,-3 0 15-15,-3-2 15 0,3-3-6 16,1 2-8-16,1-2-6 0,10 0-23 15,4 0 12 1,6 0 2-16,2 0-18 0,6 0-6 16,0 0-6-1,0 0-25-15,0 0-28 0,0 0-57 16,0 0-86 0,2 0-189-16,5 0-271 0</inkml:trace>
        </inkml:traceGroup>
      </inkml:traceGroup>
    </inkml:traceGroup>
  </inkml:traceGroup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42.6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2633,'0'0'5082,"-1"-10"-1052,16 5-4016,1 1 1,-1 1-1,1 0 0,-1 1 0,28 1 1,3-2-98,-39 3-145,8-3 436,-10-5-3336,-5 3 169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43.1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0 4689,'0'0'3083,"2"3"-2968,1 4 22,0-1 0,0 1 0,-1 0 0,0-1 0,0 1 0,-1 0 0,0 1 0,0-1 0,0 8 0,-3 77 871,1-41-880,0-31-159,-2 0 1,-4 24-1,-1-2-603,8-40 435,-1-1 0,1 1 0,-1 0 0,0 0 0,0-1 0,0 1 0,0 0 0,0-1 0,0 1 1,0-1-1,0 1 0,-1-1 0,1 0 0,-1 1 0,1-1 0,-1 0 0,1 0 0,-3 1 0,-7 1-1543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43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67 1112,'0'0'6464,"73"2"-3494,-72-2-2969,111-4 271,-102 3-354,0-1-1,0 1 1,0-1-1,0-1 1,-1 0-1,1 0 1,-1-1-1,18-10 1,-26 13-65,0 0 0,0 0 0,0 0 1,0 0-1,0 0 0,-1-1 0,1 1 1,0 0-1,-1-1 0,1 1 0,0 0 1,-1-1-1,0 1 0,1-1 0,-1 1 0,0-2 1,1-6-2011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43.9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35 3081,'0'0'4719,"8"-2"-4565,41-6 682,1 2 1,81 0-1,19-2-681,-142 7-23,8-3-2663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44.5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10 1568,'0'0'8597,"3"-10"-7856,-1 48-722,-3 49-763,0-81 271,0 1-1,0-1 1,-1 0-1,0 0 1,0 0-1,-5 9 1,2-12-2437,2-3 769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45.0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0 3289,'0'0'5292,"0"37"-3826,2 18-1384,-1-22-433,-4 51 0,-5-59-876,4-18-2547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45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32 888,'0'0'5331,"36"0"-3863,121-5-892,-128-16-2998,-25 15 470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46.2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2481,'0'0'7020,"27"-2"-6092,243 2-1020,-270 0-246,-12 0-3636,-2 0-507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48.2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0 3041,'0'0'5421,"0"1"-5335,-1-1 0,1 0 1,0 0-1,0 1 0,-1-1 0,1 0 1,0 1-1,-1-1 0,1 0 0,0 1 1,0-1-1,0 0 0,-1 1 0,1-1 1,0 0-1,0 1 0,0-1 0,0 1 1,0-1-1,0 1 0,0-1 0,-1 0 1,1 1-1,1-1 0,-1 1 0,0-1 1,0 1-1,5 6-78,1-1 0,0 0 0,0 0 0,0-1 0,1 1 0,0-1 0,13 7-1,15 12 15,-25-15-19,0 1 0,0 0-1,-1 1 1,-1 0 0,0 1 0,0 0-1,-1 0 1,-1 0 0,0 1-1,-1 0 1,0 0 0,4 18-1,1 17 14,-2 0 0,3 59 0,-6-42-12,-2-46-99,-2 1 1,0-1-1,-1 1 0,-1-1 1,0 0-1,-2 0 0,0 1 1,-1-2-1,-12 34 0,12-45 38,0 0 0,-1 0 0,0 0 1,0-1-1,-7 7 0,0-12-3903,6-1 1288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50.9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1408,'0'0'4780,"0"39"-1450,0 232-3627,1-271 198,-1 0 0,0 1 1,1-1-1,-1 0 0,0 1 0,1-1 1,-1 0-1,1 0 0,-1 1 1,0-1-1,1 0 0,-1 0 0,1 0 1,-1 0-1,0 1 0,1-1 1,-1 0-1,1 0 0,-1 0 0,1 0 1,-1 0-1,1 0 0,-1 0 1,1 0-1,-1 0 0,0-1 1,2 1-1,0 0-446,7 0-1486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2:54.501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B3AD2622-826D-4498-A34B-A8DF26CEA702}" emma:medium="tactile" emma:mode="ink">
          <msink:context xmlns:msink="http://schemas.microsoft.com/ink/2010/main" type="inkDrawing" rotatedBoundingBox="5565,7806 5773,6098 5830,6105 5622,7813" semanticType="callout" shapeName="Other">
            <msink:sourceLink direction="with" ref="{90BA0A23-80F5-4F69-A25D-58DA67DF54E2}"/>
            <msink:sourceLink direction="with" ref="{1B4E930B-D4C0-4969-962B-6AB5976E22F3}"/>
          </msink:context>
        </emma:interpretation>
      </emma:emma>
    </inkml:annotationXML>
    <inkml:trace contextRef="#ctx0" brushRef="#br0">1091 852 155 0,'0'0'216'0,"0"0"-85"0,0 0-20 15,0 0-5 1,0 0 15-16,0 0-43 0,0-2-20 16,0 2 5-16,0 0 4 0,0-2 17 15,0 2-25 1,0 0-17-16,0 0 3 0,0 0-12 15,0 0-2 1,0 0-8-16,0 0-22 0,0 0 12 16,0 0-13-1,0 0-5-15,0 0 4 0,0 0 2 16,0 0-1-16,0 2 1 16,0 7-1-16,0 4 7 15,3 1-7-15,-3 1 0 16,0 0 0-16,0 4 0 15,0 0 0-15,0 4 5 16,0 1-3-16,-3 0 9 16,-3 1-10-16,1 3 0 15,0-2 4-15,3 1-4 0,-2-1-1 16,4-1 0 0,-3 0 1-16,3-1 2 0,-2 1-3 15,-1-2 0 1,1 2-1-16,-1 0 1 0,1 4 0 15,-2 0 0 1,1 0 6-16,-2-2-9 0,3-2 3 16,2-6 0-1,-3-2-1-15,3 1 2 0,0-5-1 16,0 3 0-16,0-1-1 0,0-3 1 16,0 3 0-1,0 2 1-15,0 2 3 0,0 1 3 16,0 2-7-1,0 0 0-15,0-3 1 0,0 0-1 16,-6 1 0 0,3-3 0-16,3 0 2 0,-2 4-2 15,-1-5 0-15,-2 7 0 16,2-4 1-16,-2 1-1 16,0-1 0-16,-2-2 0 15,5-2 2-15,-1 2-2 16,1 2 0-16,-1 3 0 15,1 0 1-15,-2 3-2 16,-1-1 1-16,0 0 0 16,0-2 1-16,-2 3 5 15,2-4-3-15,-3-3-3 16,3-1 1-16,0-3 1 16,2 0-2-16,1 4 0 15,-5 3 1-15,5 5 1 0,-6 0-2 16,-1 7 0-1,4-2 0-15,0 4 0 0,1-1 0 16,4-6 0-16,0 0 1 16,0-6 0-16,0-5-2 15,0-8-7-15,0-1-21 16,0-6 4-16,0-2-34 16,0 0-40-16,0 0-63 15,0 0-357-15</inkml:trace>
  </inkml:traceGroup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5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 4417,'0'0'3005,"13"-1"-2719,219-11 2200,-51 2-5600,-177 10 827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54.7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2497,'0'0'4943,"0"-1"-4857,0 1 0,0 0 0,0 0 0,0 0 0,0 0 0,0-1-1,0 1 1,0 0 0,0 0 0,1 0 0,-1 0 0,0-1 0,0 1 0,0 0-1,0 0 1,0 0 0,0 0 0,0 0 0,0-1 0,1 1 0,-1 0 0,0 0-1,0 0 1,0 0 0,0 0 0,0 0 0,1 0 0,-1-1 0,0 1 0,0 0 0,0 0-1,0 0 1,1 0 0,-1 0 0,0 0 0,0 0 0,0 0 0,0 0 0,1 0-1,-1 0 1,0 0 0,0 0 0,0 0 0,0 0 0,1 0 0,-1 0 0,0 1-1,6 323 110,-3-270 280,-1-27-1347,-1 1-4391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57.0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32 176,'0'0'8156,"13"-13"-5648,31 5-2518,1 3 0,0 1 0,52 3 0,-96 3 6,0 1 1,0 0-1,-1 0 1,1 0-1,-1 0 1,1 1-1,-1-1 1,0 0-1,-1 5 1,1 1 12,7 21 53,3 24-83,-10-51 25,0-1-1,0 1 0,0-1 1,-1 1-1,1-1 0,-1 1 1,1-1-1,-1 1 0,0-1 1,0 0-1,0 1 0,0-1 0,0 0 1,0 0-1,-1 0 0,1 0 1,-1 0-1,-2 3 0,-7 5 35,-1-1-1,0-1 0,-1 1 0,0-2 1,0 0-1,0 0 0,-1-2 0,0 1 1,0-2-1,-1 0 0,1 0 0,-1-2 1,0 0-1,0 0 0,-19-1 0,33-1-6,1 0-54,0 2 11,0-2 136,0 2-112,1-1 0,-1 0 0,1 1 0,0-1 0,-1 0 0,1 0 0,0 0 0,0 0 0,0 0 0,0 0-1,0 0 1,0 0 0,0 0 0,0 0 0,0 0 0,0 0 0,0-1 0,0 1 0,1 0 0,-1-1-1,0 1 1,3 0 0,39 12 139,-28-8-149,204 92 98,-195-89-67,13 6 10,-37-12-36,0-1-155,-1 0 1,0 0 0,1 0-1,-1 0 1,0-1-1,0 1 1,1 0-1,-1 0 1,0 0-1,0-1 1,0 1-1,0 0 1,0-1-1,0 1 1,0-1-1,0 1 1,0-1-1,-1 1 1,1-1 0,0 0-1,0 1 1,0-1-1,0 0 1,0 0-1,-1 0 1,1 0-1,-2 0 1,-1 0-690,-16 1-3688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59.0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27 728,'0'0'5465,"6"-24"-1705,-6 21-2811,-1 13-843,0 0-1,0 0 0,1-1 1,1 1-1,0 0 1,0 0-1,3 11 0,4 38-9,-13-15 367,1-13-1636,4-11-3685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1:59.7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 54 1168,'0'0'4883,"0"-4"-4689,0 0 0,1-1 0,-1 1 0,1 0 0,0-1 0,0 1 0,2-5 0,20 4-182,0 1 1,0 1-1,1 2 0,-1 0 1,27 3-1,1-1-6,-50-1 3,0 0-1,1 1 1,-1-1 0,0 1-1,1-1 1,-1 1 0,0-1 0,1 1-1,-1 0 1,0 0 0,0 0-1,0-1 1,0 1 0,0 0-1,0 0 1,0 1 0,0-1 0,0 0-1,0 0 1,-1 0 0,1 0-1,0 1 1,-1-1 0,1 0 0,-1 1-1,1-1 1,-1 1 0,0-1-1,0 0 1,1 1 0,-1-1-1,0 3 1,0 60 780,-1-43-593,2-1-109,-1 21-19,0-39-62,-1 0 0,1 0 0,0-1-1,-1 1 1,1 0 0,-1-1-1,0 1 1,1-1 0,-1 1 0,0-1-1,0 1 1,0-1 0,0 1-1,0-1 1,-1 0 0,1 0 0,0 1-1,0-1 1,-3 1 0,-23 13 327,0-2 1,-1-1 0,0-1 0,-1-2 0,-46 9 0,71-16-290,-1-1 0,0-1 0,1 1 0,-1-1 1,0 0-1,1 0 0,-1 0 0,1 0 0,-1-1 0,0 0 1,1 0-1,-1 0 0,1-1 0,0 1 0,-8-5 1,12 6-132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00.8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162 11 3833,'0'0'7197,"-15"-10"-6498,11 12-696,1 0 0,0 1 0,0 0 0,0 0 0,0 0 0,0 0 0,1 0 0,-1 0 0,1 1 0,-2 3 0,-7 7 6,-7 8-593,1 1 0,-18 30 0,30-45 255,0 1 0,0 0 0,1 0 0,0 0 0,1 0 0,-4 14 0,8-33-277,0 0 0,0 0-1,1 1 1,0-1 0,1 0-1,0 1 1,1 0 0,6-13 0,11-31 194,-14 15 1086,-6 12 4671,4 25-5331,-1 1-1,0 1 1,1-1-1,-1 0 1,0 1-1,1 0 1,-1 0-1,0 0 1,0 1-1,0 0 1,0-1-1,5 4 1,-4 0 98,1 0 1,0 0 0,-1 1 0,0 0 0,-1 0 0,6 7 0,19 31 849,-18-26-837,1 0 0,1-1 0,0 0 0,17 15 0,-18-24 336,-11-8-1528,-11-10-7371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01.2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 4241,'0'0'4540,"6"-1"-4356,115-11 1420,40 4-2834,-151 7-148,-18 2-2181,-8-1-843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0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0 408,'0'0'9838,"-12"27"-9502,1 7-317,1 0-1,2 0 0,-5 50 0,-7 32 52,12-74-82,3 0 0,1 0 0,3 65 0,2-70-183,-1-36 99,0 0 1,0 0-1,0 0 0,0 0 0,0 0 0,1 0 0,-1 0 1,0 0-1,1 1 0,-1-1 0,1 0 0,-1-1 0,1 1 1,0 0-1,-1 0 0,1 0 0,0 0 0,0 0 0,0-1 0,-1 1 1,1 0-1,0-1 0,0 1 0,0 0 0,0-1 0,0 1 1,0-1-1,0 0 0,1 1 0,-1-1 0,0 0 0,0 0 1,0 1-1,0-1 0,0 0 0,0 0 0,0 0 0,1-1 1,-1 1-1,0 0 0,0 0 0,2-1 0,-1 1-100,8 0-1320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1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0 4505,'0'0'2216,"-3"7"1488,4 33-3672,-4 84 100,2-111-154,-1 0 0,0 0-1,0-1 1,-2 1-1,1-1 1,-2 0 0,-6 15-1,5-18 55,3-4-4051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1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40 856,'0'0'7059,"6"0"-6666,92-3 215,176-28-1,-308 28-3885,8 1 498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3:21.228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87A00C06-7F97-466F-9367-29464E47B035}" emma:medium="tactile" emma:mode="ink">
          <msink:context xmlns:msink="http://schemas.microsoft.com/ink/2010/main" type="inkDrawing" rotatedBoundingBox="5944,5981 6880,6877 6832,6927 5895,6031" semanticType="callout" shapeName="Other">
            <msink:sourceLink direction="with" ref="{90BA0A23-80F5-4F69-A25D-58DA67DF54E2}"/>
            <msink:sourceLink direction="with" ref="{8980483B-A467-4E40-A66E-AEDA80B0AB4F}"/>
          </msink:context>
        </emma:interpretation>
      </emma:emma>
    </inkml:annotationXML>
    <inkml:trace contextRef="#ctx0" brushRef="#br0">1221 768 5 0,'0'0'59'16,"0"0"-26"-16,0 0-4 0,0 0 23 15,0 0 17 1,0 0-26-16,0 0 3 0,0 0-4 16,0 0-9-1,0 0 8-15,0 0 1 0,0 0 17 16,0 0 0-16,0 0-23 15,0 0-4-15,0 0-11 16,0 0-8-16,0 0 2 16,0 0-15-16,0 0 1 15,0 0 32-15,0 8 3 16,0 0-11-16,9-3-14 16,-1 2-10-16,0 1 18 15,2-3-2-15,-1-2-2 16,-1 5 29-16,1-2 1 15,-2-1-10-15,2 2-13 0,1-2-14 16,-1 0 5 0,1 2-12-16,1 3 11 0,6-1 21 15,-1 3-13 1,5 0 9-16,1 3-11 0,-1 0-17 16,4-1 19-1,2 3-14-15,-2 3 2 0,1 1-2 16,-3 0-5-16,-1 1-1 0,-6 0 0 15,3 0 0 1,-5-3 1-16,-2 1 0 0,2-3-1 16,-3-3 6-1,3 1-6-15,-6-2 0 0,3-1-1 16,-3-4 1 0,-2 1 3-16,2 1-2 0,-3 0-1 15,6 2 0 1,0 0 1-16,-1 5 0 0,7 2-1 15,-1 1 0-15,-2 0 0 16,2-1 0-16,-2-2 0 16,-4-2 1-16,2-3-1 15,-2-2 0 1,-2 3 0-16,2-7 0 0,-1 4 0 16,-1-3 0-1,1 1 0-15,-4 1 5 0,4-1-5 16,-2-1 0-16,2 0 1 0,1 1-1 15,1-2 18 1,6 5-18-16,-1-1 10 0,3 0-10 16,-3 1 3-1,3 0-3-15,-5 1 0 0,-4-5 0 16,-1 1 1 0,-4-3-1-16,-5-4 1 0,2 3 0 15,-2-4-1-15,0 2 0 16,3 0 0-16,0 1 0 15,0-1 2-15,2 1-2 16,3 1 0-16,1 1 1 16,-2 0 0-16,0 0-1 15,-2-2 0-15,0 2 0 16,-3-4-1-16,2 2 2 16,-4-3-1-16,0 0 0 15,2 3 2-15,-2-3 0 16,0 0-1-16,0 0 11 0,0 0 5 15,0 0-11 1,0 0-4-16,0 0-2 0,3 0-6 16,-1 0-32-1,4 0-33-15,2 0-24 0,-3 0-77 16,0 0-90-16,-1 0-124 0</inkml:trace>
  </inkml:traceGroup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2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16 904,'0'0'4599,"-3"-15"1151,3 16-5746,1 1-1,0-1 1,0 0-1,0 1 1,0-1-1,0 0 1,0 0 0,0 0-1,1 0 1,-1 0-1,0 0 1,1 0-1,-1 0 1,1 0-1,-1-1 1,1 1 0,-1 0-1,1-1 1,-1 0-1,1 1 1,-1-1-1,1 0 1,0 0-1,-1 1 1,1-1 0,2-1-1,50 4-1,-52-3 0,111 0 184,-62 0-2671,-48 1 733,-2 3-1093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3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 1144,'0'0'6396,"0"0"-6279,0-1 0,0 1 0,0-1-1,0 1 1,0-1 0,0 1 0,0-1 0,0 1-1,0-1 1,0 1 0,0-1 0,0 1 0,1-1-1,-1 1 1,0-1 0,0 1 0,0-1-1,1 1 1,-1 0 0,0-1 0,1 1 0,-1-1-1,0 1 1,1 0 0,-1-1 0,0 1 0,2-1-1,239-7-76,-241 8-42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3.5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1 5233,'0'0'1861,"11"29"-1959,-8-20 248,0 1-1,-1-1 0,-1 0 1,1 1-1,-2 0 0,1-1 1,-2 19-1,-12 66 1046,12-88-1199,1-4-136,0 1 0,0 0 0,-1 0-1,1 0 1,-1-1 0,0 1-1,1 0 1,-1-1 0,0 1-1,0-1 1,-1 1 0,1-1-1,-1 1 1,1-1 0,-1 0-1,0 1 1,0-1 0,0 0-1,0 0 1,0-1 0,0 1 0,0 0-1,-1-1 1,-3 3 0,-6-1-2374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3.9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0 109 808,'0'0'9740,"25"0"-9078,19-2-635,0-2 0,84-19-1,-122 22-14,-1 0 0,0-1 0,0 0 0,0 1 0,0-2 0,0 1 0,8-6 0,-11 7-131,-1 0 1,1-1-1,-1 1 1,0-1-1,1 0 0,-1 0 1,0 1-1,0-1 0,0 0 1,0 0-1,-1 0 1,1 0-1,0 0 0,-1 0 1,1 0-1,-1 0 1,0 0-1,0 0 0,0 0 1,0 0-1,0 0 0,0 0 1,-1-3-1,-1-7-2787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4.3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59 2777,'0'0'4239,"16"-7"-3628,8-3-58,1 1 0,1 1 0,48-8 0,-8 10-371,68 4-1,-99 2-724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5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 5 4137,'0'0'5548,"0"-4"-3981,2 51-1397,0 39-406,-3-80 141,1 1 1,-1 0-1,0-1 1,-1 1-1,1-1 1,-1 1-1,-1-1 1,1 0-1,-6 10 1,6-13-246,0-1 0,1 0 0,-1 1 1,0-1-1,0 0 0,0 0 0,0 0 0,-1-1 1,-3 4-1,0-4-1918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5.5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2 4201,'0'0'3229,"0"0"-3127,0-2-83,3 160 1492,-3-155-1746,0 0 0,0 0 0,-1 0 0,0-1-1,1 1 1,-1 0 0,0-1 0,0 1 0,-1 0 0,1-1 0,-1 1 0,1-1 0,-1 0 0,0 0 0,1 1 0,-1-1-1,-3 2 1,-1-1-2074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6.3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 1 184,'0'0'8076,"0"0"-7980,-1-1 0,1 1 0,-1 0 0,1 0 0,-1 0 0,1 0 0,-1 0 0,1 1 0,-1-1 0,1 0-1,-1 0 1,1 0 0,-1 0 0,1 0 0,0 1 0,-1-1 0,1 0 0,-1 0 0,1 1 0,-1-1 0,1 0 0,0 1-1,-1-1 1,1 1 0,0 11-98,0 0-24,1 0 0,-1 0 1,-1 0-1,0 0 0,-1 0 0,-1-1 1,1 1-1,-2 0 0,1-1 1,-9 16-1,10-22-570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6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30 2961,'0'0'5330,"35"0"-3882,253-13-462,-264 2-4838,-21 6 1764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7.6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2665,'0'0'5137,"10"0"-1491,43 0-3654,137 0-431,-190 0 411,-17 0-1007,-1 0-1012,0 0-1051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3:29.379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9C90611E-85CF-433D-85D8-599C7A10D05C}" emma:medium="tactile" emma:mode="ink">
          <msink:context xmlns:msink="http://schemas.microsoft.com/ink/2010/main" type="writingRegion" rotatedBoundingBox="7249,8519 10264,6376 11292,7822 8277,9965">
            <msink:destinationLink direction="with" ref="{1B4E930B-D4C0-4969-962B-6AB5976E22F3}"/>
          </msink:context>
        </emma:interpretation>
      </emma:emma>
    </inkml:annotationXML>
    <inkml:traceGroup>
      <inkml:annotationXML>
        <emma:emma xmlns:emma="http://www.w3.org/2003/04/emma" version="1.0">
          <emma:interpretation id="{B548373D-0540-4D16-90BB-A69AB2BA4FF6}" emma:medium="tactile" emma:mode="ink">
            <msink:context xmlns:msink="http://schemas.microsoft.com/ink/2010/main" type="paragraph" rotatedBoundingBox="7728,8179 10264,6376 10643,6909 8107,87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3CE3F43-ABA2-4D43-B2B4-D060B48414F3}" emma:medium="tactile" emma:mode="ink">
              <msink:context xmlns:msink="http://schemas.microsoft.com/ink/2010/main" type="line" rotatedBoundingBox="7728,8179 10264,6376 10643,6909 8107,8711"/>
            </emma:interpretation>
          </emma:emma>
        </inkml:annotationXML>
        <inkml:traceGroup>
          <inkml:annotationXML>
            <emma:emma xmlns:emma="http://www.w3.org/2003/04/emma" version="1.0">
              <emma:interpretation id="{22E019B1-F74A-4002-B06B-ABD08A6886BC}" emma:medium="tactile" emma:mode="ink">
                <msink:context xmlns:msink="http://schemas.microsoft.com/ink/2010/main" type="inkWord" rotatedBoundingBox="7728,8179 10264,6376 10643,6909 8107,8711"/>
              </emma:interpretation>
              <emma:one-of disjunction-type="recognition" id="oneOf0">
                <emma:interpretation id="interp0" emma:lang="en-US" emma:confidence="0.5">
                  <emma:literal>57</emma:literal>
                </emma:interpretation>
                <emma:interpretation id="interp1" emma:lang="en-US" emma:confidence="0">
                  <emma:literal>5-7</emma:literal>
                </emma:interpretation>
                <emma:interpretation id="interp2" emma:lang="en-US" emma:confidence="0">
                  <emma:literal>I'</emma:literal>
                </emma:interpretation>
                <emma:interpretation id="interp3" emma:lang="en-US" emma:confidence="0.5">
                  <emma:literal>I F</emma:literal>
                </emma:interpretation>
                <emma:interpretation id="interp4" emma:lang="en-US" emma:confidence="0">
                  <emma:literal>I</emma:literal>
                </emma:interpretation>
              </emma:one-of>
            </emma:emma>
          </inkml:annotationXML>
          <inkml:trace contextRef="#ctx0" brushRef="#br0">4469 891 36 0,'0'0'191'0,"0"0"-139"16,0 0 15-16,0 0 99 15,0 0-3-15,0 0-66 16,0 0-48-16,5 0-17 16,-5 0 14-16,0 0-5 0,0 0 16 15,0 0 17-15,0 0-23 16,3-2-14-16,6-3-19 15,-2 0-12-15,5-2 8 16,-2 3-11-16,1-1 7 16,-4-1 0-16,0 4-10 15,0-1 1-15,-4 0-1 16,3 3 0-16,-1-2 7 16,0-3-6-16,4 3-1 15,5-5 13-15,-2-1-12 0,7-1 8 16,4-2-2-1,-2 0-7-15,1-1 0 0,-1 1 0 16,2 2 1 0,-4-1 0-16,0 1-1 0,-3 1 0 15,0-1 0 1,-6-1 0-16,-1 5 0 0,-1 0 0 16,-6 0 2-16,2 3-1 0,-4 2-1 15,3-3 7 1,-3 3-7-16,0 0 0 0,2-2-1 15,3 2 2 1,0-2-1-16,7-3 0 0,1 1 1 16,1 0-2-1,-1 0-5-15,-2 3-7 0,1 1 13 16,-5-2-1 0,-2 2 1-16,-1 0 0 0,-4 0 0 15,0 0 1-15,0-3 0 16,0 3 1-16,0 0-2 15,0-2 0-15,2 2 0 16,1-3 0-16,-3 3-6 16,2-2 5-16,-2 2-11 15,0 0 3-15,0-3-4 16,3 3-18-16,-3-2-17 16,0-3-26-16,0 1-128 0,0-3-126 0</inkml:trace>
          <inkml:trace contextRef="#ctx0" brushRef="#br0" timeOffset="-1529.92">3453 1147 64 0,'0'0'79'0,"0"0"35"0,0 0-12 16,0 0-24-1,0 0 13-15,0 0-13 16,0 0-32-16,44-26-14 16,-36 24-7-16,6 2-8 0,2-3 7 15,5 0-6-15,7-2-4 0,2 1 2 16,2-1-13-1,4-2 11-15,0-1 2 0,-1-1-14 16,-4-1 15 0,-1-2-14-16,-2 2 4 0,-4 0 5 15,0-1-5 1,-4 5 7-16,-1-4-7 16,0 3-6-16,0-1 23 0,2-1-13 15,1 1-5-15,3-2 5 16,-1 1-11-16,3 1 0 15,0-1 0-15,3 1-2 16,0 1 1-16,-1-3 1 16,-4 4-6-16,-1-2 6 15,-5 0-10-15,-2 1 10 16,-3 2-1-16,-7 0 1 16,-3 3 2-16,-2-1 12 15,-2 2 12-15,0 1 12 0,0 0-19 16,0 0 2-1,0 0-21-15,0 0 1 0,3 0-2 16,-3-4-5 0,2 4-6-16,7-1 2 0,-1-2-15 15,3 0 24 1,-3 1-12-16,-3-1 10 0,-2 3 3 16,0-3 0-16,-3 3 1 0,0-2 12 15,0 2-13 1,0 0 17-16,0 0-2 0,0 0-15 15,0 0 11 1,0 0-10-16,0 0-1 0,0 0 0 16,0 0 0-1,0 0-1-15,0 0-6 0,0 0-3 16,0 0 8 0,0 0 2-16,0 0-1 0,0 0 1 15,0 0-16-15,0 0 16 16,3 0 0-16,-1 0 0 15,-2 8 4-15,3 0-2 16,-3 1-1-16,2 0 9 16,4 6-10-16,-3 0 10 15,2-1-9-15,-3 4-1 16,1 1 13-16,1 1 3 16,-4-1 10-16,2 2-2 0,1-3-23 15,-1 2 10 1,1-5-11-16,-1-1 0 0,2 1 21 15,-1-3-15 1,-3 1 17-16,2-1 4 0,-2-1-26 16,3 2 12-1,-1-3-13-15,1 0 0 0,-1-1 6 16,2-1-6 0,-4-3 1-16,0-1 2 0,3-4 0 15,-3 3-3-15,0-3 0 0,0 0 1 16,0 0 5-1,0 0 1-15,0 0-6 0,0 0 12 16,0 0-12 0,0 0-2-16,0 0-13 0,0 0-67 15,0 0-189 1,0-7-427-16</inkml:trace>
          <inkml:trace contextRef="#ctx0" brushRef="#br0" timeOffset="-5098.24">2579 1820 42 0,'0'0'49'16,"0"0"19"-16,0 0 69 0,0 0 0 16,0 0-32-16,0 0 8 15,0 0-1-15,0 0-15 16,0 0-3-16,0 0-33 16,0 0-25-16,0 0-1 15,0 0-28-15,0 0 3 16,0 0-3-16,0 0-6 15,0 0 28-15,0 0-16 16,0 0 16-16,0 0 5 16,0 0-12-16,0 0 4 15,0 0-7-15,0 0-9 0,0 0 9 16,0 0-19 0,0 0 6-16,0 0-6 0,0 0 2 15,0 0-2 1,0 0 0-16,7 0 0 0,5 0 4 15,5 0-4 1,-1-5 0-16,0-3 2 0,3 1 0 16,-2-1-2-16,-1 0 5 15,0 2-4-15,3-1 13 16,0-3-14-16,0 2 9 16,0-1 1-16,-3 1-7 15,3 4-3-15,-3-1 0 16,1 0 0-16,-3 0 1 15,2 2-1-15,-5 2 0 16,2-3 2-16,1 0-1 16,0-1-1-16,2 0 0 15,3 0 0-15,-3-2 3 0,1-1-2 16,-1 3-1 0,3 1 0-16,-3-4 1 0,1 3-1 15,-4 0 0 1,-2-2 0-16,0 1 5 0,-1 1-4 15,-1-3 6 1,-2 2 12-16,2 1-12 0,-1-1 6 16,1 1-5-16,1-2-7 0,3-1 8 15,-1 3-9-15,-2-3 0 16,-1 7 0 0,-2-4 1-16,5 3-1 0,-1-3 0 15,1 0 0 1,0 2 0-16,-1-2 0 0,-1 3 0 15,2-3 0-15,-5 3 0 16,2-2 0-16,-2 3 0 16,2-4 0-16,-1 0 0 15,3 2 0-15,-3-1 1 16,3-1-1-16,-3 0 1 16,0 0-1-16,0-1 0 15,1 5-11-15,-2-3 11 16,0 4-8-16,-2-1 8 15,-3 1 0-15,-2 0-12 16,3 0 12-16,-3 0-7 0,0 0-5 16,0 0 12-1,0 0-14-15,0 0 2 0,0 0 11 16,0 0-10 0,0 0 9-16,0 0-12 0,0 0-31 15,0 0-28 1,0 0-100-16,-14 0-115 0,-5 0-356 0</inkml:trace>
          <inkml:trace contextRef="#ctx0" brushRef="#br0" timeOffset="57251.78">2487 2157 101 0,'0'0'58'16,"0"0"-49"0,0 0-7-16,0 0 8 0,0 0 3 15,0 0-11 1,0 0 71-16,92-19 13 0,-83 19-20 15,-1 0 38-15,3 0 0 16,3 3 2 0,-2 3-33-16,2 4-32 0,3-1-8 15,-1 3-11-15,0 1-12 16,1 2 3-16,-1 3-13 16,-6-2 7-16,-1 0-7 15,-4 5 1-15,-2-3 5 16,-3 3 1-16,0 1 0 31,0 0 10-31,-3-3-17 0,-5 1 9 0,0-3 6 0,0 0-13 16,-1-3 27-1,-1 1-16-15,-1-2 5 0,3-2-2 16,-3-1-16 0,0 0 8-16,1-5 17 0,-4-1 2 15,-3 0 8 1,1-3-28-16,-3 2 1 0,-2-1 25 15,-1-2-32-15,2 0 9 0,1 0-9 16,3 0-1 0,6 0 10-16,1 0-7 0,6 0 3 15,1 0-3 1,2 0-3-16,0 0-1 0,0 0-41 16,0 0-45-1,0 0-53-15,0 0-152 0</inkml:trace>
          <inkml:trace contextRef="#ctx0" brushRef="#br0" timeOffset="56661.81">2523 2216 400 0,'0'0'203'0,"0"0"-119"0,0 0-51 15,0 0 39 1,0 0 15-16,0 0-42 16,0 0-21-16,2 9 1 15,1 3-14-15,-3 1 11 0,0 1 19 16,0 4-1-1,0 0 11-15,0 3-27 0,0 1 10 16,0 0-17-16,0-3-17 16,0 1 6-16,0-1-6 15,0 3-10-15,0-3-18 16,0-2-18-16,0-2 1 16,0-5-11-16,0-3-11 15,0-5 1-15,0 2-27 16,0-4-8-16,0 0-1 15,0 0-35-15,0 0-197 0</inkml:trace>
        </inkml:traceGroup>
      </inkml:traceGroup>
    </inkml:traceGroup>
    <inkml:traceGroup>
      <inkml:annotationXML>
        <emma:emma xmlns:emma="http://www.w3.org/2003/04/emma" version="1.0">
          <emma:interpretation id="{CF4C7E55-3E3D-41CA-8046-0ED416663DA1}" emma:medium="tactile" emma:mode="ink">
            <msink:context xmlns:msink="http://schemas.microsoft.com/ink/2010/main" type="paragraph" rotatedBoundingBox="7860,9293 8747,8789 9124,9452 8237,99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877DC45-DFC6-4CFD-8A58-6FE684198A61}" emma:medium="tactile" emma:mode="ink">
              <msink:context xmlns:msink="http://schemas.microsoft.com/ink/2010/main" type="line" rotatedBoundingBox="7860,9293 8747,8789 9124,9452 8237,9956">
                <msink:destinationLink direction="with" ref="{1B4E930B-D4C0-4969-962B-6AB5976E22F3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52E13988-E822-4D2D-B744-940C25EDA33A}" emma:medium="tactile" emma:mode="ink">
                <msink:context xmlns:msink="http://schemas.microsoft.com/ink/2010/main" type="inkWord" rotatedBoundingBox="7860,9293 8747,8789 9124,9452 8237,9956"/>
              </emma:interpretation>
              <emma:one-of disjunction-type="recognition" id="oneOf1">
                <emma:interpretation id="interp5" emma:lang="en-US" emma:confidence="0.5">
                  <emma:literal>in</emma:literal>
                </emma:interpretation>
                <emma:interpretation id="interp6" emma:lang="en-US" emma:confidence="0">
                  <emma:literal>it</emma:literal>
                </emma:interpretation>
                <emma:interpretation id="interp7" emma:lang="en-US" emma:confidence="0">
                  <emma:literal>It</emma:literal>
                </emma:interpretation>
                <emma:interpretation id="interp8" emma:lang="en-US" emma:confidence="0">
                  <emma:literal>In</emma:literal>
                </emma:interpretation>
                <emma:interpretation id="interp9" emma:lang="en-US" emma:confidence="0">
                  <emma:literal>Its</emma:literal>
                </emma:interpretation>
              </emma:one-of>
            </emma:emma>
          </inkml:annotationXML>
          <inkml:trace contextRef="#ctx0" brushRef="#br0" timeOffset="31513.15">2933 2817 415 0,'0'0'141'16,"0"0"-28"-1,0 0 87-15,0 0-3 0,0 0-57 16,0 0-63-1,0 0-38-15,59-20 21 0,-47 22-18 32,0 10-8-32,5 5 20 0,5 0-19 0,2 3-19 15,6 0-3-15,6-1-13 0,-1 1 22 16,3-4-19 0,-6 4 3-16,-3-2 20 0,-3-4-25 15,-8 1 9 1,-1-4 8-16,-6 1-18 0,-3-1 18 15,-1-3-17 1,0 1 0-16,-2-1 4 0,0 0-4 16,1-2-1-16,-4-1 0 15,3 0 0-15,-2 0-8 16,-1-2 3-16,2-1-37 16,-4-1-47-1,0-1-81-15,-6 0-125 0,-15 0-381 0</inkml:trace>
          <inkml:trace contextRef="#ctx0" brushRef="#br0" timeOffset="30072.38">2929 3290 41 0,'0'0'594'15,"0"0"-458"1,0 0 14-16,0 0 23 0,0 0-34 16,0 0-52-1,0 0-55-15,0-15-17 0,0 15-15 16,0 0-9-1,0 11 9-15,0 8 0 0,0 5 1 16,0 3 4-16,0 3-5 16,0 1 0-16,0 3 6 15,0 1-6-15,0-1 0 0,0 0 0 16,0-2 0 0,0-5 5-16,-2-3-5 0,-1-5 0 15,3-4-1 1,-2-3 1-16,2-4 0 15,0-3 0-15,0 0-32 16,0-5-17-16,0 0-11 0,-5 0-32 16,1 0-117-1,-1-10-361-15</inkml:trace>
          <inkml:trace contextRef="#ctx0" brushRef="#br0" timeOffset="30883.19">2868 2963 97 0,'0'0'287'15,"0"0"-179"-15,0 0-40 0,0 0 40 16,0 0 38 0,0 0-49-16,0 0-31 0,-99 10 15 15,73 1-6 1,-2 2-21-16,-2-1 7 0,1 2 5 15,-4 2-13 1,3-4-20-16,4 3-16 0,-2-1 7 16,4-1-11-16,-1 0-12 15,3 3 6-15,4-1-7 16,-1-1 0-16,2-1 0 16,3 1 1-16,1-2-2 15,-1 1 1-15,4-4 0 16,1 1 1-16,-1-1 0 15,1-1-1-15,4-3 0 16,0-1 0-16,-1-1 3 16,6-3-3-16,0 2 0 15,0-2-1-15,0 0-9 0,0 0 2 16,0 0-16 0,0 0-42-16,0-9-47 0,0-8-258 15,2 0-328-15</inkml:trace>
          <inkml:trace contextRef="#ctx0" brushRef="#br0" timeOffset="29607.39">2577 3302 530 0,'0'0'143'16,"0"0"-97"-16,0 0 5 15,0 0 28-15,0 0-14 16,0 0-50-16,0 0-7 15,5 0 41-15,-1 8-14 16,-2 3 13-16,1 2 5 0,-3 2-5 16,0 4 1-1,0 3-15-15,0 5 0 0,0-1-3 16,0 7-20 0,0 1 7-16,0-2-17 0,0-3-1 15,0 1 7 1,0-3-6-16,0-3 0 0,0-5 5 15,2-2-6 1,-2-4 0-16,0-7 0 0,3 1-15 16,-3-6-4-16,0-1-36 15,2 3-27-15,4-3-66 16,-3 0-128-16,2-3-335 0</inkml:trace>
        </inkml:traceGroup>
      </inkml:traceGroup>
    </inkml:traceGroup>
  </inkml:traceGroup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8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5097,'0'0'3477,"4"0"-3316,2 0-29,0 0 1,-1 1-1,1 0 0,0 0 0,-1 0 0,1 0 0,-1 1 0,0 0 1,1 0-1,-1 1 0,0-1 0,0 1 0,0 0 0,-1 0 1,1 1-1,-1 0 0,0-1 0,0 1 0,5 7 0,16 13 4,-1 0-1,29 40 1,-47-55-104,0 0 1,-1 0-1,0 1 1,-1-1-1,1 1 0,-2 0 1,0 0-1,0 1 1,0-1-1,-2 0 1,1 1-1,-1 12 1,2 75 215,-1-36-256,-7 78 0,4-137-25,1 0 0,-1 0-1,0 0 1,0 0 0,0 0 0,0 0 0,0-1 0,-1 1 0,1 0 0,-1-1 0,0 1 0,0-1 0,0 1 0,0-1 0,0 0 0,0 0 0,-1 0-1,-3 2 1,-20 6-5041,15-10 955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9.4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4121,'2'0'7171,"17"-2"-7206,17 3 55,-24 0-415,0 0 1,0-1 0,-1 0 0,1-1 0,0 0-1,0-1 1,20-6 0,-25 3-1664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19.8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1 223 2897</inkml:trace>
  <inkml:trace contextRef="#ctx0" brushRef="#br0" timeOffset="1">1 223 2897,'0'-183'1152,"26"183"-729,-5-1 449,0-1 0,-1 0 1,26-8-1,22-11-3897,-58 18 1114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21.2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 3577,'0'0'6775,"27"0"-5246,142 2-1407,186-5 102,-161-28-4933,-218 31 1672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22.2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72,'0'0'5657,"10"7"-4954,0-1-535,0 0 0,-1 0 0,2-1 0,-1-1 0,1 0 0,-1 0 0,1-1 0,15 3 0,58 4 349,103 27-1,-162-31-491,-1 2 0,1 1 1,-2 0-1,1 2 0,-1 0 0,-1 2 0,0 1 0,32 26 0,-52-39-4,0 1 0,0-1 0,0 1 0,-1-1 0,1 1 0,-1 0 0,1 0 0,-1 0 0,0 0 0,1 0 0,-1 0 0,0 0 0,0 0 0,-1 0 0,1 1 0,0-1 0,-1 0 0,1 1 0,-1-1 0,0 0 0,0 1 0,0-1 0,0 0 0,0 1 0,-1-1 0,1 0 0,0 1 0,-1-1 0,0 0 0,0 0 0,0 0 0,0 1 0,0-1 0,0 0 0,0 0 0,0 0 0,-1-1 0,1 1 0,-1 0 0,0 0 0,-1 1 0,-10 8 54,-1 0 0,1-1 0,-2 0 1,-25 12-1,15-8-71,-366 200 1430,387-212-1419,1-1-13,1 0 0,-1 0 0,0 0 1,1 0-1,-1 1 0,1-1 0,0 1 1,-1 0-1,1-1 0,0 1 0,0 0 1,0 1-1,-2 2 0,4-5 42,121 4-122,62-1 214,254-21-619,-436 18 384,-11 0-3455,-1 0-684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23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254 29 432,'0'0'5904,"-4"-3"-5096,-2 0-614,0-1 1,1 1-1,-1 0 0,-1 1 0,1 0 0,0 0 1,0 0-1,-1 1 0,1 0 0,-1 0 0,0 0 1,1 1-1,-1 0 0,1 0 0,-1 1 0,-8 1 0,0 1-60,1 0 0,0 1-1,-1 0 1,1 2 0,1-1-1,-23 14 1,35-19-139,0 1 1,0-1-1,0 1 0,0 0 0,1 0 0,-1-1 1,0 1-1,0 0 0,1 0 0,-1 0 0,1 0 1,-1 0-1,1 0 0,-1 0 0,1 0 0,-1 0 1,1 0-1,0 0 0,0 0 0,-1 0 1,1 0-1,0 0 0,0 0 0,0 0 0,0 0 1,0 0-1,1 0 0,-1 1 0,0-1 0,0 0 1,1 0-1,-1 0 0,0 0 0,1 0 1,-1 0-1,2 1 0,21 29-247,-22-29 269,19 18-13,-15-16-10,0 0-1,-1 0 1,0 0 0,0 0-1,0 1 1,-1 0-1,1 0 1,-1 0 0,0 0-1,-1 0 1,1 0-1,-1 1 1,0-1 0,0 1-1,-1 0 1,0 0-1,0 0 1,1 8 0,-3-13 14,1-1 0,-1 1 0,1 0 1,-1 0-1,1 0 0,-1 0 0,0-1 1,1 1-1,-1 0 0,0 0 1,1-1-1,-1 1 0,0-1 0,0 1 1,0-1-1,0 1 0,1-1 0,-1 1 1,0-1-1,0 0 0,0 1 0,0-1 1,0 0-1,0 0 0,0 0 0,0 0 1,0 0-1,-1 0 0,-38 2 564,36-2-428,3-1-192,0 0 1,0-1-1,0 1 1,1 0 0,-1 0-1,0-1 1,1 1-1,-1 0 1,1-1 0,-1 1-1,1-1 1,0 1-1,-1-1 1,1 1 0,0 0-1,0-1 1,0 1-1,0-3 1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24.1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0 114 4937,'0'0'4441,"2"-4"-4068,2-10-277,-1 4 122,0 0-1,0 0 0,1 0 0,0 0 1,1 1-1,0 0 0,0 0 0,8-9 1,-7 75-114,3-10 63,0-8-749,-7-11-2938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25.0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4 4153,'0'0'6144,"0"0"-6095,0 0-1,0 0 1,0 0 0,0 0 0,0-1-1,0 1 1,0 0 0,0 0-1,0 0 1,0 0 0,0-1 0,0 1-1,-1 0 1,1 0 0,0 0 0,0 0-1,0 0 1,0-1 0,0 1 0,0 0-1,-1 0 1,1 0 0,0 0 0,0 0-1,0 0 1,0 0 0,-1 0-1,1 0 1,0 0 0,0-1 0,0 1-1,0 0 1,-1 0 0,1 0 0,0 0-1,0 0 1,0 0 0,0 0 0,-1 0-1,1 0 1,0 1 0,0-1-1,0 0 1,0 0 0,-1 0 0,-2 4-46,-1 1 1,1-1 0,0 1-1,0 0 1,1 0-1,0 0 1,-1 0 0,2 0-1,-1 0 1,0 1-1,1-1 1,0 1 0,0 5-1,-3 77 58,4-80-39,0-5-37,-1 0 0,1 0 0,0 0 0,0-1 0,1 1 0,-1 0 0,1 0-1,-1 0 1,1 0 0,0 0 0,0-1 0,0 1 0,0 0 0,1-1 0,-1 1 0,2 2 0,0-4-5,0 1 0,0 0 0,0-1 0,0 0 0,0 0 0,0 0 0,0 0 0,0 0 0,1 0 0,-1-1 0,0 0 0,0 1 0,1-1 0,5-1 0,6 1-18,-5 1-18,1-1 0,0 0 1,-1 0-1,1-1 0,-1-1 0,1 1 0,-1-2 0,0 0 0,0 0 1,0 0-1,19-11 0,-13 4-1052,0-2-1,-1 1 1,-1-2 0,25-26 0,-24 20-1478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25.5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95 3329,'0'0'5941,"-8"-31"-4394,9 29-1537,-1 0 1,1 0-1,0 0 1,1 0-1,-1 0 1,0 0-1,0 1 1,1-1-1,-1 1 1,1-1-1,-1 1 0,1-1 1,0 1-1,0 0 1,-1 0-1,1 0 1,0 0-1,0 0 1,0 0-1,3-1 1,46-13-71,-48 14 60,30-5-704,0 2-1,-1 0 1,49 2-1,-99 2-2620,-2 0 467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25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165 0 720</inkml:trace>
  <inkml:trace contextRef="#ctx0" brushRef="#br0" timeOffset="1">165 0 720,'-165'170'3414,"176"-169"2319,20 1-5527,-9-2-367,106 0 1095,-43 0-4924,-79 0-137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3:56.397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1B4E930B-D4C0-4969-962B-6AB5976E22F3}" emma:medium="tactile" emma:mode="ink">
          <msink:context xmlns:msink="http://schemas.microsoft.com/ink/2010/main" type="inkDrawing" rotatedBoundingBox="5654,9102 5672,7774 5742,7775 5723,9103" semanticType="verticalRange" shapeName="Other">
            <msink:sourceLink direction="with" ref="{9E6108C6-1C4B-492D-920B-67319473F33D}"/>
            <msink:sourceLink direction="with" ref="{4877DC45-DFC6-4CFD-8A58-6FE684198A61}"/>
            <msink:sourceLink direction="with" ref="{4F474E38-47ED-4977-B1A8-E636546AC936}"/>
            <msink:sourceLink direction="with" ref="{9C90611E-85CF-433D-85D8-599C7A10D05C}"/>
            <msink:sourceLink direction="with" ref="{FEC35CAC-C46A-484D-86AE-AE30F6CF4DEE}"/>
            <msink:destinationLink direction="with" ref="{B3AD2622-826D-4498-A34B-A8DF26CEA702}"/>
          </msink:context>
        </emma:interpretation>
      </emma:emma>
    </inkml:annotationXML>
    <inkml:trace contextRef="#ctx0" brushRef="#br0">1042 2572 55 0,'-54'-48'154'0,"54"48"-83"31,0 0-25-31,0 0-30 0,0 0-9 0,0 0-2 16,0 0-4-16,0 0-1 15,0 0 2-15,0 0 0 16,0 0 43-16,0 0 22 0,0 0 26 16,0 0-14-1,0 1-27-15,0-1 4 0,0 0-5 16,0 4-16-1,0-3 8-15,0 7-17 0,0 1 3 16,0 6 8-16,0 0-6 16,3 7 1-1,-3 0-9-15,0 3-3 0,2 1 15 16,-2 1 5 0,0 0 1-16,0 0-8 0,0 2-23 15,0 1 5-15,0 1 24 16,0 3 11-16,0-1 4 15,0-2-35-15,0-2-12 16,0 3 11-16,0-2-17 16,0-1 15-16,0 2-5 31,0 1-11-31,0 2 12 0,0-2-12 0,0 3 0 0,0-1 2 16,0-2-2-1,0-1 0-15,0-2 0 0,-2 0 0 16,-1 0 1-1,1 1 0-15,-2-3-1 0,1-2 2 16,-2-3-1-16,3-5-1 0,2-3 0 16,0 1 0-1,0-2 3-15,0-4-3 0,0 4 0 16,0-4 0 0,0 1 0-16,0 2 0 0,0-2 0 15,0-3 0 1,0 3 3-16,0-3-3 15,0-2 0-15,0 3 0 16,0-1 1-16,0 0-1 16,0 0 1-16,0 0-1 0,0 1 16 15,0 1-1-15,0 1-1 16,0 5 2-16,0 2-16 16,0 0 6-16,2 1 1 15,-2-5-6-15,0-5 7 16,0 0-7-16,0-3-1 15,0-3 0-15,0 1 0 16,0-2 0-16,0 4 0 0,0-2 0 16,0 1 2-1,0-3-2-15,3-1-2 0,-3 3-12 16,2-1-36 0,5-2-8-16,0 0-33 0,10 0-80 15,-4 0-155 1,1-10-537-16</inkml:trace>
  </inkml:traceGroup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0:15.7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0 233 256,'0'0'2642,"35"-3"2002,17-6-4535,-29 4 13,0 1 0,39-1-1,130-7 247,4 0-406,42 12 151,-6 8-58,-174-3-53,105 6 58,248-3-58,205-8 286,-204-29 344,-372 26-615,64 3 0,3 0 4,-72-2-37,307-12-80,-273 15 74,0-4 0,104-16 0,-135 14 8,1 2-1,-1 1 0,54 4 1,-10 1-228,30-3-222,363-10 333,32-4-731,-361-2 819,-108 16 75,2 1-39,66-8 1,-68 3-17,1 2 0,63 4 0,-24 0-55,-38-1 17,-19 0 43,1-1 0,-1-1-1,1 0 1,40-9 0,-43 4 22,1 0 0,0 2 0,1 0 0,26-1 0,-22 4 60,-13 2 15,0-1 1,0 0 0,0-1-1,-1-1 1,1 0-1,0 0 1,-1-1-1,1-1 1,-1 0 0,0 0-1,13-8 1,-20 9-12,1 1 0,0 0 0,0-1 0,0 1 0,0 1 0,0-1 0,1 1 0,-1 0 0,0 0 0,8 0 0,61 3-93,-35-1 57,599-3-212,447-4-1173,-1047 8 1312,63 12 0,8 0 26,56-12 496,-164-2-418,46 5 78,-35 1 326,14-6 236,271 10-1099,-278-8 411,0 0 0,-1 1-1,29 8 1,7 1 2,10 10 1,-8-2 4,-49-18-20,0-1-5,1 1-1,0 0 0,-1 1 1,14 6-1,-17-7 22,-2 1-1,1-1 1,0 1 0,0 0-1,-1 0 1,1 0 0,-1 0-1,0 0 1,0 1 0,0-1-1,-1 1 1,1-1 0,-1 1 0,0 0-1,0-1 1,0 1 0,0 0-1,0 0 1,-1 0 0,0 0-1,0-1 1,-1 9 0,2-11 19,-1 1 1,0 0 0,1 0 0,0 0-1,-1 0 1,1-1 0,0 1 0,0 0-1,0-1 1,0 1 0,0 0 0,0-1-1,1 0 1,1 3 0,-1-3-10,0 1 0,-1 0 1,0-1-1,1 1 0,-1 0 1,0 0-1,0 0 0,1 0 0,-2 0 1,1 0-1,0 0 0,0 0 1,-1 0-1,1 0 0,0 3 1,-1-2-13,1 0 1,0 0 0,0-1 0,1 1 0,-1 0 0,0-1 0,1 1 0,0-1 0,0 1 0,-1-1 0,1 0 0,0 0 0,1 0-1,-1 0 1,0 0 0,1 0 0,-1 0 0,1-1 0,-1 0 0,1 1 0,0-1 0,0 0 0,0 0 0,3 0 0,8 5 20,1-2 1,1 0-1,19 3 1,150 7-331,239-10 0,-212-7 118,172-10-499,-51 3-1358,-65 10 831,-229 3 440,-6 0 499,-1-1 0,1-1 0,0-2 0,47-7 0,-75 7 278,0 0 0,-1 0-1,1 0 1,0 1 0,0 0-1,0 0 1,0 0 0,0 0-1,0 1 1,0 0 0,0 0-1,-1 0 1,1 1 0,0 0-1,7 3 1,-10-3 47,1 1-1,0-1 0,-1 1 1,1-1-1,-1 1 1,0 0-1,1 0 1,-1 0-1,-1 0 0,1 0 1,0 1-1,-1-1 1,0 0-1,0 1 1,0-1-1,0 1 0,0-1 1,-1 1-1,0 0 1,1-1-1,-2 7 1,2 29 599,0-19-427,-1 0 0,0-1 0,-2 1 0,0 0 1,-1-1-1,-9 31 0,10-46-176,0 1 0,0 0 0,1 0-1,0 1 1,0-1 0,0 0 0,1 0 0,-1 1-1,1-1 1,1 0 0,-1 0 0,1 1 0,0-1 0,0 0-1,0 0 1,1 0 0,-1 0 0,4 6 0,-4-9-62,0 0 0,0 0 1,0 0-1,0 1 0,-1-1 0,1 0 1,-1 1-1,1-1 0,-1 0 1,0 1-1,0-1 0,0 1 0,0-1 1,-1 0-1,1 1 0,0-1 1,-2 3-1,-17 43 98,8-21-93,11-26-10,-13 45-13,13-43-1,-1 1 0,0-1 0,1 0-1,0 1 1,-1-1 0,1 0 0,1 1 0,-1-1-1,0 0 1,1 0 0,0 1 0,1 2-1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0:20.9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139 0 232,'0'0'1088,"-6"24"-645,-47 161 1468,40-148-1133,1 1 1,2 0-1,2 0 0,2 1 0,1 0 1,0 50-1,2 301-19,-9-178 84,6-114-299,8-102-495,1 0 0,-1 1 1,1 0-1,-1 0 0,1-1 1,0 2-1,0-1 0,0 0 1,5-3-1,-7 6-41,43-8 191,68-6-113,0 5 0,132 6 0,-179 3-79,89 4-3,-61-1-9,128-10 0,-200 5-1,54-10-28,-49 7 2,-1 1 0,1 2 0,0 0 1,0 2-1,33 3 0,13 0-7,-23-4-10,0 3 0,95 15 1,91 16-147,-22-5 45,-183-20 3,53 19-1,-58-17 29,1-1-1,44 8 1,35-3-388,-70-8 486,0-2 1,1-1-1,68-4 0,24 2-295,37 0 385,14 1 13,-126 1-100,-1-3-1,53-5 0,21-1-17,33-7 622,-29 1-730,-11 10 652,-83 2-469,245-11-440,-199-12 459,18 10-503,165 2 0,-264 11 680,39-3 1027,-34 3-1176,363 0-863,-369 1 877,28 4-67,97 10-177,-78-12-28,-1 3 1,69 18-1,-112-23 216,1 0-20,0 0-1,-1 0 1,1-1-1,0 1 1,-1-1-1,1 0 1,0-1-1,0 1 1,3-1-1,4 0-3,685 4 353,-650-3-391,245 0-943,-289 0 1031,12 2 33,0-1 0,1 0 0,-1-1 0,26-2 0,4 0 43,486 2 378,-365 8-437,-148-10-437,-17 2 256,1-1 1,-1 1-1,1 0 0,0 0 1,-1-1-1,1 1 1,-1 0-1,1 0 1,0 0-1,-1 0 1,1 0-1,-1 0 0,1 0 1,0 0-1,-1 0 1,1 0-1,0 0 1,-1 0-1,1 0 1,-1 1-1,1-1 0,0 0 1,-1 0-1,1 1 1,-1-1-1,1 0 1,-1 1-1,1-1 1,-1 0-1,1 1 0,-1-1 1,0 1-1,1-1 1,-1 1-1,1-1 1,-1 1-1,0-1 1,0 1-1,1-1 1,-1 1-1,0 0 0,0-1 1,0 1-1,1-1 1,-1 1-1,0 0 1,0-1-1,0 1 1,0 0-1,0-1 0,0 1 1,0-1-1,-1 1 1,1 1-1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16.9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19 472,'0'0'9151,"41"0"-8821,19 0-267,-8 2-35,-1-3 0,1-2 1,69-13-1,-116 15-21,-2 1 13,-2 0 13,13 1-664,-14-1 567,0 0 0,0 0 0,1 0 0,-1 0 0,0 0 0,0 0 0,0 0-1,0 0 1,1 0 0,-1 0 0,0 0 0,0 0 0,0 0 0,0 0 0,0 1 0,1-1-1,-1 0 1,0 0 0,0 0 0,0 0 0,0 0 0,0 0 0,0 0 0,1 0-1,-1 1 1,0-1 0,0 0 0,0 0 0,0 0 0,0 0 0,0 0 0,0 1 0,0-1-1,0 0 1,0 0 0,0 0 0,0 0 0,0 0 0,0 1 0,0-1 0,0 0-1,0 0 1,0 0 0,0 0 0,0 1 0,0-1 0,0 0 0,0 0 0,0 0 0,0 0-1,0 0 1,0 1 0,0-1 0,0 0 0,0 0 0,0 0 0,0 0 0,-1 0-1,1 1 1,0-1 0,0 0 0,0 0 0,0 0 0,0 0 0,0 0 0,-1 0 0,1 0-1,-5 3-2652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17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3817,'0'0'3421,"-3"69"-3235,1 6 263,0-31-296,6 70 0,5-85 163,-3-19-927,-3-20-2873,-3-6 1578,0 0-588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18.4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0 147 1320,'0'0'3017,"5"-14"-3141,18-42-24,-21 53 106,1-1 0,0 1 0,0 0 0,0 0 1,0 0-1,1 0 0,-1 0 0,1 1 0,0 0 0,-1 0 0,1 0 1,0 0-1,0 0 0,1 1 0,-1 0 0,0 0 0,5-1 0,6-3-155,15-3 437,1 1-1,0 1 1,0 2-1,0 1 1,0 1-1,39 3 1,-38-1-270,-30 0 87,0 0-1,0 0 1,0 0-1,0 1 1,-1-1 0,1 0-1,0 1 1,0-1 0,0 1-1,-1 0 1,1-1-1,0 1 1,-1 0 0,1 0-1,-1 0 1,1 0-1,-1 1 1,1-1 0,-1 0-1,0 0 1,1 1-1,1 2 1,-2-1 50,1 0 0,-1 1 0,0-1 0,0 1 0,0-1 0,0 0 0,-1 1 0,1 0 0,-1-1 0,0 1 0,0 4 0,-1 1 49,0-1-1,0 1 1,-1-1-1,0 1 1,-1-1-1,0 0 1,0 0-1,-1 0 0,-5 10 1,1-7-98,-1 3-6,-1 0 0,0-1-1,-1 1 1,0-2 0,-1 0 0,-1 0 0,0-1 0,-27 17 0,-147 65 1279,186-93-1330,1 1 0,0-1 0,0 0 0,0 1 0,0-1-1,0 1 1,0-1 0,0 1 0,0-1 0,0 1 0,0-1 0,0 0 0,0 1-1,0-1 1,0 1 0,0-1 0,0 1 0,1-1 0,-1 0 0,0 1-1,0-1 1,0 1 0,1-1 0,-1 0 0,0 1 0,0-1 0,1 0 0,-1 1-1,0-1 1,1 0 0,-1 0 0,1 1 0,-1-1 0,0 0 0,1 0-1,-1 0 1,1 1 0,-1-1 0,21 15 62,-19-13-33,17 11-10,1-1 0,0-2 0,1 0 0,0 0 0,25 5 1,31 15-33,-72-23-898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18.9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0 472,'0'0'4813,"0"9"-4235,2 38 121,0-21-303,-1 1 0,-1-1 0,-1 0 0,-9 49 0,10-75-492,0 1 0,0 0-1,0-1 1,0 1 0,0 0 0,0 0 0,-1-1 0,1 1 0,0 0 0,-1-1-1,1 1 1,0 0 0,-1-1 0,1 1 0,-1-1 0,1 1 0,-1-1 0,1 1-1,-1-1 1,1 1 0,-1-1 0,1 1 0,-1-1 0,0 0 0,1 1 0,-1-1 0,0 0-1,1 0 1,-1 1 0,0-1 0,1 0 0,-1 0 0,0 0 0,0 0 0,1 0-1,-1 0 1,0 0 0,-1 0 0,-1 0-2417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19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 9 1824,'0'0'2070,"11"-1"-2012,-4 0 13,1-1 5,0 0 0,0 1 0,0 0 1,0 1-1,1 0 0,-1 0 0,0 0 0,12 3 0,-16 1 55,0-1 1,0 1 0,0 0-1,-1 0 1,1 0 0,-1 1-1,0-1 1,0 1 0,2 5-1,14 19-47,-12-21-67,0 0 0,-1 0 0,0 0 0,9 19 0,-14-25 42,0 0 0,0 0 1,0 0-1,0 0 0,-1 0 0,1 0 1,-1 0-1,0 0 0,1 0 0,-1 1 1,0-1-1,0 0 0,0 0 0,-1 0 1,1 0-1,0 0 0,-1 0 0,0 1 1,1-1-1,-1 0 0,0 0 0,0-1 1,0 1-1,0 0 0,0 0 0,-1 0 1,1-1-1,0 1 0,-1 0 0,-2 1 1,-9 8 99,-1-1 0,0-1 0,-1 0 0,0-1 0,0 0 0,-1-1 1,0-1-1,0-1 0,0 0 0,-1-1 0,0-1 0,0 0 0,0-2 0,0 0 0,-18-1 1,34 0-308,1 0 0,-1 0 1,1-1-1,-1 1 1,0 0-1,1-1 1,-1 1-1,1 0 0,-1-1 1,0 1-1,1-1 1,0 1-1,-1-1 1,1 1-1,-1-1 0,1 1 1,-1-1-1,1 0 1,0 1-1,-1-1 1,1 0-1,0 1 0,0-1 1,0 0-1,-1 0 1,1-4-1903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20.0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 5 328,'0'0'9739,"-1"0"-9731,1-1-1,-1 1 0,0-1 1,1 1-1,-1 0 0,0-1 1,1 1-1,-1 0 0,0 0 1,0-1-1,1 1 1,-1 0-1,0 0 0,1 0 1,-1 0-1,0 0 0,0 0 1,1 0-1,-2 0 0,-12 24 37,2 1-1,1 0 0,-13 43 1,21-54-112,-1 4-512,-5-13-3968,7-5 2021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20.3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1 0 1144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20.7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 29 1144,'-22'-24'3522,"17"19"686,35 44-3849,10 1-326,-33-35-8,-1 0-1,1 1 1,-1 0 0,0 0 0,-1 1-1,1 0 1,-1-1 0,-1 2 0,1-1-1,3 10 1,-6 8-81,-4-10-4453</inkml:trace>
  <inkml:trace contextRef="#ctx0" brushRef="#br0" timeOffset="1">0 194 3729,'0'0'3669,"5"0"-3529,59-1-20,82-10 0,-134 7-2435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3:55.437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17E1A1E9-AB8B-4A9E-8AF8-8A9B09BA8190}" emma:medium="tactile" emma:mode="ink">
          <msink:context xmlns:msink="http://schemas.microsoft.com/ink/2010/main" type="inkDrawing" rotatedBoundingBox="5729,7823 5744,7823 5744,7838 5729,7838" shapeName="Other"/>
        </emma:interpretation>
      </emma:emma>
    </inkml:annotationXML>
    <inkml:trace contextRef="#ctx0" brushRef="#br0">1042 2572 54 0,'0'0'0'16,"0"0"-13"-16,0 0-28 0</inkml:trace>
  </inkml:traceGroup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21.3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1 2921,'0'0'6420,"0"27"-5576,2 67 59,-4 105-1869,1-197 765,1-1 0,0 1 0,-1 0 0,1 0 0,-1-1-1,0 1 1,0 0 0,0-1 0,1 1 0,-2-1 0,1 1 0,0-1 0,0 1-1,0-1 1,-1 0 0,1 0 0,0 0 0,-1 0 0,1 1 0,-3-1 0,-5 5-2673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21.7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75 3721,'0'0'5985,"63"-5"-4169,-40 3-1847,17 0-317,-1-1 0,0-3-1,62-16 1,-100 22 286,-1-1 0,1 1 0,-1 0-1,1 0 1,0-1 0,-1 1 0,1-1 0,-1 1-1,1 0 1,-1-1 0,1 1 0,-1-1-1,1 1 1,-1-1 0,0 1 0,1-1 0,-1 0-1,0 1 1,1-1 0,-1 1 0,0-1 0,0 0-1,0 1 1,0-1 0,1 0 0,-1 1 0,0-1-1,0 0 1,0 1 0,0-1 0,0 0 0,-1 1-1,1-1 1,0 0 0,0-4-712,0-5-1484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22.1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17 360,'0'0'6571,"32"-11"-4017,207 6-2523,-186 5-2044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24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30 1816,'0'0'8009,"0"-4"-6981,0 3-880,0 0-50,0 0 0,0 0 0,1 0 0,-1 0 0,0 0 0,0 0 0,0 0 0,0 0 0,0 0 0,-1 0-1,1 0 1,0 0 0,0 0 0,-1 0 0,1 0 0,0 0 0,-1 0 0,1 0 0,-1 0 0,1 0 0,-1 0 0,-1-1 0,2 2-21,1 13-207,1-1 100,-1 1-1,-1-1 0,-2 23 0,0 4 16,0-5-381,1 1-5108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24.7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7 2457,'0'0'3683,"-8"-7"613,6 16-4263,1 1-1,0-1 1,0 0 0,1 0 0,0 1 0,2 12 0,0 12 7,-19 57-5601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25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7 1640,'0'0'5934,"3"-6"-2148,0 63-3487,-2-33-388,0 1 1,-1-1-1,-5 30 1,-8-22-785,6-22-4026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25.6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57 120,'0'0'11178,"63"-3"-9739,8-4-1451,-21 3-359,55-11 0,-104 15 246,-1-1 0,1 1 1,-1 0-1,1 0 0,-1-1 1,1 1-1,-1-1 0,1 1 0,-1 0 1,1-1-1,-1 1 0,1-1 1,-1 1-1,1-1 0,-1 1 1,0-1-1,1 1 0,-1-1 1,0 0-1,0 1 0,1-1 1,-1 1-1,0-1 0,0 0 1,0 1-1,0-1 0,0 0 1,0 1-1,0-1 0,0 0 1,0 1-1,0-1 0,0 1 1,0-1-1,-1 0 0,1 1 1,0-1-1,-1 0 0,-1-5-4763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26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1608,'0'0'4365,"30"0"-1850,287 0 1050,-317 0-3783,17 0-4749,-13 0 2004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27.0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69 1424,'0'0'9486,"-4"-15"-7312,22 11-2217,1 1 0,-1 0 1,1 2-1,24 0 0,-28 2-435,0-1 1,0-1-1,0 0 0,0-1 1,0-1-1,-1 0 0,1-1 1,14-6-1,-15 2-1448,-6-3-1102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27.4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59 2865,'0'0'4048,"17"-4"-3730,6-3-284,115-27 1322,-52 23-2977,-76 9-554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3:03.993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FAC5276D-8EC8-4192-8EAA-1918C2106DDB}" emma:medium="tactile" emma:mode="ink">
          <msink:context xmlns:msink="http://schemas.microsoft.com/ink/2010/main" type="inkDrawing" rotatedBoundingBox="6620,7084 7033,6864 7043,6883 6630,7103" semanticType="callout" shapeName="Other">
            <msink:sourceLink direction="with" ref="{8980483B-A467-4E40-A66E-AEDA80B0AB4F}"/>
          </msink:context>
        </emma:interpretation>
      </emma:emma>
    </inkml:annotationXML>
    <inkml:trace contextRef="#ctx0" brushRef="#br0">1938 1837 217 0,'0'0'194'16,"0"0"-133"-16,0 0-5 15,0 0 38-15,0 0-15 16,0 0-51-16,0 0-12 15,-3 0 15-15,3 0 11 16,0 0 10-16,0 0 19 16,0 0 4-16,0 0 12 15,0 0-25-15,5-4-20 16,9-2-11-16,2-2-14 0,1 1-5 16,-1 1-10-1,0-5-1-15,1 4 13 0,2-3-13 16,-1 0 0-1,4 0 10-15,3 0-10 0,-6-2 7 16,2 3 2 0,-2 0-10-16,0-2 17 0,-3 1-10 15,1 1-6-15,-6 1 6 16,-1 1-6-16,1-3-1 16,1 3 0-16,-5 0 0 0,2 2 8 15,-2 0-8 1,-2 3 0-16,4-3 0 0,1-1 1 15,-1 5-1 1,-4-3 0-16,1 3 0 0,-3 1 0 16,-1 0 0-1,-2 0 1-15,3 0-1 0,-3 0 1 16,0 0 0-16,0 0-1 16,0 0 1-16,0 0 8 15,0 0-9-15,0 0 2 16,0 0-2-16,0 0 6 15,0 0-8-15,0 0 2 16,0 0-7 0,0 0 6-16,0 0-15 0,0 0 15 15,0 0-18-15,0 0-19 0,0 6-42 16,-11 7-168 0,-2-3-144-16</inkml:trace>
  </inkml:traceGroup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28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72 464,'0'0'11752,"12"0"-11573,-1 0-180,261-6-371,-203 2-1344,131-28 0,-112 8-2456,-75 18 1978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29.3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0 3137,'0'0'4463,"12"3"-3360,41 6-392,-22-6-565,-1 3 0,1 0 1,-1 2-1,0 1 0,0 1 1,40 21-1,-68-29-114,1 0 0,-1 0 0,1 1 0,-1-1 0,0 0 0,0 1 0,0 0-1,0-1 1,0 1 0,-1 0 0,1 0 0,-1 0 0,0 0 0,0 0 0,0 0 0,0 1 0,0-1 0,-1 0-1,1 0 1,-1 1 0,0-1 0,0 0 0,0 1 0,-1-1 0,1 0 0,-1 0 0,0 1 0,1-1-1,-2 0 1,1 0 0,0 0 0,-1 0 0,1 0 0,-1 0 0,0 0 0,0-1 0,0 1 0,-3 3-1,-49 33 154,-96 55-1,13-11-144,121-74-11,12-7-32,0 0 1,0 1-1,0-1 0,0 1 1,0-1-1,1 1 0,-6 6 1,8-7-40,1-1-11,32 2-12,18 1 201,-1-1 0,59-5-1,-18-1 7,-19 0 59,76-14 1,-76 8-92,164-36-84,-258 45-4645,5 3 2020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31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298 45 1280,'0'0'5312,"-9"-29"-2806,-2 25-2326,0 1 1,0 0-1,0 1 1,0 0-1,-1 1 0,1 1 1,0-1-1,-19 3 1,-7-1-86,36-1-93,0 0 0,1 0 1,-1 0-1,0 1 0,1-1 0,-1 0 1,0 0-1,1 1 0,-1-1 0,0 0 1,1 1-1,-1-1 0,1 1 0,-1-1 1,1 1-1,-1-1 0,1 1 0,-1-1 1,1 1-1,-1 0 0,1-1 0,0 1 1,-1-1-1,1 1 0,0 0 0,0-1 1,-1 1-1,1 0 0,0 0 0,0-1 0,0 1 1,0 0-1,0-1 0,0 1 0,0 0 1,0 0-1,0-1 0,0 1 0,1 0 1,-1-1-1,0 1 0,1 1 0,-1 0-5,0 0 0,1 0 0,-1-1 0,1 1 0,0 0-1,-1 0 1,1 0 0,0-1 0,0 1 0,0 0 0,0-1-1,1 1 1,1 2 0,10 2-106,1 1 0,-1 0 0,0 1 0,-1 0 0,0 1 0,0 1 0,10 11 0,-12 0-122,-10-19 211,1 0-1,-1 0 0,1 1 1,0-1-1,0 0 1,0-1-1,0 1 0,0 0 1,0 0-1,1 0 0,-1-1 1,2 3-1,0-2 21,-3 0-13,0-1-55,0 2 17,-4-1 126,0 0-1,-1-1 1,1 1-1,-1-1 1,1 1-1,-1-1 1,-8 0-1,-135 3 2206,93-5-1031,48-15-871,7 15-571,0-1-1,-1 1 1,1-1 0,0 1 0,-1-1 0,1 1 0,-1-1 0,0 1 0,1-1-1,-1 1 1,0 0 0,0-1 0,0 1 0,-2-2 0,-3 0-2977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31.9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1 114 2665,'0'0'8177,"0"-5"-7705,-1 1-352,1 0-1,0-1 0,1 1 0,-1 0 0,1-1 0,0 1 0,0 0 0,0 0 0,0-1 1,1 1-1,0 0 0,0 0 0,0 1 0,0-1 0,0 0 0,1 1 0,0-1 0,3-3 1,-1 2-113,-3 3-20,-1-1-1,1 1 1,0 1-1,-1-1 1,1 0-1,0 0 1,0 1-1,0-1 1,0 1-1,1-1 1,-1 1-1,5-2 1,-7 3-34,2 56-484,0-39 428,-1 0 1,-1 0-1,-1 0 1,0 0-1,-1 0 1,-7 27 0,6-10 42,3-31-1171,0-7-1398,0-8-1269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32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19 3849,'0'0'5149,"2"-3"-5054,-1 2-75,-1 0-5,1 0-1,0 0 0,-1 0 1,1 0-1,0 0 0,-1 0 1,1 0-1,0 0 0,0 0 1,0 0-1,0 1 1,0-1-1,4-1 3118,-9 26-3219,-6 4 84,3-9 37,1 0 0,0 0 0,2 0 0,0 1 1,-2 38-1,6-57-31,1 0 0,-1 0 1,1 0-1,-1 0 1,1 0-1,0 0 0,0 0 1,-1 0-1,1 0 1,0 0-1,0-1 0,0 1 1,0 0-1,0-1 0,0 1 1,0-1-1,0 1 1,0-1-1,1 1 0,-1-1 1,0 0-1,0 1 1,0-1-1,0 0 0,1 0 1,-1 0-1,2 0 0,39 2 48,-39-2-48,19 0 25,0-1 0,-1 0 1,1-2-1,30-7 0,-42 7-354,-1-1 0,1 0-1,-1 0 1,15-9 0,-17 8-631,0-1 1,0 1 0,0-1-1,-1-1 1,0 1 0,6-9-1,-6 7-3193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33.4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1 116 2561,'0'0'7701,"6"-38"-5934,4 32-1809,0 1-1,0-1 0,0 2 0,0 0 1,1 0-1,-1 0 0,17-2 1,87-9-224,-35 6 214,-51 3-261,15-3 152,-35 9-1817,-20 6-2464,-5 3 1982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33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1712,'0'0'8014,"30"2"-5835,118-10-1397,-72 3-1949,0 2-5959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31.2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58 153 472,'0'0'6433,"0"5"-3555,0 22-2179,9 208 493,-6-156-1946,-6-143-8165,-5-2 6314,0 21 4337,-3-1 0,-23-60 1,33 101-1692,-1 1 1,1 0-1,1 0 1,-1-1-1,0 1 1,1 0-1,0-1 1,0 1-1,1-1 1,-1 1-1,1 0 1,0 0-1,0-1 1,0 1-1,1 0 1,-1 0-1,1 0 1,0 0-1,0 0 1,0 0-1,1 1 1,-1-1-1,1 1 1,5-5-1,-2 2-64,1 0 0,0 0 1,0 0-1,1 1 0,-1 0 0,1 1 0,0 0 0,1 0 0,-1 0 1,1 1-1,10-2 0,-1 2 175,0 1 0,0 1 0,0 0 0,0 2 0,32 4 0,-47-4-114,0 0 0,-1 0 0,1 0 0,0 0 0,-1 1 0,0-1 0,1 1 0,-1 0 0,0 0 0,0 0 0,0 0 0,0 0 0,0 0 0,0 0-1,0 1 1,-1-1 0,1 1 0,-1-1 0,0 1 0,0-1 0,0 1 0,0 0 0,0 0 0,-1 0 0,1-1 0,-1 1 0,1 0 0,-1 0 0,0 0 0,-1 0 0,0 5 0,1 0 96,-1 0 0,0 0 0,0 0 0,-1 0 0,0 0 0,0-1 1,-1 1-1,0-1 0,0 1 0,-6 8 0,-16 14 190,-1-1 0,-49 42-1,60-58-307,14-11-11,-1 1-1,1-1 1,-1 1 0,1-1 0,0 1-1,0-1 1,0 1 0,1-1 0,-1 1-1,0 0 1,1 0 0,0-1-1,0 1 1,0 0 0,0 0 0,0-1-1,0 1 1,1 0 0,-1 0 0,1-1-1,0 1 1,0-1 0,0 1 0,0 0-1,0-1 1,1 0 0,-1 1 0,1-1-1,0 0 1,-1 0 0,1 0 0,0 0-1,3 3 1,5-2 57,0 0 0,0 0 0,1-1 0,-1-1 0,0 0 0,1 0 0,16-1 0,-17-1-324,0 1 0,0 0 0,0 1-1,0 0 1,0 1 0,-1 0 0,16 5-1,-22-4-1890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31.6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 1 3953,'0'0'4293,"-12"26"-4197,-38 131 1240,47-132-1823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32.0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1 512,'0'0'6360,"14"19"-5958,89 139 835,-99-130-1332,-4-27-52,0-1-1,0 1 1,0 0-1,0-1 1,0 1-1,0-1 0,0 1 1,-1 0-1,1-1 1,0 1-1,0-1 1,-1 1-1,1-1 0,0 1 1,-1-1-1,1 1 1,0-1-1,-1 1 1,1-1-1,-1 1 0,1-1 1,-1 0-1,1 1 1,-1-1-1,0 1 1,-12 0-4233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3:05.463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9A4F7E11-6E42-4E90-94E8-BAAEE2D9A5E6}" emma:medium="tactile" emma:mode="ink">
          <msink:context xmlns:msink="http://schemas.microsoft.com/ink/2010/main" type="inkDrawing" rotatedBoundingBox="6764,7116 7367,7559 7330,7609 6727,7166" semanticType="callout" shapeName="Other">
            <msink:sourceLink direction="with" ref="{EE434561-0CEA-47CD-8472-C476B48CD846}"/>
            <msink:sourceLink direction="with" ref="{8980483B-A467-4E40-A66E-AEDA80B0AB4F}"/>
          </msink:context>
        </emma:interpretation>
      </emma:emma>
    </inkml:annotationXML>
    <inkml:trace contextRef="#ctx0" brushRef="#br0">2050 1903 130 0,'0'0'193'0,"0"0"-116"16,0 0 11-1,0 0 32-15,0 0-4 0,0 0-36 16,0 0-44-16,0 0-9 16,0 0-15-16,0 0-12 15,0 0 9-15,0 0-8 16,0 0 20-16,0 0 30 15,0 0-6-15,0 0-8 16,2 5-5-16,3 0 0 16,0 2 13-16,1 1-18 15,-1-1-2-15,7 2 2 0,-2 1 4 16,4-1 8 0,2 2-17-16,0-1-8 0,3-3 18 15,-3 3-23 1,3-4 2-16,-5 0 4 0,0-1-14 15,-6 0-1 1,0-3 0-16,0 3 1 0,-3-3 2 16,1 1-3-1,-1 2 0-15,3 0 4 0,3-1-3 16,3 1-1-16,0 3 0 0,-2-4 0 16,5 4 6-1,-3-3-6-15,-3-1 0 16,3 3 0-16,-4-1 1 15,-1 2-1-15,1-4 0 0,-2 3 1 16,-3-2 0 0,0 0-1-16,-2 0 0 0,1-3-1 15,1 3 3-15,0 1-2 16,1-1 0-16,-1-1 0 16,3-2 1-16,-2 3-1 15,1 0 0-15,-1-3-1 16,-3 3 2-16,2 0-1 15,0 1 0-15,-2 0 0 16,3-1-1-16,-1 3 2 16,3-1-1-16,1 0 0 15,-2 4-1-15,4-2 1 16,1 1 0-16,-5-3 1 0,2 3 0 16,-1-2-1-1,-3-2 2-15,1 2-2 0,-1-3 6 16,0 2-6-1,-3-2 6-15,5 3 7 0,-5-4 0 16,1 0-13 0,-1 0 0-16,1 0 2 0,1-1-1 15,-2-1-1-15,-2 1 0 0,0-3 1 16,3 0-1 0,-3 2 0-16,0-2 0 0,0 0 2 15,0 0 0 1,0 3-2-16,0-1 0 0,2-2 0 15,-2 3 0 1,0-3 0-16,0 0 0 0,0 1 2 16,0-1-2-1,0 0 0-15,0 4 0 0,0-4 0 16,0 0 0-16,0 0 1 16,0 0-1-16,0 0 0 15,0 0 6-15,3 0-6 16,-3 0 0-16,0 0-6 15,0 0 6-15,0 0-24 16,5 0-11-16,6 0 33 16,-8 0-61-16,-1-8-101 15,-2-2-376-15</inkml:trace>
  </inkml:traceGroup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32.3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 1296,'0'0'2433,"144"-18"-3177,-126 10-217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33.1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0 148 1064,'177'-68'2253,"-142"54"-1025,-34 59 960,8-1-917,2 10-1861,-14-88-5028,0-93 9791,3 125-4153,1 1 0,0-1 0,0 0 0,0 1 0,0-1 0,0 1 0,0-1 0,0 1 0,0-1 0,0 1 0,1 0-1,-1-1 1,1 1 0,-1 0 0,1 0 0,-1 0 0,1 0 0,0 1 0,-1-1 0,1 0 0,0 1 0,0-1 0,3 0 0,49-12-19,-50 13 25,-1-1 39,3 0 45,0-1 1,0 1 0,1 1 0,-1-1 0,0 1 0,0 0 0,0 1 0,8 1 0,-14 46 2225,1-30-2462,0 1 0,8 31 0,-5-32 124,0 1 0,0 34 0,-4-52 43,0 0-1,0 0 1,0 0-1,0 0 1,-1 0 0,1 0-1,0 0 1,-1 0 0,1 0-1,-1-1 1,1 1-1,-1 0 1,1 0 0,-1 0-1,1 0 1,-1-1 0,0 1-1,0 0 1,1-1-1,-1 1 1,0 0 0,0-1-1,0 1 1,0-1-1,0 1 1,1-1 0,-1 0-1,0 1 1,-2-1 0,-40 4 559,-41-19-169,75 13-604,-2-1 861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33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5265,'0'0'5223,"0"7"-4775,1 13-383,1 1 0,6 29 1,1 0 19,-8-32-96,0 0 0,-2 0 1,0 0-1,-1 0 0,-7 31 0,0-4-2224,9-36-1337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34.2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53 4809,'0'0'4349,"18"-13"-4189,19 8-90,67-2 0,-74 7-483,-1-1-1,1-2 1,57-13-1,-76 12-1571,-7 0-1762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34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2777,'0'0'5557,"-3"27"-4106,5 21-1343,3 0 0,2 0 0,1-1 0,17 49 0,-16-37-519,-9-59 455,-3-24-1372,0 3-587,3 0-751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35.6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43 656,'0'0'2873,"4"-2"-2509,20-6 139,0 0 1,1 1-1,0 1 1,-1 2-1,2 0 0,-1 2 1,36 1-1,-58 1-476,0 1-1,-1-1 1,1 1-1,-1 0 1,1 0-1,-1 0 0,1 0 1,-1 1-1,1-1 1,-1 0-1,0 1 1,0 0-1,0 0 1,0-1-1,0 1 1,0 0-1,-1 0 0,1 1 1,-1-1-1,1 0 1,-1 1-1,0-1 1,0 0-1,0 1 1,0 0-1,0-1 0,0 4 1,3 6 84,-2 0 0,1 0 0,-2 0 0,2 22 1,-7-30-80,1-1 1,-1 1 0,0-1-1,0 1 1,0-1 0,0 0-1,-1-1 1,1 1 0,-1-1 0,0 0-1,-7 3 1,-2 2 28,-36 19 136,-2-3 0,-68 22 0,123-45-178,1 0 1,0 0 0,-1 1-1,1-1 1,0 1-1,-1 0 1,1-1-1,-1 2 1,1-1-1,-1 0 1,0 1-1,5 2 1,50 30-35,-43-25 36,-1 0-58,1-1 0,-1-1 0,1-1 0,1 0 0,-1-1 1,1 0-1,22 3 0,30-3-3011,-65-6 527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36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1 408,'0'0'5639,"0"11"-5637,3 173 62,-5-176-2055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36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45 928,'0'0'2571,"11"-6"-2865,-3 0 370,1 1 0,0 1 1,0-1-1,0 2 1,1-1-1,-1 1 0,1 1 1,0-1-1,0 2 0,12-2 2093,-22 8-1918,0-1-1,-1 0 1,0 1-1,1-1 0,-2 0 1,1 0-1,0 0 1,-1 0-1,0 0 1,-4 7-1,-9 24-12,28-28-1916,-10-6 1676,-1 0 0,1 0 1,0 1-1,-1-1 0,1 0 0,-1 1 0,1-1 1,-1 1-1,0 0 0,4 3 0,-3 2-37,0 0-1,0-1 0,0 1 1,-1 0-1,0 1 0,0-1 1,-1 0-1,0 1 1,0-1-1,-1 1 0,0-1 1,0 0-1,-2 11 0,1-16 112,0 0-1,0-1 1,0 1-1,0-1 1,0 1-1,-1-1 0,1 1 1,-1-1-1,1 0 1,-1 0-1,1 0 1,-1 1-1,0-2 0,1 1 1,-1 0-1,0 0 1,0 0-1,0-1 1,0 1-1,0-1 1,0 0-1,0 1 0,0-1 1,-3 0-1,1 0 114,1 1 0,-1-1-1,1 0 1,-1 0 0,1 0-1,-1-1 1,1 1 0,-1-1 0,1 0-1,-1 1 1,1-2 0,0 1-1,-5-3 1,-13-11-625,3 12-3806,12 3 1660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37.1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0 2721,'0'0'3455,"0"9"-3399,-7 60 250,-1 17 51,6-33-4578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37.6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7 3065,'0'0'2886,"4"-1"-2690,9-1-183,1 0-1,0 1 1,0 0 0,0 1 0,15 3 0,-27-3 25,0 2 0,0-1 0,-1 0 0,1 0 0,0 1 0,-1-1 0,1 1 0,-1-1 0,1 1 0,-1-1 0,0 1 0,0 0 0,1 0 0,-2 0 0,1 0 0,0 0 0,0 0 0,0 0 0,-1 0 0,1 0 0,-1 0 0,1 4 0,4 50 784,-5-46-886,1-4 169,-1 1 0,0 0-1,-1-1 1,1 1-1,-1-1 1,-1 1 0,1-1-1,-3 7 1,2-10-2,1-1 1,-1 0-1,1 0 0,-1 0 0,0-1 1,0 1-1,0 0 0,0-1 1,0 1-1,0-1 0,0 0 1,-1 0-1,1 0 0,0 0 0,-1 0 1,1 0-1,-1 0 0,1-1 1,-1 1-1,1-1 0,-1 0 1,0 0-1,1 0 0,-1 0 0,-2-1 1,-39 1 475,15 0-4314,20 0 56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3:07.596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166798B9-E34F-4FBC-94E2-CC69D219247A}" emma:medium="tactile" emma:mode="ink">
          <msink:context xmlns:msink="http://schemas.microsoft.com/ink/2010/main" type="inkDrawing" rotatedBoundingBox="7255,6833 7703,7444 7374,7684 6927,7074" semanticType="callout" shapeName="Other">
            <msink:sourceLink direction="to" ref="{EE434561-0CEA-47CD-8472-C476B48CD846}"/>
            <msink:sourceLink direction="from" ref="{8980483B-A467-4E40-A66E-AEDA80B0AB4F}"/>
          </msink:context>
        </emma:interpretation>
      </emma:emma>
    </inkml:annotationXML>
    <inkml:trace contextRef="#ctx0" brushRef="#br0">2472 1671 29 0,'0'0'79'15,"0"0"14"-15,0 0 15 16,0 0-16-16,0 0-8 16,0 0 10-16,0 0-6 15,-8 0-13-15,5 0-6 16,3 0-20-16,-3 0-16 15,3 0-12-15,0 0-8 16,0 0 11-16,0 0-5 16,0-3-12-16,0 3 2 0,0-3-9 15,0 3 6 1,0 0 1-16,0 0-1 0,0 0 23 16,0 0-3-1,-2 0-2-15,2 0 2 0,0 0-19 16,0 0-6-1,0 0 0-15,0 0 0 0,0 8 34 16,2 2-10-16,7 0-9 16,-2-1 1-16,2 1-10 15,-4-3 11-15,0 3-8 16,2-3 0-16,-5 1 25 16,3-4 2-16,0 4-6 15,4-1 2-15,-4-2-20 16,4 2 6-16,-4-2-4 0,2 3-15 15,2-1 23 1,-1 0-10-16,3 3 6 0,-3 0 15 16,0-3-23-1,-3 1 2-15,0 0-4 0,2-2-9 16,-5 2 18 0,3-1-18-16,2-2 3 0,-2 1 11 15,2 2-12 1,4 2-2-16,3-2 7 0,0 2-6 15,1 0 12-15,-1-3-12 0,0 0 0 16,-3 0 2 0,-3 1-2-16,1-1-1 0,-4-3 0 15,2 4 1 1,2 0 0-16,-2-3-1 0,2 2 0 16,-1-2 2-1,1 1 0-15,1-1-2 0,-2 1 0 16,3-1-3-16,-5-3 2 15,-1 1 1-15,0-1 0 16,-3 1 0-16,5-1-1 16,-2 0 0-16,0 3 1 15,1-2 0-15,-1-1 4 16,0 2-4-16,1-1 0 16,-1 2 0-16,0-2 0 15,2-1 0-15,-5 1 0 16,3-1 0-16,-2 0-6 15,3 1 7-15,-3 2-1 0,-1-3 0 16,-2 1 0 0,3 1 0-16,-1-2 0 0,1 1 1 15,-1-1-1 1,2 4 0-16,-2-4 1 0,1 4-1 16,-1-5 1-1,1 2-1-15,-3-1 0 0,2 1 1 16,-2-1-1-16,0 0 0 0,4 1 0 15,-4 2-1 1,0-3 3-16,3 3-2 0,-1-2 0 16,1-1 0-1,-1 1-1-15,-2 0 1 0,0-3 0 16,3 0-1 0,-3 1 0-16,0-1 0 0,0 0 1 15,0 4-7 1,0-3 6-16,2 2-6 0,2 1 5 15,1 1-4-15,-2 0-23 16,2 0 9-16,1 0-9 16,-4 1-29-16,4-1 20 15,-4-4 0-15,1 2 18 16,-3-3 18-16,3 2-16 16,-3-2 17-16,0 0 0 15,0 0 0-15,0 0-1 16,0 0 2-16,0 0-1 0,3 0-7 15,-3 0-30 1,0 0 16-16,2 0 9 0,1 0 1 16,-1 0 12-1,-2 0 2-15,0 0 4 0,0 0 9 16,0 0-5 0,0 0 26-16,0 0 8 0,0 0-18 15,0 0 7 1,0 0-17-16,0 0-1 0,0 0 0 15,0 0-15-15,-2 0 0 0,-3 0 0 16,-4 0-4 0,4 0 4-16,0 0 0 0,-1 0 2 15,1 0 12 1,-3 0-14-16,-1 0 15 0,-1 3-8 16,-1 2-7-1,-3-1 22-15,4 1-8 0,-4 0-6 16,0 2-1-16,1 1-7 15,-1-1 0-15,1 3 0 16,-1 0 0-16,-2-1 7 16,2 1-6-16,4-2-1 15,-1-1 1-15,-1-2-1 16,2 3 6-16,-1-3-6 16,0-1 0-16,1 1-1 15,-2 0 1-15,2 0 0 16,2 0 0-16,0 0 1 15,2 0-1-15,3-4 0 0,1 3-2 16,-1 0 2 0,1-1 0-16,-1-1 0 0,-1 1 0 15,2 2 2 1,-1-3-2-16,1 1 4 0,-1-3-3 16,1 0-2-1,-2 2 1-15,4-2 0 0,-2 2 0 16,2-2-7-16,0 0-6 15,0 3-26-15,0-3-15 16,0 0 6-16,0 2-2 16,0-2-5-16,0 3-16 15,0-1-64-15,2 1-108 16,2-2-138-16</inkml:trace>
  </inkml:traceGroup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46.0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232 1 3201,'0'0'4318,"-8"-1"-483,-11 3-3422,11 6-380,1 0 1,-1 0 0,2 1 0,-1 0 0,1 0 0,0 0 0,1 1 0,0 0 0,-5 17 0,2-10-15,-19 42 117,4 2-1,-28 108 1,42-127-79,1 1 0,3-1 0,1 1 1,3 0-1,3 50 0,-1-83-253,1 1-1,0 0 1,1-1 0,0 0 0,0 1 0,1-1 0,0 0-1,1-1 1,0 1 0,1-1 0,0 0 0,0 0 0,9 8-1,-4-6-252,0 0-1,1-1 0,0 0 0,1-1 0,0-1 0,1 1 1,0-2-1,18 7 0,17 5-2301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48.4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49 520,'0'0'8993,"39"-5"-8848,11-3-117,87-26 0,-131 33-4234,1 1 3214,-2 0 50,4 0-888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40.6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0 864,'0'0'8323,"0"14"-8021,-2 55 874,0-41-1287,1 1 1,1 0-1,2 0 0,7 35 0,-7-58 42,-2-5-95,1 0 0,-1 0 1,1 0-1,-1 0 0,1 0 0,-1 0 0,0 0 0,1 1 1,-1-1-1,0 0 0,0 0 0,0 0 0,0 0 0,0 1 1,0-1-1,0 0 0,0 0 0,0 0 0,-1 0 0,1 0 1,0 0-1,-1 1 0,1-1 0,-1 0 0,1 0 0,-2 1 1,-8 1-1239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40.9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69 512,'0'0'2101,"22"-1"-2019,66-5-28,-84 6 61,0-1 1,0 1 0,0-1 0,0 1 0,0-1-1,0-1 1,-1 1 0,1 0 0,0-1-1,-1 0 1,1 1 0,-1-1 0,0-1 0,0 1-1,0 0 1,0-1 0,0 0 0,4-4 0,15-13 57,-14 15-1155,-1 2-1454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41.8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1824,'0'0'8313,"0"38"-7990,10 45-142,-6-63-140,-1 1-1,1 24 0,-5-16-52,2 32-2735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42.6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 6 912,'0'0'3050,"25"-1"-2630,126-3 343,-149 4-699,0-1 1,0 1-1,0 1 0,0-1 1,0 0-1,0 0 0,0 1 1,0-1-1,-1 1 0,1 0 0,0 0 1,0-1-1,0 1 0,0 0 1,-1 1-1,1-1 0,-1 0 1,1 0-1,-1 1 0,1-1 0,-1 1 1,0-1-1,1 1 0,-1-1 1,0 1-1,0 0 0,0 0 1,0-1-1,-1 1 0,1 0 0,0 0 1,-1 0-1,1 0 0,-1 0 1,0 0-1,0 0 0,0 0 1,0 0-1,0 0 0,0 0 0,-1 2 1,1 3 53,-1 0 1,-1 0 0,0 0 0,1 0-1,-2 0 1,1 0 0,-1-1-1,0 1 1,-1-1 0,-6 10-1,-6 2-59,-1-2-1,0 0 1,-1-1 0,-1-1-1,0 0 1,-1-1-1,0-2 1,-1 0-1,-1-1 1,1-1 0,-28 7-1,46-14-43,3-2-42,35 0-364,-5 0 452,4 0 333,49 5-1,-72-3-354,0 0-1,0 0 0,0 1 0,-1 1 0,1 0 0,-1 0 0,0 1 0,14 9 0,-15-8-42,4 4-124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43.2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0 1456,'0'0'1410,"12"5"1997,-12 150-954,-1-152-2424,1 0 1,-1 0-1,0 0 0,0 0 1,-1 0-1,1 0 1,0 0-1,-1 0 1,0 0-1,0-1 0,-3 5 1,-8 1-5323,9-19 1507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43.6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1 0 1256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43.9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46 1256,'-7'13'209,"5"-8"-34,0 0 0,-1 0 0,0 0 0,0-1 0,0 1 1,-6 5-1,9-10-154,0 0 0,0 0 0,-1 0-1,1 0 1,0 0 0,0 0 0,-1 0 0,1 0 0,0 0 0,0 0 0,-1 0 0,1 0 0,0 0 0,0 0 0,-1 0 0,1 0-1,0 0 1,0-1 0,0 1 0,-1 0 0,1 0 0,0 0 0,0 0 0,0 0 0,-1-1 0,1 1 0,0 0 0,0 0 0,0 0-1,0-1 1,0 1 0,0 0 0,-1 0 0,1-1 0,0 1 0,0 0 0,0 0 0,0 0 0,0-1 0,0 1 0,0 0-1,0 0 1,0-1 0,0 1 0,0-1 0,-2-33 1267,1 32-1181,1-1-1,0 1 1,0 0 0,0-1 0,0 1-1,1 0 1,-1-1 0,1 1-1,-1 0 1,1-1 0,0 1 0,0 0-1,0 0 1,0 0 0,0 0-1,0 0 1,1 0 0,-1 0-1,2-2 1,0 2-106,1 1 0,-1-1 0,1 1 0,-1 0 0,1 0 0,-1 0 0,1 1 0,-1-1 0,1 1 0,0 0 0,-1 0 0,6 0 0,11 0-37,-13-1 137,1 1-1,0 0 1,0 1 0,-1-1 0,1 2 0,0-1 0,7 3 0,-12-2-51,0-1 1,0 1 0,0 0-1,0 0 1,-1 1-1,1-1 1,-1 0 0,1 1-1,-1 0 1,0-1 0,0 1-1,0 0 1,0 0-1,-1 0 1,1 0 0,-1 1-1,1-1 1,-1 0 0,0 5-1,4 10 91,-2-1-1,0 1 0,-1 0 0,0 36 1,-3-52-106,0 0 0,0 0 0,0 1-1,0-1 1,0 0 0,0 0 0,-1 0 0,1 0 0,-1 0 0,0-1 0,1 1 0,-1 0 0,0-1 0,0 1 0,0-1 0,0 0 0,0 1 0,0-1 0,0 0-1,-1 0 1,-1 0 0,-52 19 309,52-18-342,-53 9 602,55-11-579,-1 0 0,1 0 1,-1 0-1,1 0 0,0 0 1,-1-1-1,1 1 0,0-1 1,0 0-1,-1 1 0,1-1 1,0 0-1,0 0 0,0-1 1,0 1-1,0 0 0,0-1 1,0 1-1,1-1 0,-1 1 1,-1-3-1,1 2-161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44.3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132 12 4929,'0'0'6788,"-20"-12"-6600,16 17-183,1 1-1,0-1 0,0 1 1,1 0-1,-1 0 0,1 0 1,0 0-1,-1 11 0,-2 1 5,0 0-122,-2-1 0,0 1 0,-1-2-1,0 1 1,-1-1 0,-1 0 0,-15 17 0,22-28-840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2:12.743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8FA2AA28-D10B-418C-9F48-5BEEA7FF910E}" emma:medium="tactile" emma:mode="ink">
          <msink:context xmlns:msink="http://schemas.microsoft.com/ink/2010/main" type="writingRegion" rotatedBoundingBox="7914,864 28521,779 28539,5181 7932,5266"/>
        </emma:interpretation>
      </emma:emma>
    </inkml:annotationXML>
    <inkml:traceGroup>
      <inkml:annotationXML>
        <emma:emma xmlns:emma="http://www.w3.org/2003/04/emma" version="1.0">
          <emma:interpretation id="{5BB74279-1125-4C98-AA31-7DA59DB59A1A}" emma:medium="tactile" emma:mode="ink">
            <msink:context xmlns:msink="http://schemas.microsoft.com/ink/2010/main" type="paragraph" rotatedBoundingBox="7914,864 28521,779 28524,1686 7918,17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3A0959-20A6-475A-A68A-86A66D6A0E8E}" emma:medium="tactile" emma:mode="ink">
              <msink:context xmlns:msink="http://schemas.microsoft.com/ink/2010/main" type="line" rotatedBoundingBox="7914,864 28521,779 28524,1686 7918,1771"/>
            </emma:interpretation>
          </emma:emma>
        </inkml:annotationXML>
        <inkml:traceGroup>
          <inkml:annotationXML>
            <emma:emma xmlns:emma="http://www.w3.org/2003/04/emma" version="1.0">
              <emma:interpretation id="{39702AC6-224B-42E8-BAD2-A1AED6AF1713}" emma:medium="tactile" emma:mode="ink">
                <msink:context xmlns:msink="http://schemas.microsoft.com/ink/2010/main" type="inkWord" rotatedBoundingBox="7914,864 11151,850 11155,1758 7918,1771"/>
              </emma:interpretation>
              <emma:one-of disjunction-type="recognition" id="oneOf0">
                <emma:interpretation id="interp0" emma:lang="en-US" emma:confidence="0.5">
                  <emma:literal>PRTME</emma:literal>
                </emma:interpretation>
                <emma:interpretation id="interp1" emma:lang="en-US" emma:confidence="0">
                  <emma:literal>PRTTME</emma:literal>
                </emma:interpretation>
                <emma:interpretation id="interp2" emma:lang="en-US" emma:confidence="0">
                  <emma:literal>PRTMME</emma:literal>
                </emma:interpretation>
                <emma:interpretation id="interp3" emma:lang="en-US" emma:confidence="0">
                  <emma:literal>PRTAME</emma:literal>
                </emma:interpretation>
                <emma:interpretation id="interp4" emma:lang="en-US" emma:confidence="0">
                  <emma:literal>PRTEME</emma:literal>
                </emma:interpretation>
              </emma:one-of>
            </emma:emma>
          </inkml:annotationXML>
          <inkml:trace contextRef="#ctx0" brushRef="#br0">40 0 136 0,'0'0'76'0,"0"0"-58"0,0 0 18 15,0 0 37 1,0 0-6-16,0 0 5 0,0 0-16 15,0 36-24 1,0-20-11-16,0-1 0 0,0 1-3 16,3 4 17-1,-1 4 0-15,-2 4-1 0,0 4 38 16,0-1-11-16,-2-1-36 16,-8-1-18-16,1-4 3 15,-2-2-10-15,6-1 2 16,0 0-2-16,2-5 1 15,3-2-2-15,0-5-5 16,0 0-16-16,0-2-8 16,0-4-23-16,0 3 5 15,3-4-18-15,-1 2-1 0,1-3-8 16,-1-2-3 0,1 0-24-16,1 0-80 0</inkml:trace>
          <inkml:trace contextRef="#ctx0" brushRef="#br0" timeOffset="749.95">-23 20 235 0,'0'0'133'0,"0"0"-106"16,0 0 18-16,0 0 49 15,0 0 26-15,0 0-26 16,0 0-45-16,45-66-13 16,-32 56-13-16,-3 0 4 15,2 3 21-15,2 1-29 16,-2 0-11-16,2-2-8 0,2 1-11 16,3 3 2-1,-5 1 8-15,0 1-17 0,-4 2 18 16,4 0-9-1,5 0 9-15,6 0 0 0,2 0-3 16,3 0 2 0,-3 0 0-16,0 0-12 0,-6 7 11 15,2 2-7-15,-2 1 9 16,-4 0-1-16,-3-3-4 16,-4 3-4-16,-4 0-13 15,-1 1 6-15,-5 0 16 16,0 1 0-16,0-2 1 15,0 2 6-15,0-2-6 16,-3-3-1-16,-8 2 0 16,-5 3 12-16,-1-6-7 15,-4 4 10-15,-7 0-4 16,-1-1 15-16,-3 4-26 0,-4-3 16 16,6 0 6-1,0 0-16-15,3-2 18 0,6-2 27 16,5-1-25-1,2 0-7-15,5-3-18 0,6-2-2 16,1 0-10 0,2 0-3-16,0 0 14 0,0 0-35 15,0 0-27-15,0-7 11 0,0-4-61 16,0-1-66 0,0 3-154-16</inkml:trace>
          <inkml:trace contextRef="#ctx0" brushRef="#br0" timeOffset="1629.92">754 32 377 0,'0'0'114'16,"0"0"-114"-1,0 0-18-15,0 0 18 0,0 0 13 16,0 0 26 0,0 0 0-16,0 42-14 0,0-20 5 15,-8 1 13-15,0 1-22 0,3-2-8 16,-1 0-13 0,6 0-6-16,0 2 6 0,0 3 34 15,0 4-13 1,-3 1-5-16,-2 0-6 0,-4-2-4 15,-1-7-5 1,1-2-1-16,4-10 0 0,0-1-7 16,3-5 7-1,2-4 0-15,0 3-10 0,0-4-8 16,0 0-21-16,0 0-29 16,0 0-60-16,0-5-179 15</inkml:trace>
          <inkml:trace contextRef="#ctx0" brushRef="#br0" timeOffset="2399.88">691 71 168 0,'0'0'34'16,"0"0"-34"-16,0 0-3 0,0 0 3 16,0 0 2-1,0 0-2-15,0 0 9 0,106-71-8 16,-92 67-1-16,0 4 23 0,0-3 2 16,2 3 14-1,1 0-2-15,1 0-6 0,1 0 5 16,0 0-12-1,-2 0-1-15,-1 0 19 0,-2 5-10 16,-2 5-16 0,2 2-15-16,-2 3 22 0,1-1 8 15,-5 4-17-15,-1-2 0 16,-3-1-1-16,-1 0-5 16,-3-6 10-16,0 4-10 15,0-5 10-15,-3 1 34 16,-13 4 18-16,-3-4-13 15,-9 4-2-15,-2-1-6 16,1-2-12-16,1-1-26 16,5-4 9-16,6 0 8 15,3-2-22-15,5-1 1 16,2 0-6-16,2 1-1 0,2-3-1 16,3 2-25-1,0 1-3-15,0-2 10 0,0 4 12 16,0 1 7-1,0-1 0-15,0 2 0 0,0 0 3 16,0 1-3 0,0-2 0-16,0 2 12 0,5 3-12 15,3-2 1-15,6 3 4 0,2 0-4 16,3 3 11 0,2-1-10-16,2 3 6 15,-1 1 3-15,-4-4-11 16,-4 1 0-16,0 0 0 15,-6-7-2-15,-3 4 2 16,-3-4 0-16,2-5 0 16,-4 2 0-16,3-2 0 15,-3 2-1-15,2 0-7 0,1 0-24 16,2 0-20-16,1-1-36 16,4 1-18-16,9 0-16 15,0 0-37-15,-5-5-164 0</inkml:trace>
          <inkml:trace contextRef="#ctx0" brushRef="#br0" timeOffset="3109.82">1431-236 747 0,'0'0'182'15,"0"0"-159"-15,0 0-22 16,0 0 34-16,0 0 60 15,0 0-69-15,0 0-26 16,78-42-21-16,-62 55-4 16,-2 4-47-16,-3 2-12 15,-11 1-16-15,0 2-4 16,-6-3-76-16</inkml:trace>
          <inkml:trace contextRef="#ctx0" brushRef="#br0" timeOffset="2829.89">1454 113 656 0,'0'0'134'0,"0"0"-117"15,0 0-17-15,0 0-8 0,0 0 8 16,0 0 4-1,0 0-3-15,22 71 1 0,-13-42 12 16,-7 1 1 0,1-1 32-16,-3 1-5 0,0 1-24 15,0-2 6-15,-8 3-4 16,-3-1-7-16,-3 0 6 16,-2 5-17-16,3-4-2 15,-3-1 0 1,2-6 0-16,2-3 4 0,7-7-4 15,3-7-41 1,2-3-48-16,0-5-47 0,0 0 22 16,0-8-82-16</inkml:trace>
          <inkml:trace contextRef="#ctx0" brushRef="#br0" timeOffset="3962.51">2079 147 535 0,'0'0'364'16,"0"0"-262"-16,0 0-68 0,0 0-34 15,0 0 17 1,0 0-17-16,0 0-18 0,0 8 17 16,0 14 0-1,0 5 1-15,0 2 0 0,0-2 1 16,0 1-1-16,0 2 0 0,-2-2 0 15,-7-2 1 1,-1-2-1-16,1 1 1 0,-1-6 5 16,-2 2-5-1,5 0-2-15,-2-1 1 0,1-2-9 16,0 0 2 0,3-2-35-16,0-2 12 0,1-5 2 15,1-1-25 1,3-3 8-16,0-5 0 0,0 0-10 15,0 0 32-15,0 0 15 16,0 0-4-16,0-15-189 16,0-19-22-16,9 4 105 15</inkml:trace>
          <inkml:trace contextRef="#ctx0" brushRef="#br0" timeOffset="4622.46">2107 166 42 0,'0'0'149'0,"0"0"-17"15,0 0 5 1,0 0 52-16,0 0-2 0,0 0-52 16,0-130-55-1,0 126-48-15,7 2-21 0,1 2-2 16,8 0-9 0,7 0-7-16,1 13 1 0,0 6 0 15,-2 2 0 1,-5 4 2-16,-5 1-12 0,-3-5 16 15,-4 3 0-15,-2-2 0 0,-1 0 0 16,2-1 3 0,-1 0-4-16,2-2 1 0,3 0-7 15,0-2-5 1,1-2-1-16,1-3-13 0,-1-2 0 16,-2-5-6-1,2-3 30-15,-6 1-7 0,-1-3 9 16,3 0 1-16,-2 0 18 15,5-3 1-15,6-11-12 16,-1-3-6-16,3-3-2 16,1 1 1-16,-1-1 23 15,-2 1-9-15,2-1-15 16,-2 3 1-16,2 0-1 16,-3 3 2-16,1 1 1 15,-3 4-3-15,-6-1 0 16,0 5 8-16,2 0-7 15,-5 0 0-15,-2 3 10 0,0 2-10 16,3 0 9 0,-3 0-10-16,0 0-1 0,0 0 1 15,0 0-21 1,0 0 11-16,0 12 9 0,0 4 1 16,0 7 1-1,0 4 0-15,0 0 9 0,-5 4 3 16,-7-2-13-16,1 3 0 0,3-3 0 15,3-2 0 1,-1-2-1-16,1-3 1 0,2 0-1 16,-2 0-6-1,-1-2-35-15,4-2-3 0,2 0-76 16,0-5-100 0,0-9-94-16</inkml:trace>
          <inkml:trace contextRef="#ctx0" brushRef="#br0" timeOffset="5092.42">2863 213 75 0,'0'0'42'0,"0"0"-41"16,0 0 16 0,0 0 41-16,0 0 21 0,0 0 16 15,0 0-13 1,6 56 6-16,-12-43 0 0,-2-1-13 15,3 2 11-15,-3 1-21 16,-1 2-22-16,4 0-10 16,0 3-24-16,5-3 2 15,0 2 1-15,0 0-5 16,0-3 8-16,0-3-15 16,0 2 0-16,0-7 6 15,3 2 1-15,4-5-7 16,7-1 0-16,5 0-16 0,2-4 16 15,10 0-6 1,1 0-33-16,1 0-17 0,5-8-41 16,14-14-38-1,-10 1-33-15,-6 3-97 0</inkml:trace>
          <inkml:trace contextRef="#ctx0" brushRef="#br0" timeOffset="5471.91">2804 82 225 0,'0'0'260'15,"0"0"-175"-15,0 0-55 16,0 0 60-16,0 0 34 16,0 0-72-16,0 0-9 15,119-23-20-15,-84 18-22 0,-5 0 12 16,0 0-12-1,1 0-1-15,-2 2-1 0,1-1-48 16,0-1-11 0,-6 3-37-16,0-3-49 0,-8 0 18 15,-4 3-90-15</inkml:trace>
          <inkml:trace contextRef="#ctx0" brushRef="#br0" timeOffset="5736.96">2833 267 443 0,'0'0'131'0,"0"0"-125"16,0 0 2-16,0 0 11 15,0 0 0-15,0 0-3 16,0 0-16-16,160 7 0 16,-132-7 0-16,-4 0-14 15,-2 0-34-15,-3 0-41 16,-5-2-34-16,-4-5-67 0</inkml:trace>
        </inkml:traceGroup>
        <inkml:traceGroup>
          <inkml:annotationXML>
            <emma:emma xmlns:emma="http://www.w3.org/2003/04/emma" version="1.0">
              <emma:interpretation id="{7738B997-C8E9-4FCE-A718-C9C3D156F170}" emma:medium="tactile" emma:mode="ink">
                <msink:context xmlns:msink="http://schemas.microsoft.com/ink/2010/main" type="inkWord" rotatedBoundingBox="11502,1090 12042,1088 12045,1653 11505,1656"/>
              </emma:interpretation>
              <emma:one-of disjunction-type="recognition" id="oneOf1">
                <emma:interpretation id="interp5" emma:lang="en-US" emma:confidence="0.5">
                  <emma:literal>R</emma:literal>
                </emma:interpretation>
                <emma:interpretation id="interp6" emma:lang="en-US" emma:confidence="0">
                  <emma:literal>P</emma:literal>
                </emma:interpretation>
                <emma:interpretation id="interp7" emma:lang="en-US" emma:confidence="0">
                  <emma:literal>K</emma:literal>
                </emma:interpretation>
                <emma:interpretation id="interp8" emma:lang="en-US" emma:confidence="0">
                  <emma:literal>RN</emma:literal>
                </emma:interpretation>
                <emma:interpretation id="interp9" emma:lang="en-US" emma:confidence="0">
                  <emma:literal>RE</emma:literal>
                </emma:interpretation>
              </emma:one-of>
            </emma:emma>
          </inkml:annotationXML>
          <inkml:trace contextRef="#ctx0" brushRef="#br0" timeOffset="6536.92">3664 91 374 0,'0'0'127'16,"0"0"-78"-16,0 0 56 16,0 0 21-16,0 0-77 15,0 0-42-15,0 0-7 16,0 17-3-16,0-6 3 16,0 8 1-16,-5 3 7 15,-4 2-7-15,-2 1 0 0,1 1 8 16,-1 4-9-16,1 1 0 15,-2 1 5 1,5 2-4-16,-2-2-2 0,1-2 1 16,5-6-14-1,0-4 12-15,3-4-21 0,0-3-4 16,0-3-18 0,0-6-11-16,0 1 10 0,0-5-24 15,0 4-5-15,0-4 13 0,0 0-40 16,0 0-99-16</inkml:trace>
          <inkml:trace contextRef="#ctx0" brushRef="#br0" timeOffset="7486.82">3569 25 383 0,'0'0'59'16,"0"0"-17"-16,0 0-9 0,0 0 19 15,0 0 69 1,0 0-86-16,0 0-21 0,133-60-13 16,-112 55 0-1,2 2 8-15,-1 0-9 0,-1 3 1 16,0 0 21-16,5 0 6 0,0 0-6 15,2 0-16 1,-4 0-5-16,1 0 4 0,-4 3-5 16,-2 5 0-1,-3-2 0-15,-2 4 0 0,-6 0 0 16,1 3 0 0,-7-2-2-16,-2 4 2 0,0-1 1 15,0 1 0-15,0 1 8 16,-6-1-8-16,1-2-1 15,0 0 0-15,0-2 0 16,-1 2-1-16,0-3 2 16,1 0 0-16,-6 0 12 15,-3-1 11-15,-5-1 21 16,-5-1 6-16,-3 0-14 16,-6-3 21-16,0 2-15 15,-2-1-19-15,4-3-1 16,0 1-23-16,6-1 18 0,6 1-11 15,3 2-7 1,3-1 12-16,2 4-11 0,2-3-1 16,2-1 2-1,4-1-2-15,1-1 0 0,2 1-9 16,0 0-1 0,0-1 10-16,5 2 0 0,8 1 1 15,1 0 13-15,3 2-13 0,-2-2-1 16,-1 0 0-1,2 2 1-15,0 1-1 0,3-1 0 16,0 3 1 0,4 0 6-16,1 2-6 0,0 0-1 15,3 3 5 1,0-1-3-16,3-1 3 0,0 1-5 16,-3 0 0-1,-5-6 0-15,0 0 1 0,-6-3-1 16,-6-2 0-16,2 2 0 15,-7-2 0-15,1-3 1 16,-6 0-1-16,2 0 7 16,-2 0-7-16,3 0-16 15,-1 0-48-15,7 0-85 16,-4 0-108-16,0 0-364 0</inkml:trace>
        </inkml:traceGroup>
        <inkml:traceGroup>
          <inkml:annotationXML>
            <emma:emma xmlns:emma="http://www.w3.org/2003/04/emma" version="1.0">
              <emma:interpretation id="{C0D65203-9F4F-4EB1-9F0D-29BDA19F4FD1}" emma:medium="tactile" emma:mode="ink">
                <msink:context xmlns:msink="http://schemas.microsoft.com/ink/2010/main" type="inkWord" rotatedBoundingBox="13654,1093 14102,1091 14105,1638 13656,1640"/>
              </emma:interpretation>
              <emma:one-of disjunction-type="recognition" id="oneOf2">
                <emma:interpretation id="interp10" emma:lang="en-US" emma:confidence="0.5">
                  <emma:literal>Z</emma:literal>
                </emma:interpretation>
                <emma:interpretation id="interp11" emma:lang="en-US" emma:confidence="0">
                  <emma:literal>z</emma:literal>
                </emma:interpretation>
                <emma:interpretation id="interp12" emma:lang="en-US" emma:confidence="0">
                  <emma:literal>2</emma:literal>
                </emma:interpretation>
                <emma:interpretation id="interp13" emma:lang="en-US" emma:confidence="0">
                  <emma:literal>.</emma:literal>
                </emma:interpretation>
                <emma:interpretation id="interp14" emma:lang="en-US" emma:confidence="0">
                  <emma:literal>&lt;</emma:literal>
                </emma:interpretation>
              </emma:one-of>
            </emma:emma>
          </inkml:annotationXML>
          <inkml:trace contextRef="#ctx0" brushRef="#br0" timeOffset="10133.28">5778-14 155 0,'0'0'178'0,"0"0"-82"0,0 0 12 16,0 0 39-16,0 0 23 16,0 0-51-16,0 0-41 15,0 0-7-15,0 0-25 16,0 0 3-16,0 0-14 16,0 0-10-16,0 0 2 15,0 0-15-15,0 0-5 16,0 0 2-16,0 0-1 15,0 0-8-15,0 0 0 16,0 0 0-16,0 0 1 16,9 0-1-16,-4 0 1 0,3 0 18 15,1 0-7 1,-2-5 5-16,2 2-10 0,1-1-5 16,4 1 6-1,0-2-7-15,5 0-1 0,2 1 0 16,7 4 0-1,-2 0-1-15,4 0 1 0,6 0 0 16,-1 0-1-16,-2 0 1 16,-6 0 0-16,-8 0 0 15,-9 0-4-15,-1 0 4 16,-4 0 0-16,-5 3-6 16,3-3 5-16,-3 1 1 15,0-1-14-15,0 5-10 16,0 0-12-16,0 5 30 0,-5 2 5 15,-12 5 1 1,-2 3 3-16,-4 2-3 0,-5 1 9 16,4 3 5-16,-4-1-13 15,4-4-1-15,2 4 0 16,-2-3 1-16,0 0-2 16,-1 0 2-16,1 0 4 15,-2-3-2-15,5 1 6 16,2-6-9-16,3 1 0 15,2-3 0-15,1-2-1 16,2-1 2-16,0 1-1 0,3 0 5 16,-1-3-4-1,4-2-1-15,0 0 0 0,3-2 0 16,2-3-1 0,0 2 1-16,0-2 0 0,0 0 0 15,0 0-6 1,0 0 5-16,0 0 1 0,7 3-7 15,12 1 6 1,3 1 1-16,5 0 0 0,-3 1 2 16,4-1-1-16,0 1-2 0,-2-1 1 15,2 3 0 1,-2 0 0-16,2 0 0 0,-4 0 2 16,-3-1-2-1,-2 1 5-15,1-3-5 16,-7 0 0-16,1-3 0 15,-3 1-1-15,-3-3 1 16,-2 1 0-16,-4-1 0 0,1 0 2 16,-3 0-2-1,0 0 0-15,0 0 0 0,0 0 0 16,0 0-39-16,2 0-66 16,-2 0-119-16,3 0-134 0</inkml:trace>
        </inkml:traceGroup>
        <inkml:traceGroup>
          <inkml:annotationXML>
            <emma:emma xmlns:emma="http://www.w3.org/2003/04/emma" version="1.0">
              <emma:interpretation id="{87B87045-2D13-4BB5-B472-1BBD52EE80F0}" emma:medium="tactile" emma:mode="ink">
                <msink:context xmlns:msink="http://schemas.microsoft.com/ink/2010/main" type="inkWord" rotatedBoundingBox="14777,1154 15239,1153 15241,1603 14778,1605"/>
              </emma:interpretation>
              <emma:one-of disjunction-type="recognition" id="oneOf3">
                <emma:interpretation id="interp15" emma:lang="en-US" emma:confidence="0.5">
                  <emma:literal>A</emma:literal>
                </emma:interpretation>
                <emma:interpretation id="interp16" emma:lang="en-US" emma:confidence="0">
                  <emma:literal>a</emma:literal>
                </emma:interpretation>
                <emma:interpretation id="interp17" emma:lang="en-US" emma:confidence="0">
                  <emma:literal>,</emma:literal>
                </emma:interpretation>
                <emma:interpretation id="interp18" emma:lang="en-US" emma:confidence="0">
                  <emma:literal>H</emma:literal>
                </emma:interpretation>
                <emma:interpretation id="interp19" emma:lang="en-US" emma:confidence="0">
                  <emma:literal>€</emma:literal>
                </emma:interpretation>
              </emma:one-of>
            </emma:emma>
          </inkml:annotationXML>
          <inkml:trace contextRef="#ctx0" brushRef="#br0" timeOffset="10833.65">7101 23 542 0,'0'0'60'0,"0"0"-60"0,0 0 0 16,0 0 25-1,0 0 35-15,0 0-54 0,0 0-6 16,0-5-20 0,0 5 20-16,0 7 1 0,-14 4-1 15,4 2 38 1,-7 2 25-16,3 3-21 0,1-2-29 15,-1 5-13-15,1 5 16 0,2 1-11 16,-1 2-3 0,5 1 3-16,-2 2-4 0,2-7-1 15,-5 5 0 1,5-6 1-16,-7 1-1 0,0-1 0 16,-2-4 9-1,-1-2-9-15,5-7 1 0,0-1-2 16,5-5 1-1,0 0-21-15,5-4-15 16,2 6-37-16,0-7-46 0,0 1-36 16,0-1-135-16</inkml:trace>
          <inkml:trace contextRef="#ctx0" brushRef="#br0" timeOffset="11548">6951 277 469 0,'0'0'182'15,"0"0"-155"-15,0 0-27 0,0 0 0 16,0 0 27-16,0 0-14 16,142-10-13-16,-107 10 11 15,-6 0-11-15,-4 0 0 16,-3 0 6-16,-6 0-6 16,1 0 21-16,-4 0-6 15,0 0-14-15,1 0 8 16,-5 0-9-16,-4-2-34 15,0-3-166-15</inkml:trace>
          <inkml:trace contextRef="#ctx0" brushRef="#br0" timeOffset="11258.07">7060 18 552 0,'0'0'85'0,"0"0"-64"15,0 0 38 1,0 0 23-16,0 0-60 0,0 0-6 15,0 0-15-15,71 34 16 16,-55-15 17-16,-6 5-24 16,4-6 6-16,-3 3 1 15,-1-5-16-15,4 0 21 16,0 2-20 0,3 2 16-16,-4-3 8 15,-3 0-19-15,4 2 5 0,-6-2-11 16,1 0-1-16,-4 0 10 15,-3-2-10-15,2 0 1 16,-4-3 12-16,0 0-12 0,0-2 8 16,0-1-9-1,0-1 1-15,0-1-3 0,0 1-2 16,0-4-55 0,0 4-45-16,0-3-81 0,0-5-63 0</inkml:trace>
        </inkml:traceGroup>
        <inkml:traceGroup>
          <inkml:annotationXML>
            <emma:emma xmlns:emma="http://www.w3.org/2003/04/emma" version="1.0">
              <emma:interpretation id="{77666D99-5070-4887-879B-4F38D110A70D}" emma:medium="tactile" emma:mode="ink">
                <msink:context xmlns:msink="http://schemas.microsoft.com/ink/2010/main" type="inkWord" rotatedBoundingBox="16464,1085 18711,1076 18713,1643 16467,1652"/>
              </emma:interpretation>
              <emma:one-of disjunction-type="recognition" id="oneOf4">
                <emma:interpretation id="interp20" emma:lang="en-US" emma:confidence="0.5">
                  <emma:literal>TRA</emma:literal>
                </emma:interpretation>
                <emma:interpretation id="interp21" emma:lang="en-US" emma:confidence="0">
                  <emma:literal>TPA</emma:literal>
                </emma:interpretation>
                <emma:interpretation id="interp22" emma:lang="en-US" emma:confidence="0">
                  <emma:literal>TIPA</emma:literal>
                </emma:interpretation>
                <emma:interpretation id="interp23" emma:lang="en-US" emma:confidence="0">
                  <emma:literal>TIRA</emma:literal>
                </emma:interpretation>
                <emma:interpretation id="interp24" emma:lang="en-US" emma:confidence="0">
                  <emma:literal>TPRA</emma:literal>
                </emma:interpretation>
              </emma:one-of>
            </emma:emma>
          </inkml:annotationXML>
          <inkml:trace contextRef="#ctx0" brushRef="#br0" timeOffset="12558.84">8838 59 476 0,'0'0'138'0,"0"0"-100"0,0 0 14 15,0 0 7 1,0 0 23-16,0 0-5 0,0 0-50 16,0-23-8-1,0 23-16-15,0 0-2 0,0 0-1 16,0 0 0-1,0 7 0-15,0 7 11 0,0 3-11 16,0 5 1-16,0 1-1 0,0 5 2 16,0-1 1-1,-6 0-3-15,1 0 1 0,0-3-1 16,2-4-2 0,3-4 1-16,0-2-6 0,0-5-13 15,0-2 7 1,0-5-26-16,0 1-39 0,0-3-22 15,0 0-50 1,-3 0-69-16</inkml:trace>
          <inkml:trace contextRef="#ctx0" brushRef="#br0" timeOffset="12918.74">8526 25 713 0,'0'0'44'16,"0"0"-44"0,0 0 0-16,0 0 10 0,0 0 58 15,0 0-44 1,0 0-15-16,146-60 0 0,-127 60-9 15,0 0 0 1,3 0 0-16,0 0 2 0,2 0 8 16,6 0-7-16,0 0 4 15,5 0-1-15,1 0-5 16,4 0-2-16,4 0-5 16,-1 0-43-16,1 0-31 15,-4-5 25-15,-10 2 24 16,-17-2-40-16,-7 2-89 15,-6 1-223-15</inkml:trace>
          <inkml:trace contextRef="#ctx0" brushRef="#br0" timeOffset="13388.71">9391 69 519 0,'0'0'157'0,"0"0"-157"15,0 0-28-15,0 0 21 16,0 0 7-16,0 0 35 16,0 0-22-16,25 78-2 15,-25-55 1-15,0-2-11 16,0 1 8-16,0 0-7 15,0 0-2-15,0-2 7 16,0-1-5-16,0-2 6 16,0 0 5-16,0-1-13 0,0-3 0 15,0 2-7 1,0-4-5-16,0-2-18 0,-2-4-67 16,2-5-34-1,-3 0-113-15</inkml:trace>
          <inkml:trace contextRef="#ctx0" brushRef="#br0" timeOffset="13844.75">9454 13 172 0,'0'0'36'16,"0"0"-35"0,0 0-1-16,162-35 0 0,-118 28-9 15,-3 5-18-15,-9-1-1 0,-1 3 11 16,-7 0 17 0,-8 0 6-16,-2 0-6 0,-3 8 16 15,-6 4 20 1,3-2 13-16,-6 2 16 0,5 3-23 15,-5-3-20 1,1 2-8-16,-3-1-13 0,0-1 7 16,0-3-7-1,0-1 11-15,0-3 18 0,-3 2 32 16,-13-2 13-16,-3 3 19 16,-5-2-26-1,-4 2 5-15,1 0-31 0,0-1 7 16,2 0 2-1,6-2-29-15,6-2-9 0,2-3 0 16,6 0-12 0,1 0 10-16,2 0-11 0,-3 0-57 15,2 0-132-15,-2-10-173 0</inkml:trace>
          <inkml:trace contextRef="#ctx0" brushRef="#br0" timeOffset="14319.23">9498 288 134 0,'0'0'94'0,"0"0"-71"0,0 0 49 16,0 0 5-1,0 0-35-15,141 67 5 0,-117-55-19 0,-5 0-11 16,-5 0 13 0,0 1 1-16,-4-1 12 0,-2 1 7 15,0 1-16 1,1-2-13-16,-2 2-14 0,5-1-5 15,2-3-4 1,12 0-19-16,-1-4-67 0,2-3-93 0</inkml:trace>
          <inkml:trace contextRef="#ctx0" brushRef="#br0" timeOffset="14729.15">10450 82 529 0,'0'0'115'0,"0"0"-115"15,0 0 0 1,0 0 26-16,0 0-9 0,0 0-8 16,-35 149-9-1,21-108 0-15,1-2 0 0,-3-4-20 16,2-9 20-1,5-7-1-15,2-4 1 0,2-8 0 16,-2-2 1 0,2 1 10-16,0-5-5 0,-14-1-6 15,5 0-27-15,-2 0-181 0</inkml:trace>
          <inkml:trace contextRef="#ctx0" brushRef="#br0" timeOffset="15039.13">10415 62 781 0,'0'0'129'0,"0"0"-89"16,0 0-28-1,0 0-8-15,0 0-2 0,0 0 24 16,0 0-12 0,117 90-14-16,-82-55 7 0,0-4-5 15,-4 0-2-15,-8-3-19 0,-4-3 6 16,-5-2-39 0,-6-2 29-16,-2-5 1 0,-6-1 2 15,0-3-5 1,0 3-63-16,0-3-45 0,0-4-83 0</inkml:trace>
          <inkml:trace contextRef="#ctx0" brushRef="#br0" timeOffset="15339.12">10471 328 230 0,'0'0'229'16,"0"0"-164"0,0 0-33-16,0 0 31 0,0 0 12 15,0 0-39 1,0 0-23-16,155-26-3 0,-136 26-10 15,1 0 0 1,-1 0 0-16,0 0-7 0,7 0-12 16,0 0-79-16,-7 0-97 0</inkml:trace>
        </inkml:traceGroup>
        <inkml:traceGroup>
          <inkml:annotationXML>
            <emma:emma xmlns:emma="http://www.w3.org/2003/04/emma" version="1.0">
              <emma:interpretation id="{D457E19B-FFAA-4AFC-BEC0-64AA559C4E9F}" emma:medium="tactile" emma:mode="ink">
                <msink:context xmlns:msink="http://schemas.microsoft.com/ink/2010/main" type="inkWord" rotatedBoundingBox="19362,1058 20553,1053 20555,1526 19364,1531"/>
              </emma:interpretation>
              <emma:one-of disjunction-type="recognition" id="oneOf5">
                <emma:interpretation id="interp25" emma:lang="en-US" emma:confidence="0.5">
                  <emma:literal>14 s</emma:literal>
                </emma:interpretation>
                <emma:interpretation id="interp26" emma:lang="en-US" emma:confidence="0">
                  <emma:literal>NS</emma:literal>
                </emma:interpretation>
                <emma:interpretation id="interp27" emma:lang="en-US" emma:confidence="0">
                  <emma:literal>145</emma:literal>
                </emma:interpretation>
                <emma:interpretation id="interp28" emma:lang="en-US" emma:confidence="0">
                  <emma:literal>MS</emma:literal>
                </emma:interpretation>
                <emma:interpretation id="interp29" emma:lang="en-US" emma:confidence="0">
                  <emma:literal>NYS</emma:literal>
                </emma:interpretation>
              </emma:one-of>
            </emma:emma>
          </inkml:annotationXML>
          <inkml:trace contextRef="#ctx0" brushRef="#br0" timeOffset="16179.07">11452 8 418 0,'0'0'162'0,"0"0"-110"0,0 0 28 15,0 0 46-15,0 0-15 0,0 0-47 16,0 0-35 0,0-4 8-16,0 4 13 0,0 0-13 15,0 0 11 1,0 0-19-16,0 0-3 0,0 0-10 15,0 0-16 1,0 0 0-16,0 14 0 0,0 4 6 16,0 10-3-16,0 3-2 15,-2 0-1-15,-5 0 7 16,0 3-7-16,4-4-12 16,0-7 2-16,0-2 0 15,1-7-12-15,2-5-20 16,0-1-36-16,0-5-23 15,0-3-55-15,5-8-49 16,3-9-448-16</inkml:trace>
          <inkml:trace contextRef="#ctx0" brushRef="#br0" timeOffset="16489.05">11539-53 332 0,'0'0'56'16,"0"0"-34"-16,0 0 8 0,0 0 11 16,0 0 16-1,0 0-3-15,0 0-14 0,83 71-5 16,-76-50-22-1,-2-1 3-15,3-4-9 0,2 0-6 16,4-4 8 0,3-2-9-16,2-4 0 0,-1 1 0 15,4-7-43-15,-3 0-45 16,-5 0-151-16</inkml:trace>
          <inkml:trace contextRef="#ctx0" brushRef="#br0" timeOffset="16830.37">11856-79 745 0,'0'0'263'16,"0"0"-215"-16,0 0-16 15,0 0 53-15,0 0-30 16,0 0-36-16,0 0-18 0,0 16-1 16,0 16 0-16,0 4-5 15,0 7-22-15,0 0-11 16,0 0 5-16,-2-3 16 16,-9-3-24-16,-1-8 19 0,0-4-4 15,0-6 3 1,5-7 23-16,-2-1-1 0,6-2-6 15,1-5-13 1,-1 1-73-16,3 3-24 0,0-3-69 16,0-3-115-16</inkml:trace>
          <inkml:trace contextRef="#ctx0" brushRef="#br0" timeOffset="17795.87">12613-31 108 0,'0'0'240'16,"0"0"-132"-1,0 0-13-15,0 0 37 0,0 0 28 16,0 0 18 0,0 0-77-16,-26-42-65 0,7 42-18 15,-6 0-17 1,-2 0 5-16,0 0 6 0,3 5-11 16,5 5-2-16,2 0 1 15,6-1 0-15,-3 4 6 16,2 1-6-16,-5-2 1 15,3-2 5-15,3 0-5 16,3-3-2-16,2-2 1 16,4-1-6-16,-1-1-1 15,3 1-36-15,0 1 1 16,0 1 29-16,16 2-13 16,8 1 10-16,7 2-23 15,1 2 3-15,-1 0 11 0,-5 1-11 16,-3 2 3-1,-8 1-2-15,1 0-7 0,-2 0 25 16,-3-2 7 0,-1-1 3-16,-1 3 5 0,-1-3 2 15,-2 2 0 1,-1 1 0-16,0-3 2 0,-2-2-4 16,-3 3 2-16,0-3 0 0,0 0 2 15,0-2 4 1,-8 0 17-16,-3-3 35 0,1-2 2 15,-7 1 34 1,1-2-24-16,-3-2-1 0,-2-2-2 16,-4 0-4-1,1 0 1-15,2 0-9 0,2 0-14 16,4 0-11 0,3-5-21-16,2 0-8 0,3 1-1 15,-1-1-13-15,4 0-54 16,0 0-61-16,-1 0-163 15,3 0-274-15</inkml:trace>
        </inkml:traceGroup>
        <inkml:traceGroup>
          <inkml:annotationXML>
            <emma:emma xmlns:emma="http://www.w3.org/2003/04/emma" version="1.0">
              <emma:interpretation id="{0E0FE9F1-317A-4D20-A08E-8571AF9DF29C}" emma:medium="tactile" emma:mode="ink">
                <msink:context xmlns:msink="http://schemas.microsoft.com/ink/2010/main" type="inkWord" rotatedBoundingBox="20923,1003 21448,1000 21450,1501 20925,1503"/>
              </emma:interpretation>
              <emma:one-of disjunction-type="recognition" id="oneOf6">
                <emma:interpretation id="interp30" emma:lang="en-US" emma:confidence="0.5">
                  <emma:literal>,</emma:literal>
                </emma:interpretation>
                <emma:interpretation id="interp31" emma:lang="en-US" emma:confidence="0">
                  <emma:literal>I</emma:literal>
                </emma:interpretation>
                <emma:interpretation id="interp32" emma:lang="en-US" emma:confidence="0">
                  <emma:literal>=</emma:literal>
                </emma:interpretation>
                <emma:interpretation id="interp33" emma:lang="en-US" emma:confidence="0">
                  <emma:literal>-</emma:literal>
                </emma:interpretation>
                <emma:interpretation id="interp34" emma:lang="en-US" emma:confidence="0">
                  <emma:literal>.</emma:literal>
                </emma:interpretation>
              </emma:one-of>
            </emma:emma>
          </inkml:annotationXML>
          <inkml:trace contextRef="#ctx0" brushRef="#br0" timeOffset="18975.82">12986 182 388 0,'0'0'78'16,"0"0"-58"-16,0 0 12 0,0 0 32 15,0 0-15 1,174-5-18-16,-139 0-22 0,-6-1 0 15,-4 5-9 1,-9-3 1-16,-3 4 6 0,-4 0-7 16,2 0-1-1,2 0 1-15,-2 0-69 0,-3 0-106 0</inkml:trace>
          <inkml:trace contextRef="#ctx0" brushRef="#br0" timeOffset="18585.8">13054-68 823 0,'0'0'137'0,"0"0"-89"15,0 0-37-15,0 0 1 16,0 0 1-16,170-61-12 16,-129 56-2-16,2 5-16 15,-5 0-11-15,-3 0 27 0,-5 0-86 16,-4 0 57-1,-7 0 18-15,-7 0-48 0,2 5 2 16,-5 0-32 0,1 0-16-16,-4 2 19 0,-3-4-90 0</inkml:trace>
          <inkml:trace contextRef="#ctx0" brushRef="#br0" timeOffset="18285.82">13105 71 418 0,'0'0'277'0,"0"0"-205"16,0 0-50-16,0 0-15 0,0 0 19 15,0 0 3 1,0 0 10-16,3 56 0 0,-3-33-7 15,0 1 17 1,0-2-7-16,0 3-28 0,0-3-2 16,-9 0-7-1,2-1-4-15,0 0 11 0,0-5-12 16,2 1 1 0,-2-7-1-16,5-1-17 0,2-4-42 15,0-2-34-15,0-3-51 0,0 0-70 16,2-3-280-16</inkml:trace>
        </inkml:traceGroup>
        <inkml:traceGroup>
          <inkml:annotationXML>
            <emma:emma xmlns:emma="http://www.w3.org/2003/04/emma" version="1.0">
              <emma:interpretation id="{03007EDF-BD58-4710-8E42-FFF33A4A2F44}" emma:medium="tactile" emma:mode="ink">
                <msink:context xmlns:msink="http://schemas.microsoft.com/ink/2010/main" type="inkWord" rotatedBoundingBox="21764,1058 22240,1056 22242,1438 21766,1439"/>
              </emma:interpretation>
              <emma:one-of disjunction-type="recognition" id="oneOf7">
                <emma:interpretation id="interp35" emma:lang="en-US" emma:confidence="0.5">
                  <emma:literal>o</emma:literal>
                </emma:interpretation>
                <emma:interpretation id="interp36" emma:lang="en-US" emma:confidence="0">
                  <emma:literal>.</emma:literal>
                </emma:interpretation>
                <emma:interpretation id="interp37" emma:lang="en-US" emma:confidence="0">
                  <emma:literal>,</emma:literal>
                </emma:interpretation>
                <emma:interpretation id="interp38" emma:lang="en-US" emma:confidence="0">
                  <emma:literal>O</emma:literal>
                </emma:interpretation>
                <emma:interpretation id="interp39" emma:lang="en-US" emma:confidence="0">
                  <emma:literal>°</emma:literal>
                </emma:interpretation>
              </emma:one-of>
            </emma:emma>
          </inkml:annotationXML>
          <inkml:trace contextRef="#ctx0" brushRef="#br0" timeOffset="19795.73">13911 32 212 0,'0'0'186'0,"0"0"-134"16,0 0 6 0,0 0 52-16,0 0-31 0,0 0-39 15,0 0-24 1,0-2 16-16,-6 2 11 0,-1 0-17 16,-5 5-7-16,2 8 19 0,-4-2 4 15,3 4-11 1,3 2-22-16,0 0-9 0,5 1 1 15,1 1-1 1,-1 1 0-16,3-1 0 0,0-2 1 16,0 3 1-1,0-3-2-15,3-3 1 0,10-1 3 16,6-4-3-16,3 1-1 16,-1-3 7-16,4 1-7 15,-1-5 0-15,1-2 0 16,2-1 1-16,3 0-2 15,0 0 1-15,-1-1 0 16,1-13 9-16,1 0-7 16,-7-3-3-16,3-2 1 15,-3-1 0-15,-5-2 11 16,0-2-11-16,-3-5 39 16,-4-1-14-16,-7 0-24 0,-5 1 27 15,0 0 17 1,0 0-19-16,-5 4 1 0,-14 3 1 15,-3 5-2 1,0 7 0-16,-2 9-26 0,-4 1 1 16,-1 0-1-1,-4 11-15-15,6 9-9 0,3 4-55 16,-4 10-77 0,7-8-112-16,2 0-225 0</inkml:trace>
        </inkml:traceGroup>
        <inkml:traceGroup>
          <inkml:annotationXML>
            <emma:emma xmlns:emma="http://www.w3.org/2003/04/emma" version="1.0">
              <emma:interpretation id="{1BE48E06-BAA4-45C5-9E27-CD19EDFF1F3E}" emma:medium="tactile" emma:mode="ink">
                <msink:context xmlns:msink="http://schemas.microsoft.com/ink/2010/main" type="inkWord" rotatedBoundingBox="23057,1019 24567,1013 24569,1533 23060,1540"/>
              </emma:interpretation>
              <emma:one-of disjunction-type="recognition" id="oneOf8">
                <emma:interpretation id="interp40" emma:lang="en-US" emma:confidence="0.5">
                  <emma:literal>RM</emma:literal>
                </emma:interpretation>
                <emma:interpretation id="interp41" emma:lang="en-US" emma:confidence="0">
                  <emma:literal>RMM</emma:literal>
                </emma:interpretation>
                <emma:interpretation id="interp42" emma:lang="en-US" emma:confidence="0">
                  <emma:literal>Rm</emma:literal>
                </emma:interpretation>
                <emma:interpretation id="interp43" emma:lang="en-US" emma:confidence="0">
                  <emma:literal>RUM</emma:literal>
                </emma:interpretation>
                <emma:interpretation id="interp44" emma:lang="en-US" emma:confidence="0">
                  <emma:literal>RAM</emma:literal>
                </emma:interpretation>
              </emma:one-of>
            </emma:emma>
          </inkml:annotationXML>
          <inkml:trace contextRef="#ctx0" brushRef="#br0" timeOffset="20625.74">15225 64 199 0,'0'0'287'16,"0"0"-144"-1,0 0-39-15,0 0 35 0,0 0 1 16,0 0-81-16,0 0-47 16,0-7-12-16,0 19-17 15,0 10 17-15,-5 9 0 16,-4 4 0-16,1 4-1 15,-1 0 1-15,-1-2-12 16,-3-1-4-16,-1-4-14 16,0-8 21-16,4-3-9 15,5-10 3-15,-2-6 14 16,7-2-34-16,0-3-4 16,9 0-48-16,4-5-110 0</inkml:trace>
          <inkml:trace contextRef="#ctx0" brushRef="#br0" timeOffset="21635.64">15215-87 157 0,'0'0'143'16,"0"0"-98"-16,0 0-22 0,0 0 4 16,0 0 20-16,0 0-21 15,0 0-16-15,160-8-3 16,-132 8-6-16,3 0-1 15,-1 0 12-15,-4 0-1 16,0 0 36-16,-3 0 3 16,-6 0 8-16,-3 0-31 15,-7 0-26-15,0 12 1 16,-2 1 15-16,-5 4-11 0,0 1 20 16,0 0-6-1,0 4 10-15,-3 0 9 0,-11-1-26 16,0-5-7-1,4-1 3-15,-1-3-8 0,0-2-1 16,1-3 1 0,-2 1 0-16,-4-2 29 0,-6-1-2 15,1 2 9 1,-4-3-5-16,1-2-10 0,0-2 8 16,4 3-12-16,1-3 5 0,3 0 1 15,3 0-14 1,2 0-1-16,3 0 6 0,-1 0-8 15,7 0 20 1,-1 0-11-16,1 0-3 0,2 0 10 16,0 0-22-1,0 0 1-15,0 0 1 16,0 0-3-16,0 0 0 16,0 0-6-16,0 0-6 0,0 0 12 15,0 0-2 16,0 0 2-31,0 0 0 0,0 0 1 0,0 0-1 0,0 0 2 16,0 0-2-16,0 0 21 16,0 0-11-16,0-3-9 15,0 3 12-15,0 0-13 16,0 0 1-16,0 0-1 16,0 0-1-16,0 0 1 0,0 0 0 15,0 0 1 1,0 0 0-16,0 0-1 0,0 0 7 15,0 0-7 1,0 0 1-16,7 0 0 0,5 0-1 16,4 0 6-1,5 12-5-15,3 2 0 0,7 4-1 16,-4 2 0-16,0-1 1 0,-2 1-1 16,-1 0 0-1,-5-4 0-15,2 1 0 0,-2 0 2 16,0-2-2-1,-3-3 0-15,1-2-2 0,-4-1 2 16,-1-4-1 0,-2 0 0-16,-4-2-5 0,-1-3-10 15,-5 2 16 1,3-2-2-16,-3 0-8 0,0 0-6 16,0 0-182-16,-5-7-182 0</inkml:trace>
          <inkml:trace contextRef="#ctx0" brushRef="#br0" timeOffset="22755.56">16063-61 614 0,'0'0'133'0,"0"0"-95"0,0 0-24 16,0 0 60-1,0 0-45-15,0 0-29 0,0 0-9 16,0 3-1-16,0 12 10 16,0 2 7-16,0 5-5 15,0 2 3-15,0 4-5 16,0-1 9-16,-7 6 1 15,-7-3-8-15,3 2 14 16,0-6-10-16,0-1 1 16,4-6-4-16,0-4-3 15,5-5 0-15,2-6 0 16,0-1 0-16,0-3 9 16,0 0 0-16,0 0-7 0,0 0 46 15,0-7-33 1,6-9-15-16,7-2 0 0,3-4-10 15,0-5 10 1,1-3 0-16,2-4 0 0,-3 3 1 16,0-4-1-1,1 1 1-15,-6-1 8 0,-1 4-8 16,-4 4 7-16,-1 7 26 0,-2 6 23 16,-3 6-2-1,3 4-44-15,-1 4-11 0,1 0-8 16,8 0-31-1,3 0 26-15,5 9 12 0,2 5-13 16,-2 5 14 0,0-1-1-16,-5 0 1 0,-6-1-2 15,0 0 0 1,-5-4 2-16,-3 1 0 0,2 0 0 16,-2 2 2-16,4-2-2 15,-2-2 0-15,3 1 0 16,7-2 1-16,0-3-1 15,8-1 0-15,4-2 2 16,3-4 6-16,3-1-8 16,-2 0 0-16,-7 0 0 15,1 0-6-15,-9-3 5 16,1-10 1-16,0 0 0 0,-4-8 15 16,4 1-14-1,-3 1-1-15,-1 2 4 0,2 2-3 16,-7 8-1-1,0 2 0-15,-5 2-10 0,4 3 10 16,-4 0-20 0,0 0-18-16,0 8 37 0,0 6-17 15,0 1 17 1,-7 1-8-16,-3 2 9 0,-1-1 6 16,-3 2-5-16,4-3 19 0,-1 0 12 15,-3 2-24 1,0-1 17-16,1 0-19 0,2 5 0 15,-5 0-2 1,2 4-4-16,-3 2 0 0,-1 2-2 16,1-4-86-1,7 1-96-15,1-10-51 0,7-10-124 16</inkml:trace>
        </inkml:traceGroup>
        <inkml:traceGroup>
          <inkml:annotationXML>
            <emma:emma xmlns:emma="http://www.w3.org/2003/04/emma" version="1.0">
              <emma:interpretation id="{FF5C27E6-705A-4398-8649-088DF03C6DFE}" emma:medium="tactile" emma:mode="ink">
                <msink:context xmlns:msink="http://schemas.microsoft.com/ink/2010/main" type="inkWord" rotatedBoundingBox="24820,1071 25327,1069 25329,1479 24822,1482"/>
              </emma:interpretation>
              <emma:one-of disjunction-type="recognition" id="oneOf9">
                <emma:interpretation id="interp45" emma:lang="en-US" emma:confidence="0.5">
                  <emma:literal>a</emma:literal>
                </emma:interpretation>
                <emma:interpretation id="interp46" emma:lang="en-US" emma:confidence="0">
                  <emma:literal>4</emma:literal>
                </emma:interpretation>
                <emma:interpretation id="interp47" emma:lang="en-US" emma:confidence="0">
                  <emma:literal>A</emma:literal>
                </emma:interpretation>
                <emma:interpretation id="interp48" emma:lang="en-US" emma:confidence="0">
                  <emma:literal>H</emma:literal>
                </emma:interpretation>
                <emma:interpretation id="interp49" emma:lang="en-US" emma:confidence="0">
                  <emma:literal>,</emma:literal>
                </emma:interpretation>
              </emma:one-of>
            </emma:emma>
          </inkml:annotationXML>
          <inkml:trace contextRef="#ctx0" brushRef="#br0" timeOffset="23195.59">17244-40 10 0,'0'0'345'0,"0"0"-234"0,0 0 0 16,0 0 103-16,0 0-25 16,0 0-82-16,0 0-104 15,8-21-3-15,-8 21-26 16,-10 5 26-16,-4 8 18 15,-2 6-6-15,-1 1-5 16,1-1 9-16,0 1-16 16,3-1 12-16,-1 1-12 15,3 1 2-15,-3-5 28 16,-2 3-23-16,-1 3-5 16,-2 0 18-16,-5 5-19 0,-6 0 0 15,1 2-1 1,-4-2 0-16,3 0-39 0,11-8-146 15,8-7-30 1,11-8 46-16,0-4 58 0,16 0-150 0</inkml:trace>
          <inkml:trace contextRef="#ctx0" brushRef="#br0" timeOffset="23807.44">17059 221 329 0,'0'0'326'16,"0"0"-234"-16,0 0-60 0,0 0 47 16,0 0-21-1,0 0-38-15,0 0-18 0,112-5-1 16,-76 5-2 0,-4 0-12-16,-3 0-9 0,-4 0-8 15,-3 0-28 1,-6 0 2-16,1 0-35 0,-1-5-22 15,-2-1-76-15,-2 0-161 0</inkml:trace>
          <inkml:trace contextRef="#ctx0" brushRef="#br0" timeOffset="23527.53">17193-51 464 0,'0'0'124'16,"0"0"47"0,0 0 18-16,0 0-24 0,0 0-73 15,0 0-61 1,0 0-30-16,0-15-1 0,7 25 2 16,7 12 3-1,3 3-5-15,4 4 1 0,-1 3-1 16,-1-1 0-16,-6-1 1 0,-2 0 3 15,-6-7-4 1,-3 2 0-16,5-5 0 0,-5 0-1 16,1-3 1-1,-1-2 0-15,5-1 0 0,-2 0 0 16,0-3-5 0,1-2-32-16,-1-2-39 15,0-2-71-15,-5-3-64 16,3-2-82-16</inkml:trace>
        </inkml:traceGroup>
        <inkml:traceGroup>
          <inkml:annotationXML>
            <emma:emma xmlns:emma="http://www.w3.org/2003/04/emma" version="1.0">
              <emma:interpretation id="{A1B9091E-8479-4964-8414-D351FCB96007}" emma:medium="tactile" emma:mode="ink">
                <msink:context xmlns:msink="http://schemas.microsoft.com/ink/2010/main" type="inkWord" rotatedBoundingBox="25900,967 28521,956 28524,1599 25902,1609"/>
              </emma:interpretation>
              <emma:one-of disjunction-type="recognition" id="oneOf10">
                <emma:interpretation id="interp50" emma:lang="en-US" emma:confidence="0.5">
                  <emma:literal>Lisu</emma:literal>
                </emma:interpretation>
                <emma:interpretation id="interp51" emma:lang="en-US" emma:confidence="0.5">
                  <emma:literal>C is u</emma:literal>
                </emma:interpretation>
                <emma:interpretation id="interp52" emma:lang="en-US" emma:confidence="0.5">
                  <emma:literal>C iou</emma:literal>
                </emma:interpretation>
                <emma:interpretation id="interp53" emma:lang="en-US" emma:confidence="0">
                  <emma:literal>c is u</emma:literal>
                </emma:interpretation>
                <emma:interpretation id="interp54" emma:lang="en-US" emma:confidence="0">
                  <emma:literal>c iou</emma:literal>
                </emma:interpretation>
              </emma:one-of>
            </emma:emma>
          </inkml:annotationXML>
          <inkml:trace contextRef="#ctx0" brushRef="#br0" timeOffset="24817.38">18797 62 392 0,'0'0'210'0,"0"0"-142"15,0 0 65-15,0 0 58 0,0 0-66 16,0 0-88-16,0 0-37 15,11-18-1-15,-11 33 0 16,0 8 0-16,0-2-1 16,-6 6 4-1,-2 3 9-15,0-1 12 0,-3-2-23 16,0 0 0 0,1-1 0-16,-6-1 1 0,-1-3 4 15,1 0-5 1,-3-1 0-16,3-3 0 15,2-1-39-15,3-7-82 0,6-6-30 0,5-4-68 16,0 0-106-16</inkml:trace>
          <inkml:trace contextRef="#ctx0" brushRef="#br0" timeOffset="25067.37">18813-102 697 0,'0'0'136'16,"0"0"-86"-16,0 0 59 16,0 0 18-16,0 0-72 15,0 0-46-15,0 0-9 16,66-70-54-16,-59 70-41 15,0 0-93-15,-7 0 6 0,0 0 10 16,0 4-40-16</inkml:trace>
          <inkml:trace contextRef="#ctx0" brushRef="#br0" timeOffset="25837.32">19201 62 530 0,'0'0'225'0,"0"0"-86"15,0 0-47-15,0 0 12 16,0 0-34-16,0 0-51 0,0 0-3 15,54-26-15 1,-35 26 6-16,1 0 4 0,2 0 8 16,-1 0 12-1,0 0-17-15,2 0-13 0,1 0 11 16,6 0-12 0,3 0 2-16,2 0 6 0,1 0-8 15,-5 0 0 1,-6 0-7-16,-8 0-8 0,-7 0-4 15,-4 0-30-15,-6 7-13 0,0-1 7 16,0 4 24 0,0 0 31-16,-3 0-2 0,-5 6 2 15,3-3-1 1,-2 1 2-16,5 4-1 0,-1 2 0 16,3-1 0-1,0 3 0-15,0 3-1 0,0 1 1 16,-5 4 0-16,-4-1 0 15,-7-2 1 1,-5-1 1-16,-3-1-1 0,-1-3 10 16,-2-4 8-1,2-7-6-15,3 2 29 0,4-6-16 16,4-3 1 0,1 0-1-16,-1-4-7 0,3 0 12 15,-3 0-8-15,2 0-4 16,-2 0 5-16,0 0-18 15,2-7 4-15,5-4 3 0,-2-4-13 16,4-2-29 0,5-10-88-16,0 3-220 0,0 3-365 0</inkml:trace>
          <inkml:trace contextRef="#ctx0" brushRef="#br0" timeOffset="26617.28">20067 82 477 0,'0'0'146'0,"0"0"-81"15,0 0 29-15,0 0 36 16,0 0-64-16,0 0-53 0,0 0-12 15,5-7-2 1,-5 7-10-16,0 0 11 0,0 7 1 16,0 6 6-1,0 3 5-15,-2 0-1 0,-9 4-11 16,3 3 18 0,-3 1-17-16,3 0 1 0,-1 2 12 15,2-1-12 1,2 0 5-16,-2-1-7 0,5-4 0 15,2-1 9-15,0-2-9 16,0-5 0-16,0 1 7 16,0-4-6-16,2-1 0 15,7 0 6-15,1-3-7 16,4-1 13-16,5-2-12 16,0-2 8-16,6 0-1 15,2 0-7-15,3 0-1 0,0-6 0 16,3-10 1-16,-1-1 1 15,0-2-2-15,-2-6 0 16,-2 1 10-16,-4-1 11 16,-3 1 53-1,-2-3 6-15,-3 3-45 0,3 0 21 16,-2 2-33 0,-1 0-15-16,0 5-4 0,1 0-4 15,-1 2-1 1,1 2-33-16,-1 6-8 0,-5-1 13 15,-3 7-7-15,-3-2 10 0,-1 3 11 16,-4 0-24 0,0 0-32-16,0 0-34 0,0 0 51 15,-7 3 30 1,-19 13-116-16,-2-1-103 0</inkml:trace>
          <inkml:trace contextRef="#ctx0" brushRef="#br0" timeOffset="24457.46">18219 59 155 0,'0'0'93'0,"0"0"-61"16,0 0 1-1,0 0 51-15,0 0-12 0,0 0-26 16,0 0 16-16,0-23-10 0,-11 19-13 15,1 2 35 1,-4-3-6-16,0 0-28 0,-3 3 8 16,7-3-15-1,-1 2 9-15,0 1-7 0,6 2-8 16,-3 0-2 0,-1 0-24-16,-2 0 9 0,1 0-9 15,-1 5 0 1,-3 7 8-16,-3 6 5 0,5-2 31 15,-5 4-4-15,4-1-30 16,1 5 1-16,2 1 2 16,4 0-12-16,3 2 19 15,3 2-13-15,0-2-1 16,0 2 0-16,9-2-7 16,4 0 0-1,3-3 0-15,0-5-13 0,1 1 13 16,-1-5-7-16,6-2-8 0,0-7-27 15,5-1-7 1,5-2 7-16,25-3-49 0,-10 0-108 16,-1-5-75-16</inkml:trace>
        </inkml:traceGroup>
      </inkml:traceGroup>
    </inkml:traceGroup>
    <inkml:traceGroup>
      <inkml:annotationXML>
        <emma:emma xmlns:emma="http://www.w3.org/2003/04/emma" version="1.0">
          <emma:interpretation id="{05BB01B5-032C-4B5D-9C9C-BE77FD2D9F90}" emma:medium="tactile" emma:mode="ink">
            <msink:context xmlns:msink="http://schemas.microsoft.com/ink/2010/main" type="paragraph" rotatedBoundingBox="10933,2845 14612,2715 14636,3403 10957,353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83F1D0A-6360-4486-9E99-AE07497384CE}" emma:medium="tactile" emma:mode="ink">
              <msink:context xmlns:msink="http://schemas.microsoft.com/ink/2010/main" type="inkBullet" rotatedBoundingBox="10933,2845 11575,2822 11598,3468 10956,3491"/>
            </emma:interpretation>
            <emma:one-of disjunction-type="recognition" id="oneOf11">
              <emma:interpretation id="interp55" emma:lang="en-US" emma:confidence="0">
                <emma:literal>#</emma:literal>
              </emma:interpretation>
              <emma:interpretation id="interp56" emma:lang="en-US" emma:confidence="0">
                <emma:literal>,</emma:literal>
              </emma:interpretation>
              <emma:interpretation id="interp57" emma:lang="en-US" emma:confidence="0">
                <emma:literal>I</emma:literal>
              </emma:interpretation>
              <emma:interpretation id="interp58" emma:lang="en-US" emma:confidence="0">
                <emma:literal>D</emma:literal>
              </emma:interpretation>
              <emma:interpretation id="interp59" emma:lang="en-US" emma:confidence="0">
                <emma:literal>1</emma:literal>
              </emma:interpretation>
            </emma:one-of>
          </emma:emma>
        </inkml:annotationXML>
        <inkml:trace contextRef="#ctx0" brushRef="#br0" timeOffset="30390.6">3380 1860 95 0,'0'0'344'0,"0"0"-243"0,0 0-36 15,0 0 34 1,0 0 41-16,0 0-31 0,0 0-72 15,0-22-21 1,0 22 10-16,0 0-10 0,0 0 7 16,0 0 23-1,0 0-4-15,0 0 0 0,0 0-13 16,0 0-8-16,0 0 5 16,0 0-12-16,0 0-4 15,0 0-10-15,0 0-8 16,-4 5 7-16,-1 12 1 15,-6 2 0-15,1 5 7 16,-4 3-6-16,-3 4-1 16,-4-5 0-16,-1 5 1 15,-5 0 3-15,0 0-3 16,0-2 0-16,-4 0 12 16,5 0-6-16,-2-1 18 0,7-6-18 15,2 0-1 1,3-5-4-16,4-3-2 0,7-2 0 15,0-2-1 1,-1-2 1-16,3-1 0 0,1-3 0 16,2-1 0-1,-3-1-6-15,1 1 6 0,2-1-22 16,0 1-10-16,0-3-43 0,0 0-38 16,0 0-95-1,0 0-107-15</inkml:trace>
        <inkml:trace contextRef="#ctx0" brushRef="#br0" timeOffset="31570.54">3078 2311 75 0,'0'0'266'0,"0"0"-167"0,0 0-35 16,0 0 77 0,0 0 21-16,0 0-71 0,0 0-28 15,0 0-3 1,0 0 0-16,0 0 8 0,0 0-23 16,0 0 0-16,0 0-3 15,0 0-25-15,0 0 7 16,0 0-6-16,0 0-16 15,0 0 17-15,11 0-18 16,15 0 18-16,5 0 4 16,6 0-22-16,2 0 7 15,2 0-8-15,-1 0 0 16,1 0 4-16,-3 0-4 0,-2 0 0 16,-8 5 5-1,3-2-5-15,-6-1 0 0,-4 1 0 16,-4-1 0-1,-3-2 0-15,-4 3 0 0,-2-3 1 16,-3 0 6 0,-2 0-7-16,-1 0 0 0,-2 0 0 15,7 0 0 1,-2 2-1 0,0-2 1-16,4 0 0 0,-2 2 0 0,2-2 1 15,-1 0-1-15,-3 0 0 16,1 0 0-16,-1 0-2 15,-5 0-3 1,0 0-16-16,0-4-77 0,0-9-239 16,-14 4-204-16</inkml:trace>
        <inkml:trace contextRef="#ctx0" brushRef="#br0" timeOffset="30940.64">3341 1797 443 0,'0'0'83'0,"0"0"-50"16,0 0 68-16,0 0 5 16,0 0-9-16,0 0-54 15,0 0-1-15,77-98 27 16,-72 94-8-16,-3 3 10 0,1 1-16 16,-3 0-15-1,0 0 14-15,0 0-22 0,0 0-15 16,3 0-8-1,2 0-3-15,5 5-6 0,4 12 0 16,3 5 0 0,4 5 4-16,2 5-4 0,-4-1 0 15,2 3 5 1,-5-2-3-16,-2-3-2 0,-4-5 6 16,-3-4-5-16,-2 0 6 0,-3-2-6 15,1 0-1 1,-1 0 11-16,2 1-9 0,-1 4-2 15,-1-4 0 1,-2 2 1-16,3 2 4 0,-1-3-5 16,1-3 0-1,-1-3-1-15,2-2 2 0,-4-2-1 16,0-3 0-16,0-2-16 16,0 0 7-16,0-2-4 15,0-3-3-15,0 2-3 16,0-2-34-16,2 2-21 15,-2-2-46-15,5 0-83 16,-2 0-61-16,0 0-121 0</inkml:trace>
      </inkml:traceGroup>
      <inkml:traceGroup>
        <inkml:annotationXML>
          <emma:emma xmlns:emma="http://www.w3.org/2003/04/emma" version="1.0">
            <emma:interpretation id="{B13B7C3C-08BB-4081-BF46-A9B45B71E546}" emma:medium="tactile" emma:mode="ink">
              <msink:context xmlns:msink="http://schemas.microsoft.com/ink/2010/main" type="line" rotatedBoundingBox="12570,2817 14613,2745 14636,3403 12593,3475"/>
            </emma:interpretation>
          </emma:emma>
        </inkml:annotationXML>
        <inkml:traceGroup>
          <inkml:annotationXML>
            <emma:emma xmlns:emma="http://www.w3.org/2003/04/emma" version="1.0">
              <emma:interpretation id="{41FD4E60-14C4-4C5A-AF9B-E50F39E4C225}" emma:medium="tactile" emma:mode="ink">
                <msink:context xmlns:msink="http://schemas.microsoft.com/ink/2010/main" type="inkWord" rotatedBoundingBox="12575,2970 13353,2942 13368,3364 12590,3392"/>
              </emma:interpretation>
              <emma:one-of disjunction-type="recognition" id="oneOf12">
                <emma:interpretation id="interp60" emma:lang="en-US" emma:confidence="0.5">
                  <emma:literal>-7</emma:literal>
                </emma:interpretation>
                <emma:interpretation id="interp61" emma:lang="en-US" emma:confidence="0">
                  <emma:literal>-</emma:literal>
                </emma:interpretation>
                <emma:interpretation id="interp62" emma:lang="en-US" emma:confidence="0">
                  <emma:literal>-y</emma:literal>
                </emma:interpretation>
                <emma:interpretation id="interp63" emma:lang="en-US" emma:confidence="0">
                  <emma:literal>-T</emma:literal>
                </emma:interpretation>
                <emma:interpretation id="interp64" emma:lang="en-US" emma:confidence="0">
                  <emma:literal>-J</emma:literal>
                </emma:interpretation>
              </emma:one-of>
            </emma:emma>
          </inkml:annotationXML>
          <inkml:trace contextRef="#ctx0" brushRef="#br0" timeOffset="32579.39">4646 2037 474 0,'0'0'179'0,"0"0"-140"15,0 0-12-15,0 0 81 16,0 0-2-16,0 0-58 16,0 0-27-16,-2 0 56 0,2 0 23 15,0 0-19 1,0 0 12-16,0 0-22 0,0 0-16 16,0 0-19-1,0 0-36-15,5 0 0 0,20 0-6 16,8 0-1-1,5 0-1-15,-1 0 8 0,-1 0 0 16,-4 0-1 0,-1 0-6-16,-2 0 7 0,-2 0 0 15,-3 4 1-15,-1-1 1 0,-10-3-2 16,-2 0 0 0,-6 1-2-16,1-1 2 15,-3 0 0-15,-1 0 0 16,1 0-6-16,-3 0 4 15,2 0-11-15,-2 0-13 16,0 0-7-16,0 0-85 0,0 0-139 16,0 0-139-16</inkml:trace>
          <inkml:trace contextRef="#ctx0" brushRef="#br0" timeOffset="33179.32">4978 1838 603 0,'0'0'203'0,"0"0"-148"15,0 0-27 1,0 0 96-16,0 0-33 0,0 0-53 15,0 0-20 1,122-20-12-16,-92 20 0 0,-6 0 1 16,-5 0 9-16,1 0 36 0,-7 0 6 15,0 5-20 1,1-3 0-16,0 4-20 0,-1 1 3 16,3 0-7-1,0 3-13-15,3 2 14 16,1 0-14-16,-1 0-1 15,0 5 3-15,-2-2 5 0,-1 5-8 16,-6-2 0 0,-5 0 0-16,-1 1 0 15,-4-1 0-15,0 2 2 0,0-6 14 16,-11 1-16-16,-6-4 12 16,1 1-5-16,-1-3-5 15,1 1 27-15,-3-3-16 31,0-1 0-31,3 2 0 0,-3 0-12 0,3-1-1 16,-1 1 0-16,3-1 0 16,2-2-1-16,0 3 1 0,1-1 0 15,1 0 0 1,-1 0-47 0,1 3-8-16,-7-1-13 0,3 2-47 15,-7-2-81-15,7-1-140 31,3-6-212-31</inkml:trace>
        </inkml:traceGroup>
        <inkml:traceGroup>
          <inkml:annotationXML>
            <emma:emma xmlns:emma="http://www.w3.org/2003/04/emma" version="1.0">
              <emma:interpretation id="{9C2CC907-57C7-4AAB-BCB5-F0F52D1B3CF2}" emma:medium="tactile" emma:mode="ink">
                <msink:context xmlns:msink="http://schemas.microsoft.com/ink/2010/main" type="inkWord" rotatedBoundingBox="13999,2766 14613,2745 14636,3403 14022,3425"/>
              </emma:interpretation>
              <emma:one-of disjunction-type="recognition" id="oneOf13">
                <emma:interpretation id="interp65" emma:lang="en-US" emma:confidence="0.5">
                  <emma:literal>"</emma:literal>
                </emma:interpretation>
                <emma:interpretation id="interp66" emma:lang="en-US" emma:confidence="0">
                  <emma:literal>x</emma:literal>
                </emma:interpretation>
                <emma:interpretation id="interp67" emma:lang="en-US" emma:confidence="0">
                  <emma:literal>h</emma:literal>
                </emma:interpretation>
                <emma:interpretation id="interp68" emma:lang="en-US" emma:confidence="0">
                  <emma:literal>,</emma:literal>
                </emma:interpretation>
                <emma:interpretation id="interp69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35489.18">6330 2023 527 0,'0'0'122'0,"0"0"-97"0,0 0-11 16,0 0 92 0,0 0-33-16,0 0-51 0,0 0-15 15,-21 22-5 1,12-12 24-16,-3 0-5 0,2 1 10 15,-4 2 35 1,1 0-12-16,-4-1 11 0,5 1-20 16,-5-4-29-16,3 1 31 15,1 0-16-15,-1 0-15 16,4 2-10-16,1 0-6 0,1 0 0 16,-1 0 0-1,4 0-1-15,0-4 1 16,-1-1 0-16,1 0 1 15,3-5-1-15,-3 4-4 0,1-2 4 16,-1-1 0 0,2-1-13-16,1 1-11 0,-1-1-34 15,3 3-64-15,0-3-105 16,0 1-92-16</inkml:trace>
          <inkml:trace contextRef="#ctx0" brushRef="#br0" timeOffset="34979.21">6368 1620 438 0,'0'0'98'0,"0"0"-68"15,0 0 15-15,0 0 76 16,0 0-46-16,0 0-59 15,0 0-3 1,0 4-3-16,0 0 5 0,0 3 18 16,0 5 38-16,0 0-9 0,0 6-22 15,2 0-15 1,-2 5-3-16,3 1-15 16,-1 4 4-16,2-1-5 15,-1-1 4-15,-1-1-8 0,-2-4-2 16,3-6 0-1,-3-3 0-15,0-5 0 0,0-2 0 16,0-2-2 0,0 0-34-16,0-3-12 0,0 0-44 15,0 0-60-15,0 0-76 0</inkml:trace>
          <inkml:trace contextRef="#ctx0" brushRef="#br0" timeOffset="35899.18">6431 1987 234 0,'0'0'195'16,"0"0"-109"0,0 0 43-16,0 0 32 0,0 0-15 15,0 0-33-15,0 0-38 16,59 2 5-16,-48 10-8 16,-1 1-15-16,2 1-4 15,1 3-22-15,4 1-8 16,-1 2-12-16,3-4-10 15,-3 4 9-15,3-3-10 16,0 0 0-16,-5-3-1 16,-1 4-6-16,-2-6 7 0,-3 2-1 15,-2-3-29 1,-4-4 18-16,-2 0-8 0,0 0-22 16,0-2 4-1,0 5-69-15,0-3-87 0,0-4-154 0</inkml:trace>
        </inkml:traceGroup>
      </inkml:traceGroup>
    </inkml:traceGroup>
    <inkml:traceGroup>
      <inkml:annotationXML>
        <emma:emma xmlns:emma="http://www.w3.org/2003/04/emma" version="1.0">
          <emma:interpretation id="{6927560D-1A3C-478C-8222-1A1F03098621}" emma:medium="tactile" emma:mode="ink">
            <msink:context xmlns:msink="http://schemas.microsoft.com/ink/2010/main" type="paragraph" rotatedBoundingBox="14712,4202 24131,4281 24122,5290 14704,521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2AFEFD7-734D-4AFC-9EFA-F8FD23052969}" emma:medium="tactile" emma:mode="ink">
              <msink:context xmlns:msink="http://schemas.microsoft.com/ink/2010/main" type="line" rotatedBoundingBox="14712,4202 24131,4281 24122,5290 14704,5210"/>
            </emma:interpretation>
          </emma:emma>
        </inkml:annotationXML>
        <inkml:traceGroup>
          <inkml:annotationXML>
            <emma:emma xmlns:emma="http://www.w3.org/2003/04/emma" version="1.0">
              <emma:interpretation id="{99D6144D-46DD-4FF5-AA0E-B008BA5F19B6}" emma:medium="tactile" emma:mode="ink">
                <msink:context xmlns:msink="http://schemas.microsoft.com/ink/2010/main" type="inkWord" rotatedBoundingBox="14710,4426 15421,4432 15416,5051 14705,5045"/>
              </emma:interpretation>
              <emma:one-of disjunction-type="recognition" id="oneOf14">
                <emma:interpretation id="interp70" emma:lang="en-US" emma:confidence="0.5">
                  <emma:literal>so</emma:literal>
                </emma:interpretation>
                <emma:interpretation id="interp71" emma:lang="en-US" emma:confidence="0">
                  <emma:literal>no</emma:literal>
                </emma:interpretation>
                <emma:interpretation id="interp72" emma:lang="en-US" emma:confidence="0">
                  <emma:literal>1°</emma:literal>
                </emma:interpretation>
                <emma:interpretation id="interp73" emma:lang="en-US" emma:confidence="0">
                  <emma:literal>10</emma:literal>
                </emma:interpretation>
                <emma:interpretation id="interp74" emma:lang="en-US" emma:confidence="0">
                  <emma:literal>0°</emma:literal>
                </emma:interpretation>
              </emma:one-of>
            </emma:emma>
          </inkml:annotationXML>
          <inkml:trace contextRef="#ctx0" brushRef="#br0" timeOffset="140499.04">7337 3377 682 0,'0'0'98'0,"0"0"-72"0,0 0-25 16,0 0 33-16,0 0 39 15,0 0 0-15,0 0-12 16,-11-39-18-16,11 39-5 15,0 0-2-15,-3 0-20 16,1 0 4-16,-4 0-20 16,1 0 1-16,-3 0-1 15,-1 10 0-15,2 4 1 0,0 1-2 16,7 1-8 0,0 5-7-16,0 0-26 0,0 4 2 15,0-3 27 1,9 0-9-16,5-3-4 0,-1-2-17 15,3-4-6 1,0-6 18-16,1-5 10 0,2-2 8 16,0 0 13-16,-3 0 0 15,0-9 2-15,-2-6-1 16,-3 0 1-16,-1-2-2 0,-3-2 7 16,-5-1 2-1,1-2 21-15,-3 0 2 0,0-3 8 16,0 4 7-1,0 2-33-15,0 1-2 0,-3 1-12 16,-3 4-8 0,-2 7 1-16,0-2-21 0,0 8-24 15,1 0 15-15,-5 0-122 16,-13 13 33-16,1 9-34 16,0-3-160-16</inkml:trace>
          <inkml:trace contextRef="#ctx0" brushRef="#br0" timeOffset="139875.29">6767 3856 178 0,'0'0'372'0,"0"0"-271"16,0 0-64-16,0 0 47 16,0 0 68-16,0 0-37 15,7-17-54-15,-3 12-10 16,-1 0-14-16,-3 2 0 15,2-1 15-15,-2 0-15 16,0 0 1-16,0-1 4 16,3-4-29-16,2-4 0 15,4-1-13-15,4-3-4 16,3-5 3-16,4 0 1 16,-1-5-18-16,0 6-6 0,-3-2-15 15,-4 3 33 1,-3 8 5-16,-1 5-2 0,-4 2 2 15,-4 5 2 1,0 0-1-16,0 0 5 0,0 0-5 16,0 0 0-1,2 2-14-15,3 17 7 0,3 6 6 16,3 7 1-16,-2 2 0 0,1-3 0 16,-1 2-6-1,-4-6-21-15,0-5-18 0,1-3-23 16,-3-7 17-1,-3-5 24-15,0-2 16 0,0 0 10 16,0-2-20 0,0 1-9-16,0 1-18 0,0 0-4 15,0 0-59 1,0 2-76-16,0 1-9 0,0-3-212 16</inkml:trace>
        </inkml:traceGroup>
        <inkml:traceGroup>
          <inkml:annotationXML>
            <emma:emma xmlns:emma="http://www.w3.org/2003/04/emma" version="1.0">
              <emma:interpretation id="{C251A79D-86AD-4FA9-B05D-2F6E80070E21}" emma:medium="tactile" emma:mode="ink">
                <msink:context xmlns:msink="http://schemas.microsoft.com/ink/2010/main" type="inkWord" rotatedBoundingBox="16862,4694 17342,4698 17337,5233 16858,5229"/>
              </emma:interpretation>
              <emma:one-of disjunction-type="recognition" id="oneOf15">
                <emma:interpretation id="interp75" emma:lang="en-US" emma:confidence="0.5">
                  <emma:literal>#</emma:literal>
                </emma:interpretation>
                <emma:interpretation id="interp76" emma:lang="en-US" emma:confidence="0">
                  <emma:literal>1</emma:literal>
                </emma:interpretation>
                <emma:interpretation id="interp77" emma:lang="en-US" emma:confidence="0">
                  <emma:literal>£</emma:literal>
                </emma:interpretation>
                <emma:interpretation id="interp78" emma:lang="en-US" emma:confidence="0">
                  <emma:literal>I</emma:literal>
                </emma:interpretation>
                <emma:interpretation id="interp79" emma:lang="en-US" emma:confidence="0">
                  <emma:literal>E</emma:literal>
                </emma:interpretation>
              </emma:one-of>
            </emma:emma>
          </inkml:annotationXML>
          <inkml:trace contextRef="#ctx0" brushRef="#br0" timeOffset="142138.49">8919 4093 393 0,'0'0'117'15,"0"0"-84"-15,0 0 16 16,0 0 80-16,0 0-36 15,0 0-59-15,0 0 2 16,6 0 24-16,4 0 11 0,1 0-4 16,3 0-22-1,5 0 11-15,3 0-26 0,5-3-28 16,11 2 12 0,2-3-13-16,1 0 0 0,0-1 13 15,-8 2-14 1,-4-2 0-16,-4 3-1 0,-8-3 1 15,-5 3 2 1,-3 2-2-16,-7-3 2 0,1 1 19 16,-3 2 0-16,0-3 5 15,0 3-9-15,0 0-17 16,0 0 0-16,0 0-42 0,0 0-110 16,0 0-206-1,0 0-399-15</inkml:trace>
          <inkml:trace contextRef="#ctx0" brushRef="#br0" timeOffset="141348.51">9118 3612 234 0,'0'0'371'16,"0"0"-275"-16,0 0-26 0,0 0 41 31,0 0 15-31,0 0-11 0,0 0-57 0,0-52-25 16,0 52-8-1,0 0-12-15,0 0 4 0,0 0-11 16,0 0-5-1,0 0 8-15,0 0-8 0,0 18-1 16,-7 1 0 0,0 5 1-16,-4 3 4 0,0 5-5 15,-2 2 0-15,-1 0 6 16,0-3-5-16,1 2-1 16,-1-4 0-16,1-2 1 15,-4-3 0-15,3-1-1 16,4-7-7-16,-1-1 1 15,6-2-7-15,-1-4-9 16,3-4-24-16,3 0-40 16,0-3-54-16,0-2-82 0,19 0 64 15,4 0-64-15</inkml:trace>
          <inkml:trace contextRef="#ctx0" brushRef="#br0" timeOffset="141718.54">9158 3685 553 0,'0'0'202'0,"0"0"-128"15,0 0 41-15,0 0 29 16,0 0-19-16,0 0-67 16,0 0-49-16,9-59-6 15,6 59-3-15,8 0-7 16,3 0 7-16,2 15-7 15,-4 8-5-15,-5 0-6 16,-6 9 4-16,-1-3 14 16,-5 2 0-16,0-1 2 0,-2-5-1 15,0-1 0 1,0-5-1-16,1 1 0 0,-1-2-5 16,4-4 5-1,-4-2 0-15,2-2-7 0,-4 1 0 16,3-8-21-1,-6 2 11-15,3-2-4 0,-3-3-3 16,0 2 14-16,0-2-16 0,-5 3-19 16,-12-3-101-1,1 2-169-15</inkml:trace>
        </inkml:traceGroup>
        <inkml:traceGroup>
          <inkml:annotationXML>
            <emma:emma xmlns:emma="http://www.w3.org/2003/04/emma" version="1.0">
              <emma:interpretation id="{6AC477D6-5EAC-46B8-B176-D80B3DE596F3}" emma:medium="tactile" emma:mode="ink">
                <msink:context xmlns:msink="http://schemas.microsoft.com/ink/2010/main" type="inkWord" rotatedBoundingBox="18347,4614 20457,4632 20453,5101 18343,5083"/>
              </emma:interpretation>
              <emma:one-of disjunction-type="recognition" id="oneOf16">
                <emma:interpretation id="interp80" emma:lang="en-US" emma:confidence="0.5">
                  <emma:literal>ACD</emma:literal>
                </emma:interpretation>
                <emma:interpretation id="interp81" emma:lang="en-US" emma:confidence="0">
                  <emma:literal>FCD</emma:literal>
                </emma:interpretation>
                <emma:interpretation id="interp82" emma:lang="en-US" emma:confidence="0">
                  <emma:literal>ACP</emma:literal>
                </emma:interpretation>
                <emma:interpretation id="interp83" emma:lang="en-US" emma:confidence="0">
                  <emma:literal>KCD</emma:literal>
                </emma:interpretation>
                <emma:interpretation id="interp84" emma:lang="en-US" emma:confidence="0">
                  <emma:literal>*CD</emma:literal>
                </emma:interpretation>
              </emma:one-of>
            </emma:emma>
          </inkml:annotationXML>
          <inkml:trace contextRef="#ctx0" brushRef="#br0" timeOffset="143743.26">10605 3553 150 0,'0'0'686'15,"0"0"-580"1,0 0-67-16,0 0 40 0,0 0 41 16,0 0-39-1,0 0-30-15,0-32-41 0,0 32 10 16,0 0-12-1,0 0-7-15,0 0-1 0,0 0 0 16,-8 2 0-16,-6 15-2 16,-2 10 3-16,-3 5-1 15,0 0 0-15,0 1 0 16,3-5-1-16,0 4 2 16,2 0-1-16,0-3 1 15,4 0-1-15,1-2 1 16,1-3-1-16,2-4 0 15,1-3-1-15,0-3-6 16,3-1-19-16,2-3-7 16,0-6-24-16,0 1-11 0,0-5-10 15,0 0-11 1,0 0-43-16,0 0-38 0,0-12-48 0</inkml:trace>
          <inkml:trace contextRef="#ctx0" brushRef="#br0" timeOffset="144113.24">10546 3550 603 0,'0'0'157'0,"0"0"-17"16,0 0 21 0,0 0 19-16,0 0-69 0,0 0-55 15,0 0-41 1,0-29-15-16,2 29 0 0,12 0-12 15,5 2 11 1,7 15 0-16,2 0 1 0,2 5-1 16,-6 3 1-16,0-1-1 15,-1 0 0-15,-4-1 1 16,2 2 0-16,0-3 0 16,5-4 0-16,0 0-1 15,-2-3 1-15,-1-3 0 16,-4-2-1-16,-3-3-10 15,-6 0 10-15,-4-4-1 16,-3-3-21-16,-1 2 6 0,-2-2-7 16,0 0-16-1,0 0-15-15,0 0 1 0,-30 0-54 16,4 3-207 0,0-3-263-16</inkml:trace>
          <inkml:trace contextRef="#ctx0" brushRef="#br0" timeOffset="144463.24">10502 3826 192 0,'0'0'214'15,"0"0"-174"-15,0 0-39 0,0 0 38 16,0 0 38-16,0 0-11 16,0 0-4-16,73 0-3 15,-62 0-5-15,3 0-12 16,0 0-18-16,-2 0 27 16,5-4-6-16,1 0-8 15,1 0-12-15,7-3-18 16,0 2 0-16,4-2-6 15,0-1 0-15,-3 0 3 0,-4 3-4 16,-11 2-13 0,-8-5-52-16,-4 3-111 0,0 0-353 0</inkml:trace>
          <inkml:trace contextRef="#ctx0" brushRef="#br0" timeOffset="145522.2">11892 3648 67 0,'0'0'191'15,"0"0"-84"-15,0 0 20 32,0 0 32-32,0 0-38 0,0 0-43 0,0 0-42 15,-61-81-26-15,56 69 19 16,-2 2 3-16,0-1-13 15,0 0 13-15,-5 1 8 0,0 3 15 16,-2 0-17 0,-2 3-21-16,-3 0 6 0,0 3-3 15,-4 1-8 1,-1 0 2-16,0 1-14 0,-1 14 2 16,1 2-2-1,3 3 1-15,1 2 14 0,3 2-14 16,5 0 1-16,3 6-1 15,1-5 0-15,0 2-1 16,5-5 0-16,-2-4 1 16,2 3 0-16,-3-6 0 15,4-1-1-15,2 1 0 16,0-1-5-16,0 1 4 16,0 2-12-16,0 2-6 15,11-2 19-15,8-2-1 16,2 0 1-16,1-6 0 15,0 1-7-15,0-2 6 0,-6-4-26 16,-6 1 1 0,2-2 26-16,-4-3-13 0,0 0-19 15,1 0 17 1,3 0-6-16,5 0-14 0,4-5-17 16,4-7-45-1,24-10-34-15,-8 4-74 0,-1 1-74 0</inkml:trace>
          <inkml:trace contextRef="#ctx0" brushRef="#br0" timeOffset="146613.79">12141 3565 557 0,'0'0'105'0,"0"0"-81"0,0 0-16 16,0 0-8-1,0 0 0-15,0 0 0 0,0 0 0 16,136-39-1-1,-106 36 1-15,-3 3-7 0,-5 0 7 16,-7 0-2-16,-1 0-2 0,0 0 4 16,-3 11 2-1,0 0 6-15,0 4 18 0,3-1 0 16,-2 1 18 0,2 1-5-16,0 4-28 0,-3-2 1 15,-1 3-4 1,-3-3-7-16,-5 4 23 0,-2 0 1 15,0-2-6 1,0 0 2-16,-6-4-2 0,-7-1 13 16,-3 0-6-16,-7-3-6 15,2 1 11-15,-6-4 8 16,2 3 30-16,1-2 1 16,-1-2-21-16,4 1-1 15,2-2-18-15,2 0-14 16,4-2 4-16,5-2-12 15,6-1 8-15,-5-2 7 16,5 0-22-16,-1 0 16 0,-4 0-17 16,0 0-8-1,0 0-33-15,-2-2-62 0,4-6-166 16,0-4-360-16</inkml:trace>
          <inkml:trace contextRef="#ctx0" brushRef="#br0" timeOffset="146092.14">12185 3587 469 0,'0'0'118'0,"0"0"-57"15,0 0 30 1,0 0 14-16,0 0-31 0,0 0-58 15,0 0-15-15,3-8-1 16,-3 8 1-16,0 5 10 16,0 10 41-16,0 4-13 0,0 6-7 15,0 5-16 1,0 1-16-16,0 0 9 16,0 2-9-16,0-4 0 15,0-4 1-15,0-4-1 16,0-1 0-16,0-7-22 0,0-4-10 15,0-4 0 1,0-5-37-16,0 0-12 0,0 0-24 16,2 0-48-1,-2-5-173-15</inkml:trace>
        </inkml:traceGroup>
        <inkml:traceGroup>
          <inkml:annotationXML>
            <emma:emma xmlns:emma="http://www.w3.org/2003/04/emma" version="1.0">
              <emma:interpretation id="{7343F71C-8588-4B91-B3C6-6EB421867050}" emma:medium="tactile" emma:mode="ink">
                <msink:context xmlns:msink="http://schemas.microsoft.com/ink/2010/main" type="inkWord" rotatedBoundingBox="21119,4743 22063,4751 22060,5194 21115,5186"/>
              </emma:interpretation>
              <emma:one-of disjunction-type="recognition" id="oneOf17">
                <emma:interpretation id="interp85" emma:lang="en-US" emma:confidence="0.5">
                  <emma:literal>-7</emma:literal>
                </emma:interpretation>
                <emma:interpretation id="interp86" emma:lang="en-US" emma:confidence="0">
                  <emma:literal>-</emma:literal>
                </emma:interpretation>
                <emma:interpretation id="interp87" emma:lang="en-US" emma:confidence="0">
                  <emma:literal>-s</emma:literal>
                </emma:interpretation>
                <emma:interpretation id="interp88" emma:lang="en-US" emma:confidence="0">
                  <emma:literal>&gt;</emma:literal>
                </emma:interpretation>
                <emma:interpretation id="interp89" emma:lang="en-US" emma:confidence="0">
                  <emma:literal>-a</emma:literal>
                </emma:interpretation>
              </emma:one-of>
            </emma:emma>
          </inkml:annotationXML>
          <inkml:trace contextRef="#ctx0" brushRef="#br0" timeOffset="147766.16">13179 3812 58 0,'0'0'294'15,"0"0"-173"1,0 0-34-16,0 0 34 0,0 0-11 16,0 0-60-1,0 0-38-15,10 0 4 0,1 0-16 16,3 0 0 0,5 0 0-16,0 0 0 0,-1-3 1 15,1 1-1-15,3 2 1 0,0-2 4 16,0-1-5-1,2 1 0-15,1 2 0 0,4 0 0 16,4-3 1 0,2 3-1-16,0 0 2 0,0-2-2 15,-2 0 0 1,-3 2 0-16,-3-3 1 0,-2 0 0 16,-4 1-1-16,-4-4 0 15,-3 5 1-15,-4-3 0 16,-2 3-1-16,0-1 1 15,-4 2-1-15,-2-3 0 16,1 3 8-16,-3 0 3 16,0 0-4-16,0 0 12 15,0 0-11-15,0 0-7 16,0 0-1-16,0 0-10 16,0 0-19-16,0 0-74 15,0 0-86-15,-3-2-163 0</inkml:trace>
          <inkml:trace contextRef="#ctx0" brushRef="#br0" timeOffset="148896.09">13670 3612 424 0,'0'0'202'0,"0"0"-148"16,0 0-38-16,0 0 63 16,0 0-23-16,0 0-37 15,0 0-3-15,11 0 1 0,2 6 6 16,3 4-16-1,0-2-6-15,6 2 21 0,3 1 4 16,5 2-3 0,5-1-8-16,8 2-14 0,1 2-1 15,-1-2 0-15,-3 3 1 16,-4 1-1-16,-9-1 0 16,-5-2 0-16,-8-1 2 0,-3-4-2 15,-6-3 0 1,-5-2 0-16,0-2 1 0,0 2 38 15,0-3-10 1,0 5 17-16,-11-2 12 0,-6 4-21 16,-4 1-8-1,-3 2-11-15,-6 3-18 0,2 0 16 16,-1-1-15 0,1 1 0-16,7 3 7 0,-1-4-8 15,4 0 0-15,1-3 0 16,3-2 0-16,6-2 0 15,3-2 0-15,-1 0 0 16,4 0 6-16,-2-2-6 16,2-1-1-16,2 1 0 15,0 2-49-15,0-1-39 16,0 1-46-16,14-2-71 16,-1-1-128-16</inkml:trace>
        </inkml:traceGroup>
        <inkml:traceGroup>
          <inkml:annotationXML>
            <emma:emma xmlns:emma="http://www.w3.org/2003/04/emma" version="1.0">
              <emma:interpretation id="{B06E674F-631D-4A68-A6F9-99B3560CAB2A}" emma:medium="tactile" emma:mode="ink">
                <msink:context xmlns:msink="http://schemas.microsoft.com/ink/2010/main" type="inkWord" rotatedBoundingBox="23404,4275 24131,4281 24123,5130 23397,5123"/>
              </emma:interpretation>
              <emma:one-of disjunction-type="recognition" id="oneOf18">
                <emma:interpretation id="interp90" emma:lang="en-US" emma:confidence="0.5">
                  <emma:literal>in</emma:literal>
                </emma:interpretation>
                <emma:interpretation id="interp91" emma:lang="en-US" emma:confidence="0">
                  <emma:literal>W</emma:literal>
                </emma:interpretation>
                <emma:interpretation id="interp92" emma:lang="en-US" emma:confidence="0">
                  <emma:literal>h</emma:literal>
                </emma:interpretation>
                <emma:interpretation id="interp93" emma:lang="en-US" emma:confidence="0">
                  <emma:literal>"n</emma:literal>
                </emma:interpretation>
                <emma:interpretation id="interp94" emma:lang="en-US" emma:confidence="0">
                  <emma:literal>w</emma:literal>
                </emma:interpretation>
              </emma:one-of>
            </emma:emma>
          </inkml:annotationXML>
          <inkml:trace contextRef="#ctx0" brushRef="#br0" timeOffset="152200.72">15765 3147 522 0,'0'0'203'16,"0"0"-100"0,0 0 10-16,0 0 25 0,0 0-32 15,0 0-47-15,0 0-41 0,0-5-5 16,0 5 4-1,0 0-17-15,0 0 7 0,0 0-7 16,0 0 1 0,0 7 5-16,0 8 6 0,0 5-6 15,0 2 2 1,0 3-2-16,0 1-3 0,0 6-3 16,0 0-3-1,0 1 3-15,0 0 0 0,2-4 2 16,1-2-2-16,-3-3-2 15,4-4 2 1,-4-8 0-16,0-3 2 0,0-4 0 16,0-5-2-16,0 3 0 15,0-3 8-15,0 0-7 16,0 0 10-16,0 0 6 16,0 0-10-16,0 0 7 15,0 0-14-15,0 0 0 0,0 0-3 16,0 0-46-1,0 0-22-15,0 0-36 16,0 0-80-16,2 0-89 16,-2 0-134-16</inkml:trace>
          <inkml:trace contextRef="#ctx0" brushRef="#br0" timeOffset="153252.99">15819 3660 333 0,'0'0'192'16,"0"0"-131"-16,0 0-34 16,0 0 27-16,0 0-17 15,0 0-11-15,0 0-8 16,-3 0 13-16,3 0 8 15,0 0-8-15,0 0 12 0,0 0 19 16,0 0-11 0,-2 0-9-16,-3 4-18 0,-4 0 8 15,-1 1 37 1,-4 2-16-16,-2 3-13 0,2 0-18 16,-2-1-8-1,-1 4 17-15,1 0-14 0,-1 3-8 16,-4-1 8-1,2 1-1-15,-2 2-7 0,-2-1-4 16,4-2-4-16,0-1 9 0,3-2-10 16,3-2 0-1,0-1 7-15,1 1-7 0,2-3 0 16,1 1 0 0,4-3 0-16,-4 3 0 0,4-3 0 15,3-1 0 1,-1-2 1-16,1-2-1 0,2 3 1 15,0-3-1-15,0 0 1 16,0 0-1-16,0 0 0 16,0 0-1-16,0 0-10 15,0 0-38-15,0 0-42 16,0 0-83-16,10 0-119 16,4 0-226-16</inkml:trace>
          <inkml:trace contextRef="#ctx0" brushRef="#br0" timeOffset="153927.37">15847 3675 360 0,'0'0'209'0,"0"0"-158"15,0 0-18-15,0 0 87 16,0 0 31-16,0 0-63 16,0 0-59-16,0-5 2 15,0 3 24-15,0 2-5 16,0 0 7-16,0 0-14 16,0 0-2-16,0 0-11 15,0 0-21 1,0 0-8-16,0 0-1 0,0 2 0 0,2 13 3 15,12 3-3 1,2-2 1-16,1 4 8 0,-1-1-9 16,3 1 0-1,-3-3 0-15,0 2 1 0,0-1 2 16,0-4-3 0,1 0 0-16,-1 3-1 0,-2-4 3 15,2 1-2 1,-2-2 0-16,2-2 0 0,-3 3 2 15,1-4-2-15,0 2 0 0,0-5 2 16,-4 4-2 0,1-2 0-16,-3-4 0 0,0 0-1 15,-5-4 0 1,-3 3 1-16,2-3 0 0,-2 0 9 16,0 0-9-1,0 0-1-15,0 0 0 16,0 0-21-16,0 0-7 0,0 0-61 15,-2 0-208 1,-9-4-302-16</inkml:trace>
        </inkml:traceGroup>
      </inkml:traceGroup>
    </inkml:traceGroup>
  </inkml:traceGroup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44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2657,'0'0'6025,"4"0"-5837,2 1-116,0 0 0,-1 0 0,1 1 0,-1 0 0,1 0 0,-1 0 0,0 1 0,0-1 0,0 1 0,0 0 0,-1 1 0,1-1 0,-1 1 0,0 0 0,0 0 0,0 0 0,4 6 1,12 17 634,31 50 1,-35-51-498,-15-25-243,0 0 0,-1 0-1,1 0 1,0 0 0,-1 0 0,1 1 0,-1-1-1,1 0 1,-1 0 0,0 0 0,1 1 0,-1-1 0,0 0-1,0 0 1,0 1 0,0-1 0,0 0 0,0 1 0,0-1-1,0 0 1,-1 0 0,1 1 0,0-1 0,-1 0 0,0 2-1,-1-1-463,0 0-1,0 0 1,0 0-1,0 0 1,-1 0 0,1 0-1,0-1 1,-1 1-1,-4 2 1,-2 1-2657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45.0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19 3873,'0'0'5521,"-6"-8"-5529,30 8 0,8 0 8,3 0-32,4 0 32,-4-2-8,-6-1-376,-11 0-328,-6 1-424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50.1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 5089,'0'0'5744,"44"-18"-4790,-39 17-915,-1 0 0,1 1 1,0 0-1,0-1 1,0 2-1,0-1 0,-1 0 1,1 1-1,0 0 1,0 0-1,-1 1 1,1-1-1,-1 1 0,1 0 1,-1 0-1,0 0 1,0 1-1,6 4 1,-4-2-26,0 1 1,0 0 0,-1 1 0,0-1 0,0 1 0,-1 0-1,1 1 1,-2-1 0,7 16 0,-2 2-6,-1 1 1,-2 0-1,0 0 0,-2 0 1,1 47-1,-4-53-5,1-9-5,-1-1 0,0 1 0,0-1 0,-1 1 0,-1-1 0,0 1 0,0-1 0,-1 0 0,0 0 0,-9 18 0,7-19-103,0 0-1,0 1 0,1-1 0,0 1 0,0 0 0,1 0 1,0 1-1,1-1 0,-1 13 0,3-22-137,0 1 0,0-1 0,0 1-1,0 0 1,-1-1 0,1 1 0,0-1 0,-1 1 0,0-1-1,1 0 1,-1 1 0,0-1 0,1 1 0,-1-1 0,0 0-1,0 0 1,0 1 0,0-1 0,0 0 0,-1 0 0,-1 1-1,-7 2-4402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50.7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0 6041,'0'0'4117,"0"38"-2705,-2 37-1074,0-47-566,1 0 0,1 0 0,2 1 0,1-1 1,8 38-1,-5-45-1746,-5-7-1000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51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62 4177,'0'0'6473,"7"0"-5765,173-16-135,10 0-964,-190 15 152,0 0 0,-1 0 0,1-1 1,0 1-1,-1 0 0,1 0 0,0 0 0,-1 0 1,0 0-1,1 0 0,-1 0 0,1 0 0,-1 0 1,0 0-1,0 0 0,-1-1 0,-14-8-4584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51.5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1640,'1'-1'9813,"17"-1"-9818,73 1 471,-24-1-473,75 7 1,-141-5-104,-1 0 0,1 0-1,0 0 1,-1 0 0,1 0-1,-1 0 1,1 0 0,-1 0-1,1 0 1,-1 0 0,1 0-1,0 0 1,-1 0 0,1 1 0,-1-1-1,1 0 1,-1 0 0,1 1-1,-1-1 1,0 0 0,1 0-1,-1 1 1,1-1 0,-1 1-1,1-1 1,-1 0 0,0 1 0,1-1-1,-1 1 1,0-1 0,0 1-1,1-1 1,-1 1 0,0-1-1,0 1 1,0-1 0,1 1-1,-1-1 1,0 1 0,0 0 0,0-1-1,0 1 1,0-1 0,0 1-1,0-1 1,0 1 0,-1-1-1,1 2 1,0 6-3881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52.0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0 5329,'0'0'6279,"0"27"-6054,-2 29-93,1-30-149,0 1-1,5 38 0,-1-53-352,0 8-3716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52.5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24 912,'0'0'7354,"9"6"-4864,276-4-1418,-285-2-1079,0 0 0,0 0-1,0 0 1,0 0 0,1 0 0,-1 0 0,0 0-1,0 0 1,0 0 0,0 0 0,0 0 0,1 0 0,-1 0-1,0 0 1,0 0 0,0 0 0,0-1 0,0 1 0,0 0-1,1 0 1,-1 0 0,0 0 0,0 0 0,0 0-1,0 0 1,0-1 0,0 1 0,0 0 0,0 0 0,0 0-1,0 0 1,0 0 0,0-1 0,0 1 0,1 0 0,-1 0-1,0 0 1,0 0 0,0 0 0,0-1 0,0 1 0,-1 0-1,1 0 1,0 0 0,0 0 0,0-1 0,0 1-1,0 0 1,0 0 0,0 0 0,0 0 0,0 0 0,0 0-1,0-1 1,0 1 0,-1 0 0,1 0 0,0 0 0,0 0-1,0 0 1,0 0 0,0 0 0,0 0 0,-1 0 0,1-1-1,0 1 1,0 0 0,0 0 0,0 0 0,-12-8-1440,-10 1-2003,-7-3-2867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52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53 1120,'0'0'7132,"8"-5"-6161,23-18-121,-27 20-722,1 1 0,-1 0 0,0 1 0,0-1 0,1 1 0,-1 0 0,1 0 0,-1 0 0,1 0 0,0 1 0,-1 0 0,1 0 0,7 1 0,6-1-53,57-5 105,-7 1-558,-30 2-2753,-58 2 1017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55.0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3 200,'0'0'12875,"24"0"-13033,199-2-126,-223 2 344,17 0-1129,-7 0-6199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10:13.311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0-1 152 0,'0'0'334'0,"0"0"-241"0,0 0-69 16,0 0 18 0,0 0 16-16,0 0 2 0,0 0-39 15,0 0-20 1,130 0 9-16,-119 0-9 15,1 0-2-15,3 0-13 16,-1 0-97-16,-6 0-74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6:48.833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0932ABD5-85D7-44FB-BED3-3E86AD14691C}" emma:medium="tactile" emma:mode="ink">
          <msink:context xmlns:msink="http://schemas.microsoft.com/ink/2010/main" type="inkDrawing" rotatedBoundingBox="24161,7880 24398,11067 24165,11085 23928,7898" semanticType="verticalRange" shapeName="Other">
            <msink:sourceLink direction="with" ref="{41C3D74B-F301-412F-8527-EC6E8B323358}"/>
          </msink:context>
        </emma:interpretation>
      </emma:emma>
    </inkml:annotationXML>
    <inkml:trace contextRef="#ctx0" brushRef="#br0">-5-6 72 0,'0'0'250'0,"0"0"-146"16,0 0-12-1,0 0 51-15,0 0-19 0,0 0-56 16,0 0-22-16,0-12-17 0,0 12 7 16,0 0 5-1,0 0-14-15,0 0 14 0,0 0-8 16,0 0-13-1,0 0 8-15,0 0-18 0,0 0-2 16,0 0-8 0,0 0-4-16,0 4 4 0,3 10 0 15,8 3 0 1,-1 3 13-16,1 2-12 0,3 0 6 16,-6 0-3-16,3 0 3 15,-3 0-4-15,1 0-2 16,-2 0-1-16,2-1 15 15,1 1-9-15,-1 3 8 16,-2 1 5-16,2 1-19 16,-1 5 16-16,1 2-7 15,-4 3-8-15,0 1 16 16,1-2-15-16,-4 0-1 16,4 1 8-16,-1-5-8 0,1 2-1 15,-1-3 0 1,0 1 1-16,1-3 3 0,-3 0-3 15,2-1-1 1,0-4 0-16,4-2 1 0,-4-2-1 16,1-3 0-1,-1-2 1-15,-2-1 5 0,-1 1-5 16,1-1 5-16,0 6 3 0,0-1-8 16,-1 8-1-1,3 1 6-15,0-2-5 0,2 3 8 16,0-2-9-1,2 0 0-15,-1 0 1 0,0-2-1 16,0-1 1 0,-3-5-1-16,1 1 0 0,-3 0 7 15,-3-3 8 1,0 5 7-16,0 0-1 0,0 2-12 16,0 1 13-16,0 2-22 15,0 1 1-15,0 2 3 16,0-1-4-16,0 2 0 15,0-1 8-15,0 0-6 16,0 0 3-16,0-2-5 16,0 2 0-16,0-4 3 15,0-1 4-15,-3 0 2 16,1-3 0-16,-4-1-8 0,1 1 9 16,2 3 1-1,-3 2-9-15,3-1 7 0,3 1-8 16,-2 0-1-1,2 3 0-15,-3-1 6 0,3 2-7 16,-2 2 1 0,-1-2 0-16,1 4 0 0,-2-1 0 15,1-3 0-15,1 1 0 16,2-3 5-16,0-2-5 16,0-5 0-16,0-2-6 15,0-1 6-15,0 2 0 16,0 2 0-16,0 5 0 15,2 3 2-15,1 1-2 16,1 5 0-16,-4-1 0 16,0 3 0-16,0 0 0 15,0 0 1-15,0-2-1 16,0-5 5-16,0-3-6 0,0-6 1 16,0 1 0-1,0-5-1-15,2 3 2 0,3 0-1 16,0 0 0-1,1 3 1-15,0 1-1 0,-1-1 0 16,1-1 0 0,-1 0 0-16,-3-2 0 0,3-2 1 15,2-3-1-15,-5 1 0 0,1-7-1 16,-1 4 1 0,1-5 0-16,-1 1 0 0,2-3 0 15,-1-3 1 1,-3 0-1-16,2-5-13 0,1 3 5 15,-1-3-23 1,-2 0 3-16,3 0 17 0,0 0-14 16,-3-5-21-1,3-11-73-15,-3-10-494 0</inkml:trace>
  </inkml:traceGroup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57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2737,'0'0'3208,"1"10"1537,7 47-4783,-1 3 117,-3 0 0,-7 107 0,-4-104 116,2-10-678,3-18-2670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58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 78 1280,'0'0'3538,"15"-5"-3422,-3 1-45,125-38-189,-109 34 383,0 2 0,0 1 1,41-2-1,-67 7-215,0 1 1,0 0 0,-1 0-1,1 0 1,-1 0-1,1 0 1,-1 0-1,1 0 1,-1 0-1,1 0 1,-1 1 0,0-1-1,0 0 1,0 1-1,0-1 1,0 1-1,0 0 1,0-1-1,0 1 1,-1 0 0,1-1-1,-1 1 1,1 0-1,-1 0 1,0 0-1,1 2 1,5 52 87,-4-25-92,-1-28-13,0 0 0,0 1 1,0-1-1,-1 1 1,0-1-1,0 1 0,0-1 1,0 1-1,0-1 0,-1 1 1,1-1-1,-1 1 1,0-1-1,0 0 0,0 1 1,-1-1-1,1 0 0,-1 0 1,0 0-1,0 0 1,0 0-1,0 0 0,0-1 1,-6 6-1,-193 129 2177,193-134-2178,0-1-1,0 1 1,0-2-1,0 1 1,0-1 0,0 0-1,0-1 1,0 0-1,0 0 1,-16-3 0,-8 1-92,-24 2-92,98 19 13,-13-9 187,-1 1 0,0 1 0,-1 2 0,0 1 0,-1 1 0,-1 1 0,29 25 0,-42-32-252,51 36 596,-59-44-644,0 0 1,0 0 0,0-1-1,0 1 1,0-1 0,0 0-1,0 0 1,1 0 0,4 0 0,-1-1-2081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58.6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 1256,'0'0'6554,"0"29"-6000,0 169-672,-12-198-4078,4 0 1706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2:59.5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19 1584,'0'0'942,"16"-3"-933,26-4 1313,71-2 1,-32 10-459,-80-1-840,0 0 1,-1 0-1,1 1 0,0-1 0,-1 0 1,1 1-1,0-1 0,-1 1 1,1-1-1,0 1 0,-1-1 1,1 1-1,-1-1 0,1 1 0,-1-1 1,1 1-1,-1 0 0,1-1 1,-1 1-1,0 0 0,1 0 1,-1-1-1,0 1 0,0 0 1,0 0-1,1-1 0,-1 1 0,0 0 1,0 0-1,0 0 0,0-1 1,0 1-1,0 0 0,0 0 1,-1-1-1,1 1 0,0 0 0,0 0 1,-1-1-1,1 1 0,0 0 1,-1-1-1,1 1 0,-1 0 1,1-1-1,-1 1 0,0 0 0,-22 32 933,-45 11-233,48-33-510,1 2 1,-28 22-1,94-32 107,-6-5-795,41 2-323,-77 1 755,1-1 1,-1 1-1,0 0 1,0 1-1,0-1 1,0 1-1,0 0 1,0 0-1,0 1 1,0 0-1,-1-1 1,6 6-1,-8-3 139,0 1 0,0 0-1,-1 0 1,0 0 0,0 0 0,-1 0-1,1 0 1,-1 0 0,0 0-1,-1 0 1,-2 11 0,0-14-39,0 0 0,-1 0 1,1 0-1,0-1 1,-1 0-1,0 0 0,0 0 1,0 0-1,0 0 1,0-1-1,0 0 0,-7 2 1,1 0 94,-11 3 34,-1-1 0,-1 0 0,1-2 0,-1-1 0,1-1 0,-29-2 0,-52 4-624,101-2 248,1-1 1,-1 1-1,0 0 1,1-1-1,-1 1 1,1 0-1,-1 0 1,1 0-1,0 0 0,-1 0 1,1 0-1,0 1 1,0-1-1,0 0 1,0 1-1,0-1 0,0 0 1,0 1-1,0-1 1,-1 4-1,1-3-289,-3 7-2368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00.1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 1768,'0'0'2674,"-3"37"-824,3 182-162,0-218-1740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00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16 2905,'0'0'1457,"14"-2"-1381,21-4 184,60-2-1,-93 9-187,0 0-1,-1-1 1,1 1-1,0 0 1,-1 0 0,1 0-1,-1 0 1,1 0-1,-1 0 1,1 0-1,-1 0 1,0 1 0,0-1-1,1 0 1,-1 1-1,1 2 1,20 31 175,-17-27-205,-1 1 97,0-1 1,-1 1-1,0-1 1,-1 1 0,0 0-1,0 0 1,-1 0-1,0 0 1,0 0-1,-1 1 1,-2 12 0,2 1 154,-1-18-250,0 0 0,0 0 0,0 0-1,-1-1 1,1 1 0,-1-1 0,0 1-1,0-1 1,-1 1 0,0-1 0,1 0-1,-1 0 1,-1-1 0,1 1 0,0-1-1,-1 1 1,0-1 0,0 0 0,0 0-1,0-1 1,0 1 0,0-1 0,-8 3-1,4-1 142,1-1 1,-1 0-1,0-1 0,0 1 0,0-2 0,0 1 0,-1-1 0,1 0 0,0-1 0,0 1 0,-1-2 0,1 1 0,-13-4 0,1-8 248,5 2-1372,3 7-4971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02.7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75 2064,'0'0'3692,"5"-9"-3165,2-1-294,-5 7-90,1-1 1,-1 0 0,1 0-1,-1 1 1,0-1-1,-1-1 1,1 1 0,1-4-1,2-8 2866,-3 25-1568,0 11-1675,2 23 329,-2 0-1,-5 72 1,0-18-88,9-56-20,-5-38-55,0 1 0,0-1 0,0 1 0,-1 0 0,1 0 1,-1-1-1,0 1 0,0 0 0,0 0 0,0-1 1,-1 1-1,0 0 0,1-1 0,-1 1 0,-1 0 0,1-1 1,0 1-1,-4 5 0,-6 8-3102,5-11 640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03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1072,'0'0'8253,"74"2"-6478,146 4-2139,-188-6-126,-31 0 123,-16-10-8448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03.8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 3017,'0'0'2387,"6"0"-2104,77 5 4352,53-17-4281,-22 0-186,-73 10-461,53-2 980,-32 8-5032,-53-2 309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04.4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1736,'0'0'9706,"0"-8"-8856,4 105-695,1 5-4482,-6-97 2250,-4-2-933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3:41.961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46B55501-9EF5-4E33-9F3F-972EFE095005}" emma:medium="tactile" emma:mode="ink">
          <msink:context xmlns:msink="http://schemas.microsoft.com/ink/2010/main" type="writingRegion" rotatedBoundingBox="12088,6090 11250,9166 10519,8967 11357,5891"/>
        </emma:interpretation>
      </emma:emma>
    </inkml:annotationXML>
    <inkml:traceGroup>
      <inkml:annotationXML>
        <emma:emma xmlns:emma="http://www.w3.org/2003/04/emma" version="1.0">
          <emma:interpretation id="{57022B80-D09E-477D-B051-8365BC68DAFB}" emma:medium="tactile" emma:mode="ink">
            <msink:context xmlns:msink="http://schemas.microsoft.com/ink/2010/main" type="paragraph" rotatedBoundingBox="12088,6090 11250,9166 10519,8967 11357,58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DCA4EDB-E132-4CC2-860C-95959D515779}" emma:medium="tactile" emma:mode="ink">
              <msink:context xmlns:msink="http://schemas.microsoft.com/ink/2010/main" type="line" rotatedBoundingBox="12088,6090 11250,9166 10519,8967 11357,5891"/>
            </emma:interpretation>
          </emma:emma>
        </inkml:annotationXML>
        <inkml:traceGroup>
          <inkml:annotationXML>
            <emma:emma xmlns:emma="http://www.w3.org/2003/04/emma" version="1.0">
              <emma:interpretation id="{45196AEA-AE1D-4CD1-B46F-D08C2699D595}" emma:medium="tactile" emma:mode="ink">
                <msink:context xmlns:msink="http://schemas.microsoft.com/ink/2010/main" type="inkWord" rotatedBoundingBox="12088,6090 11976,6501 11525,6378 11637,5967"/>
              </emma:interpretation>
              <emma:one-of disjunction-type="recognition" id="oneOf0">
                <emma:interpretation id="interp0" emma:lang="en-US" emma:confidence="0.5">
                  <emma:literal>R</emma:literal>
                </emma:interpretation>
                <emma:interpretation id="interp1" emma:lang="en-US" emma:confidence="0">
                  <emma:literal>e</emma:literal>
                </emma:interpretation>
                <emma:interpretation id="interp2" emma:lang="en-US" emma:confidence="0">
                  <emma:literal>?</emma:literal>
                </emma:interpretation>
                <emma:interpretation id="interp3" emma:lang="en-US" emma:confidence="0">
                  <emma:literal>I</emma:literal>
                </emma:interpretation>
                <emma:interpretation id="interp4" emma:lang="en-US" emma:confidence="0">
                  <emma:literal>K</emma:literal>
                </emma:interpretation>
              </emma:one-of>
            </emma:emma>
          </inkml:annotationXML>
          <inkml:trace contextRef="#ctx0" brushRef="#br0">6081-12 340 0,'0'0'280'15,"0"0"-195"-15,0 0-84 0,0 0 68 16,0 0 53 0,0 0-77-16,0 0-33 0,0 2-12 15,0 3-1 1,0 2 1-16,0 3 14 0,0 5 25 15,0-1-1 1,0 3-8-16,0 3 6 0,-3-1-13 16,3 3-7-1,0 0-1-15,0-2-14 0,0-1 0 16,0-2-1-16,0-4 0 0,0 0 0 16,0-8 1-1,0-1-1-15,0-2 7 16,0-2-6-16,0 0-2 15,0 0 1-15,0 0-26 0,0 0 0 16,0 0-45 0,-2 0-80-16,-1 0-73 0,1 0-328 15</inkml:trace>
          <inkml:trace contextRef="#ctx0" brushRef="#br0" timeOffset="649.91">6027-22 472 0,'0'0'120'16,"0"0"-84"-16,0 0-20 0,0 0 3 16,0 0 1-1,0 0-2-15,0 0-17 0,138-49 3 16,-105 47-4-1,-6 2 0-15,-2 0 7 0,-9 0 22 16,-2 0 13-16,-7 0 14 16,-1 0-11-16,0 0 12 15,-1 2-20-15,-3 5-12 16,3 3-9-16,-1 0-15 16,-1 2 10-16,-3 0 2 15,0 5-11-15,0 1 12 16,0 1-7-16,-14 1-5 15,-3-1 11-15,-1 1-3 16,1-6-3-16,6 1 6 16,1-5-13-16,4-2 16 0,3-2-7 15,3-4-9 1,0-2 0-16,0 3 0 0,0-3 0 16,0 2 0-1,3-2-10-15,13 3 8 0,3-3-5 16,3 0-3-1,0 2 9-15,2 1 0 0,1-1 1 16,-4 3 0-16,-2 3-1 0,-5 0 1 16,-4 1-2-1,-1 0-8-15,-4 0 9 0,-2 3 2 16,-3-3-1 0,0 1 12-16,0-1-11 0,0 3 14 15,-13-2-5 1,-3 3-4-16,-3-5 11 0,0 4-7 15,-4-3 0 1,4-2 5-16,0 1-14 0,-2-3 13 16,5-2-12-16,-1 4-2 15,6-6 0-15,1-1-11 16,1 0-104-16,4 0-216 0</inkml:trace>
        </inkml:traceGroup>
        <inkml:traceGroup>
          <inkml:annotationXML>
            <emma:emma xmlns:emma="http://www.w3.org/2003/04/emma" version="1.0">
              <emma:interpretation id="{29762DFF-A045-49CF-86B1-F4969E40A18B}" emma:medium="tactile" emma:mode="ink">
                <msink:context xmlns:msink="http://schemas.microsoft.com/ink/2010/main" type="inkWord" rotatedBoundingBox="11771,6952 11173,9145 10519,8967 11117,6773"/>
              </emma:interpretation>
              <emma:one-of disjunction-type="recognition" id="oneOf1">
                <emma:interpretation id="interp5" emma:lang="en-US" emma:confidence="0.5">
                  <emma:literal>-</emma:literal>
                </emma:interpretation>
                <emma:interpretation id="interp6" emma:lang="en-US" emma:confidence="0">
                  <emma:literal>~</emma:literal>
                </emma:interpretation>
                <emma:interpretation id="interp7" emma:lang="en-US" emma:confidence="0">
                  <emma:literal>E</emma:literal>
                </emma:interpretation>
                <emma:interpretation id="interp8" emma:lang="en-US" emma:confidence="0">
                  <emma:literal>.</emma:literal>
                </emma:interpretation>
                <emma:interpretation id="interp9" emma:lang="en-US" emma:confidence="0">
                  <emma:literal>_</emma:literal>
                </emma:interpretation>
              </emma:one-of>
            </emma:emma>
          </inkml:annotationXML>
          <inkml:trace contextRef="#ctx0" brushRef="#br0" timeOffset="2139.9">5536 699 385 0,'0'0'163'0,"0"0"-101"15,0 0 42-15,0 0 40 16,0 0-27-16,0 0-20 15,0 0-35-15,2-30-18 16,-2 30-7-16,0 0-31 0,0 0 3 16,3 0-9-1,-1 0 0-15,1 3 0 0,3 8 0 16,-3 5 12 0,-1-2 7-16,1 4-18 0,3-4 0 15,-3 3 1 1,2 0 5-16,3 3-2 0,-3 2-5 15,3 2 0-15,-2 3 7 0,-1 2-6 16,-2 0 0 0,-3 5 12-16,0 1-12 0,0 1 21 31,0 2-6-31,0-7-4 0,0 1-11 0,-5-3 1 16,2 0-2-1,3-2 0-15,-4 2 2 0,4-2 3 16,0 0-5-1,0-3 0-15,-2 3 2 0,2 3-2 16,-5 0 0-16,0 1 0 16,-6 1 1-16,3-3 17 15,-1-3-17-15,2 0 1 16,0-8 8-16,2 2-9 16,0-1-2-16,-1 0 1 15,3-3-1-15,1 2 0 16,-1-2 2-16,1 4-1 15,-1-1 3-15,-3 3-2 0,1 3-2 32,-3 4 1-32,0-1 0 15,0 3 19-15,2-4-19 0,1 0 0 16,2 0 1-16,1-1 5 0,-1 4-4 16,-1-1 28-1,4-2-28-15,0-3 10 0,0 3-11 16,0-3-1-1,0 6 3-15,0-1-1 0,0 2-2 16,-2 2 0-16,-1 1 1 0,-2 0 8 16,3-2-9-1,-2-3 26-15,4-4-8 0,0-6-17 16,0-4-1 0,0-3 0-16,0-5 1 0,0 0 2 15,0-4-3 1,0-1 7-16,0-2-6 0,0 0-1 15,0 0 0-15,0 0-21 16,0 0-6-16,0 0 15 16,0 0-10-16,0 0-17 15,6 0-33-15,-3 0-86 16,-1 0-221-16</inkml:trace>
          <inkml:trace contextRef="#ctx0" brushRef="#br0" timeOffset="15775.28">5527 2501 32 0,'0'0'352'15,"0"0"-152"-15,0 0-16 0,0 0-5 16,0 0-42 0,0 0-30-16,0 0-43 0,0-25-41 15,0 25-1 1,4 0-21-16,1 0 0 0,2 0 16 15,2 10 2 1,1 3 19-16,-1 1 2 0,-4 3-11 16,1 1 8-16,-3 5-14 0,-3-2-11 15,0 3-1 1,0 1-11-16,0 4 12 0,0 3 11 16,0 0-21-1,0-2 12-15,0 0-13 0,0 0-1 16,2-6 6-1,3-2-6-15,-2-3 0 0,-1-7 0 16,2-2 1-16,-4-2 1 16,3-3-2-16,-3 0 0 15,0-1-1-15,0 3 2 16,0 5-1-16,0-1 0 16,0 4 1-16,0-1 1 15,-3-1-2-15,-1-1 0 16,2-3-1-16,2 0 1 15,0-8 0-15,0-1-1 16,0 3-18-16,0-3 18 16,0 0-12-16,0 0 4 0,0 0 2 15,0 0-38 1,-3 0-41-16,3-3-102 0,-5-3-219 0</inkml:trace>
        </inkml:traceGroup>
      </inkml:traceGroup>
    </inkml:traceGroup>
  </inkml:traceGroup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04.9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2833,'0'0'4417,"1"12"-31,4 40-4433,0-17-162,-2 1-1,-2 48 0,-1-56-1099,-5-18-2763,1-4-403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05.3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1384,'0'0'9284,"18"0"-9152,264 0-1055,-303-3-1979,-2 1-1024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23:05.9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1 536,'0'0'6216,"46"1"-4099,276 14-848,-322-15-1382,1 0-1,-1-1 1,0 1-1,1 0 1,-1 0 0,1 0-1,-1 0 1,0 0-1,1 0 1,-1 0 0,1 0-1,-1 0 1,0 0-1,1 1 1,-1-1-1,0 0 1,1 0 0,-1 0-1,0 0 1,1 1-1,-1-1 1,0 0-1,1 0 1,-1 1 0,0-1-1,1 0 1,-1 0-1,0 1 1,0-1 0,1 0-1,-1 1 1,0-1-1,0 0 1,0 1-1,1-1 1,-1 1 0,0-1-1,0 0 1,0 1-1,0-1 1,0 1-1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0:27.0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1569 1736,'0'0'5354,"4"-3"-4630,3-4-690,3-4 3358,-6 10-3313,0 0 0,0 1 0,0-1 0,0 1-1,0 0 1,0 0 0,7 2 0,0-2-38,536-10 50,-397 5-26,120-8-30,-31 10-70,-123 5 26,44-4 11,186 6 14,-84-1 6,-136-5-29,16 1 9,380 12-32,175 0-948,-425-14 818,376 35 428,-480-21-252,-53 5 158,28-8-100,255 2 162,-242-11-200,250 8-92,-269 15 91,0 1-29,443-7 314,-494-16-332,-83 0 11,13 0 8,0 0 1,0-1-1,0-1 0,16-4 1,-5 0-9,1 1 0,-1 1 0,38-1 0,-38 4 0,1-1 0,-1-2 0,35-9 0,-32 4 117,-1 1 1,1 2-1,0 0 1,51-1-1,-68 6-113,-1-1 1,1 0-1,-1 0 0,1-1 0,13-6 0,-14 5-5,0 0 0,0 1 1,1 0-1,0 1 0,14 0 0,-9 0-12,0 0-1,0-1 1,-1-1-1,1 0 1,17-8-1,32-7-7,-64 19 24,0-1-1,0 1 1,0-1-1,0 0 1,0 0 0,0 0-1,-1-1 1,1 1 0,3-3-1,-5 3 3,0-1 1,0 1-1,0-1 0,0 1 0,0-1 0,0 0 1,-1 1-1,1-1 0,-1 0 0,1 0 1,-1 1-1,0-1 0,1 0 0,-1 0 0,0 0 1,0 1-1,-1-3 0,1 2-6,1 0 0,-1 0 1,0 1-1,1-1 0,-1 0 0,1 0 1,0 1-1,-1-1 0,1 1 0,0-1 1,0 1-1,0-1 0,0 1 0,0-1 0,0 1 1,1 0-1,0-2 0,0 2 13,-1 0 0,1-1 0,-1 1 0,1-1 0,-1 0 0,0 1 0,0-1 0,0 0 0,0 0 0,0 0 1,0 1-1,-1-1 0,1 0 0,-1 0 0,1 0 0,-1 0 0,1-3 0,7-52 1187,-2 26-988,-5 16-175,0 1 0,-1-1 0,-4-28 0,0-12 34,4 47-43,-1 0-1,-1 0 0,1 0 1,-1 0-1,-1 1 0,-3-11 0,2 10-21,1 1 0,1-1-1,0 0 1,0-1 0,0 1-1,0-12 1,1-2 2,-2-1 1,0 1-1,-1 0 0,-10-30 0,4 16-18,7 15 14,0 0 1,1 0-1,2-1 1,1-22-1,0 3-6,-1-184 17,-9 24 24,8 197-45,1 0 0,-1 0-1,-1 0 1,1 1 0,0-1-1,-1 0 1,0 1 0,0-1-1,0 1 1,0 0 0,0 0-1,-1 0 1,1 0 0,-1 0-1,0 0 1,-5-3 0,4 3 5,1-1 0,-1 1 0,1-1-1,-1 0 1,1 1 0,1-1 0,-1-1 0,0 1 0,1 0 0,0-1 0,-2-5 0,1 1-11,0 1 0,-1-1 1,1 1-1,-2-1 1,1 1-1,-1 0 0,-1 1 1,1-1-1,-1 1 0,-1 0 1,1 1-1,-1-1 0,0 1 1,0 1-1,-1-1 1,0 1-1,0 1 0,0-1 1,-1 2-1,1-1 0,-11-2 1,8 2-220,0 2 0,-1 0 1,1 0-1,-1 1 0,-11 0 0,23 1 175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0:42.5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124 53 1192,'0'0'4332,"0"-7"-3912,1 2-245,0 3-86,-1-1 0,1 1 0,-1 0 0,0 0 0,0-1 1,0 1-1,0 0 0,0 0 0,0-1 0,-1 1 0,1 0 1,-1 0-1,0-4 0,1 6-17,-1 0 1,1-1-1,0 1 1,0 0-1,0 0 1,0-1-1,0 1 0,0 0 1,0 0-1,-1-1 1,1 1-1,0 0 1,0 0-1,0-1 0,-1 1 1,1 0-1,0 0 1,0 0-1,0 0 1,-1-1-1,1 1 1,0 0-1,0 0 0,-1 0 1,1 0-1,0 0 1,-1 0-1,1 0 1,0-1-1,0 1 0,-1 0 1,1 0-1,0 0 1,-1 0-1,1 0 1,0 0-1,0 1 0,-1-1 1,1 0-1,0 0 1,-1 0-1,1 0 1,0 0-1,-1 1 1,-8 16 964,-6 40-1473,11-41 789,-25 122 116,7 1-1,-8 194 1,27-7-440,5-313-25,0-1-1,1 0 1,0 0-1,1 0 1,5 13-1,-1-5-29,-3-7 32,0 0 1,-1 0-1,-1 1 1,0-1-1,-1 1 1,0 18-1,-1-25-10,1-1-1,0 1 1,0 0-1,0 0 0,0-1 1,1 0-1,0 1 1,1-1-1,0 0 1,0 0-1,0-1 1,0 1-1,6 4 1,20 32-34,-29-37 5,9 1-50,-9-6 199,37 0-132,15 0 19,379 12 72,-202-7-99,-9 19 11,-180-19 19,82-3-1,-76-2 31,366 21-6,-211-6 92,-151-12-116,326 34 156,-306-27-6,130-1 0,-55-5-23,-42 0-80,77 7-16,-127-6 11,77-4 0,26 2 29,132 0 56,-152-5-94,631 2-55,-297 22 142,-305-10-85,646 20 260,-467-26-270,-132 11-70,3 0 231,-177-17-114,616 18 146,-530-13-170,48 6-44,-46-4 92,393 23 70,-184-14-188,44 4 28,-36-8-7,-46-2-2,66-5 39,77 9 10,-214-3-71,440-6 67,-454 8 161,0-14-140,371 12-80,-158-1 53,-295-11-116,93 12 76,-201-11-1,421-10 58,36-46-9,86 2 144,3 49-212,-391 5 36,307 13-16,-375-13 76,-110 24-3829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0:49.51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4257,'0'0'6540,"35"0"-5719,220 20-630,2 0 32,337-7 116,-369 0-283,260-10 69,-250-6-81,334 3 55,-396-13-70,0 0-40,505 2 181,-90 6-90,-76 23 69,-347-2-129,427-5 25,-350 2-27,235-13-8,-69 5 12,-310-5-43,178 3 34,19 8 198,-122 2-137,6 0-29,-111-6-43,91-3 60,-107-5-40,91 10-1,-25 2-13,225-7 0,-177-6 11,213 2 20,24-5 11,2028-1 276,-2392 4-282,68-12 1,-69 8 0,70-4 1,511 23 50,-137-6 19,-326-8-14,535 20-109,16-4 89,-500-1-96,-48-1 50,-19-6-114,102 2 101,91-9-25,-313-1 13,0-2-1,32-6 1,8-2 30,-45 9-73,26-3 11,74-18 0,-88 14 23,-15 5 8,0 0-1,0 1 1,0 0-1,1 1 1,20-1-1,-25 2-27,-2 2-114,1 13 140,-1 6 44,0 1 0,-2-1 0,0 1 0,2 39 0,-7 91 172,-1-61-270,2 369 315,-18-320-254,9 25-21,6-126 6,-24 126 17,22-125-23,-12 40-1,10-51 4,1 1 0,1 0 0,-1 39-1,5-51 7,-1 0-1,-1 0 1,0 0 0,-9 25-1,7-26 1,0 0 0,2 1-1,0-1 1,-2 26-1,5-34 5,-1 0 0,0 1 0,0-1-1,-1 0 1,-4 10 0,6-17-39,0 1-140,0 2-314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0:56.2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78 3777,'0'0'3060,"12"-43"401,5 10-2261,-17 32-1040,0 13-89,0 606 697,1-606-760,1-1-1,0 1 0,0 0 0,1-1 0,6 16 1,-4-13 7,-1 0 1,0 0 0,2 19 0,3 125 167,-9-156-248,1-1 0,-1 1 0,0-1 1,1 0-1,-1 1 0,1-1 0,-1 1 0,1-1 1,0 0-1,0 1 0,0-1 0,-1 0 1,1 0-1,0 0 0,0 1 0,1-1 0,-1 0 1,2 1-1,16 8-4960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1:00.9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0 183 1792,'0'0'5358,"5"-19"-3475,-2 15-1754,1 1 0,1-1 0,-1 0 1,0 1-1,1 0 0,0 0 1,0 1-1,-1-1 0,2 1 0,-1 0 1,0 0-1,0 1 0,1-1 0,-1 1 1,11-1-1,11 1-65,0 0 0,29 3 0,-6 0 386,99-14-133,7 0-112,37 14-160,217-5 61,-250-13-67,42-1 15,460 14-4,-650 4-44,0 1 0,0 0 0,0 1 0,0 1 0,0 0 0,17 8 0,-13-6-6,0 0-1,27 7 1,8-4 24,1-2-1,64 1 1,1026-8-10,-743 8-40,141 3 50,-284-9-14,282-5 217,-135-32-184,-325 26-17,144-10 129,47 6-170,949 13 261,-944 12-232,0 0 21,217-1 60,-355-3-131,58 2 4,-178-10 32,64 0 27,153-18-1,-24-2 20,-99 13-77,130-24 110,73 27-138,-163 7 104,95-1-116,269-5 149,-318-7-93,156-3 9,-166 12 34,249 4-44,-237 3 83,-60-4-89,273 40 1,-388-39 18,0-1 1,0-1-1,37-4 1,-1 1 49,-34 0-47,-1-2 0,1 0 0,-1-2 0,35-12 0,-23 5-6,0 3 0,1 1 1,0 1-1,1 2 0,63-1 0,90 7 321,-187 3-287,0 1 0,0-1 0,0 1-1,-1 0 1,0 1 0,0-1 0,0 1 0,0-1 0,-1 1 0,4 9-1,-4-11-22,5 17 126,1 0 1,-2 0-1,-1 0 1,4 28-1,4 14-99,-10-41-16,0 0-1,-1 0 1,-2 37-1,0-37-2,0 0-1,1 0 1,7 36-1,-3-30-2,-2 1-1,0-1 1,-2 1-1,-3 33 1,1-29 6,1 1 0,6 50 0,4-3 77,-3 0 0,-3 90 0,-4-169-100,0 38-18,0-31 24,0-1-1,0 1 1,1 0 0,1 0-1,-1-1 1,1 1 0,1-1-1,-1 1 1,8 13 0,-10-21-74,0 0 1,1 1-1,-1-1 1,0 0-1,1 1 1,-1-1-1,1 0 1,-1 0-1,1 1 1,-1-1-1,1 0 1,-1 0-1,0 0 1,1 0-1,-1 1 1,1-1-1,-1 0 1,1 0-1,-1 0 1,1 0-1,-1 0 1,1 0-1,-1 0 1,1 0-1,-1-1 1,1 1-1,-1 0 1,1 0-1,-1 0 1,1 0-1,-1-1 1,1 1-1,-1 0 1,0-1-1,1 1 1,-1 0-1,1-1 1,-1 1-1,0 0 1,1-1-1,-1 1 1,0 0-1,0-1 1,1 1-1,-1-1 1,0 1-1,0-1 1,0 1-1,1-1 1,8-12-5085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1:52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15 856,'0'0'1858,"11"-15"4935,-11 27-6783,1 30 14,-2 1 0,-13 77 0,6-67-232,2 1 0,2 91 0,2-143-132,1-10-5796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1:53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 1528,'0'0'7529,"2"-9"-7213,6-25-67,-6 32-242,-1-1 0,1 0 1,-1 1-1,1 0 0,0-1 0,0 1 0,0 0 1,0 0-1,1 0 0,-1 0 0,0 0 0,1 0 0,-1 1 1,1-1-1,0 1 0,0 0 0,4-2 0,3-2-129,-2 1 100,0 1 1,0-1-1,0 2 0,0-1 1,0 1-1,0 0 1,1 1-1,14-1 0,69 4 38,-90-1-21,1-1 1,-1 1-1,1 0 0,-1 0 1,0-1-1,1 2 0,-1-1 1,0 0-1,0 0 0,0 1 1,0-1-1,0 1 0,0 0 1,0-1-1,-1 1 0,1 0 1,-1 0-1,1 0 0,-1 0 1,0 0-1,0 1 0,1-1 0,-2 0 1,1 1-1,0-1 0,0 0 1,-1 1-1,1-1 0,-1 5 1,3 11-110,-2-1 1,0 0 0,-3 23-1,1-15-324,1-20 429,-1-1-1,0 0 1,-1 0 0,1 0 0,-1-1-1,1 1 1,-1 0 0,-1 0 0,1-1-1,0 1 1,-1-1 0,1 0 0,-1 0-1,0 0 1,-7 5 0,-57 42 343,58-44-268,-35 21 599,-89 39 1,133-65-680,0-1 0,0 0 0,0 1 0,0-1 0,0 1 0,0-1 0,0 0 0,1 1 0,-1-1 0,0 0 0,0 1 1,0-1-1,0 0 0,1 1 0,-1-1 0,0 0 0,0 1 0,1-1 0,-1 0 0,0 0 0,0 1 0,1-1 0,-1 0 0,0 0 0,1 0 0,-1 0 0,0 1 0,1-1 0,-1 0 1,0 0-1,1 0 0,-1 0 0,1 0 0,-1 0 0,0 0 0,1 0 0,-1 0 0,0 0 0,1 0 0,-1 0 0,1 0 0,21 7 134,39 3-45,35 7 30,-90-15-102,1 0 1,0 1-1,0-1 0,-1 1 1,0 1-1,0-1 0,0 1 0,0 0 1,0 0-1,9 10 0,-3 12-38,-9-8-3989,-3-15 2077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3:51.151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E08FB2EF-EBFC-4B20-ABFC-A240637B2A3F}" emma:medium="tactile" emma:mode="ink">
          <msink:context xmlns:msink="http://schemas.microsoft.com/ink/2010/main" type="writingRegion" rotatedBoundingBox="10396,4618 10865,4618 10865,5038 10396,5038"/>
        </emma:interpretation>
      </emma:emma>
    </inkml:annotationXML>
    <inkml:traceGroup>
      <inkml:annotationXML>
        <emma:emma xmlns:emma="http://www.w3.org/2003/04/emma" version="1.0">
          <emma:interpretation id="{CA2A0538-B0F5-4555-AACF-66867EB00701}" emma:medium="tactile" emma:mode="ink">
            <msink:context xmlns:msink="http://schemas.microsoft.com/ink/2010/main" type="paragraph" rotatedBoundingBox="10396,4618 10865,4618 10865,5038 10396,50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02FEB6-3107-4853-AF13-19D8B5E42D96}" emma:medium="tactile" emma:mode="ink">
              <msink:context xmlns:msink="http://schemas.microsoft.com/ink/2010/main" type="line" rotatedBoundingBox="10396,4618 10865,4618 10865,5038 10396,5038"/>
            </emma:interpretation>
          </emma:emma>
        </inkml:annotationXML>
        <inkml:traceGroup>
          <inkml:annotationXML>
            <emma:emma xmlns:emma="http://www.w3.org/2003/04/emma" version="1.0">
              <emma:interpretation id="{550CC41A-11E9-4B44-888E-6B223581A5F5}" emma:medium="tactile" emma:mode="ink">
                <msink:context xmlns:msink="http://schemas.microsoft.com/ink/2010/main" type="inkWord" rotatedBoundingBox="10396,4618 10865,4618 10865,5038 10396,5038"/>
              </emma:interpretation>
              <emma:one-of disjunction-type="recognition" id="oneOf0">
                <emma:interpretation id="interp0" emma:lang="en-US" emma:confidence="0.5">
                  <emma:literal>R</emma:literal>
                </emma:interpretation>
                <emma:interpretation id="interp1" emma:lang="en-US" emma:confidence="0">
                  <emma:literal>D</emma:literal>
                </emma:interpretation>
                <emma:interpretation id="interp2" emma:lang="en-US" emma:confidence="0">
                  <emma:literal>p</emma:literal>
                </emma:interpretation>
                <emma:interpretation id="interp3" emma:lang="en-US" emma:confidence="0">
                  <emma:literal>.</emma:literal>
                </emma:interpretation>
                <emma:interpretation id="interp4" emma:lang="en-US" emma:confidence="0">
                  <emma:literal>P</emma:literal>
                </emma:interpretation>
              </emma:one-of>
            </emma:emma>
          </inkml:annotationXML>
          <inkml:trace contextRef="#ctx0" brushRef="#br0">4817-1392 22 0,'0'0'196'0,"0"0"-143"16,0 0-32-1,0 0 45-15,0 0 29 16,0 0 15-16,0 0-42 16,0 50-2-16,0-27-18 0,0-1-4 15,0 1-10 1,0 5-11-16,0-1 1 15,0 0-12-15,0-5-11 0,0-4 0 16,2 1 0 0,1-5 0-16,-3 0 0 0,0-3 0 15,2-5 7 1,-2-1-8-16,0-2 0 0,3-1 0 16,-3-2 0-1,0 0 0-15,0 2 5 0,0 1-5 16,0-3 0-1,0 2 5-15,0-2-3 0,0 0 2 16,0 3-4-16,0-3-12 0,0 0 12 16,-3 0-14-1,1 0-37-15,-1-8-27 16,3-4 48-16,-2-5 4 16,2-5-13-16,0-4 7 0,0-9 9 15,0 1 9 1,0 0 13-16,7 0 0 0,2 2 1 15,4 5 0-15,-2 3 2 16,3 1 22-16,-1 6 12 16,0 5-23-16,1 1-4 15,3-2-9-15,-4 3 0 16,4 0 0-16,-5 4 1 31,5 1-1-31,-3-1 6 0,2 4-6 0,0 2 0 16,1 0 2-16,2 0 5 15,2 0 5-15,-2 0-11 16,1 0-1-16,-5 9 10 0,-1 1-9 16,-3 2 9-1,-3 3 13-15,-6-3 25 0,-2 1 14 32,0-1-26-32,0 1 7 0,0 1 11 0,-10-1-28 15,-11 8-3 1,-7 1 1-16,-4 5 0 0,-6 1 12 15,5-2 6-15,3-4-9 0,8-7-10 16,12-7-16 0,1 0 6-16,7-5-12 0,-1-3-1 15,3 2 7-15,0-2-6 16,0 3 0 0,0 0 10-16,0 1-11 0,0 4 9 15,0-1-2 1,0-1-7-16,0 2 16 0,11-2-9 15,5-1 8-15,3-1-1 0,8 1-8 16,4-5 4 0,1 2-10-16,4-2 1 0,-5 0 3 15,2 0-3 1,-3 0 1-16,-6 0-2 0,-1 0-7 16,-7 0-21-1,-6 0-31-15,-7 0-60 0,0 0-85 16,-3 0-142-16</inkml:trace>
        </inkml:traceGroup>
      </inkml:traceGroup>
    </inkml:traceGroup>
  </inkml:traceGroup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1:54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0 197 928,'0'0'4632,"10"-16"-4467,48-76-46,-14 28 1025,-34 50-735,-2 3 428,-5 23-615,-2 44-96,1-34-154,-2 1 0,0 0 0,-1 0 1,-1 0-1,-2-1 0,-10 40 0,12-55-229,1-5-119,0 1 0,0-1-1,1 0 1,-1 0 0,-1 0-1,1 0 1,0 0 0,0 0-1,-1 0 1,1 0-1,-3 1 1,-1 1-2446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1:54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0 137 936,'0'0'5623,"9"-16"-5119,47-105 1268,-56 121-1771,0 0-1,0 0 0,0 1 1,0-1-1,0 0 1,0 0-1,0 0 0,0 0 1,0 0-1,0 0 1,0 0-1,1 0 0,-1 0 1,0 0-1,0 1 1,0-1-1,0 0 0,0 0 1,0 0-1,0 0 1,0 0-1,0 0 0,0 0 1,1 0-1,-1 0 1,0 0-1,0 0 0,0 0 1,0 0-1,0 0 0,0 0 1,0 0-1,0 0 1,1 0-1,-1 0 0,0 0 1,0 0-1,0 0 1,0 0-1,0 0 0,0 0 1,0 0-1,0 0 1,1 0-1,-1 0 0,0 0 1,0 0-1,0-1 1,0 1-1,0 0 0,0 0 1,0 0-1,0 0 1,0 0-1,0 0 0,0 0 1,0 0-1,3 17-14,-1 23-28,-2-4 50,2-23 0,-2 0 0,0 1 0,0-1 0,-2 1 0,1-1 0,-2 0 0,0 1 0,0-1 0,-8 17 0,8-24-113,-1 2-471,0-1 0,1 1 0,-1 0 0,2 0 0,-4 15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1:55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0 1272,'0'0'6275,"22"1"-5743,-19 16-253,-1 0 0,0 0-1,-1 0 1,-1 0 0,-3 31-1,-23 83-420,14-80-218,10-35-2,-3 14-819,-4-18-3179,4-12 1502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1:55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1224,'0'0'5826,"28"-18"-3807,10 8-1029,0 2 1,61-4 0,1 7-4497,-111 5 668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1:56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15 808,'0'0'5888,"18"-13"-3851,51 12 152,61 1-1221,132 16-1,-250-12-999,-27 0-6600,7-4 439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1:57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5 1464,'0'0'8282,"3"-5"-6032,-3 28-2370,-2 0 0,0 0-1,-1 0 1,-2 0 0,0-1 0,-1 1 0,-1-1 0,-2-1 0,0 1-1,-19 31 1,25-36-3322,3-13 346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1:57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1216,'0'0'6684,"2"-3"-6334,3-3-183,0 2 1,0-1-1,1 1 1,-1-1 0,1 1-1,0 1 1,0-1-1,1 1 1,-1 0-1,0 1 1,1 0-1,0 0 1,0 0 0,12-1-1,14-1 109,64 2-1,-71 2-64,-25 0-319,-2-14-4413,-1 9 842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1:58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34 384,'0'0'6096,"5"-3"-5745,2 0-90,1 0 1,-1 0 0,1 0-1,0 1 1,0 0 0,0 1-1,14-2 1,69 2 1681,7-1-1506,-56-3 103,-22 3-5214,-31 6 2233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03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1480,'0'0'7137,"38"0"-5883,158 0-726,-109 0-4036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04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9 832,'0'0'4613,"3"-9"-2248,-1 124-1043,1-30-1183,-13 126-1,6-193-157,0 0 1,0-1 0,-10 23-1,7-53-7100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3:45.916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BDE9E5DF-14B8-4164-A6BC-02B4CF7176F0}" emma:medium="tactile" emma:mode="ink">
          <msink:context xmlns:msink="http://schemas.microsoft.com/ink/2010/main" type="writingRegion" rotatedBoundingBox="8412,8269 6431,8168 6464,7517 8445,7618"/>
        </emma:interpretation>
      </emma:emma>
    </inkml:annotationXML>
    <inkml:traceGroup>
      <inkml:annotationXML>
        <emma:emma xmlns:emma="http://www.w3.org/2003/04/emma" version="1.0">
          <emma:interpretation id="{49DA9DFF-FCAA-44B2-B03F-FD8455C253B4}" emma:medium="tactile" emma:mode="ink">
            <msink:context xmlns:msink="http://schemas.microsoft.com/ink/2010/main" type="paragraph" rotatedBoundingBox="8412,8269 6431,8168 6464,7517 8445,76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EC35CAC-C46A-484D-86AE-AE30F6CF4DEE}" emma:medium="tactile" emma:mode="ink">
              <msink:context xmlns:msink="http://schemas.microsoft.com/ink/2010/main" type="line" rotatedBoundingBox="8412,8269 6431,8168 6464,7517 8445,7618">
                <msink:destinationLink direction="with" ref="{1B4E930B-D4C0-4969-962B-6AB5976E22F3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E434561-0CEA-47CD-8472-C476B48CD846}" emma:medium="tactile" emma:mode="ink">
                <msink:context xmlns:msink="http://schemas.microsoft.com/ink/2010/main" type="inkWord" rotatedBoundingBox="8420,8122 7564,8078 7590,7575 8445,7618">
                  <msink:destinationLink direction="with" ref="{9A4F7E11-6E42-4E90-94E8-BAAEE2D9A5E6}"/>
                  <msink:destinationLink direction="to" ref="{166798B9-E34F-4FBC-94E2-CC69D219247A}"/>
                </msink:context>
              </emma:interpretation>
              <emma:one-of disjunction-type="recognition" id="oneOf0">
                <emma:interpretation id="interp0" emma:lang="en-US" emma:confidence="0.5">
                  <emma:literal>8</emma:literal>
                </emma:interpretation>
                <emma:interpretation id="interp1" emma:lang="en-US" emma:confidence="0">
                  <emma:literal>0</emma:literal>
                </emma:interpretation>
                <emma:interpretation id="interp2" emma:lang="en-US" emma:confidence="0">
                  <emma:literal>*</emma:literal>
                </emma:interpretation>
                <emma:interpretation id="interp3" emma:lang="en-US" emma:confidence="0">
                  <emma:literal>.</emma:literal>
                </emma:interpretation>
                <emma:interpretation id="interp4" emma:lang="en-US" emma:confidence="0">
                  <emma:literal>@</emma:literal>
                </emma:interpretation>
              </emma:one-of>
            </emma:emma>
          </inkml:annotationXML>
          <inkml:trace contextRef="#ctx0" brushRef="#br0">2774 1724 13 0,'0'0'100'0,"0"0"-45"16,0 0 95-1,0 0-25-15,0 0-37 0,0 0-14 16,0 0-5 0,-31 0-1-16,25 0-6 0,1 0-29 15,0 0-1 1,-2 0-26-16,2 0-6 0,0 0 1 15,-1 0 11-15,1 0 6 0,-3 0 3 16,2 0-4 0,-4 0 10-16,1 0-9 0,-1 0-8 15,-1 0 6 1,-1 0 0-16,0 3 8 0,-2-1 4 16,3 3-4-1,-3 0 15-15,6 0-20 0,3 0-18 16,-1-1 7-1,3 1-8-15,1 3 0 0,-1 2 0 16,3-2 0-16,0 0 0 16,0 4 0-16,0-4-1 15,0 2 1-15,0 3 0 16,3-1 1-16,2 0 6 16,4 3-6-16,-4-3 5 15,0 2-6-15,1-1 1 16,-1-4-1-16,0 1 1 15,4-2 9-15,1-1 1 0,1-2-3 16,3 0 5 0,0-1-3-16,-1-1-9 0,1-3 7 15,-1 2-8 1,-1-2 7-16,-2 0-2 0,-1 0-4 16,3 0 5-1,0 0-6-15,1-5 0 0,1-3 1 16,-1 0-1-1,1-2 1-15,-3-3-1 0,-1 1 1 16,1-2-1-16,-6 0 0 0,2-4 1 16,-7-2-1-1,0 1 1-15,0-1 5 0,0-2-6 16,0 0 2 0,0 0-2-16,-3 2 9 0,-8 1 11 15,-3 2 3 1,-2 3-21-16,-1 3 6 0,-2 1 11 15,3 8-10-15,-3 0 23 16,3 2-21-16,-3 0-10 16,3 0-1-16,-3 0 1 15,0 4 0-15,0 6-1 16,2 1 1-16,4 0-2 16,-1 1-2-16,4 1 3 15,-2 1-1-15,5-1 1 16,1-1 0-16,6-3 0 15,-3 1-4-15,3-2 3 16,0 1 1-16,0-1 0 0,0 0-1 16,0 1-4-1,0 1 5-15,0 0 0 0,6 1-13 16,2 0 7 0,6-2-21-16,0 1 9 31,4-2 10-31,1-3-2 0,3-1 2 0,-3-1-5 0,0-3-14 15,-3 0 26-15,-2 0-9 16,-3 0 3-16,-3 0 7 16,-3-3-1-16,-3-6 1 15,2-6 0-15,-2-1-10 16,-2-2 9-16,0-2-26 16,0-1 11-16,0 3 15 15,0-2-19-15,-6 3-12 16,-4 5-3-16,-4 2-7 15,0 3 9-15,-2 4-2 16,3 1 2-16,0 2 17 0,-1 0 2 16,6 0 13-1,2 0 0-15,1 0-3 0,2 0 4 16,1 0 0 0,2 0 0-16,-4 0 0 0,4 0-11 15,0 0 10 1,0 2-54-16,0 1-72 0,0-1-29 15,4-2-124-15</inkml:trace>
          <inkml:trace contextRef="#ctx0" brushRef="#br0" timeOffset="-36193.46">2011 1470 182 0,'0'0'195'15,"0"0"-106"-15,0 0 11 0,0 0 15 16,0 0-46 0,0 0-37-16,0 0-23 0,3 0-3 15,-1 0 12 1,3 0-3-16,-1 0 15 0,1 0 15 15,-2 3 11-15,-3-1 9 16,2 1-23-16,-2-1 5 16,0 1 6-16,3 2-21 15,-1 0-7-15,4 2-7 16,-1 0-16-16,0 1 17 16,4 1-18-16,-1 0 15 15,3-1 7-15,-3 2-16 16,0-2 17-16,0-1-16 0,-2-1 0 15,-1-1 18 1,3 3-18-16,-2-3-2 0,2 0 13 16,1 0-18-1,-2 0-1-15,4 0 0 0,-3 1 2 16,3 0 4 0,-3-1-6-16,1 3 1 0,1-4 5 15,-2 1 1 1,4-1-4-16,-2 1 11 0,1 0-13 15,-1 3 15-15,2-4-6 0,-1 1-9 16,-1 3 4 0,1-4-4-16,-1 1-1 0,2 0 0 15,-4 0 1-15,2-2 0 16,-1 1-1 0,-4 1 0-16,0-2 0 0,2 2 3 15,0 0-3 1,-2 0 0-16,4 2 1 0,-4-2 14 15,4 0-15 1,1-1 1-16,1 1 18 0,-1-2-18 16,2 2 9-16,-4-3-10 0,2 3 0 15,-1-2 6 1,-4 1-6-16,3 0 0 0,-2 0 2 16,-1 0-1-1,4 3-2-15,-4-2 1 0,0-2 0 16,0 2 0-1,4 0 0-15,-2 0 0 0,2 0 0 16,-1 3 1 0,-2-4-2-16,1 1 1 15,-1 3 0-15,0-4 1 0,-1 4-1 16,0-3 0 0,1 1 0-16,-1 1 1 0,0-1-1 15,4 2 0-15,-1 1 0 16,5 0 2-16,1-1-2 15,0 2 0-15,-1-2-1 16,-2-1 2-16,-4-2-1 16,0 0 0-16,-2-4 0 0,-3 2 0 15,-2-3 1 1,3 3-1-16,-3-1 0 0,4 1 6 16,-2-3-7-1,3 3 1-15,-2-1 0 0,2 0 0 16,-2 1 0-1,0-1 0-15,-1 1 2 0,1-1-2 16,0-2-1 0,-1 2 1-16,-2 1 0 0,4-3-6 15,-4 2 8-15,2 1-2 0,1-2 6 16,-1 3-6 0,1-2-1-16,-1 0 1 15,1 1 0-15,1 0 2 16,-4-3-2-16,2 0 0 15,-2 2 0-15,0-2 1 16,0 0-1-16,0 0 0 16,0 0-3-16,0 0 3 0,0 0 1 15,0 0 0 1,0 0 2-16,0 0-2 0,0 0-1 16,0 0 0-16,0 0 0 15,0 0-1-15,0 0 1 16,0 0 0-1,0 0 0-15,0 0 1 0,0 0-1 16,0 0 0 0,0 0-8-16,0 0 7 0,0 0-42 15,0 0-29-15,0 0-75 0,0-2-378 0</inkml:trace>
        </inkml:traceGroup>
        <inkml:traceGroup>
          <inkml:annotationXML>
            <emma:emma xmlns:emma="http://www.w3.org/2003/04/emma" version="1.0">
              <emma:interpretation id="{8980483B-A467-4E40-A66E-AEDA80B0AB4F}" emma:medium="tactile" emma:mode="ink">
                <msink:context xmlns:msink="http://schemas.microsoft.com/ink/2010/main" type="inkWord" rotatedBoundingBox="6898,8192 6431,8168 6460,7604 6927,7627">
                  <msink:destinationLink direction="with" ref="{FAC5276D-8EC8-4192-8EAA-1918C2106DDB}"/>
                  <msink:destinationLink direction="with" ref="{87A00C06-7F97-466F-9367-29464E47B035}"/>
                  <msink:destinationLink direction="with" ref="{9A4F7E11-6E42-4E90-94E8-BAAEE2D9A5E6}"/>
                  <msink:destinationLink direction="from" ref="{166798B9-E34F-4FBC-94E2-CC69D219247A}"/>
                </msink:context>
              </emma:interpretation>
              <emma:one-of disjunction-type="recognition" id="oneOf1">
                <emma:interpretation id="interp5" emma:lang="en-US" emma:confidence="0.5">
                  <emma:literal>%</emma:literal>
                </emma:interpretation>
                <emma:interpretation id="interp6" emma:lang="en-US" emma:confidence="0">
                  <emma:literal>]</emma:literal>
                </emma:interpretation>
                <emma:interpretation id="interp7" emma:lang="en-US" emma:confidence="0">
                  <emma:literal>@</emma:literal>
                </emma:interpretation>
                <emma:interpretation id="interp8" emma:lang="en-US" emma:confidence="0">
                  <emma:literal>j</emma:literal>
                </emma:interpretation>
                <emma:interpretation id="interp9" emma:lang="en-US" emma:confidence="0">
                  <emma:literal>.</emma:literal>
                </emma:interpretation>
              </emma:one-of>
            </emma:emma>
          </inkml:annotationXML>
          <inkml:trace contextRef="#ctx0" brushRef="#br0" timeOffset="1313.09">878 1727 525 0,'0'0'114'0,"0"0"-114"0,0 0-52 16,0 0 52 0,0 0 2-16,0 0 11 0,0 0 30 15,40 2 31-15,-37 10 14 16,-1 0 17-16,-2 1-12 15,0-1-15-15,0 1-13 16,0 1-25-16,0 3-8 16,-5 4-6-16,3 0-16 15,-1 6-1-15,3 0-9 16,0 0 1-16,0-3 5 16,0 0-6-16,0-1-9 0,3-7-4 15,2-4-6 1,-3-1-1-16,-2-7 6 0,0 1 2 15,0-5 12 1,0 2-16-16,0-2 3 0,0 0 12 16,0 0-37-1,0 0-15-15,0-5-79 0,0-7-65 16,0-5-62-16</inkml:trace>
          <inkml:trace contextRef="#ctx0" brushRef="#br0" timeOffset="1963.05">872 1687 322 0,'0'0'180'0,"0"0"-116"15,0 0-1 1,0 0 22-16,0 0-28 0,0 0-34 16,0 0-8-16,25-111-14 15,-4 96 10-15,1 3-4 16,-1 0-7-16,-1 2 12 15,2 2 21-15,-6 4-4 16,1-1 4-16,-5 5-18 16,-1 0 5-16,3 0 0 15,0 0-4-15,-1 0 4 16,3 0-12-16,-2 5-7 16,2-1 5-16,-2 1-5 15,-4 3-1-15,2-1 0 0,-7 3 0 16,-5-3 9-1,0 3 7-15,0 1 9 0,0 2 8 16,-8 2 16 0,-11 2-7-16,-2 0-20 0,-4 0-15 15,1-3 6 1,2 3-11-16,0-2 5 0,0 0 6 16,3 2-4-16,3-5 17 0,2 0-18 15,9-2-7 1,0-5 5-16,5-2-6 0,0-3 0 15,0 0 11 1,0 0-11-16,0 0 11 16,0 0-1-16,0 0-9 15,0 2 12-15,0 4-12 16,3 2 16-16,10 4 11 16,2-4-28-16,8 2 8 0,1-1 0 15,6 3-7-15,6-8 15 16,1 1-8-16,4-1 13 15,-2-1-4-15,-4-1-16 16,-9 1 7-16,-4-1-6 16,-8-2-2-16,-9 0 8 15,-2 3-8-15,-3-3 2 16,0 0-2-16,0 0-26 16,-16 0-34-16,-7 0-157 0,5 0-434 0</inkml:trace>
        </inkml:traceGroup>
      </inkml:traceGroup>
    </inkml:traceGroup>
  </inkml:traceGroup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05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0 148 776,'0'0'4528,"7"-18"-4348,25-52 77,-31 67-198,1 1 1,-1-1-1,1 0 0,0 1 0,0-1 0,0 1 1,1 0-1,-1 0 0,0 0 0,1 0 0,-1 0 0,1 0 1,0 1-1,0-1 0,-1 1 0,1 0 0,0 0 1,0 0-1,0 0 0,0 0 0,0 0 0,1 1 0,-1 0 1,0 0-1,3 0 0,10-2-65,41-7 235,0 4 0,1 1 0,62 5 0,-42 0 65,-77-1-279,0 0-1,1 0 0,-1 0 0,0 0 0,1 0 0,-1 0 1,0 1-1,1-1 0,-1 0 0,0 1 0,0-1 0,1 1 0,-1-1 1,0 1-1,0 0 0,0-1 0,0 1 0,0 0 0,0 0 0,0 0 1,0 0-1,0 0 0,0 0 0,0 0 0,0 0 0,-1 0 0,1 1 1,-1-1-1,1 0 0,-1 0 0,1 3 0,0 2 21,0 1 0,0 0-1,-1-1 1,0 1-1,-2 10 1,1 7 45,0-16-54,0 0 1,0 0 0,-1-1-1,0 1 1,0 0 0,0-1-1,-1 0 1,-1 0 0,1 0-1,-1 0 1,0 0 0,-1-1-1,1 0 1,-1 1 0,-1-2-1,-6 7 1,2-3 51,0 0 1,-1 0-1,0-2 1,0 1-1,-1-1 0,0-1 1,0 0-1,-22 7 1,-261 71 55,292-84-166,2 0-117,25 0 139,-1 1-1,0 0 1,28 6 0,-43-5 47,0 1 0,1-1 0,-2 1 0,1 1 0,0 0 0,-1 0 1,1 0-1,-1 1 0,0 0 0,-1 0 0,1 1 0,6 7 0,5 4 76,0 0-1,2-2 1,40 25-1,-35-23 37,42 33-1,-49-30 189,-18-20-440,1 1 0,-1-1 0,1 0 0,-1 1 0,1-1 0,-1 1 0,1-1 0,-1 1-1,0-1 1,1 1 0,-1-1 0,0 1 0,0-1 0,1 1 0,-1 0 0,0-1-1,0 1 1,0-1 0,0 1 0,0 0 0,1-1 0,-1 1 0,0 0 0,-1-1 0,1 1-1,0-1 1,0 1 0,0 0 0,0-1 0,0 1 0,-1-1 0,1 1 0,-1 0-1,-8 0-3443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06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0 218 472,'0'0'6655,"11"-19"-5738,84-145 2085,-94 162-2987,1-1-1,-1 1 1,1-1-1,0 1 1,0 0-1,0 0 0,0 0 1,0 0-1,0 0 1,0 0-1,1 0 1,-1 1-1,1-1 0,-1 1 1,1 0-1,5-2 1,-8 3-14,0 12 44,2 79 173,-4 105-57,1-190-133,-1 1 0,1-1 0,-1 0 0,-1 0 0,1 0 0,-4 6 0,3-6-197,0-1-1,1 0 0,0 1 1,0 0-1,0-1 0,1 1 1,0 0-1,-1 8 0,-15-6-3981,10-5 1941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07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0 104 904,'0'0'4362,"4"-6"-4060,0-1-158,1 0 0,-1 0 0,2 1 0,-1-1 0,1 1 0,0 0 0,0 1 0,1 0 0,-1 0 0,1 0 0,0 0 0,1 1 0,-1 1 0,1-1 0,11-3 0,-17 6 19,6-1 277,0 0-1,-1 1 0,1 0 1,16-1-1,-23 2-418,1 0-1,-1 0 1,0 0 0,1 1 0,-1-1-1,0 0 1,0 0 0,1 1-1,-1-1 1,0 1 0,0-1 0,0 1-1,0 0 1,1-1 0,-1 1 0,0 0-1,0 0 1,0 0 0,0 0 0,-1 0-1,1 0 1,0 0 0,0 0-1,-1 0 1,1 0 0,0 0 0,-1 0-1,1 1 1,-1-1 0,0 0 0,1 0-1,-1 1 1,0-1 0,0 0 0,1 0-1,-1 1 1,-1 1 0,1 4 0,1 0 16,-1 0-1,0 0 0,0-1 1,0 1-1,-1 0 1,0 0-1,-1 0 0,0 0 1,0-1-1,0 1 0,-1-1 1,0 0-1,-5 9 0,4-8 43,-4 3-26,1 0 1,0 1-1,0 0 0,1 0 1,1 1-1,0 0 1,1 0-1,0 0 0,-4 20 1,8-31-48,-1 1 0,0-1 0,1 0 0,-1 0 0,0 1 0,0-1 0,1 0 0,-1 0 0,0 0 0,0 0 0,0 0 0,-1 0 0,1 0 0,0-1 0,0 1 1,0 0-1,-1 0 0,1-1 0,0 1 0,-2 0 0,1-1-4,1 0 0,0 1-1,-1 0 1,1-1 0,0 1 0,0-1 0,0 1 0,-1 0 0,1 0 0,0 0 0,0 0-1,0 0 1,1 0 0,-1 0 0,0 0 0,0 0 0,0 0 0,1 0 0,-1 1-1,0 0 1,43 0 153,2-4-7,70-12 1,-30 2-97,-79 12 42,1 1-486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08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7 1328,'0'0'7558,"1"-4"-6917,0 1-34,-1 10-30,0 28 420,-8 49-110,4-62-858,1 0-1,1-1 1,1 1 0,0 0 0,2 0 0,5 32 0,-2-14-9,-4-35-22,0 36-138,0-39 31,-1 0 1,0 0 0,1 0-1,-1 0 1,0 0-1,0-1 1,0 1-1,0 0 1,0-1-1,0 1 1,-1-1-1,1 1 1,-1-1 0,1 0-1,-1 1 1,1-1-1,-1 0 1,-2 1-1,-25 19-4745,17-10 566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09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58 888,'0'0'6466,"3"0"-5501,30-2 499,0-2 0,47-10 0,26-5-1418,56 13-1,-141 6-38,-21 0-36,-3 0-454,-38-5-2901,15-3-832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09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23 3145,'0'0'3584,"-11"-16"-2535,155 13 2952,-65-1-3689,2 4 0,90 12 0,-163-11-415,5 1-801,-10 6-4684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1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24 864,'0'0'7187,"1"-5"-6448,-1 5-705,0-1 1,0 0-1,0 0 0,0 0 1,0 0-1,0 1 0,0-1 1,0 0-1,0 0 0,1 0 1,-1 1-1,0-1 0,1 0 1,-1 0-1,0 0 0,1 1 1,-1-1-1,1 0 0,-1 1 1,1-1-1,-1 1 1,1-1-1,0 0 0,0 0 1,3 23 731,-2 48 358,-2-67-1049,0 170-125,0-173-36,-1 1 0,1 0-1,0-1 1,-1 1 0,1 0 0,-1-1 0,1 1 0,-1 0 0,1-1 0,-1 1 0,1-1 0,-1 1-1,1-1 1,-1 1 0,0-1 0,1 1 0,-1-1 0,0 0 0,0 1 0,1-1 0,-1 0 0,0 0-1,0 0 1,1 1 0,-1-1 0,0 0 0,0 0 0,1 0 0,-1 0 0,-1 0 0,-4 1-1217,-3 1-1600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10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10 264,'0'0'7946,"9"-9"-5820,-7 14-1989,-1-1 0,1 1 0,-1 1 1,0-1-1,0 0 0,0 0 0,-1 0 1,0 1-1,0-1 0,0 0 0,-1 0 1,0 6-1,0 9 46,1 13-723,0 79 1505,0-38-7756,0-68 4279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11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29 104,'0'0'5813,"24"-16"-1594,264 16-2386,-306-6-8073,1-1 911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12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1200,'0'0'6626,"11"1"-5811,232 3 1873,-165-4-6021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6:58.644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B643DF07-F1B0-47CD-958D-809FFF8A1BF0}" emma:medium="tactile" emma:mode="ink">
          <msink:context xmlns:msink="http://schemas.microsoft.com/ink/2010/main" type="writingRegion" rotatedBoundingBox="13108,7028 14667,8427 13954,9222 12394,7823"/>
        </emma:interpretation>
      </emma:emma>
    </inkml:annotationXML>
    <inkml:traceGroup>
      <inkml:annotationXML>
        <emma:emma xmlns:emma="http://www.w3.org/2003/04/emma" version="1.0">
          <emma:interpretation id="{BEFB15C4-CD7B-46B4-8847-34B7723141D2}" emma:medium="tactile" emma:mode="ink">
            <msink:context xmlns:msink="http://schemas.microsoft.com/ink/2010/main" type="paragraph" rotatedBoundingBox="13108,7028 14667,8427 13954,9222 12394,78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CCC199-19EE-4BBC-AB92-618810A8864A}" emma:medium="tactile" emma:mode="ink">
              <msink:context xmlns:msink="http://schemas.microsoft.com/ink/2010/main" type="line" rotatedBoundingBox="13108,7028 14667,8427 13954,9222 12394,7823"/>
            </emma:interpretation>
          </emma:emma>
        </inkml:annotationXML>
        <inkml:traceGroup>
          <inkml:annotationXML>
            <emma:emma xmlns:emma="http://www.w3.org/2003/04/emma" version="1.0">
              <emma:interpretation id="{EC24B0C5-94AC-4008-891E-D62BAF88C696}" emma:medium="tactile" emma:mode="ink">
                <msink:context xmlns:msink="http://schemas.microsoft.com/ink/2010/main" type="inkWord" rotatedBoundingBox="13108,7028 14667,8427 13954,9222 12394,7823"/>
              </emma:interpretation>
              <emma:one-of disjunction-type="recognition" id="oneOf0">
                <emma:interpretation id="interp0" emma:lang="en-US" emma:confidence="0.5">
                  <emma:literal>I</emma:literal>
                </emma:interpretation>
                <emma:interpretation id="interp1" emma:lang="en-US" emma:confidence="0">
                  <emma:literal>,</emma:literal>
                </emma:interpretation>
                <emma:interpretation id="interp2" emma:lang="en-US" emma:confidence="0">
                  <emma:literal>F</emma:literal>
                </emma:interpretation>
                <emma:interpretation id="interp3" emma:lang="en-US" emma:confidence="0">
                  <emma:literal>*</emma:literal>
                </emma:interpretation>
                <emma:interpretation id="interp4" emma:lang="en-US" emma:confidence="0">
                  <emma:literal>T</emma:literal>
                </emma:interpretation>
              </emma:one-of>
            </emma:emma>
          </inkml:annotationXML>
          <inkml:trace contextRef="#ctx0" brushRef="#br0">4864 6337 104 0,'0'0'182'0,"0"0"-133"0,0 0-36 16,0 0 27-1,0 0 51-15,0 0-10 0,0 0 3 16,-11-35-8 0,8 31 27-16,3 3 2 0,0 1-28 15,0-3-5 1,0 3 3-16,0 0-24 0,0 0-6 15,0 0-19-15,0 0-15 16,0 0 17-16,0 0-15 16,0 0 1-16,0 0 4 15,0 0-17-15,0 0 17 16,0 0-18-16,3 0 0 16,11 0 13-16,0 8-4 15,5 1 3-15,2 3 9 16,3-1-6-16,4 2 14 0,2 2-22 15,-1 0 8 1,1-1 14-16,0 1-28 0,3-1 18 16,-4 4 7-1,-1-1-24-15,-4 3 20 0,1-3-22 16,-6 0 1 0,-3-2 12-16,0-1-13 0,-3 1 8 15,1-3-8 1,0 0 6-16,2 0-6 0,-2 0 0 15,2 1 0-15,1-1 5 16,-5-2-4-16,0-1-1 16,1 1 0-16,-5-5 7 15,3 2-6-15,-3-2-1 16,1 0 0-16,-2 1 5 0,-1-2-4 16,2 3-1-16,1 1 0 15,1-1 7-15,1 0-8 16,-1 4 1-16,4 0 0 15,0-1 3-15,0 0-3 16,0 2 0-16,-4-2 0 16,1 0 0-16,-1-3-1 15,-1 2 1-15,-1-1 0 16,0 0 0-16,2-1 1 16,-1 0-1-16,3-2 0 15,-5 3 1-15,4-1 1 0,0 0-2 16,2 0 0-1,-1 1-2-15,0-2 8 0,0 2-6 16,-1 0 0 0,-1-3-1-16,1 2 0 0,-3-2 1 15,1 0 0 1,1-4-1-16,1 4 2 0,1 1-1 16,-2-1 0-16,1-2 1 15,-4 1 0-15,2-1-1 16,-4-1 0-16,2-2 0 0,-5 3 1 15,-2-3-1 1,3 0 0-16,-3 0 1 0,0 0 5 16,0 0-6-1,0 0 0-15,0 0 3 0,0 0-3 16,0 0-9 0,0 0-42-16,0 0-103 0,-19 0-123 15,-4-12-884-15</inkml:trace>
          <inkml:trace contextRef="#ctx0" brushRef="#br0" timeOffset="-1308.86">4592 6542 101 0,'0'0'666'0,"0"0"-595"16,0 0-50-16,0 0 8 15,0 0 78-15,0 0 23 0,0 0-53 16,0-4-29 0,0 4 2-16,0-2-21 0,0 2 21 15,0 0-13 1,0 0-22-16,0 0 15 0,0 0-17 16,0 0-1-1,0 0 9-15,0 0-20 0,0 0 3 16,0 0-4-16,0 0-3 0,0 0-5 15,5 0 5 1,9 0 3-16,3 0 7 0,-4 0-1 16,1 0-6-1,-4 2 0-15,2 2 0 0,2 1 6 16,2 1-6 0,5 4 3-16,1-1 0 0,3 3 3 15,1 4-7 1,7 0 1-16,2 4 0 0,3-1-1 15,-3-2 1-15,1 3 0 16,-4-3 0-16,-4 1 0 16,-4-2 0-16,0-1 0 15,-4 1 1-15,-4-5-1 16,3 1 1-16,0 0-1 16,3 1 10-16,-1-1-4 15,0 3-7-15,5-1 1 16,0 1 0-16,4-1 1 0,3 1-1 15,0 1 0 1,-1 0 1-16,-3-1 6 0,-3-2-8 16,-7 3 1-1,-3-7-1-15,0 4-1 0,-2-4 2 16,2 2 0 0,0-2-1-16,4 3 1 0,1 0 0 15,1 0 0 1,1 1 1-16,3-1 2 0,-5-3-3 15,-2 1 0-15,-3 0 0 0,-2-2 0 16,-4-4 0 0,-3 0 0-16,-2-1 0 0,-5-3 1 15,2 4-1 1,-2-4 0-16,0 0 0 0,0 0 3 16,0 0-4-1,3 0 1-15,0 0 0 0,0 0-3 16,-3 1 3-16,0-1 0 15,0 0 0-15,0 0-16 16,0 3-21-16,-9-3-49 16,-34 0-29-16,-1 0-225 15,1-4-264-15</inkml:trace>
          <inkml:trace contextRef="#ctx0" brushRef="#br0" timeOffset="1924.36">5518 7619 675 0,'0'0'265'0,"0"0"-202"16,0 0-38-16,0 0 50 0,0 0-14 16,0 0-28-1,0 0-23-15,84-12 19 0,-65 11 2 16,-3 1-20-1,1 0 9-15,-3 0 2 0,2 0-6 16,0 0 15 0,6 5-29-16,8 4 7 0,5 1 10 15,6 0-19 1,3 1 10-16,3 2-10 0,0 0 0 16,0-3 2-16,-5-1-1 15,-1-1-1-15,-6-3 4 16,-7-1 2-16,-9-1-7 15,-3-1 1-15,-8-2 0 16,-2 3 0-16,-6-3 0 16,2 0 0-16,-2 0 1 15,0 0 5-15,0 0-6 16,3 0 0-16,-1 2-3 0,1-2 2 16,1 3 1-1,1-3 0-15,0 0 0 0,-3 2-7 16,-2-2 0-1,0 2-24-15,0-2-33 0,0 0-8 16,-16 0-61 0,-11 0-109-16,-3 0-623 0</inkml:trace>
          <inkml:trace contextRef="#ctx0" brushRef="#br0" timeOffset="1209.92">6088 6716 459 0,'0'0'278'16,"0"0"-204"-16,0 0-49 0,0 0-24 15,0 0 15-15,0 0-16 16,0 0 2-16,0 3-3 15,0 0 2-15,0 2 26 16,0-1 54-16,0 6-13 16,0-1-3-16,-11 3-13 15,1 6-13-15,-7 0 9 16,1 8-25-16,-5 3 3 16,-2 2 2-16,-1 2-27 0,0 1 8 15,1 3-3 1,0-6 0-16,1 3 5 0,-1-4 1 15,2-1-6 1,0-1 7-16,-1 3-12 0,0-3 8 16,0-2 5-1,3-4-14-15,-2 1 22 0,2-2-21 16,0 1 0 0,0 2 9-16,-1 3-8 0,-1 0-2 15,2 2 0 1,0 1 0-16,0-4 4 0,5-2-4 15,4-4 0-15,1-4 5 0,4-5-5 16,-1-1 0 0,3 0 0-16,1-2 0 0,-1-3 3 15,3 1-3 1,-2-1 0-16,2 0 0 0,0 0 6 16,0 0-6-16,0-4 0 15,0 4-2-15,0-2 1 16,0-3 1-16,0 4 0 15,0-4-1-15,0 0-3 16,0 0 4-16,0 0-9 16,0 0-17-16,0 0 6 15,0 0-47-15,5 0-23 16,6-7-105 0,-3-4-306-16</inkml:trace>
          <inkml:trace contextRef="#ctx0" brushRef="#br0" timeOffset="3074.29">6058 6902 370 0,'0'0'169'0,"0"0"-84"0,0 0 26 16,0 0 62-1,0 0-43-15,0 0-53 0,0 0-9 16,9 0-38-16,-7 0-22 0,-2 0-7 16,0 0 1-1,3 0-2-15,-3 0 0 0,0 0 0 16,0 0 14-1,0 0-4-15,0 0 8 0,0 0-10 16,0 0-2 0,0 0-10-16,0 0 4 0,0 0-21 15,0 0 0 1,5 0-10-16,4 0 30 0,-4 0 1 16,0 0-11-16,1 8 11 15,-3-1 0-15,-1 3 0 16,-2-1 15-16,3 4-14 15,-1-4 19-15,2 4 2 16,-2-1-15-16,3 0 9 16,3 2-1-16,1 3 7 15,2 0 17-15,2 5-18 16,3 3-3-16,-2 2-3 0,0 4-14 16,0 4 5-1,-2 4-5-15,0 3 6 0,-5 2 30 16,2 2-20-1,-4-2-7-15,-2-3-10 0,3 1 6 16,-4-3-2 0,3-7-4-16,4-4 0 0,-4-7-1 15,3-3 2 1,3-7-1-16,-2-1 3 0,-2 0 3 16,1-2-12-16,-2-4 3 15,-1 1-4-15,0-5 6 16,-5 2 1-16,4-2 0 15,-4 0 0-15,0 0 2 16,0 0-1-16,0 0-1 16,0 0 0-16,0 0-1 15,0 0 1-15,0 3 0 16,3-3-1-16,-3 2 0 0,2 1 1 16,-2-1 0-1,3-2-2-15,-3 3 2 0,0-3 0 16,0 0 0-1,0 0 0-15,0 0 9 0,0 0-10 16,0 0 1 0,0 0 0-16,0 0 9 0,0 0-9 15,0 0 1 1,0 0 12-16,0 0-12 0,0 0 26 16,0 0-12-16,0 0-6 0,-5 2 14 15,-9 1-22 1,-3 0 15-16,-4 3 0 0,2 2-15 15,0-1 17 1,8-2-18-16,8 0-9 0,3 0 3 16,0 2-80-1,11 2-49-15,11 1-33 0,-3-5-183 0</inkml:trace>
        </inkml:traceGroup>
      </inkml:traceGroup>
    </inkml:traceGroup>
  </inkml:traceGroup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31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1 568,'0'0'5876,"29"0"-5129,171 5-1446,-199-5 634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32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0 928,'0'0'4370,"0"19"-4001,0 143 484,2-137-651,0 1-1,8 30 1,-5-30 6,-2 0-1,2 32 1,-5-54-190,0 0-1,-1 0 0,0-1 1,1 1-1,-1 0 0,0 0 1,-1 0-1,1-1 0,-4 7 1,-3 9-25,5-16-226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33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27 120,'0'0'2445,"17"-4"-2107,14-3 242,1 1-1,59-3 0,-88 8-484,1 1 0,0 1 0,0-1 1,0 0-1,-1 1 0,1 0 0,0 0 0,-1 0 0,1 0 0,-1 1 0,1 0 1,-1-1-1,6 5 0,-4-2 64,0 1-1,0 1 1,-1-1 0,1 0 0,-1 1-1,5 11 1,-5-9-47,0 1 0,0 1 1,-1-1-1,-1 0 0,0 1 0,0 0 0,-1-1 0,0 1 0,0 0 1,-1 0-1,-3 17 0,3-23-73,-1-1-1,0 1 1,-1-1 0,1 1 0,-1-1 0,1 0 0,-1 0-1,0 0 1,0 0 0,0 0 0,-1 0 0,1 0 0,-1-1-1,1 1 1,-1-1 0,0 1 0,0-1 0,-7 3-1,-8 6 213,-1-2-1,-22 9 0,18-8-269,-1-1 114,0-1-1,-40 9 0,0-1-68,64-16-39,0 0 0,0 0 0,0 0 0,0 0 0,0 0 0,0 0 0,0 0 0,0 0 0,0 0 1,0 0-1,0 1 0,1-1 0,-1 0 0,0 0 0,0 0 0,0 0 0,0 0 0,0 0 1,0 0-1,0 0 0,0 0 0,0 0 0,0 0 0,0 0 0,0 0 0,0 0 0,0 0 1,0 0-1,0 1 0,0-1 0,0 0 0,0 0 0,0 0 0,0 0 0,0 0 0,0 0 1,0 0-1,0 0 0,0 0 0,0 0 0,0 0 0,0 1 0,0-1 0,0 0 0,0 0 1,0 0-1,0 0 0,0 0 0,0 0 0,0 0 0,0 0 0,0 0 0,0 0 0,0 0 1,0 0-1,0 0 0,0 0 0,-1 1 0,15 3-41,16 1 379,11-2 155,-24-3-393,0 1 0,0 1 0,0 0 0,-1 1 0,1 1 0,-1 1 0,20 7 0,-34-10-96,0-1-1,0 0 1,0 1-1,-1-1 0,1 1 1,0 0-1,-1-1 1,1 1-1,-1 0 1,1 0-1,-1 0 0,0 0 1,0 0-1,0 1 1,0-1-1,0 0 1,1 4-1,2 42 304,-5-42-324,1-1-1,0 1 1,0-1 0,1 0-1,0 1 1,0-1 0,0 0-1,0 1 1,1-1-1,0 0 1,2 5 0,0 2-2626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33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 1240,'0'0'6403,"5"-16"-5538,15-47-116,-15 47 250,-5 16-795,1 1-196,0-1 0,0 1 1,0 0-1,-1 0 0,1 0 0,0 0 1,-1 0-1,1-1 0,-1 1 1,1 0-1,-1 0 0,1 1 1,-1-1-1,0 0 0,1 0 1,-1 0-1,0 0 0,0 0 1,0 0-1,0 0 0,0 0 1,0 0-1,-1 2 0,1 39 87,0-32-52,-1 39 2,-1 0 0,-16 80 0,15-98-295,3-18-2341,0-9 872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34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49 1320,'0'0'5685,"3"-7"-5478,-2 4-179,0 1-1,0-1 0,0 1 1,0 0-1,0 0 0,1 0 1,-1 0-1,1 0 0,-1 0 1,1 0-1,0 0 0,0 0 1,0 1-1,0-1 0,0 1 1,0-1-1,0 1 0,1 0 1,-1 0-1,0 0 0,1 0 1,-1 0-1,0 1 0,1-1 1,-1 1-1,1 0 0,0-1 1,-1 1-1,1 0 0,-1 0 1,5 1-1,3-1 189,-7 0-96,-1 0 1,1 0-1,-1 0 0,1 0 0,0 0 1,-1 0-1,1 1 0,-1-1 0,1 1 1,-1 0-1,4 1 0,-5-1-73,0 1 0,0-1 0,0 1 0,0 0 0,0-1-1,0 1 1,-1 0 0,1 0 0,-1-1 0,1 1 0,-1 0 0,1 0 0,-1 0 0,0 0-1,0-1 1,0 1 0,0 0 0,-1 3 0,1 82 198,0-87-238,0 1 0,-1 0-1,1 0 1,-1 0 0,1 0-1,-1 0 1,1-1 0,-1 1 0,0 0-1,1 0 1,-1-1 0,0 1-1,0 0 1,1-1 0,-1 1-1,0-1 1,0 1 0,0-1-1,0 0 1,0 1 0,0-1 0,0 0-1,1 1 1,-3-1 0,-26 7-608,24-6 128,24-1 175,3 0 232,-14-1 60,-1 0 0,0 1 1,0 1-1,0-1 0,1 1 0,6 2 1,-12-3 12,-1 1 1,1 0 0,-1-1 0,1 1 0,-1 0 0,1 0-1,-1 0 1,1 0 0,-1 0 0,0 0 0,0 1-1,1-1 1,-1 0 0,0 1 0,0-1 0,0 1 0,-1-1-1,1 1 1,0-1 0,0 1 0,-1 0 0,1-1 0,-1 1-1,0 0 1,1-1 0,-1 1 0,0 0 0,0 0-1,0-1 1,0 3 0,0 8 60,0 0 0,-1 0 0,-1-1 0,0 1 1,0 0-1,-1 0 0,-1-1 0,-7 19 0,9-26-37,-1 0 1,1 0-1,-1 0 0,0 0 1,0-1-1,0 1 1,0-1-1,0 0 0,-1 0 1,0 0-1,1 0 1,-1 0-1,0-1 0,-1 0 1,1 0-1,0 0 1,-1 0-1,1-1 0,-1 0 1,1 1-1,-1-2 1,1 1-1,-1 0 0,-8-1 1,11 0 1,-1 0 1,0-1-1,1 1 1,-1-1-1,1 1 1,-1-1-1,1 0 0,-1 0 1,1 0-1,-1 0 1,1 0-1,0 0 1,0-1-1,0 1 1,-1-1-1,1 0 1,1 1-1,-1-1 1,0 0-1,0 0 1,1 0-1,-3-4 0,2 3-35,-1-1 0,0 1-1,0 0 1,0 0 0,0 0-1,-1 0 1,-7-5 0,-11 3-358,11 5-2214,5 0-860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35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10 3817,'0'0'6297,"0"-1"-6286,0 1-1,0 0 1,0-1 0,0 1-1,0 0 1,0-1-1,0 1 1,0 0-1,0-1 1,0 1 0,1 0-1,-1-1 1,0 1-1,0 0 1,0-1 0,0 1-1,1 0 1,-1-1-1,0 1 1,0 0-1,1 0 1,-1-1 0,0 1-1,1 0 1,-1 0-1,0 0 1,0-1 0,1 1-1,-1 0 1,0 0-1,1 0 1,3 39 254,-3 58-1,-2-58 6,8 68 0,-3-11-1020,-4-68 542,-1-26-129,-1-1-1,1 1 1,0-1 0,0 0 0,-1 1 0,1-1 0,0 0 0,-1 0 0,1 0 0,-1 0 0,0 0 0,1 0 0,-3 0 0,2 0-258,-4 2-2278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36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0 696,'0'0'8514,"71"0"-6867,70 0-2890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36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57 416,'0'0'8266,"7"-8"-7731,23-22-342,-27 28-145,1 0 0,-1 0 1,1 0-1,0 1 0,-1 0 0,1-1 0,0 1 0,0 1 1,0-1-1,0 1 0,-1-1 0,1 1 0,0 0 1,0 0-1,6 2 0,3-2 39,203-5 974,-215 5-1448,-3 8-3666,-5 3 1381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36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4385,'0'0'5873,"0"5"-5831,1 13 7,1 1 1,1-1 0,10 35 0,-7-33-153,-1 0 1,-1 0 0,-1 1 0,1 21-1,-4-30-4518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37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4177,'0'0'5761,"0"14"-5470,14 184 482,-20-122-5952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6:11.220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808D9DE6-3E12-4D51-B447-5EA3B981ED7C}" emma:medium="tactile" emma:mode="ink">
          <msink:context xmlns:msink="http://schemas.microsoft.com/ink/2010/main" type="writingRegion" rotatedBoundingBox="20363,5499 22156,11645 21006,11980 19214,5834">
            <msink:destinationLink direction="with" ref="{C12AEDAA-5162-4070-A565-858EC50689E8}"/>
          </msink:context>
        </emma:interpretation>
      </emma:emma>
    </inkml:annotationXML>
    <inkml:traceGroup>
      <inkml:annotationXML>
        <emma:emma xmlns:emma="http://www.w3.org/2003/04/emma" version="1.0">
          <emma:interpretation id="{F6B3A695-AD04-4E4B-8738-BCF40354438B}" emma:medium="tactile" emma:mode="ink">
            <msink:context xmlns:msink="http://schemas.microsoft.com/ink/2010/main" type="paragraph" rotatedBoundingBox="20363,5499 22156,11645 21006,11980 19214,58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E9A5D47-A914-4E66-B2F8-D8600BCDEDCF}" emma:medium="tactile" emma:mode="ink">
              <msink:context xmlns:msink="http://schemas.microsoft.com/ink/2010/main" type="line" rotatedBoundingBox="20363,5499 22156,11645 21006,11980 19214,5834"/>
            </emma:interpretation>
          </emma:emma>
        </inkml:annotationXML>
        <inkml:traceGroup>
          <inkml:annotationXML>
            <emma:emma xmlns:emma="http://www.w3.org/2003/04/emma" version="1.0">
              <emma:interpretation id="{30B102A3-749B-49DF-B75D-BB3350079725}" emma:medium="tactile" emma:mode="ink">
                <msink:context xmlns:msink="http://schemas.microsoft.com/ink/2010/main" type="inkWord" rotatedBoundingBox="19865,5865 20099,5519 20363,5698 20129,6044"/>
              </emma:interpretation>
              <emma:one-of disjunction-type="recognition" id="oneOf0">
                <emma:interpretation id="interp0" emma:lang="en-US" emma:confidence="0.5">
                  <emma:literal>a</emma:literal>
                </emma:interpretation>
                <emma:interpretation id="interp1" emma:lang="en-US" emma:confidence="0">
                  <emma:literal>.</emma:literal>
                </emma:interpretation>
                <emma:interpretation id="interp2" emma:lang="en-US" emma:confidence="0">
                  <emma:literal>°</emma:literal>
                </emma:interpretation>
                <emma:interpretation id="interp3" emma:lang="en-US" emma:confidence="0">
                  <emma:literal>U</emma:literal>
                </emma:interpretation>
                <emma:interpretation id="interp4" emma:lang="en-US" emma:confidence="0">
                  <emma:literal>,</emma:literal>
                </emma:interpretation>
              </emma:one-of>
            </emma:emma>
          </inkml:annotationXML>
          <inkml:trace contextRef="#ctx0" brushRef="#br0">12285 4535 107 0,'0'0'108'0,"0"0"45"16,0 0-3-16,0 0-4 16,0 0-49-16,0 0-25 15,0 0 4-15,0-19-21 16,0 13 4-16,0 5-14 16,0-6-33-16,0 3 4 15,0 2-15-15,0-3-1 16,0 0 12-16,0 0-12 15,0 0 16-15,0 0 8 0,-3 0-8 16,-5 1 19 0,0 0-6-16,-2 0-20 0,-4 2 1 15,0-1-3 1,0 1 13-16,4 2-8 0,-4 0-11 16,3 0-1-1,1 0 0-15,1 0 0 0,1 0-1 16,3 0-5-16,-4 0 6 15,2 7 0-15,-2 5-1 16,-5 3 1-16,2 2 0 16,-2 1 0-16,0-4 0 15,3 1 0-15,1-3 1 16,1 0 9-16,1-2-10 16,3-3 8-16,-1 0-8 15,1 1 0-15,2-1-7 16,1 5 14-16,-5 0-7 15,5 1 19-15,-1 1-17 0,3-2-2 16,0 0 0 0,0 1 0-16,0-1 6 0,0 2-6 15,0-1 0 1,0-1-2-16,0 1 5 0,3 0-10 16,6-5 7-1,-2 0-16-15,2-1 15 0,1-3-9 16,4 1 10-16,2-2 0 0,3-3 4 15,5 0-7 1,1 0 3-16,-1 0-13 0,4-3-16 16,-4-6-30-1,11-6-50-15,-7 3-131 0,-7 0-90 0</inkml:trace>
        </inkml:traceGroup>
        <inkml:traceGroup>
          <inkml:annotationXML>
            <emma:emma xmlns:emma="http://www.w3.org/2003/04/emma" version="1.0">
              <emma:interpretation id="{6B94FE63-CF55-4275-9B33-34D1FBCE848C}" emma:medium="tactile" emma:mode="ink">
                <msink:context xmlns:msink="http://schemas.microsoft.com/ink/2010/main" type="inkWord" rotatedBoundingBox="19700,7813 20386,6260 20762,6426 20076,7979"/>
              </emma:interpretation>
              <emma:one-of disjunction-type="recognition" id="oneOf1">
                <emma:interpretation id="interp5" emma:lang="en-US" emma:confidence="0.5">
                  <emma:literal>In</emma:literal>
                </emma:interpretation>
                <emma:interpretation id="interp6" emma:lang="en-US" emma:confidence="0">
                  <emma:literal>"an</emma:literal>
                </emma:interpretation>
                <emma:interpretation id="interp7" emma:lang="en-US" emma:confidence="0">
                  <emma:literal>"a</emma:literal>
                </emma:interpretation>
                <emma:interpretation id="interp8" emma:lang="en-US" emma:confidence="0">
                  <emma:literal>Ian</emma:literal>
                </emma:interpretation>
                <emma:interpretation id="interp9" emma:lang="en-US" emma:confidence="0">
                  <emma:literal>"n</emma:literal>
                </emma:interpretation>
              </emma:one-of>
            </emma:emma>
          </inkml:annotationXML>
          <inkml:trace contextRef="#ctx0" brushRef="#br0" timeOffset="-30630.33">12676 5264 72 0,'0'0'158'0,"0"0"-66"0,0 0-13 16,0 0 11 0,0 0-27-16,0 0 1 0,0 0-24 15,0-31-8 1,0 30 4-16,0 1-9 0,0-3 5 16,0-1-3-1,0 4-15-15,0 0 15 0,0 0-13 16,0 0-4-16,0 0 11 0,0 0-17 15,0 0-5 1,0 0 2-16,0 0-3 0,0 0-2 16,0 0-20-1,0 0 4-15,-2 4 18 0,-5 10-1 32,-3 1 1-32,-1 4 1 0,3-1-1 0,-3-5 0 15,3 6 0-15,0-7 1 16,0 3 6-16,-1-1-6 15,4-2-1-15,0 0 0 16,-1-2 1-16,1 2 6 16,0 3-7-16,-4 0 0 15,4 1 0-15,-4 7 0 16,2-2 1-16,-2 2 4 16,1-1-4-16,1 0-1 15,-2-3 0-15,1 1 0 16,0 2 0-16,0-4 0 0,-1 3 2 15,-1-1-2 1,1-3 1-16,2-5-1 0,-2 3 0 16,4-6 0-1,0 1 2-15,1 0-2 0,2-3 1 16,-1 0-1 0,3-2 0-16,-3 0 0 0,1 0 0 15,-1 0 0-15,0 2 6 0,0-2-5 16,-2 0 0-1,0-1 5-15,3 2-5 0,-5-1 10 16,5-2-10 0,-1-2 8-16,-2 3 3 0,1 0-12 15,-1-2 7 1,3 0-7-16,-3 3 0 0,2 0 1 16,-3 0-1-1,1 3 0-15,0 0 0 0,-4-4 0 16,4 3 0-16,0 0 0 15,-1-2 1-15,3 0 0 16,-2-2-1-16,3-1 0 16,-2 1 4-16,4 0-4 15,-3-2 0-15,3-1-1 16,0 4-9-16,0-4 10 16,-2 1-7-16,2-1 7 15,0 3-1-15,0-3 2 0,0 0-1 16,0 2 0-1,0-2 0-15,0 0 1 0,0 0-1 16,0 0-12 0,0 0-18-16,0 0-77 0,0 0-118 15,11 0-143-15</inkml:trace>
          <inkml:trace contextRef="#ctx0" brushRef="#br0" timeOffset="-41703.65">12009 6347 317 0,'0'0'120'0,"0"0"-74"15,0 0 0 1,0 0-16-16,0 0-17 0,0 0-12 16,0 0 5-1,0 41 8-15,0-25-4 0,0 0 10 16,-9 2 1-1,4 2 10-15,-4-3 20 0,2 0-19 16,-2 0-8-16,1 0-1 16,-1-1-8-16,-1 5 15 15,1-4-10-15,4-3-11 16,0 1 10-16,-1-3-6 16,1-2 4-16,0-1 26 15,0-1-12-15,-1-1 6 16,1-2-8-16,0 0-10 15,-2 0 9-15,2 0-18 16,3-1-3-16,-1 0-4 16,3-3-3-16,-4 2 0 0,4-3 0 15,0 2 0 1,0 3 0-16,0 0 0 0,0-2 0 16,0 1-1-1,0 1 1-15,0-2-1 0,0 2 1 16,0-2 0-1,0-2 1-15,7 3-1 0,7-3 0 16,2-1 13-16,3 3-12 0,2-3-1 16,3 0 0-1,1 0 2-15,-1 0 2 0,-5 0-4 16,-2 0 0 0,-6 0 6-16,-4 0-5 0,-4 0 7 15,-3 0 4 1,0 0 6-16,0 0 4 0,0 0-15 15,0 0 2 1,0 0-9-16,3 0-3 0,0 0-10 16,2 0-19-16,3 0-2 15,1 0 0-15,-7 0-2 16,1 0 14-16,-3 0-1 16,0 0-26-16,0 0-29 15,-5 0-82-15,-12-4-473 0</inkml:trace>
          <inkml:trace contextRef="#ctx0" brushRef="#br0" timeOffset="-43295.29">12324 5786 133 0,'0'0'62'0,"0"0"-29"16,0 0 55-16,0 0 2 15,0 0-46-15,0 0-22 16,0 0 8-16,0 17 3 0,0-8 1 15,0 1-17 1,0 2-6-16,0 3 2 0,0 2-11 16,0 0 18-1,0 0 3-15,-3 4-1 0,-3-5 18 16,-4 3-11 0,-2 1-9-16,1-1 8 0,-2 4 1 15,2 2 2 1,-3-1 0-16,4 3-30 0,-1 0 12 15,2-3-13-15,1 0 1 0,3-2 6 16,-3-5-7 0,3-2 0-16,0-3 0 0,1-5 1 15,1-2 0 1,1 0-1-16,-1-2 1 0,1 0 8 16,-1-3-9-1,3 1 0-15,-4-1 0 0,4 4-23 16,0-4-45-16,0 1-65 15,0 2-33-15,0-1-128 0</inkml:trace>
          <inkml:trace contextRef="#ctx0" brushRef="#br0" timeOffset="-42563.63">11932 6291 95 0,'0'0'81'0,"0"0"-48"16,0 0 47-16,0 0 19 0,0 0-31 15,0 0-23 1,0 0-2-16,115 7-23 0,-92-2 15 16,3 0 2-1,0-2-15-15,2 2 10 0,-4-3-15 16,3 0 9-1,-3 3 10-15,-2 0-26 0,-3 2 8 16,-3 1 18-16,-5-3 0 16,1 2 3-16,-10-4-22 15,3 2 2-15,-5-3 4 16,0 0-16-16,0-2 9 16,0 3-4-16,0-2-12 15,0 3 18-15,0 0-17 16,0 3 6-16,0-1-2 15,0 1-4-15,0 1-1 16,0 2 0-16,0-4 1 16,0 5 17-16,0 1 1 0,-7-2 4 15,-5 2 3 1,1 0-25-16,1 3 12 0,-1-3-4 16,-3 3-8-1,4-1 10-15,-2 1-11 0,5-1 0 16,-2 3 3-1,1-1-2-15,0-2-1 0,3 3 0 16,-4-4 0-16,1 0 1 0,-1 0-1 16,4-4 0-1,0 1-1-15,0 0 2 0,1-3-1 16,2-2 0 0,-1-2-25-16,3-3-2 0,0 2-43 15,0-2-31 1,-2 0-32-16,-1 0-43 0,-3-5-135 0</inkml:trace>
        </inkml:traceGroup>
        <inkml:traceGroup>
          <inkml:annotationXML>
            <emma:emma xmlns:emma="http://www.w3.org/2003/04/emma" version="1.0">
              <emma:interpretation id="{94C16C63-654C-4F88-86F2-CB3E9A065C7C}" emma:medium="tactile" emma:mode="ink">
                <msink:context xmlns:msink="http://schemas.microsoft.com/ink/2010/main" type="inkWord" rotatedBoundingBox="21835,11193 22129,11572 21856,11784 21562,11405"/>
              </emma:interpretation>
              <emma:one-of disjunction-type="recognition" id="oneOf2">
                <emma:interpretation id="interp10" emma:lang="en-US" emma:confidence="0.5">
                  <emma:literal>n</emma:literal>
                </emma:interpretation>
                <emma:interpretation id="interp11" emma:lang="en-US" emma:confidence="0">
                  <emma:literal>r</emma:literal>
                </emma:interpretation>
                <emma:interpretation id="interp12" emma:lang="en-US" emma:confidence="0">
                  <emma:literal>,</emma:literal>
                </emma:interpretation>
                <emma:interpretation id="interp13" emma:lang="en-US" emma:confidence="0">
                  <emma:literal>^</emma:literal>
                </emma:interpretation>
                <emma:interpretation id="interp14" emma:lang="en-US" emma:confidence="0">
                  <emma:literal>.</emma:literal>
                </emma:interpretation>
              </emma:one-of>
            </emma:emma>
          </inkml:annotationXML>
          <inkml:trace contextRef="#ctx0" brushRef="#br0" timeOffset="3939.89">13702 10224 25 0,'0'0'79'0,"0"0"-47"16,0 0 5-16,0 0 69 16,0 0 19-16,0 0-18 15,0 0-25-15,0-2-5 16,0 2-38-16,0-3 23 16,0 1 3-16,3-2-21 15,-3 0 23-15,2 2-30 16,-2 0 0-16,3 2 2 15,-3 0-29-15,0-3 0 0,2 3-10 16,2 0-7 0,1-2 6-16,0-1 1 0,0 1 0 15,4-1-1 1,-1 1-4-16,6 0 5 0,-1 2 0 16,4-3-1-1,2 3 0-15,0 0 1 0,-1 0 0 16,1 0 9-16,0 0-9 0,0 0 0 15,-3 0 0 1,1 0 2-16,-1 5 6 0,1 2-7 16,-4 1 6-1,1 1 6-15,3 4-12 0,-5-1-1 16,2 1 0 0,0-2 6-16,-3 4-5 0,-1-4-1 15,2 5 0 1,-7-1 6-16,0 0 0 0,-5-1-6 15,3 1 21-15,-3 3-19 16,0-2 25-16,0 0-18 16,0 5-2-16,0-4 9 15,0 0-15-15,-3 0-1 16,-2-2 1-16,-3-3 0 16,-1 0 17-16,-5-2-11 15,4-1 5-15,-6 2 16 0,0-5-27 16,-1 2 12-1,1-1-7-15,0-2-3 0,-1-3 20 16,1-2 6 0,3 0-6-16,-3 0 11 0,2 0-27 15,-2 0 3 1,2-5-10-16,2-7 2 0,5 1 3 16,-1-2-5-1,2 1-7-15,4 2-2 0,-1 1-70 16,3-6-49-16,0 5-204 0,0 0-396 15</inkml:trace>
        </inkml:traceGroup>
      </inkml:traceGroup>
    </inkml:traceGroup>
  </inkml:traceGroup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37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14 1136,'0'0'8542,"1"-4"-8070,2-6 384,-2 13-344,-1 27-195,-11 49-276,-41 74 40,25-89-3710,23-58 1186,-1-3-1322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38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1120,'0'0'6920,"24"0"-5087,228-11-849,-251 12-1127,1-1-1,-1 0 1,1 0-1,-1 0 1,1 0-1,-1 0 1,1 0-1,-1 0 1,1-1 0,-1 1-1,1 0 1,-1-1-1,1 1 1,-1-1-1,1 0 1,-1 1-1,0-1 1,0 0 0,1 0-1,-1 0 1,0 0-1,0 0 1,0 0-1,2-2 1,-3-2-2151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39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35 728,'0'0'6376,"39"0"-2807,-4-2-2918,0-1-1,37-9 1,-37 5-881,1 2 0,40 0 0,-73 4-268,16 2-207,-12 1-4407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39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70 720,'0'0'6104,"12"-2"-5496,240-23 3913,-141 14-5317,-111 11 746,0 0 0,0 0 0,-1 0 0,1 0 0,0 0 0,0 0 0,-1-1 0,1 1 0,0 0 0,0 0-1,-1 0 1,1 0 0,0-1 0,0 1 0,0 0 0,0 0 0,-1 0 0,1-1 0,0 1 0,0 0 0,0 0 0,0-1 0,0 1 0,0 0 0,-1 0 0,1-1 0,0 1 0,0 0 0,0 0 0,0-1-1,0 1 1,0 0 0,0-1 0,0 1 0,0 0 0,0 0 0,1-1 0,-1 1 0,0 0 0,0 0 0,0-1 0,0 1 0,0 0 0,0 0 0,1-1 0,-1 1 0,0 0 0,0 0 0,0 0-1,0-1 1,1 1 0,-1 0 0,0 0 0,0 0 0,1 0 0,-1-1 0,0 1 0,0 0 0,1 0 0,-1 0 0,0 0 0,0 0 0,1 0 0,-1 0 0,0 0 0,1 0 0,-19-11-3029,-3 3-1470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40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1064,'0'0'6411,"10"-6"-6176,1-1 52,1 1 0,0 1 0,0 0 0,0 1 0,0 0 0,25-4 0,21 1 184,63 1-1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41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53 208,'0'0'3578,"11"1"-2727,24 0 318,0-2 0,43-7 0,106-18 384,-52 10-5161,-125 15 1675,-4-2-999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42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0 304,'0'0'4469,"10"1"-4061,7 2-47,1 1 0,-1 1 0,0 0 0,0 1 0,-1 1 0,0 1 0,0 0 0,23 17 0,-18-10-120,-8-8-144,-1 2 0,1 0 0,-2 0 0,1 1 0,-2 1 0,1-1 0,-1 2-1,8 13 1,-16-23-78,-1 0-1,0 0 1,0 0-1,-1 1 1,1-1-1,0 1 0,-1-1 1,1 0-1,-1 1 1,0-1-1,0 1 1,0-1-1,0 1 0,0-1 1,-1 1-1,1-1 1,-1 0-1,1 1 1,-1-1-1,0 0 1,0 1-1,0-1 0,0 0 1,-1 0-1,1 0 1,0 0-1,-1 0 1,0 0-1,1 0 0,-1-1 1,-3 3-1,-6 5 4,-1-1 0,0-1 0,0 0 0,-22 9 0,-7 3 23,-15 15 56,2 1 1,-60 53 0,100-76-75,6-6-6,1 0 1,0 1-1,0 0 1,0 0-1,-10 17 1,16-22-15,1-2 117,76 1 926,-15 1-713,0-3-1,-1-3 0,101-18 0,-132 15-342,-10 2-1,1 0 0,0 1-1,29-1 1,-48 5-85,-28 0-7751,9 0 3098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45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52 1144,'0'0'3716,"0"-6"-3370,0-26 587,0 32-795,-1-1 1,1 0 0,-1 0 0,0 0-1,1 1 1,-1-1 0,0 0-1,1 1 1,-1-1 0,0 0 0,0 1-1,0-1 1,1 1 0,-1 0-1,0-1 1,0 1 0,0-1 0,0 1-1,0 0 1,0 0 0,0 0 0,0 0-1,0 0 1,0 0 0,-2 0-1,-31-2 988,32 2-1077,0 0-29,0 0 0,0 0 0,0 0 1,0 0-1,0 0 0,0 0 1,0 0-1,0 1 0,0-1 0,0 1 1,0-1-1,0 1 0,0 0 0,0 0 1,0 0-1,1 0 0,-1 0 0,-2 2 1,3 0-29,-1 0 0,1 0 0,0 0 1,0 0-1,0 0 0,1 0 0,-1 0 1,1 1-1,0-1 0,0 0 0,0 0 0,0 4 1,0-6 11,7 18-146,1-13 138,-3-3 5,0 0-1,0 1 0,0-1 1,0 1-1,-1 1 0,0-1 1,0 0-1,0 1 0,0 0 1,-1 0-1,0 0 0,0 1 1,0-1-1,0 1 0,2 8 1,13 26-56,-15-36 50,-1 0 0,1 0 0,-1 0 0,0 0 0,0 1 0,-1-1-1,1 0 1,-1 1 0,0-1 0,0 1 0,0 0 0,-1-1 0,0 1 0,0-1-1,0 1 1,0 0 0,-2 4 0,1-8 18,-1 1 1,0-1-1,0 1 1,0-1-1,0 0 1,0 0-1,0 0 1,0 0-1,0 0 1,-1 0-1,1-1 1,0 1-1,0-1 1,-1 1-1,-3-1 1,-49 5 332,45-4-285,8-1-46,-6 1 124,1 0 0,-1-1-1,0 0 1,0 0 0,-8-2-1,14 1-91,-1 0 0,1 0 0,0 0 0,0 0-1,0 0 1,0 0 0,0 0 0,0-1 0,0 1 0,0-1 0,0 1-1,0-1 1,1 0 0,-1 0 0,1 1 0,0-1 0,-1 0-1,1-1 1,-2-3 0,-14-10 493,5 8-6368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45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0 154 4833,'0'0'5559,"7"-14"-4882,-4 9-631,9-19 475,0-1-1,-2 0 1,9-32-1,-19 57-518,0 0 0,0 1-1,0-1 1,0 0-1,1 1 1,-1-1-1,0 0 1,0 1-1,1-1 1,-1 0-1,0 0 1,1 1-1,-1-1 1,0 0-1,1 0 1,-1 1 0,0-1-1,1 0 1,-1 0-1,0 0 1,1 0-1,-1 0 1,0 0-1,1 1 1,-1-1-1,1 0 1,-1 0-1,0 0 1,1 0-1,-1 0 1,1-1 0,-1 1-1,0 0 1,1 0-1,-1 0 1,0 0-1,1 0 1,-1 0-1,1-1 1,-1 1-1,0 0 1,1 0-1,-1 0 1,0-1-1,0 1 1,1 0 0,-1-1-1,0 1 1,0 0-1,1 0 1,-1-1-1,0 1 1,0-1-1,0 1 1,1 0-1,-1-1 1,0 1-1,0 0 1,0-1-1,0 1 1,0-1 0,0 1-1,0-1 1,14 31-127,-10-15 113,0 1 1,-1-1-1,-1 1 1,0-1-1,-1 1 0,-1 0 1,-1-1-1,-2 22 1,-11-12-111,6-12-1183,4 1-3347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46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 1568,'0'0'6916,"-3"75"-4711,-14-7-881,11-48-1160,0 1 0,2 0-1,1 0 1,-2 31 0,4-33-2,1-13-134,-1 1 0,1-1-1,0 0 1,1 0 0,-1 0-1,1 0 1,1 1 0,-1-1-1,1 0 1,2 6 0,-1-11-35,0 0 1,0 0 0,0 0-1,0 0 1,0 0 0,0 0-1,0-1 1,0 0 0,0 0-1,1 0 1,-1 0 0,0 0-1,6-1 1,1 0-21,0 1-85,1 0 0,-1-1 0,0 0 0,0 0 0,1-1 1,-1-1-1,-1 0 0,17-6 0,-19 5-274,0-1 0,0 1-1,0-1 1,-1 0 0,0-1 0,0 1 0,-1-1-1,1 0 1,-1-1 0,-1 1 0,8-12 0,-1-4-1692,-4 1-1490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6:51.441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872B1535-32D0-4D28-8C86-7FE6C9E44410}" emma:medium="tactile" emma:mode="ink">
          <msink:context xmlns:msink="http://schemas.microsoft.com/ink/2010/main" type="writingRegion" rotatedBoundingBox="22860,6013 23305,6013 23305,6580 22860,6580"/>
        </emma:interpretation>
      </emma:emma>
    </inkml:annotationXML>
    <inkml:traceGroup>
      <inkml:annotationXML>
        <emma:emma xmlns:emma="http://www.w3.org/2003/04/emma" version="1.0">
          <emma:interpretation id="{142C4C29-9B63-4CBF-ADEA-AFAA06B3FBDD}" emma:medium="tactile" emma:mode="ink">
            <msink:context xmlns:msink="http://schemas.microsoft.com/ink/2010/main" type="paragraph" rotatedBoundingBox="22860,6013 23305,6013 23305,6580 22860,65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36B60A4-4C30-44FC-B30E-2A4C53A2136A}" emma:medium="tactile" emma:mode="ink">
              <msink:context xmlns:msink="http://schemas.microsoft.com/ink/2010/main" type="line" rotatedBoundingBox="22860,6013 23305,6013 23305,6580 22860,6580"/>
            </emma:interpretation>
          </emma:emma>
        </inkml:annotationXML>
        <inkml:traceGroup>
          <inkml:annotationXML>
            <emma:emma xmlns:emma="http://www.w3.org/2003/04/emma" version="1.0">
              <emma:interpretation id="{5BCCFDE9-1D63-47EB-AB09-076C5F0605E2}" emma:medium="tactile" emma:mode="ink">
                <msink:context xmlns:msink="http://schemas.microsoft.com/ink/2010/main" type="inkWord" rotatedBoundingBox="22860,6013 23305,6013 23305,6580 22860,6580"/>
              </emma:interpretation>
              <emma:one-of disjunction-type="recognition" id="oneOf0">
                <emma:interpretation id="interp0" emma:lang="en-US" emma:confidence="0.5">
                  <emma:literal>X</emma:literal>
                </emma:interpretation>
                <emma:interpretation id="interp1" emma:lang="en-US" emma:confidence="0">
                  <emma:literal>&amp;</emma:literal>
                </emma:interpretation>
                <emma:interpretation id="interp2" emma:lang="en-US" emma:confidence="0">
                  <emma:literal>.</emma:literal>
                </emma:interpretation>
                <emma:interpretation id="interp3" emma:lang="en-US" emma:confidence="0">
                  <emma:literal>*</emma:literal>
                </emma:interpretation>
                <emma:interpretation id="interp4" emma:lang="en-US" emma:confidence="0">
                  <emma:literal>z</emma:literal>
                </emma:interpretation>
              </emma:one-of>
            </emma:emma>
          </inkml:annotationXML>
          <inkml:trace contextRef="#ctx0" brushRef="#br0">14921 4994 738 0,'0'0'259'16,"0"0"-204"-16,0 0-38 15,0 0-17-15,0 0 0 0,0 0-16 16,0 0-8-1,19 17 24-15,-11 10 0 0,0 4 1 16,-5 7-1 0,-1-3 0-16,-2 4 1 0,0-1-1 15,0-1 9-15,0-3-11 16,0 0 2-16,0-4-1 16,0-4 1-16,0-4 0 15,0-5-2-15,0-5 2 16,0-5-25-16,0-1-57 15,3-6-16-15,2 0-10 16,1 0 31-16,-1 0-51 0,-2 0-132 0</inkml:trace>
          <inkml:trace contextRef="#ctx0" brushRef="#br0" timeOffset="529.91">14931 5031 332 0,'0'0'85'0,"0"0"-42"16,0 0 2-16,0 0 17 0,0 0-7 15,0 0-45 1,96-127-10-16,-58 118 7 16,-3-3-7-16,0 8 1 15,-5 2 11-15,-8 2 2 0,-6 0 11 16,-2 0-19-1,-9 0 4-15,0 2 8 16,-2 9-16-16,-3-2 8 0,3 3 3 16,-3 3-13-1,0 2 16-15,0 0-4 0,0 3 2 16,0 1 14 0,0 2-11-16,-3-2 8 0,-7 1 6 15,-7 0-15 1,1-1 32-16,-6-3-8 0,0 0 1 15,0-1 7 1,1-3-27-16,5 2-6 0,-1-2 2 16,10-2-17-16,0-2 0 0,7 2 0 15,0 0 0 1,0-1 20-16,7 8-20 0,12-2 8 16,7-1-2-1,4 2-5-15,6-1 5 0,1-5-6 16,1 0 1-1,1-4 8-15,-7-3-8 0,-7-1 7 16,-9-2-8-16,-8-2-2 16,-8 3-16-16,0-1-64 15,-5-2-158-15,-12 0-153 0</inkml:trace>
        </inkml:traceGroup>
      </inkml:traceGroup>
    </inkml:traceGroup>
  </inkml:traceGroup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46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1008,'0'0'7847,"11"-4"-7036,-2-1-588,1 1 1,0 1-1,0-1 1,0 2-1,1 0 0,-1 0 1,22-1-1,21 5-137,-35 0-352,0-1 0,0-1 0,-1 0 0,1-2-1,23-4 1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47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2128,'0'0'7255,"9"3"-6524,32 2-505,1-1 0,63-2 0,-96-2-418,-6 4-2577,-3 0 171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49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8 928,'0'0'3333,"16"0"-3234,153-8 958,-138 8 369,-24 0-3640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50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5 208,'0'0'8140,"0"0"-8095,0 0 0,0 0 0,0-1-1,0 1 1,0 0 0,0 0-1,0 0 1,0-1 0,0 1 0,1 0-1,-1 0 1,0 0 0,0-1-1,0 1 1,0 0 0,1 0 0,-1 0-1,0 0 1,0 0 0,0-1 0,0 1-1,1 0 1,-1 0 0,0 0-1,0 0 1,1 0 0,-1 0 0,0 0-1,0 0 1,0 0 0,1 0-1,-1 0 1,0 0 0,0 0 0,1 0-1,-1 0 1,0 0 0,0 0-1,0 0 1,1 0 0,-1 0 0,0 0-1,0 0 1,0 0 0,1 0-1,-1 1 1,0-1 0,1 0 0,-1 21 46,1-1-69,-1-1 0,-1 1 0,0 0 0,-2-1 0,0 1 1,-1-1-1,-11 32 0,14-50-26,-2 6-28,-1 1-1,1 0 0,1-1 0,-1 1 0,2 0 0,-1 0 0,-1 14 0,3-21-306,0-10-6629,0-1 4910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50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4 146 1032,'0'0'5264,"10"-18"-5008,28-56-3,-36 71-248,0 0-1,0 0 0,0 0 1,0 0-1,1 0 0,-1 0 1,1 1-1,-1-1 0,1 1 1,0 0-1,0 0 0,0 0 1,0 0-1,1 0 0,-1 1 1,0-1-1,1 1 0,-1 0 1,1 0-1,-1 0 0,1 1 1,-1-1-1,7 1 0,5-2 56,-5 0 90,0 0-1,0 1 1,0 1-1,0-1 0,0 2 1,17 1-1,-26-1-91,0 0 0,0 0 0,0-1 0,0 1 0,-1 0 0,1 0 0,0 0 0,-1 0 0,1 0-1,-1 0 1,1 0 0,-1 0 0,1 0 0,-1 0 0,0 1 0,0-1 0,1 0 0,-1 0 0,0 0 0,0 0 0,0 3 0,-1 32 688,1-25-481,0-5-217,0 1 0,-1 0 0,0-1 0,0 1 0,0-1 0,-1 1 0,1-1 0,-2 0 0,1 1 0,-1-1 0,0 0 0,0-1 1,0 1-1,-1 0 0,-7 7 0,4-6-23,-1 0 0,1-1 0,-1-1 0,0 1 0,-1-1 0,1 0 0,-1-1 0,0 0 0,0-1 0,-12 4 0,-2-1-21,16-5-2,1 0-1,-1 1 1,0 0-1,0 0 0,1 1 1,-1 0-1,1 0 1,-9 6-1,15-8 3,-1-1 0,0 1-1,1-1 1,-1 1-1,1-1 1,-1 1-1,1 0 1,0-1-1,-1 1 1,1 0 0,0 0-1,-1-1 1,1 1-1,0 0 1,0 0-1,-1-1 1,1 1 0,0 0-1,0 0 1,0 0-1,0-1 1,0 1-1,0 0 1,1 0-1,-1 0 1,0-1 0,0 1-1,0 0 1,1 0-1,-1-1 1,0 1-1,1 0 1,-1-1 0,1 1-1,-1 0 1,1-1-1,-1 1 1,1 0-1,-1-1 1,1 1-1,0-1 1,-1 1 0,1-1-1,0 0 1,-1 1-1,1-1 1,0 0-1,-1 1 1,1-1 0,0 0-1,0 0 1,0 1-1,0-1 1,42 14 290,-20-10-84,0-1 0,24 0 0,30 4-8,-76-7-245,0 0 0,1 0-1,-1 0 1,0 0-1,0 1 1,1-1 0,-1 1-1,0-1 1,0 1-1,0-1 1,0 1-1,0 0 1,0-1 0,0 1-1,0 0 1,0 0-1,0 0 1,0 0 0,0 0-1,-1 0 1,1 0-1,0 0 1,-1 0 0,1 0-1,-1 0 1,1 0-1,-1 0 1,1 0 0,-1 1-1,0-1 1,0 0-1,1 0 1,-1 1 0,0-1-1,0 0 1,0 0-1,0 1 1,-1-1 0,1 0-1,0 0 1,0 1-1,-1-1 1,1 0-1,-1 0 1,1 0 0,-1 0-1,0 0 1,1 0-1,-1 0 1,0 0 0,0 0-1,1 0 1,-1 0-1,0 0 1,0 0 0,0 0-1,0-1 1,0 1-1,0 0 1,0-1 0,-2 1-1,-19 6-3058,1-3-2810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51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1560,'0'0'8283,"9"-16"-7897,3-4-291,-7 11 5,-1 1 0,2-1 0,-1 1-1,1 1 1,0-1 0,1 1 0,14-12-1,-20 90 1902,1-32-2003,-1 36-2,-1-71 4,0 1 0,-1-1 0,1 1 0,-1-1 0,0 1 0,-1-1 0,1 0 0,-1 1 0,0-1 0,0 0 0,0 0 0,-5 5 0,-4 12 23,10-19-394,0 0 0,0 0 0,0 0-1,0 0 1,0 0 0,0 0 0,0 0-1,-1 0 1,1 0 0,-1-1 0,0 1 0,1-1-1,-4 3 1,-4-3-2531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52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57 600,'0'0'7551,"5"-8"-6267,15-24-337,-18 30-910,0 0 0,0 1 0,0-1 0,0 1-1,1 0 1,-1-1 0,1 1 0,-1 0 0,1 1 0,-1-1-1,1 0 1,0 1 0,-1-1 0,1 1 0,0 0 0,-1 0-1,1 0 1,0 0 0,-1 1 0,1-1 0,2 1 0,4 0 67,8-1-192,-14-1 132,0 1 0,0 0 1,0 0-1,1 0 0,-1 0 0,0 1 1,0-1-1,0 1 0,0 0 0,4 1 1,-6-1-19,0 1 1,1-1-1,-1 0 1,0 1-1,0-1 1,0 1-1,0-1 1,0 1-1,-1-1 1,1 1-1,0 0 1,-1-1-1,1 1 1,-1 0-1,0 0 1,1-1-1,-1 1 1,0 0-1,0 0 1,0 0-1,-1 3 1,1-2-10,0 0 0,-1 0 0,1 0 0,-1 0-1,0 0 1,0 0 0,0 0 0,0 0 0,0 0 0,-1 0 0,1-1 0,-1 1 0,1 0 0,-1-1 0,0 1 0,-3 1 0,-43 34 128,43-36-140,-1 1-1,1 0 0,0 1 1,1-1-1,-1 1 1,0 0-1,1 0 0,0 1 1,0-1-1,0 1 0,1 0 1,0 0-1,0 0 1,0 0-1,0 0 0,-2 7 1,5-11-4,-1 1 1,1-1-1,0 0 1,0 1-1,0-1 1,0 1-1,0-1 1,0 0 0,0 1-1,0-1 1,0 0-1,1 1 1,-1-1-1,0 0 1,1 1-1,-1-1 1,1 0-1,-1 0 1,1 1-1,0-1 1,0 0 0,0 0-1,-1 0 1,1 0-1,0 0 1,2 1-1,34 10 82,-14-6-113,-15-4 24,0-1 0,1 0 0,-1 0-1,0 0 1,12-1 0,-6-1-105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52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43 24,'0'0'8099,"0"-6"-7044,0-24 780,0 24-38,0 24-1383,0 173-2686,0-190 1990,-1 1 0,0-1 0,1 1 0,-1-1 0,0 0 0,0 1 0,0-1 0,0 0 0,0 0 0,0 0 0,0 1 0,0-1 0,0 0 0,-1-1 0,1 1 0,0 0 0,-1 0 0,-1 0 0,0 1-442,-11 6-3786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53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67 416,'0'0'8626,"10"0"-7717,127-15 1839,-112 16-2527,-21-1-212,-1 1 1,1-1-1,0 0 0,-1 0 0,1 0 1,0 0-1,0 0 0,-1-1 0,1 0 0,0 0 1,4-1-1,-7-1-413,0 0 0,0 0 0,0 1 0,0-1 1,-1 0-1,1 0 0,-1 0 0,0 0 0,0 0 0,0-3 1,0-7-3585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2:53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1144,'0'0'8442,"3"-4"-7768,4-2-458,0 0 0,1 0 0,-1 1 1,1 0-1,0 0 0,0 1 0,1 0 1,-1 1-1,1 0 0,0 0 0,0 1 1,18-3-1,-9 2-126,1 1-1,-1 1 1,0 1 0,1 0 0,35 6 0,-22 5-105,-31-11-124,0 1 0,0-1 0,-1 1 0,1 0-1,0 0 1,-1 0 0,1-1 0,0 1 0,-1 0 0,1 0 0,-1 0 0,1 0 0,-1 0 0,0 0 0,1 0 0,-1 0 0,0 0 0,0 0 0,0 0 0,0 0 0,0 0 0,0 0 0,0 0 0,0 0 0,0 0 0,-1 2 0,-1 5-2604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6:53.614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CFD6B4FC-7AD0-4E06-8500-284755E550FB}" emma:medium="tactile" emma:mode="ink">
          <msink:context xmlns:msink="http://schemas.microsoft.com/ink/2010/main" type="writingRegion" rotatedBoundingBox="23166,9714 23541,9714 23541,10272 23166,10272"/>
        </emma:interpretation>
      </emma:emma>
    </inkml:annotationXML>
    <inkml:traceGroup>
      <inkml:annotationXML>
        <emma:emma xmlns:emma="http://www.w3.org/2003/04/emma" version="1.0">
          <emma:interpretation id="{BE51D72E-4732-40D3-94E6-27DD681C06E5}" emma:medium="tactile" emma:mode="ink">
            <msink:context xmlns:msink="http://schemas.microsoft.com/ink/2010/main" type="paragraph" rotatedBoundingBox="23166,9714 23541,9714 23541,10272 23166,102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BD10469-A48C-4F0D-86C5-DDECAEC8A570}" emma:medium="tactile" emma:mode="ink">
              <msink:context xmlns:msink="http://schemas.microsoft.com/ink/2010/main" type="line" rotatedBoundingBox="23166,9714 23541,9714 23541,10272 23166,10272"/>
            </emma:interpretation>
          </emma:emma>
        </inkml:annotationXML>
        <inkml:traceGroup>
          <inkml:annotationXML>
            <emma:emma xmlns:emma="http://www.w3.org/2003/04/emma" version="1.0">
              <emma:interpretation id="{81EB8700-7930-4374-A537-40C1012876FD}" emma:medium="tactile" emma:mode="ink">
                <msink:context xmlns:msink="http://schemas.microsoft.com/ink/2010/main" type="inkWord" rotatedBoundingBox="23166,9714 23541,9714 23541,10272 23166,10272"/>
              </emma:interpretation>
              <emma:one-of disjunction-type="recognition" id="oneOf0">
                <emma:interpretation id="interp0" emma:lang="en-US" emma:confidence="0.5">
                  <emma:literal>R</emma:literal>
                </emma:interpretation>
                <emma:interpretation id="interp1" emma:lang="en-US" emma:confidence="0">
                  <emma:literal>P</emma:literal>
                </emma:interpretation>
                <emma:interpretation id="interp2" emma:lang="en-US" emma:confidence="0">
                  <emma:literal>p</emma:literal>
                </emma:interpretation>
                <emma:interpretation id="interp3" emma:lang="en-US" emma:confidence="0">
                  <emma:literal>N</emma:literal>
                </emma:interpretation>
                <emma:interpretation id="interp4" emma:lang="en-US" emma:confidence="0">
                  <emma:literal>.</emma:literal>
                </emma:interpretation>
              </emma:one-of>
            </emma:emma>
          </inkml:annotationXML>
          <inkml:trace contextRef="#ctx0" brushRef="#br0">15271 8746 7 0,'0'0'404'0,"0"0"-284"15,0 0-110 1,0 0-8-16,0 0 22 0,0 0-7 16,0 0 9-1,0 86-4-15,-9-61 1 0,4-1 13 16,0 1-8 0,-3-2 32-16,3 0-5 0,-1 1-35 15,0 0-1-15,6-2-3 16,0 0-7-16,0-1 20 15,0-3-21-15,0 0-2 16,0-4-2-16,0-4-2 16,0-3-2-16,0-4 0 15,0-2 0-15,0-1 8 16,0 0-6-16,0 0 13 16,0 0-15-16,0-13-33 0,0-5-12 15,0-6-63 1,0-3 4-16,0-5-13 0,0-4 75 15,0-6 30 1,6 1 5-16,0-3-6 0,-1 0 13 16,1 5 0-1,-1 2 26-15,-3 10 33 0,1 5 39 16,-1 4-27 0,1 9 0-16,3-1 8 0,-1 3-34 15,4 1-34-15,1-5-10 0,4 4 4 16,5-1-5-1,0-1 0-15,6 2-2 0,-1-1 2 16,-3 3-1 0,1 0 1-16,0 3 0 0,-9 2 3 15,1 0-3 1,-5 0 0-16,-4 0 11 0,-3 5-1 16,1 5 12-16,-3 4-11 15,0-2-10-15,0 6 10 16,0-2-11-16,0 3 6 15,0 2 6-15,-5-2-11 16,-7 3 11-16,2-5-2 16,-1 3 1-16,-3-5 22 15,1-2-13-15,0 3 2 16,-4-4 11-16,1-2-13 16,0-1 15-16,2-1-16 15,6-3-18-15,2-2 34 0,3-3-22 16,3 0-4-1,0 0 8-15,0 0-16 0,0 0 11 16,0 0-11 0,0 0-1-16,0 0 16 0,0 2-16 15,0 3-6 1,7 2 5-16,5 6 1 0,5-1 0 16,5 0 7-16,2-1 0 0,0 0 20 15,1-2-13 1,-1-1-2-16,1-1 6 0,-3-2-17 15,-6 2-1 1,-2-2 0-16,-6-2 2 0,-3 1-1 16,1-1-1-1,-4-1-10-15,-2-2-19 0,0 0-76 16,0 0-128 0,0 0-367-16</inkml:trace>
        </inkml:traceGroup>
      </inkml:traceGroup>
    </inkml:traceGroup>
  </inkml:traceGroup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0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17 1408,'0'0'2560,"6"-17"5563,-6 42-8091,1-13-24,0 0 1,-1 1-1,-1-1 1,0 0 0,-1 1-1,0-1 1,-1 0-1,0 0 1,-1-1 0,-6 14-1,7-7-2740,3-15 1066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1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0 760,'0'0'10988,"11"0"-10765,125 0 182,-136 0-492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1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1320,'0'0'6731,"0"-6"-5929,0-20 1231,38 26-1092,45 9-507,-29-8-3570,-44-1 380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2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1136,'2'1'11891,"-1"3"-12269,2 40-4,-2 32 439,-1-72-485,0 0-1,-1 0 1,0 0-1,0 0 1,0 0-1,0 0 1,-1 0-1,1 0 1,-1-1-1,0 1 0,0-1 1,0 1-1,-1-1 1,1 0-1,-4 4 1,2-4-2423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2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116 1 704</inkml:trace>
  <inkml:trace contextRef="#ctx0" brushRef="#br0" timeOffset="1">116 1 704,'-96'108'2531,"77"-90"1786,26-25-3427,90-2-495,6-1-860,-37-5-3490,-50 9-462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3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1 392,'0'0'4133,"0"20"-3625,0-10-412,0 27 285,-1 0 0,-9 54 0,7-73 267,1-1 1,2 1-1,1 32 0,0-38-619,0-1-1,0 1 1,-1-1-1,-1 1 0,0-1 1,-1 1-1,0-1 0,0 0 1,-2 0-1,1 0 1,-6 11-1,-7-8-503,3-7-3026,10-7 1384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4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39 568,'0'0'3549,"11"-5"-3274,33-18-63,-40 21-69,1 0 0,-1 0 0,1 1-1,0 0 1,-1 0 0,1 1 0,0-1 0,0 1 0,0 0 0,-1 0 0,1 0 0,7 2 0,7 0 254,-5-3-123,0 2 0,0-1 0,0 2 0,0 0 0,0 0 0,25 9 0,-35-9-240,0 0 1,0 0-1,-1 0 0,1 0 1,-1 1-1,1-1 0,-1 1 1,0 0-1,0 0 0,0 0 1,0 1-1,-1-1 0,1 1 1,-1-1-1,0 1 0,0 0 1,0 0-1,0 0 0,-1 0 0,0 0 1,0 0-1,0 0 0,0 0 1,0 0-1,-1 1 0,0-1 1,0 5-1,0-5 0,0 1-1,0-1 1,-1 0-1,1 0 1,-1 0-1,0 0 0,0 0 1,0 0-1,-1 0 1,1 0-1,-1 0 1,0-1-1,0 1 1,0-1-1,-1 1 1,1-1-1,-1 0 1,0 0-1,0 0 1,0 0-1,0-1 1,0 1-1,-1-1 1,1 1-1,-1-1 1,1 0-1,-6 1 1,-58 27 482,51-24-411,1 1 0,-1 0 1,-14 10-1,26-14-86,1-1 0,0 1 0,0-1 0,0 1 0,0 0 0,1 0 0,-1 0 0,1 1 0,0-1 0,0 1 0,0-1 0,0 1 0,1 0 0,-1-1 0,1 1 0,0 0-1,0 0 1,0 0 0,1 0 0,-1 0 0,1 0 0,1 8 0,-1-11-7,1 0 0,-1 0 0,1 0 0,0 0 0,-1 0 0,1 0 0,0 0 0,0 0 0,0 0 0,0 0 0,0 0 0,0 0 1,0-1-1,0 1 0,0-1 0,0 1 0,0 0 0,1-1 0,0 1 0,31 11-6,-26-9 14,68 13 234,-61-14-220,0 1 0,0 0 0,26 10 1,-38-12-7,0 0-71,-2 0-125,10 4-3806,-5-5 1345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5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4137,'0'0'6703,"6"-4"-6302,3-1-381,0 1 0,0 0 0,1 1 1,-1 0-1,1 1 0,0 0 0,0 0 0,-1 1 0,1 0 0,0 1 0,15 1 0,-24 0-10,0 0 0,0 0 0,0 0 0,0 0 0,0 0 0,-1 0 0,1 0 0,0 0 0,-1 0 0,1 0 0,-1 0 0,1 0 0,-1 1-1,1-1 1,-1 0 0,0 0 0,0 0 0,1 1 0,-1-1 0,0 0 0,0 1 0,0-1 0,-1 0 0,1 0 0,0 0 0,0 1 0,-1 1 0,0 1 11,1 0 1,0 0 0,-1 0 0,0-1 0,0 1-1,0 0 1,-1 0 0,1-1 0,-4 7 0,-5 0 2,1 1 0,0 0 1,0 1-1,2 0 1,-10 19-1,16-30-25,0 0 0,1 0-1,-1 1 1,1-1 0,-1 0 0,1 0-1,-1 1 1,1-1 0,0 0-1,0 1 1,0-1 0,0 0 0,0 0-1,0 1 1,0-1 0,0 0-1,0 1 1,0-1 0,1 0 0,-1 0-1,1 1 1,-1-1 0,1 0-1,-1 0 1,1 0 0,0 0 0,-1 1-1,1-1 1,0 0 0,0 0-1,0-1 1,0 1 0,0 0-1,0 0 1,0 0 0,0-1 0,0 1-1,0 0 1,1-1 0,-1 1-1,0-1 1,0 1 0,3-1 0,5 2-35,1-1 1,0 0 0,0-1-1,0 0 1,9-2 0,4 1-105,-21 1-131,1 0 1,-1 0-1,0 0 0,1-1 0,-1 1 0,0-1 1,1 1-1,-1-1 0,0 0 0,0 0 0,0 0 0,0 0 1,0 0-1,0-1 0,2-1 0,3-5-4248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5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16 984,'0'0'5212,"13"-2"-4772,-8 1-546,46-9 1224,-48 9-943,0 1-1,1-1 1,-1 1 0,0 0 0,0 0 0,1 0 0,-1 0 0,0 1 0,0 0 0,1-1 0,-1 1 0,0 0 0,0 0-1,0 1 1,4 1 0,-6-2-154,0 1 0,1-1-1,-1 0 1,0 1 0,0-1 0,1 0-1,-1 1 1,-1-1 0,1 1 0,0 0-1,0-1 1,0 1 0,-1 0 0,1-1-1,-1 1 1,1 0 0,-1 0 0,0 0-1,0-1 1,0 1 0,0 0-1,0 0 1,0 0 0,0 0 0,-1-1-1,1 1 1,-1 3 0,-3 2-11,1-1 1,-1 1-1,0-1 0,0 0 1,-9 9-1,-13 24 69,26-38-86,0 0 1,-1 1-1,1-1 1,0 0-1,0 1 1,0-1 0,0 1-1,0-1 1,0 0-1,1 1 1,-1-1-1,0 0 1,1 1-1,-1-1 1,1 0-1,-1 1 1,1-1 0,0 0-1,-1 0 1,1 1-1,0-1 1,0 0-1,0 0 1,0 0-1,0 0 1,0 0-1,0-1 1,0 1 0,0 0-1,0 0 1,1-1-1,-1 1 1,0 0-1,0-1 1,3 1-1,49 14-2184,-50-15 1759,20 1-1813,-5-1 379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6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0 680,'0'0'8287,"6"17"-5852,-17 140-1789,5-106-573,5-22-152,-2 3-1852,-11 0-4194,8-24 2139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7:19.829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A6C115A4-970D-4801-A855-E09B62369078}" emma:medium="tactile" emma:mode="ink">
          <msink:context xmlns:msink="http://schemas.microsoft.com/ink/2010/main" type="writingRegion" rotatedBoundingBox="32219,5895 30838,9711 29613,9268 30993,5452">
            <msink:destinationLink direction="with" ref="{4F433828-0129-4DFB-B295-3B079E072D07}"/>
          </msink:context>
        </emma:interpretation>
      </emma:emma>
    </inkml:annotationXML>
    <inkml:traceGroup>
      <inkml:annotationXML>
        <emma:emma xmlns:emma="http://www.w3.org/2003/04/emma" version="1.0">
          <emma:interpretation id="{E3A16EF0-3D13-4B3A-9BEB-F82A4A77A978}" emma:medium="tactile" emma:mode="ink">
            <msink:context xmlns:msink="http://schemas.microsoft.com/ink/2010/main" type="paragraph" rotatedBoundingBox="32219,5895 30838,9711 29613,9268 30993,54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6AE897-2AE6-4375-BBEA-9C984AB11416}" emma:medium="tactile" emma:mode="ink">
              <msink:context xmlns:msink="http://schemas.microsoft.com/ink/2010/main" type="line" rotatedBoundingBox="32219,5895 30838,9711 29613,9268 30993,5452"/>
            </emma:interpretation>
          </emma:emma>
        </inkml:annotationXML>
        <inkml:traceGroup>
          <inkml:annotationXML>
            <emma:emma xmlns:emma="http://www.w3.org/2003/04/emma" version="1.0">
              <emma:interpretation id="{35B6F589-6278-44BD-9EEF-12A8E563852F}" emma:medium="tactile" emma:mode="ink">
                <msink:context xmlns:msink="http://schemas.microsoft.com/ink/2010/main" type="inkWord" rotatedBoundingBox="29613,9268 30993,5452 32219,5895 30838,9711"/>
              </emma:interpretation>
              <emma:one-of disjunction-type="recognition" id="oneOf0">
                <emma:interpretation id="interp0" emma:lang="en-US" emma:confidence="0.5">
                  <emma:literal>EIFWI</emma:literal>
                </emma:interpretation>
                <emma:interpretation id="interp1" emma:lang="en-US" emma:confidence="0">
                  <emma:literal>Ito/</emma:literal>
                </emma:interpretation>
                <emma:interpretation id="interp2" emma:lang="en-US" emma:confidence="0">
                  <emma:literal>8-478.</emma:literal>
                </emma:interpretation>
                <emma:interpretation id="interp3" emma:lang="en-US" emma:confidence="0">
                  <emma:literal>8th☺</emma:literal>
                </emma:interpretation>
                <emma:interpretation id="interp4" emma:lang="en-US" emma:confidence="0">
                  <emma:literal>87.78.</emma:literal>
                </emma:interpretation>
              </emma:one-of>
            </emma:emma>
          </inkml:annotationXML>
          <inkml:trace contextRef="#ctx0" brushRef="#br0">23104 6038 186 0,'0'0'622'0,"0"0"-536"0,0 0-5 16,0 0 22-16,0 0 7 16,0 0-22-16,0 0-47 15,0-33-21-15,0 33-20 16,0 0-18-16,0 0 17 16,0 8-8-16,0 7 9 15,0 7 8-15,0 0-6 16,0 0-2-16,0 1 0 0,0 3 1 15,-5-5 6 1,0 4-7-16,-3 1 0 0,3 1-1 16,-2 2 2-1,5-2-1-15,-1 0 0 0,1-2-1 16,-1-3-6 0,3-6-3-16,-2-8-5 0,2 0 14 15,0-3-11-15,0-3 10 0,0-2 1 16,0 0 1-1,0 0 0-15,0 0 0 0,0 0 1 16,0 0 6 0,0 0-7-16,0 0-1 0,10 0 1 15,4 0-14 1,2 0 13-16,5 0-33 0,-2 0-9 16,4 0 14-1,-2 0-13-15,-2 0 27 0,0 3 15 16,0 2 0-16,2 1-2 15,5 1 2-15,-2-3 0 16,3 3-1-16,2-2 1 16,1 0 0-16,1 0 0 15,-1 1 1-15,-4 0 1 16,2-1-2-16,-7 2 0 16,3-4-1-16,-5 1-5 15,-2 1 5-15,-4-2-41 0,1 2-34 16,-6-5 39-1,1 0 3-15,-4 0 6 0,-3 0 12 16,1 0-23 0,-3 0 0-16,0 0-60 0,0 0-247 0</inkml:trace>
          <inkml:trace contextRef="#ctx0" brushRef="#br0" timeOffset="789.95">23178 5927 408 0,'0'0'153'0,"0"0"-117"16,0 0-23-16,0 0 13 16,0 0 65-16,0 0-23 0,0 0-52 15,16 0 30 1,-2 0 3-16,2 0-7 0,3 0 21 15,2 0-35 1,2 0-1-16,-2 0-5 0,1 3-22 16,3 1 16-1,-1 1-16-15,6 0 0 0,3 3 3 16,-2 0-2 0,5-4-1-16,-1 1 0 0,-2 0 1 15,-6 0-1-15,-3-3 1 0,-5 0-1 16,-5-2 0-1,-3 0 13-15,-6 3-8 0,-5-3 19 16,3 0 4 0,-3 0 25-16,0 0-12 0,0 0-6 15,0 0-9 1,0 5-26-16,0 3-6 0,2 3 4 16,5 7 2-16,0 1-7 15,2 1 7 1,-1 2-5-16,-6-5 4 0,1 2-11 15,-3-4 11 1,0 0 1-16,0-1 0 0,0-2 6 16,-3 1 4-1,-4-2 1-15,0-1 9 0,2 3-19 16,0-4-1 0,3 6 0-16,-5 0 0 0,0-1 3 15,2 3-3-15,-1 1 0 0,-2-4 7 16,-1-2-6-1,4-2-1-15,-2 0 0 0,0-5 1 16,2 0 0 0,3 0-1-16,-1-2 0 0,3-2-6 15,0 3-45 1,0-4-23-16,0 0-114 0,0 0-140 16,0 0-230-16</inkml:trace>
          <inkml:trace contextRef="#ctx0" brushRef="#br0" timeOffset="-1390.14">22486 6316 519 0,'0'0'185'0,"0"0"-185"16,0 0-23 0,0 0 23-16,0 0 33 0,0 0-1 15,0 0 0 1,95-3 44-16,-84 1 11 0,-3-1-13 16,-2 1 10-16,-6 2-2 15,2 0-5-15,-2 0-29 16,0 0-37-16,3 0 0 15,4 0-11-15,7 0-6 16,5 0 5-16,6 0 1 16,7 0 0-16,1 0 0 15,-1 0 0-15,-4 0 0 16,-9 0 0-16,-3 0-8 16,-8 0 7-16,-2 0 2 15,-3 0-1-15,-1 0 8 0,1 0-7 16,-1 0-2-1,3 0 1-15,4 0 0 0,5 0-1 16,0 0 1 0,-2 0 0-16,2 0 0 0,-5 0-6 15,-1 0 5 1,-3 0-14-16,-3 0-14 0,2 0-7 16,-2 0-22-16,1 0 4 0,-1 2-2 15,3 3-31 1,-1 0 18-16,1 0 1 0,0 2-22 15,0 0-5 1,4-2-9-16,3 0-63 0,-5 0-197 0</inkml:trace>
          <inkml:trace contextRef="#ctx0" brushRef="#br0" timeOffset="16296.8">23536 4735 540 0,'0'0'117'0,"0"0"-85"16,0 0 5-16,0 0 14 0,0 0-31 15,0 0-20 1,0 0-1-16,-2 5 1 0,-4 10 2 16,-2-1 22-1,0 6 38-15,0-1-34 0,-4 1-11 16,2 3-10 0,1-4-5-16,2 1 2 0,2-4-4 15,-1-1 0 1,3-2 4-16,-2-1-2 0,2 0-2 15,3-3 0-15,-2-2 1 0,2-1 2 16,-4-4-3 0,4 1 0-16,0-3 13 0,0 0 12 15,0 0 9 1,0 0-12-16,0 0-22 0,0 0 13 16,0 0-13-1,0 0-11-15,0 0-43 0,0-5-46 16,0-5 44-16,4-2 16 15,1 0 1-15,0 0 14 16,0-3-20-16,-1 0 19 16,-4 1 9-16,2-4-26 15,-2 2 27-15,0-2 9 16,0 1 4-16,3 1 3 16,-1 0 1-16,3 1 13 15,4-2 19-15,1 2-32 0,2 3 5 16,-4 3-6-1,0-2 1-15,0 4 12 0,-2-3 21 16,-4 0-2 0,3 3 4-16,2-3-14 0,-2 1 1 15,0 1-7 1,4-1-15-16,1-1 18 0,4 3-19 16,-1-3 1-1,4 3 2-15,-3 2-2 0,1 0-1 16,1 0 0-16,-2 2-1 0,0 1 1 15,-3 0 0 1,2 2 1-16,1 0 2 0,-1 0-2 16,4 0-1-1,-1 0 0-15,1 0 0 0,-4 7 4 16,-3 5 2 0,-1 3 6-16,-1-1 14 0,-3-1-9 15,-5 1 15-15,0-2-6 16,0 0-15-16,0 1 31 15,-17-3-13-15,2 1 3 16,-7 1 6-16,0-4-28 16,-2 2 13-16,2 0-7 15,0-6-16-15,1 3 28 16,-1-2-2-16,0-4-12 16,3 2 2-16,0-1-15 15,5-2-1-15,4 0 0 16,1 2 0-16,2-2 2 0,4 3-2 15,-3-1 0 1,3 1 3-16,1 2-2 0,-3 0-1 16,2 1 0-1,0 2 0-15,3 2 4 16,0-3-4-16,0 2 0 16,0 3-1-16,3-3 3 15,14 1-2-15,-1-3 0 0,8 3 0 16,0 0 11-1,4-6-11-15,-4 4 0 0,1-6 0 16,-4 1-4-16,-2-1 3 0,-3-2 0 16,-2 0-13-1,-6 0 13-15,1 0-15 0,-7 0-15 16,-2 0-42 0,0 0-120-16,0 0-192 0</inkml:trace>
          <inkml:trace contextRef="#ctx0" brushRef="#br0" timeOffset="14640.72">23064 4572 39 0,'0'0'202'0,"0"0"-82"15,0 0-5-15,0 0 15 16,0 0 29-16,0 0 8 16,0 0-39-16,14-15-20 15,-14 15-25-15,0 0-34 16,0 0-7-16,0 0-20 16,0 0-14-16,0 0 5 15,0 0-13-15,0 0 0 16,0 0 0-16,0 0 0 0,0 0 0 15,0 3 0 1,-9 9 0-16,-1 2 11 0,-6 6-10 16,-3-1 10-1,-4 3 5-15,2 0-16 0,-1 0 7 16,4-5-7 0,1 1 0-16,6-4 1 0,1 1-1 15,3-5 0 1,2-1 0-16,3-4 1 0,-1 2 0 15,3-4-1-15,-3 2 0 16,3 0-1-16,0-4 1 16,0 4 0-16,0-2 0 15,0 1-4-15,11 0 4 16,8-2 0-16,2 1 0 16,4-1-1-16,-1 1 1 15,4-1-2-15,-4-2 2 16,1 0-13-16,-3 2 11 0,-6-2-5 15,-2 0-10 1,-4 0 16-16,-5 0-18 0,1 0-10 16,-3 0-16-1,4 0-56-15,0 0-131 0,-5 0-182 0</inkml:trace>
          <inkml:trace contextRef="#ctx0" brushRef="#br0" timeOffset="15000.67">23224 4789 317 0,'0'0'351'0,"0"0"-211"0,0 0-36 16,0 0 40-16,0 0-12 15,0 0-57-15,0 0-60 16,0 0-15-16,0 7-5 16,0 9 1-16,0 0 4 15,0 0 0-15,-7 7 0 16,-5 0 9-16,1-2-9 16,-2 2 2-16,2 1-2 15,2-5 7-15,2-2-8 16,2 0 1-16,2-4 0 15,-1-2-1-15,2 2 1 0,-1-4 0 16,3-1-41 0,0-4-53-16,0 1-102 0,0-5-134 0</inkml:trace>
          <inkml:trace contextRef="#ctx0" brushRef="#br0" timeOffset="17034.05">23045 5170 310 0,'0'0'289'16,"0"0"-205"-1,0 0-56-15,0 0 72 0,0 0 23 16,0 0-39-16,0 0-44 16,8 0-15-16,1 0 15 15,-2 0-15-15,7 0 2 16,0 0 20-16,0 2-11 15,-2-2 6-15,2 0-12 16,0 3-20-16,0-3 15 16,2 2-15-16,6-2-4 0,2 3 3 15,6 2-8 1,3-4-1-16,-1 2 0 0,4 1 0 16,-4-3 4-16,-3 3-4 15,4-4 0 1,-5 0-1-16,-4 0-1 0,-3 0 2 15,-2 0 0 1,-5 0 0-16,-5 0 8 0,-4 0-7 16,-3 0-1-1,-2 0 0-15,0 0-9 0,0 0-34 16,-2 0-75-16,-12 0-203 0,-5-4-267 0</inkml:trace>
          <inkml:trace contextRef="#ctx0" brushRef="#br0" timeOffset="17864">23243 5332 529 0,'0'0'248'15,"0"0"-157"-15,0 0-20 16,0 0-22-16,0 0 9 0,0 0-40 16,0 0-10-16,92 0-3 15,-78 2 1-15,0 5-6 16,-3 3 0-1,-4 0 0-15,-1 2 4 0,0-2-4 16,-1-1 0-16,-3 1 0 16,1 0-3-16,-1 0 3 15,-2-1-7-15,0 1-12 16,0 2 19-16,0 0-15 16,-5 3 15-16,-11-3 12 0,0 0-12 15,-1-2 10 1,5-2-4-16,0-3-5 0,4-4 18 15,3-1 1 1,5 0 3-16,0 0 3 0,0 0-24 16,0 0 18-1,0 0-12-15,0 0-8 0,0 0-10 16,2 3-12-16,4-3 3 0,-1 4 12 16,0 0-7-1,4 1 13-15,-1 0-5 16,3 2-2-16,-3 0 6 15,3 1-9-15,0 0 4 0,-1 1 7 16,2-2-9 0,-2-2 9-16,-4 0 0 0,-1-5 1 15,-5 1 1 1,0-1-2-16,0 0 19 16,0 4 20-16,-5-4-8 0,-14 0 6 15,-3 1-24 1,-2 2-13-16,0 1 19 0,-1-3 3 15,6 2-3 1,2-3 0-16,3 0 1 0,7 0 38 16,2 0-6-16,1 0-14 15,-1 0-5-15,0 0-23 16,0 0 1-16,-4 0-2 0,2-11-8 16,-2 5-2-1,1-4 0-15,-3 5-16 0,3 0 16 16,-3 3-26-1,6 2-24-15,-1 0-22 0,6 0-64 16,0 0-158 0,0 0-198-16</inkml:trace>
          <inkml:trace contextRef="#ctx0" brushRef="#br0" timeOffset="-2650.1">22355 6614 32 0,'0'0'332'0,"0"0"-249"16,0 0-71-16,0 0 25 0,0 0 40 15,0 0-14-15,0 0-25 16,0-34-15-16,0 31 28 15,0 3 18-15,0 0-13 16,0-2 21 0,0 2-21-16,0 0-7 0,0 0-5 15,0 0-36-15,0 0 2 16,0 0-10-16,0 0-14 16,0 0 14-16,0 0-36 0,0 5 12 15,3 12 23 1,1 2 1-16,1 5 0 0,-3 3 0 15,-2 0-2 1,0 1 2-16,0-4 0 0,0 4 0 16,0-4 0-1,0 7 1-15,0 1-1 0,-5-1 0 16,-1 4 1 0,3 1 10-16,1 1-11 0,2-1 0 15,0 3 5-15,0 0-4 16,0 2-1-16,0-2 1 15,0-3-1-15,0-1 13 16,0 3 0-16,0-4 13 16,-5 0 13-16,-2-2-23 15,0 2 4-15,-2 0-15 16,4 3-4-16,3-1 10 16,-1 1-10-16,3-3-1 0,-3 1 0 15,3-6 1 1,0 1-1-16,-2-6 0 0,2 3 0 15,-4-3 0 1,2 0 0-16,-3 3 2 0,2-3 25 16,-3 1-9-1,1-6 3-15,0 1-15 0,0 0-6 16,1-1 10 0,-1 3-10-16,0 3 1 0,2-2 5 15,0 3-5-15,0-1-1 0,1-4 0 16,-1 4 1-1,0-1 3-15,-2 0-3 0,2-2 16 16,-2 0 38 0,0-3-39-16,-2 1-5 0,5-5-11 15,-1 0 1 1,1-2 0-16,-1-7-1 0,3 1 1 16,0-2-1-16,0-2 0 15,0-1 0-15,0-2-1 16,0 0-11-16,0 0 11 15,0-7-5-15,0-13-56 16,0-7-307-16</inkml:trace>
        </inkml:traceGroup>
      </inkml:traceGroup>
    </inkml:traceGroup>
  </inkml:traceGroup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7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33 536,'0'0'7508,"-8"2"-3729,37 1-3606,1-1 0,-1-1 0,31-4 0,8 0-743,-67 4 461,0-1 1,-1 0-1,1 0 0,0 1 0,-1-1 0,1 0 0,0 0 1,0 0-1,-1 0 0,1 0 0,0 0 0,-1 0 1,1 0-1,0-1 0,-1 1 0,1 0 0,0 0 0,-1 0 1,1-1-1,0 1 0,-1 0 0,1-1 0,-1 1 0,1 0 1,0-1-1,-1 1 0,1-1 0,-1 1 0,1-1 1,-1 1-1,0-1 0,1 0 0,-1 1 0,1-1 0,-1 1 1,0-1-1,0 0 0,1 1 0,-1-1 0,0 0 0,0 1 1,0-1-1,0 0 0,0 0 0,0 1 0,0-1 1,0 0-1,0 1 0,0-1 0,0 0 0,0 1 0,0-1 1,-1-1-1,1 0-349,0-9-3129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7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27 936,'0'0'6415,"4"-13"-4159,24 10-1806,0 1 0,0 2 0,28 2 0,34 0 26,0-8-150,-8 1-1112,-26 3-5543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8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 1040,'0'0'4860,"6"-3"-1030,-5 49-2999,0-27-776,0 1 1,-2 0-1,0-1 0,-1 1 1,-8 34-1,3-9-1017,1-44-3932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8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1360,'0'0'6987,"35"0"-5431,-32 93 143,-1-47-2617,-1 0-3987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9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1456,'0'0'7223,"24"0"-5065,120-18-940,-138 18-1486,20-3 763,-17-3-1984,-6-7-3467,-3 6 527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09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1304,'0'0'6428,"0"0"-6382,0 0 0,0 0 0,0 0 0,0 0-1,0 0 1,0-1 0,0 1 0,0 0 0,0 0-1,0 0 1,0 0 0,0 0 0,0 0 0,1 0 0,-1 0-1,0 0 1,0 0 0,0 0 0,0 0 0,0-1-1,0 1 1,0 0 0,0 0 0,0 0 0,0 0 0,0 0-1,-1 0 1,1 0 0,0 0 0,0 0 0,0 0-1,0 0 1,0-1 0,0 1 0,0 0 0,0 0-1,0 0 1,0 0 0,0 0 0,0 0 0,0 0 0,0 0-1,0 0 1,0 0 0,0 0 0,0 0 0,-1 0-1,354-13 2492,-285 13-2962,-62 0 407,-2 0-925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33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1144,'0'0'9500,"30"0"-8308,222-19 255,-243 20-1766,21 0 308,-19-4-5278,-10-1 1490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27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1528,'0'0'2870,"56"0"2566,24 0-5248,134-3 2,-131-13-918,-33-2-2875,-45 15 643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28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95 1528,'0'0'5599,"3"6"-4167,-2 72 245,-3 87-1335,1-159-332,0 1 0,-1-1 0,0 1 0,0-1-1,-6 11 1,5-12-225,1 0-1,0 0 0,0 0 1,0 0-1,1 0 1,-1 0-1,0 9 1,1-11-1720,-2-8 1168,-1-12 309,2-162-1349,1-2 3466,2 179-1585,0-1-1,0 1 0,0-1 1,0 1-1,1-1 0,-1 1 1,1 0-1,-1 0 0,1-1 1,0 1-1,0 1 0,0-1 1,0 0-1,1 0 0,-1 1 1,0-1-1,1 1 1,-1 0-1,1 0 0,-1 0 1,1 0-1,0 0 0,3 0 1,6-4-35,1 2 0,0-1 0,22-1 0,-21 3 166,0 2 0,0-1 0,-1 2 0,1 0 0,18 4 0,-26-4-170,1 1 0,-1 1 0,0-1 0,0 1 0,0 1 1,-1-1-1,1 1 0,-1 0 0,0 0 0,0 0 0,0 1 0,0-1 0,3 7 0,-4-7 36,0 0-1,-1 1 0,1 0 1,-1-1-1,0 1 0,-1 1 1,1-1-1,3 11 0,-6-14-29,0 0-1,0 0 0,0 0 1,0 1-1,0-1 0,0 0 1,-1 0-1,1 0 0,-1 0 1,1 0-1,-1 0 0,0 0 1,0 0-1,0 0 0,0 0 1,0 0-1,0 0 0,0 0 0,-1-1 1,1 1-1,-1-1 0,1 1 1,-1-1-1,0 1 0,1-1 1,-4 2-1,-23 17 86,-2-1 0,0-2-1,-1 0 1,-1-2 0,-39 12 0,71-27-124,0 0 0,-1 0 0,1 0 0,0 0 0,0 0 0,0 0 0,0 1 0,-1-1 0,1 0 0,0 0 0,0 0-1,0 0 1,0 0 0,0 0 0,0 0 0,-1 0 0,1 0 0,0 1 0,0-1 0,0 0 0,0 0 0,0 0 0,0 0 0,0 0 0,0 0 0,-1 1 0,1-1 0,0 0 0,0 0 0,0 0 0,0 0 0,0 1 0,0-1 0,0 0 0,0 0 0,0 0 0,0 0 0,0 1 0,0-1 0,0 0 0,0 0 0,0 0 0,0 0 0,1 0 0,-1 1-1,0-1 1,0 0 0,0 0 0,0 0 0,0 0 0,0 0 0,0 1 0,0-1 0,0 0 0,1 0 0,-1 0 0,0 0 0,0 0 0,0 0 0,0 0 0,0 0 0,1 1 0,-1-1 0,0 0 0,0 0 0,0 0 0,0 0 0,1 0 0,20 11 255,28 6 105,-20-9-358,18 6 26,50 22 0,-96-36-130,-1 0-1,1 1 1,-1-1 0,0 0 0,1 1 0,-1-1 0,1 1 0,-1-1-1,0 1 1,1-1 0,-1 1 0,0-1 0,0 0 0,1 1 0,-1 0-1,0-1 1,0 1 0,0-1 0,0 1 0,0-1 0,1 1 0,-1-1-1,0 1 1,0-1 0,0 1 0,-1 0 0,1-1 0,0 1-1,0-1 1,0 1 0,0-1 0,0 1 0,-1-1 0,1 1 0,0-1-1,0 1 1,-1-1 0,1 1 0,0-1 0,-1 0 0,1 1 0,-1-1-1,1 1 1,0-1 0,-1 0 0,1 1 0,-1-1 0,1 0 0,-1 0-1,1 1 1,-1-1 0,1 0 0,-2 0 0,-11 3-5319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29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0 162 3065,'0'0'7243,"11"-22"-6745,36-70-23,-24 57-147,-18 23 752,-5 12-905,8 28 68,-3 7-265,-2 0 0,-1 0 1,-6 67-1,3-97-40,-1 1-1,1-1 1,-1 1-1,0-1 1,0 0 0,-1 1-1,0-1 1,1 0-1,-7 6 1,-8 7-4258,8-12 501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7:12.295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6053C346-BC5D-4486-935F-BC922C328191}" emma:medium="tactile" emma:mode="ink">
          <msink:context xmlns:msink="http://schemas.microsoft.com/ink/2010/main" type="writingRegion" rotatedBoundingBox="28729,7080 31728,9435 31054,10293 28054,7939">
            <msink:destinationLink direction="with" ref="{4F433828-0129-4DFB-B295-3B079E072D07}"/>
          </msink:context>
        </emma:interpretation>
      </emma:emma>
    </inkml:annotationXML>
    <inkml:traceGroup>
      <inkml:annotationXML>
        <emma:emma xmlns:emma="http://www.w3.org/2003/04/emma" version="1.0">
          <emma:interpretation id="{AFFB3DC2-9B30-4AC6-8C1E-1F0CE64461CD}" emma:medium="tactile" emma:mode="ink">
            <msink:context xmlns:msink="http://schemas.microsoft.com/ink/2010/main" type="paragraph" rotatedBoundingBox="28729,7080 31728,9435 31054,10293 28054,79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BB16D51-7A0E-4BED-873C-1405E472AEE0}" emma:medium="tactile" emma:mode="ink">
              <msink:context xmlns:msink="http://schemas.microsoft.com/ink/2010/main" type="line" rotatedBoundingBox="28729,7080 31728,9435 31054,10293 28054,7939"/>
            </emma:interpretation>
          </emma:emma>
        </inkml:annotationXML>
        <inkml:traceGroup>
          <inkml:annotationXML>
            <emma:emma xmlns:emma="http://www.w3.org/2003/04/emma" version="1.0">
              <emma:interpretation id="{567985B2-F92A-4FA7-BDD5-8552005AA6A9}" emma:medium="tactile" emma:mode="ink">
                <msink:context xmlns:msink="http://schemas.microsoft.com/ink/2010/main" type="inkWord" rotatedBoundingBox="28729,7080 30388,8383 29812,9117 28152,7814"/>
              </emma:interpretation>
              <emma:one-of disjunction-type="recognition" id="oneOf0">
                <emma:interpretation id="interp0" emma:lang="en-US" emma:confidence="0.5">
                  <emma:literal>2/31</emma:literal>
                </emma:interpretation>
                <emma:interpretation id="interp1" emma:lang="en-US" emma:confidence="0">
                  <emma:literal>2131</emma:literal>
                </emma:interpretation>
                <emma:interpretation id="interp2" emma:lang="en-US" emma:confidence="0">
                  <emma:literal>pls</emma:literal>
                </emma:interpretation>
                <emma:interpretation id="interp3" emma:lang="en-US" emma:confidence="0">
                  <emma:literal>21/31</emma:literal>
                </emma:interpretation>
                <emma:interpretation id="interp4" emma:lang="en-US" emma:confidence="0">
                  <emma:literal>pls/</emma:literal>
                </emma:interpretation>
              </emma:one-of>
            </emma:emma>
          </inkml:annotationXML>
          <inkml:trace contextRef="#ctx0" brushRef="#br0">20420 6416 62 0,'0'0'504'0,"0"0"-502"0,0 0-2 16,0 0-2-16,0 0 2 15,0 0 0-15,0 0 9 16,96-82-16-16,-80 78 7 15,-3-1 0-15,-2 3 2 16,3 2-2-16,-7 0 7 31,5 0 7-31,-2 0-5 0,1 0 15 0,0 0-5 0,-1 0 9 16,2 2 9 0,-1 6-15-16,-1 1 15 0,-1 4 4 15,-6-1-17 1,-1 2 8-16,-2 1-20 0,0 3-1 15,0 0 5 1,-5-2-16-16,-9 3 13 0,0-1-11 16,-2-6 0-1,6 0 15-15,-1-5-7 16,2 1 11-16,1-6 22 0,3-2-11 16,-4 3 11-1,-1-3-5-15,-1 0-15 0,0 0 16 16,3 0-23-16,-3 0-10 0,6 0 8 15,0 0-14 1,-2 0 8-16,5 2-8 0,-6-2 0 16,-1 3 9-1,2-1-7-15,-2 0-2 0,2 2 3 16,2 1-1 0,1-2-2-16,1 0 0 0,3-1-7 15,0-2 7 1,0 3-19-16,0 2-5 0,9-1 22 15,4 4-5-15,3 1 6 16,3-1 1-16,1 0-11 16,-1-2 10-16,-3 2 1 15,-3-4 0-15,1 1 0 16,-5 0-2-16,-4-2 0 16,2-1 2-16,-1 1-4 15,-1 1 2-15,3 0-4 16,1-3-46-16,7-1-39 0,-2 0-86 15,-4 0-118-15</inkml:trace>
          <inkml:trace contextRef="#ctx0" brushRef="#br0" timeOffset="-727.41">20480 6526 189 0,'0'0'209'0,"0"0"-92"16,0 0 10-16,0 0 59 0,0 0-1 16,0 0-81-1,0 0-17-15,0-5-36 0,0 5-35 16,0 0-13 0,0 0-3-16,0 0 0 0,0 8-2 15,0 4 2-15,0 5 0 16,0 2 0-16,0-2 6 15,0 3-5-15,0-3-1 16,0 0 0-16,0 0 9 16,-6-3-9-16,1 4-1 15,3-4 1-15,2-2 0 16,0 1-1-16,0-1 1 0,0-6-1 16,0 2 1-1,0-1-29-15,0-6 11 0,0-1-7 16,0 4-21-1,-3-4-1-15,-3 0-60 0,-7 0-11 16,2 0-100 0,2-12-372-16</inkml:trace>
          <inkml:trace contextRef="#ctx0" brushRef="#br0" timeOffset="689.95">21300 6345 436 0,'0'0'195'0,"0"0"-132"0,0 0 1 15,0 0 58 1,0 0-16-16,0 0-69 0,0 0-22 16,-6-4-14-1,-7 13-1-15,-3 10 18 0,-3 3-18 16,-4 3 6-16,2-1-6 0,-1 3 0 15,1-2 8 1,-2-1-8-16,5-4 0 0,-1-1 12 16,-3 1-11-1,1-3 38-15,2 2-13 0,-4 1-25 16,4-1 14 0,1-2-15-16,1 3 1 0,1-3 2 15,2 1-2 1,1-4-1-16,5 0 0 0,0 2-7 15,-1-5 7-15,4-1-2 16,0 0 2-16,-1-2-1 16,1 0-18-16,0-4-10 15,5 1-52-15,0-1-66 16,0-1-71-16,0-3-143 0</inkml:trace>
          <inkml:trace contextRef="#ctx0" brushRef="#br0" timeOffset="1689.9">21126 6706 565 0,'0'0'103'15,"0"0"-18"-15,0 0 61 0,0 0 23 16,0 0-95-1,0 0-48-15,0 0-22 0,57-49-3 16,-46 47-2 0,-3 2 1-16,3 0-7 0,-1 0 1 15,2 0 5 1,-5 0 1-16,5 0 0 0,-7 0-4 16,3 7 3-1,-3-2 1-15,-2 3-16 0,3 0 16 16,-3-2-2-16,-3 4 2 0,0-3 2 15,0 1 6 1,0 0-6-16,0-2-1 0,-7 2 0 16,-3 2 17-1,-1-3-18-15,1 1 7 0,1-3 1 16,4-1-7 0,-1 1 5-16,1-3-6 0,2 1 0 15,3-1 1-15,0 1 0 16,0-3-1-16,0 2 0 15,0 3-25-15,0 1 7 16,8 2-15-16,12 3 11 16,1 1 8-16,6 3-11 15,-2-1 4-15,-1 3-34 16,-5 0 0-16,-5-2 30 16,-7-3 9-16,-3-3 6 15,-1-1 10-15,-3-2 0 16,0-4 9-16,0-2 15 0,0 2 2 15,0-2 41 1,-7 3-1-16,-5-1-15 0,-5 1-16 16,1-1-25-1,-6 0 10-15,0 1 6 0,3-3-1 16,-2 2 15 0,-1-2-12-16,3 0-12 0,3 0 11 15,2 0-11-15,0 0 12 16,4 0-19-16,-1 0-2 15,2 0-4-15,4 0-3 0,0 0-24 16,2 0-33 0,-3-2-43-16,4-1-91 0,-4 3-150 0</inkml:trace>
          <inkml:trace contextRef="#ctx0" brushRef="#br0" timeOffset="3704.28">21329 7554 38 0,'0'0'173'0,"0"0"-36"15,0 0-25 1,0 0 17-16,0 0-9 0,0 0-21 16,0 0-31-1,61 0-36-15,-48 0 5 0,2 0-6 16,8-2-14-16,4 2 15 15,5-3-19-15,1 3 3 16,2 0 11-16,1 0-27 16,-4 0 10-16,-1 0-10 15,-5 0 8-15,-1 0-8 16,-1 0 1-16,0 0 0 16,6 0 16-16,5 0-15 15,3 0-2-15,1 0 0 0,2 0 0 16,-4 0-2-1,1 0 3-15,-5 0-1 0,0 0 3 16,-6 0 6 0,-3 0-9-16,-2 3 0 0,-3-3 0 15,-8 0 1 1,-4 0 1-16,0 0 9 0,-5 0 24 16,-2 0 1-16,0 0 27 0,0 0-13 15,0 0-28 1,0 0 4-16,0 0-26 0,0 0-15 15,0 2-50 1,-6 3-119-16,-13-2-151 0,-2-3-225 0</inkml:trace>
        </inkml:traceGroup>
        <inkml:traceGroup>
          <inkml:annotationXML>
            <emma:emma xmlns:emma="http://www.w3.org/2003/04/emma" version="1.0">
              <emma:interpretation id="{BA27141F-ACCB-4A34-BA00-1420CCF3C43B}" emma:medium="tactile" emma:mode="ink">
                <msink:context xmlns:msink="http://schemas.microsoft.com/ink/2010/main" type="inkWord" rotatedBoundingBox="30686,8863 31609,9587 31054,10293 30132,9570"/>
              </emma:interpretation>
              <emma:one-of disjunction-type="recognition" id="oneOf1">
                <emma:interpretation id="interp5" emma:lang="en-US" emma:confidence="0.5">
                  <emma:literal>in</emma:literal>
                </emma:interpretation>
                <emma:interpretation id="interp6" emma:lang="en-US" emma:confidence="0">
                  <emma:literal>is</emma:literal>
                </emma:interpretation>
                <emma:interpretation id="interp7" emma:lang="en-US" emma:confidence="0">
                  <emma:literal>its</emma:literal>
                </emma:interpretation>
                <emma:interpretation id="interp8" emma:lang="en-US" emma:confidence="0">
                  <emma:literal>i</emma:literal>
                </emma:interpretation>
                <emma:interpretation id="interp9" emma:lang="en-US" emma:confidence="0">
                  <emma:literal>In</emma:literal>
                </emma:interpretation>
              </emma:one-of>
            </emma:emma>
          </inkml:annotationXML>
          <inkml:trace contextRef="#ctx0" brushRef="#br0" timeOffset="10905">22795 8240 186 0,'0'0'228'16,"0"0"-157"-16,0 0-18 0,0 0 45 15,0 0 9 1,0 0-36-16,0 0-16 0,131 0 4 15,-105 0 2-15,2 0-5 0,2 0-5 16,-4 0-21 0,5 0 8-16,1 0-9 0,-1 0-8 15,0 0 3 1,-3 0-6-16,-4 0 6 0,-4 0 0 16,-7 0-12-1,-2 0 12-15,-4 0-8 0,-3 0-7 16,-4 0 7-16,0 0-15 15,0 0-1-15,0 0 0 16,0 0 0-16,0 0 2 16,0 5-2-16,0 6 0 15,0 0 7-15,0 4-6 16,3 2 0-16,-1 0-1 16,1 1 1-16,-1 1 2 15,1-2-3-15,-1-1 0 16,-2-2-6-16,0-2 5 15,0-3 1-15,0 4 0 0,0-3 1 16,0 0 8 0,0 0-8-16,-5-3 8 0,0 2 10 31,0 1-19-31,-1-2 1 0,1-3-1 0,2 2 6 16,3-2-5-1,-2 0-1-15,2-3 0 0,0 3 0 16,-4-3 2-16,4 1-2 0,-2-1 0 15,2-2-28 1,-3 3-34-16,-2-3-96 0,0 0-131 16,-1 0-277-16</inkml:trace>
          <inkml:trace contextRef="#ctx0" brushRef="#br0" timeOffset="10175.04">22792 8282 546 0,'0'0'217'15,"0"0"-138"-15,0 0-53 0,0 0 3 16,0 0 0 0,0 0-28-16,0 0 9 0,0 42-2 15,0-20-7 1,0 0-1-16,-2-3 1 0,-3 1 0 16,0-2 10-1,1-7-10-15,-1 2 0 0,0-5 10 16,2 4-10-16,-6-3 41 0,4 1 0 15,-1-3-22 1,1 2-1-16,0-1-18 0,3 0 0 16,2-1 1-1,0-2-1-15,0 0-1 0,0-3 0 16,0 0 0 0,0-2 0-16,0 2 2 0,0-2 9 15,2 0 9 1,6 3-19-16,0-3 18 15,2 2-18-15,2 1 0 0,4 0 9 16,1-1-10 0,-1 3 0-16,5-3 0 0,1 3 2 15,0-2-2 1,0-1 0-16,-3 0 0 0,-3-2 1 16,0 0-1-1,-2 0 0-15,-4 0 0 0,2 0 1 16,-5 0-1-16,5 0 0 0,-1 0-12 15,4 0 12 1,5 0-43-16,4 0-35 0,4 0-13 16,-4 0-56-1,6-4 30-15,-9-1-28 0,-4 0-54 0</inkml:trace>
          <inkml:trace contextRef="#ctx0" brushRef="#br0" timeOffset="11455.04">23360 8426 508 0,'0'0'109'0,"0"0"-83"15,0 0 49 1,0 0 43-16,0 0-51 0,0 0-34 16,0 0-9-1,16 0 2-15,-13 0-5 0,2 0-4 16,4 3 26 0,-4 2-20-16,2 0 11 0,5-3 12 15,-1 1-24-15,5-3 5 0,1 2 2 16,-1-2-7-1,3 0 7-15,0 0-20 0,0 0 7 16,0 0-4 0,0 0-11-16,-6 0 5 0,-5 0-6 15,-2 0 0 1,-3 0 2-16,-3 0-2 0,2 0 0 16,1 0 1-1,2 0 0-15,4 0-2 0,-2 0 1 16,5 0-4-16,-5 0-3 15,2 3 5-15,-4-3 2 16,0 0-6-16,-1 2 7 16,-4-2-1-16,0 0 0 15,0 0 1-15,0 0 4 16,0 0-5 0,0 0-48-16,-11 0-174 0,2 0-298 0</inkml:trace>
          <inkml:trace contextRef="#ctx0" brushRef="#br0" timeOffset="9505.08">22193 8434 172 0,'0'0'199'0,"0"0"-82"16,0 0 24 0,0 0 27-16,0 0-2 0,0 0-38 15,0 0-26 1,0 0-1-16,0 0-30 0,0 0-19 15,0 0-17-15,0 0-33 16,0 0 9-16,0 0-11 16,0 0-14-16,10 0 14 15,13 0 0-15,3 0 0 16,7 0 0-16,0 2 0 16,-3 3-1-16,-6 0 1 15,-3 0-7-15,-5-2 4 16,-2 0-3-16,-2 0 6 0,-5-3 0 15,-1 4 0 1,-1-4-1-16,1 0 1 0,-1 0-4 16,3 0 1-1,0 0-1-15,-2 0-8 0,2 0 2 16,1 0-34 0,-2 0 11-16,2 0-3 0,-1 0-9 15,-1 0 4 1,2 0-28-16,-4 0-25 0,4 0-17 15,-2 0-68-15,0-7-41 0</inkml:trace>
        </inkml:traceGroup>
      </inkml:traceGroup>
    </inkml:traceGroup>
  </inkml:traceGroup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29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39 5297,'0'0'4364,"23"-6"-4286,7-3-63,-16 4-8,1 0 1,-1 2-1,1 0 0,0 0 1,20 0-1,-33 3-10,2-1 45,-1 1 1,1 0 0,0-1-1,-1 1 1,1 0 0,0 1 0,-1-1-1,1 1 1,0 0 0,3 1 0,-5-1 2,-1 1 1,0-1-1,0 1 1,0-1-1,0 1 1,0 0-1,0-1 1,-1 1 0,1 0-1,0 0 1,-1 0-1,1-1 1,-1 1-1,0 0 1,0 0-1,0 0 1,0 0-1,0 0 1,0 0 0,-1 2-1,1 0-26,0 1 1,-1-1-1,0 0 0,0 0 0,0 0 0,0 0 1,0 0-1,-1 0 0,0 0 0,0 0 1,0 0-1,0-1 0,-1 1 0,-3 3 1,-47 42 273,26-26-240,26-23-64,40 0-249,-37 0 259,1 0 0,0 0 0,-1 0 1,1 1-1,0-1 0,-1 1 0,1 0 0,0-1 0,-1 1 0,1 0 0,-1 1 0,1-1 0,-1 0 0,0 1 1,1-1-1,-1 1 0,0 0 0,0-1 0,0 1 0,0 0 0,-1 0 0,1 1 0,0-1 0,-1 0 0,0 1 1,1-1-1,-1 0 0,1 4 0,0 1-2,0 0 0,-1 0 0,0 0 0,0 0 1,-1 0-1,0 0 0,0 0 0,0 0 0,-3 13 0,2-18 9,0-1-1,0 1 0,0-1 0,0 0 0,0 0 0,0 0 0,0 1 0,0-1 1,-1 0-1,1 0 0,0-1 0,-1 1 0,1 0 0,-1 0 0,1-1 0,-1 1 0,1-1 1,-1 1-1,-3 0 0,-38 8 169,33-8-130,-25 6 455,-1-3 1,-69 1 0,104-5-494,0 0 0,0 0 0,0 0 1,0-1-1,0 1 0,0 0 1,1-1-1,-1 1 0,0 0 1,0-1-1,0 1 0,0-1 0,1 1 1,-1-1-1,0 0 0,1 1 1,-1-1-1,0 0 0,1 0 1,-1 1-1,1-1 0,-1 0 0,1 0 1,0 0-1,-1 0 0,1 1 1,0-1-1,-1 0 0,1 0 1,0 0-1,0 0 0,0 0 1,0 0-1,0 0 0,0 0 0,0 0 1,0 0-1,0 0 0,1 1 1,-1-1-1,1-1 0,-1-3-208,-15 5-5158,9 0 877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30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1712,'0'0'7954,"2"4"-7502,3 5-345,-1 1-1,-1 0 0,0 0 1,0 0-1,-1 1 1,0-1-1,-1 0 1,1 21-1,-6 92 188,-3-73-74,1-10-1372,4-14-3231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30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72 864,'0'0'9081,"8"-1"-8282,89-9 406,136 3 1,-233 7-1244,1-1 0,-1 1-1,1 0 1,-1 0 0,0 0 0,1 0 0,-1-1 0,1 1 0,-1 0-1,0-1 1,1 1 0,-1 0 0,0 0 0,1-1 0,-1 1 0,0-1-1,1 1 1,-1 0 0,0-1 0,0 1 0,1-1 0,-1 1 0,0 0-1,0-1 1,0 1 0,0-1 0,0 1 0,0-1 0,0 1 0,0-1-1,0 1 1,0 0 0,0-1 0,0 1 0,0-1 0,0 1 0,0-1-1,0 1 1,0-1 0,0 1 0,-1 0 0,1-1 0,0 1 0,0-1-1,-1 0 1,-12-21-4581,-3 9-546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31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1360,'0'0'6482,"10"-7"-5658,35-24 112,-39 28-709,0 0 0,-1 1 0,1 0 0,0 0 1,0 0-1,0 1 0,0 0 0,0 0 0,0 1 0,0 0 0,0 0 0,0 0 0,1 0 0,6 3 0,15-1-100,216-2-1053,-243 0 630,0 0-1,1 0 1,-1 0-1,0 1 1,0-1-1,1 0 1,-1 1-1,0-1 1,0 1-1,0-1 0,0 1 1,0 0-1,0 0 1,0-1-1,0 1 1,0 0-1,0 0 1,0 0-1,0 0 1,0 0-1,-1 0 1,2 2-1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3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1456,'0'0'9941,"2"-4"-9267,3-4-25,0 13-260,2 31-158,-2 54-334,-4-64-152,1 29 20,-2-52 138,-1-1 1,1 1-1,0 0 1,-1-1-1,1 1 1,-1 0-1,0-1 0,1 1 1,-1-1-1,-1 1 1,1-1-1,0 0 1,-1 1-1,-2 3 0,-2-4-3375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32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1 592,'0'0'9007,"0"21"-6829,3 72-1260,0-1-4655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32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0 880,'0'0'9185,"3"82"-7846,-2-71-1475,-1 1 1,-1 0 0,0-1-1,-1 1 1,0-1 0,0 0-1,-8 21 1,0-6-4414,5-15 577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33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9 416,'0'0'8106,"12"-1"-7255,319-7 3646,-213 9-6350,-117 5-2933,-1 2 548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41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 1272,'0'0'2502,"5"0"-2152,10-1-982,-14 0 740,-1 1 0,1 0 0,0 0 1,-1 0-1,1-1 0,0 1 1,-1 0-1,1 0 0,0 0 1,-1 0-1,1 0 0,0 0 1,-1 0-1,1 0 0,0 0 0,-1 0 1,1 1-1,0-1 0,-1 0 1,1 0-1,-1 1 0,1-1 1,0 0-1,-1 1 0,1-1 1,-1 0-1,1 1 0,-1-1 0,1 1 1,-1-1-1,1 1 0,-1-1 1,0 1-1,1 0 0,-1-1 1,0 1-1,1-1 0,-1 1 0,0 0 1,0-1-1,1 1 0,-1 0 1,0-1-1,0 1 0,0 0 1,0-1-1,0 1 0,0 0 1,0-1-1,0 1 0,0 0 0,-1-1 1,1 1-1,0 0 0,-1 0 1,1 14-10,-2 0 1,0 0-1,0 0 1,-1 0-1,-1 0 0,-8 19 1,9-25-95,1 1 1,0 0-1,1 0 1,0 18-1,1-19 6,0-1 0,-1 1 0,0 0 0,-1-1 0,1 1 0,-7 15 0,5 3-1895,3-20-996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42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38 880,'0'0'6490,"18"-13"-4102,20 11-2141,47-8 1,-48 4-314,50 0 0,-62 6-633,-9 0-3654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3:10:06.003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076ADCB-67A1-4179-AD1D-4D46B6C2A2C8}" emma:medium="tactile" emma:mode="ink">
          <msink:context xmlns:msink="http://schemas.microsoft.com/ink/2010/main" type="inkDrawing" rotatedBoundingBox="92,5735 1328,4082 2783,5170 1547,6823" hotPoints="2345,5612 1389,6569 432,5612 1389,4656" semanticType="underline" shapeName="Circle"/>
        </emma:interpretation>
      </emma:emma>
    </inkml:annotationXML>
    <inkml:trace contextRef="#ctx0" brushRef="#br0">2 50 33 0,'0'0'413'0,"0"0"-293"15,0 0-73-15,0 0 7 16,0 0 106-16,0 0 0 15,8-50-24-15,-8 50-58 16,0-1-20-16,3 1 3 16,-3 0-25-16,0 0-2 15,0 0-8-15,0 0-25 16,0 0-1-16,0 0 0 16,0 0-10-16,0 5 10 15,0 12 1-15,0 6 0 16,0 8 1-16,0 0 5 0,0 4-8 15,0 1 1 1,0 3-3-16,0 0 0 0,0 0 3 16,0 3 0-1,0-3 0-15,0 0 3 0,0 0-4 16,0-2 1 0,0-5 0-16,0-3-9 0,0-8 9 15,0-1-8-15,2-3 2 0,-2-5-20 16,0-4 14-1,0-4-5-15,0-1-2 0,0-3 10 16,0 2-17 0,0-2 3-16,0 2-22 0,0 2-48 15,0-3-9-15,0 3-20 16,0-1-21 0,3-2-18-16,3-1-15 0,-1 0-188 0</inkml:trace>
    <inkml:trace contextRef="#ctx0" brushRef="#br0" timeOffset="1069.92">306 67 312 0,'0'0'129'0,"0"0"-89"16,0 0-4-1,0 0 20-15,0 0 58 0,0 0-40 16,0 0-29-1,17-32-19-15,-15 32-13 0,-2 0 11 16,5 0-5 0,0 0-12-16,1 0 47 0,5 0 2 15,-3 0-17-15,-3 3-16 0,0 6-17 16,2 4 7 0,-2 2-4-16,0 4-8 0,1 3 21 15,-1 5-21 1,0 2 5-16,-2 2 11 0,0 4-15 15,3-1 4 1,-4-3-6-16,1-3 1 0,-1-1 2 16,2-4-3-1,-2-2 0-15,-2-2-1 0,0-4 3 16,3-3-2-16,-3-2 0 16,0-4 1-16,2 0 2 15,-2-4-3-15,0-2 0 16,0 3 2-16,3-3-1 15,-3 0-1-15,2 0 0 16,2 0 1 0,1 0 5-16,3 0-6 0,1-5 1 15,1-7 16-15,4-3-17 0,-1-4 0 16,4-6 0 0,2-2 1-16,-3-3 1 0,0 3-1 15,-2-1 9 1,-1-2 21-16,1 3-18 0,0-2 16 15,-1-3-28 1,4 1-1-16,-1 2 13 0,-3-1-13 16,-2 6 0-1,0 2 21-15,-6 5-9 0,0 1 11 16,2 5-3-16,-5 1-8 16,1 4 12-16,-1 1-22 15,-2 2-1-15,3 3 2 16,-3 0-3-16,0 0 0 15,0 0-1-15,0 0-37 16,0 0 18-16,0 0-25 16,0 0 7-16,0 4 8 15,0 6-31-15,-8 11-22 0,-6-3-94 32,1-6-122-32</inkml:trace>
    <inkml:trace contextRef="#ctx0" brushRef="#br0" timeOffset="3853.89">365-507 5 0,'0'0'134'0,"0"0"-101"16,0 0-19-16,0 0 30 16,0 0 26-16,0 0 2 15,0 0-24-15,-65-25-13 16,52 23 11-16,-6 2-16 15,-1 0 13-15,-4-3 5 16,0 3 5-16,-3-2-4 0,3 2 44 16,1 0-40-1,4 0-25-15,0 0-27 0,3 0 9 16,3 0 6 0,-7 0-16-16,1 0-5 0,1 12 4 15,-4 3 0 1,1 2 1-16,-1 0 0 0,-5 5 0 15,-4 0 20-15,-1 5-5 0,0-2 5 16,2 2-5 0,0-3-14-16,0-2 8 0,6-3-3 15,-4 3-5 1,4-2 8-16,0-1-8 0,-1 3-1 16,1 2 11-1,3 2-3-15,2 0 12 0,2 3-19 16,3 2 12-1,3 0 9-15,1-2-15 0,1 0 5 16,2-3-12-16,-2 2 6 16,1-3-7-16,2-4 1 15,-2 4 0-15,0-6 13 16,3 4-11-16,2-2 8 16,3 1 14-16,0 7-23 15,0 3 24-15,0 2-19 16,0 8-6-16,3 2 10 15,8 0-10-15,-1 0 12 0,1-3-1 16,3-4-3 0,-6-3-8-16,3-3 0 0,-1-3 0 15,-1 0 10 1,-2-2-10-16,5 3 13 0,-1-1-3 16,-1-2-8-1,4 1-3-15,2-1 1 0,3 4 0 16,3-1 8-1,3-2-7-15,4 2 0 0,1-2 10 16,-2-2-10-16,-2-4 11 0,-3-2-12 16,-2 2 0-1,1-7-1-15,-3 2 2 0,-1-5-1 16,4-1 0 0,1-3 0-16,6 4 0 0,3-5 0 15,6 2 0 1,1-3 11-16,-1 0-10 0,2 0-1 15,-2-2 0 1,3 1 6-16,0-3-7 16,-3 2 1-16,-3-3 0 15,-2 4 0-15,-3-4 0 16,-6 1 1-16,-3-1 5 0,2 3-5 16,-2-3 17-16,6 0-18 15,0 0 0-15,4 0-1 16,4 0 2-16,3 0-1 15,-1-3 0-15,1-5 9 16,-3 2-12-16,-2-1 3 16,-8-1 0-16,-3-2 0 0,-3 1 3 15,-3-1-3 1,-2-5 0-16,-2 0 7 0,2-4-3 16,0-5-4-1,5-4 0-15,2-3 4 0,5-6 2 16,-3 0-6-1,8-2 0-15,-5 0 2 0,2 1-2 16,0-3 0-16,-2-3 0 0,-2 0 0 16,-1-7 1-1,-5 5 0-15,-4 0-1 0,-4-2 5 16,-1-1-5 0,-1 0 1-16,-3 1 31 0,-1-3 3 15,-2 7-21 1,3-2 20-16,4-2-18 0,-2-3-9 15,1-1 10 1,1-2-17-16,-4 1 0 0,-3-1 7 16,-2 2-5-16,0 3 3 15,0 6 11-15,-10 4-15 16,-9 0 43-16,-3 2-5 16,-2 0-7-16,-6 1-13 15,-6-5-17-15,-1 9-2 16,-4-3 0-16,-3 3 1 15,-1 8-9-15,-2 2 8 16,1 5-13-16,3 7-9 0,-4 10-33 16,-4 0 14-1,-6 29-92-15,-30 43-38 0,12-4-88 16,9-2-121-16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7:08.936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B3954ED8-C95B-4036-AB46-4033702D5C93}" emma:medium="tactile" emma:mode="ink">
          <msink:context xmlns:msink="http://schemas.microsoft.com/ink/2010/main" type="writingRegion" rotatedBoundingBox="27621,8353 28970,8353 28970,8794 27621,8794"/>
        </emma:interpretation>
      </emma:emma>
    </inkml:annotationXML>
    <inkml:traceGroup>
      <inkml:annotationXML>
        <emma:emma xmlns:emma="http://www.w3.org/2003/04/emma" version="1.0">
          <emma:interpretation id="{7E5E7AA3-FA6B-433E-8DC5-6619A2CD6D99}" emma:medium="tactile" emma:mode="ink">
            <msink:context xmlns:msink="http://schemas.microsoft.com/ink/2010/main" type="paragraph" rotatedBoundingBox="27621,8353 28970,8353 28970,8794 27621,87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CB7F78-FD5A-4E32-BB32-CA7A61542362}" emma:medium="tactile" emma:mode="ink">
              <msink:context xmlns:msink="http://schemas.microsoft.com/ink/2010/main" type="line" rotatedBoundingBox="27621,8353 28970,8353 28970,8794 27621,8794"/>
            </emma:interpretation>
          </emma:emma>
        </inkml:annotationXML>
        <inkml:traceGroup>
          <inkml:annotationXML>
            <emma:emma xmlns:emma="http://www.w3.org/2003/04/emma" version="1.0">
              <emma:interpretation id="{87D81AD5-2536-4B1A-B329-FEDD85CBB1C3}" emma:medium="tactile" emma:mode="ink">
                <msink:context xmlns:msink="http://schemas.microsoft.com/ink/2010/main" type="inkWord" rotatedBoundingBox="27621,8353 28970,8353 28970,8794 27621,8794"/>
              </emma:interpretation>
              <emma:one-of disjunction-type="recognition" id="oneOf0">
                <emma:interpretation id="interp0" emma:lang="en-US" emma:confidence="0.5">
                  <emma:literal>EF</emma:literal>
                </emma:interpretation>
                <emma:interpretation id="interp1" emma:lang="en-US" emma:confidence="0">
                  <emma:literal>-9</emma:literal>
                </emma:interpretation>
                <emma:interpretation id="interp2" emma:lang="en-US" emma:confidence="0">
                  <emma:literal>E</emma:literal>
                </emma:interpretation>
                <emma:interpretation id="interp3" emma:lang="en-US" emma:confidence="0">
                  <emma:literal>-57</emma:literal>
                </emma:interpretation>
                <emma:interpretation id="interp4" emma:lang="en-US" emma:confidence="0">
                  <emma:literal>-97</emma:literal>
                </emma:interpretation>
              </emma:one-of>
            </emma:emma>
          </inkml:annotationXML>
          <inkml:trace contextRef="#ctx0" brushRef="#br0">19682 7445 113 0,'0'0'252'15,"0"0"-119"1,0 0-41-16,0 0 24 0,0 0-14 15,0 0-24 1,0 0-26-16,0 0-24 0,0 0-5 16,0 0 3-16,5 0-25 0,4 0 10 15,4-3-10 1,0 0 0-16,6 1 24 0,0-1-12 16,0 3-12-1,4 0 11-15,1 0-12 0,6 0 6 16,0 0-6-1,-1 0 7-15,4 0-5 0,0 0-1 16,-3 0-1-16,-1 0 0 16,-4 0 1-16,-4 0-1 15,-7 0 0-15,-9 0 1 16,-2 0-2-16,-3 0 2 16,0 0-1-16,0 0 0 15,0 0-15-15,0 0-4 16,0 3-32-16,0-1-40 15,2 5-65-15,7 1 9 16,-4-3-117-16</inkml:trace>
          <inkml:trace contextRef="#ctx0" brushRef="#br0" timeOffset="849.98">20349 7226 542 0,'0'0'47'16,"0"0"-47"-1,0 0-53-15,0 0 49 0,0 0 4 16,0 0 18 0,0 0-8-16,14 65 16 0,-14-41 10 15,0 3 19 1,0 0 0-16,0-3-42 0,0-2 6 15,0 0-16 1,0 0 3-16,0-3-1 0,0 1-5 16,0 2 0-16,0-1 10 15,0-5-9-15,0 3 6 16,0-4-7-16,0-3 1 16,0-3 6-1,0-2-7-15,0-6 0 0,0 2 16 16,0-1-15-16,0-2 12 15,0 0-13-15,0 3 1 16,0-3 8-16,0 0-9 0,5 0 12 16,9 2 18-1,8 1 3-15,5-1-8 0,6 1-17 16,5-1-7 0,-3 0 7-16,0 1-8 0,-2-1 0 15,0 1 0 1,-4-2 1-16,-2 3-1 0,0-1 0 15,-2-3 1 1,-1 0 13-16,-1 0 11 0,-4 0-9 16,-3 0 4-16,-6 0-4 0,-1 0 16 15,-2 0-13 1,-2 0-18-16,-1 0 8 0,-1 0-9 16,-1 0-6-1,-2 0-6-15,3 0-66 0,-3 0-46 16,2 0-65-1,1 0-67-15</inkml:trace>
          <inkml:trace contextRef="#ctx0" brushRef="#br0" timeOffset="1599.93">20429 7230 329 0,'0'0'181'0,"0"0"-136"0,0 0 0 16,0 0 98-1,0 0-15-15,0 0-34 0,0 0-55 16,118 0-13 0,-93 0 13-16,2 0-23 0,5 0 0 15,4 0 7 1,3 0-21-16,4 0 32 15,-3-4-26-15,-1 0-7 16,-4 2 9-16,-6-1-3 0,-4 3-1 16,-6 0-4-16,-2 0 5 15,-5 0 12 1,-3 0-5-16,2 0-1 0,-3 0 6 16,1 0-19-16,-7 0 13 15,1 0-6-15,-1 0-6 16,-2 0 14-1,0 0-14-15,0 0 5 0,3 0-1 16,-3 0-3-16,0 0-4 0,2 0 2 16,1 0-5-1,1 0-1-15,1 8 6 0,-3 1 0 16,-2 6 2 0,3 1 5-16,-3 2-6 0,0 2 7 15,0 0-8 1,0 1 26-16,0 2-16 0,0 1-1 15,0 2 4 1,0 2-6-16,-3-4-5 0,-2 0-2 16,-1-2 0-16,1 0-1 0,0 0 2 15,2-5 6 1,-3 0 19-16,1-4-26 0,0-4 10 16,-1-1-10-1,1-3-5-15,-3 2 3 0,-22 0-46 16,2 1-139-1,2-8-319-15</inkml:trace>
        </inkml:traceGroup>
      </inkml:traceGroup>
    </inkml:traceGroup>
  </inkml:traceGroup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45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51 162 1640,'0'0'4399,"16"-2"-4366,139-9 235,-65 11 53,-89 0-383,-20 0 4,-6-1 259,-1 2 0,0 0-1,0 2 1,1 0-1,0 2 1,-44 15 0,24 5 100,44-24-299,-1 0 0,1 0 0,0 0-1,-1 0 1,1 0 0,0 0 0,0 0-1,0 1 1,0-1 0,0 1-1,0-1 1,0 1 0,0-1 0,0 1-1,1-1 1,-1 1 0,0 0 0,1-1-1,0 1 1,-1 0 0,1 0 0,0-1-1,0 1 1,0 0 0,0 2-1,3-3 2,0 1 0,0-1-1,0 0 1,0 0 0,0-1-1,1 1 1,-1-1 0,0 1-1,0-1 1,0 0 0,1 0-1,-1-1 1,4 0 0,0 1 9,66 2 64,-44 0-108,0 0 0,0-3 1,-1 0-1,1-2 0,-1-1 0,53-14 0,-81 18 45,-1 0 0,1 0-1,0 0 1,0 0 0,-1 0-1,1 0 1,0-1 0,-1 1 0,1 0-1,0 0 1,0 0 0,0-1-1,-1 1 1,1 0 0,0 0 0,0-1-1,0 1 1,-1 0 0,1-1-1,0 1 1,0 0 0,0 0-1,0-1 1,0 1 0,0 0 0,0-1-1,0 1 1,0 0 0,0-1-1,0 1 1,0 0 0,0-1 0,0 1-1,0 0 1,0-1 0,0 1-1,0 0 1,0 0 0,0-1 0,1 1-1,-1 0 1,0-1 0,0 1-1,0 0 1,1 0 0,-1-1 0,0 1-1,0 0 1,0 0 0,1 0-1,-1-1 1,0 1 0,0 0 0,1 0-1,-1 0 1,0 0 0,1 0-1,-1-1 1,0 1 0,1 0 0,-1 0-1,0 0 1,0 0 0,1 0-1,-1 0 1,0 0 0,1 0 0,-1 0-1,-23-7 446,-8 5-345,1 1 1,-31 3-1,35 0-164,0-2-1,0 0 0,-40-6 0,63 5 54,1 1 0,0-1 0,0 1-1,0-1 1,0 1 0,0-1 0,0 0-1,1 0 1,-1 0 0,0 0-1,0 0 1,1-1 0,-3-1 0,4 3-24,-1-1 0,1 0 0,-1 1 0,1-1 0,0 0 0,0 1 1,-1-1-1,1 0 0,0 1 0,0-1 0,-1 0 0,1 0 0,0 1 0,0-1 1,0 0-1,0 0 0,0 0 0,0 1 0,1-1 0,-1 0 0,0 0 0,0 1 1,0-1-1,1 0 0,1-2-46,0 0 0,0 0-1,0 0 1,0 1 0,0-1 0,1 1 0,-1 0 0,1-1 0,-1 1 0,1 0-1,0 1 1,0-1 0,5-2 0,27-8-121,0 1 0,1 2 1,1 1-1,60-4 0,-307 14 1056,208-2-852,1 0 1,0 0 0,-1 0 0,1 0-1,-1 0 1,1 0 0,0 0-1,-1-1 1,1 1 0,0-1 0,-1 1-1,1-1 1,0 1 0,0-1-1,0 0 1,-1 1 0,1-1 0,0 0-1,0 0 1,0 0 0,0 0-1,-1-2 1,1 1 5,0 0 1,0-1-1,0 1 0,1-1 0,-1 0 0,0 1 1,1-1-1,0 0 0,0 1 0,0-5 1,0 7-17,15-13-403,1 8 110,-1 2 0,1 0 0,0 0 0,26 1 0,-41 2 339,-6-1-48,-1 0 0,1 0 0,0 1 1,0 0-1,0 0 0,-1 1 0,-4 0 0,-2 0 2,-120-1 881,131 0-621,29-1-890,182-11-217,-479 22 2172,268-10-1218,45 5-521,-42-4 402,-1-1 7,0 0-1,0 0 1,0 0 0,0 1-1,0-1 1,0 0 0,0 1-1,0-1 1,0 1 0,0-1-1,0 1 1,0-1 0,0 1-1,0 0 1,0-1 0,-1 1-1,1 0 1,0 0 0,0 0-1,-1-1 1,1 1 0,-1 0-1,2 2 1,-24 0-1920,29 0-1751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49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16 138 96,'0'0'3711,"14"-6"-331,-12 11-3244,-1 1 0,0-1 0,0 0 0,0 1 0,-1-1 0,1 1 0,-1 0 0,-1-1 0,-1 11 0,1 4 115,0 1 24,-1-1 0,-5 25 1,3-25-239,1 1 1,0 25 0,3-29-101,1-13-5,0 0 0,-1 0 0,1 0 0,-1 0 0,0 0 0,-1 0 0,1 0 0,-1 0 0,0 0 0,0 0 0,0 0 0,0 0 0,0 0 0,-4 4 0,7-20-6294,-3-24 5323,0 15 329,-1-145 840,1 0 5150,1 163-5233,0 0-1,1 0 1,0 0-1,-1 0 1,1 1-1,0-1 1,0 0-1,0 1 1,1-1-1,-1 0 1,1 1-1,-1 0 1,1-1 0,0 1-1,0 0 1,0 0-1,0 0 1,0 0-1,0 0 1,1 0-1,-1 1 1,1-1-1,-1 1 1,1 0-1,0 0 1,-1 0-1,1 0 1,0 0-1,0 0 1,-1 1-1,5-1 1,11-2-60,1 1 0,0 0 0,31 2 0,-33 0 123,-14 0-90,-1 1 0,0-1 1,0 1-1,0-1 0,0 1 0,0 0 0,0 0 0,0-1 0,0 1 0,0 1 0,0-1 0,-1 0 0,1 0 1,0 1-1,-1-1 0,1 1 0,-1-1 0,1 1 0,-1 0 0,0 0 0,0-1 0,1 1 0,-1 0 0,-1 0 1,1 0-1,0 0 0,0 0 0,-1 0 0,1 1 0,-1-1 0,0 3 0,3 11 166,-2-1-1,0 1 1,-1 21-1,-1-20-159,1-14-5,0 0 0,0 1 0,-1-1 0,1 0-1,-1 0 1,0 1 0,0-1 0,0 0 0,-1 0 0,1 0-1,-1 0 1,0 0 0,0 0 0,0-1 0,0 1 0,0-1 0,0 1-1,-1-1 1,1 0 0,-5 4 0,-5 1 170,1-1-1,-1 0 1,-24 9 0,6-3 391,30-11-576,-1-1 0,1 0 0,0 0 0,-1 0 0,1 0 0,0 1-1,-1-1 1,1 0 0,0 0 0,-1 1 0,1-1 0,0 0 0,0 1 0,0-1 0,-1 0-1,1 1 1,0-1 0,0 0 0,0 1 0,0-1 0,-1 0 0,1 1 0,0-1-1,0 1 1,0-1 0,0 0 0,0 1 0,0-1 0,0 0 0,0 1 0,0-1-1,0 1 1,0-1 0,1 0 0,-1 1 0,10 16 89,18 8 150,-16-16-306,1 0 0,1-1 0,0 0 0,0-1 0,0-1 0,0 0 0,1-1-1,0-1 1,0 0 0,1-1 0,21 2 0,-33-16-8083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0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24 744,'0'0'6157,"12"-3"-5952,6-3 215,1 2 1,0 0 0,0 1 0,27 0 0,-46 40 1355,0-32-1755,-1-1 0,0 1 0,1 0-1,-1-1 1,-1 1 0,1-1 0,-1 0 0,0 1-1,0-1 1,0 0 0,0 0 0,-6 7 0,-44 44 402,42-47-375,1 0 0,1 1 1,0 1-1,0-1 1,0 1-1,-6 12 1,14-21-48,-1 0 0,1-1 1,-1 1-1,1 0 1,0 0-1,-1 0 1,1 0-1,0 0 0,0-1 1,0 1-1,0 0 1,0 0-1,0 0 1,0 0-1,0 0 0,0 0 1,0-1-1,0 1 1,0 0-1,1 0 0,-1 0 1,0 0-1,1 0 1,-1-1-1,1 1 1,-1 0-1,0 0 0,1-1 1,0 1-1,-1 0 1,1-1-1,-1 1 1,1-1-1,0 1 0,0-1 1,-1 1-1,1-1 1,0 1-1,0-1 1,0 1-1,-1-1 0,1 0 1,0 0-1,0 1 1,0-1-1,0 0 0,0 0 1,-1 0-1,1 0 1,2 0-1,60-1 109,-41 0-92,-20 1-19,1 0 0,-1 0-1,1 0 1,-1 0 0,1-1 0,-1 1 0,0-1 0,1 1 0,-1-1 0,0 0 0,3-1 0,0-8-2711,-5 7 644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0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96,'0'0'7774,"13"-4"-7494,-3 0-122,3 0 167,0 0-1,0 1 0,0 0 1,1 1-1,14-1 0,-28 3-66,1 15 552,-1-12-790,1 0 0,-1-1 1,0 1-1,0 0 0,0-1 1,-1 1-1,1 0 0,-1-1 0,1 1 1,-1 0-1,0-1 0,0 1 1,0-1-1,0 1 0,0-1 1,-1 0-1,1 0 0,-1 1 0,0-1 1,1 0-1,-1 0 0,0 0 1,0-1-1,-3 3 0,5-4-30,-1 1 0,1-1 0,0 1 0,-1-1 1,1 1-1,0-1 0,0 1 0,-1-1 0,1 1 0,0-1 0,0 1 0,0-1 0,0 1 0,0 0 0,0-1 0,0 1 0,0-1 0,0 1 0,0-1 0,0 1 0,0 0 1,0-1-1,1 1 0,-1-1 0,0 1 0,0-1 0,0 1 0,1-1 0,-1 1 0,0-1 0,1 0 0,-1 1 0,0-1 0,1 1 0,-1-1 0,1 0 0,-1 1 1,1-1-1,0 1 0,23 16-66,-18-12 77,-4-3 1,1 0 0,-1 0 0,0 0 0,0 0 1,-1 0-1,1 1 0,0-1 0,-1 1 0,1-1 0,-1 1 0,0-1 0,0 1 0,0 0 0,0 0 0,0 0 1,-1-1-1,0 1 0,1 0 0,-1 0 0,0 0 0,0 0 0,0 0 0,-1 0 0,1 0 0,-1-1 0,1 1 1,-3 5-1,2-5 11,-1 1 1,1-1 0,-1 0-1,0 0 1,0 1 0,0-1 0,0-1-1,-1 1 1,1 0 0,-1 0-1,1-1 1,-1 0 0,0 1 0,0-1-1,0 0 1,-1-1 0,1 1-1,0 0 1,-1-1 0,1 0-1,-6 2 1,-43-1 546,51-4-644,0 0-1,0-1 1,0 1-1,1-1 0,0 0 1,-1 1-1,1-1 1,0 1-1,0-1 0,1-4 1,-1 5-138,0-13-1366,0 1-1300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5 1688,'0'0'9936,"1"-4"-9411,1 277 189,-2-271-978,-1 0 0,1 0 0,-1 1 1,0-2-1,0 1 0,0 0 0,0 0 0,0 0 1,0 0-1,0 0 0,-1-1 0,1 1 0,-1-1 1,1 1-1,-1-1 0,0 0 0,1 1 1,-1-1-1,0 0 0,0 0 0,0 0 0,0 0 1,0-1-1,0 1 0,-4 0 0,-1 3-1147,-8 1-2990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1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85 720,'0'0'9338,"-11"0"-7387,62 1-1560,-30 1-374,-1-2 0,1 0 0,-1-1 0,1-1 0,-1 0 0,40-12 0,-58 13-101,-1 1 0,1-1 0,-1 1 0,0-1 0,1 0 1,-1 0-1,0 0 0,0 0 0,0 0 0,0 0 0,0 0 0,0 0 1,0 0-1,0 0 0,0-1 0,0 1 0,-1 0 0,1-1 1,0 1-1,-1-1 0,1 1 0,-1 0 0,1-3 0,-1-21-4518,-2 9-766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2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1016,'0'0'7076,"0"-6"-6878,0 4-181,1 0-1,-1 0 1,1 0 0,-1 1 0,1-1 0,0 0-1,-1 0 1,1 0 0,0 1 0,0-1-1,0 0 1,0 1 0,1-1 0,-1 1 0,0-1-1,1 1 1,-1 0 0,1-1 0,2 0 0,2-2 182,1 0 1,0 1-1,0 0 1,14-4-1,29-6-99,0 2 0,1 3 0,0 1-1,82 1 1,-153 24-5126,0-7 2162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3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12 1432,'0'0'7189,"9"-12"-3023,-7 66-4072,0-35-110,-1 0-1,-1 1 0,-3 27 1,-11-9-35,12-34-61,0 0-1,0 0 1,0 1 0,0-1-1,1 0 1,0 1-1,0-1 1,0 1-1,0 7 1,1 4-1731,0-6-2269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3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0 1608,'0'0'9004,"0"61"-7565,0-37-1598,1 11 248,-7 52 1,4-76-726,0 0 0,0 0 0,-1-1 0,-1 1 0,0-1 0,0 1 0,-1-2 0,-11 19 0,4-16-2446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4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1280,'0'0'9989,"30"0"-9159,143-16-430,-167 16-441,1 0-73,-2 0-4106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8:03.853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97EA8147-6293-45DF-9E02-53DB3045011D}" emma:medium="tactile" emma:mode="ink">
          <msink:context xmlns:msink="http://schemas.microsoft.com/ink/2010/main" type="writingRegion" rotatedBoundingBox="28292,13594 30724,15847 29640,17018 27207,14765"/>
        </emma:interpretation>
      </emma:emma>
    </inkml:annotationXML>
    <inkml:traceGroup>
      <inkml:annotationXML>
        <emma:emma xmlns:emma="http://www.w3.org/2003/04/emma" version="1.0">
          <emma:interpretation id="{93671197-BB0E-47E6-AD35-3E9C23BE61D9}" emma:medium="tactile" emma:mode="ink">
            <msink:context xmlns:msink="http://schemas.microsoft.com/ink/2010/main" type="paragraph" rotatedBoundingBox="27756,14083 28810,14040 28825,14415 27771,144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CBCA1E-CE4D-4E9C-AE68-ACF1AC3524D1}" emma:medium="tactile" emma:mode="ink">
              <msink:context xmlns:msink="http://schemas.microsoft.com/ink/2010/main" type="line" rotatedBoundingBox="27756,14083 28810,14040 28825,14415 27771,14458">
                <msink:destinationLink direction="with" ref="{21011F75-884E-4A0D-A5E4-E127CC06FD17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C750816-5CDF-42A2-9B45-646F84317145}" emma:medium="tactile" emma:mode="ink">
                <msink:context xmlns:msink="http://schemas.microsoft.com/ink/2010/main" type="inkWord" rotatedBoundingBox="28065,14070 28082,14445 27771,14459 27755,14084"/>
              </emma:interpretation>
              <emma:one-of disjunction-type="recognition" id="oneOf0">
                <emma:interpretation id="interp0" emma:lang="en-US" emma:confidence="0.5">
                  <emma:literal>2</emma:literal>
                </emma:interpretation>
                <emma:interpretation id="interp1" emma:lang="en-US" emma:confidence="0">
                  <emma:literal>z</emma:literal>
                </emma:interpretation>
                <emma:interpretation id="interp2" emma:lang="en-US" emma:confidence="0">
                  <emma:literal>Z</emma:literal>
                </emma:interpretation>
                <emma:interpretation id="interp3" emma:lang="en-US" emma:confidence="0">
                  <emma:literal>.</emma:literal>
                </emma:interpretation>
                <emma:interpretation id="interp4" emma:lang="en-US" emma:confidence="0">
                  <emma:literal>a</emma:literal>
                </emma:interpretation>
              </emma:one-of>
            </emma:emma>
          </inkml:annotationXML>
          <inkml:trace contextRef="#ctx0" brushRef="#br0">-2353 3967 114 0,'0'0'270'0,"0"0"-179"0,0 0-64 15,0 0 21-15,0 0 24 0,0 0 22 16,0 0 27 0,-2-18-20-16,2 17-11 0,0-5-5 15,0-1-31 1,0 2 6-16,0 0-10 0,0 0-29 15,0 3 10 1,0-3-31-16,0 2 2 0,0 2 2 16,0-5-3-1,5 1-2-15,4 0-5 0,1-2-19 16,4 2 19-16,2 0-28 16,0 0 0-16,1 4 17 15,2 1-18-15,-3 0 24 16,-2 0-10-16,2 0 16 15,-3 0-4-15,-2 0 9 16,0 0 0-16,-3 0 1 16,3 0 0-16,-1 0-1 15,-1 6 0-15,1 1-2 0,-1 3 1 16,-6 2 1 0,-3 1-10-16,0 1 10 0,0 2-18 15,-3-2 18 1,-16 0-2-16,-6 5 4 0,1-6 1 15,-6 3-2 1,-3 3 7-16,4-5 15 0,-1 4-23 16,0-4 15-1,6-2-15-15,5 1 0 0,5-6 9 16,6 0-9-16,5-2 0 0,0-5 11 16,3 3-11-1,0-3 18-15,0 0-2 0,0 0 4 16,0 0 9-1,0 0-22-15,0 0 5 0,0 2-2 16,0 1-10 0,11 1 0-16,3 4-1 0,5-1 1 15,3 3 1-15,5-3-1 16,2 0 0-16,4 1 0 16,-3-3 2-16,-3 2-2 15,-2 1 0-15,-4-4 0 16,-4 1 0-16,-4 2 0 15,-2-4 0-15,-3-1 0 16,-3 0 0-16,-2 1 0 16,-3-3 0-16,0 0-2 15,0 0-5-15,0 0-32 16,0 0-103-16,-8-5-358 0</inkml:trace>
        </inkml:traceGroup>
        <inkml:traceGroup>
          <inkml:annotationXML>
            <emma:emma xmlns:emma="http://www.w3.org/2003/04/emma" version="1.0">
              <emma:interpretation id="{06F17D88-23F5-4BB9-B7C1-6B0D9EE2B97E}" emma:medium="tactile" emma:mode="ink">
                <msink:context xmlns:msink="http://schemas.microsoft.com/ink/2010/main" type="inkWord" rotatedBoundingBox="28320,14213 28731,13954 28927,14265 28516,14525"/>
              </emma:interpretation>
              <emma:one-of disjunction-type="recognition" id="oneOf1">
                <emma:interpretation id="interp5" emma:lang="en-US" emma:confidence="0.5">
                  <emma:literal>R</emma:literal>
                </emma:interpretation>
                <emma:interpretation id="interp6" emma:lang="en-US" emma:confidence="0">
                  <emma:literal>T</emma:literal>
                </emma:interpretation>
                <emma:interpretation id="interp7" emma:lang="en-US" emma:confidence="0">
                  <emma:literal>.</emma:literal>
                </emma:interpretation>
                <emma:interpretation id="interp8" emma:lang="en-US" emma:confidence="0">
                  <emma:literal>P</emma:literal>
                </emma:interpretation>
                <emma:interpretation id="interp9" emma:lang="en-US" emma:confidence="0">
                  <emma:literal>D</emma:literal>
                </emma:interpretation>
              </emma:one-of>
            </emma:emma>
          </inkml:annotationXML>
          <inkml:trace contextRef="#ctx0" brushRef="#br0" timeOffset="1116.48">-1666 3954 320 0,'0'0'534'0,"0"0"-464"16,0 0-63-16,0 0 10 16,0 0-4-16,0 0-13 15,0 0 0-15,-13 13 0 16,7 12 0-16,1-1 3 15,-3 0 4-15,-1 1-7 16,2-3 0-16,-2-5 1 16,4 0 5-16,0-5-6 15,-2-2 1-15,2-4-1 0,3-1 1 16,2-2-1 0,0 0 0-16,0-3 1 0,0 2 6 15,0-2-6 1,-3 0 5-16,3 0-6 0,0 0-29 15,0-2-80 1,0-9 20-16,0-2-11 0,0-2 21 16,0-5 7-1,0-2 34-15,5 0 15 0,0-3 9 16,4 1 14-16,-1 0 10 0,1 2 19 16,1 2 21-1,-1 5-18-15,1-2 8 0,1 5 6 16,5 0-25-1,1 2-4-15,4 0-11 0,3 3 2 16,1 0 11 0,2 2-18-16,-2 5 0 0,-4-3-1 15,1 3 7-15,0 0-8 16,-5 0 1-16,-2 0-1 16,-1 0-1-16,-3 0 2 15,3 5 0-15,-7 0 6 16,2 0-5-16,-4 2 5 15,-2-2-5-15,-1 0 11 16,-2 0 8-16,0 0 6 16,0 2 4-16,0 3 30 15,0 0-8-15,-7 2-3 16,-10 3-20-16,-2-1-13 0,-3 1 7 16,0 0-6-1,-2-4-2-15,-1-3 0 16,4 0-9-16,-1-3 16 0,-1 0-15 15,0-3 2 1,1-1 13-16,4 2-8 0,-1-3-2 16,2 0-2-1,3 0-9-15,7 0 18 0,-2 0-17 16,4 0 4 0,3 0 3-16,-1 0-9 0,3 0 0 15,0 0 0-15,0 0 0 0,0 0 0 16,0 0 0-1,0 0 0-15,0 4-1 0,0 0-4 16,0 6 5 0,0 0 10-16,5 0-10 0,5 3 13 15,1-2-12 1,6 1 0-16,2 1 21 0,6-1-13 16,1 0 1-1,2-2 1-15,-2-1-11 0,2-4 5 16,-6 0-5-16,-4-2 0 15,-1-1-1-15,-3-2-3 16,-7 0 4-16,-4 0 0 16,-3 0-10-16,0 0-29 15,-10-5-162-15,-9-9-424 0</inkml:trace>
        </inkml:traceGroup>
      </inkml:traceGroup>
    </inkml:traceGroup>
    <inkml:traceGroup>
      <inkml:annotationXML>
        <emma:emma xmlns:emma="http://www.w3.org/2003/04/emma" version="1.0">
          <emma:interpretation id="{9F5D0587-9C17-45DE-9DD6-35F93E612B22}" emma:medium="tactile" emma:mode="ink">
            <msink:context xmlns:msink="http://schemas.microsoft.com/ink/2010/main" type="paragraph" rotatedBoundingBox="28111,13990 30444,16150 29640,17018 27308,148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5C8E7E-EA7C-41E3-8F71-134D6E7A3138}" emma:medium="tactile" emma:mode="ink">
              <msink:context xmlns:msink="http://schemas.microsoft.com/ink/2010/main" type="line" rotatedBoundingBox="28111,13990 30444,16150 29640,17018 27308,14858"/>
            </emma:interpretation>
          </emma:emma>
        </inkml:annotationXML>
        <inkml:traceGroup>
          <inkml:annotationXML>
            <emma:emma xmlns:emma="http://www.w3.org/2003/04/emma" version="1.0">
              <emma:interpretation id="{95A3AB28-C726-4848-845F-5260572390FF}" emma:medium="tactile" emma:mode="ink">
                <msink:context xmlns:msink="http://schemas.microsoft.com/ink/2010/main" type="inkWord" rotatedBoundingBox="27977,14136 28519,14637 28060,15133 27518,14631">
                  <msink:destinationLink direction="with" ref="{21011F75-884E-4A0D-A5E4-E127CC06FD17}"/>
                </msink:context>
              </emma:interpretation>
              <emma:one-of disjunction-type="recognition" id="oneOf2">
                <emma:interpretation id="interp10" emma:lang="en-US" emma:confidence="0.5">
                  <emma:literal>h</emma:literal>
                </emma:interpretation>
                <emma:interpretation id="interp11" emma:lang="en-US" emma:confidence="0">
                  <emma:literal>S</emma:literal>
                </emma:interpretation>
                <emma:interpretation id="interp12" emma:lang="en-US" emma:confidence="0">
                  <emma:literal>B</emma:literal>
                </emma:interpretation>
                <emma:interpretation id="interp13" emma:lang="en-US" emma:confidence="0">
                  <emma:literal>k</emma:literal>
                </emma:interpretation>
                <emma:interpretation id="interp14" emma:lang="en-US" emma:confidence="0">
                  <emma:literal>b</emma:literal>
                </emma:interpretation>
              </emma:one-of>
            </emma:emma>
          </inkml:annotationXML>
          <inkml:trace contextRef="#ctx0" brushRef="#br0" timeOffset="1956.44">-2545 4313 42 0,'0'0'242'0,"0"0"-136"0,0 0-56 16,0 0 28-1,0 0-3-15,0 0-33 0,0 0-19 16,-3 0 10 0,3 0-8-16,0 0-6 0,3 0-17 15,4 0 36-15,2 0 46 0,2 0 17 16,-3 0-14-1,-3 0-11-15,4 0-32 0,-2 0 3 32,7 0-23-32,0 0-10 0,5 0 11 0,0 0-24 15,5 0 12 1,1 3-13-16,5 2 7 0,2 0-7 16,0-1 0-1,1 4 0-15,0-6 7 16,0 3-7-16,2 0 0 0,0-2 0 15,3-1 0 1,0-2 3-16,-1 2-3 0,-1 1 1 16,3-1 2-1,-7-2-1-15,4 0-3 0,-7 0 1 16,1 0 0 0,-2 0 1-16,-10 0-1 0,-1 0 0 15,-10 0-1-15,-4 0 1 0,-3 0 0 16,0 0-21-1,0 3-49-15,-22-2-101 0,-1 2-136 16,0-3-222-16</inkml:trace>
          <inkml:trace contextRef="#ctx0" brushRef="#br0" timeOffset="2865.27">-2317 4519 165 0,'0'0'290'16,"0"0"-189"-1,0 0-47-15,0 0 71 0,0 0-17 16,0 0-55-16,0 0 1 0,89-2-18 15,-70 2 4 1,0 0 15-16,-3 0-19 0,3 0 14 16,-3 0-21-1,1 2-15-15,-1 5 14 0,3 1-18 16,-3 1-2 0,1 1 1-16,-1 0-8 0,-5 0-1 15,-1-1 0-15,-3 2 0 16,-5-4-2-16,-2 0 2 15,0 0-11-15,0 0 11 16,-11 4-6-16,-5-2 6 16,-6 1 1-16,3-3 0 0,0 0 19 15,6-1-14 1,1-5 4-16,7 3 19 16,5-4-28-16,0 0 30 15,0 0-4-15,0 0 2 16,0 0 8-16,0 0-30 0,0 0-6 15,0 0-1 1,9 0-22-16,1 0 15 0,6 4 0 16,-2-2-4-1,3 6 11-15,-4-4-14 0,0 4 2 16,-2-3 12 0,-2 3-19-16,-1-4 19 0,-1-2-2 15,2 3 2-15,-1 0 2 0,-2-2-2 16,-1-1 0-1,-2 3-2-15,-1 0 1 0,-2-1-1 16,0 1-14 0,0 2-6-16,0-4 21 0,0 2 1 15,-10 0 0 1,-6-2 30-16,-6 2-15 0,-3-3 18 16,-5 3-18-1,3-5-15-15,0 0 36 0,5 0-27 16,3 0-2-16,3 0 9 15,5 0-13-15,-2 0-3 16,2 0 0-16,-3 0-14 16,-2 0-28-16,2-5-78 15,6 0-120-15,3 0-129 0</inkml:trace>
        </inkml:traceGroup>
        <inkml:traceGroup>
          <inkml:annotationXML>
            <emma:emma xmlns:emma="http://www.w3.org/2003/04/emma" version="1.0">
              <emma:interpretation id="{9CAC6964-D837-474E-9519-60BDDD8DFFD7}" emma:medium="tactile" emma:mode="ink">
                <msink:context xmlns:msink="http://schemas.microsoft.com/ink/2010/main" type="inkWord" rotatedBoundingBox="29152,14954 30444,16150 29640,17018 28349,15822"/>
              </emma:interpretation>
              <emma:one-of disjunction-type="recognition" id="oneOf3">
                <emma:interpretation id="interp15" emma:lang="en-US" emma:confidence="0.5">
                  <emma:literal>^</emma:literal>
                </emma:interpretation>
                <emma:interpretation id="interp16" emma:lang="en-US" emma:confidence="0">
                  <emma:literal>.</emma:literal>
                </emma:interpretation>
                <emma:interpretation id="interp17" emma:lang="en-US" emma:confidence="0">
                  <emma:literal>,</emma:literal>
                </emma:interpretation>
                <emma:interpretation id="interp18" emma:lang="en-US" emma:confidence="0">
                  <emma:literal>n</emma:literal>
                </emma:interpretation>
                <emma:interpretation id="interp19" emma:lang="en-US" emma:confidence="0">
                  <emma:literal>-</emma:literal>
                </emma:interpretation>
              </emma:one-of>
            </emma:emma>
          </inkml:annotationXML>
          <inkml:trace contextRef="#ctx0" brushRef="#br0" timeOffset="4465.19">-1559 5344 129 0,'0'0'258'0,"0"0"-137"15,0 0-30 1,0 0 58-16,0 0 2 0,0 0-19 16,0 0-24-16,0-9-31 0,0 9-12 31,0-2-20-31,0 2-23 0,7-3 5 0,4 3-9 15,6 0-1 1,4 0 5-16,8 0-21 0,8 0 24 16,8 0-18-1,4 0-6-15,5 0 15 0,3 0-15 16,3 0 9-16,2 0-2 16,1 3-7-16,2-1-2 15,0 3 1-15,3-1 0 16,-3 4 0-16,1 0 0 15,-7-1 1-15,-3 2-1 16,-6-1 7-16,-4-1-8 16,-6 1 1-16,-2-4 0 15,-2 3-1-15,-6-7 1 16,-9 0 0-16,-1 0-1 16,-10 0 7-16,-5 0-5 0,-1 0-1 15,-1 0 0 1,-3 0 13-16,0 0-6 0,0 0 6 15,0 0-7 1,0 0-5-16,0 0-1 0,0 0 0 16,0 0-6-1,0 5 5-15,0-5-6 0,0 5 6 16,0 5 1-16,0 2 0 0,0 10 4 16,0-4 5-1,0 8-8-15,-3 1 18 0,-1 2-11 16,2 6 8-1,-1 1 7-15,1 1-23 16,-3 5 6-16,2 4-6 16,-6 2 0-16,2 4 12 15,-2-1-11-15,-2 3 8 16,1 0 4-16,-2-2-13 16,-1-4 18-16,0-4-17 0,2-2 0 15,-1-6 16 1,2-2-16-16,-1-2-1 0,1 2 0 15,1-1 1 1,1-2 7-16,-3 3-8 0,4-2-1 16,-2-3 0-1,1 3 1-15,-1 0 0 0,4-1 0 16,0-1 1-16,1-4-11 0,4 1 10 16,0-5-7-1,0 0-2-15,0-1-24 0,0-3 5 16,0-3-20-1,7-4-38-15,-5 1-4 0,-2-8-48 16,0 1-151 0,-5-5-341-16</inkml:trace>
        </inkml:traceGroup>
      </inkml:traceGroup>
    </inkml:traceGroup>
  </inkml:traceGroup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1200,'0'0'5620,"0"-5"-4674,0-24 4048,24 29-4658,20 0-154,-26 2-150,-1-1 1,0-1-1,0-1 0,0 0 1,0-1-1,0-1 0,0-1 1,-1 0-1,27-11 1,-43 15-71,1 0 0,-1 0 1,1 0-1,-1 0 0,0 0 1,1 0-1,-1 0 0,0 0 1,1-1-1,-1 1 0,0 0 1,1 0-1,-1-1 0,0 1 1,1 0-1,-1 0 0,0-1 1,0 1-1,1 0 0,-1-1 1,0 1-1,0 0 0,1-1 1,-1 1-1,0 0 0,0-1 1,0 1-1,0 0 0,0-1 1,0 1-1,0-1 0,0 1 1,0 0-1,1-1 0,-2 0 1,-12-2-5980,4 3 1644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11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1296,'0'0'5627,"57"0"-659,145 16-6047,-202-16 889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12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94 138 392,'0'0'9009,"-5"54"-7954,0-21-894,1 10-35,-3-1-1,-1 0 0,-18 54 0,26-95-194,0-1-1,0 0 0,0 1 0,0-1 0,0 1 1,0-1-1,0 0 0,0 1 0,0-1 0,0 1 0,-1-1 1,1 1-1,0-1 0,0 0 0,0 1 0,0-1 1,-1 0-1,1 1 0,0-1 0,0 0 0,-1 1 1,1-1-1,0 0 0,0 1 0,-1-1 0,1 0 1,0 0-1,-1 1 0,1-1 0,0 0 0,-1 0 0,1 0 1,-1 1-1,1-1 0,0 0 0,-1 0 0,1 0 1,-1 0-1,1 0 0,-1 0 0,1 0 0,-9-20-2279,3-11 2114,0 1-1,3-1 0,0 0 1,2-1-1,1 1 0,8-60 1,-7 84 313,0 0 1,0 0-1,1 0 1,0 0-1,0 0 1,1 1-1,0-1 1,0 1 0,0 0-1,1 0 1,0 0-1,0 0 1,1 0-1,-1 1 1,1 0-1,0 0 1,1 0-1,-1 1 1,1 0 0,0 0-1,0 0 1,0 1-1,0-1 1,1 2-1,10-4 1,9-1 204,0 2 0,0 1 0,1 1 0,0 1 0,33 2 0,-55 0-183,-4 1-54,0 0 0,0 0-1,0 0 1,0-1 0,0 1-1,0 0 1,0 0 0,0 0-1,0 0 1,0 1 0,-1-1-1,1 0 1,0 0 0,-1 0-1,1 1 1,-1-1 0,0 0-1,1 1 1,-1-1 0,0 0-1,0 1 1,0-1 0,0 0-1,0 1 1,0-1 0,0 0-1,0 2 1,-5 43 549,-7-24-544,-1 0-1,0-1 0,-2-1 1,0 0-1,-31 30 0,19-20 22,23-27-4,1-1 0,0 1 0,-1-1 0,1 0 0,-1 0 0,0 0 1,0 0-1,0-1 0,0 1 0,0-1 0,0 0 0,0 0 0,-8 0 1,-64 1 325,54-2-532,22 0-111,12 9-1297,181 82 2907,-190-89-1381,0-1-1,0 1 1,0-1 0,0 1 0,0 0 0,-1 0 0,1 0-1,-1 0 1,1 0 0,-1 1 0,0-1 0,0 1 0,0-1-1,0 1 1,-1 0 0,2 3 0,9-1-4202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13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4625,'0'0'3570,"13"-4"-3239,3-1 59,1 1 0,0 1 0,0 1 0,29-1 0,-42 2-305,0 2 0,0-1 1,0 0-1,-1 1 0,1 0 0,0-1 1,0 1-1,-1 1 0,1-1 0,0 1 0,-1-1 1,0 1-1,1 0 0,2 3 0,-4-3-86,0 0 0,-1 0 0,1 0 0,-1 1 0,0-1 0,0 0 0,0 1 0,0-1 0,0 1 0,-1-1 0,1 1 0,-1-1 0,1 1 0,-1-1 0,0 1 0,0-1 0,0 1 0,0 0 0,-1-1 0,1 1 0,-1-1 0,1 1 0,-1-1 0,-2 5 0,1-3 28,-1 1-1,1-1 1,-1 1-1,0-1 1,-1 0-1,1 0 1,-1-1 0,1 1-1,-1-1 1,0 1-1,-1-1 1,-6 4-1,6-5-11,1 1-1,0 0 1,-1 0-1,1 0 1,1 1-1,-1-1 1,0 1-1,1 0 1,0 0-1,0 0 1,0 1-1,0-1 1,-2 6-1,5-8-10,0-1 0,-1 0 0,1 0-1,0 1 1,0-1 0,0 0 0,0 0-1,0 1 1,0-1 0,0 0 0,1 0-1,-1 1 1,0-1 0,1 0 0,-1 0 0,1 0-1,-1 1 1,1-1 0,-1 0 0,1 0-1,0 0 1,0 0 0,0 0 0,-1 0-1,1 0 1,0 0 0,0-1 0,0 1-1,0 0 1,0-1 0,1 1 0,-1 0 0,0-1-1,0 1 1,0-1 0,1 0 0,-1 1-1,0-1 1,0 0 0,1 0 0,-1 0-1,2 0 1,11 2 9,-1-2-1,1 1 1,18-3-1,-9 0-30,51 2-1011,-69-5-1476,-4-3-1007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14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1792,'0'0'8738,"7"-1"-8514,79-1 271,-85 5-415,0 0-1,0 0 1,-1 0-1,1 0 1,-1 0-1,0 0 1,0 0-1,0 0 1,0 0-1,0 0 1,-1 0 0,0 0-1,-1 6 1,-2-5-53,1 0 0,0 1 0,1-1 0,-1 1 0,1 0 0,0 0 0,-3 8 1,5-11-36,0-1 1,0 1 0,-1-1 0,1 1 0,0-1 0,1 1 0,-1 0 0,0-1 0,0 1 0,0-1 0,1 1 0,-1-1-1,1 1 1,0-1 0,-1 1 0,1-1 0,0 0 0,0 1 0,-1-1 0,1 0 0,0 0 0,0 0 0,1 1 0,-1-1-1,0 0 1,0 0 0,0-1 0,1 1 0,-1 0 0,3 1 0,-1-1 6,-1 0 0,1 1-1,-1-1 1,1 1 0,-1-1 0,0 1 0,0 0 0,0 0-1,0 0 1,0 0 0,0 0 0,-1 1 0,1-1 0,-1 0-1,1 1 1,-1-1 0,0 1 0,0 0 0,0-1 0,0 1-1,-1 0 1,1-1 0,-1 1 0,1 0 0,-1 0 0,0 0-1,0-1 1,0 1 0,-1 0 0,1 0 0,-2 5 0,0-6 26,1 0 0,-1 0 0,0 0 0,0 0 0,0 0 0,-1 0 0,1 0 0,0-1 0,-1 1 0,1-1 0,-1 0 0,1 0 0,-1 0 0,0 0 0,1 0 0,-1 0 0,-3 0 0,-48 7 362,53-8-623,0 0-1,0 0 1,0 0-1,0 0 1,0-1 0,0 1-1,0 0 1,0 0-1,1-1 1,-1 1 0,0-1-1,0 1 1,0-1-1,0 1 1,1-1-1,-1 1 1,0-1 0,0 0-1,1 1 1,-1-1-1,0 0 1,1 0 0,-1 1-1,1-1 1,-1 0-1,1 0 1,0 0 0,-1-1-1,-1-1-600,-3-7-4630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14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12 1008,'0'0'11179,"0"-11"-11026,-2 49-243,-1 0-1,-3 0 1,-1 0-1,-2 0 1,-16 44-1,21-45-4391,4-28 1964,0-3-1623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14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46 912,'0'0'6283,"11"0"-3488,36 2-2008,-3 0-609,-32 0-302,0-2-1,1 1 1,-1-1-1,1-1 1,-1 0 0,0-1-1,0 0 1,14-5-1,-26 6 22,1 1-1,0-1 0,-1 1 0,1-1 0,-1 0 1,1 1-1,-1-1 0,1 0 0,-1 0 0,1 1 0,-1-1 1,0 0-1,1 0 0,-1 0 0,0 0 0,0 1 0,1-1 1,-1 0-1,0 0 0,0 0 0,0 0 0,0 0 1,0 0-1,-1 1 0,1-1 0,0-2 0,-1-3-1564,1-4-3112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15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75 968,'0'0'7500,"6"-8"-6913,2-2-294,-5 6-130,0 0 0,0 0 0,0 0 0,0 0-1,1 0 1,-1 1 0,1-1 0,0 1 0,0 0 0,1 0 0,-1 1 0,0-1-1,1 1 1,0 0 0,-1 0 0,1 0 0,0 1 0,8-2 0,202 14-2082,-182-11-2684,-20 0-318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15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3953,'0'0'6108,"0"31"-4845,4 53-813,-1-41-1742,-1 0-4030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16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3089,'0'0'7213,"0"0"-7087,2 56 802,0-35-915,-1 0 0,-1 1-1,-1-1 1,-1 0-1,-6 23 1,5-13-2890,3-24-1198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7:32.313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C8ACA205-1F3B-4968-BCB6-5B8219AD345A}" emma:medium="tactile" emma:mode="ink">
          <msink:context xmlns:msink="http://schemas.microsoft.com/ink/2010/main" type="writingRegion" rotatedBoundingBox="33372,10645 32968,12457 29857,11764 30261,9951"/>
        </emma:interpretation>
      </emma:emma>
    </inkml:annotationXML>
    <inkml:traceGroup>
      <inkml:annotationXML>
        <emma:emma xmlns:emma="http://www.w3.org/2003/04/emma" version="1.0">
          <emma:interpretation id="{D40F9AE3-5D8C-4B69-9316-7C3D4BB7E3DB}" emma:medium="tactile" emma:mode="ink">
            <msink:context xmlns:msink="http://schemas.microsoft.com/ink/2010/main" type="paragraph" rotatedBoundingBox="33349,10890 33161,11455 32734,11313 32922,107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EACC7C-16CB-43EA-AAD2-8EE1B19927A1}" emma:medium="tactile" emma:mode="ink">
              <msink:context xmlns:msink="http://schemas.microsoft.com/ink/2010/main" type="line" rotatedBoundingBox="33349,10890 33161,11455 32734,11313 32922,10748"/>
            </emma:interpretation>
          </emma:emma>
        </inkml:annotationXML>
        <inkml:traceGroup>
          <inkml:annotationXML>
            <emma:emma xmlns:emma="http://www.w3.org/2003/04/emma" version="1.0">
              <emma:interpretation id="{688A7874-DE56-48B6-B993-4F8C75D3CDC6}" emma:medium="tactile" emma:mode="ink">
                <msink:context xmlns:msink="http://schemas.microsoft.com/ink/2010/main" type="inkWord" rotatedBoundingBox="33349,10890 33161,11455 32734,11313 32922,10748"/>
              </emma:interpretation>
              <emma:one-of disjunction-type="recognition" id="oneOf0">
                <emma:interpretation id="interp0" emma:lang="en-US" emma:confidence="0.5">
                  <emma:literal>.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-</emma:literal>
                </emma:interpretation>
                <emma:interpretation id="interp3" emma:lang="en-US" emma:confidence="0">
                  <emma:literal>S</emma:literal>
                </emma:interpretation>
                <emma:interpretation id="interp4" emma:lang="en-US" emma:confidence="0">
                  <emma:literal>°</emma:literal>
                </emma:interpretation>
              </emma:one-of>
            </emma:emma>
          </inkml:annotationXML>
          <inkml:trace contextRef="#ctx0" brushRef="#br0">1294 3431 479 0,'0'0'121'16,"0"0"-79"-16,0 0-17 0,0 0 24 15,0 0 10 1,0 0-46-16,0 0-12 0,97-42 5 15,-66 40-6 1,-8-1 15-16,3 3 34 0,-7 0 11 16,-3 0 4-1,-5 0-35-15,-3 0-29 0,-1 0 16 16,-3 0-15-16,-1 0-1 0,-1 0 13 16,1 8-11-1,-3 4 5-15,0 0 0 0,2 0-7 16,-2 3 14-1,0-2-14-15,0-2 0 0,0 1 19 16,-14 0-19 0,-1 0 22-16,-5 1 14 0,8-1-8 15,-5 0 5-15,6-2-21 16,6-5-5-16,-2 0-4 16,7-3-3-16,0-2 0 15,0 0 0-15,0 3-22 16,7-1-3-16,14 4 14 15,3-1 11-15,6-1 2 16,-2 3-2-16,-4 1 0 16,-3 0-1-16,-7 4 0 15,0-1 0-15,-3 4 2 16,-3-1-1-16,-1 1 14 0,-3-2-14 16,-1 2 7-1,-1-3-7-15,-2-3 1 0,0-1 8 16,0-3-9-1,0 0 1-15,0-3 15 0,0 3-15 16,-5-3 34 0,-9 3 13-16,-4 0-9 0,-8 0 10 15,-3-2-2-15,-3 1 11 0,-1-1 0 16,5-2-38 0,7-1 14-16,4 0-17 0,7 0-16 15,4 0 15 1,4 0-16-16,-1 0-6 0,3 0-39 15,0-11-147 1,0-1-18-16,0-4-277 0</inkml:trace>
          <inkml:trace contextRef="#ctx0" brushRef="#br0" timeOffset="-719.95">1313 3495 424 0,'0'0'270'0,"0"0"-209"16,0 0-61-1,0 0 0-15,0 0-2 0,0 0 4 16,0 0-2-1,3-4 33-15,-3 8 6 0,0 2 30 16,0 1-12 0,0 6 2-16,0 4 6 0,0 5-38 15,0 7-2-15,0 3-19 0,0 4 1 16,0 3 0 0,0 4-7-16,-8-4 1 0,2-3 2 15,1-2-2 1,0-6-1-16,-1-7 0 0,6-9-4 15,-3-2-5 1,3-5-1-16,-2-5-6 0,2 0-3 16,-3 0-60-1,3 0-25-15,0-8-97 0,0-9-199 0</inkml:trace>
        </inkml:traceGroup>
      </inkml:traceGroup>
    </inkml:traceGroup>
    <inkml:traceGroup>
      <inkml:annotationXML>
        <emma:emma xmlns:emma="http://www.w3.org/2003/04/emma" version="1.0">
          <emma:interpretation id="{03D1F8C9-997C-4E71-99FC-D09FE86FAE24}" emma:medium="tactile" emma:mode="ink">
            <msink:context xmlns:msink="http://schemas.microsoft.com/ink/2010/main" type="paragraph" rotatedBoundingBox="31377,10200 30973,12013 29857,11764 30261,99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4F3E694-407D-4BB1-8151-9F89AF73E13C}" emma:medium="tactile" emma:mode="ink">
              <msink:context xmlns:msink="http://schemas.microsoft.com/ink/2010/main" type="line" rotatedBoundingBox="31377,10200 30973,12013 29857,11764 30261,9951">
                <msink:destinationLink direction="with" ref="{4F433828-0129-4DFB-B295-3B079E072D07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F8D1D97-6B21-455E-B9E9-24E0C43F9987}" emma:medium="tactile" emma:mode="ink">
                <msink:context xmlns:msink="http://schemas.microsoft.com/ink/2010/main" type="inkWord" rotatedBoundingBox="31377,10200 30973,12013 29857,11764 30261,9951"/>
              </emma:interpretation>
              <emma:one-of disjunction-type="recognition" id="oneOf1">
                <emma:interpretation id="interp5" emma:lang="en-US" emma:confidence="0.5">
                  <emma:literal>Elm</emma:literal>
                </emma:interpretation>
                <emma:interpretation id="interp6" emma:lang="en-US" emma:confidence="0">
                  <emma:literal>EIM</emma:literal>
                </emma:interpretation>
                <emma:interpretation id="interp7" emma:lang="en-US" emma:confidence="0.5">
                  <emma:literal>o is</emma:literal>
                </emma:interpretation>
                <emma:interpretation id="interp8" emma:lang="en-US" emma:confidence="0">
                  <emma:literal>Erns</emma:literal>
                </emma:interpretation>
                <emma:interpretation id="interp9" emma:lang="en-US" emma:confidence="0">
                  <emma:literal>Errs</emma:literal>
                </emma:interpretation>
              </emma:one-of>
            </emma:emma>
          </inkml:annotationXML>
          <inkml:trace contextRef="#ctx0" brushRef="#br0" timeOffset="6799.12">-1249 2776 572 0,'0'0'152'15,"0"0"-83"-15,0 0 70 16,0 0 27-16,0 0-37 16,0 0-64-16,0 0-10 15,2-3-14-15,-2 3 1 16,0 0-10-16,0 0-32 0,-5 0 6 16,-1 0-6-1,-7 5 1-15,-5 12 0 0,-3 0-1 16,-2 5 0-16,4-5 4 15,2 1-3-15,3-5-1 16,4-1 0 0,2-3 0-16,0 1 0 0,2-3 0 15,3-2 0-15,1-1 5 0,2 1-5 16,0-2-1 0,0 0-11-16,0 2-8 0,0 2 19 15,5 0 1 1,9 1 0-16,-1-2 0 0,4 2 0 15,-1 2 0 1,0-3 0-16,1-2-10 0,-1 3 9 16,3-7-21-16,-3 5-17 15,1-4-16-15,7-2-64 16,-5 0-170-16,-6 0-417 0</inkml:trace>
          <inkml:trace contextRef="#ctx0" brushRef="#br0" timeOffset="7139.1">-1141 2929 954 0,'0'0'266'0,"0"0"-188"15,0 0-4 1,0 0 48-16,0 0-67 0,0 0-29 15,0 0-26 1,0-4-16-16,0 8 9 0,0 17-2 16,0 2 9-16,0 7 4 0,0-1-2 15,0-2-3 1,-5-3 1-16,-1-1 0 0,1-4 3 16,0 1-3-1,0-1 0-15,-2-2 3 0,2 0-3 16,3-2-1-1,-1-4-46-15,3 1-73 0,0-6-24 16,0-1-86-16,0-5-92 16,0 0-300-16</inkml:trace>
          <inkml:trace contextRef="#ctx0" brushRef="#br0" timeOffset="9731.34">-915 2981 54 0,'0'0'238'0,"0"0"-156"16,0 0-56-1,0 0 75-15,0 0 27 0,0 0-46 16,0 0-24 0,0-2-9-16,0 2-23 0,0 0-3 15,0 0-23 1,0 0 9-16,0 0 23 0,2 5-31 16,1 2 17-16,-1 3-17 15,2-3 8-15,-4 3 8 16,0 0 0-16,0 2 2 15,0-3-1-15,0 4-10 16,0-1 10-16,0 2-17 16,-4-1 2-16,-1 1 4 15,0 1-5-15,0 0 5 16,-1 2-6-16,3-3-1 16,3 2 0-16,-2-5 0 15,2 1 1-15,0-3 0 0,0 3-1 16,0-3 1-1,-3-2-1-15,3 3 5 0,-2-2-5 16,-2 1 0 0,1-1 0-16,1-4-2 0,-1 4 4 15,1-6-2 1,2 3 0-16,0-2 0 0,0-2 0 16,0-1-29-16,0 4-17 0,0-3-21 15,0 2-3 1,0-3 2-16,0 0-10 0,0 0-28 15,0 0 0-15</inkml:trace>
          <inkml:trace contextRef="#ctx0" brushRef="#br0" timeOffset="10261.34">-807 3023 312 0,'0'0'240'0,"0"0"-178"16,0 0-43-1,0 0-4-15,0 0 17 0,0 0 66 16,0 0-46 0,14 41-27-16,-7-29 7 0,5-5 2 15,-4 3 20-15,0-5-5 0,1 3-9 16,-4 1 17-1,2 1-9-15,5 0-4 0,-1 4 7 16,2 1-23 0,0 0-5-16,4-1-16 0,-1 1-5 15,1-3 5 1,-4 0-7-16,0-2 0 0,-2-2 0 16,-2-3 1-16,-1 0-1 15,-6-5 0-15,-2 2 5 16,3-2-5-16,-3 0 0 15,2 1-9-15,5 3-29 16,9-4-41-16,-2 0-118 16,1 0-169-16</inkml:trace>
          <inkml:trace contextRef="#ctx0" brushRef="#br0" timeOffset="11761.26">-888 2843 196 0,'0'0'218'16,"0"0"-153"-16,0 0-13 16,0 0 49-16,0 0 20 0,0 0-38 15,0 0-14 1,0 0-3-16,0 0-37 0,0 0 2 15,0 0-14 1,0 0 3-16,0 0 18 0,0 0-19 16,0 0-9-1,0 0 22-15,0 0-21 0,0 0 11 16,0 0-3 0,0 0-18-16,0 0 25 0,0 0-16 15,0 0 1-15,0 0 6 0,0 0-17 16,0 0-1-1,0 0 1-15,0 0-3 0,0 0-3 16,0 0 12 0,0 0-6-16,0 0 3 0,0 0-2 15,0 0-1 1,0 0 0-16,0 0 0 0,5-6 3 16,0-1-3-16,2-3 0 15,-2 2 0-15,2-5 0 16,2 4 0-16,1 0 0 15,1-4-11-15,3 1 10 16,0 0-21-16,1 0 15 16,2 2 5-16,-1 0-7 15,-2 0 9-15,0 5 0 16,0 1-3-16,2-1 1 16,-4 2 2-16,5 3-1 15,-3 0 1-15,0 0-11 0,-3 0 10 16,1 0 0-1,2 0-2-15,-2 0 3 0,-2 0 0 16,1 3 0 0,0-1 3-16,-6 1-3 0,0-1 0 15,-2-2 0 1,-3 2 0-16,0 1 0 0,0-1 1 16,0 3-1-16,0 5 13 0,0 1-11 15,0-3 4 1,0 7-6-16,0-2 0 0,0 4 6 15,-3-3-6 1,1 2 0-16,-3-5 2 0,-1 1-1 16,1 0-1-1,0-4 1-15,-7 2 6 0,-2 0 23 16,-5-2-4 0,-4 0-2-16,-3 3 8 0,0-4-22 15,2-2 9-15,1 0-18 16,4-3-1-16,6 1 23 15,5-3-17-15,3 2-3 16,-1-2 1-16,6 0-3 16,-3 0-1-16,3 0 0 15,0 0 0-15,0 0 0 16,-2 1 0-16,-1-1 0 16,-2 3-1-16,1 1-8 0,2 0 8 15,-3-1-30 1,5 2 1-16,-3 0 21 0,3-1-16 15,0-1-20 1,0 2-34-16,0 0-96 0,0 0-38 16,0-5-147-16</inkml:trace>
          <inkml:trace contextRef="#ctx0" brushRef="#br0" timeOffset="13262.37">-1526 3467 322 0,'0'0'105'16,"0"0"-69"-16,0 0-24 15,0 0 43-15,0 0 27 0,0 0-42 16,0 0-17 0,0 0 24-16,0 0 22 0,0 0 12 15,0 0 0 1,0 0-3-16,0 0 23 0,0 0-27 16,0 0-11-1,0 0-13-15,2 0-18 0,1 0 11 16,3 0-8-16,4 0-34 15,7 0 15-15,4 0-15 16,9 0 0-16,6 7 12 16,-1 1-11-16,0 1-2 15,3 1 0-15,1-3 0 16,1 3 0-16,0 0 0 16,7-3 1-16,0-2 4 15,3 3-4-15,5-4-1 16,0 4 0-16,1-3 0 15,-4-1 7-15,-3 5-6 0,-4-8-1 16,-3 4 0 0,-4-2-2-16,-3-1 2 0,-2-2 0 15,-1 3-4 1,1-3 3-16,-7 2 2 0,2-2 1 16,-9 3-2-1,-3-3-5-15,-5 2 4 0,-5-2-6 16,-6 0-7-16,0 0 14 0,0 2-33 15,0 1-29 1,-9 2-20-16,-26 7-77 0,-1-2-29 16,1-3-105-16</inkml:trace>
          <inkml:trace contextRef="#ctx0" brushRef="#br0" timeOffset="14112.31">-1345 3934 667 0,'0'0'257'0,"0"0"-183"0,0 0-47 15,0 0 47-15,0 0 16 0,0 0-29 16,0 0-38 0,147-30-13-16,-116 25 0 0,-7 5-10 15,-3 0 9 1,-5 0-9-16,-2 0 0 0,-2 0 0 16,-5 12 0-1,-2 6 0-15,1-1 9 0,-3 5-8 16,-3 1 9-16,0 5-10 15,0 3 7-15,-19-4 1 16,-4 1-8-16,0-1 0 16,-1-5 13-16,5-5-13 15,-1-5 16-15,9-4-16 16,6-4 7-16,2-1-3 16,3-2-4-16,0-1-1 15,0 4 1-15,0-2-26 0,3 0 0 16,10 4 19-1,3 1 7-15,3 0 1 0,0 0-1 16,0 3 0 0,-3 0 0-16,1 4-1 0,-6-2 1 15,-3 4 0 1,1-2 0-16,-7 0 3 0,3-2-3 16,-1-2 0-1,-2 0 3-15,1 0-2 0,-3-3-1 16,0 0 0-16,0 1 0 0,0-3 9 15,0 2-8 1,-3 1 12-16,-13-3 29 0,-5 1 0 16,-7 1 12-1,-2-2-24-15,-3-4-12 0,1-1 22 16,7 0-15 0,4 0-2-16,7 0 8 0,6 0-31 15,2 0 11-15,6 0-11 16,0-9-50-16,0-9-84 15,0 5-95-15,12-4-364 0</inkml:trace>
        </inkml:traceGroup>
      </inkml:traceGroup>
    </inkml:traceGroup>
  </inkml:traceGroup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16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2601,'0'0'6762,"0"5"-4459,-6 124-1105,4-114-1558,0 0 1,-1-1-1,-1 1 0,0-1 1,-1 0-1,-10 21 0,9-26-1488,-3-1-937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17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1112,'0'0'9864,"36"0"-8383,4 2-1459,38-2-285,-72 0-209,0-1-1,-1 0 1,1 0 0,-1 0-1,1-1 1,-1 0 0,0 0-1,0 0 1,0-1 0,0 1-1,5-5 1,0-3-2579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17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1320,'0'0'8423,"30"0"-6953,216 0-662,-246 0-1021,-7 0-4284,-6 0-445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18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5049,'0'0'8043,"27"-3"-7497,104 3-1432,-131 0 747,1 0 0,-1 0 0,1 0-1,-1 0 1,1 0 0,-1 0 0,1-1 0,-1 1 0,1 0 0,-1 0-1,1 0 1,-1 0 0,1-1 0,-1 1 0,0 0 0,1-1-1,-1 1 1,1 0 0,-1-1 0,0 1 0,1 0 0,-1-1 0,0 1-1,0-1 1,1 1 0,-1 0 0,0-1 0,0 1 0,0-1-1,1 1 1,-1-1 0,0 1 0,0-1 0,0 0 0,1-7-4470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18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1 139 1064</inkml:trace>
  <inkml:trace contextRef="#ctx0" brushRef="#br0" timeOffset="1">1 139 1064,'18'-125'2537,"-16"125"-1521,10 0-440,6 0 112,-3 0-56,-4-3-7,1 1-489,0 2-40,-3-3-40,-3 3-56,2 0 64,-2 0-64,3 0-128,12 0-32,-4-3-1273,1 1-2800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19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56 1120,'0'0'8006,"-5"-5"-7257,-15-15-247,15 15-219,5 3-226,0 2-84,524 0 702,-484-4-737,-38 4 25,-1 0 1,0 0-1,1 0 1,-1 0-1,0 0 0,1-1 1,-1 1-1,1 0 0,-1-1 1,0 1-1,0-1 1,1 0-1,-1 1 0,0-1 1,0 0-1,0 0 1,0 0-1,0 0 0,0 0 1,0 0-1,0 0 0,0 0 1,0 0-1,1-2 1,-11 3-2636,-12-1-180,-5-1-1212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20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1032,'0'0'6458,"10"7"-5885,61 37 502,80 55 566,-127-82-1487,0 2 0,-1 1-1,38 43 1,-59-60-147,0-1-1,0 0 1,0 1-1,-1-1 1,1 1-1,-1 0 1,1-1-1,-1 1 1,0 0-1,0 0 1,0 0-1,0 0 0,-1 0 1,1 0-1,-1 0 1,1 0-1,-1 0 1,0 0-1,-1 0 1,1 0-1,0 0 1,-1 0-1,0 0 1,1 0-1,-1 0 0,-1 0 1,1 0-1,0 0 1,-1-1-1,1 1 1,-1 0-1,0-1 1,0 1-1,-3 2 1,-7 7 38,0-2 0,-1 1 0,-1-2 0,0 0 0,-19 10 0,5-3-69,-195 113 94,213-124-40,8-5-39,1 0-1,-1 1 1,1-1 0,-1 1-1,1 0 1,-1-1 0,1 1 0,0 0-1,-1 0 1,1 0 0,0 0-1,0 0 1,-1 0 0,1 0 0,0 1-1,0-1 1,0 0 0,0 1-1,1-1 1,-1 0 0,-1 4 0,2-5-34,29 0 84,5 1 193,-1-1 0,1-3 0,62-11 0,325-75-80,-409 88-976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21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8 536,'0'0'4846,"-13"-1"-4112,-7-2-445,13 2-96,-1-1 0,0 2 0,0-1 0,0 1 0,1 1 0,-14 1 0,17 0-141,1 0 0,-1 0 0,1 1 0,0-1 0,0 1-1,0 0 1,0 0 0,0 0 0,1 0 0,-1 1 0,1-1-1,-2 5 1,-13 14 53,7-12 0,-15 19 32,24-28-136,1 0-1,0 0 1,0 0-1,-1 0 1,1 0 0,0 0-1,0-1 1,0 1-1,0 0 1,0 0-1,0 0 1,0 0 0,0 0-1,1 0 1,-1 0-1,0 0 1,0 0 0,1 0-1,-1 0 1,1 0-1,-1 0 1,1 0-1,-1-1 1,1 1 0,-1 0-1,1 0 1,0-1-1,0 1 1,-1 0-1,1-1 1,0 1 0,0-1-1,0 1 1,-1-1-1,3 1 1,3 4 5,0 1 1,-1-1 0,1 1-1,-1 0 1,0 0-1,0 1 1,-1-1 0,6 13-1,22 29-14,-31-47 20,0-1 0,0 1-1,-1 0 1,1 0 0,0-1 0,-1 1 0,1 0 0,-1 0 0,1 0 0,-1 0 0,1-1 0,-1 1 0,1 0 0,-1 0 0,0 0 0,0 0 0,1 0 0,-1 0 0,0 0 0,0 0 0,0 0 0,0 0 0,0 0 0,0 0 0,-1 0 0,1 0 0,0 0 0,0 0 0,-1 0 0,1 0 0,-1 1 0,-1 0 16,0 0 0,0-1 0,0 1 0,0 0 1,0-1-1,0 0 0,0 0 0,0 1 0,-1-1 1,1 0-1,-1-1 0,-2 2 0,-8 1 423,0 0 0,-1-1-1,-22 0 1,35-2-419,-1 0 1,1 0-1,0-1 0,-1 1 0,1 0 1,0-1-1,-1 1 0,1-1 0,0 0 1,0 1-1,-1-1 0,1 0 0,0 0 1,0 0-1,0 1 0,0-1 0,0 0 1,0-1-1,0 1 0,0 0 0,1 0 1,-1 0-1,0 0 0,1-1 0,-1 1 1,0 0-1,1-1 0,0 1 0,-1 0 1,1-1-1,0 1 0,0 0 0,0-1 1,0 1-1,0-1 0,0 1 0,0-3 1,0 2-128,0-1 0,0 1 0,0 0 0,-1-1 1,1 1-1,-1 0 0,0 0 0,1-1 1,-1 1-1,0 0 0,0 0 0,0 0 1,-1 0-1,0-2 0,-10 1-3290,6 3 646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22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1744,'0'0'6138,"6"-4"-5281,0 0-609,1 0 0,0 1 0,0 0 0,1 0 0,-1 1 0,0 0 0,1 0 0,0 1 0,-1 0 0,1 0 0,0 1 0,-1 0 0,13 1 0,-19 0-246,0 0 1,0 0 0,0 0 0,1 0-1,-1 1 1,0-1 0,-1 0-1,1 1 1,0-1 0,0 0 0,0 1-1,-1-1 1,1 1 0,-1-1 0,1 1-1,-1 0 1,0-1 0,0 1-1,1-1 1,-1 1 0,0 0 0,0-1-1,-1 1 1,1 2 0,-7 42-70,-5-27 60,-1-2 0,-1 1 0,-1-2-1,-1 0 1,-21 17 0,50-30-26,-1-1-1,0 0 0,1-1 1,17-1-1,19 3 69,-33-2-152,1 0 0,-1-1 0,26-2 0,-41 1-72,1 1 0,-1-1 1,0 1-1,0-1 0,0 1 1,0-1-1,0 1 0,0-1 1,0 0-1,0 0 0,0 1 1,-1-1-1,1 0 0,0 0 1,0 0-1,-1 0 0,1 0 1,0 0-1,-1 0 0,1 0 1,-1 0-1,1-3 0,0 2-951,2-4-3764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23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11 1632,'0'0'4720,"-8"-11"1003,6 12-5714,1-1 0,-1 1 0,1-1 0,0 1 0,-1-1 0,1 1 0,0 0 0,0 0 0,-1 0 1,1 0-1,0 0 0,0 0 0,0 0 0,0 0 0,0 0 0,0 0 0,1 1 0,-1-1 0,0 0 0,1 0 1,-1 1-1,1-1 0,-1 2 0,-13 40 53,11-33-34,-8 28 75,-50 152 15,60-189-112,1 0-1,0 0 1,-1 0 0,1 1-1,0-1 1,0 0 0,-1 0-1,1 0 1,0 0 0,0 0-1,0 0 1,0 1 0,1-1-1,-1 0 1,0 0 0,0 0-1,1 0 1,-1 0 0,1 0-1,-1 0 1,1 0 0,-1 0-1,1 0 1,0 0 0,-1 0-1,1 0 1,0-1 0,0 1-1,-1 0 1,1 0 0,0-1-1,0 1 1,0-1 0,0 1-1,0 0 1,0-1 0,0 0-1,0 1 1,0-1 0,0 0-1,0 1 1,1-1-1,-1 0 1,0 0 0,0 0-1,0 0 1,2 0 0,11 1 32,0 0 1,0-1 0,16-2-1,-9 1 8,0 1-68,1-1-1,-1-1 1,0 0 0,0-2 0,0-1-1,22-7 1,-34 8-218,0 1 0,0-2 1,0 1-1,0-1 0,0-1 1,-1 1-1,0-2 0,-1 1 1,1-1-1,-1 0 0,0 0 0,-1-1 1,0 0-1,0 0 0,5-11 1,-1-4-1989,-1 1-1812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8:56.83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C12AEDAA-5162-4070-A565-858EC50689E8}" emma:medium="tactile" emma:mode="ink">
          <msink:context xmlns:msink="http://schemas.microsoft.com/ink/2010/main" type="inkDrawing" rotatedBoundingBox="15763,6160 22414,5207 23194,10649 16543,11603" hotPoints="22404,7763 19411,10755 16418,7763 19411,4770" semanticType="enclosure" shapeName="Circle">
            <msink:sourceLink direction="with" ref="{808D9DE6-3E12-4D51-B447-5EA3B981ED7C}"/>
            <msink:sourceLink direction="with" ref="{4B250A7E-799E-41B9-9E51-8A09CF012ACF}"/>
            <msink:sourceLink direction="with" ref="{3B00815C-DD9C-499F-87E3-EA073A799F55}"/>
            <msink:sourceLink direction="with" ref="{081DC623-985B-4F6B-BADC-4348A51D8238}"/>
            <msink:sourceLink direction="with" ref="{E3CF2C81-2300-427E-AF35-5CAE9F913944}"/>
            <msink:sourceLink direction="with" ref="{3E16F08B-AFEC-4405-A928-B4687590F97E}"/>
            <msink:sourceLink direction="with" ref="{A1191CFE-951D-4525-AA18-65FF372BFB1B}"/>
            <msink:sourceLink direction="with" ref="{41C3D74B-F301-412F-8527-EC6E8B323358}"/>
            <msink:sourceLink direction="with" ref="{8014B11B-AABA-423C-A785-7547D1917B55}"/>
            <msink:destinationLink direction="with" ref="{6BE0F15E-FCB8-4E53-A5D4-F36BA1AFD190}"/>
          </msink:context>
        </emma:interpretation>
      </emma:emma>
    </inkml:annotationXML>
    <inkml:trace contextRef="#ctx0" brushRef="#br0">10323 4911 166 0,'0'0'68'16,"0"0"-29"-16,0 0 52 0,0 0-26 16,0 0 36-1,0 0-49-15,0 0-35 0,-66-68 77 16,45 55-50-1,-3 4-33-15,-1 0-6 0,1 1 7 16,1 0-5-16,4 1 28 16,-2 2-30-16,-1 0-5 15,-3 0-18-15,4 4 14 16,-1 1 4-16,1 0 0 16,-4 0-7-16,-2 0-16 15,-3 0 14-15,-3 0 9 16,-2 0-1-16,-3 0-3 15,-6 0-3-15,-1 0-16 0,-7 0-22 16,3 1 23 0,0 6-4-16,6-4 18 0,6 2-1 15,4 0 5 1,5-3 3-16,4 2 2 0,3 1-1 16,4 2 0-1,1-1 0-15,0 2 0 0,-1 1-7 16,-1 4-4-1,-5-1 11-15,-1 0 0 0,0 3 0 16,-1-3 0-16,1 0-6 0,-1 1 6 16,-2-3 1-1,0 2-1-15,3-3 8 0,5 3-8 16,0 1 0 0,0-1-1-16,3 0-5 15,-3 2 6-15,2 1 0 16,1 0-11-16,2 0 11 0,3-1 0 15,1 3 1-15,-4 4 29 16,0-3-28-16,-2 4 18 16,-3 3-7-16,0-3-13 15,-3 1 10-15,4 0-10 16,-4 1 1-16,0-1 1 16,0-2 0-16,1 4-2 15,-1-3 0-15,2 3 0 16,-1-1 5-16,2 0-5 15,0 0 0-15,3 1 1 16,-1-1-1-16,3 2 1 0,2-5 18 16,-5 2-12-1,4-2 36-15,-1-2-24 0,2 4-7 16,0-3 1 0,0-1-12-16,-1 1 7 0,-4-1-8 15,5 2 0 1,-9 2 10-16,6 1-10 0,-1 0 1 15,0 3 2-15,-1 0 3 0,1 2-6 16,0 3 13 0,-3 1 2-16,2-1 6 0,1 6-20 15,0-4 16 1,-1 1-4-16,1-1-13 0,2-3 13 16,4 1-8-1,-1 0-4-15,-1-2 3 0,5 1-3 16,-1 0-1-1,2 1 9-15,1 5-8 0,2 2 18 16,1 0-4-16,-5 5-15 16,5 0 11-16,-1 2-3 15,1 1 10-15,-1-1 1 16,3 1-18-16,0-3 10 16,0 0-9-16,0-5 8 15,0 0 9-15,0-4-12 16,0-4 4-16,3-4 5 15,2-2-15-15,0-4 21 0,1 2-6 16,-1-2-3 0,4 3 16-16,1 2-20 0,-1 5 1 15,1 3 3 1,1 3-5-16,-3-1 20 0,3 1-28 16,-3-3 6-1,1-2-2-15,-4-1-4 0,4 2 2 16,-2-5-2-1,2-1 1-15,1 1-1 0,1-4 5 16,3 4-4-16,-1-5 7 0,6 2-8 16,-3 2 1-1,4 2 2-15,-1 3-1 0,-3 0-2 16,-1 1 0 0,2 1 0-16,-3 1 3 0,0-1-3 15,-1-1 0 1,4-5 0-16,-1 2 0 0,-3-5 0 15,3-4 0-15,0-2 0 16,-2 1 0-16,3-1 0 16,-3 1 1-16,2 0 11 15,-3 2-11 1,0-1-1-16,1 4 0 0,-2 2 0 16,0-3 2-1,-1 2-2-15,1-3 0 0,-2 1 7 16,4 0-5-1,2 4-2-15,0 1 10 0,3-3-4 16,0 5 14-16,0-7-20 0,0 1 0 16,0-1 6-1,4 0 0-15,-2-2-10 0,0 3 4 16,5-1 0 0,-8 0 1-16,4 3-1 0,-1 2 0 15,1 2 0 1,0-4 7-16,0 6-7 0,2-4 0 15,1 0 0-15,-1-1-1 16,0-4 2-16,1 2-1 16,-4-1 0-16,4 0 6 15,-6-4-6-15,0 4 0 16,0-3 0-16,-2 1 4 16,1 0-3-16,-1-1-1 15,-1 3 3-15,3-1 3 16,2 1-6-16,1-3 0 15,-1-1 0-15,4 2-1 16,2-3 2-16,-2 2-1 0,1-4 0 16,0 5 1-1,-2-4-2-15,1 3 1 0,-1 0 0 16,-3-2-1 0,4 2 2-16,2 0 0 0,0 0 0 15,2 0 6 1,4-4-7-16,2 3 0 0,-2-3 0 15,2 3-1-15,-2-1 1 0,0-1 0 16,-3-2 0 0,-1 3 1-16,-1-3-2 0,-4-2 1 15,1 2 0 1,-1-5-1-16,1 2 2 0,1-1-1 16,2-1 0-1,1-3 7-15,-1 1-8 0,-4 1 1 16,1-2 0-1,-6-2-7-15,2 0 13 0,4 1-6 16,-1-3 0-16,0-1 0 16,1 1 2-16,-1-2-2 15,4-1 0-15,-2 3 2 16,7 0-1-16,2 0-1 16,6 0 0-16,0 0 1 15,2-1-1-15,4 5 0 16,-1-5 0-16,-5 3-1 15,-1-2 1-15,-2 2 0 0,-6-3 0 16,1 3-1 0,-3-2 1-16,1-1 0 0,0-2-1 15,6 3 1 1,0-2 0-16,1-1 6 0,2 1-6 16,-2 2 0-1,-3 0-2-15,1-2 2 0,-4 4 0 16,-4-3-1-1,2 1-3-15,-6 0 4 0,4 0 0 16,-4-3 2-16,2 3 3 0,5-2-5 16,4-1-2-1,3-2-7-15,3 3-14 0,-1-3 8 16,1 0 9 0,-2 0 1-16,-4 0 3 0,-9 0 2 15,0 0 0 1,-5 0 6-16,-7 0-6 0,-2 0 14 15,2 0 7-15,-2-3-8 16,-2-4 30-16,4-1-17 16,2 1-17-16,3-2-3 15,6 1-6-15,-1 1 0 16,6-1 0-16,3 3 1 16,-4 0-10-16,4 2 9 15,-6-4-9-15,-3 3 9 16,-2-1-10-16,-3 2 10 15,-6 1 0-15,-1 0 1 16,-5-1 4-16,2 1 3 0,-1-1 4 16,3-2 10-1,0 3-22-15,8-6 1 0,5 3-1 16,4-2-18 0,1 0 18-16,4 0-11 0,-3-1-6 15,0 2 16 1,-4-2-9-16,0 3 10 0,-8 0 0 15,-5 0 1-15,-2 2 1 16,1 1-2-16,-5-1 6 16,2-1 16-16,-1 0-12 0,5-4 0 15,4 0-10 1,2 1 1-16,2-3-1 0,1 4 0 16,3-2 0-1,-1-3 0-15,1 5 6 0,-4-4-6 16,1 3 0-1,-3-1-2-15,-1 3 2 0,-1-3 0 16,-1 4 0-16,3-1 2 16,-3-2-2-16,3 0 0 15,0-3 0-15,6 0 1 16,-1 0-1-16,4-2 0 16,-2 2 0-16,0-2 1 15,-2 2 0-15,-3-2-1 16,-2 3 0-16,0-3 0 15,1 4 0-15,-5 0 0 0,5 0 0 16,-5-7-1 0,5 4 0-16,2-1 1 0,-1-5-2 15,1 0-31 1,3-1 33-16,-1-1-1 0,-3 3 1 16,2-3-1-1,-2 3 1-15,1-4 0 0,-4 3 0 16,4 3 0-1,-2-2 6-15,1 2-6 0,-2-3 1 16,3 3 10-16,-3-3-2 0,2-4-3 16,4 5-6-1,-1-3 1-15,-1-1 15 0,1 0-15 16,-3 3 17 0,1 2 14-16,0 0-24 0,-3 1 1 15,0-1-9 1,-3 1 2-16,3 1 1 0,-2 1-3 15,-1 1 7-15,0-5 3 16,3 4-2-16,0-3-3 16,0 3 4-16,0 0-3 15,0 0 4-15,0 0-10 16,0-3 0-16,3 1 1 16,2-2-1-16,3 0 0 15,-5-1 0-15,2 0 0 16,-5 2 1-16,-3 0 0 15,1-1-1-15,-1 5 0 16,-2-4 7-16,2 1-9 0,1-3 2 16,2-4-2-1,0 2 2-15,2-2 0 0,3-2 0 16,1-1 2 0,-1-3-2-16,1 3 0 0,-3-3 0 15,-4 3-2 1,1 0 1-16,-5-1 1 0,-2 1 0 15,-5-4 8-15,1 2-2 0,-2-1-4 16,-1 0-2 0,0 2 0-16,4-1 3 0,1 1-3 15,4 0 0 1,2-2 2-16,0 3-1 0,1 0-2 16,-1 0 1-1,1-1 0-15,-4 3 0 0,-2-1 0 16,-3 2 0-1,-3-2-1-15,0 0 2 0,2-4-1 16,-2-1 0-16,0-3 1 16,4-3 3-16,1 0-3 15,1-3 1-15,0 3 2 16,-3 2 3-16,3 3-7 16,-1 2 0-16,-1 0 0 15,2 3-1-15,-3-1 1 16,0 1 0-16,-2 3 2 15,-1-2-1-15,0 4-1 0,-5-4 1 16,0 3 0 0,0-4 20-16,0 0-11 0,0-1-1 15,0-4 4 1,0 0-7-16,0-3 1 0,0 1-7 16,0-1 0-1,0 6 1-15,0-2 0 0,0 4-1 16,0 1 9-1,0-1-2-15,-3-1-7 0,-4 1 0 16,1-2-3-16,1 1 1 0,-3-2 4 16,-1 3-2-1,4-3 0-15,0 2 1 0,-1-1-1 16,3 0 0 0,1 3 2-16,-1-2-2 15,1 3 0-15,-2 3 0 16,1-1 2-16,1 3-1 15,-3 2-2-15,0 0 1 0,-4 3-3 16,1 0 2 0,0-3 1-16,-2 1 0 0,1-1 0 15,-3-1 4 1,5-2-4-16,-2 3 0 0,-1-2 1 16,1 0-1-1,2-2 0-15,-5 2 0 0,5 0-1 16,-2 2 2-1,1 0-1-15,0 1 0 0,-3-2-3 16,3 2 2-16,-2-3 1 0,1 0 0 16,-1-3 0-1,-2 1 5-15,1-3-6 0,1 1 1 16,-1 0 0 0,1-1-1-16,-2 2 1 0,-2 1 0 15,0-1-1 1,-2 1 1-16,4 0 0 0,-2-1 0 15,0 3 0-15,0 3-1 16,4-1 1-16,-1 0 0 16,-1 1 0-16,2 1 1 15,-1-1-1-15,1 1 0 16,1 1 0-16,-2-4 1 16,3 5-1-16,-3-1 0 15,3 3-1-15,-3-3 4 16,1 4-4-16,1 0 1 15,-1 1-3-15,-1 3 2 16,2-4 2-16,-1 0-1 0,-2 1 0 16,2 0 0-1,-4-1-1-15,-2-1 1 0,0 1 0 16,-1-2 0 0,1 3 0-16,2 0 0 0,1-1-1 15,0 1 3 1,1 2-3-16,5 0 1 0,-2 3 0 15,6-1 0-15,-2 1 0 0,-1-3 0 16,4 3 0 0,-6-1 0-16,2 2 0 0,-2-3 0 15,-3 0 0 1,1-1 0-16,-4-1 0 0,-2 2 0 16,-1-3 0-1,-4-3 0-15,-1 0 0 0,-3 0 0 16,1-2 1-1,3 0 1-15,-2-2-2 0,2-1 0 16,-1 0 0-16,-3-2 0 16,1-3 0-16,-2-4 0 15,-4-1 0-15,-1 1 2 16,-1-1-2-16,-1-1 0 16,0 0-1-16,2 5 1 15,0-1 0-15,6 5 0 16,4 3 0-16,2 1 0 15,5 3 0-15,2 1 0 0,-2 1 0 16,2-2 6 0,5 3-6-16,-2 0 0 0,1 0 0 15,-3 0-2 1,1-3 2-16,-4 0 0 0,-2 0 0 16,2-2 0-1,0-1 0-15,-2 2 0 0,-3-4 0 16,-5-3-2-1,-1 2 2-15,1-2 0 0,-4 1 0 16,2 3-2-16,-2 0 2 0,2-2 0 16,0 2 0-1,5 1 0-15,2 3 0 0,0 1 0 16,0-1 0 0,0 0 0-16,1 1 0 0,1-1 0 15,1 0 0 1,-1 2-1-16,-1-3 1 0,-4-2 0 15,-3 3 0-15,1-4 5 16,-1 1-6-16,-2 1 1 16,0-2-5-16,0 1 5 15,0 2 0-15,5-2 0 16,1 4 0-16,-4-5 2 16,1 1-3-16,-2 0 1 15,0 2 0-15,-2 0-1 16,4 2 2-16,3-1-1 15,-7-2 0-15,2-1 1 16,-4 1-1-16,-3-3 0 0,3 1 0 16,3 1-1-1,-1 1 2-15,5 0-1 0,-3 2 0 16,2 0 3 0,3 2-4-16,-4 0 1 0,-2 2-5 15,-3-1-2 1,3 2 6-16,-5-2 1 0,2 2 0 15,0 0 0-15,3-2-1 0,2 4-29 16,6 1 30 0,3 2 0-16,-1 0 0 0,-4 0 0 15,-3 0 0 1,-1 0 3-16,-2 0-4 0,2 0 1 16,1 0-1-1,-1 0-2-15,1 0 5 0,0 0-2 16,-1 0 0-16,-4 0 0 15,-6 0 0-15,-7 2 0 16,-1 4 0-16,2-5-3 16,3 4 4-16,8-5-1 15,6 3 0-15,5-3 3 16,5 0-3-16,4 0 0 16,4 0-1-16,1 0-6 15,2 2 5-15,3-2 2 16,0 0-15-16,0 3-24 15,0-3 1-15,0 5-39 0,0 0-34 16,-6 4 24 0,-4 11-63-16,1-3-90 0,2-1-95 0</inkml:trace>
    <inkml:trace contextRef="#ctx0" brushRef="#br1" timeOffset="-198751.12">9334 8267 38 0,'0'0'36'15,"0"0"3"-15,0 0-18 16,0 0-14-16,0 0-7 16,0 0-13-16,0 0 6 15,0 0-4-15,0 0 11 16,0 0 14-16,0 0 1 16,0 0 22-16,0 0 9 15,-2 0-1-15,2 0-3 0,-3 0-10 16,3 0-1-1,0-2-18-15,-2 2-13 0,2 0-1 16,0 0 1 0,0 0-12-16,0 0 5 0,0 0-6 15,0 0 7 1,-3 0 5-16,-1 0-8 0,-1-1 7 16,3 1 1-1,-1 0-9-15,1-4 10 0,-2 4 1 16,4 0-1-16,0-1 10 0,0 1 3 15,0 0 8 1,0 0-8-16,0 0-13 0,0 0 23 16,0 0 3-1,0 0 6-15,0 0 4 0,0 0-23 16,0 0 4 0,0 0-9-16,0 0-7 0,0 1 75 15,0 14 5-15,0 0-44 16,0 2-1-16,0 0-1 15,0 2 13-15,0 3-2 16,0 3-6-16,6 2 30 16,-3 2-13-16,2 3-3 15,1 2 15-15,-3 0-50 16,-3 3-1-16,2-1-8 16,-2 3 0-16,0 0 12 15,0 6-8-15,0 1-4 16,0 3-4-16,0 3 3 0,0 6-9 15,0 0 0 1,0 7 1-16,0-5 11 0,0 2-12 16,0-6 0-1,0-3 1-15,0-2 0 16,0-4-1-16,0-6 0 16,0-4 1-16,0-5 3 0,0-3-4 15,0 1 10-15,0-1 8 0,0 0-17 16,-2 1-1-1,-1-1 0-15,3 2 2 0,0 7 2 16,0-3-4 0,0 2 1-16,0 0 0 0,0-3 0 15,0-2-1 1,0-3 0-16,0-4 0 0,0-1 0 16,0-4 0-1,0-1 0-15,0-1 0 16,0 1 1-16,0-2-1 0,0 5 0 15,0 0 0 1,0 2 1-16,-4 0-1 0,4 3 0 16,0-2 0-1,0-3 1-15,0-5-1 0,0-4 0 16,0-4-2-16,0-4 2 16,0 0 0-16,0-5 0 15,0 2 0-15,0-2 1 0,0 0-1 16,0 0 0-1,0 0-16-15,0 0 14 0,0 0-28 16,0 0-37 0,0-13-65-16,4-6-135 0,1 0-84 0</inkml:trace>
  </inkml:traceGroup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23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1240,'0'0'6635,"33"-1"-1869,23-6-4691,103-6-2163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23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1 888,'0'0'8759,"17"3"-8315,159 12 613,-167-14-1063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5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5 744,'0'0'9816,"0"-5"-8192,-3 64-1770,-11 69 0,14-119-235,-1 9-769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6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1688,'0'0'8897,"15"-11"-7832,12 5-914,-1 2 0,1 1 0,30 0 0,3 3-2436,-37 0 154,-17 0-554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7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1 600,'0'0'6576,"0"5"-6390,0 28 54,-1 0 1,-1 0 0,-2-1-1,-1 1 1,-12 38 0,8-44-422,-13 47 819,20-23-4156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7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1672,'0'0'3086,"16"-7"-3019,3-2-4,-12 5 21,0 0-1,0 1 0,1 0 0,0 0 0,0 0 0,0 1 0,0 1 0,11-2 0,-2 1 183,-1 1 0,1 1 0,-1 0 0,1 2 0,-1-1 0,1 2 0,-1 0 0,0 1 0,0 1 0,-1 0 0,1 2 1,-1-1-1,24 16 0,-37-21-235,0 0 1,0 0-1,0 1 1,0-1-1,-1 1 1,1-1 0,-1 1-1,1 0 1,-1-1-1,1 1 1,-1 0-1,0 0 1,0 0-1,0 0 1,0 0-1,0 0 1,-1 0 0,1 1-1,-1-1 1,1 0-1,-1 0 1,0 0-1,0 1 1,1-1-1,-2 0 1,1 3 0,-1-1 8,0-1 0,-1 0 0,1 0 0,-1 0 0,1 0 1,-1 0-1,0 0 0,0 0 0,0-1 0,-1 1 1,1-1-1,-1 0 0,1 1 0,-1-1 0,0 0 0,-4 2 1,-23 12 155,-1-2 1,-38 14 0,42-19-82,0 1-1,1 2 1,1 1 0,-27 17 0,51-29-114,0-1 0,1 1 1,-1 0-1,0-1 0,0 1 0,1 0 0,-1 0 1,0 0-1,1-1 0,-1 1 0,1 0 0,-1 0 1,1 0-1,-1 0 0,1 0 0,0 0 1,0 0-1,-1 0 0,1 0 0,0 0 0,0 0 1,0 0-1,0 0 0,0 0 0,0 0 0,0 0 1,0 0-1,1 0 0,-1 0 0,0 0 1,1 0-1,-1 0 0,0 0 0,1 0 0,-1-1 1,1 1-1,-1 0 0,2 1 0,0 1 5,0-1 0,0 1 0,1-1-1,-1 0 1,1 1 0,-1-1 0,1 0-1,0 0 1,0-1 0,4 3 0,26 8 29,2-1 1,-1-2 0,1-2 0,1 0 0,-1-3 0,50 1-1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8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11 1408,'0'0'7047,"12"-2"-6673,82-7 1035,-93 14-1304,0-1 0,0 1 0,-1-1-1,0 1 1,0-1 0,0 1 0,-1-1 0,1 1-1,-1-1 1,0 0 0,-2 5 0,-7 5 181,3 1-405,25 4 42,0-5 41,-12-11 29,-1 1 0,0-1 0,0 1 1,0 0-1,-1 0 0,1 1 0,-1-1 0,0 1 0,0 0 0,3 6 0,-7-10 23,0 1 0,0-1 0,0 0 0,0 1-1,0-1 1,-1 0 0,1 0 0,0 1 0,-1-1-1,1 0 1,-1 0 0,0 0 0,1 0 0,-1 1-1,0-1 1,0 0 0,1 0 0,-1-1 0,0 1-1,0 0 1,0 0 0,0 0 0,0 0 0,0-1-1,0 1 1,-1-1 0,1 1 0,0-1 0,0 1-1,0-1 1,-1 1 0,1-1 0,-2 0-1,-45 14 273,47-14-283,-10 3 8,0-1 1,-1 0-1,1-1 0,0-1 1,0 1-1,-1-2 0,-14-2 1,7-9-5466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9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3609,'0'0'3649,"10"-5"-3408,-6 4-281,3-3 255,1 1 0,0 0 0,-1 0 0,1 1 0,1 0 0,-1 0 0,0 1 0,0 0 0,1 1 0,-1 0 0,10 1 0,-17-1-166,1 1-1,-1 1 1,1-1-1,-1 0 0,0 0 1,1 1-1,-1-1 1,0 0-1,0 1 0,0-1 1,0 1-1,0-1 0,-1 1 1,1 0-1,0-1 1,-1 1-1,1 0 0,-1 0 1,1-1-1,-1 1 1,0 0-1,0 0 0,0 3 1,-3 43 264,3-46-281,-1 0 0,0 0-1,-1 0 1,1 0 0,0-1 0,0 1-1,-1 0 1,1-1 0,-1 1-1,0-1 1,1 1 0,-1-1-1,-3 2 1,1 2 170,28-4-222,-21-1 17,1 0 1,-1 0-1,0 1 0,0-1 1,1 1-1,-1-1 1,0 1-1,0 0 0,0 0 1,0 0-1,0 1 0,0-1 1,0 1-1,0 0 1,-1 0-1,1 0 0,-1 0 1,1 0-1,-1 0 0,0 1 1,0-1-1,0 1 1,0-1-1,0 1 0,0 0 1,-1 0-1,1 0 0,-1 0 1,0 0-1,0 0 1,0 0-1,1 6 0,-2-6 23,0-1 0,0 1 0,0-1 0,0 1-1,0-1 1,0 1 0,0 0 0,-1-1 0,1 1 0,-1-1-1,0 1 1,0-1 0,0 0 0,0 1 0,0-1 0,0 0-1,-1 0 1,1 0 0,-1 0 0,0 0 0,1 0 0,-1 0 0,0 0-1,-4 2 1,2-1-81,-1-1 1,1 1-1,-1-1 0,0 0 0,0 0 1,0-1-1,0 1 0,0-1 0,0 0 0,0-1 1,-10 1-1,15-12-6102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3:59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10 784,'0'0'9634,"4"-3"-8423,8-4-463,-7 12 125,-4 27 263,-2-11-1428,12 111 246,-10-130-131,0 35-205,-6-18-5160,-3-16 972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0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56 640,'0'0'10688,"18"0"-9449,29-2-1125,1-3 1,48-10 0,-92 14-547,0-1 1,1 1-1,-1-1 1,0 0-1,0 0 1,0-1-1,0 1 1,7-7-1,-2-1-2546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6:19.237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4B250A7E-799E-41B9-9E51-8A09CF012ACF}" emma:medium="tactile" emma:mode="ink">
          <msink:context xmlns:msink="http://schemas.microsoft.com/ink/2010/main" type="writingRegion" rotatedBoundingBox="18205,6803 19166,7329 18883,7845 17922,7319">
            <msink:destinationLink direction="with" ref="{C12AEDAA-5162-4070-A565-858EC50689E8}"/>
          </msink:context>
        </emma:interpretation>
      </emma:emma>
    </inkml:annotationXML>
    <inkml:traceGroup>
      <inkml:annotationXML>
        <emma:emma xmlns:emma="http://www.w3.org/2003/04/emma" version="1.0">
          <emma:interpretation id="{24DA926E-F832-41E0-BDD1-AE3DB89483AE}" emma:medium="tactile" emma:mode="ink">
            <msink:context xmlns:msink="http://schemas.microsoft.com/ink/2010/main" type="paragraph" rotatedBoundingBox="18205,6803 19166,7329 18883,7845 17922,73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C2DD02-DD8C-4775-BA0B-9D536F996974}" emma:medium="tactile" emma:mode="ink">
              <msink:context xmlns:msink="http://schemas.microsoft.com/ink/2010/main" type="line" rotatedBoundingBox="18205,6803 19166,7329 18883,7845 17922,7319"/>
            </emma:interpretation>
          </emma:emma>
        </inkml:annotationXML>
        <inkml:traceGroup>
          <inkml:annotationXML>
            <emma:emma xmlns:emma="http://www.w3.org/2003/04/emma" version="1.0">
              <emma:interpretation id="{1CF77B97-2952-48C4-9641-C0954E97C76D}" emma:medium="tactile" emma:mode="ink">
                <msink:context xmlns:msink="http://schemas.microsoft.com/ink/2010/main" type="inkWord" rotatedBoundingBox="18205,6803 19166,7329 18883,7845 17922,7319"/>
              </emma:interpretation>
              <emma:one-of disjunction-type="recognition" id="oneOf0">
                <emma:interpretation id="interp0" emma:lang="en-US" emma:confidence="0.5">
                  <emma:literal>23</emma:literal>
                </emma:interpretation>
                <emma:interpretation id="interp1" emma:lang="en-US" emma:confidence="0.5">
                  <emma:literal>K 13</emma:literal>
                </emma:interpretation>
                <emma:interpretation id="interp2" emma:lang="en-US" emma:confidence="0">
                  <emma:literal>K "3</emma:literal>
                </emma:interpretation>
                <emma:interpretation id="interp3" emma:lang="en-US" emma:confidence="0">
                  <emma:literal>K (3</emma:literal>
                </emma:interpretation>
                <emma:interpretation id="interp4" emma:lang="en-US" emma:confidence="0">
                  <emma:literal>K b</emma:literal>
                </emma:interpretation>
              </emma:one-of>
            </emma:emma>
          </inkml:annotationXML>
          <inkml:trace contextRef="#ctx0" brushRef="#br0">10203 6010 137 0,'0'0'283'15,"0"0"-134"-15,0 0-37 16,0 0 50-16,0 0-3 16,0 0-75-16,0 0-47 0,0-11-25 15,0 11-12 1,0 0-1-16,0 0-10 0,0 0-2 16,0 0 12-1,0 0 2-15,3 4-1 0,-3 6 11 16,0 2-11-1,0 1 19-15,0 1-9 0,0 3-9 16,0 3 12-16,0-1-13 0,0-2 0 16,0 3 0-1,0-4 0-15,0 2 0 0,2-3 0 16,2-1 0 0,-2-2 2-16,1 0-2 0,-3 1 0 15,0-6 0 1,0 4 7-16,0-5-8 0,0-1 1 15,0 0-11 1,0 0 4-16,0-3 4 0,0 3-9 16,0-2-4-16,0 1-37 15,0 0-4-15,0 0-50 16,0-2-56-16,0 1-14 16,0-3-105-16</inkml:trace>
          <inkml:trace contextRef="#ctx0" brushRef="#br0" timeOffset="899.94">10140 5898 80 0,'0'0'49'16,"0"0"11"-1,0 0 40-15,0 0-17 0,0 0-6 16,0 0 2-16,0 0-25 16,35-29-23-16,-26 26-30 15,3-2-1-15,-2 3 10 16,6-3-4-16,0 2 5 16,1 1 0-16,2-1-10 15,0 3-1-15,-1 0 1 16,-1 0-1-16,2 0 0 15,-3 0 0-15,0 0 0 16,3 0-1-16,-2 0-7 16,-3 0 7-16,2 5-11 0,-2 5 5 15,-7 0 7 1,2 2 0-16,-4 0 2 0,-5 1-1 16,0-4 6-1,0 1-7-15,0 0 8 0,0 0-7 16,-5-1 17-1,-6-1-3-15,-1-1 1 0,0-2 10 16,1 2-15-16,-3-3 11 0,-3 1-13 16,1 2-2-1,0-1 13-15,-1-1-19 0,2 0 14 16,-1 0 2 0,4-2-7-16,1-1 12 0,1 1-9 15,1-1-4 1,2 3-5-16,-2-1-4 0,4 4-2 15,-3-1 0 1,2 3-11-16,1 0 13 0,2-1-14 16,3 2 11-16,0-2 3 15,0-1 6-15,3 2-4 16,11-3-2-16,2 0 0 16,0-2-7-16,3 2-1 15,-2-2 2-15,-1 0 6 16,-1-1 0-16,2 2 0 15,-4 1 0-15,-1-2-9 16,-2 0 9-16,-1-3 0 0,-2 3 0 16,-1-2-1-1,2 1 2-15,-3-2-1 0,1 1 0 16,-3-1 5 0,2 1-12-16,-5-3-29 0,0 0-130 15,0 0-218-15</inkml:trace>
          <inkml:trace contextRef="#ctx0" brushRef="#br0" timeOffset="1549.9">10873 6000 230 0,'0'0'226'0,"0"0"-138"16,0 0-45-1,0 0 19-15,0 0-30 0,0 0-22 16,0 0-1-16,-15 20-8 0,4-5 9 16,-1 2 4-1,2 0-6-15,-1 3 23 0,-3-1 26 16,1 3-30 0,-3 3 5-16,-4-1-18 0,1 0 7 15,0 1 2 1,3-1-23-16,-1 3 15 0,2 2-15 15,1-3 0 1,3 2 0-16,4-2 1 0,0-8-1 16,2 0 0-16,3-4 1 15,-1-4-1-15,3 0 0 16,-2-5 0-16,2-1-1 16,0-1-4-16,-4-1-6 15,1 1-37-15,-2 2-23 16,0-3-27-16,-1 1-94 15,1-3-192-15</inkml:trace>
          <inkml:trace contextRef="#ctx0" brushRef="#br0" timeOffset="2681.28">10835 6247 170 0,'0'0'185'16,"0"0"-126"-16,0 0-37 15,0 0 34-15,0 0 12 16,0 0-51-16,0 0-10 0,47-36-7 16,-40 33 1-1,2 3 5-15,-1 0-6 0,-2 0 0 31,-1 0 2-31,3 0 5 0,0 0-2 0,0 0 6 16,1 0 2 0,-2 0 10-16,2 0-21 0,-4 0 11 15,0 5 7-15,-5 2-13 0,4-2 12 16,-4 5 0 0,0-3-6-16,0 3 20 0,0 1-13 15,0-5 5 1,-4 4 1-16,-6-3-6 15,1 4 10-15,-1-5-8 16,-1-1-11-16,3 0 24 0,0-2-15 16,5-1-10-1,1 0-10-15,-1 1-6 0,3-3 5 16,0 2 1-16,0-2-31 16,0 0-5-16,0 0-10 15,0 0 20-15,5 3 17 16,6-1-8-16,-1 1 17 15,2-2 0-15,-5 6-2 16,5-3 1-16,-1 1 1 16,-3 0 0-16,3 2 0 15,-4 0-3-15,2 1 3 0,-1 3 0 16,3-3 0 0,-3 2 2-16,-3-2-2 0,1 2 0 15,-1-1-1 1,-2 1-3-16,-3 0 4 0,0 0 1 15,0-1-1 1,0-1 19-16,0 1-8 0,0-1 12 16,-3-2 12-1,-8 2-9-15,-2 0 9 0,-1 2 7 16,-2-3-9-16,0-1 26 0,-1-1-21 16,1 1-11-1,-1-1 8-15,1-3-21 0,6 1 7 16,-1-3-20-1,-1 0 12-15,5 0 51 0,-2 0-8 16,1 0-34 0,3 0-17-16,-3-8-5 0,0 0-16 15,2-1-9-15,1 0-17 16,2-1 14-16,1 5-34 16,2 0 7-16,-3-1 22 15,1 6-61-15,-2-1-16 16,1-2-30-16,3 1-69 15,0-3-185-15</inkml:trace>
        </inkml:traceGroup>
      </inkml:traceGroup>
    </inkml:traceGroup>
  </inkml:traceGroup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0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1776,'0'0'7554,"0"-9"-6931,0-22-353,0 8 2406,30 23-3290,70 0 773,-34 0-4685,-54 1 1846,-2 6-1262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0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3169,'0'0'8208,"0"29"-8007,0 86 100,0-66-5803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1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1456,'0'0'8455,"6"69"-6876,-6-23-1447,0-3-3668,0-34 739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1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0 0 544</inkml:trace>
  <inkml:trace contextRef="#ctx0" brushRef="#br0" timeOffset="1">0 0 544,'62'6'2983,"-43"-7"4235,-16 4-5025,-1 3-2666,2 19 636,-1-1-1,1 41 1,-4-16-3899,0-38 2155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2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1136,'0'0'7766,"6"21"-4959,7-18-2714,0 0 0,0-1 0,0-1 0,0 0-1,1-1 1,15-1 0,3 0-2402,-23 0 213,-3-3-641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2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1088,'0'0'6826,"6"-1"-6161,17-3-155,0-2 0,-1 0 0,25-11 1,-43 15-633,1 1 0,0 0 1,0 1-1,0-1 1,0 1-1,0 0 0,9 1 1,2 0-3889,-10-1 1942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3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9 984,'0'0'8427,"5"-1"-7517,107-5 1580,-61 5-10099,-43 1 2911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4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1 168 1464</inkml:trace>
  <inkml:trace contextRef="#ctx0" brushRef="#br0" timeOffset="1">1 168 1464,'29'-118'2732,"-28"116"-2462,-1-1 0,1 0 0,0 1 1,0-1-1,0 0 0,0 1 0,1 0 1,-1-1-1,1 1 0,-1 0 1,1-1-1,0 1 0,0 0 0,0 0 1,0 0-1,3-1 0,-2 1-278,0 1 0,1 0 1,-1-1-1,1 2 0,-1-1 0,1 0 0,-1 1 0,1 0 0,-1-1 0,1 1 0,0 1 0,-1-1 0,5 1 0,7 1 443,48-2-2725,-53 0-605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4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1144,'0'0'9666,"36"0"-7856,106 0-2752,-82 0-5996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5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1344,'0'0'8290,"25"5"-7886,8 0-349,-10-2-41,0 1-1,37 11 1,-48-9 20,1 0-1,-1 0 0,-1 1 1,1 1-1,-1 0 0,0 1 1,-1 0-1,16 17 0,-25-24-13,1 0-1,0 0 1,-1 0 0,0 0-1,1 0 1,-1 0 0,0 0-1,0 1 1,0-1-1,0 0 1,-1 1 0,1-1-1,-1 0 1,1 1 0,-1-1-1,0 1 1,0-1-1,0 1 1,0-1 0,0 1-1,-1-1 1,1 0 0,-1 1-1,0-1 1,1 1-1,-1-1 1,0 0 0,0 0-1,-1 0 1,1 1 0,0-1-1,-1 0 1,1 0-1,-4 2 1,-5 7 86,-1-2 0,0 1-1,0-1 1,-23 12 0,16-9-112,15-10 10,-37 30 101,38-30-87,1 0 0,-1 1 0,1-1 1,-1 1-1,1-1 0,0 1 0,0-1 0,0 1 1,0 0-1,0 0 0,0 0 0,1-1 0,0 1 1,-1 0-1,1 3 0,34-3 321,-3-2-151,2 0-38,0-2 0,0 0 1,0-3-1,61-13 1,-87 14-980,-8 2-113,-18 2-1727,6 0-415,-10-1-2715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8:26.954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9AD3D331-1EAB-4A68-AE7E-E5FB29E8DF74}" emma:medium="tactile" emma:mode="ink">
          <msink:context xmlns:msink="http://schemas.microsoft.com/ink/2010/main" type="writingRegion" rotatedBoundingBox="13123,13584 13903,13584 13903,14542 13123,14542">
            <msink:destinationLink direction="with" ref="{033989A0-8E1E-4D1C-A8F2-C1F1A5E527B9}"/>
          </msink:context>
        </emma:interpretation>
      </emma:emma>
    </inkml:annotationXML>
    <inkml:traceGroup>
      <inkml:annotationXML>
        <emma:emma xmlns:emma="http://www.w3.org/2003/04/emma" version="1.0">
          <emma:interpretation id="{92D090F6-D9AD-4F2D-90FE-2F366A597838}" emma:medium="tactile" emma:mode="ink">
            <msink:context xmlns:msink="http://schemas.microsoft.com/ink/2010/main" type="paragraph" rotatedBoundingBox="13123,13584 13903,13584 13903,14542 13123,145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06AC8CC-F96F-4AFC-8709-878F78FAA702}" emma:medium="tactile" emma:mode="ink">
              <msink:context xmlns:msink="http://schemas.microsoft.com/ink/2010/main" type="line" rotatedBoundingBox="13123,13584 13903,13584 13903,14542 13123,14542"/>
            </emma:interpretation>
          </emma:emma>
        </inkml:annotationXML>
        <inkml:traceGroup>
          <inkml:annotationXML>
            <emma:emma xmlns:emma="http://www.w3.org/2003/04/emma" version="1.0">
              <emma:interpretation id="{C8775CFA-FF72-4AD2-BB37-AF31047AF6B3}" emma:medium="tactile" emma:mode="ink">
                <msink:context xmlns:msink="http://schemas.microsoft.com/ink/2010/main" type="inkWord" rotatedBoundingBox="13123,13584 13903,13584 13903,14542 13123,14542"/>
              </emma:interpretation>
              <emma:one-of disjunction-type="recognition" id="oneOf0">
                <emma:interpretation id="interp0" emma:lang="en-US" emma:confidence="0.5">
                  <emma:literal>R</emma:literal>
                </emma:interpretation>
                <emma:interpretation id="interp1" emma:lang="en-US" emma:confidence="0">
                  <emma:literal>&amp;</emma:literal>
                </emma:interpretation>
                <emma:interpretation id="interp2" emma:lang="en-US" emma:confidence="0">
                  <emma:literal>c</emma:literal>
                </emma:interpretation>
                <emma:interpretation id="interp3" emma:lang="en-US" emma:confidence="0">
                  <emma:literal>K</emma:literal>
                </emma:interpretation>
                <emma:interpretation id="interp4" emma:lang="en-US" emma:confidence="0">
                  <emma:literal>B</emma:literal>
                </emma:interpretation>
              </emma:one-of>
            </emma:emma>
          </inkml:annotationXML>
          <inkml:trace contextRef="#ctx0" brushRef="#br0">119 334 646 0,'0'0'332'16,"0"0"-268"-16,0 0-64 0,0 0-18 15,0 0 9 1,0 0 9-16,0 0 0 0,2 41 6 15,1-7 12-15,-3 3-16 16,0 4 11-16,0-2 1 16,0 3-13-16,0-2 25 15,0-2-25-15,0-1-1 16,0-3 5-16,0-5-3 16,-5 1-2-16,-4-6 0 15,4-4-2-15,-4-3-4 16,1-5-5-16,0-2-10 15,0-6 4-15,3-4-5 16,-4 0 21-16,4 0-8 0,-4-2-7 16,-1-13-17-1,2-2-26-15,2-2 11 0,1-3 9 16,-1-2-26 0,4-2 38-16,-1-2 18 0,3-2 9 15,0-1 33 1,0-6 12-16,0 1 9 0,0-3 16 15,0-4-10-15,0 4-20 0,0 1-23 16,3-4-17 0,3 1 19-16,4-1-11 0,1 0 5 15,-1 1 4 1,7 4-16-16,-1 3 13 0,1 4-14 16,1 4 1-1,1 3 8-15,-2 4-9 0,2 7 0 16,1 2-1-1,1 3-6-15,3 2 7 0,1 3-1 16,-1 2-24 0,4 0 24-16,-2 0-17 0,2 2 18 15,-2 10-8 1,0 3 4-16,-5 2 3 0,-2 2 1 16,-5 1-1-16,-4 3-1 0,-1 0 3 15,-2-1-1 1,-4 3 1-16,3-3 0 0,-6 1-1 15,0 3 0 1,0-1 0-16,0-4 5 0,-16 4-4 16,-12-3 15-1,-5 0 8-15,-7-3-23 0,-9 1 19 16,-3-6 5 0,-4 0-18-16,4-3 22 0,3-2-1 15,6-4-4-15,13 0 8 16,8-2-20-16,11-3 12 15,6 0-2-15,5 0-10 16,0 0 24-16,0 0-6 16,0 0-9-1,0 0-13-15,0 0-8 16,0 0 0-16,0 0-13 0,0 4-8 16,2 1 20-16,10 5-5 0,0 7 6 15,9 8 2 1,-3 4 4-16,6 5-6 0,0 3 9 15,4 2 2 1,0 3 18-16,-4-1-13 0,2-2-10 16,-3-2 1-1,-2-3-5-15,-2-7-2 0,2-5 0 16,-2-3 1 0,4-7 14-16,-2-2-7 0,3-3-7 15,7-3 18-15,4-4-18 0,5 0 0 16,4 0-1-1,-1-13-10-15,1-4 0 0,-1-5-68 16,-2-25-83 0,-8 5-194-16,-11 2-468 0</inkml:trace>
        </inkml:traceGroup>
      </inkml:traceGroup>
    </inkml:traceGroup>
  </inkml:traceGroup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6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33 624,'0'0'7250,"1"-2"-7024,-1 1 0,0 0 0,1 0 1,-1 0-1,0-1 0,0 1 0,0 0 1,0 0-1,0 0 0,0-1 0,0 1 1,-1 0-1,1 0 0,0 0 0,-1-1 1,0 0-1,-9-1-213,0 1 1,0 0 0,-1 0-1,1 1 1,0 0-1,-1 1 1,1 0 0,-1 1-1,-10 2 1,19-2-13,-1 0 0,1 0 0,0 0 0,0 0 0,0 0-1,-1 1 1,1-1 0,1 1 0,-1-1 0,0 1 0,0 0 0,1 0 0,-1 0 0,0 0 0,1 0 0,0 0 0,0 0 0,0 0-1,0 1 1,0-1 0,0 0 0,0 1 0,1-1 0,-1 0 0,1 1 0,-1-1 0,1 1 0,0-1 0,0 1 0,0-1 0,1 1 0,-1-1-1,1 1 1,-1-1 0,1 1 0,0-1 0,0 0 0,0 1 0,0-1 0,0 0 0,0 0 0,1 0 0,-1 0 0,1 0 0,1 2 0,-1-2-4,0-1 0,-1 1 0,1 0 1,-1 0-1,1 0 0,-1 0 0,0 1 1,1-1-1,-1 0 0,0 1 0,-1-1 1,1 0-1,0 1 0,-1-1 0,1 1 1,-1 2-1,0-4 8,0 1 1,0-1-1,0 0 1,0 0-1,0 1 0,-1-1 1,1 0-1,0 0 1,-1 1-1,1-1 1,-1 0-1,0 0 0,1 0 1,-1 0-1,0 0 1,1 0-1,-1 0 0,0 0 1,0 0-1,0 0 1,0 0-1,0 0 1,0-1-1,0 1 0,0 0 1,0-1-1,-1 1 1,1-1-1,0 1 0,0-1 1,-3 1-1,-45 5 2006,44-13-2276,4 5 82,1 1-1,-1-1 1,0 1-1,0 0 1,0-1-1,0 1 1,0 0 0,0 0-1,0 0 1,0 0-1,0-1 1,0 2 0,-1-1-1,-1-1 1,-5 1-2467,2 1-1231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7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43 1384,'0'0'6274,"12"-6"-5760,64-27 1590,-75 32-2078,0 1 0,0-1 1,0 1-1,-1 0 0,1-1 1,0 1-1,0 0 1,0 0-1,0 0 0,-1-1 1,1 1-1,0 0 1,0 0-1,0 0 0,0 1 1,0-1-1,0 0 0,-1 0 1,1 0-1,0 1 1,0-1-1,0 0 0,-1 1 1,1-1-1,0 0 1,0 1-1,-1-1 0,1 1 1,0 0-1,-1-1 0,1 1 1,0-1-1,-1 1 1,1 0-1,-1 0 0,1-1 1,-1 1-1,0 0 1,1 0-1,-1-1 0,0 1 1,1 0-1,-1 0 0,0 0 1,0 0-1,0 0 1,0-1-1,0 1 0,0 0 1,0 0-1,0 0 0,0 0 1,0 0-1,-1 1 1,1 1-25,0 0 0,0 0 0,0 1 1,-1-1-1,1 0 0,-1 0 0,0 0 0,0 0 1,0 0-1,-1 0 0,1-1 0,0 1 0,-1 0 1,-2 2-1,-4 0 113,8-5-114,0 0 0,0 0 0,-1 1 0,1-1 0,0 0 0,0 0 0,0 0-1,0 0 1,-1 0 0,1 0 0,0 0 0,0 0 0,0 1 0,0-1 0,-1 0 0,1 0 0,0 0-1,0 0 1,0 1 0,0-1 0,0 0 0,0 0 0,0 0 0,0 0 0,0 1 0,0-1 0,-1 0 0,1 0-1,0 0 1,0 1 0,0-1 0,0 0 0,0 0 0,0 0 0,0 1 0,1-1 0,-1 0 0,0 0-1,0 0 1,0 1 0,0-1 0,0 0 0,0 0 0,0 0 0,0 0 0,0 1 0,0-1 0,1 0 0,-1 0-1,0 0 1,0 0 0,0 0 0,0 1 0,1-1 0,-1 0 0,0 0 0,0 0 0,0 0 0,0 0-1,1 0 1,-1 0 0,0 0 0,0 0 0,0 0 0,1 0 0,-1 0 0,0 0 0,0 0 0,1 0 0,-1 1-4,1 0 0,-1 0 1,1 0-1,-1 0 1,1 0-1,-1 0 1,0 0-1,1 1 0,-1-1 1,0 0-1,0 0 1,0 0-1,0 0 1,0 0-1,0 0 0,0 0 1,0 0-1,-1 1 1,1-1-1,0 0 1,-1 0-1,1 0 0,-1 0 1,0 1-1,-16 30-91,14-26 85,1-4 10,1-1 1,-1 1 0,1-1 0,-1 0 0,0 1 0,1-1 0,-1 0 0,0 0 0,0 0 0,0 0 0,0-1 0,0 1 0,0 0 0,0-1 0,0 1 0,0-1 0,0 0 0,0 0 0,-1 0 0,1 0 0,0 0 0,0 0 0,-4-1 0,-49-11-196,54 11 175,-32 1-6145,22 0 2027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8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18 360,'0'0'8743,"15"-17"-4376,-16 23-4364,0 0 0,0 0 0,0 0 0,-1 0 0,0 0 0,-1 0 0,-4 8 0,4-8 6,0 0-1,0 1 1,1-1 0,-1 0-1,1 1 1,1 0-1,-2 12 1,3-2-48,-1-10 38,1-1 0,0 0 1,0 0-1,1 0 0,0 0 0,0 0 0,3 10 1,-3-15 0,0 1-1,0 0 1,0 0 0,1-1 0,-1 1 0,0-1 0,1 1 0,0-1 0,-1 1 0,1-1 0,0 0 0,-1 0 0,1 0 0,0 0 0,0 0 0,0 0 0,0-1 0,0 1 0,0-1 0,0 1 0,0-1-1,0 0 1,1 0 0,-1 1 0,0-2 0,3 1 0,5 0-208,0 0 0,0 0-1,-1-1 1,1-1-1,0 1 1,-1-2 0,1 1-1,-1-1 1,12-6 0,-13 5-665,0-1 0,-1-1 1,1 1-1,-1-1 0,0 0 1,7-10-1,-2 3-2155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8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40 544,'0'0'6928,"9"-2"-6070,13 0-10,0 0-1,25 1 1,-32 2-907,0-1-1,1 0 1,-1-1-1,1-1 1,-1 0-1,0-1 1,0-1-1,0 0 1,23-11-1,-36 13-261,-17 2-9636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4T22:34:08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0 808,'0'0'7475,"27"11"-4596,85-14-773,-1 0-5743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7:15.83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86 0 640,'0'0'10232,"-6"16"-9988,7 6-735,0 26-294,-1-46 780,0 0 1,-1 0-1,1 0 1,0 1 0,-1-1-1,1 0 1,-1 0-1,0 0 1,1 0-1,-1 0 1,0 0-1,0 0 1,-1 0 0,1-1-1,-3 4 1,0-2-14,0 1 0,1-1 0,0 0 0,-1 1 0,1 0 0,0 0 0,1 0 0,-1 0 0,1 0 0,-1 1 0,1-1 0,1 0 0,-1 1 0,-2 9 0,0 43-5523,4-57 5485,0 1 0,0-1 0,0 0 0,-1 1 0,1-1 0,0 0 0,0 1 0,0-1 0,0 0 0,-1 1 0,1-1 1,0 0-1,0 0 0,-1 1 0,1-1 0,0 0 0,0 1 0,-1-1 0,1 0 0,0 0 0,-1 0 0,1 1 0,0-1 0,-1 0 0,1 0 0,0 0 0,-1 0 0,1 0 0,0 0 0,-1 0 0,1 0 0,-1 0 0,1 0 0,-12 3-1455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7:16.5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93 128,'0'0'3890,"30"-13"926,182-32-4554,-64 16-504,-131 26-235,-1 2 0,1 0 0,0 0 0,17 3 1,6-1-2504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7:17.1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1 128 232,'0'0'5439,"0"-1"-5368,0 1 0,1-1 1,-1 0-1,1 1 1,-1-1-1,0 0 0,1 1 1,-1-1-1,1 1 1,-1-1-1,1 1 0,0-1 1,-1 1-1,1 0 1,-1-1-1,1 1 0,0 0 1,-1-1-1,1 1 1,0 0-1,1-1 1,203-50 240,-154 34-404,1 3-1,0 3 1,1 1 0,82-3-1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7:17.9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 0 16,'0'0'8890,"3"43"-8834,-4-26-24,0 0-1,-1 0 1,-9 32 0,8-11-1856,3-31-812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7:18.5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1824,'0'0'2204,"5"0"-2102,25 0 673,-30 40 1077,0 44-1905,0-84 2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8:11.790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A9973AE2-891C-4A06-B1B1-32F089660806}" emma:medium="tactile" emma:mode="ink">
          <msink:context xmlns:msink="http://schemas.microsoft.com/ink/2010/main" type="writingRegion" rotatedBoundingBox="30313,17857 15672,17975 15663,16853 30304,16734"/>
        </emma:interpretation>
      </emma:emma>
    </inkml:annotationXML>
    <inkml:traceGroup>
      <inkml:annotationXML>
        <emma:emma xmlns:emma="http://www.w3.org/2003/04/emma" version="1.0">
          <emma:interpretation id="{1D20BA00-FFCB-4ECB-A99D-4B32A5069F38}" emma:medium="tactile" emma:mode="ink">
            <msink:context xmlns:msink="http://schemas.microsoft.com/ink/2010/main" type="paragraph" rotatedBoundingBox="30313,17857 15672,17975 15663,16853 30304,167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B513DB-354F-424A-89D7-2EB133623359}" emma:medium="tactile" emma:mode="ink">
              <msink:context xmlns:msink="http://schemas.microsoft.com/ink/2010/main" type="line" rotatedBoundingBox="30313,17857 15672,17975 15663,16853 30304,16734"/>
            </emma:interpretation>
          </emma:emma>
        </inkml:annotationXML>
        <inkml:traceGroup>
          <inkml:annotationXML>
            <emma:emma xmlns:emma="http://www.w3.org/2003/04/emma" version="1.0">
              <emma:interpretation id="{723F74BC-0689-49D1-B9C5-C5F2929161F9}" emma:medium="tactile" emma:mode="ink">
                <msink:context xmlns:msink="http://schemas.microsoft.com/ink/2010/main" type="inkWord" rotatedBoundingBox="30313,17857 29798,17861 29794,17367 30309,17363"/>
              </emma:interpretation>
              <emma:one-of disjunction-type="recognition" id="oneOf0">
                <emma:interpretation id="interp0" emma:lang="en-US" emma:confidence="0.5">
                  <emma:literal>e</emma:literal>
                </emma:interpretation>
                <emma:interpretation id="interp1" emma:lang="en-US" emma:confidence="0">
                  <emma:literal>%</emma:literal>
                </emma:interpretation>
                <emma:interpretation id="interp2" emma:lang="en-US" emma:confidence="0">
                  <emma:literal>T</emma:literal>
                </emma:interpretation>
                <emma:interpretation id="interp3" emma:lang="en-US" emma:confidence="0">
                  <emma:literal>o</emma:literal>
                </emma:interpretation>
                <emma:interpretation id="interp4" emma:lang="en-US" emma:confidence="0">
                  <emma:literal>F</emma:literal>
                </emma:interpretation>
              </emma:one-of>
            </emma:emma>
          </inkml:annotationXML>
          <inkml:trace contextRef="#ctx0" brushRef="#br0">6547 583 768 0,'0'0'221'0,"0"0"-140"0,0 0-63 16,0 0-18 0,0 0 13-16,0 0-13 0,0 0 2 15,141-49-4 1,-95 44 4-16,-3 5 4 0,-4 0-4 15,-12 0 25-15,-2 0 15 0,-12 0-27 16,0 0-7 0,-4 0 2-16,-4 0-10 0,-2 5 0 15,-1 1 0 1,-2 6 1-16,0 2 5 0,0-2 9 16,-2 10 21-1,-15-5-4-15,-1 5-16 0,-1-2 7 16,-5 2-16-16,1 0-7 15,2-5 8-15,2-2-8 16,0 2 8-16,5-8-7 16,3-1 2-16,6-4 14 15,2 1-10 1,1-5-6-16,2 0 7 0,0 0-7 16,0 0 4-16,0 3-5 15,5-1-4-15,11 5 3 16,8-2 0-16,9 5 1 15,-3-3 0-15,0 3 0 16,-3 2 0-16,-9 4 0 16,-4 0-2-16,-5-1-7 0,-4 4 9 15,-2 1 0 1,-1-7 5-16,-2 1-5 0,0-2 0 16,0-2 0-1,0-6-1-15,0 4 1 0,0-3 0 16,-5 0 1-16,-14 0 12 0,-13 0-2 15,-9 2 12 1,-17 2 1-16,-3-3-14 0,-7-6 28 16,2 0 5-1,9 0 8-15,13 0 3 0,13 0-17 16,11 0 0 0,10-11-17-16,7 2-19 0,3 2-2 15,0-3-24 1,0-3-33-16,24-11-59 0,-2 4-225 15,-4 6-530-15</inkml:trace>
          <inkml:trace contextRef="#ctx0" brushRef="#br0" timeOffset="-709.99">6664 654 456 0,'0'0'273'0,"0"0"-184"0,0 0-76 16,0 0 3-1,0 0 114-15,0 0-16 0,0 0-60 16,5 0-34-16,-5 0-18 0,0 0 14 15,0 5-2 1,0 0 8-16,0 6 21 0,0 2-14 16,0 7-6-1,-3-3 5-15,-2 5-27 0,-3 0 15 16,0 4-16 0,-1 1 0-16,-3 1 7 0,0-2-6 15,1-4-1 1,3 0 0-16,6-5 0 0,-1-7-6 15,3-3-23-15,0-2-34 16,0 0-23-16,0-5-72 16,0 0-39-16,0 0-13 15,-3-15-408-15</inkml:trace>
        </inkml:traceGroup>
        <inkml:traceGroup>
          <inkml:annotationXML>
            <emma:emma xmlns:emma="http://www.w3.org/2003/04/emma" version="1.0">
              <emma:interpretation id="{C4A988E9-FE38-445E-902C-D764A701F152}" emma:medium="tactile" emma:mode="ink">
                <msink:context xmlns:msink="http://schemas.microsoft.com/ink/2010/main" type="inkWord" rotatedBoundingBox="23947,17248 23381,17253 23377,16790 23943,16786"/>
              </emma:interpretation>
              <emma:one-of disjunction-type="recognition" id="oneOf1">
                <emma:interpretation id="interp5" emma:lang="en-US" emma:confidence="0.5">
                  <emma:literal>5</emma:literal>
                </emma:interpretation>
                <emma:interpretation id="interp6" emma:lang="en-US" emma:confidence="0">
                  <emma:literal>*</emma:literal>
                </emma:interpretation>
                <emma:interpretation id="interp7" emma:lang="en-US" emma:confidence="0">
                  <emma:literal>#</emma:literal>
                </emma:interpretation>
                <emma:interpretation id="interp8" emma:lang="en-US" emma:confidence="0">
                  <emma:literal>F</emma:literal>
                </emma:interpretation>
                <emma:interpretation id="interp9" emma:lang="en-US" emma:confidence="0">
                  <emma:literal>I</emma:literal>
                </emma:interpretation>
              </emma:one-of>
            </emma:emma>
          </inkml:annotationXML>
          <inkml:trace contextRef="#ctx0" brushRef="#br0" timeOffset="-2529.88">361 6 309 0,'0'0'242'16,"0"0"-110"-16,0 0 12 15,0 0 52-15,0 0-42 0,0 0-46 16,0 0-34 0,2-12-36-16,-2 12 1 0,0 0-29 15,0 0-8 1,0 0 2-16,-2 3-2 0,-11 13-2 16,-1 4 0-1,-5 7 1-15,-6 2 8 0,-4 2-8 16,-6 4-1-16,-7-3 16 0,0 5-16 15,0-11 0 1,4 2-1-16,8-6-2 0,11-5-5 16,9-7-20-1,7-4-31-15,3 0-14 0,0-6-28 16,0 0 20 0,8 0 33-16,25 0-72 0,-3-17-111 15,-6-3-170-15</inkml:trace>
          <inkml:trace contextRef="#ctx0" brushRef="#br0" timeOffset="-1819.93">24 258 715 0,'0'0'148'0,"0"0"-92"0,0 0 16 16,0 0 68 0,0 0-40-16,0 0-72 0,0 0-12 15,71-13 1 1,-36 13-1-16,0 0 26 0,1 0-17 16,-1 0 8-1,-2 0 3-15,-1 0-35 0,-5 0 9 16,1 5-10-16,-1 3 1 15,-3-3-8-15,-2 5-19 16,3-5-60-16,15 0-60 16,-5-3-138-16,1-2-213 0</inkml:trace>
          <inkml:trace contextRef="#ctx0" brushRef="#br0" timeOffset="-2179.9">217-11 494 0,'0'0'258'0,"0"0"-63"16,0 0-44-16,0 0 1 15,0 0-49-15,0 0-40 16,0 0-32-16,21-36-31 0,-14 36-13 15,3 5 3 1,4 9 10-16,2 11 2 0,0 6 0 16,1 1-2-1,-1 7 1-15,-6-2 0 0,2 7-1 16,-1 0 0 0,-6 0-8-16,3-7 7 0,-2-3-6 15,-1-12 7 1,0-5 0-16,1-3 0 0,-3-9 0 15,-1 0-7-15,-2-5-13 0,3 2 19 16,-3-2-15 0,0 0-8-16,0 5-5 0,0-5-52 15,0 5-58 1,0-5-104-16,0 0-89 0</inkml:trace>
        </inkml:traceGroup>
        <inkml:traceGroup>
          <inkml:annotationXML>
            <emma:emma xmlns:emma="http://www.w3.org/2003/04/emma" version="1.0">
              <emma:interpretation id="{683A5603-98C6-418F-BE54-306369A03845}" emma:medium="tactile" emma:mode="ink">
                <msink:context xmlns:msink="http://schemas.microsoft.com/ink/2010/main" type="inkWord" rotatedBoundingBox="16054,17943 15672,17947 15668,17474 16050,17471"/>
              </emma:interpretation>
              <emma:one-of disjunction-type="recognition" id="oneOf2">
                <emma:interpretation id="interp10" emma:lang="en-US" emma:confidence="0.5">
                  <emma:literal>.</emma:literal>
                </emma:interpretation>
                <emma:interpretation id="interp11" emma:lang="en-US" emma:confidence="0">
                  <emma:literal>I</emma:literal>
                </emma:interpretation>
                <emma:interpretation id="interp12" emma:lang="en-US" emma:confidence="0">
                  <emma:literal>@</emma:literal>
                </emma:interpretation>
                <emma:interpretation id="interp13" emma:lang="en-US" emma:confidence="0">
                  <emma:literal>T</emma:literal>
                </emma:interpretation>
                <emma:interpretation id="interp14" emma:lang="en-US" emma:confidence="0">
                  <emma:literal>D</emma:literal>
                </emma:interpretation>
              </emma:one-of>
            </emma:emma>
          </inkml:annotationXML>
          <inkml:trace contextRef="#ctx0" brushRef="#br0" timeOffset="17769.06">-7690 800 593 0,'0'0'205'16,"0"0"-68"-16,0 0 24 0,0 0-8 15,0 0-75 1,0 0-40-16,0 0-38 0,3-17-10 15,0 17 8 1,-3 17-3-16,2 10 5 0,-2 1 3 16,0 6-2-1,0-3-1-15,0 8 0 0,0-7 1 16,-11 0 5 0,3-4-6-16,2-7 0 15,4-4-1-15,2-11 1 0,0 0-1 16,0-1-35-1,0-5-39-15,0 5-37 0,0-5-64 16,0 0-18 0,8-10-109-16</inkml:trace>
          <inkml:trace contextRef="#ctx0" brushRef="#br0" timeOffset="18359.03">-7712 725 696 0,'0'0'121'0,"0"0"-91"15,0 0-30-15,0 0 1 0,0 0 19 32,0 0-12-32,0 0 9 0,134-86 12 0,-104 84-10 15,-1 2 24-15,-8 0-3 16,-1 0-27-16,-7 0 5 15,-4 12-18-15,-4 5 0 16,-5 3 19-16,0 2-12 16,0 0 19-16,0 0-8 15,0-1-10-15,-3 1 18 16,-6-5-17-16,2-2 14 16,2-3 5-16,-1-1-27 0,1-5 21 15,-1-1-21 1,4 0-1-16,2 0 7 0,0 0-7 15,0-3 10 1,0 9 2-16,2-6-6 0,15 4-3 16,4 3-3-1,3-1 0-15,4 5 0 0,-7 1 2 16,1-3-1 0,-8 4 0-16,-3-1-1 0,-6-2 0 15,-3-3 0-15,-2-2-11 0,0-5 11 31,0 1 0-31,0 0 3 0,-12-1 11 0,-8 0-13 32,-7 2 19-32,-5-7-1 15,-6 5 6-15,-4 0 26 0,4-5-12 16,3 0-9-16,2 0 10 0,10 0-33 16,4-5-7-16,2-5 0 15,12-2-78-15,-1-5-122 16,6 2-437-16</inkml:trace>
        </inkml:traceGroup>
      </inkml:traceGroup>
    </inkml:traceGroup>
  </inkml:traceGroup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7:19.13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 0 992,'0'0'7191,"-1"16"-6657,-10 28-231,8-34-295,0 1 0,0-1 0,1 1-1,1 0 1,-1 11 0,2-18-273,0 15 522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7:19.6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1 111 3025,'0'0'4369,"27"0"-3379,15-2-751,0-3-1,-1-2 0,50-14 1,-14 4-190,-9 2-58,105-18-628,-167 33 592,-5 0-4,-1 0-1,0 1 1,0-1-1,1 0 1,-1 0-1,0 0 1,1 0-1,-1 0 0,0 0 1,0 0-1,1 0 1,-1 0-1,0 0 1,0 0-1,1 0 1,-1 0-1,0 0 1,0-1-1,1 1 1,-1 0-1,0 0 0,0 0 1,1 0-1,-1 0 1,0 0-1,0-1 1,1 1-1,-1 0 1,0 0-1,0 0 1,0-1-1,0 1 1,1 0-1,-1 0 0,0-1 1,0 1-1,0 0 1,0 0-1,0-1 1,0 1-1,0 0 1,0 0-1,0-1 1,0 1-1,0 0 1,0-1-1,0-4-1285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7:20.2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57 464,'0'0'9157,"0"-1"-9030,0-1 0,0 1 0,0 0 1,0-1-1,0 1 0,0-1 0,1 1 0,-1-1 1,0 1-1,1 0 0,0-1 0,0-1 0,186-15-244,-64 9-591,-94 5 289,22-1-152,-18 6-2671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8:01.1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41 37 728,'0'0'2745,"-3"-2"-2264,-35-33 2859,39 40-3340,0 0 1,-1 0 0,1 0-1,-1 0 1,0 0 0,-1 0 0,0 4-1,0 3 96,1 197-251,0-208 128,0 1 0,1 0 0,-1-1 1,0 1-1,1-1 0,-1 1 0,1-1 0,0 1 0,-1-1 0,1 1 0,0-1 0,0 1 0,2 1 0,-2-1-4,1 0-1,-1 0 0,1 1 0,-1-1 0,0 0 0,0 1 0,0-1 0,0 1 1,0 0-1,-1-1 0,1 1 0,-1-1 0,0 1 0,1 3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8:02.4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44 488,'0'0'2533,"9"-6"-2467,28-21 96,-35 26-164,0-1 0,0 1 0,0 0 0,1 0 0,-1 0 0,0 0 0,1 1-1,-1-1 1,1 1 0,-1-1 0,0 1 0,1 0 0,-1 0 0,1 0 0,-1 0 0,1 0 0,-1 1 0,1-1 0,-1 1 0,1-1 0,-1 1 0,0 0 0,1 0 0,-1 0 0,0 0 0,0 1 0,0-1 0,0 0 0,0 1 0,0 0 0,0-1 0,3 5 0,18 10 35,-22-15-6,0 0-1,0-1 1,0 1-1,-1 0 0,1 0 1,0 0-1,-1 0 1,1 0-1,-1 0 0,1 0 1,-1 0-1,1 0 1,-1 0-1,1 0 0,-1 0 1,0 0-1,0 0 0,0 0 1,1 0-1,-1 2 1,-1 35 786,3 3-771,-1-38-47,1 0 0,-1 0 1,0 0-1,0 0 0,-1 0 0,1 0 1,-1 0-1,1 0 0,-1 0 0,0 0 1,0 0-1,0 1 0,-1-1 0,1 0 0,-1 0 1,-1 5-1,0-5 135,0 0 1,-1 0-1,1 0 1,-1 0-1,0-1 1,1 1-1,-1-1 1,0 0-1,-1 0 1,1 0-1,0 0 1,0 0-1,-7 2 1,0 1-104,1 0 1,0 2-1,0-1 1,1 1-1,-12 11 1,-31 24 212,50-42-255,1 0 0,0 0 0,-1 0 0,1 1 0,0-1 0,0 0 0,-1 0 0,1 1 0,0-1 0,0 0 0,-1 0 0,1 1 0,0-1 0,0 0 0,0 1 0,0-1 0,0 0 0,-1 1 0,1-1 0,0 0 0,0 1 0,0-1 0,0 0 0,0 1 0,0-1 0,0 0 0,0 1 0,0-1 0,0 0 0,0 1 0,0-1 0,1 0 0,-1 1 0,0-1 0,0 0 0,0 1 0,0-1 0,1 0 0,-1 1 0,0-1 0,0 0 0,0 0 0,1 1 0,-1-1 0,0 0 0,0 0 0,1 1 0,-1-1 0,0 0 0,1 0 0,21 15 165,-10-7-108,2 8-7,1 0 0,0-1 0,1-1 0,33 23 1,-10-11 5,-32-19-25,1-1 0,0 0 1,1-1-1,-1 0 0,1 0 1,0-1-1,1 0 0,-1 0 1,1-1-1,-1 0 0,1-1 0,0 0 1,14 0-1,42-2-953,-67 3 826,0 0 1,0-1-1,0 1 1,-1-1-1,1 0 1,0 1 0,-1-1-1,1 0 1,-4 3-1,-12 11-774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8:31.6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25 3241,'0'0'2795,"0"-24"3990,0 24-6698,3 19-5108,3 8 5067,-1 0 1,-2 0-1,-1 1 1,-1-1-1,-3 33 1,1-4-841,2-55 511,-1 1 0,0 0 0,1-1 0,-1 1 0,1 0 0,0-1 0,-1 1 0,1-1 0,0 1 0,0-1 0,0 1 0,0-1 0,2 2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8:32.5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19 74 80,'0'0'6429,"-3"0"-6077,-9-2-178,9 2-282,3 40-1016,0-39 1134,0 1 1,0-1-1,0 0 1,0 1 0,0-1-1,0 1 1,0-1-1,0 1 1,1-1 0,-1 0-1,0 1 1,1-1 0,-1 0-1,1 1 1,0-1-1,-1 0 1,1 0 0,0 1-1,0-1 1,0 0-1,0 0 1,1 1 0,1-1 45,-1 0 0,1 0 0,0-1-1,-1 1 1,1-1 0,0 0 0,-1 0 0,1 0 0,5-1 0,11 1-145,-17 0 114,0 0-1,1 0 1,-1 0-1,1 0 0,-1 0 1,0-1-1,1 1 1,-1-1-1,0 1 0,1-1 1,-1 0-1,0 0 1,0 0-1,0 0 1,1-1-1,-1 1 0,3-3 1,-3 1 14,0 0 0,-1 0 0,1 0 0,-1-1 0,1 1 0,-1 0 0,0-1 0,-1 1 0,1 0 0,0-1 0,-1 1 0,0-5 0,1-76 933,-1 114-4856,0-16 1068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8:54.0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80,'0'0'1032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8:54.43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0 0 616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8:54.8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10 616,'4'1'365,"13"-12"5294,-6 38-6163,-9 46 644,-3-27-1460,1-46 1217,0 1 0,0-1 0,0 1 1,0-1-1,1 1 0,-1-1 0,0 1 0,0-1 1,1 1-1,-1-1 0,0 1 0,1-1 1,-1 0-1,1 1 0,-1-1 0,1 0 0,-1 1 1,0-1-1,1 0 0,-1 0 0,1 1 0,-1-1 1,1 0-1,-1 0 0,1 0 0,-1 0 1,2 1-1,1-1-831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6:38.399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3B00815C-DD9C-499F-87E3-EA073A799F55}" emma:medium="tactile" emma:mode="ink">
          <msink:context xmlns:msink="http://schemas.microsoft.com/ink/2010/main" type="writingRegion" rotatedBoundingBox="21075,5904 23845,7723 23571,8140 20801,6321">
            <msink:destinationLink direction="with" ref="{C12AEDAA-5162-4070-A565-858EC50689E8}"/>
          </msink:context>
        </emma:interpretation>
      </emma:emma>
    </inkml:annotationXML>
    <inkml:traceGroup>
      <inkml:annotationXML>
        <emma:emma xmlns:emma="http://www.w3.org/2003/04/emma" version="1.0">
          <emma:interpretation id="{E9424603-8E6E-4504-B4B5-D51A752382BE}" emma:medium="tactile" emma:mode="ink">
            <msink:context xmlns:msink="http://schemas.microsoft.com/ink/2010/main" type="paragraph" rotatedBoundingBox="21075,5904 23845,7723 23571,8140 20801,63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67962DD-3D76-407E-B289-69C1EA49DB59}" emma:medium="tactile" emma:mode="ink">
              <msink:context xmlns:msink="http://schemas.microsoft.com/ink/2010/main" type="line" rotatedBoundingBox="21075,5904 23845,7723 23571,8140 20801,6321"/>
            </emma:interpretation>
          </emma:emma>
        </inkml:annotationXML>
        <inkml:traceGroup>
          <inkml:annotationXML>
            <emma:emma xmlns:emma="http://www.w3.org/2003/04/emma" version="1.0">
              <emma:interpretation id="{65273856-D1A1-4F65-8862-C1A617BB030D}" emma:medium="tactile" emma:mode="ink">
                <msink:context xmlns:msink="http://schemas.microsoft.com/ink/2010/main" type="inkWord" rotatedBoundingBox="21075,5904 23845,7723 23571,8140 20801,6321"/>
              </emma:interpretation>
              <emma:one-of disjunction-type="recognition" id="oneOf0">
                <emma:interpretation id="interp0" emma:lang="en-US" emma:confidence="0.5">
                  <emma:literal>two</emma:literal>
                </emma:interpretation>
                <emma:interpretation id="interp1" emma:lang="en-US" emma:confidence="0">
                  <emma:literal>-two</emma:literal>
                </emma:interpretation>
                <emma:interpretation id="interp2" emma:lang="en-US" emma:confidence="0">
                  <emma:literal>-tho</emma:literal>
                </emma:interpretation>
                <emma:interpretation id="interp3" emma:lang="en-US" emma:confidence="0">
                  <emma:literal>-no</emma:literal>
                </emma:interpretation>
                <emma:interpretation id="interp4" emma:lang="en-US" emma:confidence="0">
                  <emma:literal>-hi-o</emma:literal>
                </emma:interpretation>
              </emma:one-of>
            </emma:emma>
          </inkml:annotationXML>
          <inkml:trace contextRef="#ctx0" brushRef="#br0">15600 6798 502 0,'0'0'111'15,"0"0"-86"-15,0 0-9 16,0 0 59-16,0 0 19 16,0 0-67-16,0 0-15 15,0-6 6-15,0 6 24 0,0 0 26 16,0 0-11-1,0 0-4-15,-4 0 9 0,2 0-34 16,-1 0-18 0,-2 0-6-16,0 5-2 0,-1 7-2 15,-2 1 0 1,6-1 1-16,-2-1 3 0,4 0-4 16,0 1 0-16,0-5-1 0,0 2-10 15,4-1 11 1,6 0 0-16,1-3-7 0,3-3 5 15,-2-2-6 1,2 0-1-16,3 0 9 0,-1 0-13 16,0 0 13-1,1-7-2-15,-3-5 0 16,-2-3 2-16,0-2 0 16,-4-3 3-16,-3-2 6 0,-2 0-8 15,-3 0 29-15,0 5 12 16,0 2 12-16,-5 5 4 15,-6 5-16-15,-1 1-15 16,2 4-21-16,-1 0-5 16,1 0-2-16,1 0-1 15,1 0-11-15,0 9-12 16,5-1-28-16,3 2-39 16,0-2-54-16,0 0 26 15,0 4 78-15,-14-4 0 16,0-3-135-16,-7 0-392 0</inkml:trace>
          <inkml:trace contextRef="#ctx0" brushRef="#br0" timeOffset="-639.97">14872 6167 75 0,'0'0'575'16,"0"0"-455"-16,0 0-80 15,0 0 1-15,0 0 57 16,0 0-53-16,0 0-38 16,0 0 9-16,0 7-3 15,3 3 13-15,5-3 8 16,3 0-16-16,-3 3 19 16,2 1-20-16,4 0-16 0,-2 4 23 15,0 3-8 1,2 0 0-16,2 4-1 0,1 3-15 15,2 2 0 1,6 3 1-16,-1-1 0 0,2 0 8 16,4 0-9-1,1 1 2-15,-5-3 13 0,2-3-14 16,-4 0 8 0,1-1-2-16,-1-2-7 0,4-2 20 15,2 1-14-15,1-3 6 16,2 0 2-16,2-2-13 15,0-1-1-15,-2 4 0 16,0-6 2-16,-3 4-1 16,-3-8-1-16,-9 2 0 15,-1-5-1-15,-8 0-1 16,-4-1 1-16,-3 0 1 16,1-3-3-16,-3 2 3 0,4-3 0 15,-4 0 0 1,0 0-1-16,0 0 1 0,0 0 0 15,0 0 0 1,0 0-4-16,0 0-4 0,0 0 5 16,0 0-14-1,0 0 10-15,0 0-25 0,0 0-6 16,0 0-24 0,0 4-51-16,0-3-34 0,0 4-31 15,0-2-119-15</inkml:trace>
          <inkml:trace contextRef="#ctx0" brushRef="#br0" timeOffset="-3809.03">12888 5146 150 0,'0'0'241'16,"0"0"-151"-16,0 0-43 0,0 0 7 15,0 0-28-15,0 0-9 0,0 0-11 16,0 0 1-1,0 0 46-15,0 0 12 0,2 0 10 16,4 0-4 0,0 0-22-16,-1 0 16 0,6 0-8 15,3 0-10 1,1 0 16-16,5 0-42 0,-1 0-8 16,2 4 0-1,1 1-7-15,3 0 14 0,-4 2-12 16,-2 1-8-16,0-2 17 15,-5 6-15-15,0-6 4 16,-2 4-1-16,2-3-4 16,0 3-1-1,2 1 6-15,1-2-5 0,2 1 6 16,2-3-7-16,-2 2 8 16,2-1 7-16,-2-1-14 15,1 3 10-15,-3 0-11 0,-2-1 0 16,1 3 1-1,-2-1 0-15,2-1 0 0,1 3 12 16,-1-2-12 0,1 1-1-16,1-2 0 0,4 1 0 15,-3 0 1 1,3-1-1-16,2 0 0 0,-5-2 4 16,0 1-3-1,-3-2-2-15,-2 1 1 0,0-1-2 16,-6-2 2-16,3 3 0 0,-3-4 0 15,3 1 0 1,-1 0 0-16,4 0 0 0,5 2 0 16,0-2 0-1,1 0 0-15,-1 0 1 0,-3 1-1 16,-3-5 0 0,-2 2-2-16,-6-1 2 0,1-2 0 15,-6 3 0-15,3-3 0 16,-3 2 0-16,0-2 0 15,0 0 0-15,0 0-7 16,0 0-15-16,0 3-24 16,0 1-60-16,-9 1-124 15,-10 0-98-15,0-5-258 16</inkml:trace>
          <inkml:trace contextRef="#ctx0" brushRef="#br0" timeOffset="-2719.1">14120 5420 221 0,'0'0'49'0,"0"0"-49"15,0 0 0-15,0 0 4 0,0 0 34 16,0 0 4-1,0 0 24-15,-16 56 12 0,5-42-12 16,3 6 11 0,-3-2-11-16,-1 4-23 0,2 0-12 15,-1 0-20 1,1 4 7-16,-1 1-17 0,-1 0 0 16,2 4 8-1,-1-5-9-15,0-2 0 0,1-2 12 16,-2-2-12-16,2-3 16 15,1-4 19-15,2-4-6 16,0-2 0-16,5-4-22 16,2-1-6-16,0-2 1 15,0 3 6-15,0-3-8 16,0 0 0-16,0 0-6 16,0 0 6-16,0 0 1 15,0 0 1-15,0 0 6 0,0 0-8 16,0 0 15-1,0 0-7-15,6 0 1 0,2 0 14 16,3 0-10 0,-1 2 0-16,4 3 4 0,-3 0-9 15,2 3 2 1,-2 0 0-16,3-2 4 0,-4 4 5 16,4 0-17-1,-3 3 8-15,-1-2 2 0,4 1-11 16,0 1 15-16,0-4-14 0,2 4 5 15,1-6 4 1,-1 3-10-16,-3 0 5 0,3-1-6 16,-2 1 1-1,2 2-2-15,1 2 1 0,2-1 0 16,-3 5 0 0,3-4 0-16,0 3 1 0,-3-4-1 15,-2 0 1-15,-3-4-1 16,-1 1 0-16,-5-3 0 15,4-2 3-15,-4 3-3 16,2-6 0-16,-2 3-1 16,2 2-7-16,2-2 6 15,1 2-3-15,6 0-10 16,-2 1 8-16,3-2-21 16,-1-2 20-16,-5 1 7 15,-3-3-20-15,-3-2 5 16,-1 0-3-16,-4 0-4 0,0 0-5 15,0-2-175 1,-7-11-426-16</inkml:trace>
          <inkml:trace contextRef="#ctx0" brushRef="#br0" timeOffset="-1489.92">14169 5490 49 0,'0'0'375'16,"0"0"-259"0,0 0-79-16,0 0 12 0,0 0 28 15,0 0-43-15,0 0-26 0,24-12 3 16,-16 12 2-1,-2 0 38-15,-3 0 4 0,-1 0 7 16,-2 0 6 0,3 0-41-16,-1 0-11 0,7 6 29 15,5 8-5 1,-1 1-1-16,3 4-24 0,0-1-15 16,1-1 19-16,2 0-18 15,3 0 12-15,0 1-3 16,-3-2-9-16,2 1-1 15,0 2 5-15,5-3-4 16,-3 2 18 0,5-2-18-16,-1 4 1 0,0-3 1 15,-3 0-2-15,1 1-1 16,-3-4 0-16,-6-2-2 16,-2 1 2-16,-6-4 0 15,-3 1 0-15,1-3-1 0,-4 0 0 16,-2-1 0-1,3 2-6-15,-3-4 7 0,2 3-1 16,-2 3 1 0,3-3 0-16,0 4-1 0,0-5-2 15,-3 2 2 1,3-1-13-16,-1 0-9 0,1 3 23 16,-3-3-1-16,2 3 0 15,-2 0 1-15,0 0-11 16,0 0 11-16,3-1-1 0,-3 1 1 15,0 0-1 1,4 3 1-16,-4-4-2 0,2 1 2 16,-2-3-32-1,3-2 20-15,-1 0 2 0,-2-2-3 16,3-1 13 0,-3-2 0-16,0 2 0 0,0-2-2 15,0 0 4-15,2 0-2 16,-2 0 0-16,0 0 0 15,0 0 3-15,0 0-3 16,0 0 0-16,0 0 7 16,0 0-1-16,0 0 7 15,0 0 33-15,0 0-9 16,0 0 13-16,0 4-19 16,-5 0-11-16,-2 1 1 0,-2 2-20 15,-2 0-1 1,0 3 0-16,0 1 0 0,1-2 1 15,1-2 0 1,-2 0-1-16,3 1 4 0,1 0-3 16,-2-4-1-1,4 1 0-15,-1 0 0 0,3 0 3 16,-2-3-2 0,0 3 4-16,-1-3 24 0,-2 3-17 15,6-2 10-15,-5 0-15 0,5-1-6 16,-1 0 15-1,-2 2-15-15,3-4 0 0,-1 1 6 16,-1-1-6 0,2 3-1-16,-1-3 0 0,1 0 0 15,-1 2-1 1,3-2 1-16,0 0 0 0,0 3 0 16,0-3-23-16,0 0-19 15,0 0-32-15,0 2-57 16,0-2-77-16,5 0-120 15,7 0-179-15</inkml:trace>
        </inkml:traceGroup>
      </inkml:traceGroup>
    </inkml:traceGroup>
  </inkml:traceGroup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8:55.46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1 120,'0'0'3346,"27"0"-2985,107 0 1604,-45 0-4190,-89 0 2355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8:56.4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54 288,'0'0'2987,"0"-21"921,5 19-4029,1 0 0,-1 0 1,0 1-1,1 0 0,-1 0 0,1 0 1,0 0-1,10 1 0,-6 1 173,1-1 0,-1-1 0,0 0 0,1 0 0,-1-1 0,0 0 0,0-1 0,16-6 0,-23 8-258,1-1 496,3 2-3177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9:41.6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385 1 808,'0'0'1026,"-36"3"5311,25 2-6324,0 0-1,1 1 1,0 0 0,0 1-1,0 0 1,1 0 0,-1 1-1,2 0 1,-10 12 0,-13 10-3,-41 32 0,48-44-23,1 1 1,1 1-1,1 1 1,-21 28-1,35-34-581,12-8-855,22-8-798,-6-3 578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9:42.19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113 0 464,'0'0'5681,"-112"112"-5681,112-102-456,0 1-752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9:43.39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253 0 3625,'0'0'2480,"-30"8"-670,10 5-1618,1 0 0,0 2 1,1 0-1,0 1 0,1 1 0,-16 20 0,23-25-224,1 1 0,0 1 0,1-1 0,1 1-1,0 0 1,0 1 0,2 0 0,0 0-1,0 0 1,-2 18 0,7-9-3765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9:43.8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309 0 4297,'0'0'1344,"-117"125"-1056,96-104 40,-2 3 40,-7 2-48,4 1 17,-1 4-193,4-1-144,5 9-344,6-7-1025,0-5-1687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9:45.1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192 0 3089,'0'0'2759,"-4"27"-1248,-8-4-1266,-2 0 0,-1-2 0,-19 23 0,21-30-245,1 1 1,1 0-1,0 1 0,1 0 1,1 1-1,1 0 0,-12 32 1,19-40-308,1-8 145,0 0 1,0 0-1,0 0 1,0 0-1,0 0 1,0 0-1,0 0 1,0 0-1,0 0 0,-1 0 1,1 0-1,0 0 1,-1-1-1,1 1 1,-1 0-1,1 0 1,-1 0-1,1 0 1,-1-1-1,1 1 1,-1 0-1,0 0 1,0-1-1,0 1 1,-7 0-2460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29:45.59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109 0 3977,'0'0'2428,"-19"12"-277,8 0-1963,-1 1-1,2 0 0,0 1 0,-12 19 1,18-25-384,0 1-1,1 0 1,0 0 0,0 0 0,1 0 0,0 1-1,0-1 1,1 1 0,0 13 0,2 8-2455,1-20 260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0:16.7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95 808,'0'0'9858,"10"-8"-9944,12 2 28,1 1 1,-1 0-1,1 2 1,0 1 0,0 0-1,37 3 1,25-2-47,28 2-94,-79 1 91,0-2-1,53-6 1,-53 1 79,68-1 0,-43 3 48,102-17 0,-97 9-13,72-5-21,-131 17-327,-14 3-871,-4 4-115,1 0-411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0:19.78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404 9 208,'0'0'4154,"-13"-8"-3036,-51 19 1296,14-1-943,42-8-1461,-1 0 1,1 0 0,0 0-1,0 1 1,0 0-1,0 1 1,0 0 0,1 0-1,-10 7 1,-60 54 22,13-11 365,53-47-337,7-5-42,0 0 0,1 0 1,-1 0-1,1 1 0,0-1 1,0 1-1,0-1 0,-6 8 1144,12-10-1315,-1 0 145,0 0 0,1 0-1,-1 1 1,0-1-1,1 1 1,-1 0 0,0 0-1,0-1 1,0 1 0,3 2-1,8 2-5,12 1 12,0-1-1,0-1 1,33 0-1,-27-2-18,50 9 0,-61-1-322,-19-8 333,1-1 1,-1 0 0,1 0 0,-1 0-1,1-1 1,-1 1 0,1 0-1,-1-1 1,1 1 0,0 0-1,-1-1 1,1 0 0,0 1 0,0-1-1,1 0 1,0-17 202,-2-1-1,0 1 1,-2-22-1,1 21-95,0-47-95,-1 64 10,-1 1-25,2 0-113,-3 40-2566,-4-8 3139,4-20-252,0-1 0,1 0 0,-1 20 0,3-30-119,0-1-39,0 0-1,-1 1 0,1-1 1,0 0-1,0 0 1,-1 0-1,1 0 1,0 1-1,-1-1 0,1 0 1,0 0-1,-1 0 1,1 0-1,-1 0 1,1 0-1,0 0 0,-1 0 1,1 0-1,0 0 1,-1 0-1,1 0 1,0 0-1,-1 0 0,1 0 1,0 0-1,-1 0 1,1-1-1,0 1 1,-1 0-1,1 0 0,0 0 1,-1-1-1,1 1 1,0 0-1,0 0 1,-1-1-1,1 1 1,0 0-1,0 0 0,0-1 1,-1 1-1,1 0 1,0-1-1,0 1 1,0 0-1,0-1 0,0 1 1,0 0-1,-1-1 1,-9-16 19,0-7-3,8 18-52,0 0 0,-1-1-1,0 2 1,0-1 0,0 0-1,-8-10 1,7 14 9,1 1-29,-1 1 1,1 0-1,-1 0 1,0 1-1,1-1 1,-1 1 0,1-1-1,-1 1 1,1 0-1,0 1 1,-1-1-1,1 1 1,0-1-1,0 1 1,0 0-1,0 0 1,0 0-1,-4 4 1,-5 2-103,-3 4-1432,28-13 1015,27-12 397,4-14 1689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6:23.188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081DC623-985B-4F6B-BADC-4348A51D8238}" emma:medium="tactile" emma:mode="ink">
          <msink:context xmlns:msink="http://schemas.microsoft.com/ink/2010/main" type="writingRegion" rotatedBoundingBox="20952,7355 21879,7781 21642,8298 20715,7872">
            <msink:destinationLink direction="with" ref="{C12AEDAA-5162-4070-A565-858EC50689E8}"/>
          </msink:context>
        </emma:interpretation>
      </emma:emma>
    </inkml:annotationXML>
    <inkml:traceGroup>
      <inkml:annotationXML>
        <emma:emma xmlns:emma="http://www.w3.org/2003/04/emma" version="1.0">
          <emma:interpretation id="{F4BEB210-9D01-4223-A02B-76BDF47CFDCA}" emma:medium="tactile" emma:mode="ink">
            <msink:context xmlns:msink="http://schemas.microsoft.com/ink/2010/main" type="paragraph" rotatedBoundingBox="20952,7355 21879,7781 21642,8298 20715,78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435789-A100-4BA8-A3A7-98E59A56FBB1}" emma:medium="tactile" emma:mode="ink">
              <msink:context xmlns:msink="http://schemas.microsoft.com/ink/2010/main" type="line" rotatedBoundingBox="20952,7355 21879,7781 21642,8298 20715,7872"/>
            </emma:interpretation>
          </emma:emma>
        </inkml:annotationXML>
        <inkml:traceGroup>
          <inkml:annotationXML>
            <emma:emma xmlns:emma="http://www.w3.org/2003/04/emma" version="1.0">
              <emma:interpretation id="{797FEC77-74DD-411B-9E39-E41268318B6A}" emma:medium="tactile" emma:mode="ink">
                <msink:context xmlns:msink="http://schemas.microsoft.com/ink/2010/main" type="inkWord" rotatedBoundingBox="20952,7355 21879,7781 21642,8298 20715,7872"/>
              </emma:interpretation>
              <emma:one-of disjunction-type="recognition" id="oneOf0">
                <emma:interpretation id="interp0" emma:lang="en-US" emma:confidence="0.5">
                  <emma:literal>1213</emma:literal>
                </emma:interpretation>
                <emma:interpretation id="interp1" emma:lang="en-US" emma:confidence="0.5">
                  <emma:literal>R 13</emma:literal>
                </emma:interpretation>
                <emma:interpretation id="interp2" emma:lang="en-US" emma:confidence="0">
                  <emma:literal>113</emma:literal>
                </emma:interpretation>
                <emma:interpretation id="interp3" emma:lang="en-US" emma:confidence="0">
                  <emma:literal>12/3</emma:literal>
                </emma:interpretation>
                <emma:interpretation id="interp4" emma:lang="en-US" emma:confidence="0">
                  <emma:literal>R is</emma:literal>
                </emma:interpretation>
              </emma:one-of>
            </emma:emma>
          </inkml:annotationXML>
          <inkml:trace contextRef="#ctx0" brushRef="#br0">12893 6482 134 0,'0'0'166'0,"0"0"-91"16,0 0-13-16,0 0 2 16,0 0-1-16,0 0-30 15,0 0 2-15,-8 42-5 16,3-28-21-16,5 3 3 15,-4 3-12-15,4 5 0 16,0-2 22-16,0 2-21 16,0 2 14-16,0-3-2 15,0-1 1-15,0-4 37 0,0-6-27 16,0-1-23 0,0-4 9-16,0-7-10 0,0-1 0 15,0 2 0 1,0-2 0-16,0 0-1 0,0 3-38 15,0-3-52 1,0 0-53-16,-2 0-68 0,-1 0-64 0</inkml:trace>
          <inkml:trace contextRef="#ctx0" brushRef="#br0" timeOffset="759.89">12953 6388 72 0,'0'0'25'0,"0"0"-5"16,0 0 13-1,0 0 19-15,0 0 12 0,0 0 8 16,0 0 0-16,108 0-39 0,-84 0 0 16,2 0-5-1,-5 0-7-15,-2 1 27 0,-5 4-34 16,-3 0-4-1,-3 2 25-15,-3 3 10 0,-5-1 0 16,0 2 5 0,0-2-18-16,0 4 4 0,0-1-14 15,-8 0-2 1,-8 0 6-16,-1 1-15 0,-2-1 7 16,-2 0 5-16,-2-1-17 15,2 2 23-15,0-1-11 16,4-2-3-16,3-1 1 15,4-3-15 1,4-1 7-16,3-1-8 0,3-4-6 16,0 4 0-16,0-4 5 15,0 0-18-15,0 1 18 16,0-1-12-16,0 0 7 0,0 3-11 16,0-1-20-1,3 3 37-15,8 0 0 0,1 2 0 16,0 1 7-1,2-4-7-15,-3 4 1 0,-1 1-1 16,-1-1 0 0,1-1 2-16,-1 4-2 0,-1-5 0 15,3 2 5-15,-3 1-5 0,0-1 0 16,4-3 0 0,-5-1 1-16,1 1-1 0,1-2 0 15,-2-1 0 1,0-2 0-16,-5 3-2 0,1-3-15 15,-3 0-47 1,0 0-94 0,-14 0-124-1</inkml:trace>
          <inkml:trace contextRef="#ctx0" brushRef="#br0" timeOffset="1439.85">13564 6472 483 0,'0'0'111'0,"0"0"-50"15,0 0 30-15,0 0-2 16,0 0-41-16,0 0-48 16,0 0 0-16,0 8 0 15,0-1-15-15,-3 5 15 16,-8 3 1-16,0 5-1 15,1 1 26-15,-4 1 0 16,-3 2-3-16,4 3-1 16,-4-2 11-16,1 1 29 15,3 1-52-15,2 0-1 16,-3 1-5-16,4-2-4 0,-1 1 0 16,-1-2 1-1,5-1 0-15,-5-4-1 0,5-3 0 16,2-2 0-1,-2-3 2-15,2-5 0 0,3 1-2 16,-1-6 3 0,3 0-3-16,-3 1 0 0,3-3 0 15,0 0-14-15,0 0 1 0,0 0-49 16,-3 0-67 0,3 2-103-16,-2-2-293 0</inkml:trace>
          <inkml:trace contextRef="#ctx0" brushRef="#br0" timeOffset="2419.8">13632 6723 62 0,'0'0'318'0,"0"0"-181"16,0 0-54-1,0 0 14-15,0 0-44 0,0 0-31 16,0 0-22 0,54-21 1-16,-40 18-1 0,-2 3 0 15,-3 0 2-15,-1 0 4 16,-2 0-5-16,-3 0-1 16,-3 0 13-16,0 7-1 15,0 3 15-15,0-3-12 16,0 3-1-16,0 0 3 15,0 0-15-15,0-1-2 16,0 4 0-16,-7-1 2 16,2-2 25-16,-5-1-2 15,1 4 9-15,-2-6 3 16,1 3-19-16,1-5 3 0,4-1-7 16,3 0-14-1,-1-4 15-15,3 3-15 0,0-3 0 16,0 0 0-1,0 0-10-15,0 0-18 0,0 0-19 16,3 1 19 0,4 2 28-16,4 2 0 0,-3 0 0 15,1 2 0-15,-2 3 0 0,0 2 0 16,0 0 0 0,-2 3-7-16,2-1 1 15,-2 1 3-15,0 0 3 16,-2 0-7-16,0-4 4 0,-3-1 3 15,2 0-1 1,-2-3-1-16,0 0 2 0,0 1 2 16,0-1 11-1,0 0 19-15,-8 1 4 0,-5-4 20 16,-1 1-4-16,-2-1 2 16,-1-3 46-16,1-1-26 15,2 0-47-15,0 0 2 16,2 0-29-1,3 0 26-15,1-1-26 0,2-4-3 16,4-1 1 0,2 4-31-16,-3-1-22 0,3 3-38 15,-7 0-105-15,0 0-143 0,0 0-221 0</inkml:trace>
        </inkml:traceGroup>
      </inkml:traceGroup>
    </inkml:traceGroup>
  </inkml:traceGroup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0:25.3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17 698 784,'0'0'5076,"-15"-19"-2476,15-2-1812,-1 7-665,1 0 0,0 0 1,0 0-1,2 0 0,0 0 0,0 0 0,2 0 0,-1 0 0,2 1 0,11-26 0,87-119-401,-95 149 130,2 1 1,-1 0 0,1 0-1,0 1 1,0 0 0,1 1-1,0 0 1,0 1 0,1 0-1,21-5 1,22-12-440,-23 7 376,-14 8 134,0-1 1,0-1-1,-1-1 0,31-23 1,-38 26 77,1 0 1,0 1 0,1 0-1,0 1 1,0 0 0,0 1-1,15-3 1,9-5 1,57-30 355,-74 36-143,2 0-1,-1 1 0,1 1 1,-1 1-1,1 1 0,23 0 1,32-4-283,-42 3 526,-7 6-742,-5 10 191,-16-5-736,-18-3-2744,-7-5-1435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0:26.43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3513,'0'0'4883,"10"2"-4836,50 7 473,87 2 1,-61-7-335,-72-3-172,5 0 3,0 0 0,-1 1 1,1 1-1,-1 1 0,1 1 1,19 7-1,-37-12 3,-1 61 819,-2-59-814,-1 0 1,1 0-1,0 0 1,-1 0 0,1 0-1,-1-1 1,0 1-1,0-1 1,1 0 0,-1 1-1,0-1 1,0-1-1,0 1 1,-4 0-1,0 2 81,-15 4 71,0 1-1,1 1 1,0 2 0,-25 15-1,41-23-175,0 1 0,0-1 0,0 1 0,1 1 0,0-1 0,-1 1 0,1-1 0,1 1 0,-1 0 0,1 1 0,0-1 0,0 1 0,0-1 0,1 1 0,0 0 0,0 0 0,0 0 0,1 0 0,0 0 0,0 12 0,-1-3 28,1-11-59,1 0-1,-1 0 1,1 0-1,0 0 1,0 0-1,1 0 1,-1 0-1,1 0 1,1 4-1,-5-11 111,0 0 0,1 0 0,0 1-1,-1-1 1,1-1 0,1 1 0,-1 0 0,0 0-1,1-1 1,-1 1 0,1-1 0,0 1 0,-1-8-1,-1 2 24,1 4-166,0 1 0,1-1-1,0 1 1,-1-1 0,1 0-1,1 0 1,-1 1 0,1-1-1,0 0 1,0 0 0,0 1-1,1-1 1,0 0 0,-1 0-1,2 1 1,-1-1 0,1 1-1,-1-1 1,4-4 0,-5 8-38,1 0 0,0 0 1,-1 0-1,1 0 0,-1 0 1,1 0-1,-1 0 1,1 0-1,-1 0 0,0-1 1,1 1-1,-1 0 1,0 0-1,0 0 0,0 0 1,0-1-1,0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0:31.8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29 12 328,'0'0'7282,"-3"-11"-3764,3 139-3741,-9-110 278,-6 9-836,15-27 608,0 1 1,-1-1 0,1 1-1,0-1 1,0 1 0,0-1 0,0 1-1,-1-1 1,1 1 0,0-1-1,0 1 1,0 0 0,0-1-1,0 1 1,0-1 0,1 1-1,-1-1 1,0 1 0,0-1-1,0 1 1,0-1 0,1 1 0,-1-1-1,0 1 1,0-1 0,1 1-1,-1-1 1,0 0 0,1 1-1,0 0-344,-1-1 345,1 1 0,-1-1 0,1 0-1,-1 0 1,1 1 0,-1-1-1,2 0 1,8 3-2246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0:32.8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47 1 1032,'0'0'4948,"-26"16"-3700,23-12-1281,1 0 0,-1 1 0,1-1 0,0 1 0,0-1 0,1 1-1,-1 0 1,1 0 0,0 0 0,1 0 0,-1-1 0,1 1 0,0 0 0,0 0-1,0 0 1,0 0 0,3 6 0,-3-10 26,0-1 0,0 0 0,0 0 0,0 1 0,0-1 0,0 0 0,0 0 0,0 1 1,0-1-1,0 0 0,0 0 0,0 0 0,1 1 0,-1-1 0,0 0 0,0 0 0,0 0 0,0 1 0,0-1 0,1 0 0,-1 0 0,0 0 0,0 0 0,0 0 0,1 1 0,-1-1 0,0 0 0,0 0 1,1 0-1,-1 0 0,0 0 0,0 0 0,1 0 0,-1 0 0,0 0 0,0 0 0,1 0 0,-1 0 0,0 0 0,0 0 0,0 0 0,1 0 0,-1 0 0,5-13 550,-3-15-89,-2 25-333,0 3-152,-1-1 0,1 1 0,0 0-1,0-1 1,0 1 0,0 0 0,0-1-1,0 1 1,0 0 0,-1-1 0,1 1-1,0-1 1,1 1 0,-1 0 0,0-1-1,0 1 1,0 0 0,0-1 0,0 1-1,0 0 1,0-1 0,0 1 0,1 0-1,-1-1 1,0 1 0,0 0 0,0-1-1,1 1 1,-1 0 0,0-1 0,0 1-1,1 0 1,-1 0 0,0 0 0,1-1-1,-1 1 1,0 0 0,1 0 0,-1 0-1,0 0 1,1-1 0,-1 1 0,0 0-1,1 0 1,-1 0 0,1 0 0,-1 0-1,0 0 1,1 0 0,0 0 0,7 5-1419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1:18.1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 1 336,'0'0'9187,"4"26"-9663,22 37 465,-16-42 61,-1-1 0,-1 1 0,-1 1 0,6 33 0,-2 28 305,1 106-1,-11-133-180,0 1-40,-2-1-1,-17 108 1,9-105-111,-4 110-1,12-120-12,-2 1-1,-2 0 0,-17 67 1,12-70-2,3 0 0,1 0 1,3 1-1,3 68 0,-7 85 96,1-101-166,7 109-1,1-74 47,-1-46 36,-5 140 57,-13 4-1360,23-266-2488,-1 19 1896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33.3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39 14 1096,'0'0'4951,"-6"-13"620,-9 206-7878,4-85 2406,8-83 158,-1 45-5686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33.7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18 39 7746,'0'0'4899,"-4"-6"-4795,-10-19-425,15 25 260,-1-1 0,0 1 0,1 0 0,-1-1 0,0 1-1,1-1 1,-1 1 0,1 0 0,-1-1 0,1 1 0,-1 0 0,1-1 0,-1 1 0,1 0 0,-1 0 0,1 0-1,-1-1 1,1 1 0,-1 0 0,1 0 0,-1 0 0,1 0 0,0 0 0,-1 0 0,1 0 0,-1 0 0,1 0-1,-1 0 1,2 1 0,21-2-187,-21 1 215,4 0 38,-6 0-2,1-1 1,0 1-1,0 0 1,0 0-1,0-1 1,0 1-1,0 0 1,0 0-1,0 0 1,0 0-1,0 0 1,0 0-1,0 1 1,0-1-1,0 0 1,0 0-1,-1 1 1,1-1-1,0 1 1,0-1 0,0 0-1,0 1 1,-1 0-1,1-1 1,0 1-1,0-1 1,-1 1-1,1 0 1,0 0-1,-1-1 1,1 1-1,-1 0 1,1 0-1,-1 0 1,1-1-1,-1 3 1,3 1 1,0 0 1,0-1-1,1 1 1,-1-1-1,1 0 1,-1 0-1,1 0 1,0 0-1,0 0 1,0-1-1,6 2 1,7 7 1,-1 1-41,28 26-439,-42-35 169,1 0 0,-2 0 1,1 0-1,0 1 0,0-1 1,-1 0-1,0 1 0,0-1 1,0 1-1,0-1 0,0 1 1,-1-1-1,1 1 0,-1 4 1,0 6-2164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34.16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 26 1560,'0'0'5197,"1"-6"-5139,1-1-226,2-6 921,-2 31-45,-8 233-69,6-250-731,0-1 1,0 1-1,0-1 0,0 1 1,-1-1-1,1 0 0,0 1 1,0-1-1,0 1 0,0-1 0,0 0 1,-1 1-1,1-1 0,0 0 1,0 1-1,0-1 0,-1 0 0,1 1 1,0-1-1,-1 0 0,1 1 1,0-1-1,-1 0 0,1 0 1,0 1-1,-1-1 0,1 0 0,0 0 1,-1 0-1,1 0 0,-1 0 1,1 0-1,-1 1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34.9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67 0 4337,'0'0'2350,"-4"14"-3260,-2 14 530,2 0-1,-3 53 1,7-77-212,0 17 2426,3-17-391,3-11-716,2-6-710,-1 0 0,0 0 1,-1 0-1,-1-1 0,0 0 0,-1 0 0,0-1 0,3-27 465,-8 43-453,0 0 0,0 0 0,0 1 1,0-1-1,0 0 0,0 1 0,1-1 0,-1 1 0,0-1 0,1 1 0,-1-1 0,1 1 0,0-1 1,-1 1-1,1-1 0,0 1 0,0 0 0,0 1 0,1 44-223,0-28 13,-1-13 38,1 0 1,-1 1-1,1-1 1,1 0-1,-1 0 1,1 0-1,0 0 1,1 0-1,-1 0 1,1-1-1,0 1 1,0-1-1,1 0 1,0 0-1,0 0 1,0 0-1,0-1 1,8 7-1,-11 29 1901,1 13-1549,-1 47-185,-1-92-4,-1 1 1,0-1-1,-1 0 0,0 0 0,0 1 0,-1-2 0,1 1 0,-2 0 1,-4 8-1,4-12 185,0 0 0,0 0-1,0-1 1,-1 1 0,1-1 0,-1 0 0,0-1 0,0 1 0,0-1 0,-1 0 0,1 0-1,0 0 1,-1-1 0,1 0 0,-1 0 0,1 0 0,-1-1 0,0 1 0,1-2 0,-1 1 0,-10-2-1,15 1-186,0 0 0,0 1 1,1-1-1,-1 0 0,0 0 0,0 0 0,1 0 0,-1 0 0,1 0 0,-1 0 0,0 0 0,1 0 0,0 0 0,-1 0 0,1 0 0,0 0 0,-1 0 0,1-1 0,0 1 0,0 0 0,0 0 0,0 0 0,1-2 0,-1-39-808,1 31-192,2-22-2920,0 18 1323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35.3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3369,'0'0'4133,"5"0"-3753,75 13 368,-36-13-3241,-35 0 1841,9-2-1256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10-29T12:55:32.218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ECB8FC0E-36AC-402C-A2A9-E74BD80C74ED}" emma:medium="tactile" emma:mode="ink">
          <msink:context xmlns:msink="http://schemas.microsoft.com/ink/2010/main" type="writingRegion" rotatedBoundingBox="19955,8260 22454,10993 21711,11673 19211,8940"/>
        </emma:interpretation>
      </emma:emma>
    </inkml:annotationXML>
    <inkml:traceGroup>
      <inkml:annotationXML>
        <emma:emma xmlns:emma="http://www.w3.org/2003/04/emma" version="1.0">
          <emma:interpretation id="{11A6C7DA-4569-4AF0-87BD-B0112BFF4F1D}" emma:medium="tactile" emma:mode="ink">
            <msink:context xmlns:msink="http://schemas.microsoft.com/ink/2010/main" type="paragraph" rotatedBoundingBox="19955,8260 22454,10993 21711,11673 19211,89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2A4A2A-3EC6-4397-903C-FC8DF332B3F6}" emma:medium="tactile" emma:mode="ink">
              <msink:context xmlns:msink="http://schemas.microsoft.com/ink/2010/main" type="line" rotatedBoundingBox="19955,8260 22454,10993 21711,11673 19211,8940"/>
            </emma:interpretation>
          </emma:emma>
        </inkml:annotationXML>
        <inkml:traceGroup>
          <inkml:annotationXML>
            <emma:emma xmlns:emma="http://www.w3.org/2003/04/emma" version="1.0">
              <emma:interpretation id="{E3CF2C81-2300-427E-AF35-5CAE9F913944}" emma:medium="tactile" emma:mode="ink">
                <msink:context xmlns:msink="http://schemas.microsoft.com/ink/2010/main" type="inkWord" rotatedBoundingBox="19779,8421 20409,9111 19980,9503 19350,8813">
                  <msink:destinationLink direction="with" ref="{C12AEDAA-5162-4070-A565-858EC50689E8}"/>
                </msink:context>
              </emma:interpretation>
              <emma:one-of disjunction-type="recognition" id="oneOf0">
                <emma:interpretation id="interp0" emma:lang="en-US" emma:confidence="0.5">
                  <emma:literal>to</emma:literal>
                </emma:interpretation>
                <emma:interpretation id="interp1" emma:lang="en-US" emma:confidence="0">
                  <emma:literal>-o</emma:literal>
                </emma:interpretation>
                <emma:interpretation id="interp2" emma:lang="en-US" emma:confidence="0">
                  <emma:literal>so</emma:literal>
                </emma:interpretation>
                <emma:interpretation id="interp3" emma:lang="en-US" emma:confidence="0">
                  <emma:literal>To</emma:literal>
                </emma:interpretation>
                <emma:interpretation id="interp4" emma:lang="en-US" emma:confidence="0">
                  <emma:literal>too</emma:literal>
                </emma:interpretation>
              </emma:one-of>
            </emma:emma>
          </inkml:annotationXML>
          <inkml:trace contextRef="#ctx0" brushRef="#br0">11840 7291 208 0,'0'0'182'0,"0"0"-78"15,0 0 7-15,0 0 14 16,0 0-40-16,0 0-33 0,0 0-30 16,0-5 14-1,0 5 22-15,0 0-29 0,0 0-6 16,0 0-4-1,0 0-13-15,0 0 12 0,0 0-17 16,0 0 0 0,0 0 15-16,0 2-16 0,8 11 10 15,5 1 5 1,4 6-4-16,-1 1 27 0,6 1-21 16,-4 0-8-16,5 0 8 0,-6-2-6 15,1-1 10 1,-5 1-8-16,3-3-13 0,-4 0 13 15,-1-3-12 1,-1 4 6-16,-1-3 5 0,-2-1-11 16,5 1 7-1,-5 0-1-15,5-1-7 0,-1 1 16 16,-1 0-9-16,1-1-6 16,-1 1 15-16,2-4-16 15,-5 0 6-15,0-3-6 16,-2-1 2-16,-3-2 6 15,1-3-8-15,1 3 7 16,-2 0 7-16,1 2-13 16,2 1 4-16,0 1-5 15,3 1 0-15,-3 0 7 16,4 0-7-16,-1-1 0 16,1 1 3-16,-2-3-1 0,2 3-2 15,-4-2 0 1,0-4 0-16,-2 1 1 0,3 2-1 15,-4-2 1 1,1 2 2-16,-1 0-2 0,4 5-1 16,0-4 0-1,1 5 1-15,2-2 5 0,-1 5-6 16,3-4 0-16,-1 3 2 0,1-3-1 16,1 0-1-1,-5-2 0-15,-2-1 1 0,2-4-1 16,-2 0 0-1,-3 0 0-15,1 0 1 0,1-2 0 16,-4 1-1 0,2-1 0-16,1-1 0 0,-1 1 1 15,-2-3-1 1,3 1 0-16,-3-1 0 0,0 0 0 16,0 0 0-16,2 4 0 15,-2-4 0 1,0 0-1-16,0 0 1 0,-5 3-61 15,-16-3-89-15,-7 0-430 16</inkml:trace>
          <inkml:trace contextRef="#ctx0" brushRef="#br0" timeOffset="45808.31">11674 7625 85 0,'0'0'158'0,"0"0"-53"16,0 0-24-16,0 0 11 0,0 0-1 16,0 0-35-1,0 0-7-15,-3-27-13 0,3 25 6 16,0-3 0 0,0 3-16-16,-2 2 12 0,2-3-25 15,-3 1 4 1,1-1 12-16,-3 2 13 0,1-3 17 15,-1 4-27 1,0-1-22-16,-1-2 25 0,1 3-24 16,0 0 1-16,2 0-9 15,-3 0-2-15,1 0-1 16,0 0 0-16,-7 0 1 16,5 4-1-16,-5 4 0 15,5-1 0-15,-2 0-1 16,1 1 1-16,2-2 0 15,1 2 0-15,-4 2 0 16,2 0 3-16,2 1-3 0,-2 0 1 16,5 1 7-1,-1 1-8-15,1-2 0 0,-1 2 0 16,3-3 0 0,0 2 3-16,0-5-3 0,0 3 1 15,0 0-1 1,0-3 0-16,0 3 0 0,3-3-2 15,4 1-5 1,5-2 7-16,2-1 0 0,-1 0-3 16,-2 0-4-16,2 0-13 0,1-5 14 15,-4 2-9 1,4-2-24-16,-2 0 28 0,-5 0-14 16,4 0 5-1,-6 0 19-15,-2 0-19 0,1 0 20 16,-2 0 0-1,-2 0 2-15,3 0 1 0,2-2-3 16,4-5 0-16,-2-1 0 16,2-1-25-16,1-1 8 15,-5 0 8-15,4-2 9 16,-7 0 1-16,-2-1-1 16,0 4 0-16,0-3 16 15,0 0-15-15,0 2 40 16,0 0-24-16,-2 0-17 15,-3 0 23-15,-4 1-8 16,1 1-5-16,2 1 1 16,1 0-10-16,0 2-1 0,-1-3 0 15,3 3 2 1,-2-3 0-16,0 2-2 0,-1-2 0 16,1 6-1-1,-6 0-15-15,1 2-46 0,-12 0-91 16,2 0-81-1,1 0-357-15</inkml:trace>
        </inkml:traceGroup>
        <inkml:traceGroup>
          <inkml:annotationXML>
            <emma:emma xmlns:emma="http://www.w3.org/2003/04/emma" version="1.0">
              <emma:interpretation id="{3E16F08B-AFEC-4405-A928-B4687590F97E}" emma:medium="tactile" emma:mode="ink">
                <msink:context xmlns:msink="http://schemas.microsoft.com/ink/2010/main" type="inkWord" rotatedBoundingBox="20622,8989 21836,10317 21462,10658 20248,9330">
                  <msink:destinationLink direction="with" ref="{C12AEDAA-5162-4070-A565-858EC50689E8}"/>
                </msink:context>
              </emma:interpretation>
              <emma:one-of disjunction-type="recognition" id="oneOf1">
                <emma:interpretation id="interp5" emma:lang="en-US" emma:confidence="0.5">
                  <emma:literal>4-0</emma:literal>
                </emma:interpretation>
                <emma:interpretation id="interp6" emma:lang="en-US" emma:confidence="0">
                  <emma:literal>47.</emma:literal>
                </emma:interpretation>
                <emma:interpretation id="interp7" emma:lang="en-US" emma:confidence="0">
                  <emma:literal>42.</emma:literal>
                </emma:interpretation>
                <emma:interpretation id="interp8" emma:lang="en-US" emma:confidence="0">
                  <emma:literal>40.</emma:literal>
                </emma:interpretation>
                <emma:interpretation id="interp9" emma:lang="en-US" emma:confidence="0">
                  <emma:literal>E,</emma:literal>
                </emma:interpretation>
              </emma:one-of>
            </emma:emma>
          </inkml:annotationXML>
          <inkml:trace contextRef="#ctx0" brushRef="#br0" timeOffset="41207.25">13578 9310 98 0,'0'0'137'0,"0"0"-13"16,0 0 8-16,0 0 0 15,0 0-25-15,0 0 3 16,0 0-15-16,-12 0-24 15,12 0 3-15,0 0-34 0,0 0-6 16,0 0-6 0,0 0-27-16,0 0 13 0,0 0-14 15,0 0 0 1,0 0 5-16,-2 0-5 0,-1 0 0 16,1 0 0-1,-2 0-1-15,1 6 1 0,-2-1 0 16,0 2-2-1,2 0-1-15,0 3 3 0,1-3 0 16,2 1-1-16,0 1-5 0,0-1 6 16,0 1 0-1,0 1 1-15,0 2 2 0,0-2-2 16,5 0-1 0,1 0 0-16,-1-2 7 0,-3-3-8 15,1-4 1 1,1 2-9-16,-2-3 3 0,3 0 6 15,-2 0 0-15,2 0 0 16,4 0 5-16,-4 0-6 16,1 0 1-16,2-4 0 15,-3-9 8-15,1-2-8 16,-1-1 2-16,0-5 19 16,1 3-20-16,-6-3 17 15,0 2-18-15,0 1 2 16,0 0 16-16,0 0-11 0,0 4 8 15,0-1 22 1,0 5-25-16,-6 2 10 0,1 4-4 16,0 2-7-1,1 2 10-15,2 0-21 0,-1 0 0 16,-2 0 0 0,-4 0-11-16,2 0 10 0,-5 6-20 15,2 7-15 1,-6 2-3-16,0 0-41 0,-12 2-60 15,4-3-120-15,-1-5-295 0</inkml:trace>
          <inkml:trace contextRef="#ctx0" brushRef="#br0" timeOffset="1299.95">12687 7870 157 0,'0'0'322'0,"0"0"-193"16,0 0-80-1,0 0 13-15,0 0 10 0,0 0-46 16,0 0-26 0,0-4 15-16,0 4 32 0,-6 8 8 15,-4 2-3 1,-1 0 0-16,-3 5 19 0,-2-1-11 16,-6 1-16-16,1 4-6 0,-4 1-23 15,-2-1 2 1,2 1-6-16,1 0-10 0,3-3 5 15,2 1-5 1,0 1 1-16,5-5 17 0,0 1-18 16,7-3 11-1,-2-2-12-15,4-1 7 0,-2-4-7 16,2 0 0-16,3 0 0 16,-1-2-1-16,1 2 2 15,-1-3-1-15,0 3 6 16,0-3-5-16,-2 3-1 15,2 0 0-15,-3 0-1 16,4-1 1-16,-1-1 0 16,1 2 0-16,2-2 0 15,0-3-4-15,0 0 4 16,0 2 0-16,0-2-1 16,0 0 0-16,0 0 1 0,0 0 0 15,0 0 0 1,0 2 1-16,0-2-1 0,0 0 0 15,0 0 0 1,0 0-1-16,0 0 2 0,0 0-1 16,0 0 0-1,0 0 2-15,0 0-3 0,0 0 1 16,0 0-1-16,0 0 0 0,5 2 1 16,8 1 0-1,1-1 1-15,-4-2-1 0,-1 3 6 16,-4-3-6-1,2 2-5-15,-2 1 5 0,0-1 1 16,3 3-1 0,0 2 1-16,6 4-1 0,0 0 0 15,2 2 0 1,3-2 0-16,-3 5 0 0,1-4 0 16,-5-2 0-16,0-4 0 15,-5 2 2-15,2 0-2 16,-4-3 0-16,4 2-1 15,-4 0 1-15,0 1 0 16,6 1 0-16,-3 4 0 16,6 0 1-16,-1 0-1 15,4 0 0-15,-1-3 0 16,1-2-1-16,-1 0 2 0,0 0-1 16,-6-5 0-1,-1-1 1-15,-4 0-1 0,-2 1 0 16,-3-3 0-1,2 2-2-15,-2-2 2 0,0 0 0 16,0 0 0 0,0 0 0-16,3 3 0 0,1-1-1 15,-2 3 0 1,1-2 1-16,-1-1-10 0,1-2 10 16,-3 0-1-16,2 3-13 0,-2-3 14 15,0 0 0 1,0 0 0-16,0 0-6 0,0 0 7 15,0 0-1 1,0 1 0-16,0-1-26 0,0 3-6 16,0 2 8-1,0-2 14-15,0-1-18 0,4 1-17 16,-2-1 8-16,-2 0-13 16,0-2-49-16,0 0-20 15,0 0-57-15,0 0-110 0</inkml:trace>
          <inkml:trace contextRef="#ctx0" brushRef="#br0" timeOffset="2389.86">12719 7957 477 0,'0'0'220'16,"0"0"-148"-16,0 0 0 0,0 0 75 16,0 0-41-16,0 0-56 15,0 0-18-15,0-4-22 16,0 4 3-16,0 0-13 15,0 0 1-15,0 0 7 16,0 0-8-16,9 0 0 16,-2 8 21-16,7 6-11 15,3-1 0-15,1 5-10 16,1-1 1-16,3 0 20 0,0 3-12 16,2-4-2-1,-2 3 0-15,-3-2-7 0,-3-3 0 16,-2 1 0-1,0-1 0-15,-7-4 4 0,2 0-4 16,-4-1 0 0,4-1-1-16,-4-1 2 0,0 3-1 15,1-3 0 1,2 3 1-16,3 0 2 0,-1 2-3 16,4 0 0-16,-3-2 1 0,-1 0-1 15,-1-5 0 1,-4 0 0-16,-2-4 0 0,-3 3 1 15,2-4-1 1,-2 0 0-16,0 0 2 0,0 0-1 16,0 0-1-1,0 0 0-15,0 0 1 0,0 0 14 16,0 0 0-16,0 0 2 16,0 0-1-16,0 0-15 15,0 0-1-15,0 0 0 16,0 0 0-16,0 0-1 15,0 0 1-15,0 4 0 16,0 0 5-16,-10 2-4 16,1-1-1-16,-3 2 1 15,1-2 0 1,-3-1 15-16,0 1 0 0,1 2 3 16,-1-3 10-16,1 1-16 0,-6 0 4 15,0 2-15 1,0 3 5-16,-3-1-4 0,2 1-3 15,4 0 1 1,3 0-1-16,5-4-3 0,0 1 2 16,2-3 1-1,1 1-3-15,2 0 2 0,1-3 1 16,-1 3 0-16,-3-2 6 0,3 2-5 16,-2-3-1-1,-4 2 0-15,4 0 1 0,0 1 4 16,-3-1-5-1,3 1 0-15,2-3-1 0,0 3-12 16,3-2 2 0,0-1-26-16,0 1-22 0,0-1 5 15,0 3-49 1,0-1-135-16,0-4-103 0</inkml:trace>
          <inkml:trace contextRef="#ctx0" brushRef="#br0" timeOffset="3149.81">12993 8587 453 0,'0'0'320'16,"0"0"-199"-16,0 0-89 15,0 0 52-15,0 0 4 16,0 0-62-16,0 0-14 0,12 14-11 16,-5-3 9-1,5 1 10-15,-2 5-13 0,4 3-6 16,2 4 16-1,0 1-17-15,1 2 10 0,2-1-3 16,-1 4-7 0,4-3 11-16,1 3-11 0,-2-4 1 15,-2 1-1 1,2-3 1-16,-2-2-1 0,-3 0 0 16,1-2 1-16,-3-3-1 0,0-3 0 15,-4-4 1 1,1 0 8-16,0-3-8 0,-3-2 13 15,1 3 16 1,-2-4-20-16,2 1 5 0,-1 3-14 16,3-1 6-1,-1 3-4-15,4-1-2 0,2 4-1 16,-2-1 0-16,-4-1 2 16,1 0 2-16,1-4-4 15,-7-2 0-15,0 0 0 16,-5-5 1-16,0 3-1 15,0-3 1-15,0 0 0 16,0 0 38 0,0 0 6-16,0 0-2 0,0 0-11 15,0 0-31-15,0 0-1 16,0 0-21-16,0 0-92 16,0-5-153-16,0-3-472 0</inkml:trace>
        </inkml:traceGroup>
        <inkml:traceGroup>
          <inkml:annotationXML>
            <emma:emma xmlns:emma="http://www.w3.org/2003/04/emma" version="1.0">
              <emma:interpretation id="{31AC3372-BB86-4260-98CA-BC83C2975A47}" emma:medium="tactile" emma:mode="ink">
                <msink:context xmlns:msink="http://schemas.microsoft.com/ink/2010/main" type="inkWord" rotatedBoundingBox="21750,11321 21907,11493 21711,11673 21553,11500"/>
              </emma:interpretation>
              <emma:one-of disjunction-type="recognition" id="oneOf2">
                <emma:interpretation id="interp10" emma:lang="en-US" emma:confidence="0.5">
                  <emma:literal>\</emma:literal>
                </emma:interpretation>
                <emma:interpretation id="interp11" emma:lang="en-US" emma:confidence="0">
                  <emma:literal>.</emma:literal>
                </emma:interpretation>
                <emma:interpretation id="interp12" emma:lang="en-US" emma:confidence="0">
                  <emma:literal>,</emma:literal>
                </emma:interpretation>
                <emma:interpretation id="interp13" emma:lang="en-US" emma:confidence="0">
                  <emma:literal>`</emma:literal>
                </emma:interpretation>
                <emma:interpretation id="interp14" emma:lang="en-US" emma:confidence="0">
                  <emma:literal>'</emma:literal>
                </emma:interpretation>
              </emma:one-of>
            </emma:emma>
          </inkml:annotationXML>
          <inkml:trace contextRef="#ctx0" brushRef="#br0" timeOffset="42087.24">13811 10200 95 0,'0'0'251'16,"0"0"-174"-16,0 0 11 15,0 0 42-15,0 0 7 16,0 0-32-16,0 0-27 0,0-15-40 15,0 15-24 1,0 0 7-16,0 0-20 0,0 0 6 16,0 0-7-1,0 0-2-15,0 0 2 0,0 3 0 16,0 9 0 0,0 5 11-16,0 2-10 0,-3 2 15 15,1 3-2 1,-1 0-14-16,-1 1 5 0,2-1-5 15,-1 1 0-15,3-3 3 16,0-4-3-16,0 3 0 16,0-4 1-16,-2-2 5 15,-1-3-7-15,1 0 1 16,-2-3-3-16,1 2 2 16,3-4 1-16,-2 0 0 15,2-5 0-15,0-2-12 16,-3 3 11-16,3-3-12 0,0 0-1 15,-2 0-38 1,-1 0-101-16,-3-10-192 0</inkml:trace>
        </inkml:traceGroup>
      </inkml:traceGroup>
    </inkml:traceGroup>
  </inkml:traceGroup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35.9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1 2441,'0'0'5959,"-3"15"-5005,3 304-2098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36.3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18 5961,'0'0'3408,"12"-2"-3322,-3 0-84,56-9 62,-59 10-61,-1 0 0,1 1 0,-1 0 0,1 0 0,-1 0 0,1 1 0,-1 0 0,1 0 0,-1 1 0,9 2 0,-13-2-4,1-1 1,0 1-1,0 0 0,-1 0 1,1 0-1,-1 0 0,0 0 1,0 0-1,0 0 0,0 0 1,0 1-1,0-1 0,0 0 1,-1 1-1,1-1 0,-1 0 1,1 1-1,-1-1 0,0 0 1,0 1-1,-1 2 0,7 26-396,-5-30 276,-1 0 0,1 0 0,-1 0 1,1 0-1,0 0 0,0 0 0,-1-1 1,1 1-1,0 0 0,0-1 0,0 1 1,0 0-1,0-1 0,0 1 0,0-1 1,0 1-1,0-1 0,0 0 0,0 1 1,0-1-1,0 0 0,0 0 0,0 0 1,0 0-1,0 0 0,2 0 0,5 0-2471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36.68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1 1768,'0'0'7477,"-1"10"-7357,0 13-172,1 0 0,2 0 0,0 0 0,1 0 0,1 0 0,13 39 0,-12-46-243,-1 0 1,0 1-1,-2-1 1,0 1-1,0 22 1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37.1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33 33 576,'0'0'9009,"-2"-6"-8064,-4-21-413,6 27-528,0 0-1,0 0 0,0 1 0,0-1 1,0 0-1,0 0 0,0 0 1,-1 0-1,1 0 0,0 0 0,0 1 1,0-1-1,0 0 0,0 0 1,0 0-1,0 0 0,0 0 0,-1 0 1,1 0-1,0 0 0,0 0 1,0 1-1,0-1 0,0 0 0,0 0 1,-1 0-1,1 0 0,0 0 1,0 0-1,0 0 0,0 0 0,0 0 1,-1 0-1,1 0 0,0 0 1,0 0-1,0 0 0,0 0 0,0 0 1,-1 0-1,1 0 0,0-1 0,0 1 1,0 0-1,0 0 0,0 0 1,0 0-1,-1 0 0,1 0 0,0 0 1,0 0-1,0 0 0,0-1 1,0 1-1,-3 12-26,-4 56 60,-2 38-14,13-105-176,0 1 0,0-1 0,0 0 0,0 0 0,0-1 0,1 1 0,-1-1 0,0 0 0,0 0 0,0 0 0,5-2 0,0 2-42,-5 1-68,1-1 1,0 0-1,-1-1 1,1 1-1,0-1 0,-1 1 1,1-1-1,-1-1 1,1 1-1,-1-1 1,0 1-1,1-1 1,-1-1-1,0 1 1,0 0-1,0-1 1,-1 0-1,1 0 1,-1 0-1,4-5 0,3-5-1392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38.2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0 139 1304,'0'0'6776,"2"-9"-5759,0-2-624,3-33 1978,-5 44-2279,3 1-115,0 0 0,-1 1 0,1-1-1,-1 1 1,1-1 0,-1 1 0,0 0 0,0 0-1,0 0 1,0 0 0,0 1 0,2 2 0,6 6-11,60 54-911,-70-65 969,1-1-1,-1 0 1,1 1 0,0-1 0,-1 0-1,0 0 1,1 0 0,-1 1-1,1-1 1,-1 0 0,0 0 0,0 0-1,1 0 1,-1 0 0,0 0-1,0 0 1,0 0 0,0 0 0,0 1-1,0-1 1,0 0 0,0 0-1,-1-2 1,2-32-173,8-83-478,-9 117 493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38.86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1 384,'0'0'6690,"3"3"-6697,1 5-27,1 0 1,-1 0 0,0 1-1,-1-1 1,0 1-1,0 0 1,-1 0-1,0 0 1,-1 0-1,0 0 1,0 0 0,-2 18-1,-8-26-2213,-2-1-2050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39.23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98 1 3425,'-97'69'2240,"100"-69"-1496,3 0-512,3 0-152,2 0-32,1 0-48,3 0-344,5-8-392,-5 0-936,-3 0-2345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2:39.5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2537,'0'0'1948,"1"37"639,26 63-862,-18-72-1615,-2-1 1,7 45 0,-12-58-180,-1-6-141,0-1 0,0 1 1,-1-1-1,0 1 1,0-1-1,-2 11 0,-2-13-722,-3-4-631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18.7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85 3169,'0'0'5938,"4"0"-5306,6 0-483,30 1 63,1-2-1,0-2 1,62-12-1,213-49-876,-333 61-3099,-12 3 764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8:36:19.1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75 5449,'0'0'2623,"10"0"-2364,24-2 157,0 0 0,57-13 0,176-40-384,-265 54-146,-24 1-758,-6 0-671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892-A6C9-4DF6-9793-4D9AA5A5C4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13A4-6E29-4218-9619-4A0B3206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8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892-A6C9-4DF6-9793-4D9AA5A5C4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13A4-6E29-4218-9619-4A0B3206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7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892-A6C9-4DF6-9793-4D9AA5A5C4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13A4-6E29-4218-9619-4A0B3206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2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892-A6C9-4DF6-9793-4D9AA5A5C4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13A4-6E29-4218-9619-4A0B3206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6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892-A6C9-4DF6-9793-4D9AA5A5C4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13A4-6E29-4218-9619-4A0B3206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5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892-A6C9-4DF6-9793-4D9AA5A5C4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13A4-6E29-4218-9619-4A0B3206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86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892-A6C9-4DF6-9793-4D9AA5A5C4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13A4-6E29-4218-9619-4A0B3206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892-A6C9-4DF6-9793-4D9AA5A5C4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13A4-6E29-4218-9619-4A0B3206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88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892-A6C9-4DF6-9793-4D9AA5A5C4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13A4-6E29-4218-9619-4A0B3206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04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892-A6C9-4DF6-9793-4D9AA5A5C4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13A4-6E29-4218-9619-4A0B3206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7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892-A6C9-4DF6-9793-4D9AA5A5C4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13A4-6E29-4218-9619-4A0B3206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4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A892-A6C9-4DF6-9793-4D9AA5A5C4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B13A4-6E29-4218-9619-4A0B3206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3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emf"/><Relationship Id="rId3" Type="http://schemas.openxmlformats.org/officeDocument/2006/relationships/image" Target="../media/image46.png"/><Relationship Id="rId7" Type="http://schemas.openxmlformats.org/officeDocument/2006/relationships/customXml" Target="../ink/ink11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0.emf"/><Relationship Id="rId5" Type="http://schemas.openxmlformats.org/officeDocument/2006/relationships/customXml" Target="../ink/ink114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6.xml"/><Relationship Id="rId13" Type="http://schemas.openxmlformats.org/officeDocument/2006/relationships/image" Target="../media/image340.emf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customXml" Target="../ink/ink118.xml"/><Relationship Id="rId2" Type="http://schemas.openxmlformats.org/officeDocument/2006/relationships/image" Target="../media/image48.png"/><Relationship Id="rId41" Type="http://schemas.openxmlformats.org/officeDocument/2006/relationships/image" Target="../media/image18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30.emf"/><Relationship Id="rId5" Type="http://schemas.openxmlformats.org/officeDocument/2006/relationships/image" Target="../media/image51.png"/><Relationship Id="rId10" Type="http://schemas.openxmlformats.org/officeDocument/2006/relationships/customXml" Target="../ink/ink117.xml"/><Relationship Id="rId4" Type="http://schemas.openxmlformats.org/officeDocument/2006/relationships/image" Target="../media/image50.png"/><Relationship Id="rId9" Type="http://schemas.openxmlformats.org/officeDocument/2006/relationships/image" Target="../media/image320.emf"/><Relationship Id="rId14" Type="http://schemas.openxmlformats.org/officeDocument/2006/relationships/customXml" Target="../ink/ink119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emf"/><Relationship Id="rId18" Type="http://schemas.openxmlformats.org/officeDocument/2006/relationships/customXml" Target="../ink/ink128.xml"/><Relationship Id="rId26" Type="http://schemas.openxmlformats.org/officeDocument/2006/relationships/customXml" Target="../ink/ink132.xml"/><Relationship Id="rId3" Type="http://schemas.openxmlformats.org/officeDocument/2006/relationships/image" Target="../media/image105.emf"/><Relationship Id="rId21" Type="http://schemas.openxmlformats.org/officeDocument/2006/relationships/image" Target="../media/image114.emf"/><Relationship Id="rId7" Type="http://schemas.openxmlformats.org/officeDocument/2006/relationships/image" Target="../media/image107.emf"/><Relationship Id="rId12" Type="http://schemas.openxmlformats.org/officeDocument/2006/relationships/customXml" Target="../ink/ink125.xml"/><Relationship Id="rId17" Type="http://schemas.openxmlformats.org/officeDocument/2006/relationships/image" Target="../media/image112.emf"/><Relationship Id="rId25" Type="http://schemas.openxmlformats.org/officeDocument/2006/relationships/image" Target="../media/image116.emf"/><Relationship Id="rId33" Type="http://schemas.openxmlformats.org/officeDocument/2006/relationships/image" Target="../media/image120.emf"/><Relationship Id="rId2" Type="http://schemas.openxmlformats.org/officeDocument/2006/relationships/customXml" Target="../ink/ink120.xml"/><Relationship Id="rId16" Type="http://schemas.openxmlformats.org/officeDocument/2006/relationships/customXml" Target="../ink/ink127.xml"/><Relationship Id="rId20" Type="http://schemas.openxmlformats.org/officeDocument/2006/relationships/customXml" Target="../ink/ink129.xml"/><Relationship Id="rId29" Type="http://schemas.openxmlformats.org/officeDocument/2006/relationships/image" Target="../media/image118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2.xml"/><Relationship Id="rId11" Type="http://schemas.openxmlformats.org/officeDocument/2006/relationships/image" Target="../media/image109.emf"/><Relationship Id="rId24" Type="http://schemas.openxmlformats.org/officeDocument/2006/relationships/customXml" Target="../ink/ink131.xml"/><Relationship Id="rId32" Type="http://schemas.openxmlformats.org/officeDocument/2006/relationships/customXml" Target="../ink/ink135.xml"/><Relationship Id="rId5" Type="http://schemas.openxmlformats.org/officeDocument/2006/relationships/image" Target="../media/image106.emf"/><Relationship Id="rId15" Type="http://schemas.openxmlformats.org/officeDocument/2006/relationships/image" Target="../media/image111.emf"/><Relationship Id="rId23" Type="http://schemas.openxmlformats.org/officeDocument/2006/relationships/image" Target="../media/image115.emf"/><Relationship Id="rId28" Type="http://schemas.openxmlformats.org/officeDocument/2006/relationships/customXml" Target="../ink/ink133.xml"/><Relationship Id="rId10" Type="http://schemas.openxmlformats.org/officeDocument/2006/relationships/customXml" Target="../ink/ink124.xml"/><Relationship Id="rId19" Type="http://schemas.openxmlformats.org/officeDocument/2006/relationships/image" Target="../media/image113.emf"/><Relationship Id="rId31" Type="http://schemas.openxmlformats.org/officeDocument/2006/relationships/image" Target="../media/image119.emf"/><Relationship Id="rId4" Type="http://schemas.openxmlformats.org/officeDocument/2006/relationships/customXml" Target="../ink/ink121.xml"/><Relationship Id="rId9" Type="http://schemas.openxmlformats.org/officeDocument/2006/relationships/image" Target="../media/image108.emf"/><Relationship Id="rId14" Type="http://schemas.openxmlformats.org/officeDocument/2006/relationships/customXml" Target="../ink/ink126.xml"/><Relationship Id="rId22" Type="http://schemas.openxmlformats.org/officeDocument/2006/relationships/customXml" Target="../ink/ink130.xml"/><Relationship Id="rId27" Type="http://schemas.openxmlformats.org/officeDocument/2006/relationships/image" Target="../media/image117.emf"/><Relationship Id="rId30" Type="http://schemas.openxmlformats.org/officeDocument/2006/relationships/customXml" Target="../ink/ink134.xml"/><Relationship Id="rId8" Type="http://schemas.openxmlformats.org/officeDocument/2006/relationships/customXml" Target="../ink/ink123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5.png"/><Relationship Id="rId21" Type="http://schemas.openxmlformats.org/officeDocument/2006/relationships/image" Target="../media/image3711.png"/><Relationship Id="rId42" Type="http://schemas.openxmlformats.org/officeDocument/2006/relationships/customXml" Target="../ink/ink155.xml"/><Relationship Id="rId63" Type="http://schemas.openxmlformats.org/officeDocument/2006/relationships/image" Target="../media/image58.png"/><Relationship Id="rId84" Type="http://schemas.openxmlformats.org/officeDocument/2006/relationships/customXml" Target="../ink/ink176.xml"/><Relationship Id="rId138" Type="http://schemas.openxmlformats.org/officeDocument/2006/relationships/customXml" Target="../ink/ink203.xml"/><Relationship Id="rId159" Type="http://schemas.openxmlformats.org/officeDocument/2006/relationships/image" Target="../media/image106.png"/><Relationship Id="rId170" Type="http://schemas.openxmlformats.org/officeDocument/2006/relationships/customXml" Target="../ink/ink219.xml"/><Relationship Id="rId191" Type="http://schemas.openxmlformats.org/officeDocument/2006/relationships/image" Target="../media/image122.png"/><Relationship Id="rId205" Type="http://schemas.openxmlformats.org/officeDocument/2006/relationships/image" Target="../media/image129.png"/><Relationship Id="rId226" Type="http://schemas.openxmlformats.org/officeDocument/2006/relationships/customXml" Target="../ink/ink247.xml"/><Relationship Id="rId107" Type="http://schemas.openxmlformats.org/officeDocument/2006/relationships/image" Target="../media/image80.png"/><Relationship Id="rId11" Type="http://schemas.openxmlformats.org/officeDocument/2006/relationships/image" Target="../media/image3210.png"/><Relationship Id="rId32" Type="http://schemas.openxmlformats.org/officeDocument/2006/relationships/customXml" Target="../ink/ink150.xml"/><Relationship Id="rId53" Type="http://schemas.openxmlformats.org/officeDocument/2006/relationships/image" Target="../media/image5310.png"/><Relationship Id="rId74" Type="http://schemas.openxmlformats.org/officeDocument/2006/relationships/customXml" Target="../ink/ink171.xml"/><Relationship Id="rId128" Type="http://schemas.openxmlformats.org/officeDocument/2006/relationships/customXml" Target="../ink/ink198.xml"/><Relationship Id="rId149" Type="http://schemas.openxmlformats.org/officeDocument/2006/relationships/image" Target="../media/image101.png"/><Relationship Id="rId5" Type="http://schemas.openxmlformats.org/officeDocument/2006/relationships/image" Target="../media/image123.emf"/><Relationship Id="rId95" Type="http://schemas.openxmlformats.org/officeDocument/2006/relationships/image" Target="../media/image74.png"/><Relationship Id="rId160" Type="http://schemas.openxmlformats.org/officeDocument/2006/relationships/customXml" Target="../ink/ink214.xml"/><Relationship Id="rId181" Type="http://schemas.openxmlformats.org/officeDocument/2006/relationships/image" Target="../media/image117.png"/><Relationship Id="rId216" Type="http://schemas.openxmlformats.org/officeDocument/2006/relationships/customXml" Target="../ink/ink242.xml"/><Relationship Id="rId22" Type="http://schemas.openxmlformats.org/officeDocument/2006/relationships/customXml" Target="../ink/ink145.xml"/><Relationship Id="rId43" Type="http://schemas.openxmlformats.org/officeDocument/2006/relationships/image" Target="../media/image4811.png"/><Relationship Id="rId64" Type="http://schemas.openxmlformats.org/officeDocument/2006/relationships/customXml" Target="../ink/ink166.xml"/><Relationship Id="rId118" Type="http://schemas.openxmlformats.org/officeDocument/2006/relationships/customXml" Target="../ink/ink193.xml"/><Relationship Id="rId139" Type="http://schemas.openxmlformats.org/officeDocument/2006/relationships/image" Target="../media/image96.png"/><Relationship Id="rId85" Type="http://schemas.openxmlformats.org/officeDocument/2006/relationships/image" Target="../media/image69.png"/><Relationship Id="rId150" Type="http://schemas.openxmlformats.org/officeDocument/2006/relationships/customXml" Target="../ink/ink209.xml"/><Relationship Id="rId171" Type="http://schemas.openxmlformats.org/officeDocument/2006/relationships/image" Target="../media/image112.png"/><Relationship Id="rId192" Type="http://schemas.openxmlformats.org/officeDocument/2006/relationships/customXml" Target="../ink/ink230.xml"/><Relationship Id="rId206" Type="http://schemas.openxmlformats.org/officeDocument/2006/relationships/customXml" Target="../ink/ink237.xml"/><Relationship Id="rId227" Type="http://schemas.openxmlformats.org/officeDocument/2006/relationships/image" Target="../media/image140.png"/><Relationship Id="rId12" Type="http://schemas.openxmlformats.org/officeDocument/2006/relationships/customXml" Target="../ink/ink140.xml"/><Relationship Id="rId33" Type="http://schemas.openxmlformats.org/officeDocument/2006/relationships/image" Target="../media/image4310.png"/><Relationship Id="rId108" Type="http://schemas.openxmlformats.org/officeDocument/2006/relationships/customXml" Target="../ink/ink188.xml"/><Relationship Id="rId129" Type="http://schemas.openxmlformats.org/officeDocument/2006/relationships/image" Target="../media/image91.png"/><Relationship Id="rId54" Type="http://schemas.openxmlformats.org/officeDocument/2006/relationships/customXml" Target="../ink/ink161.xml"/><Relationship Id="rId75" Type="http://schemas.openxmlformats.org/officeDocument/2006/relationships/image" Target="../media/image64.png"/><Relationship Id="rId96" Type="http://schemas.openxmlformats.org/officeDocument/2006/relationships/customXml" Target="../ink/ink182.xml"/><Relationship Id="rId140" Type="http://schemas.openxmlformats.org/officeDocument/2006/relationships/customXml" Target="../ink/ink204.xml"/><Relationship Id="rId161" Type="http://schemas.openxmlformats.org/officeDocument/2006/relationships/image" Target="../media/image107.png"/><Relationship Id="rId182" Type="http://schemas.openxmlformats.org/officeDocument/2006/relationships/customXml" Target="../ink/ink225.xml"/><Relationship Id="rId217" Type="http://schemas.openxmlformats.org/officeDocument/2006/relationships/image" Target="../media/image135.png"/><Relationship Id="rId6" Type="http://schemas.openxmlformats.org/officeDocument/2006/relationships/customXml" Target="../ink/ink137.xml"/><Relationship Id="rId23" Type="http://schemas.openxmlformats.org/officeDocument/2006/relationships/image" Target="../media/image3811.png"/><Relationship Id="rId119" Type="http://schemas.openxmlformats.org/officeDocument/2006/relationships/image" Target="../media/image86.png"/><Relationship Id="rId44" Type="http://schemas.openxmlformats.org/officeDocument/2006/relationships/customXml" Target="../ink/ink156.xml"/><Relationship Id="rId65" Type="http://schemas.openxmlformats.org/officeDocument/2006/relationships/image" Target="../media/image59.png"/><Relationship Id="rId86" Type="http://schemas.openxmlformats.org/officeDocument/2006/relationships/customXml" Target="../ink/ink177.xml"/><Relationship Id="rId130" Type="http://schemas.openxmlformats.org/officeDocument/2006/relationships/customXml" Target="../ink/ink199.xml"/><Relationship Id="rId151" Type="http://schemas.openxmlformats.org/officeDocument/2006/relationships/image" Target="../media/image102.png"/><Relationship Id="rId172" Type="http://schemas.openxmlformats.org/officeDocument/2006/relationships/customXml" Target="../ink/ink220.xml"/><Relationship Id="rId193" Type="http://schemas.openxmlformats.org/officeDocument/2006/relationships/image" Target="../media/image123.png"/><Relationship Id="rId207" Type="http://schemas.openxmlformats.org/officeDocument/2006/relationships/image" Target="../media/image130.png"/><Relationship Id="rId228" Type="http://schemas.openxmlformats.org/officeDocument/2006/relationships/customXml" Target="../ink/ink248.xml"/><Relationship Id="rId13" Type="http://schemas.openxmlformats.org/officeDocument/2006/relationships/image" Target="../media/image3311.png"/><Relationship Id="rId109" Type="http://schemas.openxmlformats.org/officeDocument/2006/relationships/image" Target="../media/image81.png"/><Relationship Id="rId34" Type="http://schemas.openxmlformats.org/officeDocument/2006/relationships/customXml" Target="../ink/ink151.xml"/><Relationship Id="rId55" Type="http://schemas.openxmlformats.org/officeDocument/2006/relationships/image" Target="../media/image5410.png"/><Relationship Id="rId76" Type="http://schemas.openxmlformats.org/officeDocument/2006/relationships/customXml" Target="../ink/ink172.xml"/><Relationship Id="rId97" Type="http://schemas.openxmlformats.org/officeDocument/2006/relationships/image" Target="../media/image75.png"/><Relationship Id="rId120" Type="http://schemas.openxmlformats.org/officeDocument/2006/relationships/customXml" Target="../ink/ink194.xml"/><Relationship Id="rId141" Type="http://schemas.openxmlformats.org/officeDocument/2006/relationships/image" Target="../media/image97.png"/><Relationship Id="rId7" Type="http://schemas.openxmlformats.org/officeDocument/2006/relationships/image" Target="../media/image30.png"/><Relationship Id="rId162" Type="http://schemas.openxmlformats.org/officeDocument/2006/relationships/customXml" Target="../ink/ink215.xml"/><Relationship Id="rId183" Type="http://schemas.openxmlformats.org/officeDocument/2006/relationships/image" Target="../media/image118.png"/><Relationship Id="rId218" Type="http://schemas.openxmlformats.org/officeDocument/2006/relationships/customXml" Target="../ink/ink243.xml"/><Relationship Id="rId24" Type="http://schemas.openxmlformats.org/officeDocument/2006/relationships/customXml" Target="../ink/ink146.xml"/><Relationship Id="rId45" Type="http://schemas.openxmlformats.org/officeDocument/2006/relationships/image" Target="../media/image4911.png"/><Relationship Id="rId66" Type="http://schemas.openxmlformats.org/officeDocument/2006/relationships/customXml" Target="../ink/ink167.xml"/><Relationship Id="rId87" Type="http://schemas.openxmlformats.org/officeDocument/2006/relationships/image" Target="../media/image70.png"/><Relationship Id="rId110" Type="http://schemas.openxmlformats.org/officeDocument/2006/relationships/customXml" Target="../ink/ink189.xml"/><Relationship Id="rId131" Type="http://schemas.openxmlformats.org/officeDocument/2006/relationships/image" Target="../media/image92.png"/><Relationship Id="rId152" Type="http://schemas.openxmlformats.org/officeDocument/2006/relationships/customXml" Target="../ink/ink210.xml"/><Relationship Id="rId173" Type="http://schemas.openxmlformats.org/officeDocument/2006/relationships/image" Target="../media/image113.png"/><Relationship Id="rId194" Type="http://schemas.openxmlformats.org/officeDocument/2006/relationships/customXml" Target="../ink/ink231.xml"/><Relationship Id="rId208" Type="http://schemas.openxmlformats.org/officeDocument/2006/relationships/customXml" Target="../ink/ink238.xml"/><Relationship Id="rId229" Type="http://schemas.openxmlformats.org/officeDocument/2006/relationships/image" Target="../media/image141.png"/><Relationship Id="rId14" Type="http://schemas.openxmlformats.org/officeDocument/2006/relationships/customXml" Target="../ink/ink141.xml"/><Relationship Id="rId35" Type="http://schemas.openxmlformats.org/officeDocument/2006/relationships/image" Target="../media/image4411.png"/><Relationship Id="rId56" Type="http://schemas.openxmlformats.org/officeDocument/2006/relationships/customXml" Target="../ink/ink162.xml"/><Relationship Id="rId77" Type="http://schemas.openxmlformats.org/officeDocument/2006/relationships/image" Target="../media/image65.png"/><Relationship Id="rId100" Type="http://schemas.openxmlformats.org/officeDocument/2006/relationships/customXml" Target="../ink/ink184.xml"/><Relationship Id="rId8" Type="http://schemas.openxmlformats.org/officeDocument/2006/relationships/customXml" Target="../ink/ink138.xml"/><Relationship Id="rId98" Type="http://schemas.openxmlformats.org/officeDocument/2006/relationships/customXml" Target="../ink/ink183.xml"/><Relationship Id="rId121" Type="http://schemas.openxmlformats.org/officeDocument/2006/relationships/image" Target="../media/image87.png"/><Relationship Id="rId142" Type="http://schemas.openxmlformats.org/officeDocument/2006/relationships/customXml" Target="../ink/ink205.xml"/><Relationship Id="rId163" Type="http://schemas.openxmlformats.org/officeDocument/2006/relationships/image" Target="../media/image108.png"/><Relationship Id="rId184" Type="http://schemas.openxmlformats.org/officeDocument/2006/relationships/customXml" Target="../ink/ink226.xml"/><Relationship Id="rId219" Type="http://schemas.openxmlformats.org/officeDocument/2006/relationships/image" Target="../media/image136.png"/><Relationship Id="rId25" Type="http://schemas.openxmlformats.org/officeDocument/2006/relationships/image" Target="../media/image3911.png"/><Relationship Id="rId46" Type="http://schemas.openxmlformats.org/officeDocument/2006/relationships/customXml" Target="../ink/ink157.xml"/><Relationship Id="rId67" Type="http://schemas.openxmlformats.org/officeDocument/2006/relationships/image" Target="../media/image60.png"/><Relationship Id="rId116" Type="http://schemas.openxmlformats.org/officeDocument/2006/relationships/customXml" Target="../ink/ink192.xml"/><Relationship Id="rId137" Type="http://schemas.openxmlformats.org/officeDocument/2006/relationships/image" Target="../media/image95.png"/><Relationship Id="rId158" Type="http://schemas.openxmlformats.org/officeDocument/2006/relationships/customXml" Target="../ink/ink213.xml"/><Relationship Id="rId20" Type="http://schemas.openxmlformats.org/officeDocument/2006/relationships/customXml" Target="../ink/ink144.xml"/><Relationship Id="rId41" Type="http://schemas.openxmlformats.org/officeDocument/2006/relationships/image" Target="../media/image4711.png"/><Relationship Id="rId62" Type="http://schemas.openxmlformats.org/officeDocument/2006/relationships/customXml" Target="../ink/ink165.xml"/><Relationship Id="rId83" Type="http://schemas.openxmlformats.org/officeDocument/2006/relationships/image" Target="../media/image68.png"/><Relationship Id="rId88" Type="http://schemas.openxmlformats.org/officeDocument/2006/relationships/customXml" Target="../ink/ink178.xml"/><Relationship Id="rId111" Type="http://schemas.openxmlformats.org/officeDocument/2006/relationships/image" Target="../media/image82.png"/><Relationship Id="rId132" Type="http://schemas.openxmlformats.org/officeDocument/2006/relationships/customXml" Target="../ink/ink200.xml"/><Relationship Id="rId153" Type="http://schemas.openxmlformats.org/officeDocument/2006/relationships/image" Target="../media/image103.png"/><Relationship Id="rId174" Type="http://schemas.openxmlformats.org/officeDocument/2006/relationships/customXml" Target="../ink/ink221.xml"/><Relationship Id="rId179" Type="http://schemas.openxmlformats.org/officeDocument/2006/relationships/image" Target="../media/image116.png"/><Relationship Id="rId195" Type="http://schemas.openxmlformats.org/officeDocument/2006/relationships/image" Target="../media/image124.png"/><Relationship Id="rId209" Type="http://schemas.openxmlformats.org/officeDocument/2006/relationships/image" Target="../media/image131.png"/><Relationship Id="rId190" Type="http://schemas.openxmlformats.org/officeDocument/2006/relationships/customXml" Target="../ink/ink229.xml"/><Relationship Id="rId204" Type="http://schemas.openxmlformats.org/officeDocument/2006/relationships/customXml" Target="../ink/ink236.xml"/><Relationship Id="rId220" Type="http://schemas.openxmlformats.org/officeDocument/2006/relationships/customXml" Target="../ink/ink244.xml"/><Relationship Id="rId225" Type="http://schemas.openxmlformats.org/officeDocument/2006/relationships/image" Target="../media/image139.png"/><Relationship Id="rId15" Type="http://schemas.openxmlformats.org/officeDocument/2006/relationships/image" Target="../media/image3411.png"/><Relationship Id="rId36" Type="http://schemas.openxmlformats.org/officeDocument/2006/relationships/customXml" Target="../ink/ink152.xml"/><Relationship Id="rId57" Type="http://schemas.openxmlformats.org/officeDocument/2006/relationships/image" Target="../media/image5510.png"/><Relationship Id="rId106" Type="http://schemas.openxmlformats.org/officeDocument/2006/relationships/customXml" Target="../ink/ink187.xml"/><Relationship Id="rId127" Type="http://schemas.openxmlformats.org/officeDocument/2006/relationships/image" Target="../media/image90.png"/><Relationship Id="rId10" Type="http://schemas.openxmlformats.org/officeDocument/2006/relationships/customXml" Target="../ink/ink139.xml"/><Relationship Id="rId31" Type="http://schemas.openxmlformats.org/officeDocument/2006/relationships/image" Target="../media/image4211.png"/><Relationship Id="rId52" Type="http://schemas.openxmlformats.org/officeDocument/2006/relationships/customXml" Target="../ink/ink160.xml"/><Relationship Id="rId73" Type="http://schemas.openxmlformats.org/officeDocument/2006/relationships/image" Target="../media/image63.png"/><Relationship Id="rId78" Type="http://schemas.openxmlformats.org/officeDocument/2006/relationships/customXml" Target="../ink/ink173.xml"/><Relationship Id="rId94" Type="http://schemas.openxmlformats.org/officeDocument/2006/relationships/customXml" Target="../ink/ink181.xml"/><Relationship Id="rId99" Type="http://schemas.openxmlformats.org/officeDocument/2006/relationships/image" Target="../media/image76.png"/><Relationship Id="rId101" Type="http://schemas.openxmlformats.org/officeDocument/2006/relationships/image" Target="../media/image77.png"/><Relationship Id="rId122" Type="http://schemas.openxmlformats.org/officeDocument/2006/relationships/customXml" Target="../ink/ink195.xml"/><Relationship Id="rId143" Type="http://schemas.openxmlformats.org/officeDocument/2006/relationships/image" Target="../media/image98.png"/><Relationship Id="rId148" Type="http://schemas.openxmlformats.org/officeDocument/2006/relationships/customXml" Target="../ink/ink208.xml"/><Relationship Id="rId164" Type="http://schemas.openxmlformats.org/officeDocument/2006/relationships/customXml" Target="../ink/ink216.xml"/><Relationship Id="rId169" Type="http://schemas.openxmlformats.org/officeDocument/2006/relationships/image" Target="../media/image111.png"/><Relationship Id="rId185" Type="http://schemas.openxmlformats.org/officeDocument/2006/relationships/image" Target="../media/image119.png"/><Relationship Id="rId4" Type="http://schemas.openxmlformats.org/officeDocument/2006/relationships/customXml" Target="../ink/ink136.xml"/><Relationship Id="rId9" Type="http://schemas.openxmlformats.org/officeDocument/2006/relationships/image" Target="../media/image3111.png"/><Relationship Id="rId180" Type="http://schemas.openxmlformats.org/officeDocument/2006/relationships/customXml" Target="../ink/ink224.xml"/><Relationship Id="rId210" Type="http://schemas.openxmlformats.org/officeDocument/2006/relationships/customXml" Target="../ink/ink239.xml"/><Relationship Id="rId215" Type="http://schemas.openxmlformats.org/officeDocument/2006/relationships/image" Target="../media/image134.png"/><Relationship Id="rId26" Type="http://schemas.openxmlformats.org/officeDocument/2006/relationships/customXml" Target="../ink/ink147.xml"/><Relationship Id="rId47" Type="http://schemas.openxmlformats.org/officeDocument/2006/relationships/image" Target="../media/image5011.png"/><Relationship Id="rId68" Type="http://schemas.openxmlformats.org/officeDocument/2006/relationships/customXml" Target="../ink/ink168.xml"/><Relationship Id="rId89" Type="http://schemas.openxmlformats.org/officeDocument/2006/relationships/image" Target="../media/image71.png"/><Relationship Id="rId112" Type="http://schemas.openxmlformats.org/officeDocument/2006/relationships/customXml" Target="../ink/ink190.xml"/><Relationship Id="rId133" Type="http://schemas.openxmlformats.org/officeDocument/2006/relationships/image" Target="../media/image93.png"/><Relationship Id="rId154" Type="http://schemas.openxmlformats.org/officeDocument/2006/relationships/customXml" Target="../ink/ink211.xml"/><Relationship Id="rId175" Type="http://schemas.openxmlformats.org/officeDocument/2006/relationships/image" Target="../media/image114.png"/><Relationship Id="rId196" Type="http://schemas.openxmlformats.org/officeDocument/2006/relationships/customXml" Target="../ink/ink232.xml"/><Relationship Id="rId200" Type="http://schemas.openxmlformats.org/officeDocument/2006/relationships/customXml" Target="../ink/ink234.xml"/><Relationship Id="rId16" Type="http://schemas.openxmlformats.org/officeDocument/2006/relationships/customXml" Target="../ink/ink142.xml"/><Relationship Id="rId221" Type="http://schemas.openxmlformats.org/officeDocument/2006/relationships/image" Target="../media/image137.png"/><Relationship Id="rId37" Type="http://schemas.openxmlformats.org/officeDocument/2006/relationships/image" Target="../media/image4511.png"/><Relationship Id="rId58" Type="http://schemas.openxmlformats.org/officeDocument/2006/relationships/customXml" Target="../ink/ink163.xml"/><Relationship Id="rId79" Type="http://schemas.openxmlformats.org/officeDocument/2006/relationships/image" Target="../media/image66.png"/><Relationship Id="rId102" Type="http://schemas.openxmlformats.org/officeDocument/2006/relationships/customXml" Target="../ink/ink185.xml"/><Relationship Id="rId123" Type="http://schemas.openxmlformats.org/officeDocument/2006/relationships/image" Target="../media/image88.png"/><Relationship Id="rId144" Type="http://schemas.openxmlformats.org/officeDocument/2006/relationships/customXml" Target="../ink/ink206.xml"/><Relationship Id="rId90" Type="http://schemas.openxmlformats.org/officeDocument/2006/relationships/customXml" Target="../ink/ink179.xml"/><Relationship Id="rId165" Type="http://schemas.openxmlformats.org/officeDocument/2006/relationships/image" Target="../media/image109.png"/><Relationship Id="rId186" Type="http://schemas.openxmlformats.org/officeDocument/2006/relationships/customXml" Target="../ink/ink227.xml"/><Relationship Id="rId211" Type="http://schemas.openxmlformats.org/officeDocument/2006/relationships/image" Target="../media/image132.png"/><Relationship Id="rId27" Type="http://schemas.openxmlformats.org/officeDocument/2006/relationships/image" Target="../media/image4011.png"/><Relationship Id="rId48" Type="http://schemas.openxmlformats.org/officeDocument/2006/relationships/customXml" Target="../ink/ink158.xml"/><Relationship Id="rId69" Type="http://schemas.openxmlformats.org/officeDocument/2006/relationships/image" Target="../media/image61.png"/><Relationship Id="rId113" Type="http://schemas.openxmlformats.org/officeDocument/2006/relationships/image" Target="../media/image83.png"/><Relationship Id="rId134" Type="http://schemas.openxmlformats.org/officeDocument/2006/relationships/customXml" Target="../ink/ink201.xml"/><Relationship Id="rId80" Type="http://schemas.openxmlformats.org/officeDocument/2006/relationships/customXml" Target="../ink/ink174.xml"/><Relationship Id="rId155" Type="http://schemas.openxmlformats.org/officeDocument/2006/relationships/image" Target="../media/image104.png"/><Relationship Id="rId176" Type="http://schemas.openxmlformats.org/officeDocument/2006/relationships/customXml" Target="../ink/ink222.xml"/><Relationship Id="rId197" Type="http://schemas.openxmlformats.org/officeDocument/2006/relationships/image" Target="../media/image125.png"/><Relationship Id="rId201" Type="http://schemas.openxmlformats.org/officeDocument/2006/relationships/image" Target="../media/image127.png"/><Relationship Id="rId222" Type="http://schemas.openxmlformats.org/officeDocument/2006/relationships/customXml" Target="../ink/ink245.xml"/><Relationship Id="rId17" Type="http://schemas.openxmlformats.org/officeDocument/2006/relationships/image" Target="../media/image3511.png"/><Relationship Id="rId38" Type="http://schemas.openxmlformats.org/officeDocument/2006/relationships/customXml" Target="../ink/ink153.xml"/><Relationship Id="rId59" Type="http://schemas.openxmlformats.org/officeDocument/2006/relationships/image" Target="../media/image56.png"/><Relationship Id="rId103" Type="http://schemas.openxmlformats.org/officeDocument/2006/relationships/image" Target="../media/image78.png"/><Relationship Id="rId124" Type="http://schemas.openxmlformats.org/officeDocument/2006/relationships/customXml" Target="../ink/ink196.xml"/><Relationship Id="rId70" Type="http://schemas.openxmlformats.org/officeDocument/2006/relationships/customXml" Target="../ink/ink169.xml"/><Relationship Id="rId91" Type="http://schemas.openxmlformats.org/officeDocument/2006/relationships/image" Target="../media/image72.png"/><Relationship Id="rId145" Type="http://schemas.openxmlformats.org/officeDocument/2006/relationships/image" Target="../media/image99.png"/><Relationship Id="rId166" Type="http://schemas.openxmlformats.org/officeDocument/2006/relationships/customXml" Target="../ink/ink217.xml"/><Relationship Id="rId187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212" Type="http://schemas.openxmlformats.org/officeDocument/2006/relationships/customXml" Target="../ink/ink240.xml"/><Relationship Id="rId28" Type="http://schemas.openxmlformats.org/officeDocument/2006/relationships/customXml" Target="../ink/ink148.xml"/><Relationship Id="rId49" Type="http://schemas.openxmlformats.org/officeDocument/2006/relationships/image" Target="../media/image5110.png"/><Relationship Id="rId114" Type="http://schemas.openxmlformats.org/officeDocument/2006/relationships/customXml" Target="../ink/ink191.xml"/><Relationship Id="rId60" Type="http://schemas.openxmlformats.org/officeDocument/2006/relationships/customXml" Target="../ink/ink164.xml"/><Relationship Id="rId81" Type="http://schemas.openxmlformats.org/officeDocument/2006/relationships/image" Target="../media/image67.png"/><Relationship Id="rId135" Type="http://schemas.openxmlformats.org/officeDocument/2006/relationships/image" Target="../media/image94.png"/><Relationship Id="rId156" Type="http://schemas.openxmlformats.org/officeDocument/2006/relationships/customXml" Target="../ink/ink212.xml"/><Relationship Id="rId177" Type="http://schemas.openxmlformats.org/officeDocument/2006/relationships/image" Target="../media/image115.png"/><Relationship Id="rId198" Type="http://schemas.openxmlformats.org/officeDocument/2006/relationships/customXml" Target="../ink/ink233.xml"/><Relationship Id="rId202" Type="http://schemas.openxmlformats.org/officeDocument/2006/relationships/customXml" Target="../ink/ink235.xml"/><Relationship Id="rId223" Type="http://schemas.openxmlformats.org/officeDocument/2006/relationships/image" Target="../media/image138.png"/><Relationship Id="rId18" Type="http://schemas.openxmlformats.org/officeDocument/2006/relationships/customXml" Target="../ink/ink143.xml"/><Relationship Id="rId39" Type="http://schemas.openxmlformats.org/officeDocument/2006/relationships/image" Target="../media/image4611.png"/><Relationship Id="rId50" Type="http://schemas.openxmlformats.org/officeDocument/2006/relationships/customXml" Target="../ink/ink159.xml"/><Relationship Id="rId104" Type="http://schemas.openxmlformats.org/officeDocument/2006/relationships/customXml" Target="../ink/ink186.xml"/><Relationship Id="rId125" Type="http://schemas.openxmlformats.org/officeDocument/2006/relationships/image" Target="../media/image89.png"/><Relationship Id="rId146" Type="http://schemas.openxmlformats.org/officeDocument/2006/relationships/customXml" Target="../ink/ink207.xml"/><Relationship Id="rId167" Type="http://schemas.openxmlformats.org/officeDocument/2006/relationships/image" Target="../media/image110.png"/><Relationship Id="rId188" Type="http://schemas.openxmlformats.org/officeDocument/2006/relationships/customXml" Target="../ink/ink228.xml"/><Relationship Id="rId71" Type="http://schemas.openxmlformats.org/officeDocument/2006/relationships/image" Target="../media/image62.png"/><Relationship Id="rId92" Type="http://schemas.openxmlformats.org/officeDocument/2006/relationships/customXml" Target="../ink/ink180.xml"/><Relationship Id="rId213" Type="http://schemas.openxmlformats.org/officeDocument/2006/relationships/image" Target="../media/image133.png"/><Relationship Id="rId2" Type="http://schemas.openxmlformats.org/officeDocument/2006/relationships/image" Target="../media/image54.png"/><Relationship Id="rId29" Type="http://schemas.openxmlformats.org/officeDocument/2006/relationships/image" Target="../media/image4111.png"/><Relationship Id="rId40" Type="http://schemas.openxmlformats.org/officeDocument/2006/relationships/customXml" Target="../ink/ink154.xml"/><Relationship Id="rId115" Type="http://schemas.openxmlformats.org/officeDocument/2006/relationships/image" Target="../media/image84.png"/><Relationship Id="rId136" Type="http://schemas.openxmlformats.org/officeDocument/2006/relationships/customXml" Target="../ink/ink202.xml"/><Relationship Id="rId157" Type="http://schemas.openxmlformats.org/officeDocument/2006/relationships/image" Target="../media/image105.png"/><Relationship Id="rId178" Type="http://schemas.openxmlformats.org/officeDocument/2006/relationships/customXml" Target="../ink/ink223.xml"/><Relationship Id="rId61" Type="http://schemas.openxmlformats.org/officeDocument/2006/relationships/image" Target="../media/image57.png"/><Relationship Id="rId82" Type="http://schemas.openxmlformats.org/officeDocument/2006/relationships/customXml" Target="../ink/ink175.xml"/><Relationship Id="rId199" Type="http://schemas.openxmlformats.org/officeDocument/2006/relationships/image" Target="../media/image126.png"/><Relationship Id="rId203" Type="http://schemas.openxmlformats.org/officeDocument/2006/relationships/image" Target="../media/image128.png"/><Relationship Id="rId19" Type="http://schemas.openxmlformats.org/officeDocument/2006/relationships/image" Target="../media/image3611.png"/><Relationship Id="rId224" Type="http://schemas.openxmlformats.org/officeDocument/2006/relationships/customXml" Target="../ink/ink246.xml"/><Relationship Id="rId30" Type="http://schemas.openxmlformats.org/officeDocument/2006/relationships/customXml" Target="../ink/ink149.xml"/><Relationship Id="rId105" Type="http://schemas.openxmlformats.org/officeDocument/2006/relationships/image" Target="../media/image79.png"/><Relationship Id="rId126" Type="http://schemas.openxmlformats.org/officeDocument/2006/relationships/customXml" Target="../ink/ink197.xml"/><Relationship Id="rId147" Type="http://schemas.openxmlformats.org/officeDocument/2006/relationships/image" Target="../media/image100.png"/><Relationship Id="rId168" Type="http://schemas.openxmlformats.org/officeDocument/2006/relationships/customXml" Target="../ink/ink218.xml"/><Relationship Id="rId51" Type="http://schemas.openxmlformats.org/officeDocument/2006/relationships/image" Target="../media/image5210.png"/><Relationship Id="rId72" Type="http://schemas.openxmlformats.org/officeDocument/2006/relationships/customXml" Target="../ink/ink170.xml"/><Relationship Id="rId93" Type="http://schemas.openxmlformats.org/officeDocument/2006/relationships/image" Target="../media/image73.png"/><Relationship Id="rId189" Type="http://schemas.openxmlformats.org/officeDocument/2006/relationships/image" Target="../media/image121.png"/><Relationship Id="rId3" Type="http://schemas.openxmlformats.org/officeDocument/2006/relationships/image" Target="../media/image55.png"/><Relationship Id="rId214" Type="http://schemas.openxmlformats.org/officeDocument/2006/relationships/customXml" Target="../ink/ink241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06.xml"/><Relationship Id="rId21" Type="http://schemas.openxmlformats.org/officeDocument/2006/relationships/customXml" Target="../ink/ink258.xml"/><Relationship Id="rId42" Type="http://schemas.openxmlformats.org/officeDocument/2006/relationships/image" Target="../media/image162.png"/><Relationship Id="rId47" Type="http://schemas.openxmlformats.org/officeDocument/2006/relationships/customXml" Target="../ink/ink271.xml"/><Relationship Id="rId63" Type="http://schemas.openxmlformats.org/officeDocument/2006/relationships/customXml" Target="../ink/ink279.xml"/><Relationship Id="rId68" Type="http://schemas.openxmlformats.org/officeDocument/2006/relationships/image" Target="../media/image175.png"/><Relationship Id="rId84" Type="http://schemas.openxmlformats.org/officeDocument/2006/relationships/image" Target="../media/image183.png"/><Relationship Id="rId89" Type="http://schemas.openxmlformats.org/officeDocument/2006/relationships/customXml" Target="../ink/ink292.xml"/><Relationship Id="rId112" Type="http://schemas.openxmlformats.org/officeDocument/2006/relationships/image" Target="../media/image197.png"/><Relationship Id="rId16" Type="http://schemas.openxmlformats.org/officeDocument/2006/relationships/image" Target="../media/image149.png"/><Relationship Id="rId107" Type="http://schemas.openxmlformats.org/officeDocument/2006/relationships/customXml" Target="../ink/ink301.xml"/><Relationship Id="rId11" Type="http://schemas.openxmlformats.org/officeDocument/2006/relationships/customXml" Target="../ink/ink253.xml"/><Relationship Id="rId32" Type="http://schemas.openxmlformats.org/officeDocument/2006/relationships/image" Target="../media/image157.png"/><Relationship Id="rId37" Type="http://schemas.openxmlformats.org/officeDocument/2006/relationships/customXml" Target="../ink/ink266.xml"/><Relationship Id="rId53" Type="http://schemas.openxmlformats.org/officeDocument/2006/relationships/customXml" Target="../ink/ink274.xml"/><Relationship Id="rId58" Type="http://schemas.openxmlformats.org/officeDocument/2006/relationships/image" Target="../media/image170.png"/><Relationship Id="rId74" Type="http://schemas.openxmlformats.org/officeDocument/2006/relationships/image" Target="../media/image178.png"/><Relationship Id="rId79" Type="http://schemas.openxmlformats.org/officeDocument/2006/relationships/customXml" Target="../ink/ink287.xml"/><Relationship Id="rId102" Type="http://schemas.openxmlformats.org/officeDocument/2006/relationships/image" Target="../media/image192.png"/><Relationship Id="rId123" Type="http://schemas.openxmlformats.org/officeDocument/2006/relationships/customXml" Target="../ink/ink309.xml"/><Relationship Id="rId128" Type="http://schemas.openxmlformats.org/officeDocument/2006/relationships/image" Target="../media/image205.png"/><Relationship Id="rId5" Type="http://schemas.openxmlformats.org/officeDocument/2006/relationships/customXml" Target="../ink/ink250.xml"/><Relationship Id="rId90" Type="http://schemas.openxmlformats.org/officeDocument/2006/relationships/image" Target="../media/image186.png"/><Relationship Id="rId95" Type="http://schemas.openxmlformats.org/officeDocument/2006/relationships/customXml" Target="../ink/ink295.xml"/><Relationship Id="rId22" Type="http://schemas.openxmlformats.org/officeDocument/2006/relationships/image" Target="../media/image152.png"/><Relationship Id="rId27" Type="http://schemas.openxmlformats.org/officeDocument/2006/relationships/customXml" Target="../ink/ink261.xml"/><Relationship Id="rId43" Type="http://schemas.openxmlformats.org/officeDocument/2006/relationships/customXml" Target="../ink/ink269.xml"/><Relationship Id="rId48" Type="http://schemas.openxmlformats.org/officeDocument/2006/relationships/image" Target="../media/image165.png"/><Relationship Id="rId64" Type="http://schemas.openxmlformats.org/officeDocument/2006/relationships/image" Target="../media/image173.png"/><Relationship Id="rId69" Type="http://schemas.openxmlformats.org/officeDocument/2006/relationships/customXml" Target="../ink/ink282.xml"/><Relationship Id="rId113" Type="http://schemas.openxmlformats.org/officeDocument/2006/relationships/customXml" Target="../ink/ink304.xml"/><Relationship Id="rId118" Type="http://schemas.openxmlformats.org/officeDocument/2006/relationships/image" Target="../media/image200.png"/><Relationship Id="rId80" Type="http://schemas.openxmlformats.org/officeDocument/2006/relationships/image" Target="../media/image181.png"/><Relationship Id="rId85" Type="http://schemas.openxmlformats.org/officeDocument/2006/relationships/customXml" Target="../ink/ink290.xml"/><Relationship Id="rId12" Type="http://schemas.openxmlformats.org/officeDocument/2006/relationships/image" Target="../media/image147.png"/><Relationship Id="rId17" Type="http://schemas.openxmlformats.org/officeDocument/2006/relationships/customXml" Target="../ink/ink256.xml"/><Relationship Id="rId33" Type="http://schemas.openxmlformats.org/officeDocument/2006/relationships/customXml" Target="../ink/ink264.xml"/><Relationship Id="rId38" Type="http://schemas.openxmlformats.org/officeDocument/2006/relationships/image" Target="../media/image160.png"/><Relationship Id="rId59" Type="http://schemas.openxmlformats.org/officeDocument/2006/relationships/customXml" Target="../ink/ink277.xml"/><Relationship Id="rId103" Type="http://schemas.openxmlformats.org/officeDocument/2006/relationships/customXml" Target="../ink/ink299.xml"/><Relationship Id="rId108" Type="http://schemas.openxmlformats.org/officeDocument/2006/relationships/image" Target="../media/image195.png"/><Relationship Id="rId124" Type="http://schemas.openxmlformats.org/officeDocument/2006/relationships/image" Target="../media/image203.png"/><Relationship Id="rId129" Type="http://schemas.openxmlformats.org/officeDocument/2006/relationships/customXml" Target="../ink/ink312.xml"/><Relationship Id="rId54" Type="http://schemas.openxmlformats.org/officeDocument/2006/relationships/image" Target="../media/image168.png"/><Relationship Id="rId70" Type="http://schemas.openxmlformats.org/officeDocument/2006/relationships/image" Target="../media/image176.png"/><Relationship Id="rId75" Type="http://schemas.openxmlformats.org/officeDocument/2006/relationships/customXml" Target="../ink/ink285.xml"/><Relationship Id="rId91" Type="http://schemas.openxmlformats.org/officeDocument/2006/relationships/customXml" Target="../ink/ink293.xml"/><Relationship Id="rId96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23" Type="http://schemas.openxmlformats.org/officeDocument/2006/relationships/customXml" Target="../ink/ink259.xml"/><Relationship Id="rId28" Type="http://schemas.openxmlformats.org/officeDocument/2006/relationships/image" Target="../media/image155.png"/><Relationship Id="rId49" Type="http://schemas.openxmlformats.org/officeDocument/2006/relationships/customXml" Target="../ink/ink272.xml"/><Relationship Id="rId114" Type="http://schemas.openxmlformats.org/officeDocument/2006/relationships/image" Target="../media/image198.png"/><Relationship Id="rId119" Type="http://schemas.openxmlformats.org/officeDocument/2006/relationships/customXml" Target="../ink/ink307.xml"/><Relationship Id="rId44" Type="http://schemas.openxmlformats.org/officeDocument/2006/relationships/image" Target="../media/image163.png"/><Relationship Id="rId60" Type="http://schemas.openxmlformats.org/officeDocument/2006/relationships/image" Target="../media/image171.png"/><Relationship Id="rId65" Type="http://schemas.openxmlformats.org/officeDocument/2006/relationships/customXml" Target="../ink/ink280.xml"/><Relationship Id="rId81" Type="http://schemas.openxmlformats.org/officeDocument/2006/relationships/customXml" Target="../ink/ink288.xml"/><Relationship Id="rId86" Type="http://schemas.openxmlformats.org/officeDocument/2006/relationships/image" Target="../media/image184.png"/><Relationship Id="rId130" Type="http://schemas.openxmlformats.org/officeDocument/2006/relationships/image" Target="../media/image206.png"/><Relationship Id="rId13" Type="http://schemas.openxmlformats.org/officeDocument/2006/relationships/customXml" Target="../ink/ink254.xml"/><Relationship Id="rId18" Type="http://schemas.openxmlformats.org/officeDocument/2006/relationships/image" Target="../media/image150.png"/><Relationship Id="rId39" Type="http://schemas.openxmlformats.org/officeDocument/2006/relationships/customXml" Target="../ink/ink267.xml"/><Relationship Id="rId109" Type="http://schemas.openxmlformats.org/officeDocument/2006/relationships/customXml" Target="../ink/ink302.xml"/><Relationship Id="rId34" Type="http://schemas.openxmlformats.org/officeDocument/2006/relationships/image" Target="../media/image158.png"/><Relationship Id="rId50" Type="http://schemas.openxmlformats.org/officeDocument/2006/relationships/image" Target="../media/image166.png"/><Relationship Id="rId55" Type="http://schemas.openxmlformats.org/officeDocument/2006/relationships/customXml" Target="../ink/ink275.xml"/><Relationship Id="rId76" Type="http://schemas.openxmlformats.org/officeDocument/2006/relationships/image" Target="../media/image179.png"/><Relationship Id="rId97" Type="http://schemas.openxmlformats.org/officeDocument/2006/relationships/customXml" Target="../ink/ink296.xml"/><Relationship Id="rId104" Type="http://schemas.openxmlformats.org/officeDocument/2006/relationships/image" Target="../media/image193.png"/><Relationship Id="rId120" Type="http://schemas.openxmlformats.org/officeDocument/2006/relationships/image" Target="../media/image201.png"/><Relationship Id="rId125" Type="http://schemas.openxmlformats.org/officeDocument/2006/relationships/customXml" Target="../ink/ink310.xml"/><Relationship Id="rId7" Type="http://schemas.openxmlformats.org/officeDocument/2006/relationships/customXml" Target="../ink/ink251.xml"/><Relationship Id="rId71" Type="http://schemas.openxmlformats.org/officeDocument/2006/relationships/customXml" Target="../ink/ink283.xml"/><Relationship Id="rId92" Type="http://schemas.openxmlformats.org/officeDocument/2006/relationships/image" Target="../media/image187.png"/><Relationship Id="rId2" Type="http://schemas.openxmlformats.org/officeDocument/2006/relationships/image" Target="../media/image142.png"/><Relationship Id="rId29" Type="http://schemas.openxmlformats.org/officeDocument/2006/relationships/customXml" Target="../ink/ink262.xml"/><Relationship Id="rId24" Type="http://schemas.openxmlformats.org/officeDocument/2006/relationships/image" Target="../media/image153.png"/><Relationship Id="rId40" Type="http://schemas.openxmlformats.org/officeDocument/2006/relationships/image" Target="../media/image161.png"/><Relationship Id="rId45" Type="http://schemas.openxmlformats.org/officeDocument/2006/relationships/customXml" Target="../ink/ink270.xml"/><Relationship Id="rId66" Type="http://schemas.openxmlformats.org/officeDocument/2006/relationships/image" Target="../media/image174.png"/><Relationship Id="rId87" Type="http://schemas.openxmlformats.org/officeDocument/2006/relationships/customXml" Target="../ink/ink291.xml"/><Relationship Id="rId110" Type="http://schemas.openxmlformats.org/officeDocument/2006/relationships/image" Target="../media/image196.png"/><Relationship Id="rId115" Type="http://schemas.openxmlformats.org/officeDocument/2006/relationships/customXml" Target="../ink/ink305.xml"/><Relationship Id="rId131" Type="http://schemas.openxmlformats.org/officeDocument/2006/relationships/customXml" Target="../ink/ink313.xml"/><Relationship Id="rId61" Type="http://schemas.openxmlformats.org/officeDocument/2006/relationships/customXml" Target="../ink/ink278.xml"/><Relationship Id="rId82" Type="http://schemas.openxmlformats.org/officeDocument/2006/relationships/image" Target="../media/image182.png"/><Relationship Id="rId19" Type="http://schemas.openxmlformats.org/officeDocument/2006/relationships/customXml" Target="../ink/ink257.xml"/><Relationship Id="rId14" Type="http://schemas.openxmlformats.org/officeDocument/2006/relationships/image" Target="../media/image148.png"/><Relationship Id="rId30" Type="http://schemas.openxmlformats.org/officeDocument/2006/relationships/image" Target="../media/image156.png"/><Relationship Id="rId35" Type="http://schemas.openxmlformats.org/officeDocument/2006/relationships/customXml" Target="../ink/ink265.xml"/><Relationship Id="rId56" Type="http://schemas.openxmlformats.org/officeDocument/2006/relationships/image" Target="../media/image169.png"/><Relationship Id="rId77" Type="http://schemas.openxmlformats.org/officeDocument/2006/relationships/customXml" Target="../ink/ink286.xml"/><Relationship Id="rId100" Type="http://schemas.openxmlformats.org/officeDocument/2006/relationships/image" Target="../media/image191.png"/><Relationship Id="rId105" Type="http://schemas.openxmlformats.org/officeDocument/2006/relationships/customXml" Target="../ink/ink300.xml"/><Relationship Id="rId126" Type="http://schemas.openxmlformats.org/officeDocument/2006/relationships/image" Target="../media/image204.png"/><Relationship Id="rId8" Type="http://schemas.openxmlformats.org/officeDocument/2006/relationships/image" Target="../media/image145.png"/><Relationship Id="rId51" Type="http://schemas.openxmlformats.org/officeDocument/2006/relationships/customXml" Target="../ink/ink273.xml"/><Relationship Id="rId72" Type="http://schemas.openxmlformats.org/officeDocument/2006/relationships/image" Target="../media/image177.png"/><Relationship Id="rId93" Type="http://schemas.openxmlformats.org/officeDocument/2006/relationships/customXml" Target="../ink/ink294.xml"/><Relationship Id="rId98" Type="http://schemas.openxmlformats.org/officeDocument/2006/relationships/image" Target="../media/image190.png"/><Relationship Id="rId121" Type="http://schemas.openxmlformats.org/officeDocument/2006/relationships/customXml" Target="../ink/ink308.xml"/><Relationship Id="rId3" Type="http://schemas.openxmlformats.org/officeDocument/2006/relationships/customXml" Target="../ink/ink249.xml"/><Relationship Id="rId25" Type="http://schemas.openxmlformats.org/officeDocument/2006/relationships/customXml" Target="../ink/ink260.xml"/><Relationship Id="rId46" Type="http://schemas.openxmlformats.org/officeDocument/2006/relationships/image" Target="../media/image164.png"/><Relationship Id="rId67" Type="http://schemas.openxmlformats.org/officeDocument/2006/relationships/customXml" Target="../ink/ink281.xml"/><Relationship Id="rId116" Type="http://schemas.openxmlformats.org/officeDocument/2006/relationships/image" Target="../media/image199.png"/><Relationship Id="rId20" Type="http://schemas.openxmlformats.org/officeDocument/2006/relationships/image" Target="../media/image151.png"/><Relationship Id="rId41" Type="http://schemas.openxmlformats.org/officeDocument/2006/relationships/customXml" Target="../ink/ink268.xml"/><Relationship Id="rId62" Type="http://schemas.openxmlformats.org/officeDocument/2006/relationships/image" Target="../media/image172.png"/><Relationship Id="rId83" Type="http://schemas.openxmlformats.org/officeDocument/2006/relationships/customXml" Target="../ink/ink289.xml"/><Relationship Id="rId88" Type="http://schemas.openxmlformats.org/officeDocument/2006/relationships/image" Target="../media/image185.png"/><Relationship Id="rId111" Type="http://schemas.openxmlformats.org/officeDocument/2006/relationships/customXml" Target="../ink/ink303.xml"/><Relationship Id="rId132" Type="http://schemas.openxmlformats.org/officeDocument/2006/relationships/image" Target="../media/image207.png"/><Relationship Id="rId15" Type="http://schemas.openxmlformats.org/officeDocument/2006/relationships/customXml" Target="../ink/ink255.xml"/><Relationship Id="rId36" Type="http://schemas.openxmlformats.org/officeDocument/2006/relationships/image" Target="../media/image159.png"/><Relationship Id="rId57" Type="http://schemas.openxmlformats.org/officeDocument/2006/relationships/customXml" Target="../ink/ink276.xml"/><Relationship Id="rId106" Type="http://schemas.openxmlformats.org/officeDocument/2006/relationships/image" Target="../media/image194.png"/><Relationship Id="rId127" Type="http://schemas.openxmlformats.org/officeDocument/2006/relationships/customXml" Target="../ink/ink311.xml"/><Relationship Id="rId10" Type="http://schemas.openxmlformats.org/officeDocument/2006/relationships/image" Target="../media/image146.png"/><Relationship Id="rId31" Type="http://schemas.openxmlformats.org/officeDocument/2006/relationships/customXml" Target="../ink/ink263.xml"/><Relationship Id="rId52" Type="http://schemas.openxmlformats.org/officeDocument/2006/relationships/image" Target="../media/image167.png"/><Relationship Id="rId73" Type="http://schemas.openxmlformats.org/officeDocument/2006/relationships/customXml" Target="../ink/ink284.xml"/><Relationship Id="rId78" Type="http://schemas.openxmlformats.org/officeDocument/2006/relationships/image" Target="../media/image180.png"/><Relationship Id="rId94" Type="http://schemas.openxmlformats.org/officeDocument/2006/relationships/image" Target="../media/image188.png"/><Relationship Id="rId99" Type="http://schemas.openxmlformats.org/officeDocument/2006/relationships/customXml" Target="../ink/ink297.xml"/><Relationship Id="rId101" Type="http://schemas.openxmlformats.org/officeDocument/2006/relationships/customXml" Target="../ink/ink298.xml"/><Relationship Id="rId122" Type="http://schemas.openxmlformats.org/officeDocument/2006/relationships/image" Target="../media/image202.png"/><Relationship Id="rId4" Type="http://schemas.openxmlformats.org/officeDocument/2006/relationships/image" Target="../media/image143.png"/><Relationship Id="rId9" Type="http://schemas.openxmlformats.org/officeDocument/2006/relationships/customXml" Target="../ink/ink252.xml"/><Relationship Id="rId26" Type="http://schemas.openxmlformats.org/officeDocument/2006/relationships/image" Target="../media/image154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7.emf"/><Relationship Id="rId21" Type="http://schemas.openxmlformats.org/officeDocument/2006/relationships/customXml" Target="../ink/ink323.xml"/><Relationship Id="rId42" Type="http://schemas.openxmlformats.org/officeDocument/2006/relationships/image" Target="../media/image145.emf"/><Relationship Id="rId47" Type="http://schemas.openxmlformats.org/officeDocument/2006/relationships/customXml" Target="../ink/ink336.xml"/><Relationship Id="rId63" Type="http://schemas.openxmlformats.org/officeDocument/2006/relationships/customXml" Target="../ink/ink344.xml"/><Relationship Id="rId68" Type="http://schemas.openxmlformats.org/officeDocument/2006/relationships/image" Target="../media/image219.png"/><Relationship Id="rId84" Type="http://schemas.openxmlformats.org/officeDocument/2006/relationships/image" Target="../media/image227.png"/><Relationship Id="rId89" Type="http://schemas.openxmlformats.org/officeDocument/2006/relationships/customXml" Target="../ink/ink357.xml"/><Relationship Id="rId16" Type="http://schemas.openxmlformats.org/officeDocument/2006/relationships/image" Target="../media/image132.emf"/><Relationship Id="rId11" Type="http://schemas.openxmlformats.org/officeDocument/2006/relationships/customXml" Target="../ink/ink318.xml"/><Relationship Id="rId32" Type="http://schemas.openxmlformats.org/officeDocument/2006/relationships/image" Target="../media/image140.emf"/><Relationship Id="rId37" Type="http://schemas.openxmlformats.org/officeDocument/2006/relationships/customXml" Target="../ink/ink331.xml"/><Relationship Id="rId53" Type="http://schemas.openxmlformats.org/officeDocument/2006/relationships/customXml" Target="../ink/ink339.xml"/><Relationship Id="rId58" Type="http://schemas.openxmlformats.org/officeDocument/2006/relationships/image" Target="../media/image214.png"/><Relationship Id="rId74" Type="http://schemas.openxmlformats.org/officeDocument/2006/relationships/image" Target="../media/image222.png"/><Relationship Id="rId79" Type="http://schemas.openxmlformats.org/officeDocument/2006/relationships/customXml" Target="../ink/ink352.xml"/><Relationship Id="rId5" Type="http://schemas.openxmlformats.org/officeDocument/2006/relationships/customXml" Target="../ink/ink315.xml"/><Relationship Id="rId90" Type="http://schemas.openxmlformats.org/officeDocument/2006/relationships/image" Target="../media/image230.png"/><Relationship Id="rId14" Type="http://schemas.openxmlformats.org/officeDocument/2006/relationships/image" Target="../media/image131.emf"/><Relationship Id="rId22" Type="http://schemas.openxmlformats.org/officeDocument/2006/relationships/image" Target="../media/image135.emf"/><Relationship Id="rId27" Type="http://schemas.openxmlformats.org/officeDocument/2006/relationships/customXml" Target="../ink/ink326.xml"/><Relationship Id="rId30" Type="http://schemas.openxmlformats.org/officeDocument/2006/relationships/image" Target="../media/image139.emf"/><Relationship Id="rId35" Type="http://schemas.openxmlformats.org/officeDocument/2006/relationships/customXml" Target="../ink/ink330.xml"/><Relationship Id="rId43" Type="http://schemas.openxmlformats.org/officeDocument/2006/relationships/customXml" Target="../ink/ink334.xml"/><Relationship Id="rId48" Type="http://schemas.openxmlformats.org/officeDocument/2006/relationships/image" Target="../media/image209.png"/><Relationship Id="rId56" Type="http://schemas.openxmlformats.org/officeDocument/2006/relationships/image" Target="../media/image213.png"/><Relationship Id="rId64" Type="http://schemas.openxmlformats.org/officeDocument/2006/relationships/image" Target="../media/image217.png"/><Relationship Id="rId69" Type="http://schemas.openxmlformats.org/officeDocument/2006/relationships/customXml" Target="../ink/ink347.xml"/><Relationship Id="rId77" Type="http://schemas.openxmlformats.org/officeDocument/2006/relationships/customXml" Target="../ink/ink351.xml"/><Relationship Id="rId8" Type="http://schemas.openxmlformats.org/officeDocument/2006/relationships/image" Target="../media/image128.emf"/><Relationship Id="rId51" Type="http://schemas.openxmlformats.org/officeDocument/2006/relationships/customXml" Target="../ink/ink338.xml"/><Relationship Id="rId72" Type="http://schemas.openxmlformats.org/officeDocument/2006/relationships/image" Target="../media/image221.png"/><Relationship Id="rId80" Type="http://schemas.openxmlformats.org/officeDocument/2006/relationships/image" Target="../media/image225.png"/><Relationship Id="rId85" Type="http://schemas.openxmlformats.org/officeDocument/2006/relationships/customXml" Target="../ink/ink355.xml"/><Relationship Id="rId3" Type="http://schemas.openxmlformats.org/officeDocument/2006/relationships/customXml" Target="../ink/ink314.xml"/><Relationship Id="rId12" Type="http://schemas.openxmlformats.org/officeDocument/2006/relationships/image" Target="../media/image130.emf"/><Relationship Id="rId17" Type="http://schemas.openxmlformats.org/officeDocument/2006/relationships/customXml" Target="../ink/ink321.xml"/><Relationship Id="rId25" Type="http://schemas.openxmlformats.org/officeDocument/2006/relationships/customXml" Target="../ink/ink325.xml"/><Relationship Id="rId33" Type="http://schemas.openxmlformats.org/officeDocument/2006/relationships/customXml" Target="../ink/ink329.xml"/><Relationship Id="rId38" Type="http://schemas.openxmlformats.org/officeDocument/2006/relationships/image" Target="../media/image143.emf"/><Relationship Id="rId46" Type="http://schemas.openxmlformats.org/officeDocument/2006/relationships/image" Target="../media/image147.emf"/><Relationship Id="rId59" Type="http://schemas.openxmlformats.org/officeDocument/2006/relationships/customXml" Target="../ink/ink342.xml"/><Relationship Id="rId67" Type="http://schemas.openxmlformats.org/officeDocument/2006/relationships/customXml" Target="../ink/ink346.xml"/><Relationship Id="rId20" Type="http://schemas.openxmlformats.org/officeDocument/2006/relationships/image" Target="../media/image134.emf"/><Relationship Id="rId41" Type="http://schemas.openxmlformats.org/officeDocument/2006/relationships/customXml" Target="../ink/ink333.xml"/><Relationship Id="rId54" Type="http://schemas.openxmlformats.org/officeDocument/2006/relationships/image" Target="../media/image212.png"/><Relationship Id="rId62" Type="http://schemas.openxmlformats.org/officeDocument/2006/relationships/image" Target="../media/image216.png"/><Relationship Id="rId70" Type="http://schemas.openxmlformats.org/officeDocument/2006/relationships/image" Target="../media/image220.png"/><Relationship Id="rId75" Type="http://schemas.openxmlformats.org/officeDocument/2006/relationships/customXml" Target="../ink/ink350.xml"/><Relationship Id="rId83" Type="http://schemas.openxmlformats.org/officeDocument/2006/relationships/customXml" Target="../ink/ink354.xml"/><Relationship Id="rId88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emf"/><Relationship Id="rId15" Type="http://schemas.openxmlformats.org/officeDocument/2006/relationships/customXml" Target="../ink/ink320.xml"/><Relationship Id="rId23" Type="http://schemas.openxmlformats.org/officeDocument/2006/relationships/customXml" Target="../ink/ink324.xml"/><Relationship Id="rId28" Type="http://schemas.openxmlformats.org/officeDocument/2006/relationships/image" Target="../media/image138.emf"/><Relationship Id="rId36" Type="http://schemas.openxmlformats.org/officeDocument/2006/relationships/image" Target="../media/image142.emf"/><Relationship Id="rId49" Type="http://schemas.openxmlformats.org/officeDocument/2006/relationships/customXml" Target="../ink/ink337.xml"/><Relationship Id="rId57" Type="http://schemas.openxmlformats.org/officeDocument/2006/relationships/customXml" Target="../ink/ink341.xml"/><Relationship Id="rId10" Type="http://schemas.openxmlformats.org/officeDocument/2006/relationships/image" Target="../media/image129.emf"/><Relationship Id="rId31" Type="http://schemas.openxmlformats.org/officeDocument/2006/relationships/customXml" Target="../ink/ink328.xml"/><Relationship Id="rId44" Type="http://schemas.openxmlformats.org/officeDocument/2006/relationships/image" Target="../media/image146.emf"/><Relationship Id="rId52" Type="http://schemas.openxmlformats.org/officeDocument/2006/relationships/image" Target="../media/image211.png"/><Relationship Id="rId60" Type="http://schemas.openxmlformats.org/officeDocument/2006/relationships/image" Target="../media/image215.png"/><Relationship Id="rId65" Type="http://schemas.openxmlformats.org/officeDocument/2006/relationships/customXml" Target="../ink/ink345.xml"/><Relationship Id="rId73" Type="http://schemas.openxmlformats.org/officeDocument/2006/relationships/customXml" Target="../ink/ink349.xml"/><Relationship Id="rId78" Type="http://schemas.openxmlformats.org/officeDocument/2006/relationships/image" Target="../media/image224.png"/><Relationship Id="rId81" Type="http://schemas.openxmlformats.org/officeDocument/2006/relationships/customXml" Target="../ink/ink353.xml"/><Relationship Id="rId86" Type="http://schemas.openxmlformats.org/officeDocument/2006/relationships/image" Target="../media/image228.png"/><Relationship Id="rId4" Type="http://schemas.openxmlformats.org/officeDocument/2006/relationships/image" Target="../media/image126.emf"/><Relationship Id="rId9" Type="http://schemas.openxmlformats.org/officeDocument/2006/relationships/customXml" Target="../ink/ink317.xml"/><Relationship Id="rId13" Type="http://schemas.openxmlformats.org/officeDocument/2006/relationships/customXml" Target="../ink/ink319.xml"/><Relationship Id="rId18" Type="http://schemas.openxmlformats.org/officeDocument/2006/relationships/image" Target="../media/image133.emf"/><Relationship Id="rId39" Type="http://schemas.openxmlformats.org/officeDocument/2006/relationships/customXml" Target="../ink/ink332.xml"/><Relationship Id="rId34" Type="http://schemas.openxmlformats.org/officeDocument/2006/relationships/image" Target="../media/image141.emf"/><Relationship Id="rId50" Type="http://schemas.openxmlformats.org/officeDocument/2006/relationships/image" Target="../media/image210.png"/><Relationship Id="rId55" Type="http://schemas.openxmlformats.org/officeDocument/2006/relationships/customXml" Target="../ink/ink340.xml"/><Relationship Id="rId76" Type="http://schemas.openxmlformats.org/officeDocument/2006/relationships/image" Target="../media/image223.png"/><Relationship Id="rId7" Type="http://schemas.openxmlformats.org/officeDocument/2006/relationships/customXml" Target="../ink/ink316.xml"/><Relationship Id="rId71" Type="http://schemas.openxmlformats.org/officeDocument/2006/relationships/customXml" Target="../ink/ink348.xml"/><Relationship Id="rId2" Type="http://schemas.openxmlformats.org/officeDocument/2006/relationships/image" Target="../media/image208.png"/><Relationship Id="rId29" Type="http://schemas.openxmlformats.org/officeDocument/2006/relationships/customXml" Target="../ink/ink327.xml"/><Relationship Id="rId24" Type="http://schemas.openxmlformats.org/officeDocument/2006/relationships/image" Target="../media/image136.emf"/><Relationship Id="rId40" Type="http://schemas.openxmlformats.org/officeDocument/2006/relationships/image" Target="../media/image144.emf"/><Relationship Id="rId45" Type="http://schemas.openxmlformats.org/officeDocument/2006/relationships/customXml" Target="../ink/ink335.xml"/><Relationship Id="rId66" Type="http://schemas.openxmlformats.org/officeDocument/2006/relationships/image" Target="../media/image218.png"/><Relationship Id="rId87" Type="http://schemas.openxmlformats.org/officeDocument/2006/relationships/customXml" Target="../ink/ink356.xml"/><Relationship Id="rId61" Type="http://schemas.openxmlformats.org/officeDocument/2006/relationships/customXml" Target="../ink/ink343.xml"/><Relationship Id="rId82" Type="http://schemas.openxmlformats.org/officeDocument/2006/relationships/image" Target="../media/image226.png"/><Relationship Id="rId19" Type="http://schemas.openxmlformats.org/officeDocument/2006/relationships/customXml" Target="../ink/ink322.xml"/></Relationships>
</file>

<file path=ppt/slides/_rels/slide16.xml.rels><?xml version="1.0" encoding="UTF-8" standalone="yes"?>
<Relationships xmlns="http://schemas.openxmlformats.org/package/2006/relationships"><Relationship Id="rId1522" Type="http://schemas.openxmlformats.org/officeDocument/2006/relationships/customXml" Target="../ink/ink1048.xml"/><Relationship Id="rId1827" Type="http://schemas.openxmlformats.org/officeDocument/2006/relationships/customXml" Target="../ink/ink1201.xml"/><Relationship Id="rId170" Type="http://schemas.openxmlformats.org/officeDocument/2006/relationships/image" Target="../media/image315.png"/><Relationship Id="rId268" Type="http://schemas.openxmlformats.org/officeDocument/2006/relationships/image" Target="../media/image267.png"/><Relationship Id="rId475" Type="http://schemas.openxmlformats.org/officeDocument/2006/relationships/image" Target="../media/image386.png"/><Relationship Id="rId682" Type="http://schemas.openxmlformats.org/officeDocument/2006/relationships/customXml" Target="../ink/ink621.xml"/><Relationship Id="rId335" Type="http://schemas.openxmlformats.org/officeDocument/2006/relationships/customXml" Target="../ink/ink444.xml"/><Relationship Id="rId542" Type="http://schemas.openxmlformats.org/officeDocument/2006/relationships/customXml" Target="../ink/ink549.xml"/><Relationship Id="rId987" Type="http://schemas.openxmlformats.org/officeDocument/2006/relationships/customXml" Target="../ink/ink777.xml"/><Relationship Id="rId1172" Type="http://schemas.openxmlformats.org/officeDocument/2006/relationships/customXml" Target="../ink/ink871.xml"/><Relationship Id="rId402" Type="http://schemas.openxmlformats.org/officeDocument/2006/relationships/customXml" Target="../ink/ink478.xml"/><Relationship Id="rId847" Type="http://schemas.openxmlformats.org/officeDocument/2006/relationships/image" Target="../media/image567.png"/><Relationship Id="rId1032" Type="http://schemas.openxmlformats.org/officeDocument/2006/relationships/customXml" Target="../ink/ink800.xml"/><Relationship Id="rId1477" Type="http://schemas.openxmlformats.org/officeDocument/2006/relationships/image" Target="../media/image878.png"/><Relationship Id="rId1684" Type="http://schemas.openxmlformats.org/officeDocument/2006/relationships/customXml" Target="../ink/ink1129.xml"/><Relationship Id="rId707" Type="http://schemas.openxmlformats.org/officeDocument/2006/relationships/image" Target="../media/image499.png"/><Relationship Id="rId914" Type="http://schemas.openxmlformats.org/officeDocument/2006/relationships/customXml" Target="../ink/ink740.xml"/><Relationship Id="rId1337" Type="http://schemas.openxmlformats.org/officeDocument/2006/relationships/customXml" Target="../ink/ink955.xml"/><Relationship Id="rId1544" Type="http://schemas.openxmlformats.org/officeDocument/2006/relationships/customXml" Target="../ink/ink1059.xml"/><Relationship Id="rId1751" Type="http://schemas.openxmlformats.org/officeDocument/2006/relationships/customXml" Target="../ink/ink1163.xml"/><Relationship Id="rId1404" Type="http://schemas.openxmlformats.org/officeDocument/2006/relationships/customXml" Target="../ink/ink989.xml"/><Relationship Id="rId1611" Type="http://schemas.openxmlformats.org/officeDocument/2006/relationships/image" Target="../media/image945.png"/><Relationship Id="rId1849" Type="http://schemas.openxmlformats.org/officeDocument/2006/relationships/customXml" Target="../ink/ink1212.xml"/><Relationship Id="rId192" Type="http://schemas.openxmlformats.org/officeDocument/2006/relationships/image" Target="../media/image326.png"/><Relationship Id="rId1709" Type="http://schemas.openxmlformats.org/officeDocument/2006/relationships/customXml" Target="../ink/ink1142.xml"/><Relationship Id="rId497" Type="http://schemas.openxmlformats.org/officeDocument/2006/relationships/image" Target="../media/image397.png"/><Relationship Id="rId357" Type="http://schemas.openxmlformats.org/officeDocument/2006/relationships/customXml" Target="../ink/ink455.xml"/><Relationship Id="rId1194" Type="http://schemas.openxmlformats.org/officeDocument/2006/relationships/customXml" Target="../ink/ink882.xml"/><Relationship Id="rId217" Type="http://schemas.openxmlformats.org/officeDocument/2006/relationships/customXml" Target="../ink/ink385.xml"/><Relationship Id="rId564" Type="http://schemas.openxmlformats.org/officeDocument/2006/relationships/image" Target="../media/image430.png"/><Relationship Id="rId771" Type="http://schemas.openxmlformats.org/officeDocument/2006/relationships/customXml" Target="../ink/ink668.xml"/><Relationship Id="rId869" Type="http://schemas.openxmlformats.org/officeDocument/2006/relationships/image" Target="../media/image578.png"/><Relationship Id="rId1499" Type="http://schemas.openxmlformats.org/officeDocument/2006/relationships/image" Target="../media/image889.png"/><Relationship Id="rId424" Type="http://schemas.openxmlformats.org/officeDocument/2006/relationships/image" Target="../media/image361.png"/><Relationship Id="rId631" Type="http://schemas.openxmlformats.org/officeDocument/2006/relationships/customXml" Target="../ink/ink594.xml"/><Relationship Id="rId729" Type="http://schemas.openxmlformats.org/officeDocument/2006/relationships/image" Target="../media/image509.png"/><Relationship Id="rId1054" Type="http://schemas.openxmlformats.org/officeDocument/2006/relationships/customXml" Target="../ink/ink811.xml"/><Relationship Id="rId1261" Type="http://schemas.openxmlformats.org/officeDocument/2006/relationships/customXml" Target="../ink/ink916.xml"/><Relationship Id="rId1359" Type="http://schemas.openxmlformats.org/officeDocument/2006/relationships/customXml" Target="../ink/ink966.xml"/><Relationship Id="rId936" Type="http://schemas.openxmlformats.org/officeDocument/2006/relationships/image" Target="../media/image611.png"/><Relationship Id="rId1121" Type="http://schemas.openxmlformats.org/officeDocument/2006/relationships/customXml" Target="../ink/ink845.xml"/><Relationship Id="rId1219" Type="http://schemas.openxmlformats.org/officeDocument/2006/relationships/image" Target="../media/image751.png"/><Relationship Id="rId1566" Type="http://schemas.openxmlformats.org/officeDocument/2006/relationships/customXml" Target="../ink/ink1070.xml"/><Relationship Id="rId1773" Type="http://schemas.openxmlformats.org/officeDocument/2006/relationships/customXml" Target="../ink/ink1174.xml"/><Relationship Id="rId1426" Type="http://schemas.openxmlformats.org/officeDocument/2006/relationships/customXml" Target="../ink/ink1000.xml"/><Relationship Id="rId1633" Type="http://schemas.openxmlformats.org/officeDocument/2006/relationships/image" Target="../media/image956.png"/><Relationship Id="rId1840" Type="http://schemas.openxmlformats.org/officeDocument/2006/relationships/image" Target="../media/image1059.png"/><Relationship Id="rId1700" Type="http://schemas.openxmlformats.org/officeDocument/2006/relationships/image" Target="../media/image989.png"/><Relationship Id="rId281" Type="http://schemas.openxmlformats.org/officeDocument/2006/relationships/customXml" Target="../ink/ink417.xml"/><Relationship Id="rId379" Type="http://schemas.openxmlformats.org/officeDocument/2006/relationships/customXml" Target="../ink/ink466.xml"/><Relationship Id="rId586" Type="http://schemas.openxmlformats.org/officeDocument/2006/relationships/image" Target="../media/image441.png"/><Relationship Id="rId793" Type="http://schemas.openxmlformats.org/officeDocument/2006/relationships/customXml" Target="../ink/ink679.xml"/><Relationship Id="rId239" Type="http://schemas.openxmlformats.org/officeDocument/2006/relationships/customXml" Target="../ink/ink396.xml"/><Relationship Id="rId446" Type="http://schemas.openxmlformats.org/officeDocument/2006/relationships/customXml" Target="../ink/ink501.xml"/><Relationship Id="rId653" Type="http://schemas.openxmlformats.org/officeDocument/2006/relationships/customXml" Target="../ink/ink606.xml"/><Relationship Id="rId1076" Type="http://schemas.openxmlformats.org/officeDocument/2006/relationships/customXml" Target="../ink/ink822.xml"/><Relationship Id="rId1283" Type="http://schemas.openxmlformats.org/officeDocument/2006/relationships/customXml" Target="../ink/ink927.xml"/><Relationship Id="rId1490" Type="http://schemas.openxmlformats.org/officeDocument/2006/relationships/customXml" Target="../ink/ink1032.xml"/><Relationship Id="rId306" Type="http://schemas.openxmlformats.org/officeDocument/2006/relationships/image" Target="../media/image286.png"/><Relationship Id="rId860" Type="http://schemas.openxmlformats.org/officeDocument/2006/relationships/customXml" Target="../ink/ink713.xml"/><Relationship Id="rId958" Type="http://schemas.openxmlformats.org/officeDocument/2006/relationships/image" Target="../media/image622.png"/><Relationship Id="rId1143" Type="http://schemas.openxmlformats.org/officeDocument/2006/relationships/image" Target="../media/image713.png"/><Relationship Id="rId1588" Type="http://schemas.openxmlformats.org/officeDocument/2006/relationships/customXml" Target="../ink/ink1081.xml"/><Relationship Id="rId1795" Type="http://schemas.openxmlformats.org/officeDocument/2006/relationships/customXml" Target="../ink/ink1185.xml"/><Relationship Id="rId513" Type="http://schemas.openxmlformats.org/officeDocument/2006/relationships/image" Target="../media/image405.png"/><Relationship Id="rId720" Type="http://schemas.openxmlformats.org/officeDocument/2006/relationships/customXml" Target="../ink/ink642.xml"/><Relationship Id="rId818" Type="http://schemas.openxmlformats.org/officeDocument/2006/relationships/customXml" Target="../ink/ink692.xml"/><Relationship Id="rId1350" Type="http://schemas.openxmlformats.org/officeDocument/2006/relationships/image" Target="../media/image815.png"/><Relationship Id="rId1448" Type="http://schemas.openxmlformats.org/officeDocument/2006/relationships/customXml" Target="../ink/ink1011.xml"/><Relationship Id="rId1655" Type="http://schemas.openxmlformats.org/officeDocument/2006/relationships/image" Target="../media/image967.png"/><Relationship Id="rId1003" Type="http://schemas.openxmlformats.org/officeDocument/2006/relationships/customXml" Target="../ink/ink785.xml"/><Relationship Id="rId1210" Type="http://schemas.openxmlformats.org/officeDocument/2006/relationships/customXml" Target="../ink/ink890.xml"/><Relationship Id="rId1308" Type="http://schemas.openxmlformats.org/officeDocument/2006/relationships/image" Target="../media/image795.png"/><Relationship Id="rId1862" Type="http://schemas.openxmlformats.org/officeDocument/2006/relationships/image" Target="../media/image1070.png"/><Relationship Id="rId1515" Type="http://schemas.openxmlformats.org/officeDocument/2006/relationships/image" Target="../media/image897.png"/><Relationship Id="rId1722" Type="http://schemas.openxmlformats.org/officeDocument/2006/relationships/image" Target="../media/image1000.png"/><Relationship Id="rId370" Type="http://schemas.openxmlformats.org/officeDocument/2006/relationships/image" Target="../media/image335.png"/><Relationship Id="rId230" Type="http://schemas.openxmlformats.org/officeDocument/2006/relationships/image" Target="../media/image248.png"/><Relationship Id="rId468" Type="http://schemas.openxmlformats.org/officeDocument/2006/relationships/customXml" Target="../ink/ink512.xml"/><Relationship Id="rId675" Type="http://schemas.openxmlformats.org/officeDocument/2006/relationships/image" Target="../media/image484.png"/><Relationship Id="rId882" Type="http://schemas.openxmlformats.org/officeDocument/2006/relationships/customXml" Target="../ink/ink724.xml"/><Relationship Id="rId1098" Type="http://schemas.openxmlformats.org/officeDocument/2006/relationships/customXml" Target="../ink/ink833.xml"/><Relationship Id="rId328" Type="http://schemas.openxmlformats.org/officeDocument/2006/relationships/image" Target="../media/image297.png"/><Relationship Id="rId535" Type="http://schemas.openxmlformats.org/officeDocument/2006/relationships/image" Target="../media/image416.png"/><Relationship Id="rId742" Type="http://schemas.openxmlformats.org/officeDocument/2006/relationships/image" Target="../media/image515.png"/><Relationship Id="rId1165" Type="http://schemas.openxmlformats.org/officeDocument/2006/relationships/image" Target="../media/image724.png"/><Relationship Id="rId1372" Type="http://schemas.openxmlformats.org/officeDocument/2006/relationships/customXml" Target="../ink/ink973.xml"/><Relationship Id="rId602" Type="http://schemas.openxmlformats.org/officeDocument/2006/relationships/image" Target="../media/image449.png"/><Relationship Id="rId1025" Type="http://schemas.openxmlformats.org/officeDocument/2006/relationships/image" Target="../media/image655.png"/><Relationship Id="rId1232" Type="http://schemas.openxmlformats.org/officeDocument/2006/relationships/customXml" Target="../ink/ink901.xml"/><Relationship Id="rId1677" Type="http://schemas.openxmlformats.org/officeDocument/2006/relationships/image" Target="../media/image978.png"/><Relationship Id="rId907" Type="http://schemas.openxmlformats.org/officeDocument/2006/relationships/image" Target="../media/image597.png"/><Relationship Id="rId1537" Type="http://schemas.openxmlformats.org/officeDocument/2006/relationships/image" Target="../media/image908.png"/><Relationship Id="rId1744" Type="http://schemas.openxmlformats.org/officeDocument/2006/relationships/image" Target="../media/image1011.png"/><Relationship Id="rId1604" Type="http://schemas.openxmlformats.org/officeDocument/2006/relationships/customXml" Target="../ink/ink1089.xml"/><Relationship Id="rId185" Type="http://schemas.openxmlformats.org/officeDocument/2006/relationships/customXml" Target="../ink/ink369.xml"/><Relationship Id="rId1811" Type="http://schemas.openxmlformats.org/officeDocument/2006/relationships/customXml" Target="../ink/ink1193.xml"/><Relationship Id="rId392" Type="http://schemas.openxmlformats.org/officeDocument/2006/relationships/customXml" Target="../ink/ink473.xml"/><Relationship Id="rId697" Type="http://schemas.openxmlformats.org/officeDocument/2006/relationships/image" Target="../media/image495.png"/><Relationship Id="rId252" Type="http://schemas.openxmlformats.org/officeDocument/2006/relationships/image" Target="../media/image259.png"/><Relationship Id="rId1187" Type="http://schemas.openxmlformats.org/officeDocument/2006/relationships/image" Target="../media/image735.png"/><Relationship Id="rId557" Type="http://schemas.openxmlformats.org/officeDocument/2006/relationships/customXml" Target="../ink/ink557.xml"/><Relationship Id="rId764" Type="http://schemas.openxmlformats.org/officeDocument/2006/relationships/image" Target="../media/image526.png"/><Relationship Id="rId971" Type="http://schemas.openxmlformats.org/officeDocument/2006/relationships/customXml" Target="../ink/ink769.xml"/><Relationship Id="rId1394" Type="http://schemas.openxmlformats.org/officeDocument/2006/relationships/customXml" Target="../ink/ink984.xml"/><Relationship Id="rId1699" Type="http://schemas.openxmlformats.org/officeDocument/2006/relationships/customXml" Target="../ink/ink1137.xml"/><Relationship Id="rId417" Type="http://schemas.openxmlformats.org/officeDocument/2006/relationships/image" Target="../media/image358.png"/><Relationship Id="rId624" Type="http://schemas.openxmlformats.org/officeDocument/2006/relationships/image" Target="../media/image460.png"/><Relationship Id="rId831" Type="http://schemas.openxmlformats.org/officeDocument/2006/relationships/image" Target="../media/image559.png"/><Relationship Id="rId1047" Type="http://schemas.openxmlformats.org/officeDocument/2006/relationships/image" Target="../media/image666.png"/><Relationship Id="rId1254" Type="http://schemas.openxmlformats.org/officeDocument/2006/relationships/image" Target="../media/image768.png"/><Relationship Id="rId1461" Type="http://schemas.openxmlformats.org/officeDocument/2006/relationships/image" Target="../media/image870.png"/><Relationship Id="rId929" Type="http://schemas.openxmlformats.org/officeDocument/2006/relationships/image" Target="../media/image608.png"/><Relationship Id="rId1114" Type="http://schemas.openxmlformats.org/officeDocument/2006/relationships/image" Target="../media/image699.png"/><Relationship Id="rId1321" Type="http://schemas.openxmlformats.org/officeDocument/2006/relationships/image" Target="../media/image801.png"/><Relationship Id="rId1559" Type="http://schemas.openxmlformats.org/officeDocument/2006/relationships/image" Target="../media/image919.png"/><Relationship Id="rId1766" Type="http://schemas.openxmlformats.org/officeDocument/2006/relationships/image" Target="../media/image1022.png"/><Relationship Id="rId1419" Type="http://schemas.openxmlformats.org/officeDocument/2006/relationships/image" Target="../media/image849.png"/><Relationship Id="rId1626" Type="http://schemas.openxmlformats.org/officeDocument/2006/relationships/customXml" Target="../ink/ink1100.xml"/><Relationship Id="rId1833" Type="http://schemas.openxmlformats.org/officeDocument/2006/relationships/customXml" Target="../ink/ink1204.xml"/><Relationship Id="rId274" Type="http://schemas.openxmlformats.org/officeDocument/2006/relationships/image" Target="../media/image270.png"/><Relationship Id="rId481" Type="http://schemas.openxmlformats.org/officeDocument/2006/relationships/image" Target="../media/image389.png"/><Relationship Id="rId579" Type="http://schemas.openxmlformats.org/officeDocument/2006/relationships/customXml" Target="../ink/ink568.xml"/><Relationship Id="rId786" Type="http://schemas.openxmlformats.org/officeDocument/2006/relationships/image" Target="../media/image537.png"/><Relationship Id="rId993" Type="http://schemas.openxmlformats.org/officeDocument/2006/relationships/customXml" Target="../ink/ink780.xml"/><Relationship Id="rId341" Type="http://schemas.openxmlformats.org/officeDocument/2006/relationships/customXml" Target="../ink/ink447.xml"/><Relationship Id="rId439" Type="http://schemas.openxmlformats.org/officeDocument/2006/relationships/image" Target="../media/image368.png"/><Relationship Id="rId646" Type="http://schemas.openxmlformats.org/officeDocument/2006/relationships/customXml" Target="../ink/ink602.xml"/><Relationship Id="rId1069" Type="http://schemas.openxmlformats.org/officeDocument/2006/relationships/image" Target="../media/image677.png"/><Relationship Id="rId1276" Type="http://schemas.openxmlformats.org/officeDocument/2006/relationships/image" Target="../media/image779.png"/><Relationship Id="rId1483" Type="http://schemas.openxmlformats.org/officeDocument/2006/relationships/image" Target="../media/image881.png"/><Relationship Id="rId201" Type="http://schemas.openxmlformats.org/officeDocument/2006/relationships/customXml" Target="../ink/ink377.xml"/><Relationship Id="rId506" Type="http://schemas.openxmlformats.org/officeDocument/2006/relationships/customXml" Target="../ink/ink531.xml"/><Relationship Id="rId853" Type="http://schemas.openxmlformats.org/officeDocument/2006/relationships/image" Target="../media/image570.png"/><Relationship Id="rId1136" Type="http://schemas.openxmlformats.org/officeDocument/2006/relationships/customXml" Target="../ink/ink853.xml"/><Relationship Id="rId1690" Type="http://schemas.openxmlformats.org/officeDocument/2006/relationships/image" Target="../media/image984.png"/><Relationship Id="rId1788" Type="http://schemas.openxmlformats.org/officeDocument/2006/relationships/image" Target="../media/image1033.png"/><Relationship Id="rId713" Type="http://schemas.openxmlformats.org/officeDocument/2006/relationships/image" Target="../media/image502.png"/><Relationship Id="rId920" Type="http://schemas.openxmlformats.org/officeDocument/2006/relationships/customXml" Target="../ink/ink743.xml"/><Relationship Id="rId1343" Type="http://schemas.openxmlformats.org/officeDocument/2006/relationships/customXml" Target="../ink/ink958.xml"/><Relationship Id="rId1550" Type="http://schemas.openxmlformats.org/officeDocument/2006/relationships/customXml" Target="../ink/ink1062.xml"/><Relationship Id="rId1648" Type="http://schemas.openxmlformats.org/officeDocument/2006/relationships/customXml" Target="../ink/ink1111.xml"/><Relationship Id="rId1203" Type="http://schemas.openxmlformats.org/officeDocument/2006/relationships/image" Target="../media/image743.png"/><Relationship Id="rId1410" Type="http://schemas.openxmlformats.org/officeDocument/2006/relationships/customXml" Target="../ink/ink992.xml"/><Relationship Id="rId1508" Type="http://schemas.openxmlformats.org/officeDocument/2006/relationships/customXml" Target="../ink/ink1041.xml"/><Relationship Id="rId1855" Type="http://schemas.openxmlformats.org/officeDocument/2006/relationships/customXml" Target="../ink/ink1215.xml"/><Relationship Id="rId1715" Type="http://schemas.openxmlformats.org/officeDocument/2006/relationships/customXml" Target="../ink/ink1145.xml"/><Relationship Id="rId296" Type="http://schemas.openxmlformats.org/officeDocument/2006/relationships/image" Target="../media/image281.png"/><Relationship Id="rId156" Type="http://schemas.openxmlformats.org/officeDocument/2006/relationships/image" Target="../media/image308.png"/><Relationship Id="rId363" Type="http://schemas.openxmlformats.org/officeDocument/2006/relationships/customXml" Target="../ink/ink458.xml"/><Relationship Id="rId570" Type="http://schemas.openxmlformats.org/officeDocument/2006/relationships/image" Target="../media/image433.png"/><Relationship Id="rId223" Type="http://schemas.openxmlformats.org/officeDocument/2006/relationships/customXml" Target="../ink/ink388.xml"/><Relationship Id="rId430" Type="http://schemas.openxmlformats.org/officeDocument/2006/relationships/image" Target="../media/image364.png"/><Relationship Id="rId668" Type="http://schemas.openxmlformats.org/officeDocument/2006/relationships/image" Target="../media/image481.png"/><Relationship Id="rId875" Type="http://schemas.openxmlformats.org/officeDocument/2006/relationships/image" Target="../media/image581.png"/><Relationship Id="rId1060" Type="http://schemas.openxmlformats.org/officeDocument/2006/relationships/customXml" Target="../ink/ink814.xml"/><Relationship Id="rId1298" Type="http://schemas.openxmlformats.org/officeDocument/2006/relationships/image" Target="../media/image790.png"/><Relationship Id="rId528" Type="http://schemas.openxmlformats.org/officeDocument/2006/relationships/customXml" Target="../ink/ink542.xml"/><Relationship Id="rId735" Type="http://schemas.openxmlformats.org/officeDocument/2006/relationships/customXml" Target="../ink/ink650.xml"/><Relationship Id="rId942" Type="http://schemas.openxmlformats.org/officeDocument/2006/relationships/image" Target="../media/image614.png"/><Relationship Id="rId1158" Type="http://schemas.openxmlformats.org/officeDocument/2006/relationships/customXml" Target="../ink/ink864.xml"/><Relationship Id="rId1365" Type="http://schemas.openxmlformats.org/officeDocument/2006/relationships/image" Target="../media/image822.png"/><Relationship Id="rId1572" Type="http://schemas.openxmlformats.org/officeDocument/2006/relationships/customXml" Target="../ink/ink1073.xml"/><Relationship Id="rId1018" Type="http://schemas.openxmlformats.org/officeDocument/2006/relationships/customXml" Target="../ink/ink793.xml"/><Relationship Id="rId1225" Type="http://schemas.openxmlformats.org/officeDocument/2006/relationships/image" Target="../media/image754.png"/><Relationship Id="rId1432" Type="http://schemas.openxmlformats.org/officeDocument/2006/relationships/customXml" Target="../ink/ink1003.xml"/><Relationship Id="rId802" Type="http://schemas.openxmlformats.org/officeDocument/2006/relationships/image" Target="../media/image545.png"/><Relationship Id="rId1737" Type="http://schemas.openxmlformats.org/officeDocument/2006/relationships/customXml" Target="../ink/ink1156.xml"/><Relationship Id="rId178" Type="http://schemas.openxmlformats.org/officeDocument/2006/relationships/image" Target="../media/image319.png"/><Relationship Id="rId1804" Type="http://schemas.openxmlformats.org/officeDocument/2006/relationships/image" Target="../media/image1041.png"/><Relationship Id="rId385" Type="http://schemas.openxmlformats.org/officeDocument/2006/relationships/customXml" Target="../ink/ink469.xml"/><Relationship Id="rId592" Type="http://schemas.openxmlformats.org/officeDocument/2006/relationships/image" Target="../media/image444.png"/><Relationship Id="rId245" Type="http://schemas.openxmlformats.org/officeDocument/2006/relationships/customXml" Target="../ink/ink399.xml"/><Relationship Id="rId452" Type="http://schemas.openxmlformats.org/officeDocument/2006/relationships/customXml" Target="../ink/ink504.xml"/><Relationship Id="rId897" Type="http://schemas.openxmlformats.org/officeDocument/2006/relationships/image" Target="../media/image592.png"/><Relationship Id="rId1082" Type="http://schemas.openxmlformats.org/officeDocument/2006/relationships/customXml" Target="../ink/ink825.xml"/><Relationship Id="rId312" Type="http://schemas.openxmlformats.org/officeDocument/2006/relationships/image" Target="../media/image289.png"/><Relationship Id="rId757" Type="http://schemas.openxmlformats.org/officeDocument/2006/relationships/customXml" Target="../ink/ink661.xml"/><Relationship Id="rId964" Type="http://schemas.openxmlformats.org/officeDocument/2006/relationships/image" Target="../media/image625.png"/><Relationship Id="rId1387" Type="http://schemas.openxmlformats.org/officeDocument/2006/relationships/image" Target="../media/image833.png"/><Relationship Id="rId1594" Type="http://schemas.openxmlformats.org/officeDocument/2006/relationships/customXml" Target="../ink/ink1084.xml"/><Relationship Id="rId617" Type="http://schemas.openxmlformats.org/officeDocument/2006/relationships/customXml" Target="../ink/ink587.xml"/><Relationship Id="rId824" Type="http://schemas.openxmlformats.org/officeDocument/2006/relationships/customXml" Target="../ink/ink695.xml"/><Relationship Id="rId1247" Type="http://schemas.openxmlformats.org/officeDocument/2006/relationships/image" Target="../media/image765.png"/><Relationship Id="rId1454" Type="http://schemas.openxmlformats.org/officeDocument/2006/relationships/customXml" Target="../ink/ink1014.xml"/><Relationship Id="rId1661" Type="http://schemas.openxmlformats.org/officeDocument/2006/relationships/image" Target="../media/image970.png"/><Relationship Id="rId1107" Type="http://schemas.openxmlformats.org/officeDocument/2006/relationships/image" Target="../media/image696.png"/><Relationship Id="rId1314" Type="http://schemas.openxmlformats.org/officeDocument/2006/relationships/customXml" Target="../ink/ink943.xml"/><Relationship Id="rId1521" Type="http://schemas.openxmlformats.org/officeDocument/2006/relationships/image" Target="../media/image900.png"/><Relationship Id="rId1759" Type="http://schemas.openxmlformats.org/officeDocument/2006/relationships/customXml" Target="../ink/ink1167.xml"/><Relationship Id="rId1619" Type="http://schemas.openxmlformats.org/officeDocument/2006/relationships/image" Target="../media/image949.png"/><Relationship Id="rId1826" Type="http://schemas.openxmlformats.org/officeDocument/2006/relationships/image" Target="../media/image1052.png"/><Relationship Id="rId267" Type="http://schemas.openxmlformats.org/officeDocument/2006/relationships/customXml" Target="../ink/ink410.xml"/><Relationship Id="rId474" Type="http://schemas.openxmlformats.org/officeDocument/2006/relationships/customXml" Target="../ink/ink515.xml"/><Relationship Id="rId681" Type="http://schemas.openxmlformats.org/officeDocument/2006/relationships/image" Target="../media/image487.png"/><Relationship Id="rId779" Type="http://schemas.openxmlformats.org/officeDocument/2006/relationships/customXml" Target="../ink/ink672.xml"/><Relationship Id="rId986" Type="http://schemas.openxmlformats.org/officeDocument/2006/relationships/image" Target="../media/image636.png"/><Relationship Id="rId334" Type="http://schemas.openxmlformats.org/officeDocument/2006/relationships/image" Target="../media/image300.png"/><Relationship Id="rId541" Type="http://schemas.openxmlformats.org/officeDocument/2006/relationships/image" Target="../media/image419.png"/><Relationship Id="rId639" Type="http://schemas.openxmlformats.org/officeDocument/2006/relationships/customXml" Target="../ink/ink598.xml"/><Relationship Id="rId1171" Type="http://schemas.openxmlformats.org/officeDocument/2006/relationships/image" Target="../media/image727.png"/><Relationship Id="rId1269" Type="http://schemas.openxmlformats.org/officeDocument/2006/relationships/customXml" Target="../ink/ink920.xml"/><Relationship Id="rId1476" Type="http://schemas.openxmlformats.org/officeDocument/2006/relationships/customXml" Target="../ink/ink1025.xml"/><Relationship Id="rId401" Type="http://schemas.openxmlformats.org/officeDocument/2006/relationships/image" Target="../media/image350.png"/><Relationship Id="rId846" Type="http://schemas.openxmlformats.org/officeDocument/2006/relationships/customXml" Target="../ink/ink706.xml"/><Relationship Id="rId1031" Type="http://schemas.openxmlformats.org/officeDocument/2006/relationships/image" Target="../media/image658.png"/><Relationship Id="rId1129" Type="http://schemas.openxmlformats.org/officeDocument/2006/relationships/image" Target="../media/image706.png"/><Relationship Id="rId1683" Type="http://schemas.openxmlformats.org/officeDocument/2006/relationships/image" Target="../media/image981.png"/><Relationship Id="rId706" Type="http://schemas.openxmlformats.org/officeDocument/2006/relationships/customXml" Target="../ink/ink634.xml"/><Relationship Id="rId913" Type="http://schemas.openxmlformats.org/officeDocument/2006/relationships/image" Target="../media/image600.png"/><Relationship Id="rId1336" Type="http://schemas.openxmlformats.org/officeDocument/2006/relationships/customXml" Target="../ink/ink954.xml"/><Relationship Id="rId1543" Type="http://schemas.openxmlformats.org/officeDocument/2006/relationships/image" Target="../media/image911.png"/><Relationship Id="rId1750" Type="http://schemas.openxmlformats.org/officeDocument/2006/relationships/image" Target="../media/image1014.png"/><Relationship Id="rId1403" Type="http://schemas.openxmlformats.org/officeDocument/2006/relationships/image" Target="../media/image841.png"/><Relationship Id="rId1610" Type="http://schemas.openxmlformats.org/officeDocument/2006/relationships/customXml" Target="../ink/ink1092.xml"/><Relationship Id="rId1848" Type="http://schemas.openxmlformats.org/officeDocument/2006/relationships/image" Target="../media/image1063.png"/><Relationship Id="rId191" Type="http://schemas.openxmlformats.org/officeDocument/2006/relationships/customXml" Target="../ink/ink372.xml"/><Relationship Id="rId1708" Type="http://schemas.openxmlformats.org/officeDocument/2006/relationships/image" Target="../media/image993.png"/><Relationship Id="rId289" Type="http://schemas.openxmlformats.org/officeDocument/2006/relationships/customXml" Target="../ink/ink421.xml"/><Relationship Id="rId496" Type="http://schemas.openxmlformats.org/officeDocument/2006/relationships/customXml" Target="../ink/ink526.xml"/><Relationship Id="rId356" Type="http://schemas.openxmlformats.org/officeDocument/2006/relationships/image" Target="../media/image314.png"/><Relationship Id="rId563" Type="http://schemas.openxmlformats.org/officeDocument/2006/relationships/customXml" Target="../ink/ink560.xml"/><Relationship Id="rId770" Type="http://schemas.openxmlformats.org/officeDocument/2006/relationships/image" Target="../media/image529.png"/><Relationship Id="rId1193" Type="http://schemas.openxmlformats.org/officeDocument/2006/relationships/image" Target="../media/image738.png"/><Relationship Id="rId216" Type="http://schemas.openxmlformats.org/officeDocument/2006/relationships/image" Target="../media/image241.png"/><Relationship Id="rId423" Type="http://schemas.openxmlformats.org/officeDocument/2006/relationships/customXml" Target="../ink/ink489.xml"/><Relationship Id="rId868" Type="http://schemas.openxmlformats.org/officeDocument/2006/relationships/customXml" Target="../ink/ink717.xml"/><Relationship Id="rId1053" Type="http://schemas.openxmlformats.org/officeDocument/2006/relationships/image" Target="../media/image669.png"/><Relationship Id="rId1260" Type="http://schemas.openxmlformats.org/officeDocument/2006/relationships/image" Target="../media/image771.png"/><Relationship Id="rId1498" Type="http://schemas.openxmlformats.org/officeDocument/2006/relationships/customXml" Target="../ink/ink1036.xml"/><Relationship Id="rId630" Type="http://schemas.openxmlformats.org/officeDocument/2006/relationships/image" Target="../media/image463.png"/><Relationship Id="rId728" Type="http://schemas.openxmlformats.org/officeDocument/2006/relationships/customXml" Target="../ink/ink646.xml"/><Relationship Id="rId935" Type="http://schemas.openxmlformats.org/officeDocument/2006/relationships/customXml" Target="../ink/ink751.xml"/><Relationship Id="rId1358" Type="http://schemas.openxmlformats.org/officeDocument/2006/relationships/image" Target="../media/image819.png"/><Relationship Id="rId1565" Type="http://schemas.openxmlformats.org/officeDocument/2006/relationships/image" Target="../media/image922.png"/><Relationship Id="rId1772" Type="http://schemas.openxmlformats.org/officeDocument/2006/relationships/image" Target="../media/image1025.png"/><Relationship Id="rId1120" Type="http://schemas.openxmlformats.org/officeDocument/2006/relationships/image" Target="../media/image702.png"/><Relationship Id="rId1218" Type="http://schemas.openxmlformats.org/officeDocument/2006/relationships/customXml" Target="../ink/ink894.xml"/><Relationship Id="rId1425" Type="http://schemas.openxmlformats.org/officeDocument/2006/relationships/image" Target="../media/image852.png"/><Relationship Id="rId1632" Type="http://schemas.openxmlformats.org/officeDocument/2006/relationships/customXml" Target="../ink/ink1103.xml"/><Relationship Id="rId280" Type="http://schemas.openxmlformats.org/officeDocument/2006/relationships/image" Target="../media/image273.png"/><Relationship Id="rId378" Type="http://schemas.openxmlformats.org/officeDocument/2006/relationships/image" Target="../media/image339.png"/><Relationship Id="rId585" Type="http://schemas.openxmlformats.org/officeDocument/2006/relationships/customXml" Target="../ink/ink571.xml"/><Relationship Id="rId792" Type="http://schemas.openxmlformats.org/officeDocument/2006/relationships/image" Target="../media/image540.png"/><Relationship Id="rId238" Type="http://schemas.openxmlformats.org/officeDocument/2006/relationships/image" Target="../media/image252.png"/><Relationship Id="rId445" Type="http://schemas.openxmlformats.org/officeDocument/2006/relationships/image" Target="../media/image371.png"/><Relationship Id="rId652" Type="http://schemas.openxmlformats.org/officeDocument/2006/relationships/image" Target="../media/image473.png"/><Relationship Id="rId1075" Type="http://schemas.openxmlformats.org/officeDocument/2006/relationships/image" Target="../media/image680.png"/><Relationship Id="rId1282" Type="http://schemas.openxmlformats.org/officeDocument/2006/relationships/image" Target="../media/image782.png"/><Relationship Id="rId305" Type="http://schemas.openxmlformats.org/officeDocument/2006/relationships/customXml" Target="../ink/ink429.xml"/><Relationship Id="rId512" Type="http://schemas.openxmlformats.org/officeDocument/2006/relationships/customXml" Target="../ink/ink534.xml"/><Relationship Id="rId957" Type="http://schemas.openxmlformats.org/officeDocument/2006/relationships/customXml" Target="../ink/ink762.xml"/><Relationship Id="rId1142" Type="http://schemas.openxmlformats.org/officeDocument/2006/relationships/customXml" Target="../ink/ink856.xml"/><Relationship Id="rId1587" Type="http://schemas.openxmlformats.org/officeDocument/2006/relationships/image" Target="../media/image933.png"/><Relationship Id="rId1794" Type="http://schemas.openxmlformats.org/officeDocument/2006/relationships/image" Target="../media/image1036.png"/><Relationship Id="rId817" Type="http://schemas.openxmlformats.org/officeDocument/2006/relationships/customXml" Target="../ink/ink691.xml"/><Relationship Id="rId1002" Type="http://schemas.openxmlformats.org/officeDocument/2006/relationships/image" Target="../media/image644.png"/><Relationship Id="rId1447" Type="http://schemas.openxmlformats.org/officeDocument/2006/relationships/image" Target="../media/image863.png"/><Relationship Id="rId1654" Type="http://schemas.openxmlformats.org/officeDocument/2006/relationships/customXml" Target="../ink/ink1114.xml"/><Relationship Id="rId1861" Type="http://schemas.openxmlformats.org/officeDocument/2006/relationships/customXml" Target="../ink/ink1218.xml"/><Relationship Id="rId1307" Type="http://schemas.openxmlformats.org/officeDocument/2006/relationships/customXml" Target="../ink/ink939.xml"/><Relationship Id="rId1514" Type="http://schemas.openxmlformats.org/officeDocument/2006/relationships/customXml" Target="../ink/ink1044.xml"/><Relationship Id="rId1721" Type="http://schemas.openxmlformats.org/officeDocument/2006/relationships/customXml" Target="../ink/ink1148.xml"/><Relationship Id="rId1819" Type="http://schemas.openxmlformats.org/officeDocument/2006/relationships/customXml" Target="../ink/ink1197.xml"/><Relationship Id="rId467" Type="http://schemas.openxmlformats.org/officeDocument/2006/relationships/image" Target="../media/image382.png"/><Relationship Id="rId1097" Type="http://schemas.openxmlformats.org/officeDocument/2006/relationships/image" Target="../media/image691.png"/><Relationship Id="rId674" Type="http://schemas.openxmlformats.org/officeDocument/2006/relationships/customXml" Target="../ink/ink617.xml"/><Relationship Id="rId881" Type="http://schemas.openxmlformats.org/officeDocument/2006/relationships/image" Target="../media/image584.png"/><Relationship Id="rId979" Type="http://schemas.openxmlformats.org/officeDocument/2006/relationships/customXml" Target="../ink/ink773.xml"/><Relationship Id="rId327" Type="http://schemas.openxmlformats.org/officeDocument/2006/relationships/customXml" Target="../ink/ink440.xml"/><Relationship Id="rId534" Type="http://schemas.openxmlformats.org/officeDocument/2006/relationships/customXml" Target="../ink/ink545.xml"/><Relationship Id="rId741" Type="http://schemas.openxmlformats.org/officeDocument/2006/relationships/customXml" Target="../ink/ink653.xml"/><Relationship Id="rId839" Type="http://schemas.openxmlformats.org/officeDocument/2006/relationships/image" Target="../media/image563.png"/><Relationship Id="rId1164" Type="http://schemas.openxmlformats.org/officeDocument/2006/relationships/customXml" Target="../ink/ink867.xml"/><Relationship Id="rId1371" Type="http://schemas.openxmlformats.org/officeDocument/2006/relationships/image" Target="../media/image825.png"/><Relationship Id="rId1469" Type="http://schemas.openxmlformats.org/officeDocument/2006/relationships/image" Target="../media/image874.png"/><Relationship Id="rId601" Type="http://schemas.openxmlformats.org/officeDocument/2006/relationships/customXml" Target="../ink/ink579.xml"/><Relationship Id="rId1024" Type="http://schemas.openxmlformats.org/officeDocument/2006/relationships/customXml" Target="../ink/ink796.xml"/><Relationship Id="rId1231" Type="http://schemas.openxmlformats.org/officeDocument/2006/relationships/image" Target="../media/image757.png"/><Relationship Id="rId1676" Type="http://schemas.openxmlformats.org/officeDocument/2006/relationships/customXml" Target="../ink/ink1125.xml"/><Relationship Id="rId906" Type="http://schemas.openxmlformats.org/officeDocument/2006/relationships/customXml" Target="../ink/ink736.xml"/><Relationship Id="rId1329" Type="http://schemas.openxmlformats.org/officeDocument/2006/relationships/image" Target="../media/image805.png"/><Relationship Id="rId1536" Type="http://schemas.openxmlformats.org/officeDocument/2006/relationships/customXml" Target="../ink/ink1055.xml"/><Relationship Id="rId1743" Type="http://schemas.openxmlformats.org/officeDocument/2006/relationships/customXml" Target="../ink/ink1159.xml"/><Relationship Id="rId1603" Type="http://schemas.openxmlformats.org/officeDocument/2006/relationships/image" Target="../media/image941.png"/><Relationship Id="rId1810" Type="http://schemas.openxmlformats.org/officeDocument/2006/relationships/image" Target="../media/image1044.png"/><Relationship Id="rId184" Type="http://schemas.openxmlformats.org/officeDocument/2006/relationships/image" Target="../media/image322.png"/><Relationship Id="rId391" Type="http://schemas.openxmlformats.org/officeDocument/2006/relationships/image" Target="../media/image345.png"/><Relationship Id="rId251" Type="http://schemas.openxmlformats.org/officeDocument/2006/relationships/customXml" Target="../ink/ink402.xml"/><Relationship Id="rId489" Type="http://schemas.openxmlformats.org/officeDocument/2006/relationships/image" Target="../media/image393.png"/><Relationship Id="rId696" Type="http://schemas.openxmlformats.org/officeDocument/2006/relationships/customXml" Target="../ink/ink628.xml"/><Relationship Id="rId349" Type="http://schemas.openxmlformats.org/officeDocument/2006/relationships/customXml" Target="../ink/ink451.xml"/><Relationship Id="rId556" Type="http://schemas.openxmlformats.org/officeDocument/2006/relationships/image" Target="../media/image426.png"/><Relationship Id="rId763" Type="http://schemas.openxmlformats.org/officeDocument/2006/relationships/customXml" Target="../ink/ink664.xml"/><Relationship Id="rId1186" Type="http://schemas.openxmlformats.org/officeDocument/2006/relationships/customXml" Target="../ink/ink878.xml"/><Relationship Id="rId1393" Type="http://schemas.openxmlformats.org/officeDocument/2006/relationships/image" Target="../media/image836.png"/><Relationship Id="rId209" Type="http://schemas.openxmlformats.org/officeDocument/2006/relationships/customXml" Target="../ink/ink381.xml"/><Relationship Id="rId416" Type="http://schemas.openxmlformats.org/officeDocument/2006/relationships/customXml" Target="../ink/ink485.xml"/><Relationship Id="rId970" Type="http://schemas.openxmlformats.org/officeDocument/2006/relationships/image" Target="../media/image628.png"/><Relationship Id="rId1046" Type="http://schemas.openxmlformats.org/officeDocument/2006/relationships/customXml" Target="../ink/ink807.xml"/><Relationship Id="rId1253" Type="http://schemas.openxmlformats.org/officeDocument/2006/relationships/customXml" Target="../ink/ink912.xml"/><Relationship Id="rId1698" Type="http://schemas.openxmlformats.org/officeDocument/2006/relationships/image" Target="../media/image988.png"/><Relationship Id="rId623" Type="http://schemas.openxmlformats.org/officeDocument/2006/relationships/customXml" Target="../ink/ink590.xml"/><Relationship Id="rId830" Type="http://schemas.openxmlformats.org/officeDocument/2006/relationships/customXml" Target="../ink/ink698.xml"/><Relationship Id="rId928" Type="http://schemas.openxmlformats.org/officeDocument/2006/relationships/customXml" Target="../ink/ink747.xml"/><Relationship Id="rId1460" Type="http://schemas.openxmlformats.org/officeDocument/2006/relationships/customXml" Target="../ink/ink1017.xml"/><Relationship Id="rId1558" Type="http://schemas.openxmlformats.org/officeDocument/2006/relationships/customXml" Target="../ink/ink1066.xml"/><Relationship Id="rId1765" Type="http://schemas.openxmlformats.org/officeDocument/2006/relationships/customXml" Target="../ink/ink1170.xml"/><Relationship Id="rId1113" Type="http://schemas.openxmlformats.org/officeDocument/2006/relationships/customXml" Target="../ink/ink841.xml"/><Relationship Id="rId1320" Type="http://schemas.openxmlformats.org/officeDocument/2006/relationships/customXml" Target="../ink/ink946.xml"/><Relationship Id="rId1418" Type="http://schemas.openxmlformats.org/officeDocument/2006/relationships/customXml" Target="../ink/ink996.xml"/><Relationship Id="rId1625" Type="http://schemas.openxmlformats.org/officeDocument/2006/relationships/image" Target="../media/image952.png"/><Relationship Id="rId1832" Type="http://schemas.openxmlformats.org/officeDocument/2006/relationships/image" Target="../media/image1055.png"/><Relationship Id="rId273" Type="http://schemas.openxmlformats.org/officeDocument/2006/relationships/customXml" Target="../ink/ink413.xml"/><Relationship Id="rId480" Type="http://schemas.openxmlformats.org/officeDocument/2006/relationships/customXml" Target="../ink/ink518.xml"/><Relationship Id="rId340" Type="http://schemas.openxmlformats.org/officeDocument/2006/relationships/image" Target="../media/image303.png"/><Relationship Id="rId578" Type="http://schemas.openxmlformats.org/officeDocument/2006/relationships/image" Target="../media/image437.png"/><Relationship Id="rId785" Type="http://schemas.openxmlformats.org/officeDocument/2006/relationships/customXml" Target="../ink/ink675.xml"/><Relationship Id="rId992" Type="http://schemas.openxmlformats.org/officeDocument/2006/relationships/image" Target="../media/image639.png"/><Relationship Id="rId200" Type="http://schemas.openxmlformats.org/officeDocument/2006/relationships/image" Target="../media/image234.png"/><Relationship Id="rId438" Type="http://schemas.openxmlformats.org/officeDocument/2006/relationships/customXml" Target="../ink/ink497.xml"/><Relationship Id="rId645" Type="http://schemas.openxmlformats.org/officeDocument/2006/relationships/image" Target="../media/image470.png"/><Relationship Id="rId852" Type="http://schemas.openxmlformats.org/officeDocument/2006/relationships/customXml" Target="../ink/ink709.xml"/><Relationship Id="rId1068" Type="http://schemas.openxmlformats.org/officeDocument/2006/relationships/customXml" Target="../ink/ink818.xml"/><Relationship Id="rId1275" Type="http://schemas.openxmlformats.org/officeDocument/2006/relationships/customXml" Target="../ink/ink923.xml"/><Relationship Id="rId1482" Type="http://schemas.openxmlformats.org/officeDocument/2006/relationships/customXml" Target="../ink/ink1028.xml"/><Relationship Id="rId505" Type="http://schemas.openxmlformats.org/officeDocument/2006/relationships/image" Target="../media/image401.png"/><Relationship Id="rId712" Type="http://schemas.openxmlformats.org/officeDocument/2006/relationships/customXml" Target="../ink/ink637.xml"/><Relationship Id="rId1135" Type="http://schemas.openxmlformats.org/officeDocument/2006/relationships/image" Target="../media/image709.png"/><Relationship Id="rId1342" Type="http://schemas.openxmlformats.org/officeDocument/2006/relationships/image" Target="../media/image811.png"/><Relationship Id="rId1787" Type="http://schemas.openxmlformats.org/officeDocument/2006/relationships/customXml" Target="../ink/ink1181.xml"/><Relationship Id="rId1202" Type="http://schemas.openxmlformats.org/officeDocument/2006/relationships/customXml" Target="../ink/ink886.xml"/><Relationship Id="rId1647" Type="http://schemas.openxmlformats.org/officeDocument/2006/relationships/image" Target="../media/image963.png"/><Relationship Id="rId1854" Type="http://schemas.openxmlformats.org/officeDocument/2006/relationships/image" Target="../media/image1066.png"/><Relationship Id="rId1507" Type="http://schemas.openxmlformats.org/officeDocument/2006/relationships/image" Target="../media/image893.png"/><Relationship Id="rId1714" Type="http://schemas.openxmlformats.org/officeDocument/2006/relationships/image" Target="../media/image996.png"/><Relationship Id="rId295" Type="http://schemas.openxmlformats.org/officeDocument/2006/relationships/customXml" Target="../ink/ink424.xml"/><Relationship Id="rId155" Type="http://schemas.openxmlformats.org/officeDocument/2006/relationships/customXml" Target="../ink/ink360.xml"/><Relationship Id="rId362" Type="http://schemas.openxmlformats.org/officeDocument/2006/relationships/image" Target="../media/image331.png"/><Relationship Id="rId1297" Type="http://schemas.openxmlformats.org/officeDocument/2006/relationships/customXml" Target="../ink/ink934.xml"/><Relationship Id="rId222" Type="http://schemas.openxmlformats.org/officeDocument/2006/relationships/image" Target="../media/image244.png"/><Relationship Id="rId667" Type="http://schemas.openxmlformats.org/officeDocument/2006/relationships/customXml" Target="../ink/ink613.xml"/><Relationship Id="rId874" Type="http://schemas.openxmlformats.org/officeDocument/2006/relationships/customXml" Target="../ink/ink720.xml"/><Relationship Id="rId527" Type="http://schemas.openxmlformats.org/officeDocument/2006/relationships/image" Target="../media/image412.png"/><Relationship Id="rId734" Type="http://schemas.openxmlformats.org/officeDocument/2006/relationships/customXml" Target="../ink/ink649.xml"/><Relationship Id="rId941" Type="http://schemas.openxmlformats.org/officeDocument/2006/relationships/customXml" Target="../ink/ink754.xml"/><Relationship Id="rId1157" Type="http://schemas.openxmlformats.org/officeDocument/2006/relationships/image" Target="../media/image720.png"/><Relationship Id="rId1364" Type="http://schemas.openxmlformats.org/officeDocument/2006/relationships/customXml" Target="../ink/ink969.xml"/><Relationship Id="rId1571" Type="http://schemas.openxmlformats.org/officeDocument/2006/relationships/image" Target="../media/image925.png"/><Relationship Id="rId801" Type="http://schemas.openxmlformats.org/officeDocument/2006/relationships/customXml" Target="../ink/ink683.xml"/><Relationship Id="rId1017" Type="http://schemas.openxmlformats.org/officeDocument/2006/relationships/image" Target="../media/image651.png"/><Relationship Id="rId1224" Type="http://schemas.openxmlformats.org/officeDocument/2006/relationships/customXml" Target="../ink/ink897.xml"/><Relationship Id="rId1431" Type="http://schemas.openxmlformats.org/officeDocument/2006/relationships/image" Target="../media/image855.png"/><Relationship Id="rId1669" Type="http://schemas.openxmlformats.org/officeDocument/2006/relationships/image" Target="../media/image974.png"/><Relationship Id="rId1529" Type="http://schemas.openxmlformats.org/officeDocument/2006/relationships/image" Target="../media/image904.png"/><Relationship Id="rId1736" Type="http://schemas.openxmlformats.org/officeDocument/2006/relationships/image" Target="../media/image1007.png"/><Relationship Id="rId1803" Type="http://schemas.openxmlformats.org/officeDocument/2006/relationships/customXml" Target="../ink/ink1189.xml"/><Relationship Id="rId177" Type="http://schemas.openxmlformats.org/officeDocument/2006/relationships/customXml" Target="../ink/ink365.xml"/><Relationship Id="rId384" Type="http://schemas.openxmlformats.org/officeDocument/2006/relationships/image" Target="../media/image342.png"/><Relationship Id="rId591" Type="http://schemas.openxmlformats.org/officeDocument/2006/relationships/customXml" Target="../ink/ink574.xml"/><Relationship Id="rId244" Type="http://schemas.openxmlformats.org/officeDocument/2006/relationships/image" Target="../media/image255.png"/><Relationship Id="rId689" Type="http://schemas.openxmlformats.org/officeDocument/2006/relationships/image" Target="../media/image491.png"/><Relationship Id="rId896" Type="http://schemas.openxmlformats.org/officeDocument/2006/relationships/customXml" Target="../ink/ink731.xml"/><Relationship Id="rId1081" Type="http://schemas.openxmlformats.org/officeDocument/2006/relationships/image" Target="../media/image683.png"/><Relationship Id="rId451" Type="http://schemas.openxmlformats.org/officeDocument/2006/relationships/image" Target="../media/image374.png"/><Relationship Id="rId549" Type="http://schemas.openxmlformats.org/officeDocument/2006/relationships/customXml" Target="../ink/ink553.xml"/><Relationship Id="rId756" Type="http://schemas.openxmlformats.org/officeDocument/2006/relationships/image" Target="../media/image522.png"/><Relationship Id="rId1179" Type="http://schemas.openxmlformats.org/officeDocument/2006/relationships/image" Target="../media/image731.png"/><Relationship Id="rId1386" Type="http://schemas.openxmlformats.org/officeDocument/2006/relationships/customXml" Target="../ink/ink980.xml"/><Relationship Id="rId1593" Type="http://schemas.openxmlformats.org/officeDocument/2006/relationships/image" Target="../media/image936.png"/><Relationship Id="rId311" Type="http://schemas.openxmlformats.org/officeDocument/2006/relationships/customXml" Target="../ink/ink432.xml"/><Relationship Id="rId409" Type="http://schemas.openxmlformats.org/officeDocument/2006/relationships/image" Target="../media/image354.png"/><Relationship Id="rId963" Type="http://schemas.openxmlformats.org/officeDocument/2006/relationships/customXml" Target="../ink/ink765.xml"/><Relationship Id="rId1039" Type="http://schemas.openxmlformats.org/officeDocument/2006/relationships/image" Target="../media/image662.png"/><Relationship Id="rId1246" Type="http://schemas.openxmlformats.org/officeDocument/2006/relationships/customXml" Target="../ink/ink908.xml"/><Relationship Id="rId616" Type="http://schemas.openxmlformats.org/officeDocument/2006/relationships/image" Target="../media/image456.png"/><Relationship Id="rId823" Type="http://schemas.openxmlformats.org/officeDocument/2006/relationships/image" Target="../media/image555.png"/><Relationship Id="rId1453" Type="http://schemas.openxmlformats.org/officeDocument/2006/relationships/image" Target="../media/image866.png"/><Relationship Id="rId1660" Type="http://schemas.openxmlformats.org/officeDocument/2006/relationships/customXml" Target="../ink/ink1117.xml"/><Relationship Id="rId1758" Type="http://schemas.openxmlformats.org/officeDocument/2006/relationships/image" Target="../media/image1018.png"/><Relationship Id="rId1106" Type="http://schemas.openxmlformats.org/officeDocument/2006/relationships/customXml" Target="../ink/ink837.xml"/><Relationship Id="rId1313" Type="http://schemas.openxmlformats.org/officeDocument/2006/relationships/image" Target="../media/image797.png"/><Relationship Id="rId1520" Type="http://schemas.openxmlformats.org/officeDocument/2006/relationships/customXml" Target="../ink/ink1047.xml"/><Relationship Id="rId1618" Type="http://schemas.openxmlformats.org/officeDocument/2006/relationships/customXml" Target="../ink/ink1096.xml"/><Relationship Id="rId1825" Type="http://schemas.openxmlformats.org/officeDocument/2006/relationships/customXml" Target="../ink/ink1200.xml"/><Relationship Id="rId199" Type="http://schemas.openxmlformats.org/officeDocument/2006/relationships/customXml" Target="../ink/ink376.xml"/><Relationship Id="rId266" Type="http://schemas.openxmlformats.org/officeDocument/2006/relationships/image" Target="../media/image266.png"/><Relationship Id="rId473" Type="http://schemas.openxmlformats.org/officeDocument/2006/relationships/image" Target="../media/image385.png"/><Relationship Id="rId680" Type="http://schemas.openxmlformats.org/officeDocument/2006/relationships/customXml" Target="../ink/ink620.xml"/><Relationship Id="rId333" Type="http://schemas.openxmlformats.org/officeDocument/2006/relationships/customXml" Target="../ink/ink443.xml"/><Relationship Id="rId540" Type="http://schemas.openxmlformats.org/officeDocument/2006/relationships/customXml" Target="../ink/ink548.xml"/><Relationship Id="rId778" Type="http://schemas.openxmlformats.org/officeDocument/2006/relationships/image" Target="../media/image533.png"/><Relationship Id="rId985" Type="http://schemas.openxmlformats.org/officeDocument/2006/relationships/customXml" Target="../ink/ink776.xml"/><Relationship Id="rId1170" Type="http://schemas.openxmlformats.org/officeDocument/2006/relationships/customXml" Target="../ink/ink870.xml"/><Relationship Id="rId638" Type="http://schemas.openxmlformats.org/officeDocument/2006/relationships/image" Target="../media/image467.png"/><Relationship Id="rId845" Type="http://schemas.openxmlformats.org/officeDocument/2006/relationships/image" Target="../media/image566.png"/><Relationship Id="rId1030" Type="http://schemas.openxmlformats.org/officeDocument/2006/relationships/customXml" Target="../ink/ink799.xml"/><Relationship Id="rId1268" Type="http://schemas.openxmlformats.org/officeDocument/2006/relationships/image" Target="../media/image775.png"/><Relationship Id="rId1475" Type="http://schemas.openxmlformats.org/officeDocument/2006/relationships/image" Target="../media/image877.png"/><Relationship Id="rId1682" Type="http://schemas.openxmlformats.org/officeDocument/2006/relationships/customXml" Target="../ink/ink1128.xml"/><Relationship Id="rId400" Type="http://schemas.openxmlformats.org/officeDocument/2006/relationships/customXml" Target="../ink/ink477.xml"/><Relationship Id="rId705" Type="http://schemas.openxmlformats.org/officeDocument/2006/relationships/customXml" Target="../ink/ink633.xml"/><Relationship Id="rId1128" Type="http://schemas.openxmlformats.org/officeDocument/2006/relationships/customXml" Target="../ink/ink849.xml"/><Relationship Id="rId1335" Type="http://schemas.openxmlformats.org/officeDocument/2006/relationships/image" Target="../media/image808.png"/><Relationship Id="rId1542" Type="http://schemas.openxmlformats.org/officeDocument/2006/relationships/customXml" Target="../ink/ink1058.xml"/><Relationship Id="rId912" Type="http://schemas.openxmlformats.org/officeDocument/2006/relationships/customXml" Target="../ink/ink739.xml"/><Relationship Id="rId1847" Type="http://schemas.openxmlformats.org/officeDocument/2006/relationships/customXml" Target="../ink/ink1211.xml"/><Relationship Id="rId1402" Type="http://schemas.openxmlformats.org/officeDocument/2006/relationships/customXml" Target="../ink/ink988.xml"/><Relationship Id="rId1707" Type="http://schemas.openxmlformats.org/officeDocument/2006/relationships/customXml" Target="../ink/ink1141.xml"/><Relationship Id="rId190" Type="http://schemas.openxmlformats.org/officeDocument/2006/relationships/image" Target="../media/image325.png"/><Relationship Id="rId288" Type="http://schemas.openxmlformats.org/officeDocument/2006/relationships/image" Target="../media/image277.png"/><Relationship Id="rId495" Type="http://schemas.openxmlformats.org/officeDocument/2006/relationships/image" Target="../media/image396.png"/><Relationship Id="rId355" Type="http://schemas.openxmlformats.org/officeDocument/2006/relationships/customXml" Target="../ink/ink454.xml"/><Relationship Id="rId562" Type="http://schemas.openxmlformats.org/officeDocument/2006/relationships/image" Target="../media/image429.png"/><Relationship Id="rId1192" Type="http://schemas.openxmlformats.org/officeDocument/2006/relationships/customXml" Target="../ink/ink881.xml"/><Relationship Id="rId215" Type="http://schemas.openxmlformats.org/officeDocument/2006/relationships/customXml" Target="../ink/ink384.xml"/><Relationship Id="rId422" Type="http://schemas.openxmlformats.org/officeDocument/2006/relationships/image" Target="../media/image360.png"/><Relationship Id="rId867" Type="http://schemas.openxmlformats.org/officeDocument/2006/relationships/image" Target="../media/image577.png"/><Relationship Id="rId1052" Type="http://schemas.openxmlformats.org/officeDocument/2006/relationships/customXml" Target="../ink/ink810.xml"/><Relationship Id="rId1497" Type="http://schemas.openxmlformats.org/officeDocument/2006/relationships/image" Target="../media/image888.png"/><Relationship Id="rId727" Type="http://schemas.openxmlformats.org/officeDocument/2006/relationships/image" Target="../media/image508.png"/><Relationship Id="rId934" Type="http://schemas.openxmlformats.org/officeDocument/2006/relationships/image" Target="../media/image610.png"/><Relationship Id="rId1357" Type="http://schemas.openxmlformats.org/officeDocument/2006/relationships/customXml" Target="../ink/ink965.xml"/><Relationship Id="rId1564" Type="http://schemas.openxmlformats.org/officeDocument/2006/relationships/customXml" Target="../ink/ink1069.xml"/><Relationship Id="rId1771" Type="http://schemas.openxmlformats.org/officeDocument/2006/relationships/customXml" Target="../ink/ink1173.xml"/><Relationship Id="rId1217" Type="http://schemas.openxmlformats.org/officeDocument/2006/relationships/image" Target="../media/image750.png"/><Relationship Id="rId1424" Type="http://schemas.openxmlformats.org/officeDocument/2006/relationships/customXml" Target="../ink/ink999.xml"/><Relationship Id="rId1631" Type="http://schemas.openxmlformats.org/officeDocument/2006/relationships/image" Target="../media/image955.png"/><Relationship Id="rId1869" Type="http://schemas.openxmlformats.org/officeDocument/2006/relationships/customXml" Target="../ink/ink1222.xml"/><Relationship Id="rId1729" Type="http://schemas.openxmlformats.org/officeDocument/2006/relationships/customXml" Target="../ink/ink1152.xml"/><Relationship Id="rId377" Type="http://schemas.openxmlformats.org/officeDocument/2006/relationships/customXml" Target="../ink/ink465.xml"/><Relationship Id="rId584" Type="http://schemas.openxmlformats.org/officeDocument/2006/relationships/image" Target="../media/image440.png"/><Relationship Id="rId237" Type="http://schemas.openxmlformats.org/officeDocument/2006/relationships/customXml" Target="../ink/ink395.xml"/><Relationship Id="rId791" Type="http://schemas.openxmlformats.org/officeDocument/2006/relationships/customXml" Target="../ink/ink678.xml"/><Relationship Id="rId889" Type="http://schemas.openxmlformats.org/officeDocument/2006/relationships/image" Target="../media/image588.png"/><Relationship Id="rId1074" Type="http://schemas.openxmlformats.org/officeDocument/2006/relationships/customXml" Target="../ink/ink821.xml"/><Relationship Id="rId444" Type="http://schemas.openxmlformats.org/officeDocument/2006/relationships/customXml" Target="../ink/ink500.xml"/><Relationship Id="rId651" Type="http://schemas.openxmlformats.org/officeDocument/2006/relationships/customXml" Target="../ink/ink605.xml"/><Relationship Id="rId749" Type="http://schemas.openxmlformats.org/officeDocument/2006/relationships/customXml" Target="../ink/ink657.xml"/><Relationship Id="rId1281" Type="http://schemas.openxmlformats.org/officeDocument/2006/relationships/customXml" Target="../ink/ink926.xml"/><Relationship Id="rId1379" Type="http://schemas.openxmlformats.org/officeDocument/2006/relationships/image" Target="../media/image829.png"/><Relationship Id="rId1586" Type="http://schemas.openxmlformats.org/officeDocument/2006/relationships/customXml" Target="../ink/ink1080.xml"/><Relationship Id="rId304" Type="http://schemas.openxmlformats.org/officeDocument/2006/relationships/image" Target="../media/image285.png"/><Relationship Id="rId511" Type="http://schemas.openxmlformats.org/officeDocument/2006/relationships/image" Target="../media/image404.png"/><Relationship Id="rId609" Type="http://schemas.openxmlformats.org/officeDocument/2006/relationships/customXml" Target="../ink/ink583.xml"/><Relationship Id="rId956" Type="http://schemas.openxmlformats.org/officeDocument/2006/relationships/image" Target="../media/image621.png"/><Relationship Id="rId1141" Type="http://schemas.openxmlformats.org/officeDocument/2006/relationships/image" Target="../media/image712.png"/><Relationship Id="rId1239" Type="http://schemas.openxmlformats.org/officeDocument/2006/relationships/image" Target="../media/image761.png"/><Relationship Id="rId1793" Type="http://schemas.openxmlformats.org/officeDocument/2006/relationships/customXml" Target="../ink/ink1184.xml"/><Relationship Id="rId816" Type="http://schemas.openxmlformats.org/officeDocument/2006/relationships/image" Target="../media/image552.png"/><Relationship Id="rId1001" Type="http://schemas.openxmlformats.org/officeDocument/2006/relationships/customXml" Target="../ink/ink784.xml"/><Relationship Id="rId1446" Type="http://schemas.openxmlformats.org/officeDocument/2006/relationships/customXml" Target="../ink/ink1010.xml"/><Relationship Id="rId1653" Type="http://schemas.openxmlformats.org/officeDocument/2006/relationships/image" Target="../media/image966.png"/><Relationship Id="rId1860" Type="http://schemas.openxmlformats.org/officeDocument/2006/relationships/image" Target="../media/image1069.png"/><Relationship Id="rId1306" Type="http://schemas.openxmlformats.org/officeDocument/2006/relationships/image" Target="../media/image794.png"/><Relationship Id="rId1513" Type="http://schemas.openxmlformats.org/officeDocument/2006/relationships/image" Target="../media/image896.png"/><Relationship Id="rId1720" Type="http://schemas.openxmlformats.org/officeDocument/2006/relationships/image" Target="../media/image999.png"/><Relationship Id="rId1818" Type="http://schemas.openxmlformats.org/officeDocument/2006/relationships/image" Target="../media/image1048.png"/><Relationship Id="rId399" Type="http://schemas.openxmlformats.org/officeDocument/2006/relationships/image" Target="../media/image349.png"/><Relationship Id="rId259" Type="http://schemas.openxmlformats.org/officeDocument/2006/relationships/customXml" Target="../ink/ink406.xml"/><Relationship Id="rId466" Type="http://schemas.openxmlformats.org/officeDocument/2006/relationships/customXml" Target="../ink/ink511.xml"/><Relationship Id="rId673" Type="http://schemas.openxmlformats.org/officeDocument/2006/relationships/image" Target="../media/image483.png"/><Relationship Id="rId880" Type="http://schemas.openxmlformats.org/officeDocument/2006/relationships/customXml" Target="../ink/ink723.xml"/><Relationship Id="rId1096" Type="http://schemas.openxmlformats.org/officeDocument/2006/relationships/customXml" Target="../ink/ink832.xml"/><Relationship Id="rId326" Type="http://schemas.openxmlformats.org/officeDocument/2006/relationships/image" Target="../media/image296.png"/><Relationship Id="rId533" Type="http://schemas.openxmlformats.org/officeDocument/2006/relationships/image" Target="../media/image415.png"/><Relationship Id="rId978" Type="http://schemas.openxmlformats.org/officeDocument/2006/relationships/image" Target="../media/image632.png"/><Relationship Id="rId1163" Type="http://schemas.openxmlformats.org/officeDocument/2006/relationships/image" Target="../media/image723.png"/><Relationship Id="rId1370" Type="http://schemas.openxmlformats.org/officeDocument/2006/relationships/customXml" Target="../ink/ink972.xml"/><Relationship Id="rId740" Type="http://schemas.openxmlformats.org/officeDocument/2006/relationships/image" Target="../media/image514.png"/><Relationship Id="rId838" Type="http://schemas.openxmlformats.org/officeDocument/2006/relationships/customXml" Target="../ink/ink702.xml"/><Relationship Id="rId1023" Type="http://schemas.openxmlformats.org/officeDocument/2006/relationships/image" Target="../media/image654.png"/><Relationship Id="rId1468" Type="http://schemas.openxmlformats.org/officeDocument/2006/relationships/customXml" Target="../ink/ink1021.xml"/><Relationship Id="rId1675" Type="http://schemas.openxmlformats.org/officeDocument/2006/relationships/image" Target="../media/image977.png"/><Relationship Id="rId600" Type="http://schemas.openxmlformats.org/officeDocument/2006/relationships/image" Target="../media/image448.png"/><Relationship Id="rId1230" Type="http://schemas.openxmlformats.org/officeDocument/2006/relationships/customXml" Target="../ink/ink900.xml"/><Relationship Id="rId1328" Type="http://schemas.openxmlformats.org/officeDocument/2006/relationships/customXml" Target="../ink/ink950.xml"/><Relationship Id="rId1535" Type="http://schemas.openxmlformats.org/officeDocument/2006/relationships/image" Target="../media/image907.png"/><Relationship Id="rId905" Type="http://schemas.openxmlformats.org/officeDocument/2006/relationships/image" Target="../media/image596.png"/><Relationship Id="rId1742" Type="http://schemas.openxmlformats.org/officeDocument/2006/relationships/image" Target="../media/image1010.png"/><Relationship Id="rId1602" Type="http://schemas.openxmlformats.org/officeDocument/2006/relationships/customXml" Target="../ink/ink1088.xml"/><Relationship Id="rId183" Type="http://schemas.openxmlformats.org/officeDocument/2006/relationships/customXml" Target="../ink/ink368.xml"/><Relationship Id="rId390" Type="http://schemas.openxmlformats.org/officeDocument/2006/relationships/customXml" Target="../ink/ink472.xml"/><Relationship Id="rId250" Type="http://schemas.openxmlformats.org/officeDocument/2006/relationships/image" Target="../media/image258.png"/><Relationship Id="rId488" Type="http://schemas.openxmlformats.org/officeDocument/2006/relationships/customXml" Target="../ink/ink522.xml"/><Relationship Id="rId695" Type="http://schemas.openxmlformats.org/officeDocument/2006/relationships/image" Target="../media/image494.png"/><Relationship Id="rId348" Type="http://schemas.openxmlformats.org/officeDocument/2006/relationships/image" Target="../media/image310.png"/><Relationship Id="rId555" Type="http://schemas.openxmlformats.org/officeDocument/2006/relationships/customXml" Target="../ink/ink556.xml"/><Relationship Id="rId762" Type="http://schemas.openxmlformats.org/officeDocument/2006/relationships/image" Target="../media/image525.png"/><Relationship Id="rId1185" Type="http://schemas.openxmlformats.org/officeDocument/2006/relationships/image" Target="../media/image734.png"/><Relationship Id="rId1392" Type="http://schemas.openxmlformats.org/officeDocument/2006/relationships/customXml" Target="../ink/ink983.xml"/><Relationship Id="rId208" Type="http://schemas.openxmlformats.org/officeDocument/2006/relationships/image" Target="../media/image237.png"/><Relationship Id="rId415" Type="http://schemas.openxmlformats.org/officeDocument/2006/relationships/image" Target="../media/image357.png"/><Relationship Id="rId622" Type="http://schemas.openxmlformats.org/officeDocument/2006/relationships/image" Target="../media/image459.png"/><Relationship Id="rId1045" Type="http://schemas.openxmlformats.org/officeDocument/2006/relationships/image" Target="../media/image665.png"/><Relationship Id="rId1252" Type="http://schemas.openxmlformats.org/officeDocument/2006/relationships/image" Target="../media/image767.png"/><Relationship Id="rId1697" Type="http://schemas.openxmlformats.org/officeDocument/2006/relationships/customXml" Target="../ink/ink1136.xml"/><Relationship Id="rId927" Type="http://schemas.openxmlformats.org/officeDocument/2006/relationships/image" Target="../media/image607.png"/><Relationship Id="rId1112" Type="http://schemas.openxmlformats.org/officeDocument/2006/relationships/image" Target="../media/image698.png"/><Relationship Id="rId1557" Type="http://schemas.openxmlformats.org/officeDocument/2006/relationships/image" Target="../media/image918.png"/><Relationship Id="rId1764" Type="http://schemas.openxmlformats.org/officeDocument/2006/relationships/image" Target="../media/image1021.png"/><Relationship Id="rId1417" Type="http://schemas.openxmlformats.org/officeDocument/2006/relationships/image" Target="../media/image848.png"/><Relationship Id="rId1624" Type="http://schemas.openxmlformats.org/officeDocument/2006/relationships/customXml" Target="../ink/ink1099.xml"/><Relationship Id="rId1831" Type="http://schemas.openxmlformats.org/officeDocument/2006/relationships/customXml" Target="../ink/ink1203.xml"/><Relationship Id="rId272" Type="http://schemas.openxmlformats.org/officeDocument/2006/relationships/image" Target="../media/image269.png"/><Relationship Id="rId577" Type="http://schemas.openxmlformats.org/officeDocument/2006/relationships/customXml" Target="../ink/ink567.xml"/><Relationship Id="rId784" Type="http://schemas.openxmlformats.org/officeDocument/2006/relationships/image" Target="../media/image536.png"/><Relationship Id="rId991" Type="http://schemas.openxmlformats.org/officeDocument/2006/relationships/customXml" Target="../ink/ink779.xml"/><Relationship Id="rId1067" Type="http://schemas.openxmlformats.org/officeDocument/2006/relationships/image" Target="../media/image676.png"/><Relationship Id="rId437" Type="http://schemas.openxmlformats.org/officeDocument/2006/relationships/image" Target="../media/image367.png"/><Relationship Id="rId644" Type="http://schemas.openxmlformats.org/officeDocument/2006/relationships/customXml" Target="../ink/ink601.xml"/><Relationship Id="rId851" Type="http://schemas.openxmlformats.org/officeDocument/2006/relationships/image" Target="../media/image569.png"/><Relationship Id="rId1274" Type="http://schemas.openxmlformats.org/officeDocument/2006/relationships/image" Target="../media/image778.png"/><Relationship Id="rId1481" Type="http://schemas.openxmlformats.org/officeDocument/2006/relationships/image" Target="../media/image880.png"/><Relationship Id="rId1579" Type="http://schemas.openxmlformats.org/officeDocument/2006/relationships/image" Target="../media/image929.png"/><Relationship Id="rId504" Type="http://schemas.openxmlformats.org/officeDocument/2006/relationships/customXml" Target="../ink/ink530.xml"/><Relationship Id="rId711" Type="http://schemas.openxmlformats.org/officeDocument/2006/relationships/image" Target="../media/image501.png"/><Relationship Id="rId949" Type="http://schemas.openxmlformats.org/officeDocument/2006/relationships/customXml" Target="../ink/ink758.xml"/><Relationship Id="rId1134" Type="http://schemas.openxmlformats.org/officeDocument/2006/relationships/customXml" Target="../ink/ink852.xml"/><Relationship Id="rId1341" Type="http://schemas.openxmlformats.org/officeDocument/2006/relationships/customXml" Target="../ink/ink957.xml"/><Relationship Id="rId1786" Type="http://schemas.openxmlformats.org/officeDocument/2006/relationships/image" Target="../media/image1032.png"/><Relationship Id="rId809" Type="http://schemas.openxmlformats.org/officeDocument/2006/relationships/customXml" Target="../ink/ink687.xml"/><Relationship Id="rId1201" Type="http://schemas.openxmlformats.org/officeDocument/2006/relationships/image" Target="../media/image742.png"/><Relationship Id="rId1439" Type="http://schemas.openxmlformats.org/officeDocument/2006/relationships/image" Target="../media/image859.png"/><Relationship Id="rId1646" Type="http://schemas.openxmlformats.org/officeDocument/2006/relationships/customXml" Target="../ink/ink1110.xml"/><Relationship Id="rId1853" Type="http://schemas.openxmlformats.org/officeDocument/2006/relationships/customXml" Target="../ink/ink1214.xml"/><Relationship Id="rId1506" Type="http://schemas.openxmlformats.org/officeDocument/2006/relationships/customXml" Target="../ink/ink1040.xml"/><Relationship Id="rId1713" Type="http://schemas.openxmlformats.org/officeDocument/2006/relationships/customXml" Target="../ink/ink1144.xml"/><Relationship Id="rId294" Type="http://schemas.openxmlformats.org/officeDocument/2006/relationships/image" Target="../media/image280.png"/><Relationship Id="rId154" Type="http://schemas.openxmlformats.org/officeDocument/2006/relationships/image" Target="../media/image307.png"/><Relationship Id="rId361" Type="http://schemas.openxmlformats.org/officeDocument/2006/relationships/customXml" Target="../ink/ink457.xml"/><Relationship Id="rId599" Type="http://schemas.openxmlformats.org/officeDocument/2006/relationships/customXml" Target="../ink/ink578.xml"/><Relationship Id="rId459" Type="http://schemas.openxmlformats.org/officeDocument/2006/relationships/image" Target="../media/image378.png"/><Relationship Id="rId666" Type="http://schemas.openxmlformats.org/officeDocument/2006/relationships/image" Target="../media/image480.png"/><Relationship Id="rId873" Type="http://schemas.openxmlformats.org/officeDocument/2006/relationships/image" Target="../media/image580.png"/><Relationship Id="rId1089" Type="http://schemas.openxmlformats.org/officeDocument/2006/relationships/image" Target="../media/image687.png"/><Relationship Id="rId1296" Type="http://schemas.openxmlformats.org/officeDocument/2006/relationships/image" Target="../media/image789.png"/><Relationship Id="rId221" Type="http://schemas.openxmlformats.org/officeDocument/2006/relationships/customXml" Target="../ink/ink387.xml"/><Relationship Id="rId319" Type="http://schemas.openxmlformats.org/officeDocument/2006/relationships/customXml" Target="../ink/ink436.xml"/><Relationship Id="rId526" Type="http://schemas.openxmlformats.org/officeDocument/2006/relationships/customXml" Target="../ink/ink541.xml"/><Relationship Id="rId1156" Type="http://schemas.openxmlformats.org/officeDocument/2006/relationships/customXml" Target="../ink/ink863.xml"/><Relationship Id="rId1363" Type="http://schemas.openxmlformats.org/officeDocument/2006/relationships/customXml" Target="../ink/ink968.xml"/><Relationship Id="rId733" Type="http://schemas.openxmlformats.org/officeDocument/2006/relationships/image" Target="../media/image511.png"/><Relationship Id="rId940" Type="http://schemas.openxmlformats.org/officeDocument/2006/relationships/image" Target="../media/image613.png"/><Relationship Id="rId1016" Type="http://schemas.openxmlformats.org/officeDocument/2006/relationships/customXml" Target="../ink/ink792.xml"/><Relationship Id="rId1570" Type="http://schemas.openxmlformats.org/officeDocument/2006/relationships/customXml" Target="../ink/ink1072.xml"/><Relationship Id="rId1668" Type="http://schemas.openxmlformats.org/officeDocument/2006/relationships/customXml" Target="../ink/ink1121.xml"/><Relationship Id="rId800" Type="http://schemas.openxmlformats.org/officeDocument/2006/relationships/image" Target="../media/image544.png"/><Relationship Id="rId1223" Type="http://schemas.openxmlformats.org/officeDocument/2006/relationships/image" Target="../media/image753.png"/><Relationship Id="rId1430" Type="http://schemas.openxmlformats.org/officeDocument/2006/relationships/customXml" Target="../ink/ink1002.xml"/><Relationship Id="rId1528" Type="http://schemas.openxmlformats.org/officeDocument/2006/relationships/customXml" Target="../ink/ink1051.xml"/><Relationship Id="rId1735" Type="http://schemas.openxmlformats.org/officeDocument/2006/relationships/customXml" Target="../ink/ink1155.xml"/><Relationship Id="rId1802" Type="http://schemas.openxmlformats.org/officeDocument/2006/relationships/image" Target="../media/image1040.png"/><Relationship Id="rId176" Type="http://schemas.openxmlformats.org/officeDocument/2006/relationships/image" Target="../media/image318.png"/><Relationship Id="rId383" Type="http://schemas.openxmlformats.org/officeDocument/2006/relationships/customXml" Target="../ink/ink468.xml"/><Relationship Id="rId590" Type="http://schemas.openxmlformats.org/officeDocument/2006/relationships/image" Target="../media/image443.png"/><Relationship Id="rId243" Type="http://schemas.openxmlformats.org/officeDocument/2006/relationships/customXml" Target="../ink/ink398.xml"/><Relationship Id="rId450" Type="http://schemas.openxmlformats.org/officeDocument/2006/relationships/customXml" Target="../ink/ink503.xml"/><Relationship Id="rId688" Type="http://schemas.openxmlformats.org/officeDocument/2006/relationships/customXml" Target="../ink/ink624.xml"/><Relationship Id="rId895" Type="http://schemas.openxmlformats.org/officeDocument/2006/relationships/image" Target="../media/image591.png"/><Relationship Id="rId1080" Type="http://schemas.openxmlformats.org/officeDocument/2006/relationships/customXml" Target="../ink/ink824.xml"/><Relationship Id="rId310" Type="http://schemas.openxmlformats.org/officeDocument/2006/relationships/image" Target="../media/image288.png"/><Relationship Id="rId548" Type="http://schemas.openxmlformats.org/officeDocument/2006/relationships/image" Target="../media/image422.png"/><Relationship Id="rId755" Type="http://schemas.openxmlformats.org/officeDocument/2006/relationships/customXml" Target="../ink/ink660.xml"/><Relationship Id="rId962" Type="http://schemas.openxmlformats.org/officeDocument/2006/relationships/image" Target="../media/image624.png"/><Relationship Id="rId1178" Type="http://schemas.openxmlformats.org/officeDocument/2006/relationships/customXml" Target="../ink/ink874.xml"/><Relationship Id="rId1385" Type="http://schemas.openxmlformats.org/officeDocument/2006/relationships/image" Target="../media/image832.png"/><Relationship Id="rId1592" Type="http://schemas.openxmlformats.org/officeDocument/2006/relationships/customXml" Target="../ink/ink1083.xml"/><Relationship Id="rId408" Type="http://schemas.openxmlformats.org/officeDocument/2006/relationships/customXml" Target="../ink/ink481.xml"/><Relationship Id="rId615" Type="http://schemas.openxmlformats.org/officeDocument/2006/relationships/customXml" Target="../ink/ink586.xml"/><Relationship Id="rId822" Type="http://schemas.openxmlformats.org/officeDocument/2006/relationships/customXml" Target="../ink/ink694.xml"/><Relationship Id="rId1038" Type="http://schemas.openxmlformats.org/officeDocument/2006/relationships/customXml" Target="../ink/ink803.xml"/><Relationship Id="rId1245" Type="http://schemas.openxmlformats.org/officeDocument/2006/relationships/image" Target="../media/image764.png"/><Relationship Id="rId1452" Type="http://schemas.openxmlformats.org/officeDocument/2006/relationships/customXml" Target="../ink/ink1013.xml"/><Relationship Id="rId254" Type="http://schemas.openxmlformats.org/officeDocument/2006/relationships/image" Target="../media/image260.png"/><Relationship Id="rId699" Type="http://schemas.openxmlformats.org/officeDocument/2006/relationships/image" Target="../media/image496.png"/><Relationship Id="rId1091" Type="http://schemas.openxmlformats.org/officeDocument/2006/relationships/image" Target="../media/image688.png"/><Relationship Id="rId1105" Type="http://schemas.openxmlformats.org/officeDocument/2006/relationships/image" Target="../media/image695.png"/><Relationship Id="rId1312" Type="http://schemas.openxmlformats.org/officeDocument/2006/relationships/customXml" Target="../ink/ink942.xml"/><Relationship Id="rId1757" Type="http://schemas.openxmlformats.org/officeDocument/2006/relationships/customXml" Target="../ink/ink1166.xml"/><Relationship Id="rId461" Type="http://schemas.openxmlformats.org/officeDocument/2006/relationships/image" Target="../media/image379.png"/><Relationship Id="rId559" Type="http://schemas.openxmlformats.org/officeDocument/2006/relationships/customXml" Target="../ink/ink558.xml"/><Relationship Id="rId766" Type="http://schemas.openxmlformats.org/officeDocument/2006/relationships/image" Target="../media/image527.png"/><Relationship Id="rId1189" Type="http://schemas.openxmlformats.org/officeDocument/2006/relationships/image" Target="../media/image736.png"/><Relationship Id="rId1396" Type="http://schemas.openxmlformats.org/officeDocument/2006/relationships/customXml" Target="../ink/ink985.xml"/><Relationship Id="rId1617" Type="http://schemas.openxmlformats.org/officeDocument/2006/relationships/image" Target="../media/image948.png"/><Relationship Id="rId1824" Type="http://schemas.openxmlformats.org/officeDocument/2006/relationships/image" Target="../media/image1051.png"/><Relationship Id="rId198" Type="http://schemas.openxmlformats.org/officeDocument/2006/relationships/image" Target="../media/image233.png"/><Relationship Id="rId321" Type="http://schemas.openxmlformats.org/officeDocument/2006/relationships/customXml" Target="../ink/ink437.xml"/><Relationship Id="rId419" Type="http://schemas.openxmlformats.org/officeDocument/2006/relationships/customXml" Target="../ink/ink487.xml"/><Relationship Id="rId626" Type="http://schemas.openxmlformats.org/officeDocument/2006/relationships/image" Target="../media/image461.png"/><Relationship Id="rId973" Type="http://schemas.openxmlformats.org/officeDocument/2006/relationships/customXml" Target="../ink/ink770.xml"/><Relationship Id="rId1049" Type="http://schemas.openxmlformats.org/officeDocument/2006/relationships/image" Target="../media/image667.png"/><Relationship Id="rId1256" Type="http://schemas.openxmlformats.org/officeDocument/2006/relationships/image" Target="../media/image769.png"/><Relationship Id="rId833" Type="http://schemas.openxmlformats.org/officeDocument/2006/relationships/image" Target="../media/image560.png"/><Relationship Id="rId1116" Type="http://schemas.openxmlformats.org/officeDocument/2006/relationships/image" Target="../media/image700.png"/><Relationship Id="rId1463" Type="http://schemas.openxmlformats.org/officeDocument/2006/relationships/image" Target="../media/image871.png"/><Relationship Id="rId1670" Type="http://schemas.openxmlformats.org/officeDocument/2006/relationships/customXml" Target="../ink/ink1122.xml"/><Relationship Id="rId1768" Type="http://schemas.openxmlformats.org/officeDocument/2006/relationships/image" Target="../media/image1023.png"/><Relationship Id="rId265" Type="http://schemas.openxmlformats.org/officeDocument/2006/relationships/customXml" Target="../ink/ink409.xml"/><Relationship Id="rId472" Type="http://schemas.openxmlformats.org/officeDocument/2006/relationships/customXml" Target="../ink/ink514.xml"/><Relationship Id="rId900" Type="http://schemas.openxmlformats.org/officeDocument/2006/relationships/customXml" Target="../ink/ink733.xml"/><Relationship Id="rId1323" Type="http://schemas.openxmlformats.org/officeDocument/2006/relationships/image" Target="../media/image802.png"/><Relationship Id="rId1530" Type="http://schemas.openxmlformats.org/officeDocument/2006/relationships/customXml" Target="../ink/ink1052.xml"/><Relationship Id="rId1628" Type="http://schemas.openxmlformats.org/officeDocument/2006/relationships/customXml" Target="../ink/ink1101.xml"/><Relationship Id="rId332" Type="http://schemas.openxmlformats.org/officeDocument/2006/relationships/image" Target="../media/image299.png"/><Relationship Id="rId777" Type="http://schemas.openxmlformats.org/officeDocument/2006/relationships/customXml" Target="../ink/ink671.xml"/><Relationship Id="rId984" Type="http://schemas.openxmlformats.org/officeDocument/2006/relationships/image" Target="../media/image635.png"/><Relationship Id="rId1835" Type="http://schemas.openxmlformats.org/officeDocument/2006/relationships/customXml" Target="../ink/ink1205.xml"/><Relationship Id="rId637" Type="http://schemas.openxmlformats.org/officeDocument/2006/relationships/customXml" Target="../ink/ink597.xml"/><Relationship Id="rId844" Type="http://schemas.openxmlformats.org/officeDocument/2006/relationships/customXml" Target="../ink/ink705.xml"/><Relationship Id="rId1267" Type="http://schemas.openxmlformats.org/officeDocument/2006/relationships/customXml" Target="../ink/ink919.xml"/><Relationship Id="rId1474" Type="http://schemas.openxmlformats.org/officeDocument/2006/relationships/customXml" Target="../ink/ink1024.xml"/><Relationship Id="rId1681" Type="http://schemas.openxmlformats.org/officeDocument/2006/relationships/image" Target="../media/image980.png"/><Relationship Id="rId276" Type="http://schemas.openxmlformats.org/officeDocument/2006/relationships/image" Target="../media/image271.png"/><Relationship Id="rId483" Type="http://schemas.openxmlformats.org/officeDocument/2006/relationships/image" Target="../media/image390.png"/><Relationship Id="rId690" Type="http://schemas.openxmlformats.org/officeDocument/2006/relationships/customXml" Target="../ink/ink625.xml"/><Relationship Id="rId704" Type="http://schemas.openxmlformats.org/officeDocument/2006/relationships/image" Target="../media/image498.png"/><Relationship Id="rId911" Type="http://schemas.openxmlformats.org/officeDocument/2006/relationships/image" Target="../media/image599.png"/><Relationship Id="rId1127" Type="http://schemas.openxmlformats.org/officeDocument/2006/relationships/image" Target="../media/image705.png"/><Relationship Id="rId1334" Type="http://schemas.openxmlformats.org/officeDocument/2006/relationships/customXml" Target="../ink/ink953.xml"/><Relationship Id="rId1541" Type="http://schemas.openxmlformats.org/officeDocument/2006/relationships/image" Target="../media/image910.png"/><Relationship Id="rId1779" Type="http://schemas.openxmlformats.org/officeDocument/2006/relationships/customXml" Target="../ink/ink1177.xml"/><Relationship Id="rId343" Type="http://schemas.openxmlformats.org/officeDocument/2006/relationships/customXml" Target="../ink/ink448.xml"/><Relationship Id="rId550" Type="http://schemas.openxmlformats.org/officeDocument/2006/relationships/image" Target="../media/image423.png"/><Relationship Id="rId788" Type="http://schemas.openxmlformats.org/officeDocument/2006/relationships/image" Target="../media/image538.png"/><Relationship Id="rId995" Type="http://schemas.openxmlformats.org/officeDocument/2006/relationships/customXml" Target="../ink/ink781.xml"/><Relationship Id="rId1180" Type="http://schemas.openxmlformats.org/officeDocument/2006/relationships/customXml" Target="../ink/ink875.xml"/><Relationship Id="rId1401" Type="http://schemas.openxmlformats.org/officeDocument/2006/relationships/image" Target="../media/image840.png"/><Relationship Id="rId1639" Type="http://schemas.openxmlformats.org/officeDocument/2006/relationships/image" Target="../media/image959.png"/><Relationship Id="rId1846" Type="http://schemas.openxmlformats.org/officeDocument/2006/relationships/image" Target="../media/image1062.png"/><Relationship Id="rId203" Type="http://schemas.openxmlformats.org/officeDocument/2006/relationships/customXml" Target="../ink/ink378.xml"/><Relationship Id="rId648" Type="http://schemas.openxmlformats.org/officeDocument/2006/relationships/image" Target="../media/image471.png"/><Relationship Id="rId855" Type="http://schemas.openxmlformats.org/officeDocument/2006/relationships/image" Target="../media/image571.png"/><Relationship Id="rId1040" Type="http://schemas.openxmlformats.org/officeDocument/2006/relationships/customXml" Target="../ink/ink804.xml"/><Relationship Id="rId1278" Type="http://schemas.openxmlformats.org/officeDocument/2006/relationships/image" Target="../media/image780.png"/><Relationship Id="rId1485" Type="http://schemas.openxmlformats.org/officeDocument/2006/relationships/image" Target="../media/image882.png"/><Relationship Id="rId1692" Type="http://schemas.openxmlformats.org/officeDocument/2006/relationships/image" Target="../media/image985.png"/><Relationship Id="rId1706" Type="http://schemas.openxmlformats.org/officeDocument/2006/relationships/image" Target="../media/image992.png"/><Relationship Id="rId287" Type="http://schemas.openxmlformats.org/officeDocument/2006/relationships/customXml" Target="../ink/ink420.xml"/><Relationship Id="rId410" Type="http://schemas.openxmlformats.org/officeDocument/2006/relationships/customXml" Target="../ink/ink482.xml"/><Relationship Id="rId494" Type="http://schemas.openxmlformats.org/officeDocument/2006/relationships/customXml" Target="../ink/ink525.xml"/><Relationship Id="rId508" Type="http://schemas.openxmlformats.org/officeDocument/2006/relationships/customXml" Target="../ink/ink532.xml"/><Relationship Id="rId715" Type="http://schemas.openxmlformats.org/officeDocument/2006/relationships/customXml" Target="../ink/ink639.xml"/><Relationship Id="rId922" Type="http://schemas.openxmlformats.org/officeDocument/2006/relationships/customXml" Target="../ink/ink744.xml"/><Relationship Id="rId1138" Type="http://schemas.openxmlformats.org/officeDocument/2006/relationships/customXml" Target="../ink/ink854.xml"/><Relationship Id="rId1345" Type="http://schemas.openxmlformats.org/officeDocument/2006/relationships/customXml" Target="../ink/ink959.xml"/><Relationship Id="rId1552" Type="http://schemas.openxmlformats.org/officeDocument/2006/relationships/customXml" Target="../ink/ink1063.xml"/><Relationship Id="rId354" Type="http://schemas.openxmlformats.org/officeDocument/2006/relationships/image" Target="../media/image313.png"/><Relationship Id="rId799" Type="http://schemas.openxmlformats.org/officeDocument/2006/relationships/customXml" Target="../ink/ink682.xml"/><Relationship Id="rId1191" Type="http://schemas.openxmlformats.org/officeDocument/2006/relationships/image" Target="../media/image737.png"/><Relationship Id="rId1205" Type="http://schemas.openxmlformats.org/officeDocument/2006/relationships/image" Target="../media/image744.png"/><Relationship Id="rId1857" Type="http://schemas.openxmlformats.org/officeDocument/2006/relationships/customXml" Target="../ink/ink1216.xml"/><Relationship Id="rId561" Type="http://schemas.openxmlformats.org/officeDocument/2006/relationships/customXml" Target="../ink/ink559.xml"/><Relationship Id="rId659" Type="http://schemas.openxmlformats.org/officeDocument/2006/relationships/customXml" Target="../ink/ink609.xml"/><Relationship Id="rId866" Type="http://schemas.openxmlformats.org/officeDocument/2006/relationships/customXml" Target="../ink/ink716.xml"/><Relationship Id="rId1289" Type="http://schemas.openxmlformats.org/officeDocument/2006/relationships/customXml" Target="../ink/ink930.xml"/><Relationship Id="rId1412" Type="http://schemas.openxmlformats.org/officeDocument/2006/relationships/customXml" Target="../ink/ink993.xml"/><Relationship Id="rId1496" Type="http://schemas.openxmlformats.org/officeDocument/2006/relationships/customXml" Target="../ink/ink1035.xml"/><Relationship Id="rId1717" Type="http://schemas.openxmlformats.org/officeDocument/2006/relationships/customXml" Target="../ink/ink1146.xml"/><Relationship Id="rId214" Type="http://schemas.openxmlformats.org/officeDocument/2006/relationships/image" Target="../media/image240.png"/><Relationship Id="rId298" Type="http://schemas.openxmlformats.org/officeDocument/2006/relationships/image" Target="../media/image282.png"/><Relationship Id="rId421" Type="http://schemas.openxmlformats.org/officeDocument/2006/relationships/customXml" Target="../ink/ink488.xml"/><Relationship Id="rId519" Type="http://schemas.openxmlformats.org/officeDocument/2006/relationships/image" Target="../media/image408.png"/><Relationship Id="rId1051" Type="http://schemas.openxmlformats.org/officeDocument/2006/relationships/image" Target="../media/image668.png"/><Relationship Id="rId1149" Type="http://schemas.openxmlformats.org/officeDocument/2006/relationships/image" Target="../media/image716.png"/><Relationship Id="rId1356" Type="http://schemas.openxmlformats.org/officeDocument/2006/relationships/image" Target="../media/image818.png"/><Relationship Id="rId726" Type="http://schemas.openxmlformats.org/officeDocument/2006/relationships/customXml" Target="../ink/ink645.xml"/><Relationship Id="rId933" Type="http://schemas.openxmlformats.org/officeDocument/2006/relationships/customXml" Target="../ink/ink750.xml"/><Relationship Id="rId1009" Type="http://schemas.openxmlformats.org/officeDocument/2006/relationships/image" Target="../media/image647.png"/><Relationship Id="rId1563" Type="http://schemas.openxmlformats.org/officeDocument/2006/relationships/image" Target="../media/image921.png"/><Relationship Id="rId1770" Type="http://schemas.openxmlformats.org/officeDocument/2006/relationships/image" Target="../media/image1024.png"/><Relationship Id="rId1868" Type="http://schemas.openxmlformats.org/officeDocument/2006/relationships/image" Target="../media/image1073.png"/><Relationship Id="rId365" Type="http://schemas.openxmlformats.org/officeDocument/2006/relationships/customXml" Target="../ink/ink459.xml"/><Relationship Id="rId572" Type="http://schemas.openxmlformats.org/officeDocument/2006/relationships/image" Target="../media/image434.png"/><Relationship Id="rId1216" Type="http://schemas.openxmlformats.org/officeDocument/2006/relationships/customXml" Target="../ink/ink893.xml"/><Relationship Id="rId1423" Type="http://schemas.openxmlformats.org/officeDocument/2006/relationships/image" Target="../media/image851.png"/><Relationship Id="rId1630" Type="http://schemas.openxmlformats.org/officeDocument/2006/relationships/customXml" Target="../ink/ink1102.xml"/><Relationship Id="rId225" Type="http://schemas.openxmlformats.org/officeDocument/2006/relationships/customXml" Target="../ink/ink389.xml"/><Relationship Id="rId432" Type="http://schemas.openxmlformats.org/officeDocument/2006/relationships/customXml" Target="../ink/ink494.xml"/><Relationship Id="rId877" Type="http://schemas.openxmlformats.org/officeDocument/2006/relationships/image" Target="../media/image582.png"/><Relationship Id="rId1062" Type="http://schemas.openxmlformats.org/officeDocument/2006/relationships/customXml" Target="../ink/ink815.xml"/><Relationship Id="rId1728" Type="http://schemas.openxmlformats.org/officeDocument/2006/relationships/image" Target="../media/image1003.png"/><Relationship Id="rId737" Type="http://schemas.openxmlformats.org/officeDocument/2006/relationships/customXml" Target="../ink/ink651.xml"/><Relationship Id="rId944" Type="http://schemas.openxmlformats.org/officeDocument/2006/relationships/image" Target="../media/image615.png"/><Relationship Id="rId1367" Type="http://schemas.openxmlformats.org/officeDocument/2006/relationships/image" Target="../media/image823.png"/><Relationship Id="rId1574" Type="http://schemas.openxmlformats.org/officeDocument/2006/relationships/customXml" Target="../ink/ink1074.xml"/><Relationship Id="rId1781" Type="http://schemas.openxmlformats.org/officeDocument/2006/relationships/customXml" Target="../ink/ink1178.xml"/><Relationship Id="rId376" Type="http://schemas.openxmlformats.org/officeDocument/2006/relationships/image" Target="../media/image338.png"/><Relationship Id="rId583" Type="http://schemas.openxmlformats.org/officeDocument/2006/relationships/customXml" Target="../ink/ink570.xml"/><Relationship Id="rId790" Type="http://schemas.openxmlformats.org/officeDocument/2006/relationships/image" Target="../media/image539.png"/><Relationship Id="rId804" Type="http://schemas.openxmlformats.org/officeDocument/2006/relationships/image" Target="../media/image546.png"/><Relationship Id="rId1227" Type="http://schemas.openxmlformats.org/officeDocument/2006/relationships/image" Target="../media/image755.png"/><Relationship Id="rId1434" Type="http://schemas.openxmlformats.org/officeDocument/2006/relationships/customXml" Target="../ink/ink1004.xml"/><Relationship Id="rId1641" Type="http://schemas.openxmlformats.org/officeDocument/2006/relationships/image" Target="../media/image960.png"/><Relationship Id="rId236" Type="http://schemas.openxmlformats.org/officeDocument/2006/relationships/image" Target="../media/image251.png"/><Relationship Id="rId443" Type="http://schemas.openxmlformats.org/officeDocument/2006/relationships/image" Target="../media/image370.png"/><Relationship Id="rId650" Type="http://schemas.openxmlformats.org/officeDocument/2006/relationships/image" Target="../media/image472.png"/><Relationship Id="rId888" Type="http://schemas.openxmlformats.org/officeDocument/2006/relationships/customXml" Target="../ink/ink727.xml"/><Relationship Id="rId1073" Type="http://schemas.openxmlformats.org/officeDocument/2006/relationships/image" Target="../media/image679.png"/><Relationship Id="rId1280" Type="http://schemas.openxmlformats.org/officeDocument/2006/relationships/image" Target="../media/image781.png"/><Relationship Id="rId1501" Type="http://schemas.openxmlformats.org/officeDocument/2006/relationships/image" Target="../media/image890.png"/><Relationship Id="rId1739" Type="http://schemas.openxmlformats.org/officeDocument/2006/relationships/customXml" Target="../ink/ink1157.xml"/><Relationship Id="rId303" Type="http://schemas.openxmlformats.org/officeDocument/2006/relationships/customXml" Target="../ink/ink428.xml"/><Relationship Id="rId748" Type="http://schemas.openxmlformats.org/officeDocument/2006/relationships/image" Target="../media/image518.png"/><Relationship Id="rId955" Type="http://schemas.openxmlformats.org/officeDocument/2006/relationships/customXml" Target="../ink/ink761.xml"/><Relationship Id="rId1140" Type="http://schemas.openxmlformats.org/officeDocument/2006/relationships/customXml" Target="../ink/ink855.xml"/><Relationship Id="rId1378" Type="http://schemas.openxmlformats.org/officeDocument/2006/relationships/customXml" Target="../ink/ink976.xml"/><Relationship Id="rId1585" Type="http://schemas.openxmlformats.org/officeDocument/2006/relationships/image" Target="../media/image932.png"/><Relationship Id="rId1792" Type="http://schemas.openxmlformats.org/officeDocument/2006/relationships/image" Target="../media/image1035.png"/><Relationship Id="rId1806" Type="http://schemas.openxmlformats.org/officeDocument/2006/relationships/image" Target="../media/image1042.png"/><Relationship Id="rId387" Type="http://schemas.openxmlformats.org/officeDocument/2006/relationships/customXml" Target="../ink/ink470.xml"/><Relationship Id="rId510" Type="http://schemas.openxmlformats.org/officeDocument/2006/relationships/customXml" Target="../ink/ink533.xml"/><Relationship Id="rId594" Type="http://schemas.openxmlformats.org/officeDocument/2006/relationships/image" Target="../media/image445.png"/><Relationship Id="rId608" Type="http://schemas.openxmlformats.org/officeDocument/2006/relationships/image" Target="../media/image452.png"/><Relationship Id="rId815" Type="http://schemas.openxmlformats.org/officeDocument/2006/relationships/customXml" Target="../ink/ink690.xml"/><Relationship Id="rId1238" Type="http://schemas.openxmlformats.org/officeDocument/2006/relationships/customXml" Target="../ink/ink904.xml"/><Relationship Id="rId1445" Type="http://schemas.openxmlformats.org/officeDocument/2006/relationships/image" Target="../media/image862.png"/><Relationship Id="rId1652" Type="http://schemas.openxmlformats.org/officeDocument/2006/relationships/customXml" Target="../ink/ink1113.xml"/><Relationship Id="rId247" Type="http://schemas.openxmlformats.org/officeDocument/2006/relationships/customXml" Target="../ink/ink400.xml"/><Relationship Id="rId899" Type="http://schemas.openxmlformats.org/officeDocument/2006/relationships/image" Target="../media/image593.png"/><Relationship Id="rId1000" Type="http://schemas.openxmlformats.org/officeDocument/2006/relationships/image" Target="../media/image643.png"/><Relationship Id="rId1084" Type="http://schemas.openxmlformats.org/officeDocument/2006/relationships/customXml" Target="../ink/ink826.xml"/><Relationship Id="rId1305" Type="http://schemas.openxmlformats.org/officeDocument/2006/relationships/customXml" Target="../ink/ink938.xml"/><Relationship Id="rId454" Type="http://schemas.openxmlformats.org/officeDocument/2006/relationships/customXml" Target="../ink/ink505.xml"/><Relationship Id="rId661" Type="http://schemas.openxmlformats.org/officeDocument/2006/relationships/customXml" Target="../ink/ink610.xml"/><Relationship Id="rId759" Type="http://schemas.openxmlformats.org/officeDocument/2006/relationships/customXml" Target="../ink/ink662.xml"/><Relationship Id="rId966" Type="http://schemas.openxmlformats.org/officeDocument/2006/relationships/image" Target="../media/image626.png"/><Relationship Id="rId1291" Type="http://schemas.openxmlformats.org/officeDocument/2006/relationships/customXml" Target="../ink/ink931.xml"/><Relationship Id="rId1389" Type="http://schemas.openxmlformats.org/officeDocument/2006/relationships/image" Target="../media/image834.png"/><Relationship Id="rId1512" Type="http://schemas.openxmlformats.org/officeDocument/2006/relationships/customXml" Target="../ink/ink1043.xml"/><Relationship Id="rId1596" Type="http://schemas.openxmlformats.org/officeDocument/2006/relationships/customXml" Target="../ink/ink1085.xml"/><Relationship Id="rId1817" Type="http://schemas.openxmlformats.org/officeDocument/2006/relationships/customXml" Target="../ink/ink1196.xml"/><Relationship Id="rId314" Type="http://schemas.openxmlformats.org/officeDocument/2006/relationships/image" Target="../media/image290.png"/><Relationship Id="rId398" Type="http://schemas.openxmlformats.org/officeDocument/2006/relationships/customXml" Target="../ink/ink476.xml"/><Relationship Id="rId521" Type="http://schemas.openxmlformats.org/officeDocument/2006/relationships/image" Target="../media/image409.png"/><Relationship Id="rId619" Type="http://schemas.openxmlformats.org/officeDocument/2006/relationships/customXml" Target="../ink/ink588.xml"/><Relationship Id="rId1151" Type="http://schemas.openxmlformats.org/officeDocument/2006/relationships/image" Target="../media/image717.png"/><Relationship Id="rId1249" Type="http://schemas.openxmlformats.org/officeDocument/2006/relationships/customXml" Target="../ink/ink910.xml"/><Relationship Id="rId826" Type="http://schemas.openxmlformats.org/officeDocument/2006/relationships/customXml" Target="../ink/ink696.xml"/><Relationship Id="rId1011" Type="http://schemas.openxmlformats.org/officeDocument/2006/relationships/image" Target="../media/image648.png"/><Relationship Id="rId1109" Type="http://schemas.openxmlformats.org/officeDocument/2006/relationships/image" Target="../media/image697.png"/><Relationship Id="rId1456" Type="http://schemas.openxmlformats.org/officeDocument/2006/relationships/customXml" Target="../ink/ink1015.xml"/><Relationship Id="rId1663" Type="http://schemas.openxmlformats.org/officeDocument/2006/relationships/image" Target="../media/image971.png"/><Relationship Id="rId1870" Type="http://schemas.openxmlformats.org/officeDocument/2006/relationships/image" Target="../media/image1074.png"/><Relationship Id="rId258" Type="http://schemas.openxmlformats.org/officeDocument/2006/relationships/image" Target="../media/image262.png"/><Relationship Id="rId465" Type="http://schemas.openxmlformats.org/officeDocument/2006/relationships/image" Target="../media/image381.png"/><Relationship Id="rId672" Type="http://schemas.openxmlformats.org/officeDocument/2006/relationships/customXml" Target="../ink/ink616.xml"/><Relationship Id="rId1095" Type="http://schemas.openxmlformats.org/officeDocument/2006/relationships/image" Target="../media/image690.png"/><Relationship Id="rId1316" Type="http://schemas.openxmlformats.org/officeDocument/2006/relationships/customXml" Target="../ink/ink944.xml"/><Relationship Id="rId1523" Type="http://schemas.openxmlformats.org/officeDocument/2006/relationships/image" Target="../media/image901.png"/><Relationship Id="rId1730" Type="http://schemas.openxmlformats.org/officeDocument/2006/relationships/image" Target="../media/image1004.png"/><Relationship Id="rId325" Type="http://schemas.openxmlformats.org/officeDocument/2006/relationships/customXml" Target="../ink/ink439.xml"/><Relationship Id="rId532" Type="http://schemas.openxmlformats.org/officeDocument/2006/relationships/customXml" Target="../ink/ink544.xml"/><Relationship Id="rId977" Type="http://schemas.openxmlformats.org/officeDocument/2006/relationships/customXml" Target="../ink/ink772.xml"/><Relationship Id="rId1162" Type="http://schemas.openxmlformats.org/officeDocument/2006/relationships/customXml" Target="../ink/ink866.xml"/><Relationship Id="rId1828" Type="http://schemas.openxmlformats.org/officeDocument/2006/relationships/image" Target="../media/image1053.png"/><Relationship Id="rId171" Type="http://schemas.openxmlformats.org/officeDocument/2006/relationships/customXml" Target="../ink/ink362.xml"/><Relationship Id="rId837" Type="http://schemas.openxmlformats.org/officeDocument/2006/relationships/image" Target="../media/image562.png"/><Relationship Id="rId1022" Type="http://schemas.openxmlformats.org/officeDocument/2006/relationships/customXml" Target="../ink/ink795.xml"/><Relationship Id="rId1467" Type="http://schemas.openxmlformats.org/officeDocument/2006/relationships/image" Target="../media/image873.png"/><Relationship Id="rId1674" Type="http://schemas.openxmlformats.org/officeDocument/2006/relationships/customXml" Target="../ink/ink1124.xml"/><Relationship Id="rId269" Type="http://schemas.openxmlformats.org/officeDocument/2006/relationships/customXml" Target="../ink/ink411.xml"/><Relationship Id="rId476" Type="http://schemas.openxmlformats.org/officeDocument/2006/relationships/customXml" Target="../ink/ink516.xml"/><Relationship Id="rId683" Type="http://schemas.openxmlformats.org/officeDocument/2006/relationships/image" Target="../media/image488.png"/><Relationship Id="rId890" Type="http://schemas.openxmlformats.org/officeDocument/2006/relationships/customXml" Target="../ink/ink728.xml"/><Relationship Id="rId904" Type="http://schemas.openxmlformats.org/officeDocument/2006/relationships/customXml" Target="../ink/ink735.xml"/><Relationship Id="rId1327" Type="http://schemas.openxmlformats.org/officeDocument/2006/relationships/image" Target="../media/image804.png"/><Relationship Id="rId1534" Type="http://schemas.openxmlformats.org/officeDocument/2006/relationships/customXml" Target="../ink/ink1054.xml"/><Relationship Id="rId1741" Type="http://schemas.openxmlformats.org/officeDocument/2006/relationships/customXml" Target="../ink/ink1158.xml"/><Relationship Id="rId336" Type="http://schemas.openxmlformats.org/officeDocument/2006/relationships/image" Target="../media/image301.png"/><Relationship Id="rId543" Type="http://schemas.openxmlformats.org/officeDocument/2006/relationships/customXml" Target="../ink/ink550.xml"/><Relationship Id="rId988" Type="http://schemas.openxmlformats.org/officeDocument/2006/relationships/image" Target="../media/image637.png"/><Relationship Id="rId1173" Type="http://schemas.openxmlformats.org/officeDocument/2006/relationships/image" Target="../media/image728.png"/><Relationship Id="rId1380" Type="http://schemas.openxmlformats.org/officeDocument/2006/relationships/customXml" Target="../ink/ink977.xml"/><Relationship Id="rId1601" Type="http://schemas.openxmlformats.org/officeDocument/2006/relationships/image" Target="../media/image940.png"/><Relationship Id="rId1839" Type="http://schemas.openxmlformats.org/officeDocument/2006/relationships/customXml" Target="../ink/ink1207.xml"/><Relationship Id="rId182" Type="http://schemas.openxmlformats.org/officeDocument/2006/relationships/image" Target="../media/image321.png"/><Relationship Id="rId403" Type="http://schemas.openxmlformats.org/officeDocument/2006/relationships/image" Target="../media/image351.png"/><Relationship Id="rId750" Type="http://schemas.openxmlformats.org/officeDocument/2006/relationships/image" Target="../media/image519.png"/><Relationship Id="rId848" Type="http://schemas.openxmlformats.org/officeDocument/2006/relationships/customXml" Target="../ink/ink707.xml"/><Relationship Id="rId1033" Type="http://schemas.openxmlformats.org/officeDocument/2006/relationships/image" Target="../media/image659.png"/><Relationship Id="rId1478" Type="http://schemas.openxmlformats.org/officeDocument/2006/relationships/customXml" Target="../ink/ink1026.xml"/><Relationship Id="rId1685" Type="http://schemas.openxmlformats.org/officeDocument/2006/relationships/image" Target="../media/image982.png"/><Relationship Id="rId487" Type="http://schemas.openxmlformats.org/officeDocument/2006/relationships/image" Target="../media/image392.png"/><Relationship Id="rId610" Type="http://schemas.openxmlformats.org/officeDocument/2006/relationships/image" Target="../media/image453.png"/><Relationship Id="rId694" Type="http://schemas.openxmlformats.org/officeDocument/2006/relationships/customXml" Target="../ink/ink627.xml"/><Relationship Id="rId708" Type="http://schemas.openxmlformats.org/officeDocument/2006/relationships/customXml" Target="../ink/ink635.xml"/><Relationship Id="rId915" Type="http://schemas.openxmlformats.org/officeDocument/2006/relationships/image" Target="../media/image601.png"/><Relationship Id="rId1240" Type="http://schemas.openxmlformats.org/officeDocument/2006/relationships/customXml" Target="../ink/ink905.xml"/><Relationship Id="rId1338" Type="http://schemas.openxmlformats.org/officeDocument/2006/relationships/image" Target="../media/image809.png"/><Relationship Id="rId1545" Type="http://schemas.openxmlformats.org/officeDocument/2006/relationships/image" Target="../media/image912.png"/><Relationship Id="rId347" Type="http://schemas.openxmlformats.org/officeDocument/2006/relationships/customXml" Target="../ink/ink450.xml"/><Relationship Id="rId999" Type="http://schemas.openxmlformats.org/officeDocument/2006/relationships/customXml" Target="../ink/ink783.xml"/><Relationship Id="rId1100" Type="http://schemas.openxmlformats.org/officeDocument/2006/relationships/customXml" Target="../ink/ink834.xml"/><Relationship Id="rId1184" Type="http://schemas.openxmlformats.org/officeDocument/2006/relationships/customXml" Target="../ink/ink877.xml"/><Relationship Id="rId1405" Type="http://schemas.openxmlformats.org/officeDocument/2006/relationships/image" Target="../media/image842.png"/><Relationship Id="rId1752" Type="http://schemas.openxmlformats.org/officeDocument/2006/relationships/image" Target="../media/image1015.png"/><Relationship Id="rId554" Type="http://schemas.openxmlformats.org/officeDocument/2006/relationships/image" Target="../media/image425.png"/><Relationship Id="rId761" Type="http://schemas.openxmlformats.org/officeDocument/2006/relationships/customXml" Target="../ink/ink663.xml"/><Relationship Id="rId859" Type="http://schemas.openxmlformats.org/officeDocument/2006/relationships/image" Target="../media/image573.png"/><Relationship Id="rId1391" Type="http://schemas.openxmlformats.org/officeDocument/2006/relationships/image" Target="../media/image835.png"/><Relationship Id="rId1489" Type="http://schemas.openxmlformats.org/officeDocument/2006/relationships/image" Target="../media/image884.png"/><Relationship Id="rId1612" Type="http://schemas.openxmlformats.org/officeDocument/2006/relationships/customXml" Target="../ink/ink1093.xml"/><Relationship Id="rId1696" Type="http://schemas.openxmlformats.org/officeDocument/2006/relationships/image" Target="../media/image987.png"/><Relationship Id="rId193" Type="http://schemas.openxmlformats.org/officeDocument/2006/relationships/customXml" Target="../ink/ink373.xml"/><Relationship Id="rId207" Type="http://schemas.openxmlformats.org/officeDocument/2006/relationships/customXml" Target="../ink/ink380.xml"/><Relationship Id="rId414" Type="http://schemas.openxmlformats.org/officeDocument/2006/relationships/customXml" Target="../ink/ink484.xml"/><Relationship Id="rId498" Type="http://schemas.openxmlformats.org/officeDocument/2006/relationships/customXml" Target="../ink/ink527.xml"/><Relationship Id="rId621" Type="http://schemas.openxmlformats.org/officeDocument/2006/relationships/customXml" Target="../ink/ink589.xml"/><Relationship Id="rId1044" Type="http://schemas.openxmlformats.org/officeDocument/2006/relationships/customXml" Target="../ink/ink806.xml"/><Relationship Id="rId1251" Type="http://schemas.openxmlformats.org/officeDocument/2006/relationships/customXml" Target="../ink/ink911.xml"/><Relationship Id="rId1349" Type="http://schemas.openxmlformats.org/officeDocument/2006/relationships/customXml" Target="../ink/ink961.xml"/><Relationship Id="rId260" Type="http://schemas.openxmlformats.org/officeDocument/2006/relationships/image" Target="../media/image263.png"/><Relationship Id="rId719" Type="http://schemas.openxmlformats.org/officeDocument/2006/relationships/customXml" Target="../ink/ink641.xml"/><Relationship Id="rId926" Type="http://schemas.openxmlformats.org/officeDocument/2006/relationships/customXml" Target="../ink/ink746.xml"/><Relationship Id="rId1111" Type="http://schemas.openxmlformats.org/officeDocument/2006/relationships/customXml" Target="../ink/ink840.xml"/><Relationship Id="rId1556" Type="http://schemas.openxmlformats.org/officeDocument/2006/relationships/customXml" Target="../ink/ink1065.xml"/><Relationship Id="rId1763" Type="http://schemas.openxmlformats.org/officeDocument/2006/relationships/customXml" Target="../ink/ink1169.xml"/><Relationship Id="rId358" Type="http://schemas.openxmlformats.org/officeDocument/2006/relationships/image" Target="../media/image329.png"/><Relationship Id="rId565" Type="http://schemas.openxmlformats.org/officeDocument/2006/relationships/customXml" Target="../ink/ink561.xml"/><Relationship Id="rId772" Type="http://schemas.openxmlformats.org/officeDocument/2006/relationships/image" Target="../media/image530.png"/><Relationship Id="rId1195" Type="http://schemas.openxmlformats.org/officeDocument/2006/relationships/image" Target="../media/image739.png"/><Relationship Id="rId1209" Type="http://schemas.openxmlformats.org/officeDocument/2006/relationships/image" Target="../media/image746.png"/><Relationship Id="rId1416" Type="http://schemas.openxmlformats.org/officeDocument/2006/relationships/customXml" Target="../ink/ink995.xml"/><Relationship Id="rId1623" Type="http://schemas.openxmlformats.org/officeDocument/2006/relationships/image" Target="../media/image951.png"/><Relationship Id="rId1830" Type="http://schemas.openxmlformats.org/officeDocument/2006/relationships/image" Target="../media/image1054.png"/><Relationship Id="rId218" Type="http://schemas.openxmlformats.org/officeDocument/2006/relationships/image" Target="../media/image242.png"/><Relationship Id="rId425" Type="http://schemas.openxmlformats.org/officeDocument/2006/relationships/customXml" Target="../ink/ink490.xml"/><Relationship Id="rId632" Type="http://schemas.openxmlformats.org/officeDocument/2006/relationships/image" Target="../media/image464.png"/><Relationship Id="rId1055" Type="http://schemas.openxmlformats.org/officeDocument/2006/relationships/image" Target="../media/image670.png"/><Relationship Id="rId1262" Type="http://schemas.openxmlformats.org/officeDocument/2006/relationships/image" Target="../media/image772.png"/><Relationship Id="rId271" Type="http://schemas.openxmlformats.org/officeDocument/2006/relationships/customXml" Target="../ink/ink412.xml"/><Relationship Id="rId937" Type="http://schemas.openxmlformats.org/officeDocument/2006/relationships/customXml" Target="../ink/ink752.xml"/><Relationship Id="rId1122" Type="http://schemas.openxmlformats.org/officeDocument/2006/relationships/image" Target="../media/image703.png"/><Relationship Id="rId1567" Type="http://schemas.openxmlformats.org/officeDocument/2006/relationships/image" Target="../media/image923.png"/><Relationship Id="rId1774" Type="http://schemas.openxmlformats.org/officeDocument/2006/relationships/image" Target="../media/image1026.png"/><Relationship Id="rId369" Type="http://schemas.openxmlformats.org/officeDocument/2006/relationships/customXml" Target="../ink/ink461.xml"/><Relationship Id="rId576" Type="http://schemas.openxmlformats.org/officeDocument/2006/relationships/image" Target="../media/image436.png"/><Relationship Id="rId783" Type="http://schemas.openxmlformats.org/officeDocument/2006/relationships/customXml" Target="../ink/ink674.xml"/><Relationship Id="rId990" Type="http://schemas.openxmlformats.org/officeDocument/2006/relationships/image" Target="../media/image638.png"/><Relationship Id="rId1427" Type="http://schemas.openxmlformats.org/officeDocument/2006/relationships/image" Target="../media/image853.png"/><Relationship Id="rId1634" Type="http://schemas.openxmlformats.org/officeDocument/2006/relationships/customXml" Target="../ink/ink1104.xml"/><Relationship Id="rId1841" Type="http://schemas.openxmlformats.org/officeDocument/2006/relationships/customXml" Target="../ink/ink1208.xml"/><Relationship Id="rId229" Type="http://schemas.openxmlformats.org/officeDocument/2006/relationships/customXml" Target="../ink/ink391.xml"/><Relationship Id="rId436" Type="http://schemas.openxmlformats.org/officeDocument/2006/relationships/customXml" Target="../ink/ink496.xml"/><Relationship Id="rId643" Type="http://schemas.openxmlformats.org/officeDocument/2006/relationships/image" Target="../media/image469.png"/><Relationship Id="rId1066" Type="http://schemas.openxmlformats.org/officeDocument/2006/relationships/customXml" Target="../ink/ink817.xml"/><Relationship Id="rId1273" Type="http://schemas.openxmlformats.org/officeDocument/2006/relationships/customXml" Target="../ink/ink922.xml"/><Relationship Id="rId1480" Type="http://schemas.openxmlformats.org/officeDocument/2006/relationships/customXml" Target="../ink/ink1027.xml"/><Relationship Id="rId850" Type="http://schemas.openxmlformats.org/officeDocument/2006/relationships/customXml" Target="../ink/ink708.xml"/><Relationship Id="rId948" Type="http://schemas.openxmlformats.org/officeDocument/2006/relationships/image" Target="../media/image617.png"/><Relationship Id="rId1133" Type="http://schemas.openxmlformats.org/officeDocument/2006/relationships/image" Target="../media/image708.png"/><Relationship Id="rId1578" Type="http://schemas.openxmlformats.org/officeDocument/2006/relationships/customXml" Target="../ink/ink1076.xml"/><Relationship Id="rId1701" Type="http://schemas.openxmlformats.org/officeDocument/2006/relationships/customXml" Target="../ink/ink1138.xml"/><Relationship Id="rId1785" Type="http://schemas.openxmlformats.org/officeDocument/2006/relationships/customXml" Target="../ink/ink1180.xml"/><Relationship Id="rId282" Type="http://schemas.openxmlformats.org/officeDocument/2006/relationships/image" Target="../media/image274.png"/><Relationship Id="rId503" Type="http://schemas.openxmlformats.org/officeDocument/2006/relationships/image" Target="../media/image400.png"/><Relationship Id="rId587" Type="http://schemas.openxmlformats.org/officeDocument/2006/relationships/customXml" Target="../ink/ink572.xml"/><Relationship Id="rId710" Type="http://schemas.openxmlformats.org/officeDocument/2006/relationships/customXml" Target="../ink/ink636.xml"/><Relationship Id="rId808" Type="http://schemas.openxmlformats.org/officeDocument/2006/relationships/image" Target="../media/image548.png"/><Relationship Id="rId1340" Type="http://schemas.openxmlformats.org/officeDocument/2006/relationships/image" Target="../media/image810.png"/><Relationship Id="rId1438" Type="http://schemas.openxmlformats.org/officeDocument/2006/relationships/customXml" Target="../ink/ink1006.xml"/><Relationship Id="rId1645" Type="http://schemas.openxmlformats.org/officeDocument/2006/relationships/image" Target="../media/image962.png"/><Relationship Id="rId447" Type="http://schemas.openxmlformats.org/officeDocument/2006/relationships/image" Target="../media/image372.png"/><Relationship Id="rId794" Type="http://schemas.openxmlformats.org/officeDocument/2006/relationships/image" Target="../media/image541.png"/><Relationship Id="rId1077" Type="http://schemas.openxmlformats.org/officeDocument/2006/relationships/image" Target="../media/image681.png"/><Relationship Id="rId1200" Type="http://schemas.openxmlformats.org/officeDocument/2006/relationships/customXml" Target="../ink/ink885.xml"/><Relationship Id="rId1852" Type="http://schemas.openxmlformats.org/officeDocument/2006/relationships/image" Target="../media/image1065.png"/><Relationship Id="rId654" Type="http://schemas.openxmlformats.org/officeDocument/2006/relationships/image" Target="../media/image474.png"/><Relationship Id="rId861" Type="http://schemas.openxmlformats.org/officeDocument/2006/relationships/image" Target="../media/image574.png"/><Relationship Id="rId959" Type="http://schemas.openxmlformats.org/officeDocument/2006/relationships/customXml" Target="../ink/ink763.xml"/><Relationship Id="rId1284" Type="http://schemas.openxmlformats.org/officeDocument/2006/relationships/image" Target="../media/image783.png"/><Relationship Id="rId1491" Type="http://schemas.openxmlformats.org/officeDocument/2006/relationships/image" Target="../media/image885.png"/><Relationship Id="rId1505" Type="http://schemas.openxmlformats.org/officeDocument/2006/relationships/image" Target="../media/image892.png"/><Relationship Id="rId1589" Type="http://schemas.openxmlformats.org/officeDocument/2006/relationships/image" Target="../media/image934.png"/><Relationship Id="rId1712" Type="http://schemas.openxmlformats.org/officeDocument/2006/relationships/image" Target="../media/image995.png"/><Relationship Id="rId293" Type="http://schemas.openxmlformats.org/officeDocument/2006/relationships/customXml" Target="../ink/ink423.xml"/><Relationship Id="rId307" Type="http://schemas.openxmlformats.org/officeDocument/2006/relationships/customXml" Target="../ink/ink430.xml"/><Relationship Id="rId514" Type="http://schemas.openxmlformats.org/officeDocument/2006/relationships/customXml" Target="../ink/ink535.xml"/><Relationship Id="rId721" Type="http://schemas.openxmlformats.org/officeDocument/2006/relationships/image" Target="../media/image505.png"/><Relationship Id="rId1144" Type="http://schemas.openxmlformats.org/officeDocument/2006/relationships/customXml" Target="../ink/ink857.xml"/><Relationship Id="rId1351" Type="http://schemas.openxmlformats.org/officeDocument/2006/relationships/customXml" Target="../ink/ink962.xml"/><Relationship Id="rId1449" Type="http://schemas.openxmlformats.org/officeDocument/2006/relationships/image" Target="../media/image864.png"/><Relationship Id="rId1796" Type="http://schemas.openxmlformats.org/officeDocument/2006/relationships/image" Target="../media/image1037.png"/><Relationship Id="rId153" Type="http://schemas.openxmlformats.org/officeDocument/2006/relationships/customXml" Target="../ink/ink359.xml"/><Relationship Id="rId360" Type="http://schemas.openxmlformats.org/officeDocument/2006/relationships/image" Target="../media/image330.png"/><Relationship Id="rId598" Type="http://schemas.openxmlformats.org/officeDocument/2006/relationships/image" Target="../media/image447.png"/><Relationship Id="rId819" Type="http://schemas.openxmlformats.org/officeDocument/2006/relationships/image" Target="../media/image553.png"/><Relationship Id="rId1004" Type="http://schemas.openxmlformats.org/officeDocument/2006/relationships/image" Target="../media/image645.png"/><Relationship Id="rId1211" Type="http://schemas.openxmlformats.org/officeDocument/2006/relationships/image" Target="../media/image747.png"/><Relationship Id="rId1656" Type="http://schemas.openxmlformats.org/officeDocument/2006/relationships/customXml" Target="../ink/ink1115.xml"/><Relationship Id="rId1863" Type="http://schemas.openxmlformats.org/officeDocument/2006/relationships/customXml" Target="../ink/ink1219.xml"/><Relationship Id="rId220" Type="http://schemas.openxmlformats.org/officeDocument/2006/relationships/image" Target="../media/image243.png"/><Relationship Id="rId458" Type="http://schemas.openxmlformats.org/officeDocument/2006/relationships/customXml" Target="../ink/ink507.xml"/><Relationship Id="rId665" Type="http://schemas.openxmlformats.org/officeDocument/2006/relationships/customXml" Target="../ink/ink612.xml"/><Relationship Id="rId872" Type="http://schemas.openxmlformats.org/officeDocument/2006/relationships/customXml" Target="../ink/ink719.xml"/><Relationship Id="rId1088" Type="http://schemas.openxmlformats.org/officeDocument/2006/relationships/customXml" Target="../ink/ink828.xml"/><Relationship Id="rId1295" Type="http://schemas.openxmlformats.org/officeDocument/2006/relationships/customXml" Target="../ink/ink933.xml"/><Relationship Id="rId1309" Type="http://schemas.openxmlformats.org/officeDocument/2006/relationships/customXml" Target="../ink/ink940.xml"/><Relationship Id="rId1516" Type="http://schemas.openxmlformats.org/officeDocument/2006/relationships/customXml" Target="../ink/ink1045.xml"/><Relationship Id="rId1723" Type="http://schemas.openxmlformats.org/officeDocument/2006/relationships/customXml" Target="../ink/ink1149.xml"/><Relationship Id="rId318" Type="http://schemas.openxmlformats.org/officeDocument/2006/relationships/image" Target="../media/image292.png"/><Relationship Id="rId525" Type="http://schemas.openxmlformats.org/officeDocument/2006/relationships/image" Target="../media/image411.png"/><Relationship Id="rId732" Type="http://schemas.openxmlformats.org/officeDocument/2006/relationships/customXml" Target="../ink/ink648.xml"/><Relationship Id="rId1155" Type="http://schemas.openxmlformats.org/officeDocument/2006/relationships/image" Target="../media/image719.png"/><Relationship Id="rId1362" Type="http://schemas.openxmlformats.org/officeDocument/2006/relationships/image" Target="../media/image821.png"/><Relationship Id="rId371" Type="http://schemas.openxmlformats.org/officeDocument/2006/relationships/customXml" Target="../ink/ink462.xml"/><Relationship Id="rId1015" Type="http://schemas.openxmlformats.org/officeDocument/2006/relationships/image" Target="../media/image650.png"/><Relationship Id="rId1222" Type="http://schemas.openxmlformats.org/officeDocument/2006/relationships/customXml" Target="../ink/ink896.xml"/><Relationship Id="rId1667" Type="http://schemas.openxmlformats.org/officeDocument/2006/relationships/image" Target="../media/image973.png"/><Relationship Id="rId469" Type="http://schemas.openxmlformats.org/officeDocument/2006/relationships/image" Target="../media/image383.png"/><Relationship Id="rId676" Type="http://schemas.openxmlformats.org/officeDocument/2006/relationships/customXml" Target="../ink/ink618.xml"/><Relationship Id="rId883" Type="http://schemas.openxmlformats.org/officeDocument/2006/relationships/image" Target="../media/image585.png"/><Relationship Id="rId1099" Type="http://schemas.openxmlformats.org/officeDocument/2006/relationships/image" Target="../media/image692.png"/><Relationship Id="rId1527" Type="http://schemas.openxmlformats.org/officeDocument/2006/relationships/image" Target="../media/image903.png"/><Relationship Id="rId1734" Type="http://schemas.openxmlformats.org/officeDocument/2006/relationships/image" Target="../media/image1006.png"/><Relationship Id="rId231" Type="http://schemas.openxmlformats.org/officeDocument/2006/relationships/customXml" Target="../ink/ink392.xml"/><Relationship Id="rId329" Type="http://schemas.openxmlformats.org/officeDocument/2006/relationships/customXml" Target="../ink/ink441.xml"/><Relationship Id="rId536" Type="http://schemas.openxmlformats.org/officeDocument/2006/relationships/customXml" Target="../ink/ink546.xml"/><Relationship Id="rId1166" Type="http://schemas.openxmlformats.org/officeDocument/2006/relationships/customXml" Target="../ink/ink868.xml"/><Relationship Id="rId1373" Type="http://schemas.openxmlformats.org/officeDocument/2006/relationships/image" Target="../media/image826.png"/><Relationship Id="rId175" Type="http://schemas.openxmlformats.org/officeDocument/2006/relationships/customXml" Target="../ink/ink364.xml"/><Relationship Id="rId743" Type="http://schemas.openxmlformats.org/officeDocument/2006/relationships/customXml" Target="../ink/ink654.xml"/><Relationship Id="rId950" Type="http://schemas.openxmlformats.org/officeDocument/2006/relationships/image" Target="../media/image618.png"/><Relationship Id="rId1026" Type="http://schemas.openxmlformats.org/officeDocument/2006/relationships/customXml" Target="../ink/ink797.xml"/><Relationship Id="rId1580" Type="http://schemas.openxmlformats.org/officeDocument/2006/relationships/customXml" Target="../ink/ink1077.xml"/><Relationship Id="rId1678" Type="http://schemas.openxmlformats.org/officeDocument/2006/relationships/customXml" Target="../ink/ink1126.xml"/><Relationship Id="rId1801" Type="http://schemas.openxmlformats.org/officeDocument/2006/relationships/customXml" Target="../ink/ink1188.xml"/><Relationship Id="rId382" Type="http://schemas.openxmlformats.org/officeDocument/2006/relationships/image" Target="../media/image341.png"/><Relationship Id="rId603" Type="http://schemas.openxmlformats.org/officeDocument/2006/relationships/customXml" Target="../ink/ink580.xml"/><Relationship Id="rId687" Type="http://schemas.openxmlformats.org/officeDocument/2006/relationships/image" Target="../media/image490.png"/><Relationship Id="rId810" Type="http://schemas.openxmlformats.org/officeDocument/2006/relationships/image" Target="../media/image549.png"/><Relationship Id="rId908" Type="http://schemas.openxmlformats.org/officeDocument/2006/relationships/customXml" Target="../ink/ink737.xml"/><Relationship Id="rId1233" Type="http://schemas.openxmlformats.org/officeDocument/2006/relationships/image" Target="../media/image758.png"/><Relationship Id="rId1440" Type="http://schemas.openxmlformats.org/officeDocument/2006/relationships/customXml" Target="../ink/ink1007.xml"/><Relationship Id="rId1538" Type="http://schemas.openxmlformats.org/officeDocument/2006/relationships/customXml" Target="../ink/ink1056.xml"/><Relationship Id="rId242" Type="http://schemas.openxmlformats.org/officeDocument/2006/relationships/image" Target="../media/image254.png"/><Relationship Id="rId894" Type="http://schemas.openxmlformats.org/officeDocument/2006/relationships/customXml" Target="../ink/ink730.xml"/><Relationship Id="rId1177" Type="http://schemas.openxmlformats.org/officeDocument/2006/relationships/image" Target="../media/image730.png"/><Relationship Id="rId1300" Type="http://schemas.openxmlformats.org/officeDocument/2006/relationships/image" Target="../media/image791.png"/><Relationship Id="rId1745" Type="http://schemas.openxmlformats.org/officeDocument/2006/relationships/customXml" Target="../ink/ink1160.xml"/><Relationship Id="rId547" Type="http://schemas.openxmlformats.org/officeDocument/2006/relationships/customXml" Target="../ink/ink552.xml"/><Relationship Id="rId754" Type="http://schemas.openxmlformats.org/officeDocument/2006/relationships/image" Target="../media/image521.png"/><Relationship Id="rId961" Type="http://schemas.openxmlformats.org/officeDocument/2006/relationships/customXml" Target="../ink/ink764.xml"/><Relationship Id="rId1384" Type="http://schemas.openxmlformats.org/officeDocument/2006/relationships/customXml" Target="../ink/ink979.xml"/><Relationship Id="rId1591" Type="http://schemas.openxmlformats.org/officeDocument/2006/relationships/image" Target="../media/image935.png"/><Relationship Id="rId1605" Type="http://schemas.openxmlformats.org/officeDocument/2006/relationships/image" Target="../media/image942.png"/><Relationship Id="rId1689" Type="http://schemas.openxmlformats.org/officeDocument/2006/relationships/customXml" Target="../ink/ink1132.xml"/><Relationship Id="rId1812" Type="http://schemas.openxmlformats.org/officeDocument/2006/relationships/image" Target="../media/image1045.png"/><Relationship Id="rId186" Type="http://schemas.openxmlformats.org/officeDocument/2006/relationships/image" Target="../media/image323.png"/><Relationship Id="rId393" Type="http://schemas.openxmlformats.org/officeDocument/2006/relationships/image" Target="../media/image346.png"/><Relationship Id="rId407" Type="http://schemas.openxmlformats.org/officeDocument/2006/relationships/image" Target="../media/image353.png"/><Relationship Id="rId614" Type="http://schemas.openxmlformats.org/officeDocument/2006/relationships/image" Target="../media/image455.png"/><Relationship Id="rId821" Type="http://schemas.openxmlformats.org/officeDocument/2006/relationships/image" Target="../media/image554.png"/><Relationship Id="rId1037" Type="http://schemas.openxmlformats.org/officeDocument/2006/relationships/image" Target="../media/image661.png"/><Relationship Id="rId1244" Type="http://schemas.openxmlformats.org/officeDocument/2006/relationships/customXml" Target="../ink/ink907.xml"/><Relationship Id="rId1451" Type="http://schemas.openxmlformats.org/officeDocument/2006/relationships/image" Target="../media/image865.png"/><Relationship Id="rId253" Type="http://schemas.openxmlformats.org/officeDocument/2006/relationships/customXml" Target="../ink/ink403.xml"/><Relationship Id="rId460" Type="http://schemas.openxmlformats.org/officeDocument/2006/relationships/customXml" Target="../ink/ink508.xml"/><Relationship Id="rId698" Type="http://schemas.openxmlformats.org/officeDocument/2006/relationships/customXml" Target="../ink/ink629.xml"/><Relationship Id="rId919" Type="http://schemas.openxmlformats.org/officeDocument/2006/relationships/image" Target="../media/image603.png"/><Relationship Id="rId1090" Type="http://schemas.openxmlformats.org/officeDocument/2006/relationships/customXml" Target="../ink/ink829.xml"/><Relationship Id="rId1104" Type="http://schemas.openxmlformats.org/officeDocument/2006/relationships/customXml" Target="../ink/ink836.xml"/><Relationship Id="rId1311" Type="http://schemas.openxmlformats.org/officeDocument/2006/relationships/customXml" Target="../ink/ink941.xml"/><Relationship Id="rId1549" Type="http://schemas.openxmlformats.org/officeDocument/2006/relationships/image" Target="../media/image914.png"/><Relationship Id="rId1756" Type="http://schemas.openxmlformats.org/officeDocument/2006/relationships/image" Target="../media/image1017.png"/><Relationship Id="rId320" Type="http://schemas.openxmlformats.org/officeDocument/2006/relationships/image" Target="../media/image293.png"/><Relationship Id="rId558" Type="http://schemas.openxmlformats.org/officeDocument/2006/relationships/image" Target="../media/image427.png"/><Relationship Id="rId765" Type="http://schemas.openxmlformats.org/officeDocument/2006/relationships/customXml" Target="../ink/ink665.xml"/><Relationship Id="rId972" Type="http://schemas.openxmlformats.org/officeDocument/2006/relationships/image" Target="../media/image629.png"/><Relationship Id="rId1188" Type="http://schemas.openxmlformats.org/officeDocument/2006/relationships/customXml" Target="../ink/ink879.xml"/><Relationship Id="rId1395" Type="http://schemas.openxmlformats.org/officeDocument/2006/relationships/image" Target="../media/image837.png"/><Relationship Id="rId1409" Type="http://schemas.openxmlformats.org/officeDocument/2006/relationships/image" Target="../media/image844.png"/><Relationship Id="rId1616" Type="http://schemas.openxmlformats.org/officeDocument/2006/relationships/customXml" Target="../ink/ink1095.xml"/><Relationship Id="rId1823" Type="http://schemas.openxmlformats.org/officeDocument/2006/relationships/customXml" Target="../ink/ink1199.xml"/><Relationship Id="rId197" Type="http://schemas.openxmlformats.org/officeDocument/2006/relationships/customXml" Target="../ink/ink375.xml"/><Relationship Id="rId418" Type="http://schemas.openxmlformats.org/officeDocument/2006/relationships/customXml" Target="../ink/ink486.xml"/><Relationship Id="rId625" Type="http://schemas.openxmlformats.org/officeDocument/2006/relationships/customXml" Target="../ink/ink591.xml"/><Relationship Id="rId832" Type="http://schemas.openxmlformats.org/officeDocument/2006/relationships/customXml" Target="../ink/ink699.xml"/><Relationship Id="rId1048" Type="http://schemas.openxmlformats.org/officeDocument/2006/relationships/customXml" Target="../ink/ink808.xml"/><Relationship Id="rId1255" Type="http://schemas.openxmlformats.org/officeDocument/2006/relationships/customXml" Target="../ink/ink913.xml"/><Relationship Id="rId1462" Type="http://schemas.openxmlformats.org/officeDocument/2006/relationships/customXml" Target="../ink/ink1018.xml"/><Relationship Id="rId264" Type="http://schemas.openxmlformats.org/officeDocument/2006/relationships/image" Target="../media/image265.png"/><Relationship Id="rId471" Type="http://schemas.openxmlformats.org/officeDocument/2006/relationships/image" Target="../media/image384.png"/><Relationship Id="rId1115" Type="http://schemas.openxmlformats.org/officeDocument/2006/relationships/customXml" Target="../ink/ink842.xml"/><Relationship Id="rId1322" Type="http://schemas.openxmlformats.org/officeDocument/2006/relationships/customXml" Target="../ink/ink947.xml"/><Relationship Id="rId1767" Type="http://schemas.openxmlformats.org/officeDocument/2006/relationships/customXml" Target="../ink/ink1171.xml"/><Relationship Id="rId569" Type="http://schemas.openxmlformats.org/officeDocument/2006/relationships/customXml" Target="../ink/ink563.xml"/><Relationship Id="rId776" Type="http://schemas.openxmlformats.org/officeDocument/2006/relationships/image" Target="../media/image532.png"/><Relationship Id="rId983" Type="http://schemas.openxmlformats.org/officeDocument/2006/relationships/customXml" Target="../ink/ink775.xml"/><Relationship Id="rId1199" Type="http://schemas.openxmlformats.org/officeDocument/2006/relationships/image" Target="../media/image741.png"/><Relationship Id="rId1627" Type="http://schemas.openxmlformats.org/officeDocument/2006/relationships/image" Target="../media/image953.png"/><Relationship Id="rId1834" Type="http://schemas.openxmlformats.org/officeDocument/2006/relationships/image" Target="../media/image1056.png"/><Relationship Id="rId331" Type="http://schemas.openxmlformats.org/officeDocument/2006/relationships/customXml" Target="../ink/ink442.xml"/><Relationship Id="rId429" Type="http://schemas.openxmlformats.org/officeDocument/2006/relationships/customXml" Target="../ink/ink492.xml"/><Relationship Id="rId636" Type="http://schemas.openxmlformats.org/officeDocument/2006/relationships/image" Target="../media/image466.png"/><Relationship Id="rId1059" Type="http://schemas.openxmlformats.org/officeDocument/2006/relationships/image" Target="../media/image672.png"/><Relationship Id="rId1266" Type="http://schemas.openxmlformats.org/officeDocument/2006/relationships/image" Target="../media/image774.png"/><Relationship Id="rId1473" Type="http://schemas.openxmlformats.org/officeDocument/2006/relationships/image" Target="../media/image876.png"/><Relationship Id="rId843" Type="http://schemas.openxmlformats.org/officeDocument/2006/relationships/image" Target="../media/image565.png"/><Relationship Id="rId1126" Type="http://schemas.openxmlformats.org/officeDocument/2006/relationships/customXml" Target="../ink/ink848.xml"/><Relationship Id="rId1680" Type="http://schemas.openxmlformats.org/officeDocument/2006/relationships/customXml" Target="../ink/ink1127.xml"/><Relationship Id="rId1778" Type="http://schemas.openxmlformats.org/officeDocument/2006/relationships/image" Target="../media/image1028.png"/><Relationship Id="rId275" Type="http://schemas.openxmlformats.org/officeDocument/2006/relationships/customXml" Target="../ink/ink414.xml"/><Relationship Id="rId482" Type="http://schemas.openxmlformats.org/officeDocument/2006/relationships/customXml" Target="../ink/ink519.xml"/><Relationship Id="rId703" Type="http://schemas.openxmlformats.org/officeDocument/2006/relationships/customXml" Target="../ink/ink632.xml"/><Relationship Id="rId910" Type="http://schemas.openxmlformats.org/officeDocument/2006/relationships/customXml" Target="../ink/ink738.xml"/><Relationship Id="rId1333" Type="http://schemas.openxmlformats.org/officeDocument/2006/relationships/image" Target="../media/image807.png"/><Relationship Id="rId1540" Type="http://schemas.openxmlformats.org/officeDocument/2006/relationships/customXml" Target="../ink/ink1057.xml"/><Relationship Id="rId1638" Type="http://schemas.openxmlformats.org/officeDocument/2006/relationships/customXml" Target="../ink/ink1106.xml"/><Relationship Id="rId342" Type="http://schemas.openxmlformats.org/officeDocument/2006/relationships/image" Target="../media/image304.png"/><Relationship Id="rId787" Type="http://schemas.openxmlformats.org/officeDocument/2006/relationships/customXml" Target="../ink/ink676.xml"/><Relationship Id="rId994" Type="http://schemas.openxmlformats.org/officeDocument/2006/relationships/image" Target="../media/image640.png"/><Relationship Id="rId1400" Type="http://schemas.openxmlformats.org/officeDocument/2006/relationships/customXml" Target="../ink/ink987.xml"/><Relationship Id="rId1845" Type="http://schemas.openxmlformats.org/officeDocument/2006/relationships/customXml" Target="../ink/ink1210.xml"/><Relationship Id="rId202" Type="http://schemas.openxmlformats.org/officeDocument/2006/relationships/image" Target="../media/image235.png"/><Relationship Id="rId647" Type="http://schemas.openxmlformats.org/officeDocument/2006/relationships/customXml" Target="../ink/ink603.xml"/><Relationship Id="rId854" Type="http://schemas.openxmlformats.org/officeDocument/2006/relationships/customXml" Target="../ink/ink710.xml"/><Relationship Id="rId1277" Type="http://schemas.openxmlformats.org/officeDocument/2006/relationships/customXml" Target="../ink/ink924.xml"/><Relationship Id="rId1484" Type="http://schemas.openxmlformats.org/officeDocument/2006/relationships/customXml" Target="../ink/ink1029.xml"/><Relationship Id="rId1691" Type="http://schemas.openxmlformats.org/officeDocument/2006/relationships/customXml" Target="../ink/ink1133.xml"/><Relationship Id="rId1705" Type="http://schemas.openxmlformats.org/officeDocument/2006/relationships/customXml" Target="../ink/ink1140.xml"/><Relationship Id="rId286" Type="http://schemas.openxmlformats.org/officeDocument/2006/relationships/image" Target="../media/image276.png"/><Relationship Id="rId493" Type="http://schemas.openxmlformats.org/officeDocument/2006/relationships/image" Target="../media/image395.png"/><Relationship Id="rId507" Type="http://schemas.openxmlformats.org/officeDocument/2006/relationships/image" Target="../media/image402.png"/><Relationship Id="rId714" Type="http://schemas.openxmlformats.org/officeDocument/2006/relationships/customXml" Target="../ink/ink638.xml"/><Relationship Id="rId921" Type="http://schemas.openxmlformats.org/officeDocument/2006/relationships/image" Target="../media/image604.png"/><Relationship Id="rId1137" Type="http://schemas.openxmlformats.org/officeDocument/2006/relationships/image" Target="../media/image710.png"/><Relationship Id="rId1344" Type="http://schemas.openxmlformats.org/officeDocument/2006/relationships/image" Target="../media/image812.png"/><Relationship Id="rId1551" Type="http://schemas.openxmlformats.org/officeDocument/2006/relationships/image" Target="../media/image915.png"/><Relationship Id="rId1789" Type="http://schemas.openxmlformats.org/officeDocument/2006/relationships/customXml" Target="../ink/ink1182.xml"/><Relationship Id="rId353" Type="http://schemas.openxmlformats.org/officeDocument/2006/relationships/customXml" Target="../ink/ink453.xml"/><Relationship Id="rId560" Type="http://schemas.openxmlformats.org/officeDocument/2006/relationships/image" Target="../media/image428.png"/><Relationship Id="rId798" Type="http://schemas.openxmlformats.org/officeDocument/2006/relationships/image" Target="../media/image543.png"/><Relationship Id="rId1190" Type="http://schemas.openxmlformats.org/officeDocument/2006/relationships/customXml" Target="../ink/ink880.xml"/><Relationship Id="rId1204" Type="http://schemas.openxmlformats.org/officeDocument/2006/relationships/customXml" Target="../ink/ink887.xml"/><Relationship Id="rId1411" Type="http://schemas.openxmlformats.org/officeDocument/2006/relationships/image" Target="../media/image845.png"/><Relationship Id="rId1649" Type="http://schemas.openxmlformats.org/officeDocument/2006/relationships/image" Target="../media/image964.png"/><Relationship Id="rId1856" Type="http://schemas.openxmlformats.org/officeDocument/2006/relationships/image" Target="../media/image1067.png"/><Relationship Id="rId213" Type="http://schemas.openxmlformats.org/officeDocument/2006/relationships/customXml" Target="../ink/ink383.xml"/><Relationship Id="rId420" Type="http://schemas.openxmlformats.org/officeDocument/2006/relationships/image" Target="../media/image359.png"/><Relationship Id="rId658" Type="http://schemas.openxmlformats.org/officeDocument/2006/relationships/image" Target="../media/image476.png"/><Relationship Id="rId865" Type="http://schemas.openxmlformats.org/officeDocument/2006/relationships/image" Target="../media/image576.png"/><Relationship Id="rId1050" Type="http://schemas.openxmlformats.org/officeDocument/2006/relationships/customXml" Target="../ink/ink809.xml"/><Relationship Id="rId1288" Type="http://schemas.openxmlformats.org/officeDocument/2006/relationships/image" Target="../media/image785.png"/><Relationship Id="rId1495" Type="http://schemas.openxmlformats.org/officeDocument/2006/relationships/image" Target="../media/image887.png"/><Relationship Id="rId1509" Type="http://schemas.openxmlformats.org/officeDocument/2006/relationships/image" Target="../media/image894.png"/><Relationship Id="rId1716" Type="http://schemas.openxmlformats.org/officeDocument/2006/relationships/image" Target="../media/image997.png"/><Relationship Id="rId297" Type="http://schemas.openxmlformats.org/officeDocument/2006/relationships/customXml" Target="../ink/ink425.xml"/><Relationship Id="rId518" Type="http://schemas.openxmlformats.org/officeDocument/2006/relationships/customXml" Target="../ink/ink537.xml"/><Relationship Id="rId725" Type="http://schemas.openxmlformats.org/officeDocument/2006/relationships/image" Target="../media/image507.png"/><Relationship Id="rId932" Type="http://schemas.openxmlformats.org/officeDocument/2006/relationships/image" Target="../media/image609.png"/><Relationship Id="rId1148" Type="http://schemas.openxmlformats.org/officeDocument/2006/relationships/customXml" Target="../ink/ink859.xml"/><Relationship Id="rId1355" Type="http://schemas.openxmlformats.org/officeDocument/2006/relationships/customXml" Target="../ink/ink964.xml"/><Relationship Id="rId1562" Type="http://schemas.openxmlformats.org/officeDocument/2006/relationships/customXml" Target="../ink/ink1068.xml"/><Relationship Id="rId157" Type="http://schemas.openxmlformats.org/officeDocument/2006/relationships/customXml" Target="../ink/ink361.xml"/><Relationship Id="rId364" Type="http://schemas.openxmlformats.org/officeDocument/2006/relationships/image" Target="../media/image332.png"/><Relationship Id="rId1008" Type="http://schemas.openxmlformats.org/officeDocument/2006/relationships/customXml" Target="../ink/ink788.xml"/><Relationship Id="rId1215" Type="http://schemas.openxmlformats.org/officeDocument/2006/relationships/image" Target="../media/image749.png"/><Relationship Id="rId1422" Type="http://schemas.openxmlformats.org/officeDocument/2006/relationships/customXml" Target="../ink/ink998.xml"/><Relationship Id="rId1867" Type="http://schemas.openxmlformats.org/officeDocument/2006/relationships/customXml" Target="../ink/ink1221.xml"/><Relationship Id="rId571" Type="http://schemas.openxmlformats.org/officeDocument/2006/relationships/customXml" Target="../ink/ink564.xml"/><Relationship Id="rId669" Type="http://schemas.openxmlformats.org/officeDocument/2006/relationships/customXml" Target="../ink/ink614.xml"/><Relationship Id="rId876" Type="http://schemas.openxmlformats.org/officeDocument/2006/relationships/customXml" Target="../ink/ink721.xml"/><Relationship Id="rId1299" Type="http://schemas.openxmlformats.org/officeDocument/2006/relationships/customXml" Target="../ink/ink935.xml"/><Relationship Id="rId1727" Type="http://schemas.openxmlformats.org/officeDocument/2006/relationships/customXml" Target="../ink/ink1151.xml"/><Relationship Id="rId224" Type="http://schemas.openxmlformats.org/officeDocument/2006/relationships/image" Target="../media/image245.png"/><Relationship Id="rId431" Type="http://schemas.openxmlformats.org/officeDocument/2006/relationships/customXml" Target="../ink/ink493.xml"/><Relationship Id="rId529" Type="http://schemas.openxmlformats.org/officeDocument/2006/relationships/image" Target="../media/image413.png"/><Relationship Id="rId736" Type="http://schemas.openxmlformats.org/officeDocument/2006/relationships/image" Target="../media/image512.png"/><Relationship Id="rId1061" Type="http://schemas.openxmlformats.org/officeDocument/2006/relationships/image" Target="../media/image673.png"/><Relationship Id="rId1159" Type="http://schemas.openxmlformats.org/officeDocument/2006/relationships/image" Target="../media/image721.png"/><Relationship Id="rId1366" Type="http://schemas.openxmlformats.org/officeDocument/2006/relationships/customXml" Target="../ink/ink970.xml"/><Relationship Id="rId943" Type="http://schemas.openxmlformats.org/officeDocument/2006/relationships/customXml" Target="../ink/ink755.xml"/><Relationship Id="rId1019" Type="http://schemas.openxmlformats.org/officeDocument/2006/relationships/image" Target="../media/image652.png"/><Relationship Id="rId1573" Type="http://schemas.openxmlformats.org/officeDocument/2006/relationships/image" Target="../media/image926.png"/><Relationship Id="rId1780" Type="http://schemas.openxmlformats.org/officeDocument/2006/relationships/image" Target="../media/image1029.png"/><Relationship Id="rId375" Type="http://schemas.openxmlformats.org/officeDocument/2006/relationships/customXml" Target="../ink/ink464.xml"/><Relationship Id="rId582" Type="http://schemas.openxmlformats.org/officeDocument/2006/relationships/image" Target="../media/image439.png"/><Relationship Id="rId803" Type="http://schemas.openxmlformats.org/officeDocument/2006/relationships/customXml" Target="../ink/ink684.xml"/><Relationship Id="rId1226" Type="http://schemas.openxmlformats.org/officeDocument/2006/relationships/customXml" Target="../ink/ink898.xml"/><Relationship Id="rId1433" Type="http://schemas.openxmlformats.org/officeDocument/2006/relationships/image" Target="../media/image856.png"/><Relationship Id="rId1640" Type="http://schemas.openxmlformats.org/officeDocument/2006/relationships/customXml" Target="../ink/ink1107.xml"/><Relationship Id="rId1738" Type="http://schemas.openxmlformats.org/officeDocument/2006/relationships/image" Target="../media/image1008.png"/><Relationship Id="rId3" Type="http://schemas.openxmlformats.org/officeDocument/2006/relationships/customXml" Target="../ink/ink358.xml"/><Relationship Id="rId235" Type="http://schemas.openxmlformats.org/officeDocument/2006/relationships/customXml" Target="../ink/ink394.xml"/><Relationship Id="rId442" Type="http://schemas.openxmlformats.org/officeDocument/2006/relationships/customXml" Target="../ink/ink499.xml"/><Relationship Id="rId887" Type="http://schemas.openxmlformats.org/officeDocument/2006/relationships/image" Target="../media/image587.png"/><Relationship Id="rId1072" Type="http://schemas.openxmlformats.org/officeDocument/2006/relationships/customXml" Target="../ink/ink820.xml"/><Relationship Id="rId1500" Type="http://schemas.openxmlformats.org/officeDocument/2006/relationships/customXml" Target="../ink/ink1037.xml"/><Relationship Id="rId302" Type="http://schemas.openxmlformats.org/officeDocument/2006/relationships/image" Target="../media/image284.png"/><Relationship Id="rId747" Type="http://schemas.openxmlformats.org/officeDocument/2006/relationships/customXml" Target="../ink/ink656.xml"/><Relationship Id="rId954" Type="http://schemas.openxmlformats.org/officeDocument/2006/relationships/image" Target="../media/image620.png"/><Relationship Id="rId1377" Type="http://schemas.openxmlformats.org/officeDocument/2006/relationships/image" Target="../media/image828.png"/><Relationship Id="rId1584" Type="http://schemas.openxmlformats.org/officeDocument/2006/relationships/customXml" Target="../ink/ink1079.xml"/><Relationship Id="rId1791" Type="http://schemas.openxmlformats.org/officeDocument/2006/relationships/customXml" Target="../ink/ink1183.xml"/><Relationship Id="rId1805" Type="http://schemas.openxmlformats.org/officeDocument/2006/relationships/customXml" Target="../ink/ink1190.xml"/><Relationship Id="rId179" Type="http://schemas.openxmlformats.org/officeDocument/2006/relationships/customXml" Target="../ink/ink366.xml"/><Relationship Id="rId386" Type="http://schemas.openxmlformats.org/officeDocument/2006/relationships/image" Target="../media/image343.png"/><Relationship Id="rId593" Type="http://schemas.openxmlformats.org/officeDocument/2006/relationships/customXml" Target="../ink/ink575.xml"/><Relationship Id="rId607" Type="http://schemas.openxmlformats.org/officeDocument/2006/relationships/customXml" Target="../ink/ink582.xml"/><Relationship Id="rId814" Type="http://schemas.openxmlformats.org/officeDocument/2006/relationships/image" Target="../media/image551.png"/><Relationship Id="rId1237" Type="http://schemas.openxmlformats.org/officeDocument/2006/relationships/image" Target="../media/image760.png"/><Relationship Id="rId1444" Type="http://schemas.openxmlformats.org/officeDocument/2006/relationships/customXml" Target="../ink/ink1009.xml"/><Relationship Id="rId1651" Type="http://schemas.openxmlformats.org/officeDocument/2006/relationships/image" Target="../media/image965.png"/><Relationship Id="rId246" Type="http://schemas.openxmlformats.org/officeDocument/2006/relationships/image" Target="../media/image256.png"/><Relationship Id="rId453" Type="http://schemas.openxmlformats.org/officeDocument/2006/relationships/image" Target="../media/image375.png"/><Relationship Id="rId660" Type="http://schemas.openxmlformats.org/officeDocument/2006/relationships/image" Target="../media/image477.png"/><Relationship Id="rId898" Type="http://schemas.openxmlformats.org/officeDocument/2006/relationships/customXml" Target="../ink/ink732.xml"/><Relationship Id="rId1083" Type="http://schemas.openxmlformats.org/officeDocument/2006/relationships/image" Target="../media/image684.png"/><Relationship Id="rId1290" Type="http://schemas.openxmlformats.org/officeDocument/2006/relationships/image" Target="../media/image786.png"/><Relationship Id="rId1304" Type="http://schemas.openxmlformats.org/officeDocument/2006/relationships/image" Target="../media/image793.png"/><Relationship Id="rId1511" Type="http://schemas.openxmlformats.org/officeDocument/2006/relationships/image" Target="../media/image895.png"/><Relationship Id="rId1749" Type="http://schemas.openxmlformats.org/officeDocument/2006/relationships/customXml" Target="../ink/ink1162.xml"/><Relationship Id="rId313" Type="http://schemas.openxmlformats.org/officeDocument/2006/relationships/customXml" Target="../ink/ink433.xml"/><Relationship Id="rId758" Type="http://schemas.openxmlformats.org/officeDocument/2006/relationships/image" Target="../media/image523.png"/><Relationship Id="rId965" Type="http://schemas.openxmlformats.org/officeDocument/2006/relationships/customXml" Target="../ink/ink766.xml"/><Relationship Id="rId1150" Type="http://schemas.openxmlformats.org/officeDocument/2006/relationships/customXml" Target="../ink/ink860.xml"/><Relationship Id="rId1388" Type="http://schemas.openxmlformats.org/officeDocument/2006/relationships/customXml" Target="../ink/ink981.xml"/><Relationship Id="rId1595" Type="http://schemas.openxmlformats.org/officeDocument/2006/relationships/image" Target="../media/image937.png"/><Relationship Id="rId1609" Type="http://schemas.openxmlformats.org/officeDocument/2006/relationships/image" Target="../media/image944.png"/><Relationship Id="rId1816" Type="http://schemas.openxmlformats.org/officeDocument/2006/relationships/image" Target="../media/image1047.png"/><Relationship Id="rId397" Type="http://schemas.openxmlformats.org/officeDocument/2006/relationships/image" Target="../media/image348.png"/><Relationship Id="rId520" Type="http://schemas.openxmlformats.org/officeDocument/2006/relationships/customXml" Target="../ink/ink538.xml"/><Relationship Id="rId618" Type="http://schemas.openxmlformats.org/officeDocument/2006/relationships/image" Target="../media/image457.png"/><Relationship Id="rId825" Type="http://schemas.openxmlformats.org/officeDocument/2006/relationships/image" Target="../media/image556.png"/><Relationship Id="rId1248" Type="http://schemas.openxmlformats.org/officeDocument/2006/relationships/customXml" Target="../ink/ink909.xml"/><Relationship Id="rId1455" Type="http://schemas.openxmlformats.org/officeDocument/2006/relationships/image" Target="../media/image867.png"/><Relationship Id="rId1662" Type="http://schemas.openxmlformats.org/officeDocument/2006/relationships/customXml" Target="../ink/ink1118.xml"/><Relationship Id="rId257" Type="http://schemas.openxmlformats.org/officeDocument/2006/relationships/customXml" Target="../ink/ink405.xml"/><Relationship Id="rId464" Type="http://schemas.openxmlformats.org/officeDocument/2006/relationships/customXml" Target="../ink/ink510.xml"/><Relationship Id="rId1010" Type="http://schemas.openxmlformats.org/officeDocument/2006/relationships/customXml" Target="../ink/ink789.xml"/><Relationship Id="rId1094" Type="http://schemas.openxmlformats.org/officeDocument/2006/relationships/customXml" Target="../ink/ink831.xml"/><Relationship Id="rId1108" Type="http://schemas.openxmlformats.org/officeDocument/2006/relationships/customXml" Target="../ink/ink838.xml"/><Relationship Id="rId1315" Type="http://schemas.openxmlformats.org/officeDocument/2006/relationships/image" Target="../media/image798.png"/><Relationship Id="rId671" Type="http://schemas.openxmlformats.org/officeDocument/2006/relationships/image" Target="../media/image482.png"/><Relationship Id="rId769" Type="http://schemas.openxmlformats.org/officeDocument/2006/relationships/customXml" Target="../ink/ink667.xml"/><Relationship Id="rId976" Type="http://schemas.openxmlformats.org/officeDocument/2006/relationships/image" Target="../media/image631.png"/><Relationship Id="rId1399" Type="http://schemas.openxmlformats.org/officeDocument/2006/relationships/image" Target="../media/image839.png"/><Relationship Id="rId324" Type="http://schemas.openxmlformats.org/officeDocument/2006/relationships/image" Target="../media/image295.png"/><Relationship Id="rId531" Type="http://schemas.openxmlformats.org/officeDocument/2006/relationships/image" Target="../media/image414.png"/><Relationship Id="rId629" Type="http://schemas.openxmlformats.org/officeDocument/2006/relationships/customXml" Target="../ink/ink593.xml"/><Relationship Id="rId1161" Type="http://schemas.openxmlformats.org/officeDocument/2006/relationships/image" Target="../media/image722.png"/><Relationship Id="rId1259" Type="http://schemas.openxmlformats.org/officeDocument/2006/relationships/customXml" Target="../ink/ink915.xml"/><Relationship Id="rId1466" Type="http://schemas.openxmlformats.org/officeDocument/2006/relationships/customXml" Target="../ink/ink1020.xml"/><Relationship Id="rId836" Type="http://schemas.openxmlformats.org/officeDocument/2006/relationships/customXml" Target="../ink/ink701.xml"/><Relationship Id="rId1021" Type="http://schemas.openxmlformats.org/officeDocument/2006/relationships/image" Target="../media/image653.png"/><Relationship Id="rId1119" Type="http://schemas.openxmlformats.org/officeDocument/2006/relationships/customXml" Target="../ink/ink844.xml"/><Relationship Id="rId1673" Type="http://schemas.openxmlformats.org/officeDocument/2006/relationships/image" Target="../media/image976.png"/><Relationship Id="rId903" Type="http://schemas.openxmlformats.org/officeDocument/2006/relationships/image" Target="../media/image595.png"/><Relationship Id="rId1326" Type="http://schemas.openxmlformats.org/officeDocument/2006/relationships/customXml" Target="../ink/ink949.xml"/><Relationship Id="rId1533" Type="http://schemas.openxmlformats.org/officeDocument/2006/relationships/image" Target="../media/image906.png"/><Relationship Id="rId1740" Type="http://schemas.openxmlformats.org/officeDocument/2006/relationships/image" Target="../media/image1009.png"/><Relationship Id="rId1600" Type="http://schemas.openxmlformats.org/officeDocument/2006/relationships/customXml" Target="../ink/ink1087.xml"/><Relationship Id="rId1838" Type="http://schemas.openxmlformats.org/officeDocument/2006/relationships/image" Target="../media/image1058.png"/><Relationship Id="rId181" Type="http://schemas.openxmlformats.org/officeDocument/2006/relationships/customXml" Target="../ink/ink367.xml"/><Relationship Id="rId279" Type="http://schemas.openxmlformats.org/officeDocument/2006/relationships/customXml" Target="../ink/ink416.xml"/><Relationship Id="rId486" Type="http://schemas.openxmlformats.org/officeDocument/2006/relationships/customXml" Target="../ink/ink521.xml"/><Relationship Id="rId693" Type="http://schemas.openxmlformats.org/officeDocument/2006/relationships/image" Target="../media/image493.png"/><Relationship Id="rId346" Type="http://schemas.openxmlformats.org/officeDocument/2006/relationships/image" Target="../media/image309.png"/><Relationship Id="rId553" Type="http://schemas.openxmlformats.org/officeDocument/2006/relationships/customXml" Target="../ink/ink555.xml"/><Relationship Id="rId760" Type="http://schemas.openxmlformats.org/officeDocument/2006/relationships/image" Target="../media/image524.png"/><Relationship Id="rId998" Type="http://schemas.openxmlformats.org/officeDocument/2006/relationships/image" Target="../media/image642.png"/><Relationship Id="rId1183" Type="http://schemas.openxmlformats.org/officeDocument/2006/relationships/image" Target="../media/image733.png"/><Relationship Id="rId1390" Type="http://schemas.openxmlformats.org/officeDocument/2006/relationships/customXml" Target="../ink/ink982.xml"/><Relationship Id="rId206" Type="http://schemas.openxmlformats.org/officeDocument/2006/relationships/image" Target="../media/image236.png"/><Relationship Id="rId413" Type="http://schemas.openxmlformats.org/officeDocument/2006/relationships/image" Target="../media/image356.png"/><Relationship Id="rId858" Type="http://schemas.openxmlformats.org/officeDocument/2006/relationships/customXml" Target="../ink/ink712.xml"/><Relationship Id="rId1043" Type="http://schemas.openxmlformats.org/officeDocument/2006/relationships/image" Target="../media/image664.png"/><Relationship Id="rId1488" Type="http://schemas.openxmlformats.org/officeDocument/2006/relationships/customXml" Target="../ink/ink1031.xml"/><Relationship Id="rId1695" Type="http://schemas.openxmlformats.org/officeDocument/2006/relationships/customXml" Target="../ink/ink1135.xml"/><Relationship Id="rId620" Type="http://schemas.openxmlformats.org/officeDocument/2006/relationships/image" Target="../media/image458.png"/><Relationship Id="rId718" Type="http://schemas.openxmlformats.org/officeDocument/2006/relationships/image" Target="../media/image504.png"/><Relationship Id="rId925" Type="http://schemas.openxmlformats.org/officeDocument/2006/relationships/image" Target="../media/image606.png"/><Relationship Id="rId1250" Type="http://schemas.openxmlformats.org/officeDocument/2006/relationships/image" Target="../media/image766.png"/><Relationship Id="rId1348" Type="http://schemas.openxmlformats.org/officeDocument/2006/relationships/image" Target="../media/image814.png"/><Relationship Id="rId1555" Type="http://schemas.openxmlformats.org/officeDocument/2006/relationships/image" Target="../media/image917.png"/><Relationship Id="rId1762" Type="http://schemas.openxmlformats.org/officeDocument/2006/relationships/image" Target="../media/image1020.png"/><Relationship Id="rId1110" Type="http://schemas.openxmlformats.org/officeDocument/2006/relationships/customXml" Target="../ink/ink839.xml"/><Relationship Id="rId1208" Type="http://schemas.openxmlformats.org/officeDocument/2006/relationships/customXml" Target="../ink/ink889.xml"/><Relationship Id="rId1415" Type="http://schemas.openxmlformats.org/officeDocument/2006/relationships/image" Target="../media/image847.png"/><Relationship Id="rId1622" Type="http://schemas.openxmlformats.org/officeDocument/2006/relationships/customXml" Target="../ink/ink1098.xml"/><Relationship Id="rId270" Type="http://schemas.openxmlformats.org/officeDocument/2006/relationships/image" Target="../media/image268.png"/><Relationship Id="rId368" Type="http://schemas.openxmlformats.org/officeDocument/2006/relationships/image" Target="../media/image334.png"/><Relationship Id="rId575" Type="http://schemas.openxmlformats.org/officeDocument/2006/relationships/customXml" Target="../ink/ink566.xml"/><Relationship Id="rId782" Type="http://schemas.openxmlformats.org/officeDocument/2006/relationships/image" Target="../media/image535.png"/><Relationship Id="rId228" Type="http://schemas.openxmlformats.org/officeDocument/2006/relationships/image" Target="../media/image247.png"/><Relationship Id="rId435" Type="http://schemas.openxmlformats.org/officeDocument/2006/relationships/image" Target="../media/image366.png"/><Relationship Id="rId642" Type="http://schemas.openxmlformats.org/officeDocument/2006/relationships/customXml" Target="../ink/ink600.xml"/><Relationship Id="rId1065" Type="http://schemas.openxmlformats.org/officeDocument/2006/relationships/image" Target="../media/image675.png"/><Relationship Id="rId1272" Type="http://schemas.openxmlformats.org/officeDocument/2006/relationships/image" Target="../media/image777.png"/><Relationship Id="rId502" Type="http://schemas.openxmlformats.org/officeDocument/2006/relationships/customXml" Target="../ink/ink529.xml"/><Relationship Id="rId947" Type="http://schemas.openxmlformats.org/officeDocument/2006/relationships/customXml" Target="../ink/ink757.xml"/><Relationship Id="rId1132" Type="http://schemas.openxmlformats.org/officeDocument/2006/relationships/customXml" Target="../ink/ink851.xml"/><Relationship Id="rId1577" Type="http://schemas.openxmlformats.org/officeDocument/2006/relationships/image" Target="../media/image928.png"/><Relationship Id="rId1784" Type="http://schemas.openxmlformats.org/officeDocument/2006/relationships/image" Target="../media/image1031.png"/><Relationship Id="rId807" Type="http://schemas.openxmlformats.org/officeDocument/2006/relationships/customXml" Target="../ink/ink686.xml"/><Relationship Id="rId1437" Type="http://schemas.openxmlformats.org/officeDocument/2006/relationships/image" Target="../media/image858.png"/><Relationship Id="rId1644" Type="http://schemas.openxmlformats.org/officeDocument/2006/relationships/customXml" Target="../ink/ink1109.xml"/><Relationship Id="rId1851" Type="http://schemas.openxmlformats.org/officeDocument/2006/relationships/customXml" Target="../ink/ink1213.xml"/><Relationship Id="rId1504" Type="http://schemas.openxmlformats.org/officeDocument/2006/relationships/customXml" Target="../ink/ink1039.xml"/><Relationship Id="rId1711" Type="http://schemas.openxmlformats.org/officeDocument/2006/relationships/customXml" Target="../ink/ink1143.xml"/><Relationship Id="rId292" Type="http://schemas.openxmlformats.org/officeDocument/2006/relationships/image" Target="../media/image279.png"/><Relationship Id="rId1809" Type="http://schemas.openxmlformats.org/officeDocument/2006/relationships/customXml" Target="../ink/ink1192.xml"/><Relationship Id="rId597" Type="http://schemas.openxmlformats.org/officeDocument/2006/relationships/customXml" Target="../ink/ink577.xml"/><Relationship Id="rId152" Type="http://schemas.openxmlformats.org/officeDocument/2006/relationships/image" Target="../media/image306.png"/><Relationship Id="rId457" Type="http://schemas.openxmlformats.org/officeDocument/2006/relationships/image" Target="../media/image377.png"/><Relationship Id="rId1087" Type="http://schemas.openxmlformats.org/officeDocument/2006/relationships/image" Target="../media/image686.png"/><Relationship Id="rId1294" Type="http://schemas.openxmlformats.org/officeDocument/2006/relationships/image" Target="../media/image788.png"/><Relationship Id="rId664" Type="http://schemas.openxmlformats.org/officeDocument/2006/relationships/image" Target="../media/image479.png"/><Relationship Id="rId871" Type="http://schemas.openxmlformats.org/officeDocument/2006/relationships/image" Target="../media/image579.png"/><Relationship Id="rId969" Type="http://schemas.openxmlformats.org/officeDocument/2006/relationships/customXml" Target="../ink/ink768.xml"/><Relationship Id="rId1599" Type="http://schemas.openxmlformats.org/officeDocument/2006/relationships/image" Target="../media/image939.png"/><Relationship Id="rId317" Type="http://schemas.openxmlformats.org/officeDocument/2006/relationships/customXml" Target="../ink/ink435.xml"/><Relationship Id="rId524" Type="http://schemas.openxmlformats.org/officeDocument/2006/relationships/customXml" Target="../ink/ink540.xml"/><Relationship Id="rId731" Type="http://schemas.openxmlformats.org/officeDocument/2006/relationships/image" Target="../media/image510.png"/><Relationship Id="rId1154" Type="http://schemas.openxmlformats.org/officeDocument/2006/relationships/customXml" Target="../ink/ink862.xml"/><Relationship Id="rId1361" Type="http://schemas.openxmlformats.org/officeDocument/2006/relationships/customXml" Target="../ink/ink967.xml"/><Relationship Id="rId1459" Type="http://schemas.openxmlformats.org/officeDocument/2006/relationships/image" Target="../media/image869.png"/><Relationship Id="rId829" Type="http://schemas.openxmlformats.org/officeDocument/2006/relationships/image" Target="../media/image558.png"/><Relationship Id="rId1014" Type="http://schemas.openxmlformats.org/officeDocument/2006/relationships/customXml" Target="../ink/ink791.xml"/><Relationship Id="rId1221" Type="http://schemas.openxmlformats.org/officeDocument/2006/relationships/image" Target="../media/image752.png"/><Relationship Id="rId1666" Type="http://schemas.openxmlformats.org/officeDocument/2006/relationships/customXml" Target="../ink/ink1120.xml"/><Relationship Id="rId1319" Type="http://schemas.openxmlformats.org/officeDocument/2006/relationships/image" Target="../media/image800.png"/><Relationship Id="rId1526" Type="http://schemas.openxmlformats.org/officeDocument/2006/relationships/customXml" Target="../ink/ink1050.xml"/><Relationship Id="rId1733" Type="http://schemas.openxmlformats.org/officeDocument/2006/relationships/customXml" Target="../ink/ink1154.xml"/><Relationship Id="rId1800" Type="http://schemas.openxmlformats.org/officeDocument/2006/relationships/image" Target="../media/image1039.png"/><Relationship Id="rId174" Type="http://schemas.openxmlformats.org/officeDocument/2006/relationships/image" Target="../media/image317.png"/><Relationship Id="rId381" Type="http://schemas.openxmlformats.org/officeDocument/2006/relationships/customXml" Target="../ink/ink467.xml"/><Relationship Id="rId241" Type="http://schemas.openxmlformats.org/officeDocument/2006/relationships/customXml" Target="../ink/ink397.xml"/><Relationship Id="rId479" Type="http://schemas.openxmlformats.org/officeDocument/2006/relationships/image" Target="../media/image388.png"/><Relationship Id="rId686" Type="http://schemas.openxmlformats.org/officeDocument/2006/relationships/customXml" Target="../ink/ink623.xml"/><Relationship Id="rId893" Type="http://schemas.openxmlformats.org/officeDocument/2006/relationships/image" Target="../media/image590.png"/><Relationship Id="rId339" Type="http://schemas.openxmlformats.org/officeDocument/2006/relationships/customXml" Target="../ink/ink446.xml"/><Relationship Id="rId546" Type="http://schemas.openxmlformats.org/officeDocument/2006/relationships/image" Target="../media/image421.png"/><Relationship Id="rId753" Type="http://schemas.openxmlformats.org/officeDocument/2006/relationships/customXml" Target="../ink/ink659.xml"/><Relationship Id="rId1176" Type="http://schemas.openxmlformats.org/officeDocument/2006/relationships/customXml" Target="../ink/ink873.xml"/><Relationship Id="rId1383" Type="http://schemas.openxmlformats.org/officeDocument/2006/relationships/image" Target="../media/image831.png"/><Relationship Id="rId406" Type="http://schemas.openxmlformats.org/officeDocument/2006/relationships/customXml" Target="../ink/ink480.xml"/><Relationship Id="rId960" Type="http://schemas.openxmlformats.org/officeDocument/2006/relationships/image" Target="../media/image623.png"/><Relationship Id="rId1036" Type="http://schemas.openxmlformats.org/officeDocument/2006/relationships/customXml" Target="../ink/ink802.xml"/><Relationship Id="rId1243" Type="http://schemas.openxmlformats.org/officeDocument/2006/relationships/image" Target="../media/image763.png"/><Relationship Id="rId1590" Type="http://schemas.openxmlformats.org/officeDocument/2006/relationships/customXml" Target="../ink/ink1082.xml"/><Relationship Id="rId1688" Type="http://schemas.openxmlformats.org/officeDocument/2006/relationships/customXml" Target="../ink/ink1131.xml"/><Relationship Id="rId613" Type="http://schemas.openxmlformats.org/officeDocument/2006/relationships/customXml" Target="../ink/ink585.xml"/><Relationship Id="rId820" Type="http://schemas.openxmlformats.org/officeDocument/2006/relationships/customXml" Target="../ink/ink693.xml"/><Relationship Id="rId918" Type="http://schemas.openxmlformats.org/officeDocument/2006/relationships/customXml" Target="../ink/ink742.xml"/><Relationship Id="rId1450" Type="http://schemas.openxmlformats.org/officeDocument/2006/relationships/customXml" Target="../ink/ink1012.xml"/><Relationship Id="rId1548" Type="http://schemas.openxmlformats.org/officeDocument/2006/relationships/customXml" Target="../ink/ink1061.xml"/><Relationship Id="rId1755" Type="http://schemas.openxmlformats.org/officeDocument/2006/relationships/customXml" Target="../ink/ink1165.xml"/><Relationship Id="rId1103" Type="http://schemas.openxmlformats.org/officeDocument/2006/relationships/image" Target="../media/image694.png"/><Relationship Id="rId1310" Type="http://schemas.openxmlformats.org/officeDocument/2006/relationships/image" Target="../media/image796.png"/><Relationship Id="rId1408" Type="http://schemas.openxmlformats.org/officeDocument/2006/relationships/customXml" Target="../ink/ink991.xml"/><Relationship Id="rId1615" Type="http://schemas.openxmlformats.org/officeDocument/2006/relationships/image" Target="../media/image947.png"/><Relationship Id="rId1822" Type="http://schemas.openxmlformats.org/officeDocument/2006/relationships/image" Target="../media/image1050.png"/><Relationship Id="rId196" Type="http://schemas.openxmlformats.org/officeDocument/2006/relationships/image" Target="../media/image328.png"/><Relationship Id="rId263" Type="http://schemas.openxmlformats.org/officeDocument/2006/relationships/customXml" Target="../ink/ink408.xml"/><Relationship Id="rId470" Type="http://schemas.openxmlformats.org/officeDocument/2006/relationships/customXml" Target="../ink/ink513.xml"/><Relationship Id="rId330" Type="http://schemas.openxmlformats.org/officeDocument/2006/relationships/image" Target="../media/image298.png"/><Relationship Id="rId568" Type="http://schemas.openxmlformats.org/officeDocument/2006/relationships/image" Target="../media/image432.png"/><Relationship Id="rId775" Type="http://schemas.openxmlformats.org/officeDocument/2006/relationships/customXml" Target="../ink/ink670.xml"/><Relationship Id="rId982" Type="http://schemas.openxmlformats.org/officeDocument/2006/relationships/image" Target="../media/image634.png"/><Relationship Id="rId1198" Type="http://schemas.openxmlformats.org/officeDocument/2006/relationships/customXml" Target="../ink/ink884.xml"/><Relationship Id="rId428" Type="http://schemas.openxmlformats.org/officeDocument/2006/relationships/image" Target="../media/image363.png"/><Relationship Id="rId635" Type="http://schemas.openxmlformats.org/officeDocument/2006/relationships/customXml" Target="../ink/ink596.xml"/><Relationship Id="rId842" Type="http://schemas.openxmlformats.org/officeDocument/2006/relationships/customXml" Target="../ink/ink704.xml"/><Relationship Id="rId1058" Type="http://schemas.openxmlformats.org/officeDocument/2006/relationships/customXml" Target="../ink/ink813.xml"/><Relationship Id="rId1265" Type="http://schemas.openxmlformats.org/officeDocument/2006/relationships/customXml" Target="../ink/ink918.xml"/><Relationship Id="rId1472" Type="http://schemas.openxmlformats.org/officeDocument/2006/relationships/customXml" Target="../ink/ink1023.xml"/><Relationship Id="rId702" Type="http://schemas.openxmlformats.org/officeDocument/2006/relationships/image" Target="../media/image497.png"/><Relationship Id="rId1125" Type="http://schemas.openxmlformats.org/officeDocument/2006/relationships/image" Target="../media/image704.png"/><Relationship Id="rId1332" Type="http://schemas.openxmlformats.org/officeDocument/2006/relationships/customXml" Target="../ink/ink952.xml"/><Relationship Id="rId1777" Type="http://schemas.openxmlformats.org/officeDocument/2006/relationships/customXml" Target="../ink/ink1176.xml"/><Relationship Id="rId1637" Type="http://schemas.openxmlformats.org/officeDocument/2006/relationships/image" Target="../media/image958.png"/><Relationship Id="rId1844" Type="http://schemas.openxmlformats.org/officeDocument/2006/relationships/image" Target="../media/image1061.png"/><Relationship Id="rId1704" Type="http://schemas.openxmlformats.org/officeDocument/2006/relationships/image" Target="../media/image991.png"/><Relationship Id="rId285" Type="http://schemas.openxmlformats.org/officeDocument/2006/relationships/customXml" Target="../ink/ink419.xml"/><Relationship Id="rId492" Type="http://schemas.openxmlformats.org/officeDocument/2006/relationships/customXml" Target="../ink/ink524.xml"/><Relationship Id="rId797" Type="http://schemas.openxmlformats.org/officeDocument/2006/relationships/customXml" Target="../ink/ink681.xml"/><Relationship Id="rId352" Type="http://schemas.openxmlformats.org/officeDocument/2006/relationships/image" Target="../media/image312.png"/><Relationship Id="rId1287" Type="http://schemas.openxmlformats.org/officeDocument/2006/relationships/customXml" Target="../ink/ink929.xml"/><Relationship Id="rId212" Type="http://schemas.openxmlformats.org/officeDocument/2006/relationships/image" Target="../media/image239.png"/><Relationship Id="rId657" Type="http://schemas.openxmlformats.org/officeDocument/2006/relationships/customXml" Target="../ink/ink608.xml"/><Relationship Id="rId864" Type="http://schemas.openxmlformats.org/officeDocument/2006/relationships/customXml" Target="../ink/ink715.xml"/><Relationship Id="rId1494" Type="http://schemas.openxmlformats.org/officeDocument/2006/relationships/customXml" Target="../ink/ink1034.xml"/><Relationship Id="rId1799" Type="http://schemas.openxmlformats.org/officeDocument/2006/relationships/customXml" Target="../ink/ink1187.xml"/><Relationship Id="rId517" Type="http://schemas.openxmlformats.org/officeDocument/2006/relationships/image" Target="../media/image407.png"/><Relationship Id="rId724" Type="http://schemas.openxmlformats.org/officeDocument/2006/relationships/customXml" Target="../ink/ink644.xml"/><Relationship Id="rId931" Type="http://schemas.openxmlformats.org/officeDocument/2006/relationships/customXml" Target="../ink/ink749.xml"/><Relationship Id="rId1147" Type="http://schemas.openxmlformats.org/officeDocument/2006/relationships/image" Target="../media/image715.png"/><Relationship Id="rId1354" Type="http://schemas.openxmlformats.org/officeDocument/2006/relationships/image" Target="../media/image817.png"/><Relationship Id="rId1561" Type="http://schemas.openxmlformats.org/officeDocument/2006/relationships/image" Target="../media/image920.png"/><Relationship Id="rId1007" Type="http://schemas.openxmlformats.org/officeDocument/2006/relationships/customXml" Target="../ink/ink787.xml"/><Relationship Id="rId1214" Type="http://schemas.openxmlformats.org/officeDocument/2006/relationships/customXml" Target="../ink/ink892.xml"/><Relationship Id="rId1421" Type="http://schemas.openxmlformats.org/officeDocument/2006/relationships/image" Target="../media/image850.png"/><Relationship Id="rId1659" Type="http://schemas.openxmlformats.org/officeDocument/2006/relationships/image" Target="../media/image969.png"/><Relationship Id="rId1866" Type="http://schemas.openxmlformats.org/officeDocument/2006/relationships/image" Target="../media/image1072.png"/><Relationship Id="rId1519" Type="http://schemas.openxmlformats.org/officeDocument/2006/relationships/image" Target="../media/image899.png"/><Relationship Id="rId1726" Type="http://schemas.openxmlformats.org/officeDocument/2006/relationships/image" Target="../media/image1002.png"/><Relationship Id="rId374" Type="http://schemas.openxmlformats.org/officeDocument/2006/relationships/image" Target="../media/image337.png"/><Relationship Id="rId581" Type="http://schemas.openxmlformats.org/officeDocument/2006/relationships/customXml" Target="../ink/ink569.xml"/><Relationship Id="rId234" Type="http://schemas.openxmlformats.org/officeDocument/2006/relationships/image" Target="../media/image250.png"/><Relationship Id="rId679" Type="http://schemas.openxmlformats.org/officeDocument/2006/relationships/image" Target="../media/image486.png"/><Relationship Id="rId886" Type="http://schemas.openxmlformats.org/officeDocument/2006/relationships/customXml" Target="../ink/ink726.xml"/><Relationship Id="rId2" Type="http://schemas.openxmlformats.org/officeDocument/2006/relationships/image" Target="../media/image231.png"/><Relationship Id="rId441" Type="http://schemas.openxmlformats.org/officeDocument/2006/relationships/image" Target="../media/image369.png"/><Relationship Id="rId539" Type="http://schemas.openxmlformats.org/officeDocument/2006/relationships/image" Target="../media/image418.png"/><Relationship Id="rId746" Type="http://schemas.openxmlformats.org/officeDocument/2006/relationships/image" Target="../media/image517.png"/><Relationship Id="rId1071" Type="http://schemas.openxmlformats.org/officeDocument/2006/relationships/image" Target="../media/image678.png"/><Relationship Id="rId1169" Type="http://schemas.openxmlformats.org/officeDocument/2006/relationships/image" Target="../media/image726.png"/><Relationship Id="rId1376" Type="http://schemas.openxmlformats.org/officeDocument/2006/relationships/customXml" Target="../ink/ink975.xml"/><Relationship Id="rId1583" Type="http://schemas.openxmlformats.org/officeDocument/2006/relationships/image" Target="../media/image931.png"/><Relationship Id="rId301" Type="http://schemas.openxmlformats.org/officeDocument/2006/relationships/customXml" Target="../ink/ink427.xml"/><Relationship Id="rId953" Type="http://schemas.openxmlformats.org/officeDocument/2006/relationships/customXml" Target="../ink/ink760.xml"/><Relationship Id="rId1029" Type="http://schemas.openxmlformats.org/officeDocument/2006/relationships/image" Target="../media/image657.png"/><Relationship Id="rId1236" Type="http://schemas.openxmlformats.org/officeDocument/2006/relationships/customXml" Target="../ink/ink903.xml"/><Relationship Id="rId1790" Type="http://schemas.openxmlformats.org/officeDocument/2006/relationships/image" Target="../media/image1034.png"/><Relationship Id="rId606" Type="http://schemas.openxmlformats.org/officeDocument/2006/relationships/image" Target="../media/image451.png"/><Relationship Id="rId813" Type="http://schemas.openxmlformats.org/officeDocument/2006/relationships/customXml" Target="../ink/ink689.xml"/><Relationship Id="rId1443" Type="http://schemas.openxmlformats.org/officeDocument/2006/relationships/image" Target="../media/image861.png"/><Relationship Id="rId1650" Type="http://schemas.openxmlformats.org/officeDocument/2006/relationships/customXml" Target="../ink/ink1112.xml"/><Relationship Id="rId1748" Type="http://schemas.openxmlformats.org/officeDocument/2006/relationships/image" Target="../media/image1013.png"/><Relationship Id="rId1303" Type="http://schemas.openxmlformats.org/officeDocument/2006/relationships/customXml" Target="../ink/ink937.xml"/><Relationship Id="rId1510" Type="http://schemas.openxmlformats.org/officeDocument/2006/relationships/customXml" Target="../ink/ink1042.xml"/><Relationship Id="rId1608" Type="http://schemas.openxmlformats.org/officeDocument/2006/relationships/customXml" Target="../ink/ink1091.xml"/><Relationship Id="rId1815" Type="http://schemas.openxmlformats.org/officeDocument/2006/relationships/customXml" Target="../ink/ink1195.xml"/><Relationship Id="rId189" Type="http://schemas.openxmlformats.org/officeDocument/2006/relationships/customXml" Target="../ink/ink371.xml"/><Relationship Id="rId396" Type="http://schemas.openxmlformats.org/officeDocument/2006/relationships/customXml" Target="../ink/ink475.xml"/><Relationship Id="rId256" Type="http://schemas.openxmlformats.org/officeDocument/2006/relationships/image" Target="../media/image261.png"/><Relationship Id="rId463" Type="http://schemas.openxmlformats.org/officeDocument/2006/relationships/image" Target="../media/image380.png"/><Relationship Id="rId670" Type="http://schemas.openxmlformats.org/officeDocument/2006/relationships/customXml" Target="../ink/ink615.xml"/><Relationship Id="rId1093" Type="http://schemas.openxmlformats.org/officeDocument/2006/relationships/image" Target="../media/image689.png"/><Relationship Id="rId323" Type="http://schemas.openxmlformats.org/officeDocument/2006/relationships/customXml" Target="../ink/ink438.xml"/><Relationship Id="rId530" Type="http://schemas.openxmlformats.org/officeDocument/2006/relationships/customXml" Target="../ink/ink543.xml"/><Relationship Id="rId768" Type="http://schemas.openxmlformats.org/officeDocument/2006/relationships/image" Target="../media/image528.png"/><Relationship Id="rId975" Type="http://schemas.openxmlformats.org/officeDocument/2006/relationships/customXml" Target="../ink/ink771.xml"/><Relationship Id="rId1160" Type="http://schemas.openxmlformats.org/officeDocument/2006/relationships/customXml" Target="../ink/ink865.xml"/><Relationship Id="rId1398" Type="http://schemas.openxmlformats.org/officeDocument/2006/relationships/customXml" Target="../ink/ink986.xml"/><Relationship Id="rId628" Type="http://schemas.openxmlformats.org/officeDocument/2006/relationships/image" Target="../media/image462.png"/><Relationship Id="rId835" Type="http://schemas.openxmlformats.org/officeDocument/2006/relationships/image" Target="../media/image561.png"/><Relationship Id="rId1258" Type="http://schemas.openxmlformats.org/officeDocument/2006/relationships/image" Target="../media/image770.png"/><Relationship Id="rId1465" Type="http://schemas.openxmlformats.org/officeDocument/2006/relationships/image" Target="../media/image872.png"/><Relationship Id="rId1672" Type="http://schemas.openxmlformats.org/officeDocument/2006/relationships/customXml" Target="../ink/ink1123.xml"/><Relationship Id="rId1020" Type="http://schemas.openxmlformats.org/officeDocument/2006/relationships/customXml" Target="../ink/ink794.xml"/><Relationship Id="rId1118" Type="http://schemas.openxmlformats.org/officeDocument/2006/relationships/image" Target="../media/image701.png"/><Relationship Id="rId1325" Type="http://schemas.openxmlformats.org/officeDocument/2006/relationships/image" Target="../media/image803.png"/><Relationship Id="rId1532" Type="http://schemas.openxmlformats.org/officeDocument/2006/relationships/customXml" Target="../ink/ink1053.xml"/><Relationship Id="rId902" Type="http://schemas.openxmlformats.org/officeDocument/2006/relationships/customXml" Target="../ink/ink734.xml"/><Relationship Id="rId1837" Type="http://schemas.openxmlformats.org/officeDocument/2006/relationships/customXml" Target="../ink/ink1206.xml"/><Relationship Id="rId180" Type="http://schemas.openxmlformats.org/officeDocument/2006/relationships/image" Target="../media/image320.png"/><Relationship Id="rId278" Type="http://schemas.openxmlformats.org/officeDocument/2006/relationships/image" Target="../media/image272.png"/><Relationship Id="rId485" Type="http://schemas.openxmlformats.org/officeDocument/2006/relationships/image" Target="../media/image391.png"/><Relationship Id="rId692" Type="http://schemas.openxmlformats.org/officeDocument/2006/relationships/customXml" Target="../ink/ink626.xml"/><Relationship Id="rId345" Type="http://schemas.openxmlformats.org/officeDocument/2006/relationships/customXml" Target="../ink/ink449.xml"/><Relationship Id="rId552" Type="http://schemas.openxmlformats.org/officeDocument/2006/relationships/image" Target="../media/image424.png"/><Relationship Id="rId997" Type="http://schemas.openxmlformats.org/officeDocument/2006/relationships/customXml" Target="../ink/ink782.xml"/><Relationship Id="rId1182" Type="http://schemas.openxmlformats.org/officeDocument/2006/relationships/customXml" Target="../ink/ink876.xml"/><Relationship Id="rId205" Type="http://schemas.openxmlformats.org/officeDocument/2006/relationships/customXml" Target="../ink/ink379.xml"/><Relationship Id="rId412" Type="http://schemas.openxmlformats.org/officeDocument/2006/relationships/customXml" Target="../ink/ink483.xml"/><Relationship Id="rId857" Type="http://schemas.openxmlformats.org/officeDocument/2006/relationships/image" Target="../media/image572.png"/><Relationship Id="rId1042" Type="http://schemas.openxmlformats.org/officeDocument/2006/relationships/customXml" Target="../ink/ink805.xml"/><Relationship Id="rId1487" Type="http://schemas.openxmlformats.org/officeDocument/2006/relationships/image" Target="../media/image883.png"/><Relationship Id="rId1694" Type="http://schemas.openxmlformats.org/officeDocument/2006/relationships/image" Target="../media/image986.png"/><Relationship Id="rId717" Type="http://schemas.openxmlformats.org/officeDocument/2006/relationships/customXml" Target="../ink/ink640.xml"/><Relationship Id="rId924" Type="http://schemas.openxmlformats.org/officeDocument/2006/relationships/customXml" Target="../ink/ink745.xml"/><Relationship Id="rId1347" Type="http://schemas.openxmlformats.org/officeDocument/2006/relationships/customXml" Target="../ink/ink960.xml"/><Relationship Id="rId1554" Type="http://schemas.openxmlformats.org/officeDocument/2006/relationships/customXml" Target="../ink/ink1064.xml"/><Relationship Id="rId1761" Type="http://schemas.openxmlformats.org/officeDocument/2006/relationships/customXml" Target="../ink/ink1168.xml"/><Relationship Id="rId1207" Type="http://schemas.openxmlformats.org/officeDocument/2006/relationships/image" Target="../media/image745.png"/><Relationship Id="rId1414" Type="http://schemas.openxmlformats.org/officeDocument/2006/relationships/customXml" Target="../ink/ink994.xml"/><Relationship Id="rId1621" Type="http://schemas.openxmlformats.org/officeDocument/2006/relationships/image" Target="../media/image950.png"/><Relationship Id="rId1859" Type="http://schemas.openxmlformats.org/officeDocument/2006/relationships/customXml" Target="../ink/ink1217.xml"/><Relationship Id="rId1719" Type="http://schemas.openxmlformats.org/officeDocument/2006/relationships/customXml" Target="../ink/ink1147.xml"/><Relationship Id="rId367" Type="http://schemas.openxmlformats.org/officeDocument/2006/relationships/customXml" Target="../ink/ink460.xml"/><Relationship Id="rId574" Type="http://schemas.openxmlformats.org/officeDocument/2006/relationships/image" Target="../media/image435.png"/><Relationship Id="rId227" Type="http://schemas.openxmlformats.org/officeDocument/2006/relationships/customXml" Target="../ink/ink390.xml"/><Relationship Id="rId781" Type="http://schemas.openxmlformats.org/officeDocument/2006/relationships/customXml" Target="../ink/ink673.xml"/><Relationship Id="rId879" Type="http://schemas.openxmlformats.org/officeDocument/2006/relationships/image" Target="../media/image583.png"/><Relationship Id="rId434" Type="http://schemas.openxmlformats.org/officeDocument/2006/relationships/customXml" Target="../ink/ink495.xml"/><Relationship Id="rId641" Type="http://schemas.openxmlformats.org/officeDocument/2006/relationships/customXml" Target="../ink/ink599.xml"/><Relationship Id="rId739" Type="http://schemas.openxmlformats.org/officeDocument/2006/relationships/customXml" Target="../ink/ink652.xml"/><Relationship Id="rId1064" Type="http://schemas.openxmlformats.org/officeDocument/2006/relationships/customXml" Target="../ink/ink816.xml"/><Relationship Id="rId1271" Type="http://schemas.openxmlformats.org/officeDocument/2006/relationships/customXml" Target="../ink/ink921.xml"/><Relationship Id="rId1369" Type="http://schemas.openxmlformats.org/officeDocument/2006/relationships/image" Target="../media/image824.png"/><Relationship Id="rId1576" Type="http://schemas.openxmlformats.org/officeDocument/2006/relationships/customXml" Target="../ink/ink1075.xml"/><Relationship Id="rId501" Type="http://schemas.openxmlformats.org/officeDocument/2006/relationships/image" Target="../media/image399.png"/><Relationship Id="rId946" Type="http://schemas.openxmlformats.org/officeDocument/2006/relationships/image" Target="../media/image616.png"/><Relationship Id="rId1131" Type="http://schemas.openxmlformats.org/officeDocument/2006/relationships/image" Target="../media/image707.png"/><Relationship Id="rId1229" Type="http://schemas.openxmlformats.org/officeDocument/2006/relationships/image" Target="../media/image756.png"/><Relationship Id="rId1783" Type="http://schemas.openxmlformats.org/officeDocument/2006/relationships/customXml" Target="../ink/ink1179.xml"/><Relationship Id="rId806" Type="http://schemas.openxmlformats.org/officeDocument/2006/relationships/image" Target="../media/image547.png"/><Relationship Id="rId1436" Type="http://schemas.openxmlformats.org/officeDocument/2006/relationships/customXml" Target="../ink/ink1005.xml"/><Relationship Id="rId1643" Type="http://schemas.openxmlformats.org/officeDocument/2006/relationships/image" Target="../media/image961.png"/><Relationship Id="rId1850" Type="http://schemas.openxmlformats.org/officeDocument/2006/relationships/image" Target="../media/image1064.png"/><Relationship Id="rId1503" Type="http://schemas.openxmlformats.org/officeDocument/2006/relationships/image" Target="../media/image891.png"/><Relationship Id="rId1710" Type="http://schemas.openxmlformats.org/officeDocument/2006/relationships/image" Target="../media/image994.png"/><Relationship Id="rId291" Type="http://schemas.openxmlformats.org/officeDocument/2006/relationships/customXml" Target="../ink/ink422.xml"/><Relationship Id="rId1808" Type="http://schemas.openxmlformats.org/officeDocument/2006/relationships/image" Target="../media/image1043.png"/><Relationship Id="rId389" Type="http://schemas.openxmlformats.org/officeDocument/2006/relationships/customXml" Target="../ink/ink471.xml"/><Relationship Id="rId596" Type="http://schemas.openxmlformats.org/officeDocument/2006/relationships/image" Target="../media/image446.png"/><Relationship Id="rId249" Type="http://schemas.openxmlformats.org/officeDocument/2006/relationships/customXml" Target="../ink/ink401.xml"/><Relationship Id="rId456" Type="http://schemas.openxmlformats.org/officeDocument/2006/relationships/customXml" Target="../ink/ink506.xml"/><Relationship Id="rId663" Type="http://schemas.openxmlformats.org/officeDocument/2006/relationships/customXml" Target="../ink/ink611.xml"/><Relationship Id="rId870" Type="http://schemas.openxmlformats.org/officeDocument/2006/relationships/customXml" Target="../ink/ink718.xml"/><Relationship Id="rId1086" Type="http://schemas.openxmlformats.org/officeDocument/2006/relationships/customXml" Target="../ink/ink827.xml"/><Relationship Id="rId1293" Type="http://schemas.openxmlformats.org/officeDocument/2006/relationships/customXml" Target="../ink/ink932.xml"/><Relationship Id="rId316" Type="http://schemas.openxmlformats.org/officeDocument/2006/relationships/image" Target="../media/image291.png"/><Relationship Id="rId523" Type="http://schemas.openxmlformats.org/officeDocument/2006/relationships/image" Target="../media/image410.png"/><Relationship Id="rId968" Type="http://schemas.openxmlformats.org/officeDocument/2006/relationships/image" Target="../media/image627.png"/><Relationship Id="rId1153" Type="http://schemas.openxmlformats.org/officeDocument/2006/relationships/image" Target="../media/image718.png"/><Relationship Id="rId1598" Type="http://schemas.openxmlformats.org/officeDocument/2006/relationships/customXml" Target="../ink/ink1086.xml"/><Relationship Id="rId730" Type="http://schemas.openxmlformats.org/officeDocument/2006/relationships/customXml" Target="../ink/ink647.xml"/><Relationship Id="rId828" Type="http://schemas.openxmlformats.org/officeDocument/2006/relationships/customXml" Target="../ink/ink697.xml"/><Relationship Id="rId1013" Type="http://schemas.openxmlformats.org/officeDocument/2006/relationships/image" Target="../media/image649.png"/><Relationship Id="rId1360" Type="http://schemas.openxmlformats.org/officeDocument/2006/relationships/image" Target="../media/image820.png"/><Relationship Id="rId1458" Type="http://schemas.openxmlformats.org/officeDocument/2006/relationships/customXml" Target="../ink/ink1016.xml"/><Relationship Id="rId1665" Type="http://schemas.openxmlformats.org/officeDocument/2006/relationships/image" Target="../media/image972.png"/><Relationship Id="rId1220" Type="http://schemas.openxmlformats.org/officeDocument/2006/relationships/customXml" Target="../ink/ink895.xml"/><Relationship Id="rId1318" Type="http://schemas.openxmlformats.org/officeDocument/2006/relationships/customXml" Target="../ink/ink945.xml"/><Relationship Id="rId1525" Type="http://schemas.openxmlformats.org/officeDocument/2006/relationships/image" Target="../media/image902.png"/><Relationship Id="rId1732" Type="http://schemas.openxmlformats.org/officeDocument/2006/relationships/image" Target="../media/image1005.png"/><Relationship Id="rId173" Type="http://schemas.openxmlformats.org/officeDocument/2006/relationships/customXml" Target="../ink/ink363.xml"/><Relationship Id="rId380" Type="http://schemas.openxmlformats.org/officeDocument/2006/relationships/image" Target="../media/image340.png"/><Relationship Id="rId240" Type="http://schemas.openxmlformats.org/officeDocument/2006/relationships/image" Target="../media/image253.png"/><Relationship Id="rId478" Type="http://schemas.openxmlformats.org/officeDocument/2006/relationships/customXml" Target="../ink/ink517.xml"/><Relationship Id="rId685" Type="http://schemas.openxmlformats.org/officeDocument/2006/relationships/image" Target="../media/image489.png"/><Relationship Id="rId892" Type="http://schemas.openxmlformats.org/officeDocument/2006/relationships/customXml" Target="../ink/ink729.xml"/><Relationship Id="rId338" Type="http://schemas.openxmlformats.org/officeDocument/2006/relationships/image" Target="../media/image302.png"/><Relationship Id="rId545" Type="http://schemas.openxmlformats.org/officeDocument/2006/relationships/customXml" Target="../ink/ink551.xml"/><Relationship Id="rId752" Type="http://schemas.openxmlformats.org/officeDocument/2006/relationships/image" Target="../media/image520.png"/><Relationship Id="rId1175" Type="http://schemas.openxmlformats.org/officeDocument/2006/relationships/image" Target="../media/image729.png"/><Relationship Id="rId1382" Type="http://schemas.openxmlformats.org/officeDocument/2006/relationships/customXml" Target="../ink/ink978.xml"/><Relationship Id="rId405" Type="http://schemas.openxmlformats.org/officeDocument/2006/relationships/image" Target="../media/image352.png"/><Relationship Id="rId612" Type="http://schemas.openxmlformats.org/officeDocument/2006/relationships/image" Target="../media/image454.png"/><Relationship Id="rId1035" Type="http://schemas.openxmlformats.org/officeDocument/2006/relationships/image" Target="../media/image660.png"/><Relationship Id="rId1242" Type="http://schemas.openxmlformats.org/officeDocument/2006/relationships/customXml" Target="../ink/ink906.xml"/><Relationship Id="rId1687" Type="http://schemas.openxmlformats.org/officeDocument/2006/relationships/image" Target="../media/image983.png"/><Relationship Id="rId917" Type="http://schemas.openxmlformats.org/officeDocument/2006/relationships/image" Target="../media/image602.png"/><Relationship Id="rId1102" Type="http://schemas.openxmlformats.org/officeDocument/2006/relationships/customXml" Target="../ink/ink835.xml"/><Relationship Id="rId1547" Type="http://schemas.openxmlformats.org/officeDocument/2006/relationships/image" Target="../media/image913.png"/><Relationship Id="rId1754" Type="http://schemas.openxmlformats.org/officeDocument/2006/relationships/image" Target="../media/image1016.png"/><Relationship Id="rId1407" Type="http://schemas.openxmlformats.org/officeDocument/2006/relationships/image" Target="../media/image843.png"/><Relationship Id="rId1614" Type="http://schemas.openxmlformats.org/officeDocument/2006/relationships/customXml" Target="../ink/ink1094.xml"/><Relationship Id="rId1821" Type="http://schemas.openxmlformats.org/officeDocument/2006/relationships/customXml" Target="../ink/ink1198.xml"/><Relationship Id="rId195" Type="http://schemas.openxmlformats.org/officeDocument/2006/relationships/customXml" Target="../ink/ink374.xml"/><Relationship Id="rId262" Type="http://schemas.openxmlformats.org/officeDocument/2006/relationships/image" Target="../media/image264.png"/><Relationship Id="rId567" Type="http://schemas.openxmlformats.org/officeDocument/2006/relationships/customXml" Target="../ink/ink562.xml"/><Relationship Id="rId1197" Type="http://schemas.openxmlformats.org/officeDocument/2006/relationships/image" Target="../media/image740.png"/><Relationship Id="rId774" Type="http://schemas.openxmlformats.org/officeDocument/2006/relationships/image" Target="../media/image531.png"/><Relationship Id="rId981" Type="http://schemas.openxmlformats.org/officeDocument/2006/relationships/customXml" Target="../ink/ink774.xml"/><Relationship Id="rId1057" Type="http://schemas.openxmlformats.org/officeDocument/2006/relationships/image" Target="../media/image671.png"/><Relationship Id="rId427" Type="http://schemas.openxmlformats.org/officeDocument/2006/relationships/customXml" Target="../ink/ink491.xml"/><Relationship Id="rId634" Type="http://schemas.openxmlformats.org/officeDocument/2006/relationships/image" Target="../media/image465.png"/><Relationship Id="rId841" Type="http://schemas.openxmlformats.org/officeDocument/2006/relationships/image" Target="../media/image564.png"/><Relationship Id="rId1264" Type="http://schemas.openxmlformats.org/officeDocument/2006/relationships/image" Target="../media/image773.png"/><Relationship Id="rId1471" Type="http://schemas.openxmlformats.org/officeDocument/2006/relationships/image" Target="../media/image875.png"/><Relationship Id="rId1569" Type="http://schemas.openxmlformats.org/officeDocument/2006/relationships/image" Target="../media/image924.png"/><Relationship Id="rId701" Type="http://schemas.openxmlformats.org/officeDocument/2006/relationships/customXml" Target="../ink/ink631.xml"/><Relationship Id="rId939" Type="http://schemas.openxmlformats.org/officeDocument/2006/relationships/customXml" Target="../ink/ink753.xml"/><Relationship Id="rId1124" Type="http://schemas.openxmlformats.org/officeDocument/2006/relationships/customXml" Target="../ink/ink847.xml"/><Relationship Id="rId1331" Type="http://schemas.openxmlformats.org/officeDocument/2006/relationships/image" Target="../media/image806.png"/><Relationship Id="rId1776" Type="http://schemas.openxmlformats.org/officeDocument/2006/relationships/image" Target="../media/image1027.png"/><Relationship Id="rId1429" Type="http://schemas.openxmlformats.org/officeDocument/2006/relationships/image" Target="../media/image854.png"/><Relationship Id="rId1636" Type="http://schemas.openxmlformats.org/officeDocument/2006/relationships/customXml" Target="../ink/ink1105.xml"/><Relationship Id="rId1843" Type="http://schemas.openxmlformats.org/officeDocument/2006/relationships/customXml" Target="../ink/ink1209.xml"/><Relationship Id="rId1703" Type="http://schemas.openxmlformats.org/officeDocument/2006/relationships/customXml" Target="../ink/ink1139.xml"/><Relationship Id="rId284" Type="http://schemas.openxmlformats.org/officeDocument/2006/relationships/image" Target="../media/image275.png"/><Relationship Id="rId491" Type="http://schemas.openxmlformats.org/officeDocument/2006/relationships/image" Target="../media/image394.png"/><Relationship Id="rId589" Type="http://schemas.openxmlformats.org/officeDocument/2006/relationships/customXml" Target="../ink/ink573.xml"/><Relationship Id="rId796" Type="http://schemas.openxmlformats.org/officeDocument/2006/relationships/image" Target="../media/image542.png"/><Relationship Id="rId351" Type="http://schemas.openxmlformats.org/officeDocument/2006/relationships/customXml" Target="../ink/ink452.xml"/><Relationship Id="rId449" Type="http://schemas.openxmlformats.org/officeDocument/2006/relationships/image" Target="../media/image373.png"/><Relationship Id="rId656" Type="http://schemas.openxmlformats.org/officeDocument/2006/relationships/image" Target="../media/image475.png"/><Relationship Id="rId863" Type="http://schemas.openxmlformats.org/officeDocument/2006/relationships/image" Target="../media/image575.png"/><Relationship Id="rId1079" Type="http://schemas.openxmlformats.org/officeDocument/2006/relationships/image" Target="../media/image682.png"/><Relationship Id="rId1286" Type="http://schemas.openxmlformats.org/officeDocument/2006/relationships/image" Target="../media/image784.png"/><Relationship Id="rId1493" Type="http://schemas.openxmlformats.org/officeDocument/2006/relationships/image" Target="../media/image886.png"/><Relationship Id="rId211" Type="http://schemas.openxmlformats.org/officeDocument/2006/relationships/customXml" Target="../ink/ink382.xml"/><Relationship Id="rId309" Type="http://schemas.openxmlformats.org/officeDocument/2006/relationships/customXml" Target="../ink/ink431.xml"/><Relationship Id="rId516" Type="http://schemas.openxmlformats.org/officeDocument/2006/relationships/customXml" Target="../ink/ink536.xml"/><Relationship Id="rId1146" Type="http://schemas.openxmlformats.org/officeDocument/2006/relationships/customXml" Target="../ink/ink858.xml"/><Relationship Id="rId1798" Type="http://schemas.openxmlformats.org/officeDocument/2006/relationships/image" Target="../media/image1038.png"/><Relationship Id="rId723" Type="http://schemas.openxmlformats.org/officeDocument/2006/relationships/image" Target="../media/image506.png"/><Relationship Id="rId930" Type="http://schemas.openxmlformats.org/officeDocument/2006/relationships/customXml" Target="../ink/ink748.xml"/><Relationship Id="rId1006" Type="http://schemas.openxmlformats.org/officeDocument/2006/relationships/image" Target="../media/image646.png"/><Relationship Id="rId1353" Type="http://schemas.openxmlformats.org/officeDocument/2006/relationships/customXml" Target="../ink/ink963.xml"/><Relationship Id="rId1560" Type="http://schemas.openxmlformats.org/officeDocument/2006/relationships/customXml" Target="../ink/ink1067.xml"/><Relationship Id="rId1658" Type="http://schemas.openxmlformats.org/officeDocument/2006/relationships/customXml" Target="../ink/ink1116.xml"/><Relationship Id="rId1865" Type="http://schemas.openxmlformats.org/officeDocument/2006/relationships/customXml" Target="../ink/ink1220.xml"/><Relationship Id="rId1213" Type="http://schemas.openxmlformats.org/officeDocument/2006/relationships/image" Target="../media/image748.png"/><Relationship Id="rId1420" Type="http://schemas.openxmlformats.org/officeDocument/2006/relationships/customXml" Target="../ink/ink997.xml"/><Relationship Id="rId1518" Type="http://schemas.openxmlformats.org/officeDocument/2006/relationships/customXml" Target="../ink/ink1046.xml"/><Relationship Id="rId1725" Type="http://schemas.openxmlformats.org/officeDocument/2006/relationships/customXml" Target="../ink/ink1150.xml"/><Relationship Id="rId373" Type="http://schemas.openxmlformats.org/officeDocument/2006/relationships/customXml" Target="../ink/ink463.xml"/><Relationship Id="rId580" Type="http://schemas.openxmlformats.org/officeDocument/2006/relationships/image" Target="../media/image438.png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393.xml"/><Relationship Id="rId440" Type="http://schemas.openxmlformats.org/officeDocument/2006/relationships/customXml" Target="../ink/ink498.xml"/><Relationship Id="rId678" Type="http://schemas.openxmlformats.org/officeDocument/2006/relationships/customXml" Target="../ink/ink619.xml"/><Relationship Id="rId885" Type="http://schemas.openxmlformats.org/officeDocument/2006/relationships/image" Target="../media/image586.png"/><Relationship Id="rId1070" Type="http://schemas.openxmlformats.org/officeDocument/2006/relationships/customXml" Target="../ink/ink819.xml"/><Relationship Id="rId300" Type="http://schemas.openxmlformats.org/officeDocument/2006/relationships/image" Target="../media/image283.png"/><Relationship Id="rId538" Type="http://schemas.openxmlformats.org/officeDocument/2006/relationships/customXml" Target="../ink/ink547.xml"/><Relationship Id="rId745" Type="http://schemas.openxmlformats.org/officeDocument/2006/relationships/customXml" Target="../ink/ink655.xml"/><Relationship Id="rId952" Type="http://schemas.openxmlformats.org/officeDocument/2006/relationships/image" Target="../media/image619.png"/><Relationship Id="rId1168" Type="http://schemas.openxmlformats.org/officeDocument/2006/relationships/customXml" Target="../ink/ink869.xml"/><Relationship Id="rId1375" Type="http://schemas.openxmlformats.org/officeDocument/2006/relationships/image" Target="../media/image827.png"/><Relationship Id="rId1582" Type="http://schemas.openxmlformats.org/officeDocument/2006/relationships/customXml" Target="../ink/ink1078.xml"/><Relationship Id="rId605" Type="http://schemas.openxmlformats.org/officeDocument/2006/relationships/customXml" Target="../ink/ink581.xml"/><Relationship Id="rId812" Type="http://schemas.openxmlformats.org/officeDocument/2006/relationships/image" Target="../media/image550.png"/><Relationship Id="rId1028" Type="http://schemas.openxmlformats.org/officeDocument/2006/relationships/customXml" Target="../ink/ink798.xml"/><Relationship Id="rId1235" Type="http://schemas.openxmlformats.org/officeDocument/2006/relationships/image" Target="../media/image759.png"/><Relationship Id="rId1442" Type="http://schemas.openxmlformats.org/officeDocument/2006/relationships/customXml" Target="../ink/ink1008.xml"/><Relationship Id="rId1302" Type="http://schemas.openxmlformats.org/officeDocument/2006/relationships/image" Target="../media/image792.png"/><Relationship Id="rId1747" Type="http://schemas.openxmlformats.org/officeDocument/2006/relationships/customXml" Target="../ink/ink1161.xml"/><Relationship Id="rId1607" Type="http://schemas.openxmlformats.org/officeDocument/2006/relationships/image" Target="../media/image943.png"/><Relationship Id="rId1814" Type="http://schemas.openxmlformats.org/officeDocument/2006/relationships/image" Target="../media/image1046.png"/><Relationship Id="rId188" Type="http://schemas.openxmlformats.org/officeDocument/2006/relationships/image" Target="../media/image324.png"/><Relationship Id="rId395" Type="http://schemas.openxmlformats.org/officeDocument/2006/relationships/image" Target="../media/image347.png"/><Relationship Id="rId255" Type="http://schemas.openxmlformats.org/officeDocument/2006/relationships/customXml" Target="../ink/ink404.xml"/><Relationship Id="rId462" Type="http://schemas.openxmlformats.org/officeDocument/2006/relationships/customXml" Target="../ink/ink509.xml"/><Relationship Id="rId1092" Type="http://schemas.openxmlformats.org/officeDocument/2006/relationships/customXml" Target="../ink/ink830.xml"/><Relationship Id="rId1397" Type="http://schemas.openxmlformats.org/officeDocument/2006/relationships/image" Target="../media/image838.png"/><Relationship Id="rId322" Type="http://schemas.openxmlformats.org/officeDocument/2006/relationships/image" Target="../media/image294.png"/><Relationship Id="rId767" Type="http://schemas.openxmlformats.org/officeDocument/2006/relationships/customXml" Target="../ink/ink666.xml"/><Relationship Id="rId974" Type="http://schemas.openxmlformats.org/officeDocument/2006/relationships/image" Target="../media/image630.png"/><Relationship Id="rId627" Type="http://schemas.openxmlformats.org/officeDocument/2006/relationships/customXml" Target="../ink/ink592.xml"/><Relationship Id="rId834" Type="http://schemas.openxmlformats.org/officeDocument/2006/relationships/customXml" Target="../ink/ink700.xml"/><Relationship Id="rId1257" Type="http://schemas.openxmlformats.org/officeDocument/2006/relationships/customXml" Target="../ink/ink914.xml"/><Relationship Id="rId1464" Type="http://schemas.openxmlformats.org/officeDocument/2006/relationships/customXml" Target="../ink/ink1019.xml"/><Relationship Id="rId1671" Type="http://schemas.openxmlformats.org/officeDocument/2006/relationships/image" Target="../media/image975.png"/><Relationship Id="rId901" Type="http://schemas.openxmlformats.org/officeDocument/2006/relationships/image" Target="../media/image594.png"/><Relationship Id="rId1117" Type="http://schemas.openxmlformats.org/officeDocument/2006/relationships/customXml" Target="../ink/ink843.xml"/><Relationship Id="rId1324" Type="http://schemas.openxmlformats.org/officeDocument/2006/relationships/customXml" Target="../ink/ink948.xml"/><Relationship Id="rId1531" Type="http://schemas.openxmlformats.org/officeDocument/2006/relationships/image" Target="../media/image905.png"/><Relationship Id="rId1769" Type="http://schemas.openxmlformats.org/officeDocument/2006/relationships/customXml" Target="../ink/ink1172.xml"/><Relationship Id="rId1629" Type="http://schemas.openxmlformats.org/officeDocument/2006/relationships/image" Target="../media/image954.png"/><Relationship Id="rId1836" Type="http://schemas.openxmlformats.org/officeDocument/2006/relationships/image" Target="../media/image1057.png"/><Relationship Id="rId277" Type="http://schemas.openxmlformats.org/officeDocument/2006/relationships/customXml" Target="../ink/ink415.xml"/><Relationship Id="rId484" Type="http://schemas.openxmlformats.org/officeDocument/2006/relationships/customXml" Target="../ink/ink520.xml"/><Relationship Id="rId344" Type="http://schemas.openxmlformats.org/officeDocument/2006/relationships/image" Target="../media/image305.png"/><Relationship Id="rId691" Type="http://schemas.openxmlformats.org/officeDocument/2006/relationships/image" Target="../media/image492.png"/><Relationship Id="rId789" Type="http://schemas.openxmlformats.org/officeDocument/2006/relationships/customXml" Target="../ink/ink677.xml"/><Relationship Id="rId996" Type="http://schemas.openxmlformats.org/officeDocument/2006/relationships/image" Target="../media/image641.png"/><Relationship Id="rId551" Type="http://schemas.openxmlformats.org/officeDocument/2006/relationships/customXml" Target="../ink/ink554.xml"/><Relationship Id="rId649" Type="http://schemas.openxmlformats.org/officeDocument/2006/relationships/customXml" Target="../ink/ink604.xml"/><Relationship Id="rId856" Type="http://schemas.openxmlformats.org/officeDocument/2006/relationships/customXml" Target="../ink/ink711.xml"/><Relationship Id="rId1181" Type="http://schemas.openxmlformats.org/officeDocument/2006/relationships/image" Target="../media/image732.png"/><Relationship Id="rId1279" Type="http://schemas.openxmlformats.org/officeDocument/2006/relationships/customXml" Target="../ink/ink925.xml"/><Relationship Id="rId1486" Type="http://schemas.openxmlformats.org/officeDocument/2006/relationships/customXml" Target="../ink/ink1030.xml"/><Relationship Id="rId204" Type="http://schemas.openxmlformats.org/officeDocument/2006/relationships/image" Target="../media/image232.png"/><Relationship Id="rId411" Type="http://schemas.openxmlformats.org/officeDocument/2006/relationships/image" Target="../media/image355.png"/><Relationship Id="rId509" Type="http://schemas.openxmlformats.org/officeDocument/2006/relationships/image" Target="../media/image403.png"/><Relationship Id="rId1041" Type="http://schemas.openxmlformats.org/officeDocument/2006/relationships/image" Target="../media/image663.png"/><Relationship Id="rId1139" Type="http://schemas.openxmlformats.org/officeDocument/2006/relationships/image" Target="../media/image711.png"/><Relationship Id="rId1346" Type="http://schemas.openxmlformats.org/officeDocument/2006/relationships/image" Target="../media/image813.png"/><Relationship Id="rId1693" Type="http://schemas.openxmlformats.org/officeDocument/2006/relationships/customXml" Target="../ink/ink1134.xml"/><Relationship Id="rId716" Type="http://schemas.openxmlformats.org/officeDocument/2006/relationships/image" Target="../media/image503.png"/><Relationship Id="rId923" Type="http://schemas.openxmlformats.org/officeDocument/2006/relationships/image" Target="../media/image605.png"/><Relationship Id="rId1553" Type="http://schemas.openxmlformats.org/officeDocument/2006/relationships/image" Target="../media/image916.png"/><Relationship Id="rId1760" Type="http://schemas.openxmlformats.org/officeDocument/2006/relationships/image" Target="../media/image1019.png"/><Relationship Id="rId1858" Type="http://schemas.openxmlformats.org/officeDocument/2006/relationships/image" Target="../media/image1068.png"/><Relationship Id="rId1206" Type="http://schemas.openxmlformats.org/officeDocument/2006/relationships/customXml" Target="../ink/ink888.xml"/><Relationship Id="rId1413" Type="http://schemas.openxmlformats.org/officeDocument/2006/relationships/image" Target="../media/image846.png"/><Relationship Id="rId1620" Type="http://schemas.openxmlformats.org/officeDocument/2006/relationships/customXml" Target="../ink/ink1097.xml"/><Relationship Id="rId1718" Type="http://schemas.openxmlformats.org/officeDocument/2006/relationships/image" Target="../media/image998.png"/><Relationship Id="rId299" Type="http://schemas.openxmlformats.org/officeDocument/2006/relationships/customXml" Target="../ink/ink426.xml"/><Relationship Id="rId366" Type="http://schemas.openxmlformats.org/officeDocument/2006/relationships/image" Target="../media/image333.png"/><Relationship Id="rId573" Type="http://schemas.openxmlformats.org/officeDocument/2006/relationships/customXml" Target="../ink/ink565.xml"/><Relationship Id="rId780" Type="http://schemas.openxmlformats.org/officeDocument/2006/relationships/image" Target="../media/image534.png"/><Relationship Id="rId226" Type="http://schemas.openxmlformats.org/officeDocument/2006/relationships/image" Target="../media/image246.png"/><Relationship Id="rId433" Type="http://schemas.openxmlformats.org/officeDocument/2006/relationships/image" Target="../media/image365.png"/><Relationship Id="rId878" Type="http://schemas.openxmlformats.org/officeDocument/2006/relationships/customXml" Target="../ink/ink722.xml"/><Relationship Id="rId1063" Type="http://schemas.openxmlformats.org/officeDocument/2006/relationships/image" Target="../media/image674.png"/><Relationship Id="rId1270" Type="http://schemas.openxmlformats.org/officeDocument/2006/relationships/image" Target="../media/image776.png"/><Relationship Id="rId640" Type="http://schemas.openxmlformats.org/officeDocument/2006/relationships/image" Target="../media/image468.png"/><Relationship Id="rId738" Type="http://schemas.openxmlformats.org/officeDocument/2006/relationships/image" Target="../media/image513.png"/><Relationship Id="rId945" Type="http://schemas.openxmlformats.org/officeDocument/2006/relationships/customXml" Target="../ink/ink756.xml"/><Relationship Id="rId1368" Type="http://schemas.openxmlformats.org/officeDocument/2006/relationships/customXml" Target="../ink/ink971.xml"/><Relationship Id="rId1575" Type="http://schemas.openxmlformats.org/officeDocument/2006/relationships/image" Target="../media/image927.png"/><Relationship Id="rId1782" Type="http://schemas.openxmlformats.org/officeDocument/2006/relationships/image" Target="../media/image1030.png"/><Relationship Id="rId500" Type="http://schemas.openxmlformats.org/officeDocument/2006/relationships/customXml" Target="../ink/ink528.xml"/><Relationship Id="rId805" Type="http://schemas.openxmlformats.org/officeDocument/2006/relationships/customXml" Target="../ink/ink685.xml"/><Relationship Id="rId1130" Type="http://schemas.openxmlformats.org/officeDocument/2006/relationships/customXml" Target="../ink/ink850.xml"/><Relationship Id="rId1228" Type="http://schemas.openxmlformats.org/officeDocument/2006/relationships/customXml" Target="../ink/ink899.xml"/><Relationship Id="rId1435" Type="http://schemas.openxmlformats.org/officeDocument/2006/relationships/image" Target="../media/image857.png"/><Relationship Id="rId1642" Type="http://schemas.openxmlformats.org/officeDocument/2006/relationships/customXml" Target="../ink/ink1108.xml"/><Relationship Id="rId1502" Type="http://schemas.openxmlformats.org/officeDocument/2006/relationships/customXml" Target="../ink/ink1038.xml"/><Relationship Id="rId1807" Type="http://schemas.openxmlformats.org/officeDocument/2006/relationships/customXml" Target="../ink/ink1191.xml"/><Relationship Id="rId290" Type="http://schemas.openxmlformats.org/officeDocument/2006/relationships/image" Target="../media/image278.png"/><Relationship Id="rId388" Type="http://schemas.openxmlformats.org/officeDocument/2006/relationships/image" Target="../media/image344.png"/><Relationship Id="rId595" Type="http://schemas.openxmlformats.org/officeDocument/2006/relationships/customXml" Target="../ink/ink576.xml"/><Relationship Id="rId248" Type="http://schemas.openxmlformats.org/officeDocument/2006/relationships/image" Target="../media/image257.png"/><Relationship Id="rId455" Type="http://schemas.openxmlformats.org/officeDocument/2006/relationships/image" Target="../media/image376.png"/><Relationship Id="rId662" Type="http://schemas.openxmlformats.org/officeDocument/2006/relationships/image" Target="../media/image478.png"/><Relationship Id="rId1085" Type="http://schemas.openxmlformats.org/officeDocument/2006/relationships/image" Target="../media/image685.png"/><Relationship Id="rId1292" Type="http://schemas.openxmlformats.org/officeDocument/2006/relationships/image" Target="../media/image787.png"/><Relationship Id="rId315" Type="http://schemas.openxmlformats.org/officeDocument/2006/relationships/customXml" Target="../ink/ink434.xml"/><Relationship Id="rId522" Type="http://schemas.openxmlformats.org/officeDocument/2006/relationships/customXml" Target="../ink/ink539.xml"/><Relationship Id="rId967" Type="http://schemas.openxmlformats.org/officeDocument/2006/relationships/customXml" Target="../ink/ink767.xml"/><Relationship Id="rId1152" Type="http://schemas.openxmlformats.org/officeDocument/2006/relationships/customXml" Target="../ink/ink861.xml"/><Relationship Id="rId1597" Type="http://schemas.openxmlformats.org/officeDocument/2006/relationships/image" Target="../media/image938.png"/><Relationship Id="rId827" Type="http://schemas.openxmlformats.org/officeDocument/2006/relationships/image" Target="../media/image557.png"/><Relationship Id="rId1012" Type="http://schemas.openxmlformats.org/officeDocument/2006/relationships/customXml" Target="../ink/ink790.xml"/><Relationship Id="rId1457" Type="http://schemas.openxmlformats.org/officeDocument/2006/relationships/image" Target="../media/image868.png"/><Relationship Id="rId1664" Type="http://schemas.openxmlformats.org/officeDocument/2006/relationships/customXml" Target="../ink/ink1119.xml"/><Relationship Id="rId1317" Type="http://schemas.openxmlformats.org/officeDocument/2006/relationships/image" Target="../media/image799.png"/><Relationship Id="rId1524" Type="http://schemas.openxmlformats.org/officeDocument/2006/relationships/customXml" Target="../ink/ink1049.xml"/><Relationship Id="rId1731" Type="http://schemas.openxmlformats.org/officeDocument/2006/relationships/customXml" Target="../ink/ink1153.xml"/><Relationship Id="rId1829" Type="http://schemas.openxmlformats.org/officeDocument/2006/relationships/customXml" Target="../ink/ink1202.xml"/><Relationship Id="rId172" Type="http://schemas.openxmlformats.org/officeDocument/2006/relationships/image" Target="../media/image316.png"/><Relationship Id="rId477" Type="http://schemas.openxmlformats.org/officeDocument/2006/relationships/image" Target="../media/image387.png"/><Relationship Id="rId684" Type="http://schemas.openxmlformats.org/officeDocument/2006/relationships/customXml" Target="../ink/ink622.xml"/><Relationship Id="rId337" Type="http://schemas.openxmlformats.org/officeDocument/2006/relationships/customXml" Target="../ink/ink445.xml"/><Relationship Id="rId891" Type="http://schemas.openxmlformats.org/officeDocument/2006/relationships/image" Target="../media/image589.png"/><Relationship Id="rId989" Type="http://schemas.openxmlformats.org/officeDocument/2006/relationships/customXml" Target="../ink/ink778.xml"/><Relationship Id="rId544" Type="http://schemas.openxmlformats.org/officeDocument/2006/relationships/image" Target="../media/image420.png"/><Relationship Id="rId751" Type="http://schemas.openxmlformats.org/officeDocument/2006/relationships/customXml" Target="../ink/ink658.xml"/><Relationship Id="rId849" Type="http://schemas.openxmlformats.org/officeDocument/2006/relationships/image" Target="../media/image568.png"/><Relationship Id="rId1174" Type="http://schemas.openxmlformats.org/officeDocument/2006/relationships/customXml" Target="../ink/ink872.xml"/><Relationship Id="rId1381" Type="http://schemas.openxmlformats.org/officeDocument/2006/relationships/image" Target="../media/image830.png"/><Relationship Id="rId1479" Type="http://schemas.openxmlformats.org/officeDocument/2006/relationships/image" Target="../media/image879.png"/><Relationship Id="rId1686" Type="http://schemas.openxmlformats.org/officeDocument/2006/relationships/customXml" Target="../ink/ink1130.xml"/><Relationship Id="rId404" Type="http://schemas.openxmlformats.org/officeDocument/2006/relationships/customXml" Target="../ink/ink479.xml"/><Relationship Id="rId611" Type="http://schemas.openxmlformats.org/officeDocument/2006/relationships/customXml" Target="../ink/ink584.xml"/><Relationship Id="rId1034" Type="http://schemas.openxmlformats.org/officeDocument/2006/relationships/customXml" Target="../ink/ink801.xml"/><Relationship Id="rId1241" Type="http://schemas.openxmlformats.org/officeDocument/2006/relationships/image" Target="../media/image762.png"/><Relationship Id="rId1339" Type="http://schemas.openxmlformats.org/officeDocument/2006/relationships/customXml" Target="../ink/ink956.xml"/><Relationship Id="rId709" Type="http://schemas.openxmlformats.org/officeDocument/2006/relationships/image" Target="../media/image500.png"/><Relationship Id="rId916" Type="http://schemas.openxmlformats.org/officeDocument/2006/relationships/customXml" Target="../ink/ink741.xml"/><Relationship Id="rId1101" Type="http://schemas.openxmlformats.org/officeDocument/2006/relationships/image" Target="../media/image693.png"/><Relationship Id="rId1546" Type="http://schemas.openxmlformats.org/officeDocument/2006/relationships/customXml" Target="../ink/ink1060.xml"/><Relationship Id="rId1753" Type="http://schemas.openxmlformats.org/officeDocument/2006/relationships/customXml" Target="../ink/ink1164.xml"/><Relationship Id="rId1406" Type="http://schemas.openxmlformats.org/officeDocument/2006/relationships/customXml" Target="../ink/ink990.xml"/><Relationship Id="rId1613" Type="http://schemas.openxmlformats.org/officeDocument/2006/relationships/image" Target="../media/image946.png"/><Relationship Id="rId1820" Type="http://schemas.openxmlformats.org/officeDocument/2006/relationships/image" Target="../media/image1049.png"/><Relationship Id="rId194" Type="http://schemas.openxmlformats.org/officeDocument/2006/relationships/image" Target="../media/image327.png"/><Relationship Id="rId261" Type="http://schemas.openxmlformats.org/officeDocument/2006/relationships/customXml" Target="../ink/ink407.xml"/><Relationship Id="rId499" Type="http://schemas.openxmlformats.org/officeDocument/2006/relationships/image" Target="../media/image398.png"/><Relationship Id="rId359" Type="http://schemas.openxmlformats.org/officeDocument/2006/relationships/customXml" Target="../ink/ink456.xml"/><Relationship Id="rId566" Type="http://schemas.openxmlformats.org/officeDocument/2006/relationships/image" Target="../media/image431.png"/><Relationship Id="rId773" Type="http://schemas.openxmlformats.org/officeDocument/2006/relationships/customXml" Target="../ink/ink669.xml"/><Relationship Id="rId1196" Type="http://schemas.openxmlformats.org/officeDocument/2006/relationships/customXml" Target="../ink/ink883.xml"/><Relationship Id="rId219" Type="http://schemas.openxmlformats.org/officeDocument/2006/relationships/customXml" Target="../ink/ink386.xml"/><Relationship Id="rId426" Type="http://schemas.openxmlformats.org/officeDocument/2006/relationships/image" Target="../media/image362.png"/><Relationship Id="rId633" Type="http://schemas.openxmlformats.org/officeDocument/2006/relationships/customXml" Target="../ink/ink595.xml"/><Relationship Id="rId980" Type="http://schemas.openxmlformats.org/officeDocument/2006/relationships/image" Target="../media/image633.png"/><Relationship Id="rId1056" Type="http://schemas.openxmlformats.org/officeDocument/2006/relationships/customXml" Target="../ink/ink812.xml"/><Relationship Id="rId1263" Type="http://schemas.openxmlformats.org/officeDocument/2006/relationships/customXml" Target="../ink/ink917.xml"/><Relationship Id="rId840" Type="http://schemas.openxmlformats.org/officeDocument/2006/relationships/customXml" Target="../ink/ink703.xml"/><Relationship Id="rId938" Type="http://schemas.openxmlformats.org/officeDocument/2006/relationships/image" Target="../media/image612.png"/><Relationship Id="rId1470" Type="http://schemas.openxmlformats.org/officeDocument/2006/relationships/customXml" Target="../ink/ink1022.xml"/><Relationship Id="rId1568" Type="http://schemas.openxmlformats.org/officeDocument/2006/relationships/customXml" Target="../ink/ink1071.xml"/><Relationship Id="rId1775" Type="http://schemas.openxmlformats.org/officeDocument/2006/relationships/customXml" Target="../ink/ink1175.xml"/><Relationship Id="rId700" Type="http://schemas.openxmlformats.org/officeDocument/2006/relationships/customXml" Target="../ink/ink630.xml"/><Relationship Id="rId1123" Type="http://schemas.openxmlformats.org/officeDocument/2006/relationships/customXml" Target="../ink/ink846.xml"/><Relationship Id="rId1330" Type="http://schemas.openxmlformats.org/officeDocument/2006/relationships/customXml" Target="../ink/ink951.xml"/><Relationship Id="rId1428" Type="http://schemas.openxmlformats.org/officeDocument/2006/relationships/customXml" Target="../ink/ink1001.xml"/><Relationship Id="rId1635" Type="http://schemas.openxmlformats.org/officeDocument/2006/relationships/image" Target="../media/image957.png"/><Relationship Id="rId1842" Type="http://schemas.openxmlformats.org/officeDocument/2006/relationships/image" Target="../media/image1060.png"/><Relationship Id="rId1702" Type="http://schemas.openxmlformats.org/officeDocument/2006/relationships/image" Target="../media/image990.png"/><Relationship Id="rId283" Type="http://schemas.openxmlformats.org/officeDocument/2006/relationships/customXml" Target="../ink/ink418.xml"/><Relationship Id="rId490" Type="http://schemas.openxmlformats.org/officeDocument/2006/relationships/customXml" Target="../ink/ink523.xml"/><Relationship Id="rId350" Type="http://schemas.openxmlformats.org/officeDocument/2006/relationships/image" Target="../media/image311.png"/><Relationship Id="rId588" Type="http://schemas.openxmlformats.org/officeDocument/2006/relationships/image" Target="../media/image442.png"/><Relationship Id="rId795" Type="http://schemas.openxmlformats.org/officeDocument/2006/relationships/customXml" Target="../ink/ink680.xml"/><Relationship Id="rId210" Type="http://schemas.openxmlformats.org/officeDocument/2006/relationships/image" Target="../media/image238.png"/><Relationship Id="rId448" Type="http://schemas.openxmlformats.org/officeDocument/2006/relationships/customXml" Target="../ink/ink502.xml"/><Relationship Id="rId655" Type="http://schemas.openxmlformats.org/officeDocument/2006/relationships/customXml" Target="../ink/ink607.xml"/><Relationship Id="rId862" Type="http://schemas.openxmlformats.org/officeDocument/2006/relationships/customXml" Target="../ink/ink714.xml"/><Relationship Id="rId1078" Type="http://schemas.openxmlformats.org/officeDocument/2006/relationships/customXml" Target="../ink/ink823.xml"/><Relationship Id="rId1285" Type="http://schemas.openxmlformats.org/officeDocument/2006/relationships/customXml" Target="../ink/ink928.xml"/><Relationship Id="rId1492" Type="http://schemas.openxmlformats.org/officeDocument/2006/relationships/customXml" Target="../ink/ink1033.xml"/><Relationship Id="rId308" Type="http://schemas.openxmlformats.org/officeDocument/2006/relationships/image" Target="../media/image287.png"/><Relationship Id="rId515" Type="http://schemas.openxmlformats.org/officeDocument/2006/relationships/image" Target="../media/image406.png"/><Relationship Id="rId722" Type="http://schemas.openxmlformats.org/officeDocument/2006/relationships/customXml" Target="../ink/ink643.xml"/><Relationship Id="rId1145" Type="http://schemas.openxmlformats.org/officeDocument/2006/relationships/image" Target="../media/image714.png"/><Relationship Id="rId1352" Type="http://schemas.openxmlformats.org/officeDocument/2006/relationships/image" Target="../media/image816.png"/><Relationship Id="rId1797" Type="http://schemas.openxmlformats.org/officeDocument/2006/relationships/customXml" Target="../ink/ink1186.xml"/><Relationship Id="rId1005" Type="http://schemas.openxmlformats.org/officeDocument/2006/relationships/customXml" Target="../ink/ink786.xml"/><Relationship Id="rId1212" Type="http://schemas.openxmlformats.org/officeDocument/2006/relationships/customXml" Target="../ink/ink891.xml"/><Relationship Id="rId1657" Type="http://schemas.openxmlformats.org/officeDocument/2006/relationships/image" Target="../media/image968.png"/><Relationship Id="rId1864" Type="http://schemas.openxmlformats.org/officeDocument/2006/relationships/image" Target="../media/image1071.png"/><Relationship Id="rId1517" Type="http://schemas.openxmlformats.org/officeDocument/2006/relationships/image" Target="../media/image898.png"/><Relationship Id="rId1724" Type="http://schemas.openxmlformats.org/officeDocument/2006/relationships/image" Target="../media/image1001.png"/><Relationship Id="rId372" Type="http://schemas.openxmlformats.org/officeDocument/2006/relationships/image" Target="../media/image336.png"/><Relationship Id="rId677" Type="http://schemas.openxmlformats.org/officeDocument/2006/relationships/image" Target="../media/image485.png"/><Relationship Id="rId232" Type="http://schemas.openxmlformats.org/officeDocument/2006/relationships/image" Target="../media/image249.png"/><Relationship Id="rId884" Type="http://schemas.openxmlformats.org/officeDocument/2006/relationships/customXml" Target="../ink/ink725.xml"/><Relationship Id="rId537" Type="http://schemas.openxmlformats.org/officeDocument/2006/relationships/image" Target="../media/image417.png"/><Relationship Id="rId744" Type="http://schemas.openxmlformats.org/officeDocument/2006/relationships/image" Target="../media/image516.png"/><Relationship Id="rId951" Type="http://schemas.openxmlformats.org/officeDocument/2006/relationships/customXml" Target="../ink/ink759.xml"/><Relationship Id="rId1167" Type="http://schemas.openxmlformats.org/officeDocument/2006/relationships/image" Target="../media/image725.png"/><Relationship Id="rId1374" Type="http://schemas.openxmlformats.org/officeDocument/2006/relationships/customXml" Target="../ink/ink974.xml"/><Relationship Id="rId1581" Type="http://schemas.openxmlformats.org/officeDocument/2006/relationships/image" Target="../media/image930.png"/><Relationship Id="rId1679" Type="http://schemas.openxmlformats.org/officeDocument/2006/relationships/image" Target="../media/image979.png"/><Relationship Id="rId604" Type="http://schemas.openxmlformats.org/officeDocument/2006/relationships/image" Target="../media/image450.png"/><Relationship Id="rId811" Type="http://schemas.openxmlformats.org/officeDocument/2006/relationships/customXml" Target="../ink/ink688.xml"/><Relationship Id="rId1027" Type="http://schemas.openxmlformats.org/officeDocument/2006/relationships/image" Target="../media/image656.png"/><Relationship Id="rId1234" Type="http://schemas.openxmlformats.org/officeDocument/2006/relationships/customXml" Target="../ink/ink902.xml"/><Relationship Id="rId1441" Type="http://schemas.openxmlformats.org/officeDocument/2006/relationships/image" Target="../media/image860.png"/><Relationship Id="rId909" Type="http://schemas.openxmlformats.org/officeDocument/2006/relationships/image" Target="../media/image598.png"/><Relationship Id="rId1301" Type="http://schemas.openxmlformats.org/officeDocument/2006/relationships/customXml" Target="../ink/ink936.xml"/><Relationship Id="rId1539" Type="http://schemas.openxmlformats.org/officeDocument/2006/relationships/image" Target="../media/image909.png"/><Relationship Id="rId1746" Type="http://schemas.openxmlformats.org/officeDocument/2006/relationships/image" Target="../media/image1012.png"/><Relationship Id="rId1606" Type="http://schemas.openxmlformats.org/officeDocument/2006/relationships/customXml" Target="../ink/ink1090.xml"/><Relationship Id="rId1813" Type="http://schemas.openxmlformats.org/officeDocument/2006/relationships/customXml" Target="../ink/ink1194.xml"/><Relationship Id="rId187" Type="http://schemas.openxmlformats.org/officeDocument/2006/relationships/customXml" Target="../ink/ink370.xml"/><Relationship Id="rId394" Type="http://schemas.openxmlformats.org/officeDocument/2006/relationships/customXml" Target="../ink/ink474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60.png"/><Relationship Id="rId299" Type="http://schemas.openxmlformats.org/officeDocument/2006/relationships/image" Target="../media/image4040.png"/><Relationship Id="rId21" Type="http://schemas.openxmlformats.org/officeDocument/2006/relationships/image" Target="../media/image2480.png"/><Relationship Id="rId63" Type="http://schemas.openxmlformats.org/officeDocument/2006/relationships/image" Target="../media/image2690.png"/><Relationship Id="rId159" Type="http://schemas.openxmlformats.org/officeDocument/2006/relationships/image" Target="../media/image3340.png"/><Relationship Id="rId324" Type="http://schemas.openxmlformats.org/officeDocument/2006/relationships/customXml" Target="../ink/ink1381.xml"/><Relationship Id="rId366" Type="http://schemas.openxmlformats.org/officeDocument/2006/relationships/customXml" Target="../ink/ink1402.xml"/><Relationship Id="rId170" Type="http://schemas.openxmlformats.org/officeDocument/2006/relationships/customXml" Target="../ink/ink1304.xml"/><Relationship Id="rId226" Type="http://schemas.openxmlformats.org/officeDocument/2006/relationships/customXml" Target="../ink/ink1332.xml"/><Relationship Id="rId433" Type="http://schemas.openxmlformats.org/officeDocument/2006/relationships/customXml" Target="../ink/ink1436.xml"/><Relationship Id="rId268" Type="http://schemas.openxmlformats.org/officeDocument/2006/relationships/customXml" Target="../ink/ink1353.xml"/><Relationship Id="rId475" Type="http://schemas.openxmlformats.org/officeDocument/2006/relationships/customXml" Target="../ink/ink1457.xml"/><Relationship Id="rId32" Type="http://schemas.openxmlformats.org/officeDocument/2006/relationships/customXml" Target="../ink/ink1235.xml"/><Relationship Id="rId74" Type="http://schemas.openxmlformats.org/officeDocument/2006/relationships/customXml" Target="../ink/ink1256.xml"/><Relationship Id="rId128" Type="http://schemas.openxmlformats.org/officeDocument/2006/relationships/customXml" Target="../ink/ink1283.xml"/><Relationship Id="rId335" Type="http://schemas.openxmlformats.org/officeDocument/2006/relationships/image" Target="../media/image4220.png"/><Relationship Id="rId377" Type="http://schemas.openxmlformats.org/officeDocument/2006/relationships/image" Target="../media/image1099.png"/><Relationship Id="rId5" Type="http://schemas.openxmlformats.org/officeDocument/2006/relationships/image" Target="../media/image1078.png"/><Relationship Id="rId181" Type="http://schemas.openxmlformats.org/officeDocument/2006/relationships/image" Target="../media/image3450.png"/><Relationship Id="rId237" Type="http://schemas.openxmlformats.org/officeDocument/2006/relationships/image" Target="../media/image3730.png"/><Relationship Id="rId402" Type="http://schemas.openxmlformats.org/officeDocument/2006/relationships/image" Target="../media/image1111.png"/><Relationship Id="rId279" Type="http://schemas.openxmlformats.org/officeDocument/2006/relationships/image" Target="../media/image3940.png"/><Relationship Id="rId444" Type="http://schemas.openxmlformats.org/officeDocument/2006/relationships/image" Target="../media/image1132.png"/><Relationship Id="rId486" Type="http://schemas.openxmlformats.org/officeDocument/2006/relationships/image" Target="../media/image1153.png"/><Relationship Id="rId43" Type="http://schemas.openxmlformats.org/officeDocument/2006/relationships/image" Target="../media/image2590.png"/><Relationship Id="rId139" Type="http://schemas.openxmlformats.org/officeDocument/2006/relationships/image" Target="../media/image3100.png"/><Relationship Id="rId290" Type="http://schemas.openxmlformats.org/officeDocument/2006/relationships/customXml" Target="../ink/ink1364.xml"/><Relationship Id="rId304" Type="http://schemas.openxmlformats.org/officeDocument/2006/relationships/customXml" Target="../ink/ink1371.xml"/><Relationship Id="rId346" Type="http://schemas.openxmlformats.org/officeDocument/2006/relationships/customXml" Target="../ink/ink1392.xml"/><Relationship Id="rId388" Type="http://schemas.openxmlformats.org/officeDocument/2006/relationships/customXml" Target="../ink/ink1413.xml"/><Relationship Id="rId85" Type="http://schemas.openxmlformats.org/officeDocument/2006/relationships/image" Target="../media/image2800.png"/><Relationship Id="rId150" Type="http://schemas.openxmlformats.org/officeDocument/2006/relationships/customXml" Target="../ink/ink1294.xml"/><Relationship Id="rId192" Type="http://schemas.openxmlformats.org/officeDocument/2006/relationships/customXml" Target="../ink/ink1315.xml"/><Relationship Id="rId206" Type="http://schemas.openxmlformats.org/officeDocument/2006/relationships/customXml" Target="../ink/ink1322.xml"/><Relationship Id="rId413" Type="http://schemas.openxmlformats.org/officeDocument/2006/relationships/customXml" Target="../ink/ink1426.xml"/><Relationship Id="rId248" Type="http://schemas.openxmlformats.org/officeDocument/2006/relationships/customXml" Target="../ink/ink1343.xml"/><Relationship Id="rId455" Type="http://schemas.openxmlformats.org/officeDocument/2006/relationships/customXml" Target="../ink/ink1447.xml"/><Relationship Id="rId12" Type="http://schemas.openxmlformats.org/officeDocument/2006/relationships/customXml" Target="../ink/ink1225.xml"/><Relationship Id="rId108" Type="http://schemas.openxmlformats.org/officeDocument/2006/relationships/customXml" Target="../ink/ink1273.xml"/><Relationship Id="rId315" Type="http://schemas.openxmlformats.org/officeDocument/2006/relationships/image" Target="../media/image4120.png"/><Relationship Id="rId357" Type="http://schemas.openxmlformats.org/officeDocument/2006/relationships/image" Target="../media/image821.png"/><Relationship Id="rId54" Type="http://schemas.openxmlformats.org/officeDocument/2006/relationships/customXml" Target="../ink/ink1246.xml"/><Relationship Id="rId96" Type="http://schemas.openxmlformats.org/officeDocument/2006/relationships/customXml" Target="../ink/ink1267.xml"/><Relationship Id="rId161" Type="http://schemas.openxmlformats.org/officeDocument/2006/relationships/image" Target="../media/image3350.png"/><Relationship Id="rId217" Type="http://schemas.openxmlformats.org/officeDocument/2006/relationships/image" Target="../media/image3630.png"/><Relationship Id="rId399" Type="http://schemas.openxmlformats.org/officeDocument/2006/relationships/customXml" Target="../ink/ink1419.xml"/><Relationship Id="rId259" Type="http://schemas.openxmlformats.org/officeDocument/2006/relationships/image" Target="../media/image3840.png"/><Relationship Id="rId424" Type="http://schemas.openxmlformats.org/officeDocument/2006/relationships/image" Target="../media/image1122.png"/><Relationship Id="rId466" Type="http://schemas.openxmlformats.org/officeDocument/2006/relationships/image" Target="../media/image1143.png"/><Relationship Id="rId23" Type="http://schemas.openxmlformats.org/officeDocument/2006/relationships/image" Target="../media/image2490.png"/><Relationship Id="rId119" Type="http://schemas.openxmlformats.org/officeDocument/2006/relationships/image" Target="../media/image2970.png"/><Relationship Id="rId270" Type="http://schemas.openxmlformats.org/officeDocument/2006/relationships/customXml" Target="../ink/ink1354.xml"/><Relationship Id="rId326" Type="http://schemas.openxmlformats.org/officeDocument/2006/relationships/customXml" Target="../ink/ink1382.xml"/><Relationship Id="rId65" Type="http://schemas.openxmlformats.org/officeDocument/2006/relationships/image" Target="../media/image2700.png"/><Relationship Id="rId130" Type="http://schemas.openxmlformats.org/officeDocument/2006/relationships/customXml" Target="../ink/ink1284.xml"/><Relationship Id="rId368" Type="http://schemas.openxmlformats.org/officeDocument/2006/relationships/customXml" Target="../ink/ink1403.xml"/><Relationship Id="rId172" Type="http://schemas.openxmlformats.org/officeDocument/2006/relationships/customXml" Target="../ink/ink1305.xml"/><Relationship Id="rId228" Type="http://schemas.openxmlformats.org/officeDocument/2006/relationships/customXml" Target="../ink/ink1333.xml"/><Relationship Id="rId435" Type="http://schemas.openxmlformats.org/officeDocument/2006/relationships/customXml" Target="../ink/ink1437.xml"/><Relationship Id="rId477" Type="http://schemas.openxmlformats.org/officeDocument/2006/relationships/customXml" Target="../ink/ink1458.xml"/><Relationship Id="rId281" Type="http://schemas.openxmlformats.org/officeDocument/2006/relationships/image" Target="../media/image3950.png"/><Relationship Id="rId337" Type="http://schemas.openxmlformats.org/officeDocument/2006/relationships/image" Target="../media/image4230.png"/><Relationship Id="rId34" Type="http://schemas.openxmlformats.org/officeDocument/2006/relationships/customXml" Target="../ink/ink1236.xml"/><Relationship Id="rId76" Type="http://schemas.openxmlformats.org/officeDocument/2006/relationships/customXml" Target="../ink/ink1257.xml"/><Relationship Id="rId141" Type="http://schemas.openxmlformats.org/officeDocument/2006/relationships/image" Target="../media/image3110.png"/><Relationship Id="rId379" Type="http://schemas.openxmlformats.org/officeDocument/2006/relationships/image" Target="../media/image1100.png"/><Relationship Id="rId7" Type="http://schemas.openxmlformats.org/officeDocument/2006/relationships/image" Target="../media/image1080.png"/><Relationship Id="rId183" Type="http://schemas.openxmlformats.org/officeDocument/2006/relationships/image" Target="../media/image3460.png"/><Relationship Id="rId239" Type="http://schemas.openxmlformats.org/officeDocument/2006/relationships/image" Target="../media/image3740.png"/><Relationship Id="rId390" Type="http://schemas.openxmlformats.org/officeDocument/2006/relationships/customXml" Target="../ink/ink1414.xml"/><Relationship Id="rId404" Type="http://schemas.openxmlformats.org/officeDocument/2006/relationships/image" Target="../media/image1112.png"/><Relationship Id="rId446" Type="http://schemas.openxmlformats.org/officeDocument/2006/relationships/image" Target="../media/image1133.png"/><Relationship Id="rId250" Type="http://schemas.openxmlformats.org/officeDocument/2006/relationships/customXml" Target="../ink/ink1344.xml"/><Relationship Id="rId292" Type="http://schemas.openxmlformats.org/officeDocument/2006/relationships/customXml" Target="../ink/ink1365.xml"/><Relationship Id="rId306" Type="http://schemas.openxmlformats.org/officeDocument/2006/relationships/customXml" Target="../ink/ink1372.xml"/><Relationship Id="rId488" Type="http://schemas.openxmlformats.org/officeDocument/2006/relationships/image" Target="../media/image1154.png"/><Relationship Id="rId45" Type="http://schemas.openxmlformats.org/officeDocument/2006/relationships/image" Target="../media/image2600.png"/><Relationship Id="rId87" Type="http://schemas.openxmlformats.org/officeDocument/2006/relationships/image" Target="../media/image2810.png"/><Relationship Id="rId110" Type="http://schemas.openxmlformats.org/officeDocument/2006/relationships/customXml" Target="../ink/ink1274.xml"/><Relationship Id="rId348" Type="http://schemas.openxmlformats.org/officeDocument/2006/relationships/customXml" Target="../ink/ink1393.xml"/><Relationship Id="rId152" Type="http://schemas.openxmlformats.org/officeDocument/2006/relationships/customXml" Target="../ink/ink1295.xml"/><Relationship Id="rId194" Type="http://schemas.openxmlformats.org/officeDocument/2006/relationships/customXml" Target="../ink/ink1316.xml"/><Relationship Id="rId208" Type="http://schemas.openxmlformats.org/officeDocument/2006/relationships/customXml" Target="../ink/ink1323.xml"/><Relationship Id="rId415" Type="http://schemas.openxmlformats.org/officeDocument/2006/relationships/customXml" Target="../ink/ink1427.xml"/><Relationship Id="rId457" Type="http://schemas.openxmlformats.org/officeDocument/2006/relationships/customXml" Target="../ink/ink1448.xml"/><Relationship Id="rId261" Type="http://schemas.openxmlformats.org/officeDocument/2006/relationships/image" Target="../media/image3850.png"/><Relationship Id="rId14" Type="http://schemas.openxmlformats.org/officeDocument/2006/relationships/customXml" Target="../ink/ink1226.xml"/><Relationship Id="rId56" Type="http://schemas.openxmlformats.org/officeDocument/2006/relationships/customXml" Target="../ink/ink1247.xml"/><Relationship Id="rId317" Type="http://schemas.openxmlformats.org/officeDocument/2006/relationships/image" Target="../media/image4130.png"/><Relationship Id="rId359" Type="http://schemas.openxmlformats.org/officeDocument/2006/relationships/image" Target="../media/image1090.png"/><Relationship Id="rId98" Type="http://schemas.openxmlformats.org/officeDocument/2006/relationships/customXml" Target="../ink/ink1268.xml"/><Relationship Id="rId121" Type="http://schemas.openxmlformats.org/officeDocument/2006/relationships/image" Target="../media/image2980.png"/><Relationship Id="rId163" Type="http://schemas.openxmlformats.org/officeDocument/2006/relationships/image" Target="../media/image3360.png"/><Relationship Id="rId219" Type="http://schemas.openxmlformats.org/officeDocument/2006/relationships/image" Target="../media/image3640.png"/><Relationship Id="rId370" Type="http://schemas.openxmlformats.org/officeDocument/2006/relationships/customXml" Target="../ink/ink1404.xml"/><Relationship Id="rId426" Type="http://schemas.openxmlformats.org/officeDocument/2006/relationships/image" Target="../media/image1123.png"/><Relationship Id="rId230" Type="http://schemas.openxmlformats.org/officeDocument/2006/relationships/customXml" Target="../ink/ink1334.xml"/><Relationship Id="rId468" Type="http://schemas.openxmlformats.org/officeDocument/2006/relationships/image" Target="../media/image1144.png"/><Relationship Id="rId25" Type="http://schemas.openxmlformats.org/officeDocument/2006/relationships/image" Target="../media/image2500.png"/><Relationship Id="rId67" Type="http://schemas.openxmlformats.org/officeDocument/2006/relationships/image" Target="../media/image2710.png"/><Relationship Id="rId272" Type="http://schemas.openxmlformats.org/officeDocument/2006/relationships/customXml" Target="../ink/ink1355.xml"/><Relationship Id="rId328" Type="http://schemas.openxmlformats.org/officeDocument/2006/relationships/customXml" Target="../ink/ink1383.xml"/><Relationship Id="rId132" Type="http://schemas.openxmlformats.org/officeDocument/2006/relationships/customXml" Target="../ink/ink1285.xml"/><Relationship Id="rId174" Type="http://schemas.openxmlformats.org/officeDocument/2006/relationships/customXml" Target="../ink/ink1306.xml"/><Relationship Id="rId381" Type="http://schemas.openxmlformats.org/officeDocument/2006/relationships/image" Target="../media/image1101.png"/><Relationship Id="rId241" Type="http://schemas.openxmlformats.org/officeDocument/2006/relationships/image" Target="../media/image3750.png"/><Relationship Id="rId437" Type="http://schemas.openxmlformats.org/officeDocument/2006/relationships/customXml" Target="../ink/ink1438.xml"/><Relationship Id="rId479" Type="http://schemas.openxmlformats.org/officeDocument/2006/relationships/customXml" Target="../ink/ink1459.xml"/><Relationship Id="rId36" Type="http://schemas.openxmlformats.org/officeDocument/2006/relationships/customXml" Target="../ink/ink1237.xml"/><Relationship Id="rId283" Type="http://schemas.openxmlformats.org/officeDocument/2006/relationships/image" Target="../media/image3960.png"/><Relationship Id="rId339" Type="http://schemas.openxmlformats.org/officeDocument/2006/relationships/image" Target="../media/image1081.png"/><Relationship Id="rId78" Type="http://schemas.openxmlformats.org/officeDocument/2006/relationships/customXml" Target="../ink/ink1258.xml"/><Relationship Id="rId101" Type="http://schemas.openxmlformats.org/officeDocument/2006/relationships/image" Target="../media/image2880.png"/><Relationship Id="rId143" Type="http://schemas.openxmlformats.org/officeDocument/2006/relationships/image" Target="../media/image3120.png"/><Relationship Id="rId185" Type="http://schemas.openxmlformats.org/officeDocument/2006/relationships/image" Target="../media/image3470.png"/><Relationship Id="rId350" Type="http://schemas.openxmlformats.org/officeDocument/2006/relationships/customXml" Target="../ink/ink1394.xml"/><Relationship Id="rId406" Type="http://schemas.openxmlformats.org/officeDocument/2006/relationships/image" Target="../media/image1113.png"/><Relationship Id="rId9" Type="http://schemas.openxmlformats.org/officeDocument/2006/relationships/image" Target="../media/image2420.png"/><Relationship Id="rId210" Type="http://schemas.openxmlformats.org/officeDocument/2006/relationships/customXml" Target="../ink/ink1324.xml"/><Relationship Id="rId392" Type="http://schemas.openxmlformats.org/officeDocument/2006/relationships/customXml" Target="../ink/ink1415.xml"/><Relationship Id="rId448" Type="http://schemas.openxmlformats.org/officeDocument/2006/relationships/image" Target="../media/image1134.png"/><Relationship Id="rId252" Type="http://schemas.openxmlformats.org/officeDocument/2006/relationships/customXml" Target="../ink/ink1345.xml"/><Relationship Id="rId294" Type="http://schemas.openxmlformats.org/officeDocument/2006/relationships/customXml" Target="../ink/ink1366.xml"/><Relationship Id="rId308" Type="http://schemas.openxmlformats.org/officeDocument/2006/relationships/customXml" Target="../ink/ink1373.xml"/><Relationship Id="rId47" Type="http://schemas.openxmlformats.org/officeDocument/2006/relationships/image" Target="../media/image2612.png"/><Relationship Id="rId89" Type="http://schemas.openxmlformats.org/officeDocument/2006/relationships/image" Target="../media/image2820.png"/><Relationship Id="rId112" Type="http://schemas.openxmlformats.org/officeDocument/2006/relationships/customXml" Target="../ink/ink1275.xml"/><Relationship Id="rId154" Type="http://schemas.openxmlformats.org/officeDocument/2006/relationships/customXml" Target="../ink/ink1296.xml"/><Relationship Id="rId361" Type="http://schemas.openxmlformats.org/officeDocument/2006/relationships/image" Target="../media/image1091.png"/><Relationship Id="rId196" Type="http://schemas.openxmlformats.org/officeDocument/2006/relationships/customXml" Target="../ink/ink1317.xml"/><Relationship Id="rId417" Type="http://schemas.openxmlformats.org/officeDocument/2006/relationships/customXml" Target="../ink/ink1428.xml"/><Relationship Id="rId459" Type="http://schemas.openxmlformats.org/officeDocument/2006/relationships/customXml" Target="../ink/ink1449.xml"/><Relationship Id="rId16" Type="http://schemas.openxmlformats.org/officeDocument/2006/relationships/customXml" Target="../ink/ink1227.xml"/><Relationship Id="rId221" Type="http://schemas.openxmlformats.org/officeDocument/2006/relationships/image" Target="../media/image3650.png"/><Relationship Id="rId263" Type="http://schemas.openxmlformats.org/officeDocument/2006/relationships/image" Target="../media/image3860.png"/><Relationship Id="rId319" Type="http://schemas.openxmlformats.org/officeDocument/2006/relationships/image" Target="../media/image4140.png"/><Relationship Id="rId470" Type="http://schemas.openxmlformats.org/officeDocument/2006/relationships/image" Target="../media/image1145.png"/><Relationship Id="rId58" Type="http://schemas.openxmlformats.org/officeDocument/2006/relationships/customXml" Target="../ink/ink1248.xml"/><Relationship Id="rId123" Type="http://schemas.openxmlformats.org/officeDocument/2006/relationships/image" Target="../media/image2990.png"/><Relationship Id="rId330" Type="http://schemas.openxmlformats.org/officeDocument/2006/relationships/customXml" Target="../ink/ink1384.xml"/><Relationship Id="rId165" Type="http://schemas.openxmlformats.org/officeDocument/2006/relationships/image" Target="../media/image3370.png"/><Relationship Id="rId372" Type="http://schemas.openxmlformats.org/officeDocument/2006/relationships/customXml" Target="../ink/ink1405.xml"/><Relationship Id="rId428" Type="http://schemas.openxmlformats.org/officeDocument/2006/relationships/image" Target="../media/image1124.png"/><Relationship Id="rId232" Type="http://schemas.openxmlformats.org/officeDocument/2006/relationships/customXml" Target="../ink/ink1335.xml"/><Relationship Id="rId274" Type="http://schemas.openxmlformats.org/officeDocument/2006/relationships/customXml" Target="../ink/ink1356.xml"/><Relationship Id="rId481" Type="http://schemas.openxmlformats.org/officeDocument/2006/relationships/customXml" Target="../ink/ink1460.xml"/><Relationship Id="rId27" Type="http://schemas.openxmlformats.org/officeDocument/2006/relationships/image" Target="../media/image2510.png"/><Relationship Id="rId69" Type="http://schemas.openxmlformats.org/officeDocument/2006/relationships/image" Target="../media/image2720.png"/><Relationship Id="rId134" Type="http://schemas.openxmlformats.org/officeDocument/2006/relationships/customXml" Target="../ink/ink1286.xml"/><Relationship Id="rId80" Type="http://schemas.openxmlformats.org/officeDocument/2006/relationships/customXml" Target="../ink/ink1259.xml"/><Relationship Id="rId176" Type="http://schemas.openxmlformats.org/officeDocument/2006/relationships/customXml" Target="../ink/ink1307.xml"/><Relationship Id="rId341" Type="http://schemas.openxmlformats.org/officeDocument/2006/relationships/image" Target="../media/image1082.png"/><Relationship Id="rId383" Type="http://schemas.openxmlformats.org/officeDocument/2006/relationships/image" Target="../media/image1102.png"/><Relationship Id="rId439" Type="http://schemas.openxmlformats.org/officeDocument/2006/relationships/customXml" Target="../ink/ink1439.xml"/><Relationship Id="rId201" Type="http://schemas.openxmlformats.org/officeDocument/2006/relationships/image" Target="../media/image3550.png"/><Relationship Id="rId243" Type="http://schemas.openxmlformats.org/officeDocument/2006/relationships/image" Target="../media/image3760.png"/><Relationship Id="rId285" Type="http://schemas.openxmlformats.org/officeDocument/2006/relationships/image" Target="../media/image3970.png"/><Relationship Id="rId450" Type="http://schemas.openxmlformats.org/officeDocument/2006/relationships/image" Target="../media/image1135.png"/><Relationship Id="rId38" Type="http://schemas.openxmlformats.org/officeDocument/2006/relationships/customXml" Target="../ink/ink1238.xml"/><Relationship Id="rId103" Type="http://schemas.openxmlformats.org/officeDocument/2006/relationships/image" Target="../media/image2890.png"/><Relationship Id="rId310" Type="http://schemas.openxmlformats.org/officeDocument/2006/relationships/customXml" Target="../ink/ink1374.xml"/><Relationship Id="rId91" Type="http://schemas.openxmlformats.org/officeDocument/2006/relationships/image" Target="../media/image2830.png"/><Relationship Id="rId145" Type="http://schemas.openxmlformats.org/officeDocument/2006/relationships/image" Target="../media/image3130.png"/><Relationship Id="rId187" Type="http://schemas.openxmlformats.org/officeDocument/2006/relationships/image" Target="../media/image3480.png"/><Relationship Id="rId352" Type="http://schemas.openxmlformats.org/officeDocument/2006/relationships/customXml" Target="../ink/ink1395.xml"/><Relationship Id="rId394" Type="http://schemas.openxmlformats.org/officeDocument/2006/relationships/image" Target="../media/image1107.png"/><Relationship Id="rId408" Type="http://schemas.openxmlformats.org/officeDocument/2006/relationships/image" Target="../media/image1114.png"/><Relationship Id="rId212" Type="http://schemas.openxmlformats.org/officeDocument/2006/relationships/customXml" Target="../ink/ink1325.xml"/><Relationship Id="rId254" Type="http://schemas.openxmlformats.org/officeDocument/2006/relationships/customXml" Target="../ink/ink1346.xml"/><Relationship Id="rId49" Type="http://schemas.openxmlformats.org/officeDocument/2006/relationships/image" Target="../media/image2620.png"/><Relationship Id="rId114" Type="http://schemas.openxmlformats.org/officeDocument/2006/relationships/customXml" Target="../ink/ink1276.xml"/><Relationship Id="rId296" Type="http://schemas.openxmlformats.org/officeDocument/2006/relationships/customXml" Target="../ink/ink1367.xml"/><Relationship Id="rId461" Type="http://schemas.openxmlformats.org/officeDocument/2006/relationships/customXml" Target="../ink/ink1450.xml"/><Relationship Id="rId60" Type="http://schemas.openxmlformats.org/officeDocument/2006/relationships/customXml" Target="../ink/ink1249.xml"/><Relationship Id="rId156" Type="http://schemas.openxmlformats.org/officeDocument/2006/relationships/customXml" Target="../ink/ink1297.xml"/><Relationship Id="rId198" Type="http://schemas.openxmlformats.org/officeDocument/2006/relationships/customXml" Target="../ink/ink1318.xml"/><Relationship Id="rId321" Type="http://schemas.openxmlformats.org/officeDocument/2006/relationships/image" Target="../media/image4150.png"/><Relationship Id="rId363" Type="http://schemas.openxmlformats.org/officeDocument/2006/relationships/image" Target="../media/image1092.png"/><Relationship Id="rId419" Type="http://schemas.openxmlformats.org/officeDocument/2006/relationships/customXml" Target="../ink/ink1429.xml"/><Relationship Id="rId223" Type="http://schemas.openxmlformats.org/officeDocument/2006/relationships/image" Target="../media/image3660.png"/><Relationship Id="rId430" Type="http://schemas.openxmlformats.org/officeDocument/2006/relationships/image" Target="../media/image1125.png"/><Relationship Id="rId18" Type="http://schemas.openxmlformats.org/officeDocument/2006/relationships/customXml" Target="../ink/ink1228.xml"/><Relationship Id="rId265" Type="http://schemas.openxmlformats.org/officeDocument/2006/relationships/image" Target="../media/image3870.png"/><Relationship Id="rId472" Type="http://schemas.openxmlformats.org/officeDocument/2006/relationships/image" Target="../media/image1146.png"/><Relationship Id="rId125" Type="http://schemas.openxmlformats.org/officeDocument/2006/relationships/image" Target="../media/image3000.png"/><Relationship Id="rId167" Type="http://schemas.openxmlformats.org/officeDocument/2006/relationships/image" Target="../media/image3380.png"/><Relationship Id="rId332" Type="http://schemas.openxmlformats.org/officeDocument/2006/relationships/customXml" Target="../ink/ink1385.xml"/><Relationship Id="rId374" Type="http://schemas.openxmlformats.org/officeDocument/2006/relationships/customXml" Target="../ink/ink1406.xml"/><Relationship Id="rId71" Type="http://schemas.openxmlformats.org/officeDocument/2006/relationships/image" Target="../media/image2730.png"/><Relationship Id="rId234" Type="http://schemas.openxmlformats.org/officeDocument/2006/relationships/customXml" Target="../ink/ink1336.xml"/><Relationship Id="rId2" Type="http://schemas.openxmlformats.org/officeDocument/2006/relationships/image" Target="../media/image1075.png"/><Relationship Id="rId29" Type="http://schemas.openxmlformats.org/officeDocument/2006/relationships/image" Target="../media/image2520.png"/><Relationship Id="rId276" Type="http://schemas.openxmlformats.org/officeDocument/2006/relationships/customXml" Target="../ink/ink1357.xml"/><Relationship Id="rId441" Type="http://schemas.openxmlformats.org/officeDocument/2006/relationships/customXml" Target="../ink/ink1440.xml"/><Relationship Id="rId483" Type="http://schemas.openxmlformats.org/officeDocument/2006/relationships/customXml" Target="../ink/ink1461.xml"/><Relationship Id="rId40" Type="http://schemas.openxmlformats.org/officeDocument/2006/relationships/customXml" Target="../ink/ink1239.xml"/><Relationship Id="rId136" Type="http://schemas.openxmlformats.org/officeDocument/2006/relationships/customXml" Target="../ink/ink1287.xml"/><Relationship Id="rId178" Type="http://schemas.openxmlformats.org/officeDocument/2006/relationships/customXml" Target="../ink/ink1308.xml"/><Relationship Id="rId301" Type="http://schemas.openxmlformats.org/officeDocument/2006/relationships/image" Target="../media/image4050.png"/><Relationship Id="rId343" Type="http://schemas.openxmlformats.org/officeDocument/2006/relationships/image" Target="../media/image1083.png"/><Relationship Id="rId82" Type="http://schemas.openxmlformats.org/officeDocument/2006/relationships/customXml" Target="../ink/ink1260.xml"/><Relationship Id="rId203" Type="http://schemas.openxmlformats.org/officeDocument/2006/relationships/image" Target="../media/image3560.png"/><Relationship Id="rId385" Type="http://schemas.openxmlformats.org/officeDocument/2006/relationships/image" Target="../media/image1103.png"/><Relationship Id="rId245" Type="http://schemas.openxmlformats.org/officeDocument/2006/relationships/image" Target="../media/image3770.png"/><Relationship Id="rId287" Type="http://schemas.openxmlformats.org/officeDocument/2006/relationships/image" Target="../media/image3980.png"/><Relationship Id="rId410" Type="http://schemas.openxmlformats.org/officeDocument/2006/relationships/image" Target="../media/image1115.png"/><Relationship Id="rId452" Type="http://schemas.openxmlformats.org/officeDocument/2006/relationships/image" Target="../media/image1136.png"/><Relationship Id="rId105" Type="http://schemas.openxmlformats.org/officeDocument/2006/relationships/image" Target="../media/image2900.png"/><Relationship Id="rId147" Type="http://schemas.openxmlformats.org/officeDocument/2006/relationships/image" Target="../media/image3140.png"/><Relationship Id="rId312" Type="http://schemas.openxmlformats.org/officeDocument/2006/relationships/customXml" Target="../ink/ink1375.xml"/><Relationship Id="rId354" Type="http://schemas.openxmlformats.org/officeDocument/2006/relationships/customXml" Target="../ink/ink1396.xml"/><Relationship Id="rId51" Type="http://schemas.openxmlformats.org/officeDocument/2006/relationships/image" Target="../media/image2630.png"/><Relationship Id="rId93" Type="http://schemas.openxmlformats.org/officeDocument/2006/relationships/image" Target="../media/image2840.png"/><Relationship Id="rId189" Type="http://schemas.openxmlformats.org/officeDocument/2006/relationships/image" Target="../media/image3490.png"/><Relationship Id="rId396" Type="http://schemas.openxmlformats.org/officeDocument/2006/relationships/image" Target="../media/image1108.png"/><Relationship Id="rId214" Type="http://schemas.openxmlformats.org/officeDocument/2006/relationships/customXml" Target="../ink/ink1326.xml"/><Relationship Id="rId256" Type="http://schemas.openxmlformats.org/officeDocument/2006/relationships/customXml" Target="../ink/ink1347.xml"/><Relationship Id="rId298" Type="http://schemas.openxmlformats.org/officeDocument/2006/relationships/customXml" Target="../ink/ink1368.xml"/><Relationship Id="rId421" Type="http://schemas.openxmlformats.org/officeDocument/2006/relationships/customXml" Target="../ink/ink1430.xml"/><Relationship Id="rId463" Type="http://schemas.openxmlformats.org/officeDocument/2006/relationships/customXml" Target="../ink/ink1451.xml"/><Relationship Id="rId116" Type="http://schemas.openxmlformats.org/officeDocument/2006/relationships/customXml" Target="../ink/ink1277.xml"/><Relationship Id="rId137" Type="http://schemas.openxmlformats.org/officeDocument/2006/relationships/image" Target="../media/image3090.png"/><Relationship Id="rId158" Type="http://schemas.openxmlformats.org/officeDocument/2006/relationships/customXml" Target="../ink/ink1298.xml"/><Relationship Id="rId302" Type="http://schemas.openxmlformats.org/officeDocument/2006/relationships/customXml" Target="../ink/ink1370.xml"/><Relationship Id="rId323" Type="http://schemas.openxmlformats.org/officeDocument/2006/relationships/image" Target="../media/image4160.png"/><Relationship Id="rId344" Type="http://schemas.openxmlformats.org/officeDocument/2006/relationships/customXml" Target="../ink/ink1391.xml"/><Relationship Id="rId20" Type="http://schemas.openxmlformats.org/officeDocument/2006/relationships/customXml" Target="../ink/ink1229.xml"/><Relationship Id="rId41" Type="http://schemas.openxmlformats.org/officeDocument/2006/relationships/image" Target="../media/image2580.png"/><Relationship Id="rId62" Type="http://schemas.openxmlformats.org/officeDocument/2006/relationships/customXml" Target="../ink/ink1250.xml"/><Relationship Id="rId83" Type="http://schemas.openxmlformats.org/officeDocument/2006/relationships/image" Target="../media/image2790.png"/><Relationship Id="rId179" Type="http://schemas.openxmlformats.org/officeDocument/2006/relationships/image" Target="../media/image3440.png"/><Relationship Id="rId365" Type="http://schemas.openxmlformats.org/officeDocument/2006/relationships/image" Target="../media/image1093.png"/><Relationship Id="rId386" Type="http://schemas.openxmlformats.org/officeDocument/2006/relationships/customXml" Target="../ink/ink1412.xml"/><Relationship Id="rId190" Type="http://schemas.openxmlformats.org/officeDocument/2006/relationships/customXml" Target="../ink/ink1314.xml"/><Relationship Id="rId204" Type="http://schemas.openxmlformats.org/officeDocument/2006/relationships/customXml" Target="../ink/ink1321.xml"/><Relationship Id="rId225" Type="http://schemas.openxmlformats.org/officeDocument/2006/relationships/image" Target="../media/image3670.png"/><Relationship Id="rId246" Type="http://schemas.openxmlformats.org/officeDocument/2006/relationships/customXml" Target="../ink/ink1342.xml"/><Relationship Id="rId267" Type="http://schemas.openxmlformats.org/officeDocument/2006/relationships/image" Target="../media/image3880.png"/><Relationship Id="rId288" Type="http://schemas.openxmlformats.org/officeDocument/2006/relationships/customXml" Target="../ink/ink1363.xml"/><Relationship Id="rId411" Type="http://schemas.openxmlformats.org/officeDocument/2006/relationships/customXml" Target="../ink/ink1425.xml"/><Relationship Id="rId432" Type="http://schemas.openxmlformats.org/officeDocument/2006/relationships/image" Target="../media/image1126.png"/><Relationship Id="rId453" Type="http://schemas.openxmlformats.org/officeDocument/2006/relationships/customXml" Target="../ink/ink1446.xml"/><Relationship Id="rId474" Type="http://schemas.openxmlformats.org/officeDocument/2006/relationships/image" Target="../media/image1147.png"/><Relationship Id="rId106" Type="http://schemas.openxmlformats.org/officeDocument/2006/relationships/customXml" Target="../ink/ink1272.xml"/><Relationship Id="rId127" Type="http://schemas.openxmlformats.org/officeDocument/2006/relationships/image" Target="../media/image3010.png"/><Relationship Id="rId313" Type="http://schemas.openxmlformats.org/officeDocument/2006/relationships/image" Target="../media/image4110.png"/><Relationship Id="rId10" Type="http://schemas.openxmlformats.org/officeDocument/2006/relationships/customXml" Target="../ink/ink1224.xml"/><Relationship Id="rId31" Type="http://schemas.openxmlformats.org/officeDocument/2006/relationships/image" Target="../media/image2530.png"/><Relationship Id="rId52" Type="http://schemas.openxmlformats.org/officeDocument/2006/relationships/customXml" Target="../ink/ink1245.xml"/><Relationship Id="rId73" Type="http://schemas.openxmlformats.org/officeDocument/2006/relationships/image" Target="../media/image2740.png"/><Relationship Id="rId94" Type="http://schemas.openxmlformats.org/officeDocument/2006/relationships/customXml" Target="../ink/ink1266.xml"/><Relationship Id="rId148" Type="http://schemas.openxmlformats.org/officeDocument/2006/relationships/customXml" Target="../ink/ink1293.xml"/><Relationship Id="rId169" Type="http://schemas.openxmlformats.org/officeDocument/2006/relationships/image" Target="../media/image3390.png"/><Relationship Id="rId334" Type="http://schemas.openxmlformats.org/officeDocument/2006/relationships/customXml" Target="../ink/ink1386.xml"/><Relationship Id="rId355" Type="http://schemas.openxmlformats.org/officeDocument/2006/relationships/image" Target="../media/image1089.png"/><Relationship Id="rId376" Type="http://schemas.openxmlformats.org/officeDocument/2006/relationships/customXml" Target="../ink/ink1407.xml"/><Relationship Id="rId397" Type="http://schemas.openxmlformats.org/officeDocument/2006/relationships/customXml" Target="../ink/ink1418.xml"/><Relationship Id="rId4" Type="http://schemas.openxmlformats.org/officeDocument/2006/relationships/image" Target="../media/image1077.png"/><Relationship Id="rId180" Type="http://schemas.openxmlformats.org/officeDocument/2006/relationships/customXml" Target="../ink/ink1309.xml"/><Relationship Id="rId215" Type="http://schemas.openxmlformats.org/officeDocument/2006/relationships/image" Target="../media/image3620.png"/><Relationship Id="rId236" Type="http://schemas.openxmlformats.org/officeDocument/2006/relationships/customXml" Target="../ink/ink1337.xml"/><Relationship Id="rId257" Type="http://schemas.openxmlformats.org/officeDocument/2006/relationships/image" Target="../media/image3830.png"/><Relationship Id="rId278" Type="http://schemas.openxmlformats.org/officeDocument/2006/relationships/customXml" Target="../ink/ink1358.xml"/><Relationship Id="rId401" Type="http://schemas.openxmlformats.org/officeDocument/2006/relationships/customXml" Target="../ink/ink1420.xml"/><Relationship Id="rId422" Type="http://schemas.openxmlformats.org/officeDocument/2006/relationships/image" Target="../media/image1121.png"/><Relationship Id="rId443" Type="http://schemas.openxmlformats.org/officeDocument/2006/relationships/customXml" Target="../ink/ink1441.xml"/><Relationship Id="rId464" Type="http://schemas.openxmlformats.org/officeDocument/2006/relationships/image" Target="../media/image1142.png"/><Relationship Id="rId303" Type="http://schemas.openxmlformats.org/officeDocument/2006/relationships/image" Target="../media/image4060.png"/><Relationship Id="rId485" Type="http://schemas.openxmlformats.org/officeDocument/2006/relationships/customXml" Target="../ink/ink1462.xml"/><Relationship Id="rId42" Type="http://schemas.openxmlformats.org/officeDocument/2006/relationships/customXml" Target="../ink/ink1240.xml"/><Relationship Id="rId84" Type="http://schemas.openxmlformats.org/officeDocument/2006/relationships/customXml" Target="../ink/ink1261.xml"/><Relationship Id="rId138" Type="http://schemas.openxmlformats.org/officeDocument/2006/relationships/customXml" Target="../ink/ink1288.xml"/><Relationship Id="rId345" Type="http://schemas.openxmlformats.org/officeDocument/2006/relationships/image" Target="../media/image1084.png"/><Relationship Id="rId387" Type="http://schemas.openxmlformats.org/officeDocument/2006/relationships/image" Target="../media/image1104.png"/><Relationship Id="rId191" Type="http://schemas.openxmlformats.org/officeDocument/2006/relationships/image" Target="../media/image3500.png"/><Relationship Id="rId205" Type="http://schemas.openxmlformats.org/officeDocument/2006/relationships/image" Target="../media/image3570.png"/><Relationship Id="rId247" Type="http://schemas.openxmlformats.org/officeDocument/2006/relationships/image" Target="../media/image3780.png"/><Relationship Id="rId412" Type="http://schemas.openxmlformats.org/officeDocument/2006/relationships/image" Target="../media/image1116.png"/><Relationship Id="rId107" Type="http://schemas.openxmlformats.org/officeDocument/2006/relationships/image" Target="../media/image2910.png"/><Relationship Id="rId289" Type="http://schemas.openxmlformats.org/officeDocument/2006/relationships/image" Target="../media/image3990.png"/><Relationship Id="rId454" Type="http://schemas.openxmlformats.org/officeDocument/2006/relationships/image" Target="../media/image1137.png"/><Relationship Id="rId11" Type="http://schemas.openxmlformats.org/officeDocument/2006/relationships/image" Target="../media/image2430.png"/><Relationship Id="rId53" Type="http://schemas.openxmlformats.org/officeDocument/2006/relationships/image" Target="../media/image2640.png"/><Relationship Id="rId149" Type="http://schemas.openxmlformats.org/officeDocument/2006/relationships/image" Target="../media/image3290.png"/><Relationship Id="rId314" Type="http://schemas.openxmlformats.org/officeDocument/2006/relationships/customXml" Target="../ink/ink1376.xml"/><Relationship Id="rId356" Type="http://schemas.openxmlformats.org/officeDocument/2006/relationships/customXml" Target="../ink/ink1397.xml"/><Relationship Id="rId398" Type="http://schemas.openxmlformats.org/officeDocument/2006/relationships/image" Target="../media/image1109.png"/><Relationship Id="rId95" Type="http://schemas.openxmlformats.org/officeDocument/2006/relationships/image" Target="../media/image2850.png"/><Relationship Id="rId160" Type="http://schemas.openxmlformats.org/officeDocument/2006/relationships/customXml" Target="../ink/ink1299.xml"/><Relationship Id="rId216" Type="http://schemas.openxmlformats.org/officeDocument/2006/relationships/customXml" Target="../ink/ink1327.xml"/><Relationship Id="rId423" Type="http://schemas.openxmlformats.org/officeDocument/2006/relationships/customXml" Target="../ink/ink1431.xml"/><Relationship Id="rId258" Type="http://schemas.openxmlformats.org/officeDocument/2006/relationships/customXml" Target="../ink/ink1348.xml"/><Relationship Id="rId465" Type="http://schemas.openxmlformats.org/officeDocument/2006/relationships/customXml" Target="../ink/ink1452.xml"/><Relationship Id="rId22" Type="http://schemas.openxmlformats.org/officeDocument/2006/relationships/customXml" Target="../ink/ink1230.xml"/><Relationship Id="rId64" Type="http://schemas.openxmlformats.org/officeDocument/2006/relationships/customXml" Target="../ink/ink1251.xml"/><Relationship Id="rId118" Type="http://schemas.openxmlformats.org/officeDocument/2006/relationships/customXml" Target="../ink/ink1278.xml"/><Relationship Id="rId325" Type="http://schemas.openxmlformats.org/officeDocument/2006/relationships/image" Target="../media/image4170.png"/><Relationship Id="rId367" Type="http://schemas.openxmlformats.org/officeDocument/2006/relationships/image" Target="../media/image1094.png"/><Relationship Id="rId171" Type="http://schemas.openxmlformats.org/officeDocument/2006/relationships/image" Target="../media/image3400.png"/><Relationship Id="rId227" Type="http://schemas.openxmlformats.org/officeDocument/2006/relationships/image" Target="../media/image3680.png"/><Relationship Id="rId269" Type="http://schemas.openxmlformats.org/officeDocument/2006/relationships/image" Target="../media/image3890.png"/><Relationship Id="rId434" Type="http://schemas.openxmlformats.org/officeDocument/2006/relationships/image" Target="../media/image1127.png"/><Relationship Id="rId476" Type="http://schemas.openxmlformats.org/officeDocument/2006/relationships/image" Target="../media/image1148.png"/><Relationship Id="rId33" Type="http://schemas.openxmlformats.org/officeDocument/2006/relationships/image" Target="../media/image2540.png"/><Relationship Id="rId129" Type="http://schemas.openxmlformats.org/officeDocument/2006/relationships/image" Target="../media/image3020.png"/><Relationship Id="rId280" Type="http://schemas.openxmlformats.org/officeDocument/2006/relationships/customXml" Target="../ink/ink1359.xml"/><Relationship Id="rId336" Type="http://schemas.openxmlformats.org/officeDocument/2006/relationships/customXml" Target="../ink/ink1387.xml"/><Relationship Id="rId75" Type="http://schemas.openxmlformats.org/officeDocument/2006/relationships/image" Target="../media/image2750.png"/><Relationship Id="rId140" Type="http://schemas.openxmlformats.org/officeDocument/2006/relationships/customXml" Target="../ink/ink1289.xml"/><Relationship Id="rId182" Type="http://schemas.openxmlformats.org/officeDocument/2006/relationships/customXml" Target="../ink/ink1310.xml"/><Relationship Id="rId378" Type="http://schemas.openxmlformats.org/officeDocument/2006/relationships/customXml" Target="../ink/ink1408.xml"/><Relationship Id="rId403" Type="http://schemas.openxmlformats.org/officeDocument/2006/relationships/customXml" Target="../ink/ink1421.xml"/><Relationship Id="rId6" Type="http://schemas.openxmlformats.org/officeDocument/2006/relationships/image" Target="../media/image1079.png"/><Relationship Id="rId238" Type="http://schemas.openxmlformats.org/officeDocument/2006/relationships/customXml" Target="../ink/ink1338.xml"/><Relationship Id="rId445" Type="http://schemas.openxmlformats.org/officeDocument/2006/relationships/customXml" Target="../ink/ink1442.xml"/><Relationship Id="rId487" Type="http://schemas.openxmlformats.org/officeDocument/2006/relationships/customXml" Target="../ink/ink1463.xml"/><Relationship Id="rId291" Type="http://schemas.openxmlformats.org/officeDocument/2006/relationships/image" Target="../media/image4000.png"/><Relationship Id="rId305" Type="http://schemas.openxmlformats.org/officeDocument/2006/relationships/image" Target="../media/image4070.png"/><Relationship Id="rId347" Type="http://schemas.openxmlformats.org/officeDocument/2006/relationships/image" Target="../media/image1085.png"/><Relationship Id="rId44" Type="http://schemas.openxmlformats.org/officeDocument/2006/relationships/customXml" Target="../ink/ink1241.xml"/><Relationship Id="rId86" Type="http://schemas.openxmlformats.org/officeDocument/2006/relationships/customXml" Target="../ink/ink1262.xml"/><Relationship Id="rId151" Type="http://schemas.openxmlformats.org/officeDocument/2006/relationships/image" Target="../media/image3300.png"/><Relationship Id="rId389" Type="http://schemas.openxmlformats.org/officeDocument/2006/relationships/image" Target="../media/image1105.png"/><Relationship Id="rId193" Type="http://schemas.openxmlformats.org/officeDocument/2006/relationships/image" Target="../media/image3510.png"/><Relationship Id="rId207" Type="http://schemas.openxmlformats.org/officeDocument/2006/relationships/image" Target="../media/image3580.png"/><Relationship Id="rId249" Type="http://schemas.openxmlformats.org/officeDocument/2006/relationships/image" Target="../media/image3790.png"/><Relationship Id="rId414" Type="http://schemas.openxmlformats.org/officeDocument/2006/relationships/image" Target="../media/image1117.png"/><Relationship Id="rId456" Type="http://schemas.openxmlformats.org/officeDocument/2006/relationships/image" Target="../media/image1138.png"/><Relationship Id="rId13" Type="http://schemas.openxmlformats.org/officeDocument/2006/relationships/image" Target="../media/image2440.png"/><Relationship Id="rId109" Type="http://schemas.openxmlformats.org/officeDocument/2006/relationships/image" Target="../media/image2920.png"/><Relationship Id="rId260" Type="http://schemas.openxmlformats.org/officeDocument/2006/relationships/customXml" Target="../ink/ink1349.xml"/><Relationship Id="rId316" Type="http://schemas.openxmlformats.org/officeDocument/2006/relationships/customXml" Target="../ink/ink1377.xml"/><Relationship Id="rId55" Type="http://schemas.openxmlformats.org/officeDocument/2006/relationships/image" Target="../media/image2650.png"/><Relationship Id="rId97" Type="http://schemas.openxmlformats.org/officeDocument/2006/relationships/image" Target="../media/image2860.png"/><Relationship Id="rId120" Type="http://schemas.openxmlformats.org/officeDocument/2006/relationships/customXml" Target="../ink/ink1279.xml"/><Relationship Id="rId358" Type="http://schemas.openxmlformats.org/officeDocument/2006/relationships/customXml" Target="../ink/ink1398.xml"/><Relationship Id="rId162" Type="http://schemas.openxmlformats.org/officeDocument/2006/relationships/customXml" Target="../ink/ink1300.xml"/><Relationship Id="rId218" Type="http://schemas.openxmlformats.org/officeDocument/2006/relationships/customXml" Target="../ink/ink1328.xml"/><Relationship Id="rId425" Type="http://schemas.openxmlformats.org/officeDocument/2006/relationships/customXml" Target="../ink/ink1432.xml"/><Relationship Id="rId467" Type="http://schemas.openxmlformats.org/officeDocument/2006/relationships/customXml" Target="../ink/ink1453.xml"/><Relationship Id="rId271" Type="http://schemas.openxmlformats.org/officeDocument/2006/relationships/image" Target="../media/image3900.png"/><Relationship Id="rId24" Type="http://schemas.openxmlformats.org/officeDocument/2006/relationships/customXml" Target="../ink/ink1231.xml"/><Relationship Id="rId66" Type="http://schemas.openxmlformats.org/officeDocument/2006/relationships/customXml" Target="../ink/ink1252.xml"/><Relationship Id="rId131" Type="http://schemas.openxmlformats.org/officeDocument/2006/relationships/image" Target="../media/image3030.png"/><Relationship Id="rId327" Type="http://schemas.openxmlformats.org/officeDocument/2006/relationships/image" Target="../media/image4180.png"/><Relationship Id="rId369" Type="http://schemas.openxmlformats.org/officeDocument/2006/relationships/image" Target="../media/image1095.png"/><Relationship Id="rId173" Type="http://schemas.openxmlformats.org/officeDocument/2006/relationships/image" Target="../media/image3410.png"/><Relationship Id="rId229" Type="http://schemas.openxmlformats.org/officeDocument/2006/relationships/image" Target="../media/image3690.png"/><Relationship Id="rId380" Type="http://schemas.openxmlformats.org/officeDocument/2006/relationships/customXml" Target="../ink/ink1409.xml"/><Relationship Id="rId436" Type="http://schemas.openxmlformats.org/officeDocument/2006/relationships/image" Target="../media/image1128.png"/><Relationship Id="rId240" Type="http://schemas.openxmlformats.org/officeDocument/2006/relationships/customXml" Target="../ink/ink1339.xml"/><Relationship Id="rId478" Type="http://schemas.openxmlformats.org/officeDocument/2006/relationships/image" Target="../media/image1149.png"/><Relationship Id="rId35" Type="http://schemas.openxmlformats.org/officeDocument/2006/relationships/image" Target="../media/image2550.png"/><Relationship Id="rId77" Type="http://schemas.openxmlformats.org/officeDocument/2006/relationships/image" Target="../media/image2760.png"/><Relationship Id="rId100" Type="http://schemas.openxmlformats.org/officeDocument/2006/relationships/customXml" Target="../ink/ink1269.xml"/><Relationship Id="rId282" Type="http://schemas.openxmlformats.org/officeDocument/2006/relationships/customXml" Target="../ink/ink1360.xml"/><Relationship Id="rId338" Type="http://schemas.openxmlformats.org/officeDocument/2006/relationships/customXml" Target="../ink/ink1388.xml"/><Relationship Id="rId8" Type="http://schemas.openxmlformats.org/officeDocument/2006/relationships/customXml" Target="../ink/ink1223.xml"/><Relationship Id="rId142" Type="http://schemas.openxmlformats.org/officeDocument/2006/relationships/customXml" Target="../ink/ink1290.xml"/><Relationship Id="rId184" Type="http://schemas.openxmlformats.org/officeDocument/2006/relationships/customXml" Target="../ink/ink1311.xml"/><Relationship Id="rId391" Type="http://schemas.openxmlformats.org/officeDocument/2006/relationships/image" Target="../media/image1106.png"/><Relationship Id="rId405" Type="http://schemas.openxmlformats.org/officeDocument/2006/relationships/customXml" Target="../ink/ink1422.xml"/><Relationship Id="rId447" Type="http://schemas.openxmlformats.org/officeDocument/2006/relationships/customXml" Target="../ink/ink1443.xml"/><Relationship Id="rId251" Type="http://schemas.openxmlformats.org/officeDocument/2006/relationships/image" Target="../media/image3800.png"/><Relationship Id="rId46" Type="http://schemas.openxmlformats.org/officeDocument/2006/relationships/customXml" Target="../ink/ink1242.xml"/><Relationship Id="rId293" Type="http://schemas.openxmlformats.org/officeDocument/2006/relationships/image" Target="../media/image4010.png"/><Relationship Id="rId307" Type="http://schemas.openxmlformats.org/officeDocument/2006/relationships/image" Target="../media/image4080.png"/><Relationship Id="rId349" Type="http://schemas.openxmlformats.org/officeDocument/2006/relationships/image" Target="../media/image1086.png"/><Relationship Id="rId88" Type="http://schemas.openxmlformats.org/officeDocument/2006/relationships/customXml" Target="../ink/ink1263.xml"/><Relationship Id="rId111" Type="http://schemas.openxmlformats.org/officeDocument/2006/relationships/image" Target="../media/image2930.png"/><Relationship Id="rId153" Type="http://schemas.openxmlformats.org/officeDocument/2006/relationships/image" Target="../media/image3310.png"/><Relationship Id="rId195" Type="http://schemas.openxmlformats.org/officeDocument/2006/relationships/image" Target="../media/image3520.png"/><Relationship Id="rId209" Type="http://schemas.openxmlformats.org/officeDocument/2006/relationships/image" Target="../media/image3590.png"/><Relationship Id="rId360" Type="http://schemas.openxmlformats.org/officeDocument/2006/relationships/customXml" Target="../ink/ink1399.xml"/><Relationship Id="rId416" Type="http://schemas.openxmlformats.org/officeDocument/2006/relationships/image" Target="../media/image1118.png"/><Relationship Id="rId220" Type="http://schemas.openxmlformats.org/officeDocument/2006/relationships/customXml" Target="../ink/ink1329.xml"/><Relationship Id="rId458" Type="http://schemas.openxmlformats.org/officeDocument/2006/relationships/image" Target="../media/image1139.png"/><Relationship Id="rId15" Type="http://schemas.openxmlformats.org/officeDocument/2006/relationships/image" Target="../media/image2450.png"/><Relationship Id="rId57" Type="http://schemas.openxmlformats.org/officeDocument/2006/relationships/image" Target="../media/image2660.png"/><Relationship Id="rId262" Type="http://schemas.openxmlformats.org/officeDocument/2006/relationships/customXml" Target="../ink/ink1350.xml"/><Relationship Id="rId318" Type="http://schemas.openxmlformats.org/officeDocument/2006/relationships/customXml" Target="../ink/ink1378.xml"/><Relationship Id="rId99" Type="http://schemas.openxmlformats.org/officeDocument/2006/relationships/image" Target="../media/image2870.png"/><Relationship Id="rId122" Type="http://schemas.openxmlformats.org/officeDocument/2006/relationships/customXml" Target="../ink/ink1280.xml"/><Relationship Id="rId164" Type="http://schemas.openxmlformats.org/officeDocument/2006/relationships/customXml" Target="../ink/ink1301.xml"/><Relationship Id="rId371" Type="http://schemas.openxmlformats.org/officeDocument/2006/relationships/image" Target="../media/image1096.png"/><Relationship Id="rId427" Type="http://schemas.openxmlformats.org/officeDocument/2006/relationships/customXml" Target="../ink/ink1433.xml"/><Relationship Id="rId469" Type="http://schemas.openxmlformats.org/officeDocument/2006/relationships/customXml" Target="../ink/ink1454.xml"/><Relationship Id="rId26" Type="http://schemas.openxmlformats.org/officeDocument/2006/relationships/customXml" Target="../ink/ink1232.xml"/><Relationship Id="rId231" Type="http://schemas.openxmlformats.org/officeDocument/2006/relationships/image" Target="../media/image3700.png"/><Relationship Id="rId273" Type="http://schemas.openxmlformats.org/officeDocument/2006/relationships/image" Target="../media/image3910.png"/><Relationship Id="rId329" Type="http://schemas.openxmlformats.org/officeDocument/2006/relationships/image" Target="../media/image4190.png"/><Relationship Id="rId480" Type="http://schemas.openxmlformats.org/officeDocument/2006/relationships/image" Target="../media/image1150.png"/><Relationship Id="rId68" Type="http://schemas.openxmlformats.org/officeDocument/2006/relationships/customXml" Target="../ink/ink1253.xml"/><Relationship Id="rId133" Type="http://schemas.openxmlformats.org/officeDocument/2006/relationships/image" Target="../media/image3040.png"/><Relationship Id="rId175" Type="http://schemas.openxmlformats.org/officeDocument/2006/relationships/image" Target="../media/image3420.png"/><Relationship Id="rId340" Type="http://schemas.openxmlformats.org/officeDocument/2006/relationships/customXml" Target="../ink/ink1389.xml"/><Relationship Id="rId200" Type="http://schemas.openxmlformats.org/officeDocument/2006/relationships/customXml" Target="../ink/ink1319.xml"/><Relationship Id="rId382" Type="http://schemas.openxmlformats.org/officeDocument/2006/relationships/customXml" Target="../ink/ink1410.xml"/><Relationship Id="rId438" Type="http://schemas.openxmlformats.org/officeDocument/2006/relationships/image" Target="../media/image1129.png"/><Relationship Id="rId242" Type="http://schemas.openxmlformats.org/officeDocument/2006/relationships/customXml" Target="../ink/ink1340.xml"/><Relationship Id="rId284" Type="http://schemas.openxmlformats.org/officeDocument/2006/relationships/customXml" Target="../ink/ink1361.xml"/><Relationship Id="rId37" Type="http://schemas.openxmlformats.org/officeDocument/2006/relationships/image" Target="../media/image2560.png"/><Relationship Id="rId79" Type="http://schemas.openxmlformats.org/officeDocument/2006/relationships/image" Target="../media/image2770.png"/><Relationship Id="rId102" Type="http://schemas.openxmlformats.org/officeDocument/2006/relationships/customXml" Target="../ink/ink1270.xml"/><Relationship Id="rId144" Type="http://schemas.openxmlformats.org/officeDocument/2006/relationships/customXml" Target="../ink/ink1291.xml"/><Relationship Id="rId90" Type="http://schemas.openxmlformats.org/officeDocument/2006/relationships/customXml" Target="../ink/ink1264.xml"/><Relationship Id="rId186" Type="http://schemas.openxmlformats.org/officeDocument/2006/relationships/customXml" Target="../ink/ink1312.xml"/><Relationship Id="rId351" Type="http://schemas.openxmlformats.org/officeDocument/2006/relationships/image" Target="../media/image1087.png"/><Relationship Id="rId393" Type="http://schemas.openxmlformats.org/officeDocument/2006/relationships/customXml" Target="../ink/ink1416.xml"/><Relationship Id="rId407" Type="http://schemas.openxmlformats.org/officeDocument/2006/relationships/customXml" Target="../ink/ink1423.xml"/><Relationship Id="rId449" Type="http://schemas.openxmlformats.org/officeDocument/2006/relationships/customXml" Target="../ink/ink1444.xml"/><Relationship Id="rId211" Type="http://schemas.openxmlformats.org/officeDocument/2006/relationships/image" Target="../media/image3600.png"/><Relationship Id="rId253" Type="http://schemas.openxmlformats.org/officeDocument/2006/relationships/image" Target="../media/image3810.png"/><Relationship Id="rId295" Type="http://schemas.openxmlformats.org/officeDocument/2006/relationships/image" Target="../media/image4020.png"/><Relationship Id="rId309" Type="http://schemas.openxmlformats.org/officeDocument/2006/relationships/image" Target="../media/image4090.png"/><Relationship Id="rId460" Type="http://schemas.openxmlformats.org/officeDocument/2006/relationships/image" Target="../media/image1140.png"/><Relationship Id="rId48" Type="http://schemas.openxmlformats.org/officeDocument/2006/relationships/customXml" Target="../ink/ink1243.xml"/><Relationship Id="rId113" Type="http://schemas.openxmlformats.org/officeDocument/2006/relationships/image" Target="../media/image2940.png"/><Relationship Id="rId320" Type="http://schemas.openxmlformats.org/officeDocument/2006/relationships/customXml" Target="../ink/ink1379.xml"/><Relationship Id="rId155" Type="http://schemas.openxmlformats.org/officeDocument/2006/relationships/image" Target="../media/image3320.png"/><Relationship Id="rId197" Type="http://schemas.openxmlformats.org/officeDocument/2006/relationships/image" Target="../media/image3530.png"/><Relationship Id="rId362" Type="http://schemas.openxmlformats.org/officeDocument/2006/relationships/customXml" Target="../ink/ink1400.xml"/><Relationship Id="rId418" Type="http://schemas.openxmlformats.org/officeDocument/2006/relationships/image" Target="../media/image1119.png"/><Relationship Id="rId222" Type="http://schemas.openxmlformats.org/officeDocument/2006/relationships/customXml" Target="../ink/ink1330.xml"/><Relationship Id="rId264" Type="http://schemas.openxmlformats.org/officeDocument/2006/relationships/customXml" Target="../ink/ink1351.xml"/><Relationship Id="rId471" Type="http://schemas.openxmlformats.org/officeDocument/2006/relationships/customXml" Target="../ink/ink1455.xml"/><Relationship Id="rId17" Type="http://schemas.openxmlformats.org/officeDocument/2006/relationships/image" Target="../media/image2460.png"/><Relationship Id="rId59" Type="http://schemas.openxmlformats.org/officeDocument/2006/relationships/image" Target="../media/image2671.png"/><Relationship Id="rId124" Type="http://schemas.openxmlformats.org/officeDocument/2006/relationships/customXml" Target="../ink/ink1281.xml"/><Relationship Id="rId70" Type="http://schemas.openxmlformats.org/officeDocument/2006/relationships/customXml" Target="../ink/ink1254.xml"/><Relationship Id="rId166" Type="http://schemas.openxmlformats.org/officeDocument/2006/relationships/customXml" Target="../ink/ink1302.xml"/><Relationship Id="rId331" Type="http://schemas.openxmlformats.org/officeDocument/2006/relationships/image" Target="../media/image4200.png"/><Relationship Id="rId373" Type="http://schemas.openxmlformats.org/officeDocument/2006/relationships/image" Target="../media/image1097.png"/><Relationship Id="rId429" Type="http://schemas.openxmlformats.org/officeDocument/2006/relationships/customXml" Target="../ink/ink1434.xml"/><Relationship Id="rId1" Type="http://schemas.openxmlformats.org/officeDocument/2006/relationships/slideLayout" Target="../slideLayouts/slideLayout4.xml"/><Relationship Id="rId233" Type="http://schemas.openxmlformats.org/officeDocument/2006/relationships/image" Target="../media/image3710.png"/><Relationship Id="rId440" Type="http://schemas.openxmlformats.org/officeDocument/2006/relationships/image" Target="../media/image1130.png"/><Relationship Id="rId28" Type="http://schemas.openxmlformats.org/officeDocument/2006/relationships/customXml" Target="../ink/ink1233.xml"/><Relationship Id="rId275" Type="http://schemas.openxmlformats.org/officeDocument/2006/relationships/image" Target="../media/image3920.png"/><Relationship Id="rId300" Type="http://schemas.openxmlformats.org/officeDocument/2006/relationships/customXml" Target="../ink/ink1369.xml"/><Relationship Id="rId482" Type="http://schemas.openxmlformats.org/officeDocument/2006/relationships/image" Target="../media/image1151.png"/><Relationship Id="rId81" Type="http://schemas.openxmlformats.org/officeDocument/2006/relationships/image" Target="../media/image2780.png"/><Relationship Id="rId135" Type="http://schemas.openxmlformats.org/officeDocument/2006/relationships/image" Target="../media/image3050.png"/><Relationship Id="rId177" Type="http://schemas.openxmlformats.org/officeDocument/2006/relationships/image" Target="../media/image3430.png"/><Relationship Id="rId342" Type="http://schemas.openxmlformats.org/officeDocument/2006/relationships/customXml" Target="../ink/ink1390.xml"/><Relationship Id="rId384" Type="http://schemas.openxmlformats.org/officeDocument/2006/relationships/customXml" Target="../ink/ink1411.xml"/><Relationship Id="rId202" Type="http://schemas.openxmlformats.org/officeDocument/2006/relationships/customXml" Target="../ink/ink1320.xml"/><Relationship Id="rId244" Type="http://schemas.openxmlformats.org/officeDocument/2006/relationships/customXml" Target="../ink/ink1341.xml"/><Relationship Id="rId39" Type="http://schemas.openxmlformats.org/officeDocument/2006/relationships/image" Target="../media/image2570.png"/><Relationship Id="rId286" Type="http://schemas.openxmlformats.org/officeDocument/2006/relationships/customXml" Target="../ink/ink1362.xml"/><Relationship Id="rId451" Type="http://schemas.openxmlformats.org/officeDocument/2006/relationships/customXml" Target="../ink/ink1445.xml"/><Relationship Id="rId50" Type="http://schemas.openxmlformats.org/officeDocument/2006/relationships/customXml" Target="../ink/ink1244.xml"/><Relationship Id="rId104" Type="http://schemas.openxmlformats.org/officeDocument/2006/relationships/customXml" Target="../ink/ink1271.xml"/><Relationship Id="rId146" Type="http://schemas.openxmlformats.org/officeDocument/2006/relationships/customXml" Target="../ink/ink1292.xml"/><Relationship Id="rId188" Type="http://schemas.openxmlformats.org/officeDocument/2006/relationships/customXml" Target="../ink/ink1313.xml"/><Relationship Id="rId311" Type="http://schemas.openxmlformats.org/officeDocument/2006/relationships/image" Target="../media/image4100.png"/><Relationship Id="rId353" Type="http://schemas.openxmlformats.org/officeDocument/2006/relationships/image" Target="../media/image1088.png"/><Relationship Id="rId395" Type="http://schemas.openxmlformats.org/officeDocument/2006/relationships/customXml" Target="../ink/ink1417.xml"/><Relationship Id="rId409" Type="http://schemas.openxmlformats.org/officeDocument/2006/relationships/customXml" Target="../ink/ink1424.xml"/><Relationship Id="rId92" Type="http://schemas.openxmlformats.org/officeDocument/2006/relationships/customXml" Target="../ink/ink1265.xml"/><Relationship Id="rId213" Type="http://schemas.openxmlformats.org/officeDocument/2006/relationships/image" Target="../media/image3610.png"/><Relationship Id="rId420" Type="http://schemas.openxmlformats.org/officeDocument/2006/relationships/image" Target="../media/image1120.png"/><Relationship Id="rId255" Type="http://schemas.openxmlformats.org/officeDocument/2006/relationships/image" Target="../media/image3820.png"/><Relationship Id="rId297" Type="http://schemas.openxmlformats.org/officeDocument/2006/relationships/image" Target="../media/image4030.png"/><Relationship Id="rId462" Type="http://schemas.openxmlformats.org/officeDocument/2006/relationships/image" Target="../media/image1141.png"/><Relationship Id="rId115" Type="http://schemas.openxmlformats.org/officeDocument/2006/relationships/image" Target="../media/image2950.png"/><Relationship Id="rId157" Type="http://schemas.openxmlformats.org/officeDocument/2006/relationships/image" Target="../media/image3330.png"/><Relationship Id="rId322" Type="http://schemas.openxmlformats.org/officeDocument/2006/relationships/customXml" Target="../ink/ink1380.xml"/><Relationship Id="rId364" Type="http://schemas.openxmlformats.org/officeDocument/2006/relationships/customXml" Target="../ink/ink1401.xml"/><Relationship Id="rId61" Type="http://schemas.openxmlformats.org/officeDocument/2006/relationships/image" Target="../media/image2680.png"/><Relationship Id="rId199" Type="http://schemas.openxmlformats.org/officeDocument/2006/relationships/image" Target="../media/image3540.png"/><Relationship Id="rId19" Type="http://schemas.openxmlformats.org/officeDocument/2006/relationships/image" Target="../media/image2470.png"/><Relationship Id="rId224" Type="http://schemas.openxmlformats.org/officeDocument/2006/relationships/customXml" Target="../ink/ink1331.xml"/><Relationship Id="rId266" Type="http://schemas.openxmlformats.org/officeDocument/2006/relationships/customXml" Target="../ink/ink1352.xml"/><Relationship Id="rId431" Type="http://schemas.openxmlformats.org/officeDocument/2006/relationships/customXml" Target="../ink/ink1435.xml"/><Relationship Id="rId473" Type="http://schemas.openxmlformats.org/officeDocument/2006/relationships/customXml" Target="../ink/ink1456.xml"/><Relationship Id="rId30" Type="http://schemas.openxmlformats.org/officeDocument/2006/relationships/customXml" Target="../ink/ink1234.xml"/><Relationship Id="rId126" Type="http://schemas.openxmlformats.org/officeDocument/2006/relationships/customXml" Target="../ink/ink1282.xml"/><Relationship Id="rId168" Type="http://schemas.openxmlformats.org/officeDocument/2006/relationships/customXml" Target="../ink/ink1303.xml"/><Relationship Id="rId333" Type="http://schemas.openxmlformats.org/officeDocument/2006/relationships/image" Target="../media/image4210.png"/><Relationship Id="rId72" Type="http://schemas.openxmlformats.org/officeDocument/2006/relationships/customXml" Target="../ink/ink1255.xml"/><Relationship Id="rId375" Type="http://schemas.openxmlformats.org/officeDocument/2006/relationships/image" Target="../media/image1098.png"/><Relationship Id="rId3" Type="http://schemas.openxmlformats.org/officeDocument/2006/relationships/image" Target="../media/image1076.png"/><Relationship Id="rId235" Type="http://schemas.openxmlformats.org/officeDocument/2006/relationships/image" Target="../media/image3720.png"/><Relationship Id="rId277" Type="http://schemas.openxmlformats.org/officeDocument/2006/relationships/image" Target="../media/image3930.png"/><Relationship Id="rId400" Type="http://schemas.openxmlformats.org/officeDocument/2006/relationships/image" Target="../media/image1110.png"/><Relationship Id="rId442" Type="http://schemas.openxmlformats.org/officeDocument/2006/relationships/image" Target="../media/image1131.png"/><Relationship Id="rId484" Type="http://schemas.openxmlformats.org/officeDocument/2006/relationships/image" Target="../media/image1152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63.png"/><Relationship Id="rId21" Type="http://schemas.openxmlformats.org/officeDocument/2006/relationships/customXml" Target="../ink/ink1473.xml"/><Relationship Id="rId42" Type="http://schemas.openxmlformats.org/officeDocument/2006/relationships/image" Target="../media/image8340.png"/><Relationship Id="rId63" Type="http://schemas.openxmlformats.org/officeDocument/2006/relationships/customXml" Target="../ink/ink1494.xml"/><Relationship Id="rId84" Type="http://schemas.openxmlformats.org/officeDocument/2006/relationships/image" Target="../media/image8550.png"/><Relationship Id="rId138" Type="http://schemas.openxmlformats.org/officeDocument/2006/relationships/customXml" Target="../ink/ink1532.xml"/><Relationship Id="rId159" Type="http://schemas.openxmlformats.org/officeDocument/2006/relationships/image" Target="../media/image1184.png"/><Relationship Id="rId107" Type="http://schemas.openxmlformats.org/officeDocument/2006/relationships/image" Target="../media/image1158.png"/><Relationship Id="rId11" Type="http://schemas.openxmlformats.org/officeDocument/2006/relationships/customXml" Target="../ink/ink1468.xml"/><Relationship Id="rId32" Type="http://schemas.openxmlformats.org/officeDocument/2006/relationships/image" Target="../media/image8290.png"/><Relationship Id="rId53" Type="http://schemas.openxmlformats.org/officeDocument/2006/relationships/customXml" Target="../ink/ink1489.xml"/><Relationship Id="rId74" Type="http://schemas.openxmlformats.org/officeDocument/2006/relationships/image" Target="../media/image8500.png"/><Relationship Id="rId128" Type="http://schemas.openxmlformats.org/officeDocument/2006/relationships/customXml" Target="../ink/ink1527.xml"/><Relationship Id="rId149" Type="http://schemas.openxmlformats.org/officeDocument/2006/relationships/image" Target="../media/image1179.png"/><Relationship Id="rId5" Type="http://schemas.openxmlformats.org/officeDocument/2006/relationships/customXml" Target="../ink/ink1465.xml"/><Relationship Id="rId95" Type="http://schemas.openxmlformats.org/officeDocument/2006/relationships/image" Target="../media/image8600.png"/><Relationship Id="rId160" Type="http://schemas.openxmlformats.org/officeDocument/2006/relationships/customXml" Target="../ink/ink1543.xml"/><Relationship Id="rId22" Type="http://schemas.openxmlformats.org/officeDocument/2006/relationships/image" Target="../media/image8240.png"/><Relationship Id="rId43" Type="http://schemas.openxmlformats.org/officeDocument/2006/relationships/customXml" Target="../ink/ink1484.xml"/><Relationship Id="rId64" Type="http://schemas.openxmlformats.org/officeDocument/2006/relationships/image" Target="../media/image8450.png"/><Relationship Id="rId118" Type="http://schemas.openxmlformats.org/officeDocument/2006/relationships/customXml" Target="../ink/ink1522.xml"/><Relationship Id="rId139" Type="http://schemas.openxmlformats.org/officeDocument/2006/relationships/image" Target="../media/image1174.png"/><Relationship Id="rId85" Type="http://schemas.openxmlformats.org/officeDocument/2006/relationships/customXml" Target="../ink/ink1505.xml"/><Relationship Id="rId150" Type="http://schemas.openxmlformats.org/officeDocument/2006/relationships/customXml" Target="../ink/ink1538.xml"/><Relationship Id="rId12" Type="http://schemas.openxmlformats.org/officeDocument/2006/relationships/image" Target="../media/image8190.png"/><Relationship Id="rId17" Type="http://schemas.openxmlformats.org/officeDocument/2006/relationships/customXml" Target="../ink/ink1471.xml"/><Relationship Id="rId33" Type="http://schemas.openxmlformats.org/officeDocument/2006/relationships/customXml" Target="../ink/ink1479.xml"/><Relationship Id="rId38" Type="http://schemas.openxmlformats.org/officeDocument/2006/relationships/image" Target="../media/image8320.png"/><Relationship Id="rId59" Type="http://schemas.openxmlformats.org/officeDocument/2006/relationships/customXml" Target="../ink/ink1492.xml"/><Relationship Id="rId103" Type="http://schemas.openxmlformats.org/officeDocument/2006/relationships/image" Target="../media/image1156.png"/><Relationship Id="rId108" Type="http://schemas.openxmlformats.org/officeDocument/2006/relationships/customXml" Target="../ink/ink1517.xml"/><Relationship Id="rId124" Type="http://schemas.openxmlformats.org/officeDocument/2006/relationships/customXml" Target="../ink/ink1525.xml"/><Relationship Id="rId129" Type="http://schemas.openxmlformats.org/officeDocument/2006/relationships/image" Target="../media/image1169.png"/><Relationship Id="rId54" Type="http://schemas.openxmlformats.org/officeDocument/2006/relationships/image" Target="../media/image8400.png"/><Relationship Id="rId70" Type="http://schemas.openxmlformats.org/officeDocument/2006/relationships/image" Target="../media/image8480.png"/><Relationship Id="rId75" Type="http://schemas.openxmlformats.org/officeDocument/2006/relationships/customXml" Target="../ink/ink1500.xml"/><Relationship Id="rId91" Type="http://schemas.openxmlformats.org/officeDocument/2006/relationships/customXml" Target="../ink/ink1508.xml"/><Relationship Id="rId96" Type="http://schemas.openxmlformats.org/officeDocument/2006/relationships/customXml" Target="../ink/ink1511.xml"/><Relationship Id="rId140" Type="http://schemas.openxmlformats.org/officeDocument/2006/relationships/customXml" Target="../ink/ink1533.xml"/><Relationship Id="rId145" Type="http://schemas.openxmlformats.org/officeDocument/2006/relationships/image" Target="../media/image1177.png"/><Relationship Id="rId161" Type="http://schemas.openxmlformats.org/officeDocument/2006/relationships/image" Target="../media/image11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60.png"/><Relationship Id="rId23" Type="http://schemas.openxmlformats.org/officeDocument/2006/relationships/customXml" Target="../ink/ink1474.xml"/><Relationship Id="rId28" Type="http://schemas.openxmlformats.org/officeDocument/2006/relationships/image" Target="../media/image8270.png"/><Relationship Id="rId49" Type="http://schemas.openxmlformats.org/officeDocument/2006/relationships/customXml" Target="../ink/ink1487.xml"/><Relationship Id="rId114" Type="http://schemas.openxmlformats.org/officeDocument/2006/relationships/customXml" Target="../ink/ink1520.xml"/><Relationship Id="rId119" Type="http://schemas.openxmlformats.org/officeDocument/2006/relationships/image" Target="../media/image1164.png"/><Relationship Id="rId44" Type="http://schemas.openxmlformats.org/officeDocument/2006/relationships/image" Target="../media/image8350.png"/><Relationship Id="rId60" Type="http://schemas.openxmlformats.org/officeDocument/2006/relationships/image" Target="../media/image8430.png"/><Relationship Id="rId65" Type="http://schemas.openxmlformats.org/officeDocument/2006/relationships/customXml" Target="../ink/ink1495.xml"/><Relationship Id="rId81" Type="http://schemas.openxmlformats.org/officeDocument/2006/relationships/customXml" Target="../ink/ink1503.xml"/><Relationship Id="rId86" Type="http://schemas.openxmlformats.org/officeDocument/2006/relationships/image" Target="../media/image8560.png"/><Relationship Id="rId130" Type="http://schemas.openxmlformats.org/officeDocument/2006/relationships/customXml" Target="../ink/ink1528.xml"/><Relationship Id="rId135" Type="http://schemas.openxmlformats.org/officeDocument/2006/relationships/image" Target="../media/image1172.png"/><Relationship Id="rId151" Type="http://schemas.openxmlformats.org/officeDocument/2006/relationships/image" Target="../media/image1180.png"/><Relationship Id="rId156" Type="http://schemas.openxmlformats.org/officeDocument/2006/relationships/customXml" Target="../ink/ink1541.xml"/><Relationship Id="rId13" Type="http://schemas.openxmlformats.org/officeDocument/2006/relationships/customXml" Target="../ink/ink1469.xml"/><Relationship Id="rId18" Type="http://schemas.openxmlformats.org/officeDocument/2006/relationships/image" Target="../media/image8220.png"/><Relationship Id="rId39" Type="http://schemas.openxmlformats.org/officeDocument/2006/relationships/customXml" Target="../ink/ink1482.xml"/><Relationship Id="rId109" Type="http://schemas.openxmlformats.org/officeDocument/2006/relationships/image" Target="../media/image1159.png"/><Relationship Id="rId34" Type="http://schemas.openxmlformats.org/officeDocument/2006/relationships/image" Target="../media/image8300.png"/><Relationship Id="rId50" Type="http://schemas.openxmlformats.org/officeDocument/2006/relationships/image" Target="../media/image8380.png"/><Relationship Id="rId55" Type="http://schemas.openxmlformats.org/officeDocument/2006/relationships/customXml" Target="../ink/ink1490.xml"/><Relationship Id="rId76" Type="http://schemas.openxmlformats.org/officeDocument/2006/relationships/image" Target="../media/image8510.png"/><Relationship Id="rId97" Type="http://schemas.openxmlformats.org/officeDocument/2006/relationships/image" Target="../media/image8610.png"/><Relationship Id="rId104" Type="http://schemas.openxmlformats.org/officeDocument/2006/relationships/customXml" Target="../ink/ink1515.xml"/><Relationship Id="rId120" Type="http://schemas.openxmlformats.org/officeDocument/2006/relationships/customXml" Target="../ink/ink1523.xml"/><Relationship Id="rId125" Type="http://schemas.openxmlformats.org/officeDocument/2006/relationships/image" Target="../media/image1167.png"/><Relationship Id="rId141" Type="http://schemas.openxmlformats.org/officeDocument/2006/relationships/image" Target="../media/image1175.png"/><Relationship Id="rId146" Type="http://schemas.openxmlformats.org/officeDocument/2006/relationships/customXml" Target="../ink/ink1536.xml"/><Relationship Id="rId7" Type="http://schemas.openxmlformats.org/officeDocument/2006/relationships/customXml" Target="../ink/ink1466.xml"/><Relationship Id="rId71" Type="http://schemas.openxmlformats.org/officeDocument/2006/relationships/customXml" Target="../ink/ink1498.xml"/><Relationship Id="rId92" Type="http://schemas.openxmlformats.org/officeDocument/2006/relationships/image" Target="../media/image8590.png"/><Relationship Id="rId2" Type="http://schemas.openxmlformats.org/officeDocument/2006/relationships/image" Target="../media/image1155.png"/><Relationship Id="rId29" Type="http://schemas.openxmlformats.org/officeDocument/2006/relationships/customXml" Target="../ink/ink1477.xml"/><Relationship Id="rId24" Type="http://schemas.openxmlformats.org/officeDocument/2006/relationships/image" Target="../media/image8250.png"/><Relationship Id="rId40" Type="http://schemas.openxmlformats.org/officeDocument/2006/relationships/image" Target="../media/image8330.png"/><Relationship Id="rId45" Type="http://schemas.openxmlformats.org/officeDocument/2006/relationships/customXml" Target="../ink/ink1485.xml"/><Relationship Id="rId66" Type="http://schemas.openxmlformats.org/officeDocument/2006/relationships/image" Target="../media/image8460.png"/><Relationship Id="rId87" Type="http://schemas.openxmlformats.org/officeDocument/2006/relationships/customXml" Target="../ink/ink1506.xml"/><Relationship Id="rId110" Type="http://schemas.openxmlformats.org/officeDocument/2006/relationships/customXml" Target="../ink/ink1518.xml"/><Relationship Id="rId115" Type="http://schemas.openxmlformats.org/officeDocument/2006/relationships/image" Target="../media/image1162.png"/><Relationship Id="rId131" Type="http://schemas.openxmlformats.org/officeDocument/2006/relationships/image" Target="../media/image1170.png"/><Relationship Id="rId136" Type="http://schemas.openxmlformats.org/officeDocument/2006/relationships/customXml" Target="../ink/ink1531.xml"/><Relationship Id="rId157" Type="http://schemas.openxmlformats.org/officeDocument/2006/relationships/image" Target="../media/image1183.png"/><Relationship Id="rId61" Type="http://schemas.openxmlformats.org/officeDocument/2006/relationships/customXml" Target="../ink/ink1493.xml"/><Relationship Id="rId82" Type="http://schemas.openxmlformats.org/officeDocument/2006/relationships/image" Target="../media/image8540.png"/><Relationship Id="rId152" Type="http://schemas.openxmlformats.org/officeDocument/2006/relationships/customXml" Target="../ink/ink1539.xml"/><Relationship Id="rId19" Type="http://schemas.openxmlformats.org/officeDocument/2006/relationships/customXml" Target="../ink/ink1472.xml"/><Relationship Id="rId14" Type="http://schemas.openxmlformats.org/officeDocument/2006/relationships/image" Target="../media/image8200.png"/><Relationship Id="rId30" Type="http://schemas.openxmlformats.org/officeDocument/2006/relationships/image" Target="../media/image8280.png"/><Relationship Id="rId35" Type="http://schemas.openxmlformats.org/officeDocument/2006/relationships/customXml" Target="../ink/ink1480.xml"/><Relationship Id="rId56" Type="http://schemas.openxmlformats.org/officeDocument/2006/relationships/image" Target="../media/image8410.png"/><Relationship Id="rId77" Type="http://schemas.openxmlformats.org/officeDocument/2006/relationships/customXml" Target="../ink/ink1501.xml"/><Relationship Id="rId100" Type="http://schemas.openxmlformats.org/officeDocument/2006/relationships/customXml" Target="../ink/ink1513.xml"/><Relationship Id="rId105" Type="http://schemas.openxmlformats.org/officeDocument/2006/relationships/image" Target="../media/image1157.png"/><Relationship Id="rId126" Type="http://schemas.openxmlformats.org/officeDocument/2006/relationships/customXml" Target="../ink/ink1526.xml"/><Relationship Id="rId147" Type="http://schemas.openxmlformats.org/officeDocument/2006/relationships/image" Target="../media/image1178.png"/><Relationship Id="rId8" Type="http://schemas.openxmlformats.org/officeDocument/2006/relationships/image" Target="../media/image8170.png"/><Relationship Id="rId51" Type="http://schemas.openxmlformats.org/officeDocument/2006/relationships/customXml" Target="../ink/ink1488.xml"/><Relationship Id="rId72" Type="http://schemas.openxmlformats.org/officeDocument/2006/relationships/image" Target="../media/image8490.png"/><Relationship Id="rId93" Type="http://schemas.openxmlformats.org/officeDocument/2006/relationships/customXml" Target="../ink/ink1509.xml"/><Relationship Id="rId98" Type="http://schemas.openxmlformats.org/officeDocument/2006/relationships/customXml" Target="../ink/ink1512.xml"/><Relationship Id="rId121" Type="http://schemas.openxmlformats.org/officeDocument/2006/relationships/image" Target="../media/image1165.png"/><Relationship Id="rId142" Type="http://schemas.openxmlformats.org/officeDocument/2006/relationships/customXml" Target="../ink/ink1534.xml"/><Relationship Id="rId3" Type="http://schemas.openxmlformats.org/officeDocument/2006/relationships/customXml" Target="../ink/ink1464.xml"/><Relationship Id="rId25" Type="http://schemas.openxmlformats.org/officeDocument/2006/relationships/customXml" Target="../ink/ink1475.xml"/><Relationship Id="rId46" Type="http://schemas.openxmlformats.org/officeDocument/2006/relationships/image" Target="../media/image8360.png"/><Relationship Id="rId67" Type="http://schemas.openxmlformats.org/officeDocument/2006/relationships/customXml" Target="../ink/ink1496.xml"/><Relationship Id="rId116" Type="http://schemas.openxmlformats.org/officeDocument/2006/relationships/customXml" Target="../ink/ink1521.xml"/><Relationship Id="rId137" Type="http://schemas.openxmlformats.org/officeDocument/2006/relationships/image" Target="../media/image1173.png"/><Relationship Id="rId158" Type="http://schemas.openxmlformats.org/officeDocument/2006/relationships/customXml" Target="../ink/ink1542.xml"/><Relationship Id="rId20" Type="http://schemas.openxmlformats.org/officeDocument/2006/relationships/image" Target="../media/image8230.png"/><Relationship Id="rId41" Type="http://schemas.openxmlformats.org/officeDocument/2006/relationships/customXml" Target="../ink/ink1483.xml"/><Relationship Id="rId62" Type="http://schemas.openxmlformats.org/officeDocument/2006/relationships/image" Target="../media/image8440.png"/><Relationship Id="rId83" Type="http://schemas.openxmlformats.org/officeDocument/2006/relationships/customXml" Target="../ink/ink1504.xml"/><Relationship Id="rId88" Type="http://schemas.openxmlformats.org/officeDocument/2006/relationships/image" Target="../media/image8570.png"/><Relationship Id="rId111" Type="http://schemas.openxmlformats.org/officeDocument/2006/relationships/image" Target="../media/image1160.png"/><Relationship Id="rId132" Type="http://schemas.openxmlformats.org/officeDocument/2006/relationships/customXml" Target="../ink/ink1529.xml"/><Relationship Id="rId153" Type="http://schemas.openxmlformats.org/officeDocument/2006/relationships/image" Target="../media/image1181.png"/><Relationship Id="rId15" Type="http://schemas.openxmlformats.org/officeDocument/2006/relationships/customXml" Target="../ink/ink1470.xml"/><Relationship Id="rId36" Type="http://schemas.openxmlformats.org/officeDocument/2006/relationships/image" Target="../media/image8310.png"/><Relationship Id="rId57" Type="http://schemas.openxmlformats.org/officeDocument/2006/relationships/customXml" Target="../ink/ink1491.xml"/><Relationship Id="rId106" Type="http://schemas.openxmlformats.org/officeDocument/2006/relationships/customXml" Target="../ink/ink1516.xml"/><Relationship Id="rId127" Type="http://schemas.openxmlformats.org/officeDocument/2006/relationships/image" Target="../media/image1168.png"/><Relationship Id="rId10" Type="http://schemas.openxmlformats.org/officeDocument/2006/relationships/image" Target="../media/image8180.png"/><Relationship Id="rId31" Type="http://schemas.openxmlformats.org/officeDocument/2006/relationships/customXml" Target="../ink/ink1478.xml"/><Relationship Id="rId52" Type="http://schemas.openxmlformats.org/officeDocument/2006/relationships/image" Target="../media/image8390.png"/><Relationship Id="rId73" Type="http://schemas.openxmlformats.org/officeDocument/2006/relationships/customXml" Target="../ink/ink1499.xml"/><Relationship Id="rId78" Type="http://schemas.openxmlformats.org/officeDocument/2006/relationships/image" Target="../media/image8520.png"/><Relationship Id="rId94" Type="http://schemas.openxmlformats.org/officeDocument/2006/relationships/customXml" Target="../ink/ink1510.xml"/><Relationship Id="rId99" Type="http://schemas.openxmlformats.org/officeDocument/2006/relationships/image" Target="../media/image8620.png"/><Relationship Id="rId101" Type="http://schemas.openxmlformats.org/officeDocument/2006/relationships/image" Target="../media/image8630.png"/><Relationship Id="rId122" Type="http://schemas.openxmlformats.org/officeDocument/2006/relationships/customXml" Target="../ink/ink1524.xml"/><Relationship Id="rId143" Type="http://schemas.openxmlformats.org/officeDocument/2006/relationships/image" Target="../media/image1176.png"/><Relationship Id="rId148" Type="http://schemas.openxmlformats.org/officeDocument/2006/relationships/customXml" Target="../ink/ink1537.xml"/><Relationship Id="rId4" Type="http://schemas.openxmlformats.org/officeDocument/2006/relationships/image" Target="../media/image4250.png"/><Relationship Id="rId9" Type="http://schemas.openxmlformats.org/officeDocument/2006/relationships/customXml" Target="../ink/ink1467.xml"/><Relationship Id="rId26" Type="http://schemas.openxmlformats.org/officeDocument/2006/relationships/image" Target="../media/image8260.png"/><Relationship Id="rId47" Type="http://schemas.openxmlformats.org/officeDocument/2006/relationships/customXml" Target="../ink/ink1486.xml"/><Relationship Id="rId68" Type="http://schemas.openxmlformats.org/officeDocument/2006/relationships/image" Target="../media/image8470.png"/><Relationship Id="rId89" Type="http://schemas.openxmlformats.org/officeDocument/2006/relationships/customXml" Target="../ink/ink1507.xml"/><Relationship Id="rId112" Type="http://schemas.openxmlformats.org/officeDocument/2006/relationships/customXml" Target="../ink/ink1519.xml"/><Relationship Id="rId133" Type="http://schemas.openxmlformats.org/officeDocument/2006/relationships/image" Target="../media/image1171.png"/><Relationship Id="rId154" Type="http://schemas.openxmlformats.org/officeDocument/2006/relationships/customXml" Target="../ink/ink1540.xml"/><Relationship Id="rId16" Type="http://schemas.openxmlformats.org/officeDocument/2006/relationships/image" Target="../media/image8210.png"/><Relationship Id="rId37" Type="http://schemas.openxmlformats.org/officeDocument/2006/relationships/customXml" Target="../ink/ink1481.xml"/><Relationship Id="rId58" Type="http://schemas.openxmlformats.org/officeDocument/2006/relationships/image" Target="../media/image8420.png"/><Relationship Id="rId79" Type="http://schemas.openxmlformats.org/officeDocument/2006/relationships/customXml" Target="../ink/ink1502.xml"/><Relationship Id="rId102" Type="http://schemas.openxmlformats.org/officeDocument/2006/relationships/customXml" Target="../ink/ink1514.xml"/><Relationship Id="rId123" Type="http://schemas.openxmlformats.org/officeDocument/2006/relationships/image" Target="../media/image1166.png"/><Relationship Id="rId144" Type="http://schemas.openxmlformats.org/officeDocument/2006/relationships/customXml" Target="../ink/ink1535.xml"/><Relationship Id="rId90" Type="http://schemas.openxmlformats.org/officeDocument/2006/relationships/image" Target="../media/image8580.png"/><Relationship Id="rId27" Type="http://schemas.openxmlformats.org/officeDocument/2006/relationships/customXml" Target="../ink/ink1476.xml"/><Relationship Id="rId48" Type="http://schemas.openxmlformats.org/officeDocument/2006/relationships/image" Target="../media/image8370.png"/><Relationship Id="rId69" Type="http://schemas.openxmlformats.org/officeDocument/2006/relationships/customXml" Target="../ink/ink1497.xml"/><Relationship Id="rId113" Type="http://schemas.openxmlformats.org/officeDocument/2006/relationships/image" Target="../media/image1161.png"/><Relationship Id="rId134" Type="http://schemas.openxmlformats.org/officeDocument/2006/relationships/customXml" Target="../ink/ink1530.xml"/><Relationship Id="rId80" Type="http://schemas.openxmlformats.org/officeDocument/2006/relationships/image" Target="../media/image8530.png"/><Relationship Id="rId155" Type="http://schemas.openxmlformats.org/officeDocument/2006/relationships/image" Target="../media/image1182.pn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380.png"/><Relationship Id="rId117" Type="http://schemas.openxmlformats.org/officeDocument/2006/relationships/customXml" Target="../ink/ink1601.xml"/><Relationship Id="rId21" Type="http://schemas.openxmlformats.org/officeDocument/2006/relationships/customXml" Target="../ink/ink1553.xml"/><Relationship Id="rId42" Type="http://schemas.openxmlformats.org/officeDocument/2006/relationships/image" Target="../media/image10460.png"/><Relationship Id="rId47" Type="http://schemas.openxmlformats.org/officeDocument/2006/relationships/customXml" Target="../ink/ink1566.xml"/><Relationship Id="rId63" Type="http://schemas.openxmlformats.org/officeDocument/2006/relationships/customXml" Target="../ink/ink1574.xml"/><Relationship Id="rId68" Type="http://schemas.openxmlformats.org/officeDocument/2006/relationships/image" Target="../media/image10590.png"/><Relationship Id="rId84" Type="http://schemas.openxmlformats.org/officeDocument/2006/relationships/image" Target="../media/image10670.png"/><Relationship Id="rId89" Type="http://schemas.openxmlformats.org/officeDocument/2006/relationships/customXml" Target="../ink/ink1587.xml"/><Relationship Id="rId112" Type="http://schemas.openxmlformats.org/officeDocument/2006/relationships/image" Target="../media/image10810.png"/><Relationship Id="rId16" Type="http://schemas.openxmlformats.org/officeDocument/2006/relationships/image" Target="../media/image10330.png"/><Relationship Id="rId107" Type="http://schemas.openxmlformats.org/officeDocument/2006/relationships/customXml" Target="../ink/ink1596.xml"/><Relationship Id="rId11" Type="http://schemas.openxmlformats.org/officeDocument/2006/relationships/customXml" Target="../ink/ink1548.xml"/><Relationship Id="rId32" Type="http://schemas.openxmlformats.org/officeDocument/2006/relationships/image" Target="../media/image10410.png"/><Relationship Id="rId37" Type="http://schemas.openxmlformats.org/officeDocument/2006/relationships/customXml" Target="../ink/ink1561.xml"/><Relationship Id="rId53" Type="http://schemas.openxmlformats.org/officeDocument/2006/relationships/customXml" Target="../ink/ink1569.xml"/><Relationship Id="rId58" Type="http://schemas.openxmlformats.org/officeDocument/2006/relationships/image" Target="../media/image10540.png"/><Relationship Id="rId74" Type="http://schemas.openxmlformats.org/officeDocument/2006/relationships/image" Target="../media/image10620.png"/><Relationship Id="rId79" Type="http://schemas.openxmlformats.org/officeDocument/2006/relationships/customXml" Target="../ink/ink1582.xml"/><Relationship Id="rId102" Type="http://schemas.openxmlformats.org/officeDocument/2006/relationships/image" Target="../media/image10760.png"/><Relationship Id="rId5" Type="http://schemas.openxmlformats.org/officeDocument/2006/relationships/customXml" Target="../ink/ink1545.xml"/><Relationship Id="rId90" Type="http://schemas.openxmlformats.org/officeDocument/2006/relationships/image" Target="../media/image10700.png"/><Relationship Id="rId95" Type="http://schemas.openxmlformats.org/officeDocument/2006/relationships/customXml" Target="../ink/ink1590.xml"/><Relationship Id="rId22" Type="http://schemas.openxmlformats.org/officeDocument/2006/relationships/image" Target="../media/image10360.png"/><Relationship Id="rId27" Type="http://schemas.openxmlformats.org/officeDocument/2006/relationships/customXml" Target="../ink/ink1556.xml"/><Relationship Id="rId43" Type="http://schemas.openxmlformats.org/officeDocument/2006/relationships/customXml" Target="../ink/ink1564.xml"/><Relationship Id="rId48" Type="http://schemas.openxmlformats.org/officeDocument/2006/relationships/image" Target="../media/image10490.png"/><Relationship Id="rId64" Type="http://schemas.openxmlformats.org/officeDocument/2006/relationships/image" Target="../media/image10570.png"/><Relationship Id="rId69" Type="http://schemas.openxmlformats.org/officeDocument/2006/relationships/customXml" Target="../ink/ink1577.xml"/><Relationship Id="rId113" Type="http://schemas.openxmlformats.org/officeDocument/2006/relationships/customXml" Target="../ink/ink1599.xml"/><Relationship Id="rId118" Type="http://schemas.openxmlformats.org/officeDocument/2006/relationships/image" Target="../media/image10840.png"/><Relationship Id="rId80" Type="http://schemas.openxmlformats.org/officeDocument/2006/relationships/image" Target="../media/image10650.png"/><Relationship Id="rId85" Type="http://schemas.openxmlformats.org/officeDocument/2006/relationships/customXml" Target="../ink/ink1585.xml"/><Relationship Id="rId12" Type="http://schemas.openxmlformats.org/officeDocument/2006/relationships/image" Target="../media/image10310.png"/><Relationship Id="rId17" Type="http://schemas.openxmlformats.org/officeDocument/2006/relationships/customXml" Target="../ink/ink1551.xml"/><Relationship Id="rId33" Type="http://schemas.openxmlformats.org/officeDocument/2006/relationships/customXml" Target="../ink/ink1559.xml"/><Relationship Id="rId38" Type="http://schemas.openxmlformats.org/officeDocument/2006/relationships/image" Target="../media/image10440.png"/><Relationship Id="rId59" Type="http://schemas.openxmlformats.org/officeDocument/2006/relationships/customXml" Target="../ink/ink1572.xml"/><Relationship Id="rId103" Type="http://schemas.openxmlformats.org/officeDocument/2006/relationships/customXml" Target="../ink/ink1594.xml"/><Relationship Id="rId108" Type="http://schemas.openxmlformats.org/officeDocument/2006/relationships/image" Target="../media/image10790.png"/><Relationship Id="rId54" Type="http://schemas.openxmlformats.org/officeDocument/2006/relationships/image" Target="../media/image10520.png"/><Relationship Id="rId70" Type="http://schemas.openxmlformats.org/officeDocument/2006/relationships/image" Target="../media/image10600.png"/><Relationship Id="rId75" Type="http://schemas.openxmlformats.org/officeDocument/2006/relationships/customXml" Target="../ink/ink1580.xml"/><Relationship Id="rId91" Type="http://schemas.openxmlformats.org/officeDocument/2006/relationships/customXml" Target="../ink/ink1588.xml"/><Relationship Id="rId96" Type="http://schemas.openxmlformats.org/officeDocument/2006/relationships/image" Target="../media/image107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80.png"/><Relationship Id="rId23" Type="http://schemas.openxmlformats.org/officeDocument/2006/relationships/customXml" Target="../ink/ink1554.xml"/><Relationship Id="rId28" Type="http://schemas.openxmlformats.org/officeDocument/2006/relationships/image" Target="../media/image10390.png"/><Relationship Id="rId49" Type="http://schemas.openxmlformats.org/officeDocument/2006/relationships/customXml" Target="../ink/ink1567.xml"/><Relationship Id="rId114" Type="http://schemas.openxmlformats.org/officeDocument/2006/relationships/image" Target="../media/image10820.png"/><Relationship Id="rId119" Type="http://schemas.openxmlformats.org/officeDocument/2006/relationships/customXml" Target="../ink/ink1602.xml"/><Relationship Id="rId44" Type="http://schemas.openxmlformats.org/officeDocument/2006/relationships/image" Target="../media/image10470.png"/><Relationship Id="rId60" Type="http://schemas.openxmlformats.org/officeDocument/2006/relationships/image" Target="../media/image10550.png"/><Relationship Id="rId65" Type="http://schemas.openxmlformats.org/officeDocument/2006/relationships/customXml" Target="../ink/ink1575.xml"/><Relationship Id="rId81" Type="http://schemas.openxmlformats.org/officeDocument/2006/relationships/customXml" Target="../ink/ink1583.xml"/><Relationship Id="rId86" Type="http://schemas.openxmlformats.org/officeDocument/2006/relationships/image" Target="../media/image10680.png"/><Relationship Id="rId4" Type="http://schemas.openxmlformats.org/officeDocument/2006/relationships/image" Target="../media/image10270.png"/><Relationship Id="rId9" Type="http://schemas.openxmlformats.org/officeDocument/2006/relationships/customXml" Target="../ink/ink1547.xml"/><Relationship Id="rId13" Type="http://schemas.openxmlformats.org/officeDocument/2006/relationships/customXml" Target="../ink/ink1549.xml"/><Relationship Id="rId18" Type="http://schemas.openxmlformats.org/officeDocument/2006/relationships/image" Target="../media/image10340.png"/><Relationship Id="rId39" Type="http://schemas.openxmlformats.org/officeDocument/2006/relationships/customXml" Target="../ink/ink1562.xml"/><Relationship Id="rId109" Type="http://schemas.openxmlformats.org/officeDocument/2006/relationships/customXml" Target="../ink/ink1597.xml"/><Relationship Id="rId34" Type="http://schemas.openxmlformats.org/officeDocument/2006/relationships/image" Target="../media/image10420.png"/><Relationship Id="rId50" Type="http://schemas.openxmlformats.org/officeDocument/2006/relationships/image" Target="../media/image10500.png"/><Relationship Id="rId55" Type="http://schemas.openxmlformats.org/officeDocument/2006/relationships/customXml" Target="../ink/ink1570.xml"/><Relationship Id="rId76" Type="http://schemas.openxmlformats.org/officeDocument/2006/relationships/image" Target="../media/image10630.png"/><Relationship Id="rId97" Type="http://schemas.openxmlformats.org/officeDocument/2006/relationships/customXml" Target="../ink/ink1591.xml"/><Relationship Id="rId104" Type="http://schemas.openxmlformats.org/officeDocument/2006/relationships/image" Target="../media/image10770.png"/><Relationship Id="rId120" Type="http://schemas.openxmlformats.org/officeDocument/2006/relationships/image" Target="../media/image10850.png"/><Relationship Id="rId7" Type="http://schemas.openxmlformats.org/officeDocument/2006/relationships/customXml" Target="../ink/ink1546.xml"/><Relationship Id="rId71" Type="http://schemas.openxmlformats.org/officeDocument/2006/relationships/customXml" Target="../ink/ink1578.xml"/><Relationship Id="rId92" Type="http://schemas.openxmlformats.org/officeDocument/2006/relationships/image" Target="../media/image10710.png"/><Relationship Id="rId2" Type="http://schemas.openxmlformats.org/officeDocument/2006/relationships/image" Target="../media/image1186.png"/><Relationship Id="rId29" Type="http://schemas.openxmlformats.org/officeDocument/2006/relationships/customXml" Target="../ink/ink1557.xml"/><Relationship Id="rId24" Type="http://schemas.openxmlformats.org/officeDocument/2006/relationships/image" Target="../media/image10370.png"/><Relationship Id="rId40" Type="http://schemas.openxmlformats.org/officeDocument/2006/relationships/image" Target="../media/image10450.png"/><Relationship Id="rId45" Type="http://schemas.openxmlformats.org/officeDocument/2006/relationships/customXml" Target="../ink/ink1565.xml"/><Relationship Id="rId66" Type="http://schemas.openxmlformats.org/officeDocument/2006/relationships/image" Target="../media/image10580.png"/><Relationship Id="rId87" Type="http://schemas.openxmlformats.org/officeDocument/2006/relationships/customXml" Target="../ink/ink1586.xml"/><Relationship Id="rId110" Type="http://schemas.openxmlformats.org/officeDocument/2006/relationships/image" Target="../media/image10800.png"/><Relationship Id="rId115" Type="http://schemas.openxmlformats.org/officeDocument/2006/relationships/customXml" Target="../ink/ink1600.xml"/><Relationship Id="rId61" Type="http://schemas.openxmlformats.org/officeDocument/2006/relationships/customXml" Target="../ink/ink1573.xml"/><Relationship Id="rId82" Type="http://schemas.openxmlformats.org/officeDocument/2006/relationships/image" Target="../media/image10660.png"/><Relationship Id="rId19" Type="http://schemas.openxmlformats.org/officeDocument/2006/relationships/customXml" Target="../ink/ink1552.xml"/><Relationship Id="rId14" Type="http://schemas.openxmlformats.org/officeDocument/2006/relationships/image" Target="../media/image10320.png"/><Relationship Id="rId30" Type="http://schemas.openxmlformats.org/officeDocument/2006/relationships/image" Target="../media/image10400.png"/><Relationship Id="rId35" Type="http://schemas.openxmlformats.org/officeDocument/2006/relationships/customXml" Target="../ink/ink1560.xml"/><Relationship Id="rId56" Type="http://schemas.openxmlformats.org/officeDocument/2006/relationships/image" Target="../media/image10530.png"/><Relationship Id="rId77" Type="http://schemas.openxmlformats.org/officeDocument/2006/relationships/customXml" Target="../ink/ink1581.xml"/><Relationship Id="rId100" Type="http://schemas.openxmlformats.org/officeDocument/2006/relationships/image" Target="../media/image10750.png"/><Relationship Id="rId105" Type="http://schemas.openxmlformats.org/officeDocument/2006/relationships/customXml" Target="../ink/ink1595.xml"/><Relationship Id="rId8" Type="http://schemas.openxmlformats.org/officeDocument/2006/relationships/image" Target="../media/image10290.png"/><Relationship Id="rId51" Type="http://schemas.openxmlformats.org/officeDocument/2006/relationships/customXml" Target="../ink/ink1568.xml"/><Relationship Id="rId72" Type="http://schemas.openxmlformats.org/officeDocument/2006/relationships/image" Target="../media/image10610.png"/><Relationship Id="rId93" Type="http://schemas.openxmlformats.org/officeDocument/2006/relationships/customXml" Target="../ink/ink1589.xml"/><Relationship Id="rId98" Type="http://schemas.openxmlformats.org/officeDocument/2006/relationships/image" Target="../media/image10740.png"/><Relationship Id="rId121" Type="http://schemas.openxmlformats.org/officeDocument/2006/relationships/customXml" Target="../ink/ink1603.xml"/><Relationship Id="rId3" Type="http://schemas.openxmlformats.org/officeDocument/2006/relationships/customXml" Target="../ink/ink1544.xml"/><Relationship Id="rId25" Type="http://schemas.openxmlformats.org/officeDocument/2006/relationships/customXml" Target="../ink/ink1555.xml"/><Relationship Id="rId46" Type="http://schemas.openxmlformats.org/officeDocument/2006/relationships/image" Target="../media/image10480.png"/><Relationship Id="rId67" Type="http://schemas.openxmlformats.org/officeDocument/2006/relationships/customXml" Target="../ink/ink1576.xml"/><Relationship Id="rId116" Type="http://schemas.openxmlformats.org/officeDocument/2006/relationships/image" Target="../media/image10830.png"/><Relationship Id="rId20" Type="http://schemas.openxmlformats.org/officeDocument/2006/relationships/image" Target="../media/image10350.png"/><Relationship Id="rId41" Type="http://schemas.openxmlformats.org/officeDocument/2006/relationships/customXml" Target="../ink/ink1563.xml"/><Relationship Id="rId62" Type="http://schemas.openxmlformats.org/officeDocument/2006/relationships/image" Target="../media/image10560.png"/><Relationship Id="rId83" Type="http://schemas.openxmlformats.org/officeDocument/2006/relationships/customXml" Target="../ink/ink1584.xml"/><Relationship Id="rId88" Type="http://schemas.openxmlformats.org/officeDocument/2006/relationships/image" Target="../media/image10690.png"/><Relationship Id="rId111" Type="http://schemas.openxmlformats.org/officeDocument/2006/relationships/customXml" Target="../ink/ink1598.xml"/><Relationship Id="rId15" Type="http://schemas.openxmlformats.org/officeDocument/2006/relationships/customXml" Target="../ink/ink1550.xml"/><Relationship Id="rId36" Type="http://schemas.openxmlformats.org/officeDocument/2006/relationships/image" Target="../media/image10430.png"/><Relationship Id="rId57" Type="http://schemas.openxmlformats.org/officeDocument/2006/relationships/customXml" Target="../ink/ink1571.xml"/><Relationship Id="rId106" Type="http://schemas.openxmlformats.org/officeDocument/2006/relationships/image" Target="../media/image10780.png"/><Relationship Id="rId10" Type="http://schemas.openxmlformats.org/officeDocument/2006/relationships/image" Target="../media/image10300.png"/><Relationship Id="rId31" Type="http://schemas.openxmlformats.org/officeDocument/2006/relationships/customXml" Target="../ink/ink1558.xml"/><Relationship Id="rId52" Type="http://schemas.openxmlformats.org/officeDocument/2006/relationships/image" Target="../media/image10510.png"/><Relationship Id="rId73" Type="http://schemas.openxmlformats.org/officeDocument/2006/relationships/customXml" Target="../ink/ink1579.xml"/><Relationship Id="rId78" Type="http://schemas.openxmlformats.org/officeDocument/2006/relationships/image" Target="../media/image10640.png"/><Relationship Id="rId94" Type="http://schemas.openxmlformats.org/officeDocument/2006/relationships/image" Target="../media/image10720.png"/><Relationship Id="rId99" Type="http://schemas.openxmlformats.org/officeDocument/2006/relationships/customXml" Target="../ink/ink1592.xml"/><Relationship Id="rId101" Type="http://schemas.openxmlformats.org/officeDocument/2006/relationships/customXml" Target="../ink/ink1593.xml"/><Relationship Id="rId122" Type="http://schemas.openxmlformats.org/officeDocument/2006/relationships/image" Target="../media/image10860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.png"/><Relationship Id="rId21" Type="http://schemas.openxmlformats.org/officeDocument/2006/relationships/customXml" Target="../ink/ink10.xml"/><Relationship Id="rId42" Type="http://schemas.openxmlformats.org/officeDocument/2006/relationships/image" Target="../media/image12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25.png"/><Relationship Id="rId7" Type="http://schemas.openxmlformats.org/officeDocument/2006/relationships/customXml" Target="../ink/ink3.xml"/><Relationship Id="rId71" Type="http://schemas.openxmlformats.org/officeDocument/2006/relationships/customXml" Target="../ink/ink35.xml"/><Relationship Id="rId2" Type="http://schemas.openxmlformats.org/officeDocument/2006/relationships/image" Target="../media/image1.png"/><Relationship Id="rId16" Type="http://schemas.openxmlformats.org/officeDocument/2006/relationships/image" Target="../media/image8.emf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3.png"/><Relationship Id="rId32" Type="http://schemas.openxmlformats.org/officeDocument/2006/relationships/image" Target="../media/image7.png"/><Relationship Id="rId37" Type="http://schemas.openxmlformats.org/officeDocument/2006/relationships/customXml" Target="../ink/ink18.xml"/><Relationship Id="rId40" Type="http://schemas.openxmlformats.org/officeDocument/2006/relationships/image" Target="../media/image11.png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8" Type="http://schemas.openxmlformats.org/officeDocument/2006/relationships/image" Target="../media/image20.png"/><Relationship Id="rId66" Type="http://schemas.openxmlformats.org/officeDocument/2006/relationships/image" Target="../media/image24.png"/><Relationship Id="rId5" Type="http://schemas.openxmlformats.org/officeDocument/2006/relationships/customXml" Target="../ink/ink2.xml"/><Relationship Id="rId61" Type="http://schemas.openxmlformats.org/officeDocument/2006/relationships/customXml" Target="../ink/ink30.xml"/><Relationship Id="rId19" Type="http://schemas.openxmlformats.org/officeDocument/2006/relationships/customXml" Target="../ink/ink9.xml"/><Relationship Id="rId14" Type="http://schemas.openxmlformats.org/officeDocument/2006/relationships/image" Target="../media/image7.emf"/><Relationship Id="rId22" Type="http://schemas.openxmlformats.org/officeDocument/2006/relationships/image" Target="../media/image2.png"/><Relationship Id="rId27" Type="http://schemas.openxmlformats.org/officeDocument/2006/relationships/customXml" Target="../ink/ink13.xml"/><Relationship Id="rId30" Type="http://schemas.openxmlformats.org/officeDocument/2006/relationships/image" Target="../media/image6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15.png"/><Relationship Id="rId56" Type="http://schemas.openxmlformats.org/officeDocument/2006/relationships/image" Target="../media/image19.png"/><Relationship Id="rId64" Type="http://schemas.openxmlformats.org/officeDocument/2006/relationships/image" Target="../media/image23.png"/><Relationship Id="rId69" Type="http://schemas.openxmlformats.org/officeDocument/2006/relationships/customXml" Target="../ink/ink34.xml"/><Relationship Id="rId8" Type="http://schemas.openxmlformats.org/officeDocument/2006/relationships/image" Target="../media/image4.emf"/><Relationship Id="rId51" Type="http://schemas.openxmlformats.org/officeDocument/2006/relationships/customXml" Target="../ink/ink25.xml"/><Relationship Id="rId72" Type="http://schemas.openxmlformats.org/officeDocument/2006/relationships/image" Target="../media/image27.png"/><Relationship Id="rId3" Type="http://schemas.openxmlformats.org/officeDocument/2006/relationships/customXml" Target="../ink/ink1.xml"/><Relationship Id="rId12" Type="http://schemas.openxmlformats.org/officeDocument/2006/relationships/image" Target="../media/image6.emf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10.png"/><Relationship Id="rId46" Type="http://schemas.openxmlformats.org/officeDocument/2006/relationships/image" Target="../media/image14.png"/><Relationship Id="rId59" Type="http://schemas.openxmlformats.org/officeDocument/2006/relationships/customXml" Target="../ink/ink29.xml"/><Relationship Id="rId67" Type="http://schemas.openxmlformats.org/officeDocument/2006/relationships/customXml" Target="../ink/ink33.xml"/><Relationship Id="rId20" Type="http://schemas.openxmlformats.org/officeDocument/2006/relationships/image" Target="../media/image10.emf"/><Relationship Id="rId41" Type="http://schemas.openxmlformats.org/officeDocument/2006/relationships/customXml" Target="../ink/ink20.xml"/><Relationship Id="rId54" Type="http://schemas.openxmlformats.org/officeDocument/2006/relationships/image" Target="../media/image18.png"/><Relationship Id="rId62" Type="http://schemas.openxmlformats.org/officeDocument/2006/relationships/image" Target="../media/image22.png"/><Relationship Id="rId7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5.png"/><Relationship Id="rId36" Type="http://schemas.openxmlformats.org/officeDocument/2006/relationships/image" Target="../media/image9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image" Target="../media/image5.emf"/><Relationship Id="rId31" Type="http://schemas.openxmlformats.org/officeDocument/2006/relationships/customXml" Target="../ink/ink15.xml"/><Relationship Id="rId44" Type="http://schemas.openxmlformats.org/officeDocument/2006/relationships/image" Target="../media/image13.png"/><Relationship Id="rId52" Type="http://schemas.openxmlformats.org/officeDocument/2006/relationships/image" Target="../media/image17.png"/><Relationship Id="rId60" Type="http://schemas.openxmlformats.org/officeDocument/2006/relationships/image" Target="../media/image21.png"/><Relationship Id="rId65" Type="http://schemas.openxmlformats.org/officeDocument/2006/relationships/customXml" Target="../ink/ink32.xml"/><Relationship Id="rId4" Type="http://schemas.openxmlformats.org/officeDocument/2006/relationships/image" Target="../media/image2.emf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9.emf"/><Relationship Id="rId39" Type="http://schemas.openxmlformats.org/officeDocument/2006/relationships/customXml" Target="../ink/ink19.xml"/><Relationship Id="rId34" Type="http://schemas.openxmlformats.org/officeDocument/2006/relationships/image" Target="../media/image8.png"/><Relationship Id="rId50" Type="http://schemas.openxmlformats.org/officeDocument/2006/relationships/image" Target="../media/image16.png"/><Relationship Id="rId55" Type="http://schemas.openxmlformats.org/officeDocument/2006/relationships/customXml" Target="../ink/ink27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61.xml"/><Relationship Id="rId671" Type="http://schemas.openxmlformats.org/officeDocument/2006/relationships/customXml" Target="../ink/ink1939.xml"/><Relationship Id="rId769" Type="http://schemas.openxmlformats.org/officeDocument/2006/relationships/image" Target="../media/image1302.png"/><Relationship Id="rId21" Type="http://schemas.openxmlformats.org/officeDocument/2006/relationships/customXml" Target="../ink/ink1613.xml"/><Relationship Id="rId324" Type="http://schemas.openxmlformats.org/officeDocument/2006/relationships/image" Target="../media/image10210.png"/><Relationship Id="rId531" Type="http://schemas.openxmlformats.org/officeDocument/2006/relationships/customXml" Target="../ink/ink1868.xml"/><Relationship Id="rId629" Type="http://schemas.openxmlformats.org/officeDocument/2006/relationships/image" Target="../media/image1233.png"/><Relationship Id="rId170" Type="http://schemas.openxmlformats.org/officeDocument/2006/relationships/image" Target="../media/image9440.png"/><Relationship Id="rId836" Type="http://schemas.openxmlformats.org/officeDocument/2006/relationships/customXml" Target="../ink/ink2022.xml"/><Relationship Id="rId268" Type="http://schemas.openxmlformats.org/officeDocument/2006/relationships/image" Target="../media/image9930.png"/><Relationship Id="rId475" Type="http://schemas.openxmlformats.org/officeDocument/2006/relationships/customXml" Target="../ink/ink1840.xml"/><Relationship Id="rId682" Type="http://schemas.openxmlformats.org/officeDocument/2006/relationships/image" Target="../media/image1259.png"/><Relationship Id="rId903" Type="http://schemas.openxmlformats.org/officeDocument/2006/relationships/image" Target="../media/image1369.png"/><Relationship Id="rId32" Type="http://schemas.openxmlformats.org/officeDocument/2006/relationships/image" Target="../media/image8760.png"/><Relationship Id="rId128" Type="http://schemas.openxmlformats.org/officeDocument/2006/relationships/image" Target="../media/image9240.png"/><Relationship Id="rId335" Type="http://schemas.openxmlformats.org/officeDocument/2006/relationships/customXml" Target="../ink/ink1770.xml"/><Relationship Id="rId542" Type="http://schemas.openxmlformats.org/officeDocument/2006/relationships/image" Target="../media/image1190.png"/><Relationship Id="rId181" Type="http://schemas.openxmlformats.org/officeDocument/2006/relationships/customXml" Target="../ink/ink1693.xml"/><Relationship Id="rId402" Type="http://schemas.openxmlformats.org/officeDocument/2006/relationships/image" Target="../media/image11200.png"/><Relationship Id="rId847" Type="http://schemas.openxmlformats.org/officeDocument/2006/relationships/image" Target="../media/image1341.png"/><Relationship Id="rId279" Type="http://schemas.openxmlformats.org/officeDocument/2006/relationships/customXml" Target="../ink/ink1742.xml"/><Relationship Id="rId486" Type="http://schemas.openxmlformats.org/officeDocument/2006/relationships/image" Target="../media/image11620.png"/><Relationship Id="rId693" Type="http://schemas.openxmlformats.org/officeDocument/2006/relationships/customXml" Target="../ink/ink1950.xml"/><Relationship Id="rId707" Type="http://schemas.openxmlformats.org/officeDocument/2006/relationships/customXml" Target="../ink/ink1957.xml"/><Relationship Id="rId914" Type="http://schemas.openxmlformats.org/officeDocument/2006/relationships/customXml" Target="../ink/ink2061.xml"/><Relationship Id="rId43" Type="http://schemas.openxmlformats.org/officeDocument/2006/relationships/customXml" Target="../ink/ink1624.xml"/><Relationship Id="rId139" Type="http://schemas.openxmlformats.org/officeDocument/2006/relationships/customXml" Target="../ink/ink1672.xml"/><Relationship Id="rId346" Type="http://schemas.openxmlformats.org/officeDocument/2006/relationships/image" Target="../media/image10920.png"/><Relationship Id="rId553" Type="http://schemas.openxmlformats.org/officeDocument/2006/relationships/customXml" Target="../ink/ink1879.xml"/><Relationship Id="rId760" Type="http://schemas.openxmlformats.org/officeDocument/2006/relationships/customXml" Target="../ink/ink1984.xml"/><Relationship Id="rId192" Type="http://schemas.openxmlformats.org/officeDocument/2006/relationships/image" Target="../media/image9550.png"/><Relationship Id="rId206" Type="http://schemas.openxmlformats.org/officeDocument/2006/relationships/image" Target="../media/image9620.png"/><Relationship Id="rId413" Type="http://schemas.openxmlformats.org/officeDocument/2006/relationships/customXml" Target="../ink/ink1809.xml"/><Relationship Id="rId858" Type="http://schemas.openxmlformats.org/officeDocument/2006/relationships/customXml" Target="../ink/ink2033.xml"/><Relationship Id="rId497" Type="http://schemas.openxmlformats.org/officeDocument/2006/relationships/customXml" Target="../ink/ink1851.xml"/><Relationship Id="rId620" Type="http://schemas.openxmlformats.org/officeDocument/2006/relationships/customXml" Target="../ink/ink1913.xml"/><Relationship Id="rId718" Type="http://schemas.openxmlformats.org/officeDocument/2006/relationships/image" Target="../media/image1277.png"/><Relationship Id="rId925" Type="http://schemas.openxmlformats.org/officeDocument/2006/relationships/image" Target="../media/image1380.png"/><Relationship Id="rId357" Type="http://schemas.openxmlformats.org/officeDocument/2006/relationships/customXml" Target="../ink/ink1781.xml"/><Relationship Id="rId54" Type="http://schemas.openxmlformats.org/officeDocument/2006/relationships/image" Target="../media/image8870.png"/><Relationship Id="rId217" Type="http://schemas.openxmlformats.org/officeDocument/2006/relationships/customXml" Target="../ink/ink1711.xml"/><Relationship Id="rId564" Type="http://schemas.openxmlformats.org/officeDocument/2006/relationships/image" Target="../media/image1201.png"/><Relationship Id="rId771" Type="http://schemas.openxmlformats.org/officeDocument/2006/relationships/image" Target="../media/image1303.png"/><Relationship Id="rId869" Type="http://schemas.openxmlformats.org/officeDocument/2006/relationships/image" Target="../media/image1352.png"/><Relationship Id="rId424" Type="http://schemas.openxmlformats.org/officeDocument/2006/relationships/image" Target="../media/image11310.png"/><Relationship Id="rId631" Type="http://schemas.openxmlformats.org/officeDocument/2006/relationships/image" Target="../media/image1234.png"/><Relationship Id="rId729" Type="http://schemas.openxmlformats.org/officeDocument/2006/relationships/customXml" Target="../ink/ink1968.xml"/><Relationship Id="rId270" Type="http://schemas.openxmlformats.org/officeDocument/2006/relationships/image" Target="../media/image9940.png"/><Relationship Id="rId936" Type="http://schemas.openxmlformats.org/officeDocument/2006/relationships/customXml" Target="../ink/ink2072.xml"/><Relationship Id="rId65" Type="http://schemas.openxmlformats.org/officeDocument/2006/relationships/customXml" Target="../ink/ink1635.xml"/><Relationship Id="rId130" Type="http://schemas.openxmlformats.org/officeDocument/2006/relationships/image" Target="../media/image9250.png"/><Relationship Id="rId368" Type="http://schemas.openxmlformats.org/officeDocument/2006/relationships/image" Target="../media/image11030.png"/><Relationship Id="rId575" Type="http://schemas.openxmlformats.org/officeDocument/2006/relationships/customXml" Target="../ink/ink1890.xml"/><Relationship Id="rId782" Type="http://schemas.openxmlformats.org/officeDocument/2006/relationships/customXml" Target="../ink/ink1995.xml"/><Relationship Id="rId228" Type="http://schemas.openxmlformats.org/officeDocument/2006/relationships/image" Target="../media/image9730.png"/><Relationship Id="rId435" Type="http://schemas.openxmlformats.org/officeDocument/2006/relationships/customXml" Target="../ink/ink1820.xml"/><Relationship Id="rId642" Type="http://schemas.openxmlformats.org/officeDocument/2006/relationships/customXml" Target="../ink/ink1924.xml"/><Relationship Id="rId281" Type="http://schemas.openxmlformats.org/officeDocument/2006/relationships/customXml" Target="../ink/ink1743.xml"/><Relationship Id="rId502" Type="http://schemas.openxmlformats.org/officeDocument/2006/relationships/image" Target="../media/image11700.png"/><Relationship Id="rId947" Type="http://schemas.openxmlformats.org/officeDocument/2006/relationships/image" Target="../media/image1391.png"/><Relationship Id="rId76" Type="http://schemas.openxmlformats.org/officeDocument/2006/relationships/image" Target="../media/image8980.png"/><Relationship Id="rId141" Type="http://schemas.openxmlformats.org/officeDocument/2006/relationships/customXml" Target="../ink/ink1673.xml"/><Relationship Id="rId379" Type="http://schemas.openxmlformats.org/officeDocument/2006/relationships/customXml" Target="../ink/ink1792.xml"/><Relationship Id="rId586" Type="http://schemas.openxmlformats.org/officeDocument/2006/relationships/customXml" Target="../ink/ink1896.xml"/><Relationship Id="rId793" Type="http://schemas.openxmlformats.org/officeDocument/2006/relationships/image" Target="../media/image1314.png"/><Relationship Id="rId807" Type="http://schemas.openxmlformats.org/officeDocument/2006/relationships/image" Target="../media/image1321.png"/><Relationship Id="rId7" Type="http://schemas.openxmlformats.org/officeDocument/2006/relationships/customXml" Target="../ink/ink1606.xml"/><Relationship Id="rId239" Type="http://schemas.openxmlformats.org/officeDocument/2006/relationships/customXml" Target="../ink/ink1722.xml"/><Relationship Id="rId446" Type="http://schemas.openxmlformats.org/officeDocument/2006/relationships/image" Target="../media/image11420.png"/><Relationship Id="rId653" Type="http://schemas.openxmlformats.org/officeDocument/2006/relationships/customXml" Target="../ink/ink1930.xml"/><Relationship Id="rId292" Type="http://schemas.openxmlformats.org/officeDocument/2006/relationships/image" Target="../media/image10050.png"/><Relationship Id="rId306" Type="http://schemas.openxmlformats.org/officeDocument/2006/relationships/image" Target="../media/image10120.png"/><Relationship Id="rId860" Type="http://schemas.openxmlformats.org/officeDocument/2006/relationships/customXml" Target="../ink/ink2034.xml"/><Relationship Id="rId87" Type="http://schemas.openxmlformats.org/officeDocument/2006/relationships/customXml" Target="../ink/ink1646.xml"/><Relationship Id="rId513" Type="http://schemas.openxmlformats.org/officeDocument/2006/relationships/customXml" Target="../ink/ink1859.xml"/><Relationship Id="rId597" Type="http://schemas.openxmlformats.org/officeDocument/2006/relationships/image" Target="../media/image1217.png"/><Relationship Id="rId720" Type="http://schemas.openxmlformats.org/officeDocument/2006/relationships/image" Target="../media/image1278.png"/><Relationship Id="rId818" Type="http://schemas.openxmlformats.org/officeDocument/2006/relationships/customXml" Target="../ink/ink2013.xml"/><Relationship Id="rId152" Type="http://schemas.openxmlformats.org/officeDocument/2006/relationships/image" Target="../media/image9350.png"/><Relationship Id="rId457" Type="http://schemas.openxmlformats.org/officeDocument/2006/relationships/customXml" Target="../ink/ink1831.xml"/><Relationship Id="rId664" Type="http://schemas.openxmlformats.org/officeDocument/2006/relationships/image" Target="../media/image1250.png"/><Relationship Id="rId871" Type="http://schemas.openxmlformats.org/officeDocument/2006/relationships/image" Target="../media/image1353.png"/><Relationship Id="rId14" Type="http://schemas.openxmlformats.org/officeDocument/2006/relationships/image" Target="../media/image8670.png"/><Relationship Id="rId317" Type="http://schemas.openxmlformats.org/officeDocument/2006/relationships/customXml" Target="../ink/ink1761.xml"/><Relationship Id="rId524" Type="http://schemas.openxmlformats.org/officeDocument/2006/relationships/image" Target="../media/image11810.png"/><Relationship Id="rId731" Type="http://schemas.openxmlformats.org/officeDocument/2006/relationships/customXml" Target="../ink/ink1969.xml"/><Relationship Id="rId98" Type="http://schemas.openxmlformats.org/officeDocument/2006/relationships/image" Target="../media/image9090.png"/><Relationship Id="rId163" Type="http://schemas.openxmlformats.org/officeDocument/2006/relationships/customXml" Target="../ink/ink1684.xml"/><Relationship Id="rId370" Type="http://schemas.openxmlformats.org/officeDocument/2006/relationships/image" Target="../media/image11040.png"/><Relationship Id="rId829" Type="http://schemas.openxmlformats.org/officeDocument/2006/relationships/image" Target="../media/image1332.png"/><Relationship Id="rId230" Type="http://schemas.openxmlformats.org/officeDocument/2006/relationships/image" Target="../media/image9740.png"/><Relationship Id="rId468" Type="http://schemas.openxmlformats.org/officeDocument/2006/relationships/image" Target="../media/image11530.png"/><Relationship Id="rId675" Type="http://schemas.openxmlformats.org/officeDocument/2006/relationships/customXml" Target="../ink/ink1941.xml"/><Relationship Id="rId882" Type="http://schemas.openxmlformats.org/officeDocument/2006/relationships/customXml" Target="../ink/ink2045.xml"/><Relationship Id="rId25" Type="http://schemas.openxmlformats.org/officeDocument/2006/relationships/customXml" Target="../ink/ink1615.xml"/><Relationship Id="rId328" Type="http://schemas.openxmlformats.org/officeDocument/2006/relationships/image" Target="../media/image10230.png"/><Relationship Id="rId535" Type="http://schemas.openxmlformats.org/officeDocument/2006/relationships/customXml" Target="../ink/ink1870.xml"/><Relationship Id="rId742" Type="http://schemas.openxmlformats.org/officeDocument/2006/relationships/image" Target="../media/image1289.png"/><Relationship Id="rId174" Type="http://schemas.openxmlformats.org/officeDocument/2006/relationships/image" Target="../media/image9460.png"/><Relationship Id="rId381" Type="http://schemas.openxmlformats.org/officeDocument/2006/relationships/customXml" Target="../ink/ink1793.xml"/><Relationship Id="rId602" Type="http://schemas.openxmlformats.org/officeDocument/2006/relationships/customXml" Target="../ink/ink1904.xml"/><Relationship Id="rId241" Type="http://schemas.openxmlformats.org/officeDocument/2006/relationships/customXml" Target="../ink/ink1723.xml"/><Relationship Id="rId479" Type="http://schemas.openxmlformats.org/officeDocument/2006/relationships/customXml" Target="../ink/ink1842.xml"/><Relationship Id="rId686" Type="http://schemas.openxmlformats.org/officeDocument/2006/relationships/image" Target="../media/image1261.png"/><Relationship Id="rId893" Type="http://schemas.openxmlformats.org/officeDocument/2006/relationships/image" Target="../media/image1364.png"/><Relationship Id="rId907" Type="http://schemas.openxmlformats.org/officeDocument/2006/relationships/image" Target="../media/image1371.png"/><Relationship Id="rId36" Type="http://schemas.openxmlformats.org/officeDocument/2006/relationships/image" Target="../media/image8780.png"/><Relationship Id="rId339" Type="http://schemas.openxmlformats.org/officeDocument/2006/relationships/customXml" Target="../ink/ink1772.xml"/><Relationship Id="rId546" Type="http://schemas.openxmlformats.org/officeDocument/2006/relationships/image" Target="../media/image1192.png"/><Relationship Id="rId753" Type="http://schemas.openxmlformats.org/officeDocument/2006/relationships/customXml" Target="../ink/ink1980.xml"/><Relationship Id="rId101" Type="http://schemas.openxmlformats.org/officeDocument/2006/relationships/customXml" Target="../ink/ink1653.xml"/><Relationship Id="rId185" Type="http://schemas.openxmlformats.org/officeDocument/2006/relationships/customXml" Target="../ink/ink1695.xml"/><Relationship Id="rId406" Type="http://schemas.openxmlformats.org/officeDocument/2006/relationships/image" Target="../media/image11220.png"/><Relationship Id="rId392" Type="http://schemas.openxmlformats.org/officeDocument/2006/relationships/image" Target="../media/image11150.png"/><Relationship Id="rId613" Type="http://schemas.openxmlformats.org/officeDocument/2006/relationships/image" Target="../media/image1225.png"/><Relationship Id="rId697" Type="http://schemas.openxmlformats.org/officeDocument/2006/relationships/customXml" Target="../ink/ink1952.xml"/><Relationship Id="rId820" Type="http://schemas.openxmlformats.org/officeDocument/2006/relationships/customXml" Target="../ink/ink2014.xml"/><Relationship Id="rId918" Type="http://schemas.openxmlformats.org/officeDocument/2006/relationships/customXml" Target="../ink/ink2063.xml"/><Relationship Id="rId252" Type="http://schemas.openxmlformats.org/officeDocument/2006/relationships/image" Target="../media/image9850.png"/><Relationship Id="rId47" Type="http://schemas.openxmlformats.org/officeDocument/2006/relationships/customXml" Target="../ink/ink1626.xml"/><Relationship Id="rId112" Type="http://schemas.openxmlformats.org/officeDocument/2006/relationships/image" Target="../media/image9160.png"/><Relationship Id="rId557" Type="http://schemas.openxmlformats.org/officeDocument/2006/relationships/customXml" Target="../ink/ink1881.xml"/><Relationship Id="rId764" Type="http://schemas.openxmlformats.org/officeDocument/2006/relationships/customXml" Target="../ink/ink1986.xml"/><Relationship Id="rId196" Type="http://schemas.openxmlformats.org/officeDocument/2006/relationships/image" Target="../media/image9570.png"/><Relationship Id="rId417" Type="http://schemas.openxmlformats.org/officeDocument/2006/relationships/customXml" Target="../ink/ink1811.xml"/><Relationship Id="rId624" Type="http://schemas.openxmlformats.org/officeDocument/2006/relationships/customXml" Target="../ink/ink1915.xml"/><Relationship Id="rId831" Type="http://schemas.openxmlformats.org/officeDocument/2006/relationships/image" Target="../media/image1333.png"/><Relationship Id="rId263" Type="http://schemas.openxmlformats.org/officeDocument/2006/relationships/customXml" Target="../ink/ink1734.xml"/><Relationship Id="rId470" Type="http://schemas.openxmlformats.org/officeDocument/2006/relationships/image" Target="../media/image11540.png"/><Relationship Id="rId929" Type="http://schemas.openxmlformats.org/officeDocument/2006/relationships/image" Target="../media/image1382.png"/><Relationship Id="rId58" Type="http://schemas.openxmlformats.org/officeDocument/2006/relationships/image" Target="../media/image8890.png"/><Relationship Id="rId123" Type="http://schemas.openxmlformats.org/officeDocument/2006/relationships/customXml" Target="../ink/ink1664.xml"/><Relationship Id="rId330" Type="http://schemas.openxmlformats.org/officeDocument/2006/relationships/image" Target="../media/image10240.png"/><Relationship Id="rId568" Type="http://schemas.openxmlformats.org/officeDocument/2006/relationships/image" Target="../media/image1203.png"/><Relationship Id="rId775" Type="http://schemas.openxmlformats.org/officeDocument/2006/relationships/image" Target="../media/image1305.png"/><Relationship Id="rId428" Type="http://schemas.openxmlformats.org/officeDocument/2006/relationships/image" Target="../media/image11330.png"/><Relationship Id="rId635" Type="http://schemas.openxmlformats.org/officeDocument/2006/relationships/image" Target="../media/image1236.png"/><Relationship Id="rId842" Type="http://schemas.openxmlformats.org/officeDocument/2006/relationships/customXml" Target="../ink/ink2025.xml"/><Relationship Id="rId274" Type="http://schemas.openxmlformats.org/officeDocument/2006/relationships/image" Target="../media/image9960.png"/><Relationship Id="rId481" Type="http://schemas.openxmlformats.org/officeDocument/2006/relationships/customXml" Target="../ink/ink1843.xml"/><Relationship Id="rId702" Type="http://schemas.openxmlformats.org/officeDocument/2006/relationships/image" Target="../media/image1269.png"/><Relationship Id="rId69" Type="http://schemas.openxmlformats.org/officeDocument/2006/relationships/customXml" Target="../ink/ink1637.xml"/><Relationship Id="rId134" Type="http://schemas.openxmlformats.org/officeDocument/2006/relationships/image" Target="../media/image9270.png"/><Relationship Id="rId579" Type="http://schemas.openxmlformats.org/officeDocument/2006/relationships/customXml" Target="../ink/ink1892.xml"/><Relationship Id="rId786" Type="http://schemas.openxmlformats.org/officeDocument/2006/relationships/customXml" Target="../ink/ink1997.xml"/><Relationship Id="rId341" Type="http://schemas.openxmlformats.org/officeDocument/2006/relationships/customXml" Target="../ink/ink1773.xml"/><Relationship Id="rId439" Type="http://schemas.openxmlformats.org/officeDocument/2006/relationships/customXml" Target="../ink/ink1822.xml"/><Relationship Id="rId646" Type="http://schemas.openxmlformats.org/officeDocument/2006/relationships/customXml" Target="../ink/ink1926.xml"/><Relationship Id="rId201" Type="http://schemas.openxmlformats.org/officeDocument/2006/relationships/customXml" Target="../ink/ink1703.xml"/><Relationship Id="rId285" Type="http://schemas.openxmlformats.org/officeDocument/2006/relationships/customXml" Target="../ink/ink1745.xml"/><Relationship Id="rId506" Type="http://schemas.openxmlformats.org/officeDocument/2006/relationships/image" Target="../media/image11720.png"/><Relationship Id="rId853" Type="http://schemas.openxmlformats.org/officeDocument/2006/relationships/image" Target="../media/image1344.png"/><Relationship Id="rId492" Type="http://schemas.openxmlformats.org/officeDocument/2006/relationships/image" Target="../media/image11650.png"/><Relationship Id="rId713" Type="http://schemas.openxmlformats.org/officeDocument/2006/relationships/customXml" Target="../ink/ink1960.xml"/><Relationship Id="rId797" Type="http://schemas.openxmlformats.org/officeDocument/2006/relationships/image" Target="../media/image1316.png"/><Relationship Id="rId920" Type="http://schemas.openxmlformats.org/officeDocument/2006/relationships/customXml" Target="../ink/ink2064.xml"/><Relationship Id="rId145" Type="http://schemas.openxmlformats.org/officeDocument/2006/relationships/customXml" Target="../ink/ink1675.xml"/><Relationship Id="rId352" Type="http://schemas.openxmlformats.org/officeDocument/2006/relationships/image" Target="../media/image10950.png"/><Relationship Id="rId212" Type="http://schemas.openxmlformats.org/officeDocument/2006/relationships/image" Target="../media/image9650.png"/><Relationship Id="rId657" Type="http://schemas.openxmlformats.org/officeDocument/2006/relationships/customXml" Target="../ink/ink1932.xml"/><Relationship Id="rId864" Type="http://schemas.openxmlformats.org/officeDocument/2006/relationships/customXml" Target="../ink/ink2036.xml"/><Relationship Id="rId296" Type="http://schemas.openxmlformats.org/officeDocument/2006/relationships/image" Target="../media/image10070.png"/><Relationship Id="rId517" Type="http://schemas.openxmlformats.org/officeDocument/2006/relationships/customXml" Target="../ink/ink1861.xml"/><Relationship Id="rId724" Type="http://schemas.openxmlformats.org/officeDocument/2006/relationships/image" Target="../media/image1280.png"/><Relationship Id="rId931" Type="http://schemas.openxmlformats.org/officeDocument/2006/relationships/image" Target="../media/image1383.png"/><Relationship Id="rId60" Type="http://schemas.openxmlformats.org/officeDocument/2006/relationships/image" Target="../media/image8900.png"/><Relationship Id="rId156" Type="http://schemas.openxmlformats.org/officeDocument/2006/relationships/image" Target="../media/image9370.png"/><Relationship Id="rId363" Type="http://schemas.openxmlformats.org/officeDocument/2006/relationships/customXml" Target="../ink/ink1784.xml"/><Relationship Id="rId570" Type="http://schemas.openxmlformats.org/officeDocument/2006/relationships/image" Target="../media/image1204.png"/><Relationship Id="rId223" Type="http://schemas.openxmlformats.org/officeDocument/2006/relationships/customXml" Target="../ink/ink1714.xml"/><Relationship Id="rId430" Type="http://schemas.openxmlformats.org/officeDocument/2006/relationships/image" Target="../media/image11340.png"/><Relationship Id="rId668" Type="http://schemas.openxmlformats.org/officeDocument/2006/relationships/image" Target="../media/image1252.png"/><Relationship Id="rId875" Type="http://schemas.openxmlformats.org/officeDocument/2006/relationships/image" Target="../media/image1355.png"/><Relationship Id="rId18" Type="http://schemas.openxmlformats.org/officeDocument/2006/relationships/image" Target="../media/image8690.png"/><Relationship Id="rId528" Type="http://schemas.openxmlformats.org/officeDocument/2006/relationships/image" Target="../media/image11830.png"/><Relationship Id="rId735" Type="http://schemas.openxmlformats.org/officeDocument/2006/relationships/customXml" Target="../ink/ink1971.xml"/><Relationship Id="rId942" Type="http://schemas.openxmlformats.org/officeDocument/2006/relationships/customXml" Target="../ink/ink2075.xml"/><Relationship Id="rId167" Type="http://schemas.openxmlformats.org/officeDocument/2006/relationships/customXml" Target="../ink/ink1686.xml"/><Relationship Id="rId374" Type="http://schemas.openxmlformats.org/officeDocument/2006/relationships/image" Target="../media/image11060.png"/><Relationship Id="rId581" Type="http://schemas.openxmlformats.org/officeDocument/2006/relationships/customXml" Target="../ink/ink1893.xml"/><Relationship Id="rId71" Type="http://schemas.openxmlformats.org/officeDocument/2006/relationships/customXml" Target="../ink/ink1638.xml"/><Relationship Id="rId234" Type="http://schemas.openxmlformats.org/officeDocument/2006/relationships/image" Target="../media/image9760.png"/><Relationship Id="rId679" Type="http://schemas.openxmlformats.org/officeDocument/2006/relationships/customXml" Target="../ink/ink1943.xml"/><Relationship Id="rId802" Type="http://schemas.openxmlformats.org/officeDocument/2006/relationships/customXml" Target="../ink/ink2005.xml"/><Relationship Id="rId886" Type="http://schemas.openxmlformats.org/officeDocument/2006/relationships/customXml" Target="../ink/ink2047.xml"/><Relationship Id="rId2" Type="http://schemas.openxmlformats.org/officeDocument/2006/relationships/image" Target="../media/image1187.png"/><Relationship Id="rId29" Type="http://schemas.openxmlformats.org/officeDocument/2006/relationships/customXml" Target="../ink/ink1617.xml"/><Relationship Id="rId441" Type="http://schemas.openxmlformats.org/officeDocument/2006/relationships/customXml" Target="../ink/ink1823.xml"/><Relationship Id="rId539" Type="http://schemas.openxmlformats.org/officeDocument/2006/relationships/customXml" Target="../ink/ink1872.xml"/><Relationship Id="rId746" Type="http://schemas.openxmlformats.org/officeDocument/2006/relationships/image" Target="../media/image1291.png"/><Relationship Id="rId178" Type="http://schemas.openxmlformats.org/officeDocument/2006/relationships/image" Target="../media/image9480.png"/><Relationship Id="rId301" Type="http://schemas.openxmlformats.org/officeDocument/2006/relationships/customXml" Target="../ink/ink1753.xml"/><Relationship Id="rId953" Type="http://schemas.openxmlformats.org/officeDocument/2006/relationships/image" Target="../media/image1394.png"/><Relationship Id="rId82" Type="http://schemas.openxmlformats.org/officeDocument/2006/relationships/image" Target="../media/image9010.png"/><Relationship Id="rId385" Type="http://schemas.openxmlformats.org/officeDocument/2006/relationships/customXml" Target="../ink/ink1795.xml"/><Relationship Id="rId592" Type="http://schemas.openxmlformats.org/officeDocument/2006/relationships/customXml" Target="../ink/ink1899.xml"/><Relationship Id="rId606" Type="http://schemas.openxmlformats.org/officeDocument/2006/relationships/customXml" Target="../ink/ink1906.xml"/><Relationship Id="rId813" Type="http://schemas.openxmlformats.org/officeDocument/2006/relationships/image" Target="../media/image1324.png"/><Relationship Id="rId245" Type="http://schemas.openxmlformats.org/officeDocument/2006/relationships/customXml" Target="../ink/ink1725.xml"/><Relationship Id="rId452" Type="http://schemas.openxmlformats.org/officeDocument/2006/relationships/image" Target="../media/image11450.png"/><Relationship Id="rId897" Type="http://schemas.openxmlformats.org/officeDocument/2006/relationships/image" Target="../media/image1366.png"/><Relationship Id="rId105" Type="http://schemas.openxmlformats.org/officeDocument/2006/relationships/customXml" Target="../ink/ink1655.xml"/><Relationship Id="rId312" Type="http://schemas.openxmlformats.org/officeDocument/2006/relationships/image" Target="../media/image10150.png"/><Relationship Id="rId757" Type="http://schemas.openxmlformats.org/officeDocument/2006/relationships/customXml" Target="../ink/ink1982.xml"/><Relationship Id="rId93" Type="http://schemas.openxmlformats.org/officeDocument/2006/relationships/customXml" Target="../ink/ink1649.xml"/><Relationship Id="rId189" Type="http://schemas.openxmlformats.org/officeDocument/2006/relationships/customXml" Target="../ink/ink1697.xml"/><Relationship Id="rId396" Type="http://schemas.openxmlformats.org/officeDocument/2006/relationships/image" Target="../media/image11170.png"/><Relationship Id="rId617" Type="http://schemas.openxmlformats.org/officeDocument/2006/relationships/image" Target="../media/image1227.png"/><Relationship Id="rId824" Type="http://schemas.openxmlformats.org/officeDocument/2006/relationships/customXml" Target="../ink/ink2016.xml"/><Relationship Id="rId256" Type="http://schemas.openxmlformats.org/officeDocument/2006/relationships/image" Target="../media/image9870.png"/><Relationship Id="rId463" Type="http://schemas.openxmlformats.org/officeDocument/2006/relationships/customXml" Target="../ink/ink1834.xml"/><Relationship Id="rId670" Type="http://schemas.openxmlformats.org/officeDocument/2006/relationships/image" Target="../media/image1253.png"/><Relationship Id="rId116" Type="http://schemas.openxmlformats.org/officeDocument/2006/relationships/image" Target="../media/image9180.png"/><Relationship Id="rId323" Type="http://schemas.openxmlformats.org/officeDocument/2006/relationships/customXml" Target="../ink/ink1764.xml"/><Relationship Id="rId530" Type="http://schemas.openxmlformats.org/officeDocument/2006/relationships/image" Target="../media/image11840.png"/><Relationship Id="rId768" Type="http://schemas.openxmlformats.org/officeDocument/2006/relationships/customXml" Target="../ink/ink1988.xml"/><Relationship Id="rId20" Type="http://schemas.openxmlformats.org/officeDocument/2006/relationships/image" Target="../media/image8700.png"/><Relationship Id="rId628" Type="http://schemas.openxmlformats.org/officeDocument/2006/relationships/customXml" Target="../ink/ink1917.xml"/><Relationship Id="rId835" Type="http://schemas.openxmlformats.org/officeDocument/2006/relationships/image" Target="../media/image1335.png"/><Relationship Id="rId267" Type="http://schemas.openxmlformats.org/officeDocument/2006/relationships/customXml" Target="../ink/ink1736.xml"/><Relationship Id="rId474" Type="http://schemas.openxmlformats.org/officeDocument/2006/relationships/image" Target="../media/image11560.png"/><Relationship Id="rId127" Type="http://schemas.openxmlformats.org/officeDocument/2006/relationships/customXml" Target="../ink/ink1666.xml"/><Relationship Id="rId681" Type="http://schemas.openxmlformats.org/officeDocument/2006/relationships/customXml" Target="../ink/ink1944.xml"/><Relationship Id="rId779" Type="http://schemas.openxmlformats.org/officeDocument/2006/relationships/image" Target="../media/image1307.png"/><Relationship Id="rId902" Type="http://schemas.openxmlformats.org/officeDocument/2006/relationships/customXml" Target="../ink/ink2055.xml"/><Relationship Id="rId31" Type="http://schemas.openxmlformats.org/officeDocument/2006/relationships/customXml" Target="../ink/ink1618.xml"/><Relationship Id="rId334" Type="http://schemas.openxmlformats.org/officeDocument/2006/relationships/image" Target="../media/image10260.png"/><Relationship Id="rId541" Type="http://schemas.openxmlformats.org/officeDocument/2006/relationships/customXml" Target="../ink/ink1873.xml"/><Relationship Id="rId639" Type="http://schemas.openxmlformats.org/officeDocument/2006/relationships/image" Target="../media/image1238.png"/><Relationship Id="rId180" Type="http://schemas.openxmlformats.org/officeDocument/2006/relationships/image" Target="../media/image9490.png"/><Relationship Id="rId278" Type="http://schemas.openxmlformats.org/officeDocument/2006/relationships/image" Target="../media/image9980.png"/><Relationship Id="rId401" Type="http://schemas.openxmlformats.org/officeDocument/2006/relationships/customXml" Target="../ink/ink1803.xml"/><Relationship Id="rId846" Type="http://schemas.openxmlformats.org/officeDocument/2006/relationships/customXml" Target="../ink/ink2027.xml"/><Relationship Id="rId485" Type="http://schemas.openxmlformats.org/officeDocument/2006/relationships/customXml" Target="../ink/ink1845.xml"/><Relationship Id="rId692" Type="http://schemas.openxmlformats.org/officeDocument/2006/relationships/image" Target="../media/image1264.png"/><Relationship Id="rId706" Type="http://schemas.openxmlformats.org/officeDocument/2006/relationships/image" Target="../media/image1271.png"/><Relationship Id="rId913" Type="http://schemas.openxmlformats.org/officeDocument/2006/relationships/image" Target="../media/image1374.png"/><Relationship Id="rId42" Type="http://schemas.openxmlformats.org/officeDocument/2006/relationships/image" Target="../media/image8810.png"/><Relationship Id="rId138" Type="http://schemas.openxmlformats.org/officeDocument/2006/relationships/image" Target="../media/image9290.png"/><Relationship Id="rId345" Type="http://schemas.openxmlformats.org/officeDocument/2006/relationships/customXml" Target="../ink/ink1775.xml"/><Relationship Id="rId552" Type="http://schemas.openxmlformats.org/officeDocument/2006/relationships/image" Target="../media/image1195.png"/><Relationship Id="rId191" Type="http://schemas.openxmlformats.org/officeDocument/2006/relationships/customXml" Target="../ink/ink1698.xml"/><Relationship Id="rId205" Type="http://schemas.openxmlformats.org/officeDocument/2006/relationships/customXml" Target="../ink/ink1705.xml"/><Relationship Id="rId412" Type="http://schemas.openxmlformats.org/officeDocument/2006/relationships/image" Target="../media/image11250.png"/><Relationship Id="rId857" Type="http://schemas.openxmlformats.org/officeDocument/2006/relationships/image" Target="../media/image1346.png"/><Relationship Id="rId289" Type="http://schemas.openxmlformats.org/officeDocument/2006/relationships/customXml" Target="../ink/ink1747.xml"/><Relationship Id="rId496" Type="http://schemas.openxmlformats.org/officeDocument/2006/relationships/image" Target="../media/image11670.png"/><Relationship Id="rId717" Type="http://schemas.openxmlformats.org/officeDocument/2006/relationships/customXml" Target="../ink/ink1962.xml"/><Relationship Id="rId924" Type="http://schemas.openxmlformats.org/officeDocument/2006/relationships/customXml" Target="../ink/ink2066.xml"/><Relationship Id="rId53" Type="http://schemas.openxmlformats.org/officeDocument/2006/relationships/customXml" Target="../ink/ink1629.xml"/><Relationship Id="rId149" Type="http://schemas.openxmlformats.org/officeDocument/2006/relationships/customXml" Target="../ink/ink1677.xml"/><Relationship Id="rId356" Type="http://schemas.openxmlformats.org/officeDocument/2006/relationships/image" Target="../media/image10970.png"/><Relationship Id="rId563" Type="http://schemas.openxmlformats.org/officeDocument/2006/relationships/customXml" Target="../ink/ink1884.xml"/><Relationship Id="rId770" Type="http://schemas.openxmlformats.org/officeDocument/2006/relationships/customXml" Target="../ink/ink1989.xml"/><Relationship Id="rId216" Type="http://schemas.openxmlformats.org/officeDocument/2006/relationships/image" Target="../media/image9670.png"/><Relationship Id="rId423" Type="http://schemas.openxmlformats.org/officeDocument/2006/relationships/customXml" Target="../ink/ink1814.xml"/><Relationship Id="rId868" Type="http://schemas.openxmlformats.org/officeDocument/2006/relationships/customXml" Target="../ink/ink2038.xml"/><Relationship Id="rId630" Type="http://schemas.openxmlformats.org/officeDocument/2006/relationships/customXml" Target="../ink/ink1918.xml"/><Relationship Id="rId728" Type="http://schemas.openxmlformats.org/officeDocument/2006/relationships/image" Target="../media/image1282.png"/><Relationship Id="rId935" Type="http://schemas.openxmlformats.org/officeDocument/2006/relationships/image" Target="../media/image1385.png"/><Relationship Id="rId64" Type="http://schemas.openxmlformats.org/officeDocument/2006/relationships/image" Target="../media/image8920.png"/><Relationship Id="rId367" Type="http://schemas.openxmlformats.org/officeDocument/2006/relationships/customXml" Target="../ink/ink1786.xml"/><Relationship Id="rId574" Type="http://schemas.openxmlformats.org/officeDocument/2006/relationships/image" Target="../media/image1206.png"/><Relationship Id="rId227" Type="http://schemas.openxmlformats.org/officeDocument/2006/relationships/customXml" Target="../ink/ink1716.xml"/><Relationship Id="rId781" Type="http://schemas.openxmlformats.org/officeDocument/2006/relationships/image" Target="../media/image1308.png"/><Relationship Id="rId879" Type="http://schemas.openxmlformats.org/officeDocument/2006/relationships/image" Target="../media/image1357.png"/><Relationship Id="rId434" Type="http://schemas.openxmlformats.org/officeDocument/2006/relationships/image" Target="../media/image11360.png"/><Relationship Id="rId641" Type="http://schemas.openxmlformats.org/officeDocument/2006/relationships/image" Target="../media/image1239.png"/><Relationship Id="rId739" Type="http://schemas.openxmlformats.org/officeDocument/2006/relationships/customXml" Target="../ink/ink1973.xml"/><Relationship Id="rId280" Type="http://schemas.openxmlformats.org/officeDocument/2006/relationships/image" Target="../media/image9990.png"/><Relationship Id="rId501" Type="http://schemas.openxmlformats.org/officeDocument/2006/relationships/customXml" Target="../ink/ink1853.xml"/><Relationship Id="rId946" Type="http://schemas.openxmlformats.org/officeDocument/2006/relationships/customXml" Target="../ink/ink2077.xml"/><Relationship Id="rId75" Type="http://schemas.openxmlformats.org/officeDocument/2006/relationships/customXml" Target="../ink/ink1640.xml"/><Relationship Id="rId140" Type="http://schemas.openxmlformats.org/officeDocument/2006/relationships/image" Target="../media/image9300.png"/><Relationship Id="rId378" Type="http://schemas.openxmlformats.org/officeDocument/2006/relationships/image" Target="../media/image11080.png"/><Relationship Id="rId585" Type="http://schemas.openxmlformats.org/officeDocument/2006/relationships/image" Target="../media/image1211.png"/><Relationship Id="rId792" Type="http://schemas.openxmlformats.org/officeDocument/2006/relationships/customXml" Target="../ink/ink2000.xml"/><Relationship Id="rId806" Type="http://schemas.openxmlformats.org/officeDocument/2006/relationships/customXml" Target="../ink/ink2007.xml"/><Relationship Id="rId6" Type="http://schemas.openxmlformats.org/officeDocument/2006/relationships/image" Target="../media/image4290.png"/><Relationship Id="rId238" Type="http://schemas.openxmlformats.org/officeDocument/2006/relationships/image" Target="../media/image9780.png"/><Relationship Id="rId445" Type="http://schemas.openxmlformats.org/officeDocument/2006/relationships/customXml" Target="../ink/ink1825.xml"/><Relationship Id="rId652" Type="http://schemas.openxmlformats.org/officeDocument/2006/relationships/image" Target="../media/image1244.png"/><Relationship Id="rId291" Type="http://schemas.openxmlformats.org/officeDocument/2006/relationships/customXml" Target="../ink/ink1748.xml"/><Relationship Id="rId305" Type="http://schemas.openxmlformats.org/officeDocument/2006/relationships/customXml" Target="../ink/ink1755.xml"/><Relationship Id="rId512" Type="http://schemas.openxmlformats.org/officeDocument/2006/relationships/image" Target="../media/image11750.png"/><Relationship Id="rId86" Type="http://schemas.openxmlformats.org/officeDocument/2006/relationships/image" Target="../media/image9030.png"/><Relationship Id="rId151" Type="http://schemas.openxmlformats.org/officeDocument/2006/relationships/customXml" Target="../ink/ink1678.xml"/><Relationship Id="rId389" Type="http://schemas.openxmlformats.org/officeDocument/2006/relationships/customXml" Target="../ink/ink1797.xml"/><Relationship Id="rId596" Type="http://schemas.openxmlformats.org/officeDocument/2006/relationships/customXml" Target="../ink/ink1901.xml"/><Relationship Id="rId817" Type="http://schemas.openxmlformats.org/officeDocument/2006/relationships/image" Target="../media/image1326.png"/><Relationship Id="rId249" Type="http://schemas.openxmlformats.org/officeDocument/2006/relationships/customXml" Target="../ink/ink1727.xml"/><Relationship Id="rId456" Type="http://schemas.openxmlformats.org/officeDocument/2006/relationships/image" Target="../media/image11470.png"/><Relationship Id="rId663" Type="http://schemas.openxmlformats.org/officeDocument/2006/relationships/customXml" Target="../ink/ink1935.xml"/><Relationship Id="rId870" Type="http://schemas.openxmlformats.org/officeDocument/2006/relationships/customXml" Target="../ink/ink2039.xml"/><Relationship Id="rId13" Type="http://schemas.openxmlformats.org/officeDocument/2006/relationships/customXml" Target="../ink/ink1609.xml"/><Relationship Id="rId109" Type="http://schemas.openxmlformats.org/officeDocument/2006/relationships/customXml" Target="../ink/ink1657.xml"/><Relationship Id="rId316" Type="http://schemas.openxmlformats.org/officeDocument/2006/relationships/image" Target="../media/image10170.png"/><Relationship Id="rId523" Type="http://schemas.openxmlformats.org/officeDocument/2006/relationships/customXml" Target="../ink/ink1864.xml"/><Relationship Id="rId97" Type="http://schemas.openxmlformats.org/officeDocument/2006/relationships/customXml" Target="../ink/ink1651.xml"/><Relationship Id="rId730" Type="http://schemas.openxmlformats.org/officeDocument/2006/relationships/image" Target="../media/image1283.png"/><Relationship Id="rId828" Type="http://schemas.openxmlformats.org/officeDocument/2006/relationships/customXml" Target="../ink/ink2018.xml"/><Relationship Id="rId162" Type="http://schemas.openxmlformats.org/officeDocument/2006/relationships/image" Target="../media/image9400.png"/><Relationship Id="rId467" Type="http://schemas.openxmlformats.org/officeDocument/2006/relationships/customXml" Target="../ink/ink1836.xml"/><Relationship Id="rId674" Type="http://schemas.openxmlformats.org/officeDocument/2006/relationships/image" Target="../media/image1255.png"/><Relationship Id="rId881" Type="http://schemas.openxmlformats.org/officeDocument/2006/relationships/image" Target="../media/image1358.png"/><Relationship Id="rId24" Type="http://schemas.openxmlformats.org/officeDocument/2006/relationships/image" Target="../media/image8720.png"/><Relationship Id="rId327" Type="http://schemas.openxmlformats.org/officeDocument/2006/relationships/customXml" Target="../ink/ink1766.xml"/><Relationship Id="rId534" Type="http://schemas.openxmlformats.org/officeDocument/2006/relationships/image" Target="../media/image11860.png"/><Relationship Id="rId741" Type="http://schemas.openxmlformats.org/officeDocument/2006/relationships/customXml" Target="../ink/ink1974.xml"/><Relationship Id="rId839" Type="http://schemas.openxmlformats.org/officeDocument/2006/relationships/image" Target="../media/image1337.png"/><Relationship Id="rId173" Type="http://schemas.openxmlformats.org/officeDocument/2006/relationships/customXml" Target="../ink/ink1689.xml"/><Relationship Id="rId380" Type="http://schemas.openxmlformats.org/officeDocument/2006/relationships/image" Target="../media/image11090.png"/><Relationship Id="rId601" Type="http://schemas.openxmlformats.org/officeDocument/2006/relationships/image" Target="../media/image1219.png"/><Relationship Id="rId240" Type="http://schemas.openxmlformats.org/officeDocument/2006/relationships/image" Target="../media/image9790.png"/><Relationship Id="rId478" Type="http://schemas.openxmlformats.org/officeDocument/2006/relationships/image" Target="../media/image11580.png"/><Relationship Id="rId685" Type="http://schemas.openxmlformats.org/officeDocument/2006/relationships/customXml" Target="../ink/ink1946.xml"/><Relationship Id="rId892" Type="http://schemas.openxmlformats.org/officeDocument/2006/relationships/customXml" Target="../ink/ink2050.xml"/><Relationship Id="rId906" Type="http://schemas.openxmlformats.org/officeDocument/2006/relationships/customXml" Target="../ink/ink2057.xml"/><Relationship Id="rId35" Type="http://schemas.openxmlformats.org/officeDocument/2006/relationships/customXml" Target="../ink/ink1620.xml"/><Relationship Id="rId100" Type="http://schemas.openxmlformats.org/officeDocument/2006/relationships/image" Target="../media/image9100.png"/><Relationship Id="rId338" Type="http://schemas.openxmlformats.org/officeDocument/2006/relationships/image" Target="../media/image10880.png"/><Relationship Id="rId545" Type="http://schemas.openxmlformats.org/officeDocument/2006/relationships/customXml" Target="../ink/ink1875.xml"/><Relationship Id="rId752" Type="http://schemas.openxmlformats.org/officeDocument/2006/relationships/image" Target="../media/image1294.png"/><Relationship Id="rId184" Type="http://schemas.openxmlformats.org/officeDocument/2006/relationships/image" Target="../media/image9510.png"/><Relationship Id="rId391" Type="http://schemas.openxmlformats.org/officeDocument/2006/relationships/customXml" Target="../ink/ink1798.xml"/><Relationship Id="rId405" Type="http://schemas.openxmlformats.org/officeDocument/2006/relationships/customXml" Target="../ink/ink1805.xml"/><Relationship Id="rId612" Type="http://schemas.openxmlformats.org/officeDocument/2006/relationships/customXml" Target="../ink/ink1909.xml"/><Relationship Id="rId251" Type="http://schemas.openxmlformats.org/officeDocument/2006/relationships/customXml" Target="../ink/ink1728.xml"/><Relationship Id="rId489" Type="http://schemas.openxmlformats.org/officeDocument/2006/relationships/customXml" Target="../ink/ink1847.xml"/><Relationship Id="rId696" Type="http://schemas.openxmlformats.org/officeDocument/2006/relationships/image" Target="../media/image1266.png"/><Relationship Id="rId917" Type="http://schemas.openxmlformats.org/officeDocument/2006/relationships/image" Target="../media/image1376.png"/><Relationship Id="rId46" Type="http://schemas.openxmlformats.org/officeDocument/2006/relationships/image" Target="../media/image8830.png"/><Relationship Id="rId349" Type="http://schemas.openxmlformats.org/officeDocument/2006/relationships/customXml" Target="../ink/ink1777.xml"/><Relationship Id="rId556" Type="http://schemas.openxmlformats.org/officeDocument/2006/relationships/image" Target="../media/image1197.png"/><Relationship Id="rId763" Type="http://schemas.openxmlformats.org/officeDocument/2006/relationships/image" Target="../media/image1299.png"/><Relationship Id="rId111" Type="http://schemas.openxmlformats.org/officeDocument/2006/relationships/customXml" Target="../ink/ink1658.xml"/><Relationship Id="rId195" Type="http://schemas.openxmlformats.org/officeDocument/2006/relationships/customXml" Target="../ink/ink1700.xml"/><Relationship Id="rId209" Type="http://schemas.openxmlformats.org/officeDocument/2006/relationships/customXml" Target="../ink/ink1707.xml"/><Relationship Id="rId416" Type="http://schemas.openxmlformats.org/officeDocument/2006/relationships/image" Target="../media/image11270.png"/><Relationship Id="rId623" Type="http://schemas.openxmlformats.org/officeDocument/2006/relationships/image" Target="../media/image1230.png"/><Relationship Id="rId830" Type="http://schemas.openxmlformats.org/officeDocument/2006/relationships/customXml" Target="../ink/ink2019.xml"/><Relationship Id="rId928" Type="http://schemas.openxmlformats.org/officeDocument/2006/relationships/customXml" Target="../ink/ink2068.xml"/><Relationship Id="rId57" Type="http://schemas.openxmlformats.org/officeDocument/2006/relationships/customXml" Target="../ink/ink1631.xml"/><Relationship Id="rId262" Type="http://schemas.openxmlformats.org/officeDocument/2006/relationships/image" Target="../media/image9900.png"/><Relationship Id="rId567" Type="http://schemas.openxmlformats.org/officeDocument/2006/relationships/customXml" Target="../ink/ink1886.xml"/><Relationship Id="rId122" Type="http://schemas.openxmlformats.org/officeDocument/2006/relationships/image" Target="../media/image9210.png"/><Relationship Id="rId774" Type="http://schemas.openxmlformats.org/officeDocument/2006/relationships/customXml" Target="../ink/ink1991.xml"/><Relationship Id="rId427" Type="http://schemas.openxmlformats.org/officeDocument/2006/relationships/customXml" Target="../ink/ink1816.xml"/><Relationship Id="rId634" Type="http://schemas.openxmlformats.org/officeDocument/2006/relationships/customXml" Target="../ink/ink1920.xml"/><Relationship Id="rId841" Type="http://schemas.openxmlformats.org/officeDocument/2006/relationships/image" Target="../media/image1338.png"/><Relationship Id="rId273" Type="http://schemas.openxmlformats.org/officeDocument/2006/relationships/customXml" Target="../ink/ink1739.xml"/><Relationship Id="rId480" Type="http://schemas.openxmlformats.org/officeDocument/2006/relationships/image" Target="../media/image11590.png"/><Relationship Id="rId701" Type="http://schemas.openxmlformats.org/officeDocument/2006/relationships/customXml" Target="../ink/ink1954.xml"/><Relationship Id="rId939" Type="http://schemas.openxmlformats.org/officeDocument/2006/relationships/image" Target="../media/image1387.png"/><Relationship Id="rId68" Type="http://schemas.openxmlformats.org/officeDocument/2006/relationships/image" Target="../media/image8940.png"/><Relationship Id="rId133" Type="http://schemas.openxmlformats.org/officeDocument/2006/relationships/customXml" Target="../ink/ink1669.xml"/><Relationship Id="rId340" Type="http://schemas.openxmlformats.org/officeDocument/2006/relationships/image" Target="../media/image10890.png"/><Relationship Id="rId578" Type="http://schemas.openxmlformats.org/officeDocument/2006/relationships/image" Target="../media/image1208.png"/><Relationship Id="rId785" Type="http://schemas.openxmlformats.org/officeDocument/2006/relationships/image" Target="../media/image1310.png"/><Relationship Id="rId200" Type="http://schemas.openxmlformats.org/officeDocument/2006/relationships/image" Target="../media/image9590.png"/><Relationship Id="rId438" Type="http://schemas.openxmlformats.org/officeDocument/2006/relationships/image" Target="../media/image11380.png"/><Relationship Id="rId645" Type="http://schemas.openxmlformats.org/officeDocument/2006/relationships/image" Target="../media/image1241.png"/><Relationship Id="rId852" Type="http://schemas.openxmlformats.org/officeDocument/2006/relationships/customXml" Target="../ink/ink2030.xml"/><Relationship Id="rId284" Type="http://schemas.openxmlformats.org/officeDocument/2006/relationships/image" Target="../media/image10010.png"/><Relationship Id="rId491" Type="http://schemas.openxmlformats.org/officeDocument/2006/relationships/customXml" Target="../ink/ink1848.xml"/><Relationship Id="rId505" Type="http://schemas.openxmlformats.org/officeDocument/2006/relationships/customXml" Target="../ink/ink1855.xml"/><Relationship Id="rId712" Type="http://schemas.openxmlformats.org/officeDocument/2006/relationships/image" Target="../media/image1274.png"/><Relationship Id="rId79" Type="http://schemas.openxmlformats.org/officeDocument/2006/relationships/customXml" Target="../ink/ink1642.xml"/><Relationship Id="rId144" Type="http://schemas.openxmlformats.org/officeDocument/2006/relationships/image" Target="../media/image9320.png"/><Relationship Id="rId589" Type="http://schemas.openxmlformats.org/officeDocument/2006/relationships/image" Target="../media/image1213.png"/><Relationship Id="rId796" Type="http://schemas.openxmlformats.org/officeDocument/2006/relationships/customXml" Target="../ink/ink2002.xml"/><Relationship Id="rId351" Type="http://schemas.openxmlformats.org/officeDocument/2006/relationships/customXml" Target="../ink/ink1778.xml"/><Relationship Id="rId449" Type="http://schemas.openxmlformats.org/officeDocument/2006/relationships/customXml" Target="../ink/ink1827.xml"/><Relationship Id="rId656" Type="http://schemas.openxmlformats.org/officeDocument/2006/relationships/image" Target="../media/image1246.png"/><Relationship Id="rId863" Type="http://schemas.openxmlformats.org/officeDocument/2006/relationships/image" Target="../media/image1349.png"/><Relationship Id="rId211" Type="http://schemas.openxmlformats.org/officeDocument/2006/relationships/customXml" Target="../ink/ink1708.xml"/><Relationship Id="rId295" Type="http://schemas.openxmlformats.org/officeDocument/2006/relationships/customXml" Target="../ink/ink1750.xml"/><Relationship Id="rId309" Type="http://schemas.openxmlformats.org/officeDocument/2006/relationships/customXml" Target="../ink/ink1757.xml"/><Relationship Id="rId516" Type="http://schemas.openxmlformats.org/officeDocument/2006/relationships/image" Target="../media/image11770.png"/><Relationship Id="rId723" Type="http://schemas.openxmlformats.org/officeDocument/2006/relationships/customXml" Target="../ink/ink1965.xml"/><Relationship Id="rId930" Type="http://schemas.openxmlformats.org/officeDocument/2006/relationships/customXml" Target="../ink/ink2069.xml"/><Relationship Id="rId155" Type="http://schemas.openxmlformats.org/officeDocument/2006/relationships/customXml" Target="../ink/ink1680.xml"/><Relationship Id="rId362" Type="http://schemas.openxmlformats.org/officeDocument/2006/relationships/image" Target="../media/image11000.png"/><Relationship Id="rId222" Type="http://schemas.openxmlformats.org/officeDocument/2006/relationships/image" Target="../media/image9700.png"/><Relationship Id="rId667" Type="http://schemas.openxmlformats.org/officeDocument/2006/relationships/customXml" Target="../ink/ink1937.xml"/><Relationship Id="rId874" Type="http://schemas.openxmlformats.org/officeDocument/2006/relationships/customXml" Target="../ink/ink2041.xml"/><Relationship Id="rId17" Type="http://schemas.openxmlformats.org/officeDocument/2006/relationships/customXml" Target="../ink/ink1611.xml"/><Relationship Id="rId527" Type="http://schemas.openxmlformats.org/officeDocument/2006/relationships/customXml" Target="../ink/ink1866.xml"/><Relationship Id="rId734" Type="http://schemas.openxmlformats.org/officeDocument/2006/relationships/image" Target="../media/image1285.png"/><Relationship Id="rId941" Type="http://schemas.openxmlformats.org/officeDocument/2006/relationships/image" Target="../media/image1388.png"/><Relationship Id="rId70" Type="http://schemas.openxmlformats.org/officeDocument/2006/relationships/image" Target="../media/image8950.png"/><Relationship Id="rId166" Type="http://schemas.openxmlformats.org/officeDocument/2006/relationships/image" Target="../media/image9420.png"/><Relationship Id="rId373" Type="http://schemas.openxmlformats.org/officeDocument/2006/relationships/customXml" Target="../ink/ink1789.xml"/><Relationship Id="rId580" Type="http://schemas.openxmlformats.org/officeDocument/2006/relationships/image" Target="../media/image1209.png"/><Relationship Id="rId801" Type="http://schemas.openxmlformats.org/officeDocument/2006/relationships/image" Target="../media/image1318.png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1719.xml"/><Relationship Id="rId440" Type="http://schemas.openxmlformats.org/officeDocument/2006/relationships/image" Target="../media/image11390.png"/><Relationship Id="rId678" Type="http://schemas.openxmlformats.org/officeDocument/2006/relationships/image" Target="../media/image1257.png"/><Relationship Id="rId885" Type="http://schemas.openxmlformats.org/officeDocument/2006/relationships/image" Target="../media/image1360.png"/><Relationship Id="rId28" Type="http://schemas.openxmlformats.org/officeDocument/2006/relationships/image" Target="../media/image8740.png"/><Relationship Id="rId300" Type="http://schemas.openxmlformats.org/officeDocument/2006/relationships/image" Target="../media/image10090.png"/><Relationship Id="rId538" Type="http://schemas.openxmlformats.org/officeDocument/2006/relationships/image" Target="../media/image1188.png"/><Relationship Id="rId745" Type="http://schemas.openxmlformats.org/officeDocument/2006/relationships/customXml" Target="../ink/ink1976.xml"/><Relationship Id="rId952" Type="http://schemas.openxmlformats.org/officeDocument/2006/relationships/customXml" Target="../ink/ink2080.xml"/><Relationship Id="rId81" Type="http://schemas.openxmlformats.org/officeDocument/2006/relationships/customXml" Target="../ink/ink1643.xml"/><Relationship Id="rId177" Type="http://schemas.openxmlformats.org/officeDocument/2006/relationships/customXml" Target="../ink/ink1691.xml"/><Relationship Id="rId384" Type="http://schemas.openxmlformats.org/officeDocument/2006/relationships/image" Target="../media/image11110.png"/><Relationship Id="rId591" Type="http://schemas.openxmlformats.org/officeDocument/2006/relationships/image" Target="../media/image1214.png"/><Relationship Id="rId605" Type="http://schemas.openxmlformats.org/officeDocument/2006/relationships/image" Target="../media/image1221.png"/><Relationship Id="rId812" Type="http://schemas.openxmlformats.org/officeDocument/2006/relationships/customXml" Target="../ink/ink2010.xml"/><Relationship Id="rId202" Type="http://schemas.openxmlformats.org/officeDocument/2006/relationships/image" Target="../media/image9600.png"/><Relationship Id="rId244" Type="http://schemas.openxmlformats.org/officeDocument/2006/relationships/image" Target="../media/image9810.png"/><Relationship Id="rId647" Type="http://schemas.openxmlformats.org/officeDocument/2006/relationships/customXml" Target="../ink/ink1927.xml"/><Relationship Id="rId689" Type="http://schemas.openxmlformats.org/officeDocument/2006/relationships/customXml" Target="../ink/ink1948.xml"/><Relationship Id="rId854" Type="http://schemas.openxmlformats.org/officeDocument/2006/relationships/customXml" Target="../ink/ink2031.xml"/><Relationship Id="rId896" Type="http://schemas.openxmlformats.org/officeDocument/2006/relationships/customXml" Target="../ink/ink2052.xml"/><Relationship Id="rId39" Type="http://schemas.openxmlformats.org/officeDocument/2006/relationships/customXml" Target="../ink/ink1622.xml"/><Relationship Id="rId286" Type="http://schemas.openxmlformats.org/officeDocument/2006/relationships/image" Target="../media/image10020.png"/><Relationship Id="rId451" Type="http://schemas.openxmlformats.org/officeDocument/2006/relationships/customXml" Target="../ink/ink1828.xml"/><Relationship Id="rId493" Type="http://schemas.openxmlformats.org/officeDocument/2006/relationships/customXml" Target="../ink/ink1849.xml"/><Relationship Id="rId507" Type="http://schemas.openxmlformats.org/officeDocument/2006/relationships/customXml" Target="../ink/ink1856.xml"/><Relationship Id="rId549" Type="http://schemas.openxmlformats.org/officeDocument/2006/relationships/customXml" Target="../ink/ink1877.xml"/><Relationship Id="rId714" Type="http://schemas.openxmlformats.org/officeDocument/2006/relationships/image" Target="../media/image1275.png"/><Relationship Id="rId756" Type="http://schemas.openxmlformats.org/officeDocument/2006/relationships/image" Target="../media/image1296.png"/><Relationship Id="rId921" Type="http://schemas.openxmlformats.org/officeDocument/2006/relationships/image" Target="../media/image1378.png"/><Relationship Id="rId50" Type="http://schemas.openxmlformats.org/officeDocument/2006/relationships/image" Target="../media/image8850.png"/><Relationship Id="rId104" Type="http://schemas.openxmlformats.org/officeDocument/2006/relationships/image" Target="../media/image9120.png"/><Relationship Id="rId146" Type="http://schemas.openxmlformats.org/officeDocument/2006/relationships/image" Target="../media/image9330.png"/><Relationship Id="rId188" Type="http://schemas.openxmlformats.org/officeDocument/2006/relationships/image" Target="../media/image9530.png"/><Relationship Id="rId311" Type="http://schemas.openxmlformats.org/officeDocument/2006/relationships/customXml" Target="../ink/ink1758.xml"/><Relationship Id="rId353" Type="http://schemas.openxmlformats.org/officeDocument/2006/relationships/customXml" Target="../ink/ink1779.xml"/><Relationship Id="rId395" Type="http://schemas.openxmlformats.org/officeDocument/2006/relationships/customXml" Target="../ink/ink1800.xml"/><Relationship Id="rId409" Type="http://schemas.openxmlformats.org/officeDocument/2006/relationships/customXml" Target="../ink/ink1807.xml"/><Relationship Id="rId560" Type="http://schemas.openxmlformats.org/officeDocument/2006/relationships/image" Target="../media/image1199.png"/><Relationship Id="rId798" Type="http://schemas.openxmlformats.org/officeDocument/2006/relationships/customXml" Target="../ink/ink2003.xml"/><Relationship Id="rId92" Type="http://schemas.openxmlformats.org/officeDocument/2006/relationships/image" Target="../media/image9060.png"/><Relationship Id="rId213" Type="http://schemas.openxmlformats.org/officeDocument/2006/relationships/customXml" Target="../ink/ink1709.xml"/><Relationship Id="rId420" Type="http://schemas.openxmlformats.org/officeDocument/2006/relationships/image" Target="../media/image11290.png"/><Relationship Id="rId616" Type="http://schemas.openxmlformats.org/officeDocument/2006/relationships/customXml" Target="../ink/ink1911.xml"/><Relationship Id="rId658" Type="http://schemas.openxmlformats.org/officeDocument/2006/relationships/image" Target="../media/image1247.png"/><Relationship Id="rId823" Type="http://schemas.openxmlformats.org/officeDocument/2006/relationships/image" Target="../media/image1329.png"/><Relationship Id="rId865" Type="http://schemas.openxmlformats.org/officeDocument/2006/relationships/image" Target="../media/image1350.png"/><Relationship Id="rId255" Type="http://schemas.openxmlformats.org/officeDocument/2006/relationships/customXml" Target="../ink/ink1730.xml"/><Relationship Id="rId297" Type="http://schemas.openxmlformats.org/officeDocument/2006/relationships/customXml" Target="../ink/ink1751.xml"/><Relationship Id="rId462" Type="http://schemas.openxmlformats.org/officeDocument/2006/relationships/image" Target="../media/image11500.png"/><Relationship Id="rId518" Type="http://schemas.openxmlformats.org/officeDocument/2006/relationships/image" Target="../media/image11780.png"/><Relationship Id="rId725" Type="http://schemas.openxmlformats.org/officeDocument/2006/relationships/customXml" Target="../ink/ink1966.xml"/><Relationship Id="rId932" Type="http://schemas.openxmlformats.org/officeDocument/2006/relationships/customXml" Target="../ink/ink2070.xml"/><Relationship Id="rId115" Type="http://schemas.openxmlformats.org/officeDocument/2006/relationships/customXml" Target="../ink/ink1660.xml"/><Relationship Id="rId157" Type="http://schemas.openxmlformats.org/officeDocument/2006/relationships/customXml" Target="../ink/ink1681.xml"/><Relationship Id="rId322" Type="http://schemas.openxmlformats.org/officeDocument/2006/relationships/image" Target="../media/image10200.png"/><Relationship Id="rId364" Type="http://schemas.openxmlformats.org/officeDocument/2006/relationships/image" Target="../media/image11010.png"/><Relationship Id="rId767" Type="http://schemas.openxmlformats.org/officeDocument/2006/relationships/image" Target="../media/image1301.png"/><Relationship Id="rId61" Type="http://schemas.openxmlformats.org/officeDocument/2006/relationships/customXml" Target="../ink/ink1633.xml"/><Relationship Id="rId199" Type="http://schemas.openxmlformats.org/officeDocument/2006/relationships/customXml" Target="../ink/ink1702.xml"/><Relationship Id="rId571" Type="http://schemas.openxmlformats.org/officeDocument/2006/relationships/customXml" Target="../ink/ink1888.xml"/><Relationship Id="rId627" Type="http://schemas.openxmlformats.org/officeDocument/2006/relationships/image" Target="../media/image1232.png"/><Relationship Id="rId669" Type="http://schemas.openxmlformats.org/officeDocument/2006/relationships/customXml" Target="../ink/ink1938.xml"/><Relationship Id="rId834" Type="http://schemas.openxmlformats.org/officeDocument/2006/relationships/customXml" Target="../ink/ink2021.xml"/><Relationship Id="rId876" Type="http://schemas.openxmlformats.org/officeDocument/2006/relationships/customXml" Target="../ink/ink2042.xml"/><Relationship Id="rId19" Type="http://schemas.openxmlformats.org/officeDocument/2006/relationships/customXml" Target="../ink/ink1612.xml"/><Relationship Id="rId224" Type="http://schemas.openxmlformats.org/officeDocument/2006/relationships/image" Target="../media/image9710.png"/><Relationship Id="rId266" Type="http://schemas.openxmlformats.org/officeDocument/2006/relationships/image" Target="../media/image9920.png"/><Relationship Id="rId431" Type="http://schemas.openxmlformats.org/officeDocument/2006/relationships/customXml" Target="../ink/ink1818.xml"/><Relationship Id="rId473" Type="http://schemas.openxmlformats.org/officeDocument/2006/relationships/customXml" Target="../ink/ink1839.xml"/><Relationship Id="rId529" Type="http://schemas.openxmlformats.org/officeDocument/2006/relationships/customXml" Target="../ink/ink1867.xml"/><Relationship Id="rId680" Type="http://schemas.openxmlformats.org/officeDocument/2006/relationships/image" Target="../media/image1258.png"/><Relationship Id="rId736" Type="http://schemas.openxmlformats.org/officeDocument/2006/relationships/image" Target="../media/image1286.png"/><Relationship Id="rId901" Type="http://schemas.openxmlformats.org/officeDocument/2006/relationships/image" Target="../media/image1368.png"/><Relationship Id="rId30" Type="http://schemas.openxmlformats.org/officeDocument/2006/relationships/image" Target="../media/image8750.png"/><Relationship Id="rId126" Type="http://schemas.openxmlformats.org/officeDocument/2006/relationships/image" Target="../media/image9230.png"/><Relationship Id="rId168" Type="http://schemas.openxmlformats.org/officeDocument/2006/relationships/image" Target="../media/image9430.png"/><Relationship Id="rId333" Type="http://schemas.openxmlformats.org/officeDocument/2006/relationships/customXml" Target="../ink/ink1769.xml"/><Relationship Id="rId540" Type="http://schemas.openxmlformats.org/officeDocument/2006/relationships/image" Target="../media/image1189.png"/><Relationship Id="rId778" Type="http://schemas.openxmlformats.org/officeDocument/2006/relationships/customXml" Target="../ink/ink1993.xml"/><Relationship Id="rId943" Type="http://schemas.openxmlformats.org/officeDocument/2006/relationships/image" Target="../media/image1389.png"/><Relationship Id="rId72" Type="http://schemas.openxmlformats.org/officeDocument/2006/relationships/image" Target="../media/image8960.png"/><Relationship Id="rId375" Type="http://schemas.openxmlformats.org/officeDocument/2006/relationships/customXml" Target="../ink/ink1790.xml"/><Relationship Id="rId582" Type="http://schemas.openxmlformats.org/officeDocument/2006/relationships/customXml" Target="../ink/ink1894.xml"/><Relationship Id="rId638" Type="http://schemas.openxmlformats.org/officeDocument/2006/relationships/customXml" Target="../ink/ink1922.xml"/><Relationship Id="rId803" Type="http://schemas.openxmlformats.org/officeDocument/2006/relationships/image" Target="../media/image1319.png"/><Relationship Id="rId845" Type="http://schemas.openxmlformats.org/officeDocument/2006/relationships/image" Target="../media/image1340.png"/><Relationship Id="rId3" Type="http://schemas.openxmlformats.org/officeDocument/2006/relationships/customXml" Target="../ink/ink1604.xml"/><Relationship Id="rId235" Type="http://schemas.openxmlformats.org/officeDocument/2006/relationships/customXml" Target="../ink/ink1720.xml"/><Relationship Id="rId277" Type="http://schemas.openxmlformats.org/officeDocument/2006/relationships/customXml" Target="../ink/ink1741.xml"/><Relationship Id="rId400" Type="http://schemas.openxmlformats.org/officeDocument/2006/relationships/image" Target="../media/image11190.png"/><Relationship Id="rId442" Type="http://schemas.openxmlformats.org/officeDocument/2006/relationships/image" Target="../media/image11400.png"/><Relationship Id="rId484" Type="http://schemas.openxmlformats.org/officeDocument/2006/relationships/image" Target="../media/image11610.png"/><Relationship Id="rId705" Type="http://schemas.openxmlformats.org/officeDocument/2006/relationships/customXml" Target="../ink/ink1956.xml"/><Relationship Id="rId887" Type="http://schemas.openxmlformats.org/officeDocument/2006/relationships/image" Target="../media/image1361.png"/><Relationship Id="rId137" Type="http://schemas.openxmlformats.org/officeDocument/2006/relationships/customXml" Target="../ink/ink1671.xml"/><Relationship Id="rId302" Type="http://schemas.openxmlformats.org/officeDocument/2006/relationships/image" Target="../media/image10100.png"/><Relationship Id="rId344" Type="http://schemas.openxmlformats.org/officeDocument/2006/relationships/image" Target="../media/image10910.png"/><Relationship Id="rId691" Type="http://schemas.openxmlformats.org/officeDocument/2006/relationships/customXml" Target="../ink/ink1949.xml"/><Relationship Id="rId747" Type="http://schemas.openxmlformats.org/officeDocument/2006/relationships/customXml" Target="../ink/ink1977.xml"/><Relationship Id="rId789" Type="http://schemas.openxmlformats.org/officeDocument/2006/relationships/image" Target="../media/image1312.png"/><Relationship Id="rId912" Type="http://schemas.openxmlformats.org/officeDocument/2006/relationships/customXml" Target="../ink/ink2060.xml"/><Relationship Id="rId954" Type="http://schemas.openxmlformats.org/officeDocument/2006/relationships/customXml" Target="../ink/ink2081.xml"/><Relationship Id="rId41" Type="http://schemas.openxmlformats.org/officeDocument/2006/relationships/customXml" Target="../ink/ink1623.xml"/><Relationship Id="rId83" Type="http://schemas.openxmlformats.org/officeDocument/2006/relationships/customXml" Target="../ink/ink1644.xml"/><Relationship Id="rId179" Type="http://schemas.openxmlformats.org/officeDocument/2006/relationships/customXml" Target="../ink/ink1692.xml"/><Relationship Id="rId386" Type="http://schemas.openxmlformats.org/officeDocument/2006/relationships/image" Target="../media/image11120.png"/><Relationship Id="rId551" Type="http://schemas.openxmlformats.org/officeDocument/2006/relationships/customXml" Target="../ink/ink1878.xml"/><Relationship Id="rId593" Type="http://schemas.openxmlformats.org/officeDocument/2006/relationships/image" Target="../media/image1215.png"/><Relationship Id="rId607" Type="http://schemas.openxmlformats.org/officeDocument/2006/relationships/image" Target="../media/image1222.png"/><Relationship Id="rId649" Type="http://schemas.openxmlformats.org/officeDocument/2006/relationships/customXml" Target="../ink/ink1928.xml"/><Relationship Id="rId814" Type="http://schemas.openxmlformats.org/officeDocument/2006/relationships/customXml" Target="../ink/ink2011.xml"/><Relationship Id="rId856" Type="http://schemas.openxmlformats.org/officeDocument/2006/relationships/customXml" Target="../ink/ink2032.xml"/><Relationship Id="rId190" Type="http://schemas.openxmlformats.org/officeDocument/2006/relationships/image" Target="../media/image9540.png"/><Relationship Id="rId204" Type="http://schemas.openxmlformats.org/officeDocument/2006/relationships/image" Target="../media/image9610.png"/><Relationship Id="rId246" Type="http://schemas.openxmlformats.org/officeDocument/2006/relationships/image" Target="../media/image9820.png"/><Relationship Id="rId288" Type="http://schemas.openxmlformats.org/officeDocument/2006/relationships/image" Target="../media/image10030.png"/><Relationship Id="rId411" Type="http://schemas.openxmlformats.org/officeDocument/2006/relationships/customXml" Target="../ink/ink1808.xml"/><Relationship Id="rId453" Type="http://schemas.openxmlformats.org/officeDocument/2006/relationships/customXml" Target="../ink/ink1829.xml"/><Relationship Id="rId509" Type="http://schemas.openxmlformats.org/officeDocument/2006/relationships/customXml" Target="../ink/ink1857.xml"/><Relationship Id="rId660" Type="http://schemas.openxmlformats.org/officeDocument/2006/relationships/image" Target="../media/image1248.png"/><Relationship Id="rId898" Type="http://schemas.openxmlformats.org/officeDocument/2006/relationships/customXml" Target="../ink/ink2053.xml"/><Relationship Id="rId106" Type="http://schemas.openxmlformats.org/officeDocument/2006/relationships/image" Target="../media/image9130.png"/><Relationship Id="rId313" Type="http://schemas.openxmlformats.org/officeDocument/2006/relationships/customXml" Target="../ink/ink1759.xml"/><Relationship Id="rId495" Type="http://schemas.openxmlformats.org/officeDocument/2006/relationships/customXml" Target="../ink/ink1850.xml"/><Relationship Id="rId716" Type="http://schemas.openxmlformats.org/officeDocument/2006/relationships/image" Target="../media/image1276.png"/><Relationship Id="rId758" Type="http://schemas.openxmlformats.org/officeDocument/2006/relationships/customXml" Target="../ink/ink1983.xml"/><Relationship Id="rId923" Type="http://schemas.openxmlformats.org/officeDocument/2006/relationships/image" Target="../media/image1379.png"/><Relationship Id="rId10" Type="http://schemas.openxmlformats.org/officeDocument/2006/relationships/image" Target="../media/image8530.png"/><Relationship Id="rId52" Type="http://schemas.openxmlformats.org/officeDocument/2006/relationships/image" Target="../media/image8860.png"/><Relationship Id="rId94" Type="http://schemas.openxmlformats.org/officeDocument/2006/relationships/image" Target="../media/image9070.png"/><Relationship Id="rId148" Type="http://schemas.openxmlformats.org/officeDocument/2006/relationships/image" Target="../media/image9340.png"/><Relationship Id="rId355" Type="http://schemas.openxmlformats.org/officeDocument/2006/relationships/customXml" Target="../ink/ink1780.xml"/><Relationship Id="rId397" Type="http://schemas.openxmlformats.org/officeDocument/2006/relationships/customXml" Target="../ink/ink1801.xml"/><Relationship Id="rId520" Type="http://schemas.openxmlformats.org/officeDocument/2006/relationships/image" Target="../media/image11790.png"/><Relationship Id="rId562" Type="http://schemas.openxmlformats.org/officeDocument/2006/relationships/image" Target="../media/image1200.png"/><Relationship Id="rId618" Type="http://schemas.openxmlformats.org/officeDocument/2006/relationships/customXml" Target="../ink/ink1912.xml"/><Relationship Id="rId825" Type="http://schemas.openxmlformats.org/officeDocument/2006/relationships/image" Target="../media/image1330.png"/><Relationship Id="rId215" Type="http://schemas.openxmlformats.org/officeDocument/2006/relationships/customXml" Target="../ink/ink1710.xml"/><Relationship Id="rId257" Type="http://schemas.openxmlformats.org/officeDocument/2006/relationships/customXml" Target="../ink/ink1731.xml"/><Relationship Id="rId422" Type="http://schemas.openxmlformats.org/officeDocument/2006/relationships/image" Target="../media/image11300.png"/><Relationship Id="rId464" Type="http://schemas.openxmlformats.org/officeDocument/2006/relationships/image" Target="../media/image11510.png"/><Relationship Id="rId867" Type="http://schemas.openxmlformats.org/officeDocument/2006/relationships/image" Target="../media/image1351.png"/><Relationship Id="rId299" Type="http://schemas.openxmlformats.org/officeDocument/2006/relationships/customXml" Target="../ink/ink1752.xml"/><Relationship Id="rId727" Type="http://schemas.openxmlformats.org/officeDocument/2006/relationships/customXml" Target="../ink/ink1967.xml"/><Relationship Id="rId934" Type="http://schemas.openxmlformats.org/officeDocument/2006/relationships/customXml" Target="../ink/ink2071.xml"/><Relationship Id="rId63" Type="http://schemas.openxmlformats.org/officeDocument/2006/relationships/customXml" Target="../ink/ink1634.xml"/><Relationship Id="rId159" Type="http://schemas.openxmlformats.org/officeDocument/2006/relationships/customXml" Target="../ink/ink1682.xml"/><Relationship Id="rId366" Type="http://schemas.openxmlformats.org/officeDocument/2006/relationships/image" Target="../media/image11020.png"/><Relationship Id="rId573" Type="http://schemas.openxmlformats.org/officeDocument/2006/relationships/customXml" Target="../ink/ink1889.xml"/><Relationship Id="rId780" Type="http://schemas.openxmlformats.org/officeDocument/2006/relationships/customXml" Target="../ink/ink1994.xml"/><Relationship Id="rId226" Type="http://schemas.openxmlformats.org/officeDocument/2006/relationships/image" Target="../media/image9720.png"/><Relationship Id="rId433" Type="http://schemas.openxmlformats.org/officeDocument/2006/relationships/customXml" Target="../ink/ink1819.xml"/><Relationship Id="rId878" Type="http://schemas.openxmlformats.org/officeDocument/2006/relationships/customXml" Target="../ink/ink2043.xml"/><Relationship Id="rId640" Type="http://schemas.openxmlformats.org/officeDocument/2006/relationships/customXml" Target="../ink/ink1923.xml"/><Relationship Id="rId738" Type="http://schemas.openxmlformats.org/officeDocument/2006/relationships/image" Target="../media/image1287.png"/><Relationship Id="rId945" Type="http://schemas.openxmlformats.org/officeDocument/2006/relationships/image" Target="../media/image1390.png"/><Relationship Id="rId74" Type="http://schemas.openxmlformats.org/officeDocument/2006/relationships/image" Target="../media/image8970.png"/><Relationship Id="rId377" Type="http://schemas.openxmlformats.org/officeDocument/2006/relationships/customXml" Target="../ink/ink1791.xml"/><Relationship Id="rId500" Type="http://schemas.openxmlformats.org/officeDocument/2006/relationships/image" Target="../media/image11690.png"/><Relationship Id="rId584" Type="http://schemas.openxmlformats.org/officeDocument/2006/relationships/customXml" Target="../ink/ink1895.xml"/><Relationship Id="rId805" Type="http://schemas.openxmlformats.org/officeDocument/2006/relationships/image" Target="../media/image1320.png"/><Relationship Id="rId5" Type="http://schemas.openxmlformats.org/officeDocument/2006/relationships/customXml" Target="../ink/ink1605.xml"/><Relationship Id="rId237" Type="http://schemas.openxmlformats.org/officeDocument/2006/relationships/customXml" Target="../ink/ink1721.xml"/><Relationship Id="rId791" Type="http://schemas.openxmlformats.org/officeDocument/2006/relationships/image" Target="../media/image1313.png"/><Relationship Id="rId889" Type="http://schemas.openxmlformats.org/officeDocument/2006/relationships/image" Target="../media/image1362.png"/><Relationship Id="rId444" Type="http://schemas.openxmlformats.org/officeDocument/2006/relationships/image" Target="../media/image11410.png"/><Relationship Id="rId651" Type="http://schemas.openxmlformats.org/officeDocument/2006/relationships/customXml" Target="../ink/ink1929.xml"/><Relationship Id="rId749" Type="http://schemas.openxmlformats.org/officeDocument/2006/relationships/customXml" Target="../ink/ink1978.xml"/><Relationship Id="rId290" Type="http://schemas.openxmlformats.org/officeDocument/2006/relationships/image" Target="../media/image10040.png"/><Relationship Id="rId304" Type="http://schemas.openxmlformats.org/officeDocument/2006/relationships/image" Target="../media/image10110.png"/><Relationship Id="rId388" Type="http://schemas.openxmlformats.org/officeDocument/2006/relationships/image" Target="../media/image11130.png"/><Relationship Id="rId511" Type="http://schemas.openxmlformats.org/officeDocument/2006/relationships/customXml" Target="../ink/ink1858.xml"/><Relationship Id="rId609" Type="http://schemas.openxmlformats.org/officeDocument/2006/relationships/image" Target="../media/image1223.png"/><Relationship Id="rId85" Type="http://schemas.openxmlformats.org/officeDocument/2006/relationships/customXml" Target="../ink/ink1645.xml"/><Relationship Id="rId150" Type="http://schemas.openxmlformats.org/officeDocument/2006/relationships/image" Target="../media/image8580.png"/><Relationship Id="rId595" Type="http://schemas.openxmlformats.org/officeDocument/2006/relationships/image" Target="../media/image1216.png"/><Relationship Id="rId816" Type="http://schemas.openxmlformats.org/officeDocument/2006/relationships/customXml" Target="../ink/ink2012.xml"/><Relationship Id="rId248" Type="http://schemas.openxmlformats.org/officeDocument/2006/relationships/image" Target="../media/image9830.png"/><Relationship Id="rId455" Type="http://schemas.openxmlformats.org/officeDocument/2006/relationships/customXml" Target="../ink/ink1830.xml"/><Relationship Id="rId662" Type="http://schemas.openxmlformats.org/officeDocument/2006/relationships/image" Target="../media/image1249.png"/><Relationship Id="rId12" Type="http://schemas.openxmlformats.org/officeDocument/2006/relationships/image" Target="../media/image8660.png"/><Relationship Id="rId108" Type="http://schemas.openxmlformats.org/officeDocument/2006/relationships/image" Target="../media/image9140.png"/><Relationship Id="rId315" Type="http://schemas.openxmlformats.org/officeDocument/2006/relationships/customXml" Target="../ink/ink1760.xml"/><Relationship Id="rId522" Type="http://schemas.openxmlformats.org/officeDocument/2006/relationships/image" Target="../media/image11800.png"/><Relationship Id="rId96" Type="http://schemas.openxmlformats.org/officeDocument/2006/relationships/image" Target="../media/image9080.png"/><Relationship Id="rId161" Type="http://schemas.openxmlformats.org/officeDocument/2006/relationships/customXml" Target="../ink/ink1683.xml"/><Relationship Id="rId399" Type="http://schemas.openxmlformats.org/officeDocument/2006/relationships/customXml" Target="../ink/ink1802.xml"/><Relationship Id="rId827" Type="http://schemas.openxmlformats.org/officeDocument/2006/relationships/image" Target="../media/image1331.png"/><Relationship Id="rId259" Type="http://schemas.openxmlformats.org/officeDocument/2006/relationships/customXml" Target="../ink/ink1732.xml"/><Relationship Id="rId466" Type="http://schemas.openxmlformats.org/officeDocument/2006/relationships/image" Target="../media/image11520.png"/><Relationship Id="rId673" Type="http://schemas.openxmlformats.org/officeDocument/2006/relationships/customXml" Target="../ink/ink1940.xml"/><Relationship Id="rId880" Type="http://schemas.openxmlformats.org/officeDocument/2006/relationships/customXml" Target="../ink/ink2044.xml"/><Relationship Id="rId23" Type="http://schemas.openxmlformats.org/officeDocument/2006/relationships/customXml" Target="../ink/ink1614.xml"/><Relationship Id="rId119" Type="http://schemas.openxmlformats.org/officeDocument/2006/relationships/customXml" Target="../ink/ink1662.xml"/><Relationship Id="rId326" Type="http://schemas.openxmlformats.org/officeDocument/2006/relationships/image" Target="../media/image10220.png"/><Relationship Id="rId533" Type="http://schemas.openxmlformats.org/officeDocument/2006/relationships/customXml" Target="../ink/ink1869.xml"/><Relationship Id="rId740" Type="http://schemas.openxmlformats.org/officeDocument/2006/relationships/image" Target="../media/image1288.png"/><Relationship Id="rId838" Type="http://schemas.openxmlformats.org/officeDocument/2006/relationships/customXml" Target="../ink/ink2023.xml"/><Relationship Id="rId172" Type="http://schemas.openxmlformats.org/officeDocument/2006/relationships/image" Target="../media/image9450.png"/><Relationship Id="rId477" Type="http://schemas.openxmlformats.org/officeDocument/2006/relationships/customXml" Target="../ink/ink1841.xml"/><Relationship Id="rId600" Type="http://schemas.openxmlformats.org/officeDocument/2006/relationships/customXml" Target="../ink/ink1903.xml"/><Relationship Id="rId684" Type="http://schemas.openxmlformats.org/officeDocument/2006/relationships/image" Target="../media/image1260.png"/><Relationship Id="rId337" Type="http://schemas.openxmlformats.org/officeDocument/2006/relationships/customXml" Target="../ink/ink1771.xml"/><Relationship Id="rId891" Type="http://schemas.openxmlformats.org/officeDocument/2006/relationships/image" Target="../media/image1363.png"/><Relationship Id="rId905" Type="http://schemas.openxmlformats.org/officeDocument/2006/relationships/image" Target="../media/image1370.png"/><Relationship Id="rId34" Type="http://schemas.openxmlformats.org/officeDocument/2006/relationships/image" Target="../media/image8770.png"/><Relationship Id="rId544" Type="http://schemas.openxmlformats.org/officeDocument/2006/relationships/image" Target="../media/image1191.png"/><Relationship Id="rId751" Type="http://schemas.openxmlformats.org/officeDocument/2006/relationships/customXml" Target="../ink/ink1979.xml"/><Relationship Id="rId849" Type="http://schemas.openxmlformats.org/officeDocument/2006/relationships/image" Target="../media/image1342.png"/><Relationship Id="rId183" Type="http://schemas.openxmlformats.org/officeDocument/2006/relationships/customXml" Target="../ink/ink1694.xml"/><Relationship Id="rId390" Type="http://schemas.openxmlformats.org/officeDocument/2006/relationships/image" Target="../media/image11140.png"/><Relationship Id="rId404" Type="http://schemas.openxmlformats.org/officeDocument/2006/relationships/image" Target="../media/image11210.png"/><Relationship Id="rId611" Type="http://schemas.openxmlformats.org/officeDocument/2006/relationships/image" Target="../media/image1224.png"/><Relationship Id="rId250" Type="http://schemas.openxmlformats.org/officeDocument/2006/relationships/image" Target="../media/image9840.png"/><Relationship Id="rId488" Type="http://schemas.openxmlformats.org/officeDocument/2006/relationships/image" Target="../media/image11630.png"/><Relationship Id="rId695" Type="http://schemas.openxmlformats.org/officeDocument/2006/relationships/customXml" Target="../ink/ink1951.xml"/><Relationship Id="rId709" Type="http://schemas.openxmlformats.org/officeDocument/2006/relationships/customXml" Target="../ink/ink1958.xml"/><Relationship Id="rId916" Type="http://schemas.openxmlformats.org/officeDocument/2006/relationships/customXml" Target="../ink/ink2062.xml"/><Relationship Id="rId45" Type="http://schemas.openxmlformats.org/officeDocument/2006/relationships/customXml" Target="../ink/ink1625.xml"/><Relationship Id="rId110" Type="http://schemas.openxmlformats.org/officeDocument/2006/relationships/image" Target="../media/image9150.png"/><Relationship Id="rId348" Type="http://schemas.openxmlformats.org/officeDocument/2006/relationships/image" Target="../media/image10930.png"/><Relationship Id="rId555" Type="http://schemas.openxmlformats.org/officeDocument/2006/relationships/customXml" Target="../ink/ink1880.xml"/><Relationship Id="rId762" Type="http://schemas.openxmlformats.org/officeDocument/2006/relationships/customXml" Target="../ink/ink1985.xml"/><Relationship Id="rId194" Type="http://schemas.openxmlformats.org/officeDocument/2006/relationships/image" Target="../media/image9560.png"/><Relationship Id="rId208" Type="http://schemas.openxmlformats.org/officeDocument/2006/relationships/image" Target="../media/image9630.png"/><Relationship Id="rId415" Type="http://schemas.openxmlformats.org/officeDocument/2006/relationships/customXml" Target="../ink/ink1810.xml"/><Relationship Id="rId622" Type="http://schemas.openxmlformats.org/officeDocument/2006/relationships/customXml" Target="../ink/ink1914.xml"/><Relationship Id="rId261" Type="http://schemas.openxmlformats.org/officeDocument/2006/relationships/customXml" Target="../ink/ink1733.xml"/><Relationship Id="rId499" Type="http://schemas.openxmlformats.org/officeDocument/2006/relationships/customXml" Target="../ink/ink1852.xml"/><Relationship Id="rId927" Type="http://schemas.openxmlformats.org/officeDocument/2006/relationships/image" Target="../media/image1381.png"/><Relationship Id="rId56" Type="http://schemas.openxmlformats.org/officeDocument/2006/relationships/image" Target="../media/image8880.png"/><Relationship Id="rId359" Type="http://schemas.openxmlformats.org/officeDocument/2006/relationships/customXml" Target="../ink/ink1782.xml"/><Relationship Id="rId566" Type="http://schemas.openxmlformats.org/officeDocument/2006/relationships/image" Target="../media/image1202.png"/><Relationship Id="rId773" Type="http://schemas.openxmlformats.org/officeDocument/2006/relationships/image" Target="../media/image1304.png"/><Relationship Id="rId121" Type="http://schemas.openxmlformats.org/officeDocument/2006/relationships/customXml" Target="../ink/ink1663.xml"/><Relationship Id="rId219" Type="http://schemas.openxmlformats.org/officeDocument/2006/relationships/customXml" Target="../ink/ink1712.xml"/><Relationship Id="rId426" Type="http://schemas.openxmlformats.org/officeDocument/2006/relationships/image" Target="../media/image11320.png"/><Relationship Id="rId633" Type="http://schemas.openxmlformats.org/officeDocument/2006/relationships/image" Target="../media/image1235.png"/><Relationship Id="rId840" Type="http://schemas.openxmlformats.org/officeDocument/2006/relationships/customXml" Target="../ink/ink2024.xml"/><Relationship Id="rId938" Type="http://schemas.openxmlformats.org/officeDocument/2006/relationships/customXml" Target="../ink/ink2073.xml"/><Relationship Id="rId67" Type="http://schemas.openxmlformats.org/officeDocument/2006/relationships/customXml" Target="../ink/ink1636.xml"/><Relationship Id="rId272" Type="http://schemas.openxmlformats.org/officeDocument/2006/relationships/image" Target="../media/image9950.png"/><Relationship Id="rId577" Type="http://schemas.openxmlformats.org/officeDocument/2006/relationships/customXml" Target="../ink/ink1891.xml"/><Relationship Id="rId700" Type="http://schemas.openxmlformats.org/officeDocument/2006/relationships/image" Target="../media/image1268.png"/><Relationship Id="rId132" Type="http://schemas.openxmlformats.org/officeDocument/2006/relationships/image" Target="../media/image9260.png"/><Relationship Id="rId784" Type="http://schemas.openxmlformats.org/officeDocument/2006/relationships/customXml" Target="../ink/ink1996.xml"/><Relationship Id="rId437" Type="http://schemas.openxmlformats.org/officeDocument/2006/relationships/customXml" Target="../ink/ink1821.xml"/><Relationship Id="rId644" Type="http://schemas.openxmlformats.org/officeDocument/2006/relationships/customXml" Target="../ink/ink1925.xml"/><Relationship Id="rId851" Type="http://schemas.openxmlformats.org/officeDocument/2006/relationships/image" Target="../media/image1343.png"/><Relationship Id="rId283" Type="http://schemas.openxmlformats.org/officeDocument/2006/relationships/customXml" Target="../ink/ink1744.xml"/><Relationship Id="rId490" Type="http://schemas.openxmlformats.org/officeDocument/2006/relationships/image" Target="../media/image11640.png"/><Relationship Id="rId504" Type="http://schemas.openxmlformats.org/officeDocument/2006/relationships/image" Target="../media/image11710.png"/><Relationship Id="rId711" Type="http://schemas.openxmlformats.org/officeDocument/2006/relationships/customXml" Target="../ink/ink1959.xml"/><Relationship Id="rId949" Type="http://schemas.openxmlformats.org/officeDocument/2006/relationships/image" Target="../media/image1392.png"/><Relationship Id="rId78" Type="http://schemas.openxmlformats.org/officeDocument/2006/relationships/image" Target="../media/image8990.png"/><Relationship Id="rId143" Type="http://schemas.openxmlformats.org/officeDocument/2006/relationships/customXml" Target="../ink/ink1674.xml"/><Relationship Id="rId350" Type="http://schemas.openxmlformats.org/officeDocument/2006/relationships/image" Target="../media/image10940.png"/><Relationship Id="rId588" Type="http://schemas.openxmlformats.org/officeDocument/2006/relationships/customXml" Target="../ink/ink1897.xml"/><Relationship Id="rId795" Type="http://schemas.openxmlformats.org/officeDocument/2006/relationships/image" Target="../media/image1315.png"/><Relationship Id="rId809" Type="http://schemas.openxmlformats.org/officeDocument/2006/relationships/image" Target="../media/image1322.png"/><Relationship Id="rId9" Type="http://schemas.openxmlformats.org/officeDocument/2006/relationships/customXml" Target="../ink/ink1607.xml"/><Relationship Id="rId210" Type="http://schemas.openxmlformats.org/officeDocument/2006/relationships/image" Target="../media/image9640.png"/><Relationship Id="rId448" Type="http://schemas.openxmlformats.org/officeDocument/2006/relationships/image" Target="../media/image11430.png"/><Relationship Id="rId655" Type="http://schemas.openxmlformats.org/officeDocument/2006/relationships/customXml" Target="../ink/ink1931.xml"/><Relationship Id="rId862" Type="http://schemas.openxmlformats.org/officeDocument/2006/relationships/customXml" Target="../ink/ink2035.xml"/><Relationship Id="rId294" Type="http://schemas.openxmlformats.org/officeDocument/2006/relationships/image" Target="../media/image10060.png"/><Relationship Id="rId308" Type="http://schemas.openxmlformats.org/officeDocument/2006/relationships/image" Target="../media/image10130.png"/><Relationship Id="rId515" Type="http://schemas.openxmlformats.org/officeDocument/2006/relationships/customXml" Target="../ink/ink1860.xml"/><Relationship Id="rId722" Type="http://schemas.openxmlformats.org/officeDocument/2006/relationships/image" Target="../media/image1279.png"/><Relationship Id="rId89" Type="http://schemas.openxmlformats.org/officeDocument/2006/relationships/customXml" Target="../ink/ink1647.xml"/><Relationship Id="rId154" Type="http://schemas.openxmlformats.org/officeDocument/2006/relationships/image" Target="../media/image9360.png"/><Relationship Id="rId361" Type="http://schemas.openxmlformats.org/officeDocument/2006/relationships/customXml" Target="../ink/ink1783.xml"/><Relationship Id="rId599" Type="http://schemas.openxmlformats.org/officeDocument/2006/relationships/image" Target="../media/image1218.png"/><Relationship Id="rId459" Type="http://schemas.openxmlformats.org/officeDocument/2006/relationships/customXml" Target="../ink/ink1832.xml"/><Relationship Id="rId666" Type="http://schemas.openxmlformats.org/officeDocument/2006/relationships/image" Target="../media/image1251.png"/><Relationship Id="rId873" Type="http://schemas.openxmlformats.org/officeDocument/2006/relationships/image" Target="../media/image1354.png"/><Relationship Id="rId16" Type="http://schemas.openxmlformats.org/officeDocument/2006/relationships/image" Target="../media/image8680.png"/><Relationship Id="rId221" Type="http://schemas.openxmlformats.org/officeDocument/2006/relationships/customXml" Target="../ink/ink1713.xml"/><Relationship Id="rId319" Type="http://schemas.openxmlformats.org/officeDocument/2006/relationships/customXml" Target="../ink/ink1762.xml"/><Relationship Id="rId526" Type="http://schemas.openxmlformats.org/officeDocument/2006/relationships/image" Target="../media/image11820.png"/><Relationship Id="rId733" Type="http://schemas.openxmlformats.org/officeDocument/2006/relationships/customXml" Target="../ink/ink1970.xml"/><Relationship Id="rId940" Type="http://schemas.openxmlformats.org/officeDocument/2006/relationships/customXml" Target="../ink/ink2074.xml"/><Relationship Id="rId165" Type="http://schemas.openxmlformats.org/officeDocument/2006/relationships/customXml" Target="../ink/ink1685.xml"/><Relationship Id="rId372" Type="http://schemas.openxmlformats.org/officeDocument/2006/relationships/image" Target="../media/image11050.png"/><Relationship Id="rId677" Type="http://schemas.openxmlformats.org/officeDocument/2006/relationships/customXml" Target="../ink/ink1942.xml"/><Relationship Id="rId800" Type="http://schemas.openxmlformats.org/officeDocument/2006/relationships/customXml" Target="../ink/ink2004.xml"/><Relationship Id="rId232" Type="http://schemas.openxmlformats.org/officeDocument/2006/relationships/image" Target="../media/image9750.png"/><Relationship Id="rId884" Type="http://schemas.openxmlformats.org/officeDocument/2006/relationships/customXml" Target="../ink/ink2046.xml"/><Relationship Id="rId27" Type="http://schemas.openxmlformats.org/officeDocument/2006/relationships/customXml" Target="../ink/ink1616.xml"/><Relationship Id="rId537" Type="http://schemas.openxmlformats.org/officeDocument/2006/relationships/customXml" Target="../ink/ink1871.xml"/><Relationship Id="rId744" Type="http://schemas.openxmlformats.org/officeDocument/2006/relationships/image" Target="../media/image1290.png"/><Relationship Id="rId951" Type="http://schemas.openxmlformats.org/officeDocument/2006/relationships/image" Target="../media/image1393.png"/><Relationship Id="rId80" Type="http://schemas.openxmlformats.org/officeDocument/2006/relationships/image" Target="../media/image9000.png"/><Relationship Id="rId176" Type="http://schemas.openxmlformats.org/officeDocument/2006/relationships/image" Target="../media/image9470.png"/><Relationship Id="rId383" Type="http://schemas.openxmlformats.org/officeDocument/2006/relationships/customXml" Target="../ink/ink1794.xml"/><Relationship Id="rId590" Type="http://schemas.openxmlformats.org/officeDocument/2006/relationships/customXml" Target="../ink/ink1898.xml"/><Relationship Id="rId604" Type="http://schemas.openxmlformats.org/officeDocument/2006/relationships/customXml" Target="../ink/ink1905.xml"/><Relationship Id="rId811" Type="http://schemas.openxmlformats.org/officeDocument/2006/relationships/image" Target="../media/image1323.png"/><Relationship Id="rId243" Type="http://schemas.openxmlformats.org/officeDocument/2006/relationships/customXml" Target="../ink/ink1724.xml"/><Relationship Id="rId450" Type="http://schemas.openxmlformats.org/officeDocument/2006/relationships/image" Target="../media/image11440.png"/><Relationship Id="rId688" Type="http://schemas.openxmlformats.org/officeDocument/2006/relationships/image" Target="../media/image1262.png"/><Relationship Id="rId895" Type="http://schemas.openxmlformats.org/officeDocument/2006/relationships/image" Target="../media/image1365.png"/><Relationship Id="rId909" Type="http://schemas.openxmlformats.org/officeDocument/2006/relationships/image" Target="../media/image1372.png"/><Relationship Id="rId38" Type="http://schemas.openxmlformats.org/officeDocument/2006/relationships/image" Target="../media/image8790.png"/><Relationship Id="rId103" Type="http://schemas.openxmlformats.org/officeDocument/2006/relationships/customXml" Target="../ink/ink1654.xml"/><Relationship Id="rId310" Type="http://schemas.openxmlformats.org/officeDocument/2006/relationships/image" Target="../media/image10140.png"/><Relationship Id="rId548" Type="http://schemas.openxmlformats.org/officeDocument/2006/relationships/image" Target="../media/image1193.png"/><Relationship Id="rId755" Type="http://schemas.openxmlformats.org/officeDocument/2006/relationships/customXml" Target="../ink/ink1981.xml"/><Relationship Id="rId91" Type="http://schemas.openxmlformats.org/officeDocument/2006/relationships/customXml" Target="../ink/ink1648.xml"/><Relationship Id="rId187" Type="http://schemas.openxmlformats.org/officeDocument/2006/relationships/customXml" Target="../ink/ink1696.xml"/><Relationship Id="rId394" Type="http://schemas.openxmlformats.org/officeDocument/2006/relationships/image" Target="../media/image11160.png"/><Relationship Id="rId408" Type="http://schemas.openxmlformats.org/officeDocument/2006/relationships/image" Target="../media/image11230.png"/><Relationship Id="rId615" Type="http://schemas.openxmlformats.org/officeDocument/2006/relationships/image" Target="../media/image1226.png"/><Relationship Id="rId822" Type="http://schemas.openxmlformats.org/officeDocument/2006/relationships/customXml" Target="../ink/ink2015.xml"/><Relationship Id="rId254" Type="http://schemas.openxmlformats.org/officeDocument/2006/relationships/image" Target="../media/image9860.png"/><Relationship Id="rId699" Type="http://schemas.openxmlformats.org/officeDocument/2006/relationships/customXml" Target="../ink/ink1953.xml"/><Relationship Id="rId49" Type="http://schemas.openxmlformats.org/officeDocument/2006/relationships/customXml" Target="../ink/ink1627.xml"/><Relationship Id="rId114" Type="http://schemas.openxmlformats.org/officeDocument/2006/relationships/image" Target="../media/image9170.png"/><Relationship Id="rId461" Type="http://schemas.openxmlformats.org/officeDocument/2006/relationships/customXml" Target="../ink/ink1833.xml"/><Relationship Id="rId559" Type="http://schemas.openxmlformats.org/officeDocument/2006/relationships/customXml" Target="../ink/ink1882.xml"/><Relationship Id="rId766" Type="http://schemas.openxmlformats.org/officeDocument/2006/relationships/customXml" Target="../ink/ink1987.xml"/><Relationship Id="rId198" Type="http://schemas.openxmlformats.org/officeDocument/2006/relationships/image" Target="../media/image9580.png"/><Relationship Id="rId321" Type="http://schemas.openxmlformats.org/officeDocument/2006/relationships/customXml" Target="../ink/ink1763.xml"/><Relationship Id="rId419" Type="http://schemas.openxmlformats.org/officeDocument/2006/relationships/customXml" Target="../ink/ink1812.xml"/><Relationship Id="rId626" Type="http://schemas.openxmlformats.org/officeDocument/2006/relationships/customXml" Target="../ink/ink1916.xml"/><Relationship Id="rId833" Type="http://schemas.openxmlformats.org/officeDocument/2006/relationships/image" Target="../media/image1334.png"/><Relationship Id="rId265" Type="http://schemas.openxmlformats.org/officeDocument/2006/relationships/customXml" Target="../ink/ink1735.xml"/><Relationship Id="rId472" Type="http://schemas.openxmlformats.org/officeDocument/2006/relationships/image" Target="../media/image11550.png"/><Relationship Id="rId900" Type="http://schemas.openxmlformats.org/officeDocument/2006/relationships/customXml" Target="../ink/ink2054.xml"/><Relationship Id="rId125" Type="http://schemas.openxmlformats.org/officeDocument/2006/relationships/customXml" Target="../ink/ink1665.xml"/><Relationship Id="rId332" Type="http://schemas.openxmlformats.org/officeDocument/2006/relationships/image" Target="../media/image10250.png"/><Relationship Id="rId777" Type="http://schemas.openxmlformats.org/officeDocument/2006/relationships/image" Target="../media/image1306.png"/><Relationship Id="rId637" Type="http://schemas.openxmlformats.org/officeDocument/2006/relationships/image" Target="../media/image1237.png"/><Relationship Id="rId844" Type="http://schemas.openxmlformats.org/officeDocument/2006/relationships/customXml" Target="../ink/ink2026.xml"/><Relationship Id="rId276" Type="http://schemas.openxmlformats.org/officeDocument/2006/relationships/image" Target="../media/image9970.png"/><Relationship Id="rId483" Type="http://schemas.openxmlformats.org/officeDocument/2006/relationships/customXml" Target="../ink/ink1844.xml"/><Relationship Id="rId690" Type="http://schemas.openxmlformats.org/officeDocument/2006/relationships/image" Target="../media/image1263.png"/><Relationship Id="rId704" Type="http://schemas.openxmlformats.org/officeDocument/2006/relationships/image" Target="../media/image1270.png"/><Relationship Id="rId911" Type="http://schemas.openxmlformats.org/officeDocument/2006/relationships/image" Target="../media/image1373.png"/><Relationship Id="rId40" Type="http://schemas.openxmlformats.org/officeDocument/2006/relationships/image" Target="../media/image8800.png"/><Relationship Id="rId136" Type="http://schemas.openxmlformats.org/officeDocument/2006/relationships/image" Target="../media/image9280.png"/><Relationship Id="rId343" Type="http://schemas.openxmlformats.org/officeDocument/2006/relationships/customXml" Target="../ink/ink1774.xml"/><Relationship Id="rId550" Type="http://schemas.openxmlformats.org/officeDocument/2006/relationships/image" Target="../media/image1194.png"/><Relationship Id="rId788" Type="http://schemas.openxmlformats.org/officeDocument/2006/relationships/customXml" Target="../ink/ink1998.xml"/><Relationship Id="rId203" Type="http://schemas.openxmlformats.org/officeDocument/2006/relationships/customXml" Target="../ink/ink1704.xml"/><Relationship Id="rId648" Type="http://schemas.openxmlformats.org/officeDocument/2006/relationships/image" Target="../media/image1242.png"/><Relationship Id="rId855" Type="http://schemas.openxmlformats.org/officeDocument/2006/relationships/image" Target="../media/image1345.png"/><Relationship Id="rId287" Type="http://schemas.openxmlformats.org/officeDocument/2006/relationships/customXml" Target="../ink/ink1746.xml"/><Relationship Id="rId410" Type="http://schemas.openxmlformats.org/officeDocument/2006/relationships/image" Target="../media/image11240.png"/><Relationship Id="rId494" Type="http://schemas.openxmlformats.org/officeDocument/2006/relationships/image" Target="../media/image11660.png"/><Relationship Id="rId508" Type="http://schemas.openxmlformats.org/officeDocument/2006/relationships/image" Target="../media/image11730.png"/><Relationship Id="rId715" Type="http://schemas.openxmlformats.org/officeDocument/2006/relationships/customXml" Target="../ink/ink1961.xml"/><Relationship Id="rId922" Type="http://schemas.openxmlformats.org/officeDocument/2006/relationships/customXml" Target="../ink/ink2065.xml"/><Relationship Id="rId147" Type="http://schemas.openxmlformats.org/officeDocument/2006/relationships/customXml" Target="../ink/ink1676.xml"/><Relationship Id="rId354" Type="http://schemas.openxmlformats.org/officeDocument/2006/relationships/image" Target="../media/image10960.png"/><Relationship Id="rId799" Type="http://schemas.openxmlformats.org/officeDocument/2006/relationships/image" Target="../media/image1317.png"/><Relationship Id="rId51" Type="http://schemas.openxmlformats.org/officeDocument/2006/relationships/customXml" Target="../ink/ink1628.xml"/><Relationship Id="rId561" Type="http://schemas.openxmlformats.org/officeDocument/2006/relationships/customXml" Target="../ink/ink1883.xml"/><Relationship Id="rId659" Type="http://schemas.openxmlformats.org/officeDocument/2006/relationships/customXml" Target="../ink/ink1933.xml"/><Relationship Id="rId866" Type="http://schemas.openxmlformats.org/officeDocument/2006/relationships/customXml" Target="../ink/ink2037.xml"/><Relationship Id="rId214" Type="http://schemas.openxmlformats.org/officeDocument/2006/relationships/image" Target="../media/image9660.png"/><Relationship Id="rId298" Type="http://schemas.openxmlformats.org/officeDocument/2006/relationships/image" Target="../media/image10080.png"/><Relationship Id="rId421" Type="http://schemas.openxmlformats.org/officeDocument/2006/relationships/customXml" Target="../ink/ink1813.xml"/><Relationship Id="rId519" Type="http://schemas.openxmlformats.org/officeDocument/2006/relationships/customXml" Target="../ink/ink1862.xml"/><Relationship Id="rId158" Type="http://schemas.openxmlformats.org/officeDocument/2006/relationships/image" Target="../media/image9380.png"/><Relationship Id="rId726" Type="http://schemas.openxmlformats.org/officeDocument/2006/relationships/image" Target="../media/image1281.png"/><Relationship Id="rId933" Type="http://schemas.openxmlformats.org/officeDocument/2006/relationships/image" Target="../media/image1384.png"/><Relationship Id="rId62" Type="http://schemas.openxmlformats.org/officeDocument/2006/relationships/image" Target="../media/image8910.png"/><Relationship Id="rId365" Type="http://schemas.openxmlformats.org/officeDocument/2006/relationships/customXml" Target="../ink/ink1785.xml"/><Relationship Id="rId572" Type="http://schemas.openxmlformats.org/officeDocument/2006/relationships/image" Target="../media/image1205.png"/><Relationship Id="rId225" Type="http://schemas.openxmlformats.org/officeDocument/2006/relationships/customXml" Target="../ink/ink1715.xml"/><Relationship Id="rId432" Type="http://schemas.openxmlformats.org/officeDocument/2006/relationships/image" Target="../media/image11350.png"/><Relationship Id="rId877" Type="http://schemas.openxmlformats.org/officeDocument/2006/relationships/image" Target="../media/image1356.png"/><Relationship Id="rId737" Type="http://schemas.openxmlformats.org/officeDocument/2006/relationships/customXml" Target="../ink/ink1972.xml"/><Relationship Id="rId944" Type="http://schemas.openxmlformats.org/officeDocument/2006/relationships/customXml" Target="../ink/ink2076.xml"/><Relationship Id="rId73" Type="http://schemas.openxmlformats.org/officeDocument/2006/relationships/customXml" Target="../ink/ink1639.xml"/><Relationship Id="rId169" Type="http://schemas.openxmlformats.org/officeDocument/2006/relationships/customXml" Target="../ink/ink1687.xml"/><Relationship Id="rId376" Type="http://schemas.openxmlformats.org/officeDocument/2006/relationships/image" Target="../media/image11070.png"/><Relationship Id="rId583" Type="http://schemas.openxmlformats.org/officeDocument/2006/relationships/image" Target="../media/image1210.png"/><Relationship Id="rId790" Type="http://schemas.openxmlformats.org/officeDocument/2006/relationships/customXml" Target="../ink/ink1999.xml"/><Relationship Id="rId804" Type="http://schemas.openxmlformats.org/officeDocument/2006/relationships/customXml" Target="../ink/ink2006.xml"/><Relationship Id="rId4" Type="http://schemas.openxmlformats.org/officeDocument/2006/relationships/image" Target="../media/image4280.png"/><Relationship Id="rId236" Type="http://schemas.openxmlformats.org/officeDocument/2006/relationships/image" Target="../media/image9770.png"/><Relationship Id="rId443" Type="http://schemas.openxmlformats.org/officeDocument/2006/relationships/customXml" Target="../ink/ink1824.xml"/><Relationship Id="rId650" Type="http://schemas.openxmlformats.org/officeDocument/2006/relationships/image" Target="../media/image1243.png"/><Relationship Id="rId888" Type="http://schemas.openxmlformats.org/officeDocument/2006/relationships/customXml" Target="../ink/ink2048.xml"/><Relationship Id="rId303" Type="http://schemas.openxmlformats.org/officeDocument/2006/relationships/customXml" Target="../ink/ink1754.xml"/><Relationship Id="rId748" Type="http://schemas.openxmlformats.org/officeDocument/2006/relationships/image" Target="../media/image1292.png"/><Relationship Id="rId955" Type="http://schemas.openxmlformats.org/officeDocument/2006/relationships/image" Target="../media/image1395.png"/><Relationship Id="rId84" Type="http://schemas.openxmlformats.org/officeDocument/2006/relationships/image" Target="../media/image9020.png"/><Relationship Id="rId387" Type="http://schemas.openxmlformats.org/officeDocument/2006/relationships/customXml" Target="../ink/ink1796.xml"/><Relationship Id="rId510" Type="http://schemas.openxmlformats.org/officeDocument/2006/relationships/image" Target="../media/image11740.png"/><Relationship Id="rId594" Type="http://schemas.openxmlformats.org/officeDocument/2006/relationships/customXml" Target="../ink/ink1900.xml"/><Relationship Id="rId608" Type="http://schemas.openxmlformats.org/officeDocument/2006/relationships/customXml" Target="../ink/ink1907.xml"/><Relationship Id="rId815" Type="http://schemas.openxmlformats.org/officeDocument/2006/relationships/image" Target="../media/image1325.png"/><Relationship Id="rId247" Type="http://schemas.openxmlformats.org/officeDocument/2006/relationships/customXml" Target="../ink/ink1726.xml"/><Relationship Id="rId899" Type="http://schemas.openxmlformats.org/officeDocument/2006/relationships/image" Target="../media/image1367.png"/><Relationship Id="rId107" Type="http://schemas.openxmlformats.org/officeDocument/2006/relationships/customXml" Target="../ink/ink1656.xml"/><Relationship Id="rId454" Type="http://schemas.openxmlformats.org/officeDocument/2006/relationships/image" Target="../media/image11460.png"/><Relationship Id="rId661" Type="http://schemas.openxmlformats.org/officeDocument/2006/relationships/customXml" Target="../ink/ink1934.xml"/><Relationship Id="rId759" Type="http://schemas.openxmlformats.org/officeDocument/2006/relationships/image" Target="../media/image1297.png"/><Relationship Id="rId11" Type="http://schemas.openxmlformats.org/officeDocument/2006/relationships/customXml" Target="../ink/ink1608.xml"/><Relationship Id="rId314" Type="http://schemas.openxmlformats.org/officeDocument/2006/relationships/image" Target="../media/image10160.png"/><Relationship Id="rId398" Type="http://schemas.openxmlformats.org/officeDocument/2006/relationships/image" Target="../media/image11180.png"/><Relationship Id="rId521" Type="http://schemas.openxmlformats.org/officeDocument/2006/relationships/customXml" Target="../ink/ink1863.xml"/><Relationship Id="rId619" Type="http://schemas.openxmlformats.org/officeDocument/2006/relationships/image" Target="../media/image1228.png"/><Relationship Id="rId95" Type="http://schemas.openxmlformats.org/officeDocument/2006/relationships/customXml" Target="../ink/ink1650.xml"/><Relationship Id="rId160" Type="http://schemas.openxmlformats.org/officeDocument/2006/relationships/image" Target="../media/image9390.png"/><Relationship Id="rId826" Type="http://schemas.openxmlformats.org/officeDocument/2006/relationships/customXml" Target="../ink/ink2017.xml"/><Relationship Id="rId258" Type="http://schemas.openxmlformats.org/officeDocument/2006/relationships/image" Target="../media/image9880.png"/><Relationship Id="rId465" Type="http://schemas.openxmlformats.org/officeDocument/2006/relationships/customXml" Target="../ink/ink1835.xml"/><Relationship Id="rId672" Type="http://schemas.openxmlformats.org/officeDocument/2006/relationships/image" Target="../media/image1254.png"/><Relationship Id="rId22" Type="http://schemas.openxmlformats.org/officeDocument/2006/relationships/image" Target="../media/image8710.png"/><Relationship Id="rId118" Type="http://schemas.openxmlformats.org/officeDocument/2006/relationships/image" Target="../media/image9190.png"/><Relationship Id="rId325" Type="http://schemas.openxmlformats.org/officeDocument/2006/relationships/customXml" Target="../ink/ink1765.xml"/><Relationship Id="rId532" Type="http://schemas.openxmlformats.org/officeDocument/2006/relationships/image" Target="../media/image11850.png"/><Relationship Id="rId171" Type="http://schemas.openxmlformats.org/officeDocument/2006/relationships/customXml" Target="../ink/ink1688.xml"/><Relationship Id="rId837" Type="http://schemas.openxmlformats.org/officeDocument/2006/relationships/image" Target="../media/image1336.png"/><Relationship Id="rId269" Type="http://schemas.openxmlformats.org/officeDocument/2006/relationships/customXml" Target="../ink/ink1737.xml"/><Relationship Id="rId476" Type="http://schemas.openxmlformats.org/officeDocument/2006/relationships/image" Target="../media/image11570.png"/><Relationship Id="rId683" Type="http://schemas.openxmlformats.org/officeDocument/2006/relationships/customXml" Target="../ink/ink1945.xml"/><Relationship Id="rId890" Type="http://schemas.openxmlformats.org/officeDocument/2006/relationships/customXml" Target="../ink/ink2049.xml"/><Relationship Id="rId904" Type="http://schemas.openxmlformats.org/officeDocument/2006/relationships/customXml" Target="../ink/ink2056.xml"/><Relationship Id="rId33" Type="http://schemas.openxmlformats.org/officeDocument/2006/relationships/customXml" Target="../ink/ink1619.xml"/><Relationship Id="rId129" Type="http://schemas.openxmlformats.org/officeDocument/2006/relationships/customXml" Target="../ink/ink1667.xml"/><Relationship Id="rId336" Type="http://schemas.openxmlformats.org/officeDocument/2006/relationships/image" Target="../media/image10870.png"/><Relationship Id="rId543" Type="http://schemas.openxmlformats.org/officeDocument/2006/relationships/customXml" Target="../ink/ink1874.xml"/><Relationship Id="rId182" Type="http://schemas.openxmlformats.org/officeDocument/2006/relationships/image" Target="../media/image9500.png"/><Relationship Id="rId403" Type="http://schemas.openxmlformats.org/officeDocument/2006/relationships/customXml" Target="../ink/ink1804.xml"/><Relationship Id="rId750" Type="http://schemas.openxmlformats.org/officeDocument/2006/relationships/image" Target="../media/image1293.png"/><Relationship Id="rId848" Type="http://schemas.openxmlformats.org/officeDocument/2006/relationships/customXml" Target="../ink/ink2028.xml"/><Relationship Id="rId487" Type="http://schemas.openxmlformats.org/officeDocument/2006/relationships/customXml" Target="../ink/ink1846.xml"/><Relationship Id="rId610" Type="http://schemas.openxmlformats.org/officeDocument/2006/relationships/customXml" Target="../ink/ink1908.xml"/><Relationship Id="rId694" Type="http://schemas.openxmlformats.org/officeDocument/2006/relationships/image" Target="../media/image1265.png"/><Relationship Id="rId708" Type="http://schemas.openxmlformats.org/officeDocument/2006/relationships/image" Target="../media/image1272.png"/><Relationship Id="rId915" Type="http://schemas.openxmlformats.org/officeDocument/2006/relationships/image" Target="../media/image1375.png"/><Relationship Id="rId347" Type="http://schemas.openxmlformats.org/officeDocument/2006/relationships/customXml" Target="../ink/ink1776.xml"/><Relationship Id="rId44" Type="http://schemas.openxmlformats.org/officeDocument/2006/relationships/image" Target="../media/image8820.png"/><Relationship Id="rId554" Type="http://schemas.openxmlformats.org/officeDocument/2006/relationships/image" Target="../media/image1196.png"/><Relationship Id="rId761" Type="http://schemas.openxmlformats.org/officeDocument/2006/relationships/image" Target="../media/image1298.png"/><Relationship Id="rId859" Type="http://schemas.openxmlformats.org/officeDocument/2006/relationships/image" Target="../media/image1347.png"/><Relationship Id="rId193" Type="http://schemas.openxmlformats.org/officeDocument/2006/relationships/customXml" Target="../ink/ink1699.xml"/><Relationship Id="rId207" Type="http://schemas.openxmlformats.org/officeDocument/2006/relationships/customXml" Target="../ink/ink1706.xml"/><Relationship Id="rId414" Type="http://schemas.openxmlformats.org/officeDocument/2006/relationships/image" Target="../media/image11260.png"/><Relationship Id="rId498" Type="http://schemas.openxmlformats.org/officeDocument/2006/relationships/image" Target="../media/image11680.png"/><Relationship Id="rId621" Type="http://schemas.openxmlformats.org/officeDocument/2006/relationships/image" Target="../media/image1229.png"/><Relationship Id="rId260" Type="http://schemas.openxmlformats.org/officeDocument/2006/relationships/image" Target="../media/image9890.png"/><Relationship Id="rId719" Type="http://schemas.openxmlformats.org/officeDocument/2006/relationships/customXml" Target="../ink/ink1963.xml"/><Relationship Id="rId926" Type="http://schemas.openxmlformats.org/officeDocument/2006/relationships/customXml" Target="../ink/ink2067.xml"/><Relationship Id="rId55" Type="http://schemas.openxmlformats.org/officeDocument/2006/relationships/customXml" Target="../ink/ink1630.xml"/><Relationship Id="rId120" Type="http://schemas.openxmlformats.org/officeDocument/2006/relationships/image" Target="../media/image9200.png"/><Relationship Id="rId358" Type="http://schemas.openxmlformats.org/officeDocument/2006/relationships/image" Target="../media/image10980.png"/><Relationship Id="rId565" Type="http://schemas.openxmlformats.org/officeDocument/2006/relationships/customXml" Target="../ink/ink1885.xml"/><Relationship Id="rId772" Type="http://schemas.openxmlformats.org/officeDocument/2006/relationships/customXml" Target="../ink/ink1990.xml"/><Relationship Id="rId218" Type="http://schemas.openxmlformats.org/officeDocument/2006/relationships/image" Target="../media/image9680.png"/><Relationship Id="rId425" Type="http://schemas.openxmlformats.org/officeDocument/2006/relationships/customXml" Target="../ink/ink1815.xml"/><Relationship Id="rId632" Type="http://schemas.openxmlformats.org/officeDocument/2006/relationships/customXml" Target="../ink/ink1919.xml"/><Relationship Id="rId271" Type="http://schemas.openxmlformats.org/officeDocument/2006/relationships/customXml" Target="../ink/ink1738.xml"/><Relationship Id="rId937" Type="http://schemas.openxmlformats.org/officeDocument/2006/relationships/image" Target="../media/image1386.png"/><Relationship Id="rId66" Type="http://schemas.openxmlformats.org/officeDocument/2006/relationships/image" Target="../media/image8930.png"/><Relationship Id="rId131" Type="http://schemas.openxmlformats.org/officeDocument/2006/relationships/customXml" Target="../ink/ink1668.xml"/><Relationship Id="rId369" Type="http://schemas.openxmlformats.org/officeDocument/2006/relationships/customXml" Target="../ink/ink1787.xml"/><Relationship Id="rId576" Type="http://schemas.openxmlformats.org/officeDocument/2006/relationships/image" Target="../media/image1207.png"/><Relationship Id="rId783" Type="http://schemas.openxmlformats.org/officeDocument/2006/relationships/image" Target="../media/image1309.png"/><Relationship Id="rId229" Type="http://schemas.openxmlformats.org/officeDocument/2006/relationships/customXml" Target="../ink/ink1717.xml"/><Relationship Id="rId436" Type="http://schemas.openxmlformats.org/officeDocument/2006/relationships/image" Target="../media/image11370.png"/><Relationship Id="rId643" Type="http://schemas.openxmlformats.org/officeDocument/2006/relationships/image" Target="../media/image1240.png"/><Relationship Id="rId850" Type="http://schemas.openxmlformats.org/officeDocument/2006/relationships/customXml" Target="../ink/ink2029.xml"/><Relationship Id="rId948" Type="http://schemas.openxmlformats.org/officeDocument/2006/relationships/customXml" Target="../ink/ink2078.xml"/><Relationship Id="rId77" Type="http://schemas.openxmlformats.org/officeDocument/2006/relationships/customXml" Target="../ink/ink1641.xml"/><Relationship Id="rId282" Type="http://schemas.openxmlformats.org/officeDocument/2006/relationships/image" Target="../media/image10000.png"/><Relationship Id="rId503" Type="http://schemas.openxmlformats.org/officeDocument/2006/relationships/customXml" Target="../ink/ink1854.xml"/><Relationship Id="rId587" Type="http://schemas.openxmlformats.org/officeDocument/2006/relationships/image" Target="../media/image1212.png"/><Relationship Id="rId710" Type="http://schemas.openxmlformats.org/officeDocument/2006/relationships/image" Target="../media/image1273.png"/><Relationship Id="rId808" Type="http://schemas.openxmlformats.org/officeDocument/2006/relationships/customXml" Target="../ink/ink2008.xml"/><Relationship Id="rId8" Type="http://schemas.openxmlformats.org/officeDocument/2006/relationships/image" Target="../media/image4300.png"/><Relationship Id="rId142" Type="http://schemas.openxmlformats.org/officeDocument/2006/relationships/image" Target="../media/image9310.png"/><Relationship Id="rId447" Type="http://schemas.openxmlformats.org/officeDocument/2006/relationships/customXml" Target="../ink/ink1826.xml"/><Relationship Id="rId794" Type="http://schemas.openxmlformats.org/officeDocument/2006/relationships/customXml" Target="../ink/ink2001.xml"/><Relationship Id="rId654" Type="http://schemas.openxmlformats.org/officeDocument/2006/relationships/image" Target="../media/image1245.png"/><Relationship Id="rId861" Type="http://schemas.openxmlformats.org/officeDocument/2006/relationships/image" Target="../media/image1348.png"/><Relationship Id="rId293" Type="http://schemas.openxmlformats.org/officeDocument/2006/relationships/customXml" Target="../ink/ink1749.xml"/><Relationship Id="rId307" Type="http://schemas.openxmlformats.org/officeDocument/2006/relationships/customXml" Target="../ink/ink1756.xml"/><Relationship Id="rId514" Type="http://schemas.openxmlformats.org/officeDocument/2006/relationships/image" Target="../media/image11760.png"/><Relationship Id="rId721" Type="http://schemas.openxmlformats.org/officeDocument/2006/relationships/customXml" Target="../ink/ink1964.xml"/><Relationship Id="rId88" Type="http://schemas.openxmlformats.org/officeDocument/2006/relationships/image" Target="../media/image9040.png"/><Relationship Id="rId153" Type="http://schemas.openxmlformats.org/officeDocument/2006/relationships/customXml" Target="../ink/ink1679.xml"/><Relationship Id="rId360" Type="http://schemas.openxmlformats.org/officeDocument/2006/relationships/image" Target="../media/image10990.png"/><Relationship Id="rId598" Type="http://schemas.openxmlformats.org/officeDocument/2006/relationships/customXml" Target="../ink/ink1902.xml"/><Relationship Id="rId819" Type="http://schemas.openxmlformats.org/officeDocument/2006/relationships/image" Target="../media/image1327.png"/><Relationship Id="rId220" Type="http://schemas.openxmlformats.org/officeDocument/2006/relationships/image" Target="../media/image9690.png"/><Relationship Id="rId458" Type="http://schemas.openxmlformats.org/officeDocument/2006/relationships/image" Target="../media/image11480.png"/><Relationship Id="rId665" Type="http://schemas.openxmlformats.org/officeDocument/2006/relationships/customXml" Target="../ink/ink1936.xml"/><Relationship Id="rId872" Type="http://schemas.openxmlformats.org/officeDocument/2006/relationships/customXml" Target="../ink/ink2040.xml"/><Relationship Id="rId15" Type="http://schemas.openxmlformats.org/officeDocument/2006/relationships/customXml" Target="../ink/ink1610.xml"/><Relationship Id="rId318" Type="http://schemas.openxmlformats.org/officeDocument/2006/relationships/image" Target="../media/image10180.png"/><Relationship Id="rId525" Type="http://schemas.openxmlformats.org/officeDocument/2006/relationships/customXml" Target="../ink/ink1865.xml"/><Relationship Id="rId732" Type="http://schemas.openxmlformats.org/officeDocument/2006/relationships/image" Target="../media/image1284.png"/><Relationship Id="rId99" Type="http://schemas.openxmlformats.org/officeDocument/2006/relationships/customXml" Target="../ink/ink1652.xml"/><Relationship Id="rId164" Type="http://schemas.openxmlformats.org/officeDocument/2006/relationships/image" Target="../media/image9410.png"/><Relationship Id="rId371" Type="http://schemas.openxmlformats.org/officeDocument/2006/relationships/customXml" Target="../ink/ink1788.xml"/><Relationship Id="rId469" Type="http://schemas.openxmlformats.org/officeDocument/2006/relationships/customXml" Target="../ink/ink1837.xml"/><Relationship Id="rId676" Type="http://schemas.openxmlformats.org/officeDocument/2006/relationships/image" Target="../media/image1256.png"/><Relationship Id="rId883" Type="http://schemas.openxmlformats.org/officeDocument/2006/relationships/image" Target="../media/image1359.png"/><Relationship Id="rId26" Type="http://schemas.openxmlformats.org/officeDocument/2006/relationships/image" Target="../media/image8730.png"/><Relationship Id="rId231" Type="http://schemas.openxmlformats.org/officeDocument/2006/relationships/customXml" Target="../ink/ink1718.xml"/><Relationship Id="rId329" Type="http://schemas.openxmlformats.org/officeDocument/2006/relationships/customXml" Target="../ink/ink1767.xml"/><Relationship Id="rId536" Type="http://schemas.openxmlformats.org/officeDocument/2006/relationships/image" Target="../media/image11870.png"/><Relationship Id="rId175" Type="http://schemas.openxmlformats.org/officeDocument/2006/relationships/customXml" Target="../ink/ink1690.xml"/><Relationship Id="rId743" Type="http://schemas.openxmlformats.org/officeDocument/2006/relationships/customXml" Target="../ink/ink1975.xml"/><Relationship Id="rId950" Type="http://schemas.openxmlformats.org/officeDocument/2006/relationships/customXml" Target="../ink/ink2079.xml"/><Relationship Id="rId382" Type="http://schemas.openxmlformats.org/officeDocument/2006/relationships/image" Target="../media/image11100.png"/><Relationship Id="rId603" Type="http://schemas.openxmlformats.org/officeDocument/2006/relationships/image" Target="../media/image1220.png"/><Relationship Id="rId687" Type="http://schemas.openxmlformats.org/officeDocument/2006/relationships/customXml" Target="../ink/ink1947.xml"/><Relationship Id="rId810" Type="http://schemas.openxmlformats.org/officeDocument/2006/relationships/customXml" Target="../ink/ink2009.xml"/><Relationship Id="rId908" Type="http://schemas.openxmlformats.org/officeDocument/2006/relationships/customXml" Target="../ink/ink2058.xml"/><Relationship Id="rId242" Type="http://schemas.openxmlformats.org/officeDocument/2006/relationships/image" Target="../media/image9800.png"/><Relationship Id="rId894" Type="http://schemas.openxmlformats.org/officeDocument/2006/relationships/customXml" Target="../ink/ink2051.xml"/><Relationship Id="rId37" Type="http://schemas.openxmlformats.org/officeDocument/2006/relationships/customXml" Target="../ink/ink1621.xml"/><Relationship Id="rId102" Type="http://schemas.openxmlformats.org/officeDocument/2006/relationships/image" Target="../media/image9110.png"/><Relationship Id="rId547" Type="http://schemas.openxmlformats.org/officeDocument/2006/relationships/customXml" Target="../ink/ink1876.xml"/><Relationship Id="rId754" Type="http://schemas.openxmlformats.org/officeDocument/2006/relationships/image" Target="../media/image1295.png"/><Relationship Id="rId90" Type="http://schemas.openxmlformats.org/officeDocument/2006/relationships/image" Target="../media/image9050.png"/><Relationship Id="rId186" Type="http://schemas.openxmlformats.org/officeDocument/2006/relationships/image" Target="../media/image9520.png"/><Relationship Id="rId393" Type="http://schemas.openxmlformats.org/officeDocument/2006/relationships/customXml" Target="../ink/ink1799.xml"/><Relationship Id="rId407" Type="http://schemas.openxmlformats.org/officeDocument/2006/relationships/customXml" Target="../ink/ink1806.xml"/><Relationship Id="rId614" Type="http://schemas.openxmlformats.org/officeDocument/2006/relationships/customXml" Target="../ink/ink1910.xml"/><Relationship Id="rId821" Type="http://schemas.openxmlformats.org/officeDocument/2006/relationships/image" Target="../media/image1328.png"/><Relationship Id="rId253" Type="http://schemas.openxmlformats.org/officeDocument/2006/relationships/customXml" Target="../ink/ink1729.xml"/><Relationship Id="rId460" Type="http://schemas.openxmlformats.org/officeDocument/2006/relationships/image" Target="../media/image11490.png"/><Relationship Id="rId698" Type="http://schemas.openxmlformats.org/officeDocument/2006/relationships/image" Target="../media/image1267.png"/><Relationship Id="rId919" Type="http://schemas.openxmlformats.org/officeDocument/2006/relationships/image" Target="../media/image1377.png"/><Relationship Id="rId48" Type="http://schemas.openxmlformats.org/officeDocument/2006/relationships/image" Target="../media/image8840.png"/><Relationship Id="rId113" Type="http://schemas.openxmlformats.org/officeDocument/2006/relationships/customXml" Target="../ink/ink1659.xml"/><Relationship Id="rId320" Type="http://schemas.openxmlformats.org/officeDocument/2006/relationships/image" Target="../media/image10190.png"/><Relationship Id="rId558" Type="http://schemas.openxmlformats.org/officeDocument/2006/relationships/image" Target="../media/image1198.png"/><Relationship Id="rId765" Type="http://schemas.openxmlformats.org/officeDocument/2006/relationships/image" Target="../media/image1300.png"/><Relationship Id="rId197" Type="http://schemas.openxmlformats.org/officeDocument/2006/relationships/customXml" Target="../ink/ink1701.xml"/><Relationship Id="rId418" Type="http://schemas.openxmlformats.org/officeDocument/2006/relationships/image" Target="../media/image11280.png"/><Relationship Id="rId625" Type="http://schemas.openxmlformats.org/officeDocument/2006/relationships/image" Target="../media/image1231.png"/><Relationship Id="rId832" Type="http://schemas.openxmlformats.org/officeDocument/2006/relationships/customXml" Target="../ink/ink2020.xml"/><Relationship Id="rId264" Type="http://schemas.openxmlformats.org/officeDocument/2006/relationships/image" Target="../media/image9910.png"/><Relationship Id="rId471" Type="http://schemas.openxmlformats.org/officeDocument/2006/relationships/customXml" Target="../ink/ink1838.xml"/><Relationship Id="rId59" Type="http://schemas.openxmlformats.org/officeDocument/2006/relationships/customXml" Target="../ink/ink1632.xml"/><Relationship Id="rId124" Type="http://schemas.openxmlformats.org/officeDocument/2006/relationships/image" Target="../media/image9220.png"/><Relationship Id="rId569" Type="http://schemas.openxmlformats.org/officeDocument/2006/relationships/customXml" Target="../ink/ink1887.xml"/><Relationship Id="rId776" Type="http://schemas.openxmlformats.org/officeDocument/2006/relationships/customXml" Target="../ink/ink1992.xml"/><Relationship Id="rId331" Type="http://schemas.openxmlformats.org/officeDocument/2006/relationships/customXml" Target="../ink/ink1768.xml"/><Relationship Id="rId429" Type="http://schemas.openxmlformats.org/officeDocument/2006/relationships/customXml" Target="../ink/ink1817.xml"/><Relationship Id="rId636" Type="http://schemas.openxmlformats.org/officeDocument/2006/relationships/customXml" Target="../ink/ink1921.xml"/><Relationship Id="rId843" Type="http://schemas.openxmlformats.org/officeDocument/2006/relationships/image" Target="../media/image1339.png"/><Relationship Id="rId275" Type="http://schemas.openxmlformats.org/officeDocument/2006/relationships/customXml" Target="../ink/ink1740.xml"/><Relationship Id="rId482" Type="http://schemas.openxmlformats.org/officeDocument/2006/relationships/image" Target="../media/image11600.png"/><Relationship Id="rId703" Type="http://schemas.openxmlformats.org/officeDocument/2006/relationships/customXml" Target="../ink/ink1955.xml"/><Relationship Id="rId910" Type="http://schemas.openxmlformats.org/officeDocument/2006/relationships/customXml" Target="../ink/ink2059.xml"/><Relationship Id="rId135" Type="http://schemas.openxmlformats.org/officeDocument/2006/relationships/customXml" Target="../ink/ink1670.xml"/><Relationship Id="rId342" Type="http://schemas.openxmlformats.org/officeDocument/2006/relationships/image" Target="../media/image10900.png"/><Relationship Id="rId787" Type="http://schemas.openxmlformats.org/officeDocument/2006/relationships/image" Target="../media/image1311.png"/></Relationships>
</file>

<file path=ppt/slides/_rels/slide21.xml.rels><?xml version="1.0" encoding="UTF-8" standalone="yes"?>
<Relationships xmlns="http://schemas.openxmlformats.org/package/2006/relationships"><Relationship Id="rId1522" Type="http://schemas.openxmlformats.org/officeDocument/2006/relationships/image" Target="../media/image2153.png"/><Relationship Id="rId21" Type="http://schemas.openxmlformats.org/officeDocument/2006/relationships/image" Target="../media/image1405.png"/><Relationship Id="rId170" Type="http://schemas.openxmlformats.org/officeDocument/2006/relationships/customXml" Target="../ink/ink2166.xml"/><Relationship Id="rId268" Type="http://schemas.openxmlformats.org/officeDocument/2006/relationships/customXml" Target="../ink/ink2215.xml"/><Relationship Id="rId475" Type="http://schemas.openxmlformats.org/officeDocument/2006/relationships/customXml" Target="../ink/ink2320.xml"/><Relationship Id="rId682" Type="http://schemas.openxmlformats.org/officeDocument/2006/relationships/image" Target="../media/image1734.png"/><Relationship Id="rId128" Type="http://schemas.openxmlformats.org/officeDocument/2006/relationships/customXml" Target="../ink/ink2145.xml"/><Relationship Id="rId335" Type="http://schemas.openxmlformats.org/officeDocument/2006/relationships/image" Target="../media/image1562.png"/><Relationship Id="rId542" Type="http://schemas.openxmlformats.org/officeDocument/2006/relationships/image" Target="../media/image1664.png"/><Relationship Id="rId987" Type="http://schemas.openxmlformats.org/officeDocument/2006/relationships/customXml" Target="../ink/ink2577.xml"/><Relationship Id="rId1172" Type="http://schemas.openxmlformats.org/officeDocument/2006/relationships/image" Target="../media/image1978.png"/><Relationship Id="rId402" Type="http://schemas.openxmlformats.org/officeDocument/2006/relationships/customXml" Target="../ink/ink2283.xml"/><Relationship Id="rId847" Type="http://schemas.openxmlformats.org/officeDocument/2006/relationships/customXml" Target="../ink/ink2507.xml"/><Relationship Id="rId1032" Type="http://schemas.openxmlformats.org/officeDocument/2006/relationships/image" Target="../media/image1908.png"/><Relationship Id="rId1477" Type="http://schemas.openxmlformats.org/officeDocument/2006/relationships/customXml" Target="../ink/ink2822.xml"/><Relationship Id="rId1684" Type="http://schemas.openxmlformats.org/officeDocument/2006/relationships/customXml" Target="../ink/ink2926.xml"/><Relationship Id="rId707" Type="http://schemas.openxmlformats.org/officeDocument/2006/relationships/image" Target="../media/image1746.png"/><Relationship Id="rId914" Type="http://schemas.openxmlformats.org/officeDocument/2006/relationships/image" Target="../media/image1849.png"/><Relationship Id="rId1337" Type="http://schemas.openxmlformats.org/officeDocument/2006/relationships/customXml" Target="../ink/ink2752.xml"/><Relationship Id="rId1544" Type="http://schemas.openxmlformats.org/officeDocument/2006/relationships/image" Target="../media/image2164.png"/><Relationship Id="rId1751" Type="http://schemas.openxmlformats.org/officeDocument/2006/relationships/image" Target="../media/image2267.png"/><Relationship Id="rId43" Type="http://schemas.openxmlformats.org/officeDocument/2006/relationships/image" Target="../media/image1416.png"/><Relationship Id="rId1404" Type="http://schemas.openxmlformats.org/officeDocument/2006/relationships/image" Target="../media/image2094.png"/><Relationship Id="rId1611" Type="http://schemas.openxmlformats.org/officeDocument/2006/relationships/customXml" Target="../ink/ink2889.xml"/><Relationship Id="rId192" Type="http://schemas.openxmlformats.org/officeDocument/2006/relationships/customXml" Target="../ink/ink2177.xml"/><Relationship Id="rId1709" Type="http://schemas.openxmlformats.org/officeDocument/2006/relationships/image" Target="../media/image2246.png"/><Relationship Id="rId497" Type="http://schemas.openxmlformats.org/officeDocument/2006/relationships/customXml" Target="../ink/ink2331.xml"/><Relationship Id="rId357" Type="http://schemas.openxmlformats.org/officeDocument/2006/relationships/image" Target="../media/image1572.png"/><Relationship Id="rId1194" Type="http://schemas.openxmlformats.org/officeDocument/2006/relationships/image" Target="../media/image1989.png"/><Relationship Id="rId217" Type="http://schemas.openxmlformats.org/officeDocument/2006/relationships/image" Target="../media/image1503.png"/><Relationship Id="rId564" Type="http://schemas.openxmlformats.org/officeDocument/2006/relationships/image" Target="../media/image1675.png"/><Relationship Id="rId771" Type="http://schemas.openxmlformats.org/officeDocument/2006/relationships/customXml" Target="../ink/ink2469.xml"/><Relationship Id="rId869" Type="http://schemas.openxmlformats.org/officeDocument/2006/relationships/customXml" Target="../ink/ink2518.xml"/><Relationship Id="rId1499" Type="http://schemas.openxmlformats.org/officeDocument/2006/relationships/customXml" Target="../ink/ink2833.xml"/><Relationship Id="rId424" Type="http://schemas.openxmlformats.org/officeDocument/2006/relationships/image" Target="../media/image1605.png"/><Relationship Id="rId631" Type="http://schemas.openxmlformats.org/officeDocument/2006/relationships/customXml" Target="../ink/ink2398.xml"/><Relationship Id="rId729" Type="http://schemas.openxmlformats.org/officeDocument/2006/relationships/image" Target="../media/image1757.png"/><Relationship Id="rId1054" Type="http://schemas.openxmlformats.org/officeDocument/2006/relationships/image" Target="../media/image1919.png"/><Relationship Id="rId1261" Type="http://schemas.openxmlformats.org/officeDocument/2006/relationships/customXml" Target="../ink/ink2714.xml"/><Relationship Id="rId1359" Type="http://schemas.openxmlformats.org/officeDocument/2006/relationships/customXml" Target="../ink/ink2763.xml"/><Relationship Id="rId936" Type="http://schemas.openxmlformats.org/officeDocument/2006/relationships/image" Target="../media/image1860.png"/><Relationship Id="rId1121" Type="http://schemas.openxmlformats.org/officeDocument/2006/relationships/customXml" Target="../ink/ink2644.xml"/><Relationship Id="rId1219" Type="http://schemas.openxmlformats.org/officeDocument/2006/relationships/customXml" Target="../ink/ink2693.xml"/><Relationship Id="rId1566" Type="http://schemas.openxmlformats.org/officeDocument/2006/relationships/image" Target="../media/image2175.png"/><Relationship Id="rId65" Type="http://schemas.openxmlformats.org/officeDocument/2006/relationships/image" Target="../media/image1427.png"/><Relationship Id="rId1426" Type="http://schemas.openxmlformats.org/officeDocument/2006/relationships/image" Target="../media/image2105.png"/><Relationship Id="rId1633" Type="http://schemas.openxmlformats.org/officeDocument/2006/relationships/customXml" Target="../ink/ink2900.xml"/><Relationship Id="rId1700" Type="http://schemas.openxmlformats.org/officeDocument/2006/relationships/customXml" Target="../ink/ink2934.xml"/><Relationship Id="rId281" Type="http://schemas.openxmlformats.org/officeDocument/2006/relationships/image" Target="../media/image1535.png"/><Relationship Id="rId141" Type="http://schemas.openxmlformats.org/officeDocument/2006/relationships/image" Target="../media/image1465.png"/><Relationship Id="rId379" Type="http://schemas.openxmlformats.org/officeDocument/2006/relationships/image" Target="../media/image1583.png"/><Relationship Id="rId586" Type="http://schemas.openxmlformats.org/officeDocument/2006/relationships/image" Target="../media/image1686.png"/><Relationship Id="rId793" Type="http://schemas.openxmlformats.org/officeDocument/2006/relationships/customXml" Target="../ink/ink2480.xml"/><Relationship Id="rId7" Type="http://schemas.openxmlformats.org/officeDocument/2006/relationships/image" Target="../media/image1398.png"/><Relationship Id="rId239" Type="http://schemas.openxmlformats.org/officeDocument/2006/relationships/image" Target="../media/image1514.png"/><Relationship Id="rId446" Type="http://schemas.openxmlformats.org/officeDocument/2006/relationships/image" Target="../media/image1616.png"/><Relationship Id="rId653" Type="http://schemas.openxmlformats.org/officeDocument/2006/relationships/customXml" Target="../ink/ink2409.xml"/><Relationship Id="rId1076" Type="http://schemas.openxmlformats.org/officeDocument/2006/relationships/image" Target="../media/image1930.png"/><Relationship Id="rId1283" Type="http://schemas.openxmlformats.org/officeDocument/2006/relationships/customXml" Target="../ink/ink2725.xml"/><Relationship Id="rId1490" Type="http://schemas.openxmlformats.org/officeDocument/2006/relationships/image" Target="../media/image2137.png"/><Relationship Id="rId306" Type="http://schemas.openxmlformats.org/officeDocument/2006/relationships/customXml" Target="../ink/ink2234.xml"/><Relationship Id="rId860" Type="http://schemas.openxmlformats.org/officeDocument/2006/relationships/image" Target="../media/image1822.png"/><Relationship Id="rId958" Type="http://schemas.openxmlformats.org/officeDocument/2006/relationships/image" Target="../media/image1871.png"/><Relationship Id="rId1143" Type="http://schemas.openxmlformats.org/officeDocument/2006/relationships/customXml" Target="../ink/ink2655.xml"/><Relationship Id="rId1588" Type="http://schemas.openxmlformats.org/officeDocument/2006/relationships/image" Target="../media/image2186.png"/><Relationship Id="rId87" Type="http://schemas.openxmlformats.org/officeDocument/2006/relationships/image" Target="../media/image1438.png"/><Relationship Id="rId513" Type="http://schemas.openxmlformats.org/officeDocument/2006/relationships/customXml" Target="../ink/ink2339.xml"/><Relationship Id="rId720" Type="http://schemas.openxmlformats.org/officeDocument/2006/relationships/customXml" Target="../ink/ink2443.xml"/><Relationship Id="rId818" Type="http://schemas.openxmlformats.org/officeDocument/2006/relationships/image" Target="../media/image1801.png"/><Relationship Id="rId1350" Type="http://schemas.openxmlformats.org/officeDocument/2006/relationships/image" Target="../media/image2067.png"/><Relationship Id="rId1448" Type="http://schemas.openxmlformats.org/officeDocument/2006/relationships/image" Target="../media/image2116.png"/><Relationship Id="rId1655" Type="http://schemas.openxmlformats.org/officeDocument/2006/relationships/customXml" Target="../ink/ink2911.xml"/><Relationship Id="rId1003" Type="http://schemas.openxmlformats.org/officeDocument/2006/relationships/customXml" Target="../ink/ink2585.xml"/><Relationship Id="rId1210" Type="http://schemas.openxmlformats.org/officeDocument/2006/relationships/image" Target="../media/image1997.png"/><Relationship Id="rId1308" Type="http://schemas.openxmlformats.org/officeDocument/2006/relationships/image" Target="../media/image2046.png"/><Relationship Id="rId1515" Type="http://schemas.openxmlformats.org/officeDocument/2006/relationships/customXml" Target="../ink/ink2841.xml"/><Relationship Id="rId1722" Type="http://schemas.openxmlformats.org/officeDocument/2006/relationships/customXml" Target="../ink/ink2945.xml"/><Relationship Id="rId14" Type="http://schemas.openxmlformats.org/officeDocument/2006/relationships/customXml" Target="../ink/ink2088.xml"/><Relationship Id="rId163" Type="http://schemas.openxmlformats.org/officeDocument/2006/relationships/image" Target="../media/image1476.png"/><Relationship Id="rId370" Type="http://schemas.openxmlformats.org/officeDocument/2006/relationships/customXml" Target="../ink/ink2267.xml"/><Relationship Id="rId230" Type="http://schemas.openxmlformats.org/officeDocument/2006/relationships/customXml" Target="../ink/ink2196.xml"/><Relationship Id="rId468" Type="http://schemas.openxmlformats.org/officeDocument/2006/relationships/image" Target="../media/image1627.png"/><Relationship Id="rId675" Type="http://schemas.openxmlformats.org/officeDocument/2006/relationships/customXml" Target="../ink/ink2420.xml"/><Relationship Id="rId882" Type="http://schemas.openxmlformats.org/officeDocument/2006/relationships/image" Target="../media/image1833.png"/><Relationship Id="rId1098" Type="http://schemas.openxmlformats.org/officeDocument/2006/relationships/image" Target="../media/image1941.png"/><Relationship Id="rId328" Type="http://schemas.openxmlformats.org/officeDocument/2006/relationships/customXml" Target="../ink/ink2245.xml"/><Relationship Id="rId535" Type="http://schemas.openxmlformats.org/officeDocument/2006/relationships/customXml" Target="../ink/ink2350.xml"/><Relationship Id="rId742" Type="http://schemas.openxmlformats.org/officeDocument/2006/relationships/customXml" Target="../ink/ink2454.xml"/><Relationship Id="rId1165" Type="http://schemas.openxmlformats.org/officeDocument/2006/relationships/customXml" Target="../ink/ink2666.xml"/><Relationship Id="rId1372" Type="http://schemas.openxmlformats.org/officeDocument/2006/relationships/image" Target="../media/image2078.png"/><Relationship Id="rId602" Type="http://schemas.openxmlformats.org/officeDocument/2006/relationships/image" Target="../media/image1694.png"/><Relationship Id="rId1025" Type="http://schemas.openxmlformats.org/officeDocument/2006/relationships/customXml" Target="../ink/ink2596.xml"/><Relationship Id="rId1232" Type="http://schemas.openxmlformats.org/officeDocument/2006/relationships/image" Target="../media/image2008.png"/><Relationship Id="rId1677" Type="http://schemas.openxmlformats.org/officeDocument/2006/relationships/customXml" Target="../ink/ink2922.xml"/><Relationship Id="rId907" Type="http://schemas.openxmlformats.org/officeDocument/2006/relationships/customXml" Target="../ink/ink2537.xml"/><Relationship Id="rId1537" Type="http://schemas.openxmlformats.org/officeDocument/2006/relationships/customXml" Target="../ink/ink2852.xml"/><Relationship Id="rId1744" Type="http://schemas.openxmlformats.org/officeDocument/2006/relationships/customXml" Target="../ink/ink2956.xml"/><Relationship Id="rId36" Type="http://schemas.openxmlformats.org/officeDocument/2006/relationships/customXml" Target="../ink/ink2099.xml"/><Relationship Id="rId1604" Type="http://schemas.openxmlformats.org/officeDocument/2006/relationships/image" Target="../media/image2194.png"/><Relationship Id="rId185" Type="http://schemas.openxmlformats.org/officeDocument/2006/relationships/image" Target="../media/image1487.png"/><Relationship Id="rId392" Type="http://schemas.openxmlformats.org/officeDocument/2006/relationships/customXml" Target="../ink/ink2278.xml"/><Relationship Id="rId697" Type="http://schemas.openxmlformats.org/officeDocument/2006/relationships/image" Target="../media/image1741.png"/><Relationship Id="rId252" Type="http://schemas.openxmlformats.org/officeDocument/2006/relationships/customXml" Target="../ink/ink2207.xml"/><Relationship Id="rId1187" Type="http://schemas.openxmlformats.org/officeDocument/2006/relationships/customXml" Target="../ink/ink2677.xml"/><Relationship Id="rId112" Type="http://schemas.openxmlformats.org/officeDocument/2006/relationships/customXml" Target="../ink/ink2137.xml"/><Relationship Id="rId557" Type="http://schemas.openxmlformats.org/officeDocument/2006/relationships/customXml" Target="../ink/ink2361.xml"/><Relationship Id="rId764" Type="http://schemas.openxmlformats.org/officeDocument/2006/relationships/customXml" Target="../ink/ink2465.xml"/><Relationship Id="rId971" Type="http://schemas.openxmlformats.org/officeDocument/2006/relationships/customXml" Target="../ink/ink2569.xml"/><Relationship Id="rId1394" Type="http://schemas.openxmlformats.org/officeDocument/2006/relationships/image" Target="../media/image2089.png"/><Relationship Id="rId1699" Type="http://schemas.openxmlformats.org/officeDocument/2006/relationships/image" Target="../media/image2241.png"/><Relationship Id="rId417" Type="http://schemas.openxmlformats.org/officeDocument/2006/relationships/image" Target="../media/image1602.png"/><Relationship Id="rId624" Type="http://schemas.openxmlformats.org/officeDocument/2006/relationships/image" Target="../media/image1705.png"/><Relationship Id="rId831" Type="http://schemas.openxmlformats.org/officeDocument/2006/relationships/customXml" Target="../ink/ink2499.xml"/><Relationship Id="rId1047" Type="http://schemas.openxmlformats.org/officeDocument/2006/relationships/customXml" Target="../ink/ink2607.xml"/><Relationship Id="rId1254" Type="http://schemas.openxmlformats.org/officeDocument/2006/relationships/image" Target="../media/image2019.png"/><Relationship Id="rId1461" Type="http://schemas.openxmlformats.org/officeDocument/2006/relationships/customXml" Target="../ink/ink2814.xml"/><Relationship Id="rId929" Type="http://schemas.openxmlformats.org/officeDocument/2006/relationships/customXml" Target="../ink/ink2548.xml"/><Relationship Id="rId1114" Type="http://schemas.openxmlformats.org/officeDocument/2006/relationships/image" Target="../media/image1949.png"/><Relationship Id="rId1321" Type="http://schemas.openxmlformats.org/officeDocument/2006/relationships/customXml" Target="../ink/ink2744.xml"/><Relationship Id="rId1559" Type="http://schemas.openxmlformats.org/officeDocument/2006/relationships/customXml" Target="../ink/ink2863.xml"/><Relationship Id="rId58" Type="http://schemas.openxmlformats.org/officeDocument/2006/relationships/customXml" Target="../ink/ink2110.xml"/><Relationship Id="rId1419" Type="http://schemas.openxmlformats.org/officeDocument/2006/relationships/customXml" Target="../ink/ink2793.xml"/><Relationship Id="rId1626" Type="http://schemas.openxmlformats.org/officeDocument/2006/relationships/image" Target="../media/image2205.png"/><Relationship Id="rId274" Type="http://schemas.openxmlformats.org/officeDocument/2006/relationships/customXml" Target="../ink/ink2218.xml"/><Relationship Id="rId481" Type="http://schemas.openxmlformats.org/officeDocument/2006/relationships/customXml" Target="../ink/ink2323.xml"/><Relationship Id="rId134" Type="http://schemas.openxmlformats.org/officeDocument/2006/relationships/customXml" Target="../ink/ink2148.xml"/><Relationship Id="rId579" Type="http://schemas.openxmlformats.org/officeDocument/2006/relationships/customXml" Target="../ink/ink2372.xml"/><Relationship Id="rId786" Type="http://schemas.openxmlformats.org/officeDocument/2006/relationships/image" Target="../media/image1785.png"/><Relationship Id="rId993" Type="http://schemas.openxmlformats.org/officeDocument/2006/relationships/customXml" Target="../ink/ink2580.xml"/><Relationship Id="rId341" Type="http://schemas.openxmlformats.org/officeDocument/2006/relationships/image" Target="../media/image1565.png"/><Relationship Id="rId439" Type="http://schemas.openxmlformats.org/officeDocument/2006/relationships/customXml" Target="../ink/ink2302.xml"/><Relationship Id="rId646" Type="http://schemas.openxmlformats.org/officeDocument/2006/relationships/image" Target="../media/image1716.png"/><Relationship Id="rId1069" Type="http://schemas.openxmlformats.org/officeDocument/2006/relationships/customXml" Target="../ink/ink2618.xml"/><Relationship Id="rId1276" Type="http://schemas.openxmlformats.org/officeDocument/2006/relationships/image" Target="../media/image2030.png"/><Relationship Id="rId1483" Type="http://schemas.openxmlformats.org/officeDocument/2006/relationships/customXml" Target="../ink/ink2825.xml"/><Relationship Id="rId201" Type="http://schemas.openxmlformats.org/officeDocument/2006/relationships/image" Target="../media/image1495.png"/><Relationship Id="rId506" Type="http://schemas.openxmlformats.org/officeDocument/2006/relationships/image" Target="../media/image1646.png"/><Relationship Id="rId853" Type="http://schemas.openxmlformats.org/officeDocument/2006/relationships/customXml" Target="../ink/ink2510.xml"/><Relationship Id="rId1136" Type="http://schemas.openxmlformats.org/officeDocument/2006/relationships/image" Target="../media/image1960.png"/><Relationship Id="rId1690" Type="http://schemas.openxmlformats.org/officeDocument/2006/relationships/customXml" Target="../ink/ink2929.xml"/><Relationship Id="rId713" Type="http://schemas.openxmlformats.org/officeDocument/2006/relationships/image" Target="../media/image1749.png"/><Relationship Id="rId920" Type="http://schemas.openxmlformats.org/officeDocument/2006/relationships/image" Target="../media/image1852.png"/><Relationship Id="rId1343" Type="http://schemas.openxmlformats.org/officeDocument/2006/relationships/customXml" Target="../ink/ink2755.xml"/><Relationship Id="rId1550" Type="http://schemas.openxmlformats.org/officeDocument/2006/relationships/image" Target="../media/image2167.png"/><Relationship Id="rId1648" Type="http://schemas.openxmlformats.org/officeDocument/2006/relationships/image" Target="../media/image2216.png"/><Relationship Id="rId1203" Type="http://schemas.openxmlformats.org/officeDocument/2006/relationships/customXml" Target="../ink/ink2685.xml"/><Relationship Id="rId1410" Type="http://schemas.openxmlformats.org/officeDocument/2006/relationships/image" Target="../media/image2097.png"/><Relationship Id="rId1508" Type="http://schemas.openxmlformats.org/officeDocument/2006/relationships/image" Target="../media/image2146.png"/><Relationship Id="rId1715" Type="http://schemas.openxmlformats.org/officeDocument/2006/relationships/image" Target="../media/image2249.png"/><Relationship Id="rId296" Type="http://schemas.openxmlformats.org/officeDocument/2006/relationships/customXml" Target="../ink/ink2229.xml"/><Relationship Id="rId156" Type="http://schemas.openxmlformats.org/officeDocument/2006/relationships/customXml" Target="../ink/ink2159.xml"/><Relationship Id="rId363" Type="http://schemas.openxmlformats.org/officeDocument/2006/relationships/image" Target="../media/image1575.png"/><Relationship Id="rId570" Type="http://schemas.openxmlformats.org/officeDocument/2006/relationships/image" Target="../media/image1678.png"/><Relationship Id="rId223" Type="http://schemas.openxmlformats.org/officeDocument/2006/relationships/image" Target="../media/image1506.png"/><Relationship Id="rId430" Type="http://schemas.openxmlformats.org/officeDocument/2006/relationships/image" Target="../media/image1608.png"/><Relationship Id="rId668" Type="http://schemas.openxmlformats.org/officeDocument/2006/relationships/image" Target="../media/image1727.png"/><Relationship Id="rId875" Type="http://schemas.openxmlformats.org/officeDocument/2006/relationships/customXml" Target="../ink/ink2521.xml"/><Relationship Id="rId1060" Type="http://schemas.openxmlformats.org/officeDocument/2006/relationships/image" Target="../media/image1922.png"/><Relationship Id="rId1298" Type="http://schemas.openxmlformats.org/officeDocument/2006/relationships/image" Target="../media/image2041.png"/><Relationship Id="rId528" Type="http://schemas.openxmlformats.org/officeDocument/2006/relationships/image" Target="../media/image1657.png"/><Relationship Id="rId735" Type="http://schemas.openxmlformats.org/officeDocument/2006/relationships/image" Target="../media/image1760.png"/><Relationship Id="rId942" Type="http://schemas.openxmlformats.org/officeDocument/2006/relationships/image" Target="../media/image1863.png"/><Relationship Id="rId1158" Type="http://schemas.openxmlformats.org/officeDocument/2006/relationships/image" Target="../media/image1971.png"/><Relationship Id="rId1365" Type="http://schemas.openxmlformats.org/officeDocument/2006/relationships/customXml" Target="../ink/ink2766.xml"/><Relationship Id="rId1572" Type="http://schemas.openxmlformats.org/officeDocument/2006/relationships/image" Target="../media/image2178.png"/><Relationship Id="rId1018" Type="http://schemas.openxmlformats.org/officeDocument/2006/relationships/image" Target="../media/image1901.png"/><Relationship Id="rId1225" Type="http://schemas.openxmlformats.org/officeDocument/2006/relationships/customXml" Target="../ink/ink2696.xml"/><Relationship Id="rId1432" Type="http://schemas.openxmlformats.org/officeDocument/2006/relationships/image" Target="../media/image2108.png"/><Relationship Id="rId71" Type="http://schemas.openxmlformats.org/officeDocument/2006/relationships/image" Target="../media/image1430.png"/><Relationship Id="rId802" Type="http://schemas.openxmlformats.org/officeDocument/2006/relationships/image" Target="../media/image1793.png"/><Relationship Id="rId1737" Type="http://schemas.openxmlformats.org/officeDocument/2006/relationships/image" Target="../media/image2260.png"/><Relationship Id="rId29" Type="http://schemas.openxmlformats.org/officeDocument/2006/relationships/image" Target="../media/image1409.png"/><Relationship Id="rId178" Type="http://schemas.openxmlformats.org/officeDocument/2006/relationships/customXml" Target="../ink/ink2170.xml"/><Relationship Id="rId385" Type="http://schemas.openxmlformats.org/officeDocument/2006/relationships/image" Target="../media/image1586.png"/><Relationship Id="rId592" Type="http://schemas.openxmlformats.org/officeDocument/2006/relationships/image" Target="../media/image1689.png"/><Relationship Id="rId245" Type="http://schemas.openxmlformats.org/officeDocument/2006/relationships/image" Target="../media/image1517.png"/><Relationship Id="rId452" Type="http://schemas.openxmlformats.org/officeDocument/2006/relationships/image" Target="../media/image1619.png"/><Relationship Id="rId897" Type="http://schemas.openxmlformats.org/officeDocument/2006/relationships/customXml" Target="../ink/ink2532.xml"/><Relationship Id="rId1082" Type="http://schemas.openxmlformats.org/officeDocument/2006/relationships/image" Target="../media/image1933.png"/><Relationship Id="rId105" Type="http://schemas.openxmlformats.org/officeDocument/2006/relationships/image" Target="../media/image1447.png"/><Relationship Id="rId312" Type="http://schemas.openxmlformats.org/officeDocument/2006/relationships/customXml" Target="../ink/ink2237.xml"/><Relationship Id="rId757" Type="http://schemas.openxmlformats.org/officeDocument/2006/relationships/image" Target="../media/image1771.png"/><Relationship Id="rId964" Type="http://schemas.openxmlformats.org/officeDocument/2006/relationships/image" Target="../media/image1874.png"/><Relationship Id="rId1387" Type="http://schemas.openxmlformats.org/officeDocument/2006/relationships/customXml" Target="../ink/ink2777.xml"/><Relationship Id="rId1594" Type="http://schemas.openxmlformats.org/officeDocument/2006/relationships/image" Target="../media/image2189.png"/><Relationship Id="rId93" Type="http://schemas.openxmlformats.org/officeDocument/2006/relationships/image" Target="../media/image1441.png"/><Relationship Id="rId617" Type="http://schemas.openxmlformats.org/officeDocument/2006/relationships/customXml" Target="../ink/ink2391.xml"/><Relationship Id="rId824" Type="http://schemas.openxmlformats.org/officeDocument/2006/relationships/image" Target="../media/image1804.png"/><Relationship Id="rId1247" Type="http://schemas.openxmlformats.org/officeDocument/2006/relationships/customXml" Target="../ink/ink2707.xml"/><Relationship Id="rId1454" Type="http://schemas.openxmlformats.org/officeDocument/2006/relationships/image" Target="../media/image2119.png"/><Relationship Id="rId1661" Type="http://schemas.openxmlformats.org/officeDocument/2006/relationships/customXml" Target="../ink/ink2914.xml"/><Relationship Id="rId1107" Type="http://schemas.openxmlformats.org/officeDocument/2006/relationships/customXml" Target="../ink/ink2637.xml"/><Relationship Id="rId1314" Type="http://schemas.openxmlformats.org/officeDocument/2006/relationships/image" Target="../media/image2049.png"/><Relationship Id="rId1521" Type="http://schemas.openxmlformats.org/officeDocument/2006/relationships/customXml" Target="../ink/ink2844.xml"/><Relationship Id="rId1759" Type="http://schemas.openxmlformats.org/officeDocument/2006/relationships/image" Target="../media/image2271.png"/><Relationship Id="rId1619" Type="http://schemas.openxmlformats.org/officeDocument/2006/relationships/customXml" Target="../ink/ink2893.xml"/><Relationship Id="rId20" Type="http://schemas.openxmlformats.org/officeDocument/2006/relationships/customXml" Target="../ink/ink2091.xml"/><Relationship Id="rId267" Type="http://schemas.openxmlformats.org/officeDocument/2006/relationships/image" Target="../media/image1528.png"/><Relationship Id="rId474" Type="http://schemas.openxmlformats.org/officeDocument/2006/relationships/image" Target="../media/image1630.png"/><Relationship Id="rId127" Type="http://schemas.openxmlformats.org/officeDocument/2006/relationships/image" Target="../media/image1458.png"/><Relationship Id="rId681" Type="http://schemas.openxmlformats.org/officeDocument/2006/relationships/customXml" Target="../ink/ink2423.xml"/><Relationship Id="rId779" Type="http://schemas.openxmlformats.org/officeDocument/2006/relationships/customXml" Target="../ink/ink2473.xml"/><Relationship Id="rId986" Type="http://schemas.openxmlformats.org/officeDocument/2006/relationships/image" Target="../media/image1885.png"/><Relationship Id="rId334" Type="http://schemas.openxmlformats.org/officeDocument/2006/relationships/customXml" Target="../ink/ink2248.xml"/><Relationship Id="rId541" Type="http://schemas.openxmlformats.org/officeDocument/2006/relationships/customXml" Target="../ink/ink2353.xml"/><Relationship Id="rId639" Type="http://schemas.openxmlformats.org/officeDocument/2006/relationships/customXml" Target="../ink/ink2402.xml"/><Relationship Id="rId1171" Type="http://schemas.openxmlformats.org/officeDocument/2006/relationships/customXml" Target="../ink/ink2669.xml"/><Relationship Id="rId1269" Type="http://schemas.openxmlformats.org/officeDocument/2006/relationships/customXml" Target="../ink/ink2718.xml"/><Relationship Id="rId1476" Type="http://schemas.openxmlformats.org/officeDocument/2006/relationships/image" Target="../media/image2130.png"/><Relationship Id="rId401" Type="http://schemas.openxmlformats.org/officeDocument/2006/relationships/image" Target="../media/image1594.png"/><Relationship Id="rId846" Type="http://schemas.openxmlformats.org/officeDocument/2006/relationships/image" Target="../media/image1815.png"/><Relationship Id="rId1031" Type="http://schemas.openxmlformats.org/officeDocument/2006/relationships/customXml" Target="../ink/ink2599.xml"/><Relationship Id="rId1129" Type="http://schemas.openxmlformats.org/officeDocument/2006/relationships/customXml" Target="../ink/ink2648.xml"/><Relationship Id="rId1683" Type="http://schemas.openxmlformats.org/officeDocument/2006/relationships/customXml" Target="../ink/ink2925.xml"/><Relationship Id="rId706" Type="http://schemas.openxmlformats.org/officeDocument/2006/relationships/customXml" Target="../ink/ink2436.xml"/><Relationship Id="rId913" Type="http://schemas.openxmlformats.org/officeDocument/2006/relationships/customXml" Target="../ink/ink2540.xml"/><Relationship Id="rId1336" Type="http://schemas.openxmlformats.org/officeDocument/2006/relationships/image" Target="../media/image2060.png"/><Relationship Id="rId1543" Type="http://schemas.openxmlformats.org/officeDocument/2006/relationships/customXml" Target="../ink/ink2855.xml"/><Relationship Id="rId1750" Type="http://schemas.openxmlformats.org/officeDocument/2006/relationships/customXml" Target="../ink/ink2959.xml"/><Relationship Id="rId42" Type="http://schemas.openxmlformats.org/officeDocument/2006/relationships/customXml" Target="../ink/ink2102.xml"/><Relationship Id="rId1403" Type="http://schemas.openxmlformats.org/officeDocument/2006/relationships/customXml" Target="../ink/ink2785.xml"/><Relationship Id="rId1610" Type="http://schemas.openxmlformats.org/officeDocument/2006/relationships/image" Target="../media/image2197.png"/><Relationship Id="rId191" Type="http://schemas.openxmlformats.org/officeDocument/2006/relationships/image" Target="../media/image1490.png"/><Relationship Id="rId1708" Type="http://schemas.openxmlformats.org/officeDocument/2006/relationships/customXml" Target="../ink/ink2938.xml"/><Relationship Id="rId289" Type="http://schemas.openxmlformats.org/officeDocument/2006/relationships/image" Target="../media/image1539.png"/><Relationship Id="rId496" Type="http://schemas.openxmlformats.org/officeDocument/2006/relationships/image" Target="../media/image1641.png"/><Relationship Id="rId149" Type="http://schemas.openxmlformats.org/officeDocument/2006/relationships/image" Target="../media/image1469.png"/><Relationship Id="rId356" Type="http://schemas.openxmlformats.org/officeDocument/2006/relationships/customXml" Target="../ink/ink2260.xml"/><Relationship Id="rId563" Type="http://schemas.openxmlformats.org/officeDocument/2006/relationships/customXml" Target="../ink/ink2364.xml"/><Relationship Id="rId770" Type="http://schemas.openxmlformats.org/officeDocument/2006/relationships/image" Target="../media/image1777.png"/><Relationship Id="rId1193" Type="http://schemas.openxmlformats.org/officeDocument/2006/relationships/customXml" Target="../ink/ink2680.xml"/><Relationship Id="rId216" Type="http://schemas.openxmlformats.org/officeDocument/2006/relationships/customXml" Target="../ink/ink2189.xml"/><Relationship Id="rId423" Type="http://schemas.openxmlformats.org/officeDocument/2006/relationships/customXml" Target="../ink/ink2294.xml"/><Relationship Id="rId868" Type="http://schemas.openxmlformats.org/officeDocument/2006/relationships/image" Target="../media/image1826.png"/><Relationship Id="rId1053" Type="http://schemas.openxmlformats.org/officeDocument/2006/relationships/customXml" Target="../ink/ink2610.xml"/><Relationship Id="rId1260" Type="http://schemas.openxmlformats.org/officeDocument/2006/relationships/image" Target="../media/image2022.png"/><Relationship Id="rId1498" Type="http://schemas.openxmlformats.org/officeDocument/2006/relationships/image" Target="../media/image2141.png"/><Relationship Id="rId630" Type="http://schemas.openxmlformats.org/officeDocument/2006/relationships/image" Target="../media/image1708.png"/><Relationship Id="rId728" Type="http://schemas.openxmlformats.org/officeDocument/2006/relationships/customXml" Target="../ink/ink2447.xml"/><Relationship Id="rId935" Type="http://schemas.openxmlformats.org/officeDocument/2006/relationships/customXml" Target="../ink/ink2551.xml"/><Relationship Id="rId1358" Type="http://schemas.openxmlformats.org/officeDocument/2006/relationships/image" Target="../media/image2071.png"/><Relationship Id="rId1565" Type="http://schemas.openxmlformats.org/officeDocument/2006/relationships/customXml" Target="../ink/ink2866.xml"/><Relationship Id="rId64" Type="http://schemas.openxmlformats.org/officeDocument/2006/relationships/customXml" Target="../ink/ink2113.xml"/><Relationship Id="rId1120" Type="http://schemas.openxmlformats.org/officeDocument/2006/relationships/image" Target="../media/image1952.png"/><Relationship Id="rId1218" Type="http://schemas.openxmlformats.org/officeDocument/2006/relationships/image" Target="../media/image2001.png"/><Relationship Id="rId1425" Type="http://schemas.openxmlformats.org/officeDocument/2006/relationships/customXml" Target="../ink/ink2796.xml"/><Relationship Id="rId1632" Type="http://schemas.openxmlformats.org/officeDocument/2006/relationships/image" Target="../media/image2208.png"/><Relationship Id="rId280" Type="http://schemas.openxmlformats.org/officeDocument/2006/relationships/customXml" Target="../ink/ink2221.xml"/><Relationship Id="rId140" Type="http://schemas.openxmlformats.org/officeDocument/2006/relationships/customXml" Target="../ink/ink2151.xml"/><Relationship Id="rId378" Type="http://schemas.openxmlformats.org/officeDocument/2006/relationships/customXml" Target="../ink/ink2271.xml"/><Relationship Id="rId585" Type="http://schemas.openxmlformats.org/officeDocument/2006/relationships/customXml" Target="../ink/ink2375.xml"/><Relationship Id="rId792" Type="http://schemas.openxmlformats.org/officeDocument/2006/relationships/image" Target="../media/image1788.png"/><Relationship Id="rId6" Type="http://schemas.openxmlformats.org/officeDocument/2006/relationships/customXml" Target="../ink/ink2084.xml"/><Relationship Id="rId238" Type="http://schemas.openxmlformats.org/officeDocument/2006/relationships/customXml" Target="../ink/ink2200.xml"/><Relationship Id="rId445" Type="http://schemas.openxmlformats.org/officeDocument/2006/relationships/customXml" Target="../ink/ink2305.xml"/><Relationship Id="rId652" Type="http://schemas.openxmlformats.org/officeDocument/2006/relationships/image" Target="../media/image1719.png"/><Relationship Id="rId1075" Type="http://schemas.openxmlformats.org/officeDocument/2006/relationships/customXml" Target="../ink/ink2621.xml"/><Relationship Id="rId1282" Type="http://schemas.openxmlformats.org/officeDocument/2006/relationships/image" Target="../media/image2033.png"/><Relationship Id="rId305" Type="http://schemas.openxmlformats.org/officeDocument/2006/relationships/image" Target="../media/image1547.png"/><Relationship Id="rId512" Type="http://schemas.openxmlformats.org/officeDocument/2006/relationships/image" Target="../media/image1649.png"/><Relationship Id="rId957" Type="http://schemas.openxmlformats.org/officeDocument/2006/relationships/customXml" Target="../ink/ink2562.xml"/><Relationship Id="rId1142" Type="http://schemas.openxmlformats.org/officeDocument/2006/relationships/image" Target="../media/image1963.png"/><Relationship Id="rId1587" Type="http://schemas.openxmlformats.org/officeDocument/2006/relationships/customXml" Target="../ink/ink2877.xml"/><Relationship Id="rId86" Type="http://schemas.openxmlformats.org/officeDocument/2006/relationships/customXml" Target="../ink/ink2124.xml"/><Relationship Id="rId817" Type="http://schemas.openxmlformats.org/officeDocument/2006/relationships/customXml" Target="../ink/ink2492.xml"/><Relationship Id="rId1002" Type="http://schemas.openxmlformats.org/officeDocument/2006/relationships/image" Target="../media/image1893.png"/><Relationship Id="rId1447" Type="http://schemas.openxmlformats.org/officeDocument/2006/relationships/customXml" Target="../ink/ink2807.xml"/><Relationship Id="rId1654" Type="http://schemas.openxmlformats.org/officeDocument/2006/relationships/image" Target="../media/image2219.png"/><Relationship Id="rId1307" Type="http://schemas.openxmlformats.org/officeDocument/2006/relationships/customXml" Target="../ink/ink2737.xml"/><Relationship Id="rId1514" Type="http://schemas.openxmlformats.org/officeDocument/2006/relationships/image" Target="../media/image2149.png"/><Relationship Id="rId1721" Type="http://schemas.openxmlformats.org/officeDocument/2006/relationships/image" Target="../media/image2252.png"/><Relationship Id="rId13" Type="http://schemas.openxmlformats.org/officeDocument/2006/relationships/image" Target="../media/image1401.png"/><Relationship Id="rId162" Type="http://schemas.openxmlformats.org/officeDocument/2006/relationships/customXml" Target="../ink/ink2162.xml"/><Relationship Id="rId467" Type="http://schemas.openxmlformats.org/officeDocument/2006/relationships/customXml" Target="../ink/ink2316.xml"/><Relationship Id="rId1097" Type="http://schemas.openxmlformats.org/officeDocument/2006/relationships/customXml" Target="../ink/ink2632.xml"/><Relationship Id="rId674" Type="http://schemas.openxmlformats.org/officeDocument/2006/relationships/image" Target="../media/image1730.png"/><Relationship Id="rId881" Type="http://schemas.openxmlformats.org/officeDocument/2006/relationships/customXml" Target="../ink/ink2524.xml"/><Relationship Id="rId979" Type="http://schemas.openxmlformats.org/officeDocument/2006/relationships/customXml" Target="../ink/ink2573.xml"/><Relationship Id="rId327" Type="http://schemas.openxmlformats.org/officeDocument/2006/relationships/image" Target="../media/image1558.png"/><Relationship Id="rId534" Type="http://schemas.openxmlformats.org/officeDocument/2006/relationships/image" Target="../media/image1660.png"/><Relationship Id="rId741" Type="http://schemas.openxmlformats.org/officeDocument/2006/relationships/image" Target="../media/image1763.png"/><Relationship Id="rId839" Type="http://schemas.openxmlformats.org/officeDocument/2006/relationships/customXml" Target="../ink/ink2503.xml"/><Relationship Id="rId1164" Type="http://schemas.openxmlformats.org/officeDocument/2006/relationships/image" Target="../media/image1974.png"/><Relationship Id="rId1371" Type="http://schemas.openxmlformats.org/officeDocument/2006/relationships/customXml" Target="../ink/ink2769.xml"/><Relationship Id="rId1469" Type="http://schemas.openxmlformats.org/officeDocument/2006/relationships/customXml" Target="../ink/ink2818.xml"/><Relationship Id="rId601" Type="http://schemas.openxmlformats.org/officeDocument/2006/relationships/customXml" Target="../ink/ink2383.xml"/><Relationship Id="rId1024" Type="http://schemas.openxmlformats.org/officeDocument/2006/relationships/image" Target="../media/image1904.png"/><Relationship Id="rId1231" Type="http://schemas.openxmlformats.org/officeDocument/2006/relationships/customXml" Target="../ink/ink2699.xml"/><Relationship Id="rId1676" Type="http://schemas.openxmlformats.org/officeDocument/2006/relationships/image" Target="../media/image2230.png"/><Relationship Id="rId906" Type="http://schemas.openxmlformats.org/officeDocument/2006/relationships/image" Target="../media/image1845.png"/><Relationship Id="rId1329" Type="http://schemas.openxmlformats.org/officeDocument/2006/relationships/customXml" Target="../ink/ink2748.xml"/><Relationship Id="rId1536" Type="http://schemas.openxmlformats.org/officeDocument/2006/relationships/image" Target="../media/image2160.png"/><Relationship Id="rId1743" Type="http://schemas.openxmlformats.org/officeDocument/2006/relationships/image" Target="../media/image2263.png"/><Relationship Id="rId35" Type="http://schemas.openxmlformats.org/officeDocument/2006/relationships/image" Target="../media/image1412.png"/><Relationship Id="rId1603" Type="http://schemas.openxmlformats.org/officeDocument/2006/relationships/customXml" Target="../ink/ink2885.xml"/><Relationship Id="rId184" Type="http://schemas.openxmlformats.org/officeDocument/2006/relationships/customXml" Target="../ink/ink2173.xml"/><Relationship Id="rId391" Type="http://schemas.openxmlformats.org/officeDocument/2006/relationships/image" Target="../media/image1589.png"/><Relationship Id="rId251" Type="http://schemas.openxmlformats.org/officeDocument/2006/relationships/image" Target="../media/image1520.png"/><Relationship Id="rId489" Type="http://schemas.openxmlformats.org/officeDocument/2006/relationships/customXml" Target="../ink/ink2327.xml"/><Relationship Id="rId696" Type="http://schemas.openxmlformats.org/officeDocument/2006/relationships/customXml" Target="../ink/ink2431.xml"/><Relationship Id="rId349" Type="http://schemas.openxmlformats.org/officeDocument/2006/relationships/image" Target="../media/image1569.png"/><Relationship Id="rId556" Type="http://schemas.openxmlformats.org/officeDocument/2006/relationships/image" Target="../media/image1671.png"/><Relationship Id="rId763" Type="http://schemas.openxmlformats.org/officeDocument/2006/relationships/image" Target="../media/image1774.png"/><Relationship Id="rId1186" Type="http://schemas.openxmlformats.org/officeDocument/2006/relationships/image" Target="../media/image1985.png"/><Relationship Id="rId1393" Type="http://schemas.openxmlformats.org/officeDocument/2006/relationships/customXml" Target="../ink/ink2780.xml"/><Relationship Id="rId111" Type="http://schemas.openxmlformats.org/officeDocument/2006/relationships/image" Target="../media/image1450.png"/><Relationship Id="rId209" Type="http://schemas.openxmlformats.org/officeDocument/2006/relationships/image" Target="../media/image1499.png"/><Relationship Id="rId416" Type="http://schemas.openxmlformats.org/officeDocument/2006/relationships/customXml" Target="../ink/ink2290.xml"/><Relationship Id="rId970" Type="http://schemas.openxmlformats.org/officeDocument/2006/relationships/image" Target="../media/image1877.png"/><Relationship Id="rId1046" Type="http://schemas.openxmlformats.org/officeDocument/2006/relationships/image" Target="../media/image1915.png"/><Relationship Id="rId1253" Type="http://schemas.openxmlformats.org/officeDocument/2006/relationships/customXml" Target="../ink/ink2710.xml"/><Relationship Id="rId1698" Type="http://schemas.openxmlformats.org/officeDocument/2006/relationships/customXml" Target="../ink/ink2933.xml"/><Relationship Id="rId623" Type="http://schemas.openxmlformats.org/officeDocument/2006/relationships/customXml" Target="../ink/ink2394.xml"/><Relationship Id="rId830" Type="http://schemas.openxmlformats.org/officeDocument/2006/relationships/image" Target="../media/image1807.png"/><Relationship Id="rId928" Type="http://schemas.openxmlformats.org/officeDocument/2006/relationships/image" Target="../media/image1856.png"/><Relationship Id="rId1460" Type="http://schemas.openxmlformats.org/officeDocument/2006/relationships/image" Target="../media/image2122.png"/><Relationship Id="rId1558" Type="http://schemas.openxmlformats.org/officeDocument/2006/relationships/image" Target="../media/image2171.png"/><Relationship Id="rId57" Type="http://schemas.openxmlformats.org/officeDocument/2006/relationships/image" Target="../media/image1423.png"/><Relationship Id="rId1113" Type="http://schemas.openxmlformats.org/officeDocument/2006/relationships/customXml" Target="../ink/ink2640.xml"/><Relationship Id="rId1320" Type="http://schemas.openxmlformats.org/officeDocument/2006/relationships/image" Target="../media/image2052.png"/><Relationship Id="rId1418" Type="http://schemas.openxmlformats.org/officeDocument/2006/relationships/image" Target="../media/image2101.png"/><Relationship Id="rId1625" Type="http://schemas.openxmlformats.org/officeDocument/2006/relationships/customXml" Target="../ink/ink2896.xml"/><Relationship Id="rId273" Type="http://schemas.openxmlformats.org/officeDocument/2006/relationships/image" Target="../media/image1531.png"/><Relationship Id="rId480" Type="http://schemas.openxmlformats.org/officeDocument/2006/relationships/image" Target="../media/image1633.png"/><Relationship Id="rId133" Type="http://schemas.openxmlformats.org/officeDocument/2006/relationships/image" Target="../media/image1461.png"/><Relationship Id="rId340" Type="http://schemas.openxmlformats.org/officeDocument/2006/relationships/customXml" Target="../ink/ink2251.xml"/><Relationship Id="rId578" Type="http://schemas.openxmlformats.org/officeDocument/2006/relationships/image" Target="../media/image1682.png"/><Relationship Id="rId785" Type="http://schemas.openxmlformats.org/officeDocument/2006/relationships/customXml" Target="../ink/ink2476.xml"/><Relationship Id="rId992" Type="http://schemas.openxmlformats.org/officeDocument/2006/relationships/image" Target="../media/image1888.png"/><Relationship Id="rId200" Type="http://schemas.openxmlformats.org/officeDocument/2006/relationships/customXml" Target="../ink/ink2181.xml"/><Relationship Id="rId438" Type="http://schemas.openxmlformats.org/officeDocument/2006/relationships/image" Target="../media/image1612.png"/><Relationship Id="rId645" Type="http://schemas.openxmlformats.org/officeDocument/2006/relationships/customXml" Target="../ink/ink2405.xml"/><Relationship Id="rId852" Type="http://schemas.openxmlformats.org/officeDocument/2006/relationships/image" Target="../media/image1818.png"/><Relationship Id="rId1068" Type="http://schemas.openxmlformats.org/officeDocument/2006/relationships/image" Target="../media/image1926.png"/><Relationship Id="rId1275" Type="http://schemas.openxmlformats.org/officeDocument/2006/relationships/customXml" Target="../ink/ink2721.xml"/><Relationship Id="rId1482" Type="http://schemas.openxmlformats.org/officeDocument/2006/relationships/image" Target="../media/image2133.png"/><Relationship Id="rId505" Type="http://schemas.openxmlformats.org/officeDocument/2006/relationships/customXml" Target="../ink/ink2335.xml"/><Relationship Id="rId712" Type="http://schemas.openxmlformats.org/officeDocument/2006/relationships/customXml" Target="../ink/ink2439.xml"/><Relationship Id="rId1135" Type="http://schemas.openxmlformats.org/officeDocument/2006/relationships/customXml" Target="../ink/ink2651.xml"/><Relationship Id="rId1342" Type="http://schemas.openxmlformats.org/officeDocument/2006/relationships/image" Target="../media/image2063.png"/><Relationship Id="rId79" Type="http://schemas.openxmlformats.org/officeDocument/2006/relationships/image" Target="../media/image1434.png"/><Relationship Id="rId1202" Type="http://schemas.openxmlformats.org/officeDocument/2006/relationships/image" Target="../media/image1993.png"/><Relationship Id="rId1647" Type="http://schemas.openxmlformats.org/officeDocument/2006/relationships/customXml" Target="../ink/ink2907.xml"/><Relationship Id="rId1507" Type="http://schemas.openxmlformats.org/officeDocument/2006/relationships/customXml" Target="../ink/ink2837.xml"/><Relationship Id="rId1714" Type="http://schemas.openxmlformats.org/officeDocument/2006/relationships/customXml" Target="../ink/ink2941.xml"/><Relationship Id="rId295" Type="http://schemas.openxmlformats.org/officeDocument/2006/relationships/image" Target="../media/image1542.png"/><Relationship Id="rId155" Type="http://schemas.openxmlformats.org/officeDocument/2006/relationships/image" Target="../media/image1472.png"/><Relationship Id="rId362" Type="http://schemas.openxmlformats.org/officeDocument/2006/relationships/customXml" Target="../ink/ink2263.xml"/><Relationship Id="rId1297" Type="http://schemas.openxmlformats.org/officeDocument/2006/relationships/customXml" Target="../ink/ink2732.xml"/><Relationship Id="rId222" Type="http://schemas.openxmlformats.org/officeDocument/2006/relationships/customXml" Target="../ink/ink2192.xml"/><Relationship Id="rId667" Type="http://schemas.openxmlformats.org/officeDocument/2006/relationships/customXml" Target="../ink/ink2416.xml"/><Relationship Id="rId874" Type="http://schemas.openxmlformats.org/officeDocument/2006/relationships/image" Target="../media/image1829.png"/><Relationship Id="rId527" Type="http://schemas.openxmlformats.org/officeDocument/2006/relationships/customXml" Target="../ink/ink2346.xml"/><Relationship Id="rId734" Type="http://schemas.openxmlformats.org/officeDocument/2006/relationships/customXml" Target="../ink/ink2450.xml"/><Relationship Id="rId941" Type="http://schemas.openxmlformats.org/officeDocument/2006/relationships/customXml" Target="../ink/ink2554.xml"/><Relationship Id="rId1157" Type="http://schemas.openxmlformats.org/officeDocument/2006/relationships/customXml" Target="../ink/ink2662.xml"/><Relationship Id="rId1364" Type="http://schemas.openxmlformats.org/officeDocument/2006/relationships/image" Target="../media/image2074.png"/><Relationship Id="rId1571" Type="http://schemas.openxmlformats.org/officeDocument/2006/relationships/customXml" Target="../ink/ink2869.xml"/><Relationship Id="rId70" Type="http://schemas.openxmlformats.org/officeDocument/2006/relationships/customXml" Target="../ink/ink2116.xml"/><Relationship Id="rId801" Type="http://schemas.openxmlformats.org/officeDocument/2006/relationships/customXml" Target="../ink/ink2484.xml"/><Relationship Id="rId1017" Type="http://schemas.openxmlformats.org/officeDocument/2006/relationships/customXml" Target="../ink/ink2592.xml"/><Relationship Id="rId1224" Type="http://schemas.openxmlformats.org/officeDocument/2006/relationships/image" Target="../media/image2004.png"/><Relationship Id="rId1431" Type="http://schemas.openxmlformats.org/officeDocument/2006/relationships/customXml" Target="../ink/ink2799.xml"/><Relationship Id="rId1669" Type="http://schemas.openxmlformats.org/officeDocument/2006/relationships/customXml" Target="../ink/ink2918.xml"/><Relationship Id="rId1529" Type="http://schemas.openxmlformats.org/officeDocument/2006/relationships/customXml" Target="../ink/ink2848.xml"/><Relationship Id="rId1736" Type="http://schemas.openxmlformats.org/officeDocument/2006/relationships/customXml" Target="../ink/ink2952.xml"/><Relationship Id="rId28" Type="http://schemas.openxmlformats.org/officeDocument/2006/relationships/customXml" Target="../ink/ink2095.xml"/><Relationship Id="rId177" Type="http://schemas.openxmlformats.org/officeDocument/2006/relationships/image" Target="../media/image1483.png"/><Relationship Id="rId384" Type="http://schemas.openxmlformats.org/officeDocument/2006/relationships/customXml" Target="../ink/ink2274.xml"/><Relationship Id="rId591" Type="http://schemas.openxmlformats.org/officeDocument/2006/relationships/customXml" Target="../ink/ink2378.xml"/><Relationship Id="rId244" Type="http://schemas.openxmlformats.org/officeDocument/2006/relationships/customXml" Target="../ink/ink2203.xml"/><Relationship Id="rId689" Type="http://schemas.openxmlformats.org/officeDocument/2006/relationships/customXml" Target="../ink/ink2427.xml"/><Relationship Id="rId896" Type="http://schemas.openxmlformats.org/officeDocument/2006/relationships/image" Target="../media/image1840.png"/><Relationship Id="rId1081" Type="http://schemas.openxmlformats.org/officeDocument/2006/relationships/customXml" Target="../ink/ink2624.xml"/><Relationship Id="rId451" Type="http://schemas.openxmlformats.org/officeDocument/2006/relationships/customXml" Target="../ink/ink2308.xml"/><Relationship Id="rId549" Type="http://schemas.openxmlformats.org/officeDocument/2006/relationships/customXml" Target="../ink/ink2357.xml"/><Relationship Id="rId756" Type="http://schemas.openxmlformats.org/officeDocument/2006/relationships/customXml" Target="../ink/ink2461.xml"/><Relationship Id="rId1179" Type="http://schemas.openxmlformats.org/officeDocument/2006/relationships/customXml" Target="../ink/ink2673.xml"/><Relationship Id="rId1386" Type="http://schemas.openxmlformats.org/officeDocument/2006/relationships/image" Target="../media/image2085.png"/><Relationship Id="rId1593" Type="http://schemas.openxmlformats.org/officeDocument/2006/relationships/customXml" Target="../ink/ink2880.xml"/><Relationship Id="rId104" Type="http://schemas.openxmlformats.org/officeDocument/2006/relationships/customXml" Target="../ink/ink2133.xml"/><Relationship Id="rId311" Type="http://schemas.openxmlformats.org/officeDocument/2006/relationships/image" Target="../media/image1550.png"/><Relationship Id="rId409" Type="http://schemas.openxmlformats.org/officeDocument/2006/relationships/image" Target="../media/image1598.png"/><Relationship Id="rId963" Type="http://schemas.openxmlformats.org/officeDocument/2006/relationships/customXml" Target="../ink/ink2565.xml"/><Relationship Id="rId1039" Type="http://schemas.openxmlformats.org/officeDocument/2006/relationships/customXml" Target="../ink/ink2603.xml"/><Relationship Id="rId1246" Type="http://schemas.openxmlformats.org/officeDocument/2006/relationships/image" Target="../media/image2015.png"/><Relationship Id="rId92" Type="http://schemas.openxmlformats.org/officeDocument/2006/relationships/customXml" Target="../ink/ink2127.xml"/><Relationship Id="rId616" Type="http://schemas.openxmlformats.org/officeDocument/2006/relationships/image" Target="../media/image1701.png"/><Relationship Id="rId823" Type="http://schemas.openxmlformats.org/officeDocument/2006/relationships/customXml" Target="../ink/ink2495.xml"/><Relationship Id="rId1453" Type="http://schemas.openxmlformats.org/officeDocument/2006/relationships/customXml" Target="../ink/ink2810.xml"/><Relationship Id="rId1660" Type="http://schemas.openxmlformats.org/officeDocument/2006/relationships/image" Target="../media/image2222.png"/><Relationship Id="rId1758" Type="http://schemas.openxmlformats.org/officeDocument/2006/relationships/customXml" Target="../ink/ink2963.xml"/><Relationship Id="rId1106" Type="http://schemas.openxmlformats.org/officeDocument/2006/relationships/image" Target="../media/image1945.png"/><Relationship Id="rId1313" Type="http://schemas.openxmlformats.org/officeDocument/2006/relationships/customXml" Target="../ink/ink2740.xml"/><Relationship Id="rId1520" Type="http://schemas.openxmlformats.org/officeDocument/2006/relationships/image" Target="../media/image2152.png"/><Relationship Id="rId1618" Type="http://schemas.openxmlformats.org/officeDocument/2006/relationships/image" Target="../media/image2201.png"/><Relationship Id="rId199" Type="http://schemas.openxmlformats.org/officeDocument/2006/relationships/image" Target="../media/image1494.png"/><Relationship Id="rId266" Type="http://schemas.openxmlformats.org/officeDocument/2006/relationships/customXml" Target="../ink/ink2214.xml"/><Relationship Id="rId473" Type="http://schemas.openxmlformats.org/officeDocument/2006/relationships/customXml" Target="../ink/ink2319.xml"/><Relationship Id="rId680" Type="http://schemas.openxmlformats.org/officeDocument/2006/relationships/image" Target="../media/image1733.png"/><Relationship Id="rId126" Type="http://schemas.openxmlformats.org/officeDocument/2006/relationships/customXml" Target="../ink/ink2144.xml"/><Relationship Id="rId333" Type="http://schemas.openxmlformats.org/officeDocument/2006/relationships/image" Target="../media/image1561.png"/><Relationship Id="rId540" Type="http://schemas.openxmlformats.org/officeDocument/2006/relationships/image" Target="../media/image1663.png"/><Relationship Id="rId778" Type="http://schemas.openxmlformats.org/officeDocument/2006/relationships/image" Target="../media/image1781.png"/><Relationship Id="rId985" Type="http://schemas.openxmlformats.org/officeDocument/2006/relationships/customXml" Target="../ink/ink2576.xml"/><Relationship Id="rId1170" Type="http://schemas.openxmlformats.org/officeDocument/2006/relationships/image" Target="../media/image1977.png"/><Relationship Id="rId638" Type="http://schemas.openxmlformats.org/officeDocument/2006/relationships/image" Target="../media/image1712.png"/><Relationship Id="rId845" Type="http://schemas.openxmlformats.org/officeDocument/2006/relationships/customXml" Target="../ink/ink2506.xml"/><Relationship Id="rId1030" Type="http://schemas.openxmlformats.org/officeDocument/2006/relationships/image" Target="../media/image1907.png"/><Relationship Id="rId1268" Type="http://schemas.openxmlformats.org/officeDocument/2006/relationships/image" Target="../media/image2026.png"/><Relationship Id="rId1475" Type="http://schemas.openxmlformats.org/officeDocument/2006/relationships/customXml" Target="../ink/ink2821.xml"/><Relationship Id="rId1682" Type="http://schemas.openxmlformats.org/officeDocument/2006/relationships/image" Target="../media/image2233.png"/><Relationship Id="rId400" Type="http://schemas.openxmlformats.org/officeDocument/2006/relationships/customXml" Target="../ink/ink2282.xml"/><Relationship Id="rId705" Type="http://schemas.openxmlformats.org/officeDocument/2006/relationships/image" Target="../media/image1745.png"/><Relationship Id="rId1128" Type="http://schemas.openxmlformats.org/officeDocument/2006/relationships/image" Target="../media/image1956.png"/><Relationship Id="rId1335" Type="http://schemas.openxmlformats.org/officeDocument/2006/relationships/customXml" Target="../ink/ink2751.xml"/><Relationship Id="rId1542" Type="http://schemas.openxmlformats.org/officeDocument/2006/relationships/image" Target="../media/image2163.png"/><Relationship Id="rId912" Type="http://schemas.openxmlformats.org/officeDocument/2006/relationships/image" Target="../media/image1848.png"/><Relationship Id="rId41" Type="http://schemas.openxmlformats.org/officeDocument/2006/relationships/image" Target="../media/image1415.png"/><Relationship Id="rId1402" Type="http://schemas.openxmlformats.org/officeDocument/2006/relationships/image" Target="../media/image2093.png"/><Relationship Id="rId1707" Type="http://schemas.openxmlformats.org/officeDocument/2006/relationships/image" Target="../media/image2245.png"/><Relationship Id="rId190" Type="http://schemas.openxmlformats.org/officeDocument/2006/relationships/customXml" Target="../ink/ink2176.xml"/><Relationship Id="rId288" Type="http://schemas.openxmlformats.org/officeDocument/2006/relationships/customXml" Target="../ink/ink2225.xml"/><Relationship Id="rId495" Type="http://schemas.openxmlformats.org/officeDocument/2006/relationships/customXml" Target="../ink/ink2330.xml"/><Relationship Id="rId148" Type="http://schemas.openxmlformats.org/officeDocument/2006/relationships/customXml" Target="../ink/ink2155.xml"/><Relationship Id="rId355" Type="http://schemas.openxmlformats.org/officeDocument/2006/relationships/customXml" Target="../ink/ink2259.xml"/><Relationship Id="rId562" Type="http://schemas.openxmlformats.org/officeDocument/2006/relationships/image" Target="../media/image1674.png"/><Relationship Id="rId1192" Type="http://schemas.openxmlformats.org/officeDocument/2006/relationships/image" Target="../media/image1988.png"/><Relationship Id="rId215" Type="http://schemas.openxmlformats.org/officeDocument/2006/relationships/image" Target="../media/image1502.png"/><Relationship Id="rId422" Type="http://schemas.openxmlformats.org/officeDocument/2006/relationships/image" Target="../media/image1604.png"/><Relationship Id="rId867" Type="http://schemas.openxmlformats.org/officeDocument/2006/relationships/customXml" Target="../ink/ink2517.xml"/><Relationship Id="rId1052" Type="http://schemas.openxmlformats.org/officeDocument/2006/relationships/image" Target="../media/image1918.png"/><Relationship Id="rId1497" Type="http://schemas.openxmlformats.org/officeDocument/2006/relationships/customXml" Target="../ink/ink2832.xml"/><Relationship Id="rId727" Type="http://schemas.openxmlformats.org/officeDocument/2006/relationships/image" Target="../media/image1756.png"/><Relationship Id="rId934" Type="http://schemas.openxmlformats.org/officeDocument/2006/relationships/image" Target="../media/image1859.png"/><Relationship Id="rId1357" Type="http://schemas.openxmlformats.org/officeDocument/2006/relationships/customXml" Target="../ink/ink2762.xml"/><Relationship Id="rId1564" Type="http://schemas.openxmlformats.org/officeDocument/2006/relationships/image" Target="../media/image2174.png"/><Relationship Id="rId63" Type="http://schemas.openxmlformats.org/officeDocument/2006/relationships/image" Target="../media/image1426.png"/><Relationship Id="rId1217" Type="http://schemas.openxmlformats.org/officeDocument/2006/relationships/customXml" Target="../ink/ink2692.xml"/><Relationship Id="rId1424" Type="http://schemas.openxmlformats.org/officeDocument/2006/relationships/image" Target="../media/image2104.png"/><Relationship Id="rId1631" Type="http://schemas.openxmlformats.org/officeDocument/2006/relationships/customXml" Target="../ink/ink2899.xml"/><Relationship Id="rId1729" Type="http://schemas.openxmlformats.org/officeDocument/2006/relationships/image" Target="../media/image2256.png"/><Relationship Id="rId377" Type="http://schemas.openxmlformats.org/officeDocument/2006/relationships/image" Target="../media/image1582.png"/><Relationship Id="rId584" Type="http://schemas.openxmlformats.org/officeDocument/2006/relationships/image" Target="../media/image1685.png"/><Relationship Id="rId5" Type="http://schemas.openxmlformats.org/officeDocument/2006/relationships/image" Target="../media/image1397.png"/><Relationship Id="rId237" Type="http://schemas.openxmlformats.org/officeDocument/2006/relationships/image" Target="../media/image1513.png"/><Relationship Id="rId791" Type="http://schemas.openxmlformats.org/officeDocument/2006/relationships/customXml" Target="../ink/ink2479.xml"/><Relationship Id="rId889" Type="http://schemas.openxmlformats.org/officeDocument/2006/relationships/customXml" Target="../ink/ink2528.xml"/><Relationship Id="rId1074" Type="http://schemas.openxmlformats.org/officeDocument/2006/relationships/image" Target="../media/image1929.png"/><Relationship Id="rId444" Type="http://schemas.openxmlformats.org/officeDocument/2006/relationships/image" Target="../media/image1615.png"/><Relationship Id="rId651" Type="http://schemas.openxmlformats.org/officeDocument/2006/relationships/customXml" Target="../ink/ink2408.xml"/><Relationship Id="rId749" Type="http://schemas.openxmlformats.org/officeDocument/2006/relationships/image" Target="../media/image1767.png"/><Relationship Id="rId1281" Type="http://schemas.openxmlformats.org/officeDocument/2006/relationships/customXml" Target="../ink/ink2724.xml"/><Relationship Id="rId1379" Type="http://schemas.openxmlformats.org/officeDocument/2006/relationships/customXml" Target="../ink/ink2773.xml"/><Relationship Id="rId1586" Type="http://schemas.openxmlformats.org/officeDocument/2006/relationships/image" Target="../media/image2185.png"/><Relationship Id="rId304" Type="http://schemas.openxmlformats.org/officeDocument/2006/relationships/customXml" Target="../ink/ink2233.xml"/><Relationship Id="rId511" Type="http://schemas.openxmlformats.org/officeDocument/2006/relationships/customXml" Target="../ink/ink2338.xml"/><Relationship Id="rId609" Type="http://schemas.openxmlformats.org/officeDocument/2006/relationships/customXml" Target="../ink/ink2387.xml"/><Relationship Id="rId956" Type="http://schemas.openxmlformats.org/officeDocument/2006/relationships/image" Target="../media/image1870.png"/><Relationship Id="rId1141" Type="http://schemas.openxmlformats.org/officeDocument/2006/relationships/customXml" Target="../ink/ink2654.xml"/><Relationship Id="rId1239" Type="http://schemas.openxmlformats.org/officeDocument/2006/relationships/customXml" Target="../ink/ink2703.xml"/><Relationship Id="rId85" Type="http://schemas.openxmlformats.org/officeDocument/2006/relationships/image" Target="../media/image1437.png"/><Relationship Id="rId816" Type="http://schemas.openxmlformats.org/officeDocument/2006/relationships/image" Target="../media/image1800.png"/><Relationship Id="rId1001" Type="http://schemas.openxmlformats.org/officeDocument/2006/relationships/customXml" Target="../ink/ink2584.xml"/><Relationship Id="rId1446" Type="http://schemas.openxmlformats.org/officeDocument/2006/relationships/image" Target="../media/image2115.png"/><Relationship Id="rId1653" Type="http://schemas.openxmlformats.org/officeDocument/2006/relationships/customXml" Target="../ink/ink2910.xml"/><Relationship Id="rId1306" Type="http://schemas.openxmlformats.org/officeDocument/2006/relationships/image" Target="../media/image2045.png"/><Relationship Id="rId1513" Type="http://schemas.openxmlformats.org/officeDocument/2006/relationships/customXml" Target="../ink/ink2840.xml"/><Relationship Id="rId1720" Type="http://schemas.openxmlformats.org/officeDocument/2006/relationships/customXml" Target="../ink/ink2944.xml"/><Relationship Id="rId12" Type="http://schemas.openxmlformats.org/officeDocument/2006/relationships/customXml" Target="../ink/ink2087.xml"/><Relationship Id="rId161" Type="http://schemas.openxmlformats.org/officeDocument/2006/relationships/image" Target="../media/image1475.png"/><Relationship Id="rId399" Type="http://schemas.openxmlformats.org/officeDocument/2006/relationships/image" Target="../media/image1593.png"/><Relationship Id="rId259" Type="http://schemas.openxmlformats.org/officeDocument/2006/relationships/image" Target="../media/image1524.png"/><Relationship Id="rId466" Type="http://schemas.openxmlformats.org/officeDocument/2006/relationships/image" Target="../media/image1626.png"/><Relationship Id="rId673" Type="http://schemas.openxmlformats.org/officeDocument/2006/relationships/customXml" Target="../ink/ink2419.xml"/><Relationship Id="rId880" Type="http://schemas.openxmlformats.org/officeDocument/2006/relationships/image" Target="../media/image1832.png"/><Relationship Id="rId1096" Type="http://schemas.openxmlformats.org/officeDocument/2006/relationships/image" Target="../media/image1940.png"/><Relationship Id="rId119" Type="http://schemas.openxmlformats.org/officeDocument/2006/relationships/image" Target="../media/image1454.png"/><Relationship Id="rId326" Type="http://schemas.openxmlformats.org/officeDocument/2006/relationships/customXml" Target="../ink/ink2244.xml"/><Relationship Id="rId533" Type="http://schemas.openxmlformats.org/officeDocument/2006/relationships/customXml" Target="../ink/ink2349.xml"/><Relationship Id="rId978" Type="http://schemas.openxmlformats.org/officeDocument/2006/relationships/image" Target="../media/image1881.png"/><Relationship Id="rId1163" Type="http://schemas.openxmlformats.org/officeDocument/2006/relationships/customXml" Target="../ink/ink2665.xml"/><Relationship Id="rId1370" Type="http://schemas.openxmlformats.org/officeDocument/2006/relationships/image" Target="../media/image2077.png"/><Relationship Id="rId740" Type="http://schemas.openxmlformats.org/officeDocument/2006/relationships/customXml" Target="../ink/ink2453.xml"/><Relationship Id="rId838" Type="http://schemas.openxmlformats.org/officeDocument/2006/relationships/image" Target="../media/image1811.png"/><Relationship Id="rId1023" Type="http://schemas.openxmlformats.org/officeDocument/2006/relationships/customXml" Target="../ink/ink2595.xml"/><Relationship Id="rId1468" Type="http://schemas.openxmlformats.org/officeDocument/2006/relationships/image" Target="../media/image2126.png"/><Relationship Id="rId1675" Type="http://schemas.openxmlformats.org/officeDocument/2006/relationships/customXml" Target="../ink/ink2921.xml"/><Relationship Id="rId600" Type="http://schemas.openxmlformats.org/officeDocument/2006/relationships/image" Target="../media/image1693.png"/><Relationship Id="rId1230" Type="http://schemas.openxmlformats.org/officeDocument/2006/relationships/image" Target="../media/image2007.png"/><Relationship Id="rId1328" Type="http://schemas.openxmlformats.org/officeDocument/2006/relationships/image" Target="../media/image2056.png"/><Relationship Id="rId1535" Type="http://schemas.openxmlformats.org/officeDocument/2006/relationships/customXml" Target="../ink/ink2851.xml"/><Relationship Id="rId905" Type="http://schemas.openxmlformats.org/officeDocument/2006/relationships/customXml" Target="../ink/ink2536.xml"/><Relationship Id="rId1742" Type="http://schemas.openxmlformats.org/officeDocument/2006/relationships/customXml" Target="../ink/ink2955.xml"/><Relationship Id="rId34" Type="http://schemas.openxmlformats.org/officeDocument/2006/relationships/customXml" Target="../ink/ink2098.xml"/><Relationship Id="rId1602" Type="http://schemas.openxmlformats.org/officeDocument/2006/relationships/image" Target="../media/image2193.png"/><Relationship Id="rId183" Type="http://schemas.openxmlformats.org/officeDocument/2006/relationships/image" Target="../media/image1486.png"/><Relationship Id="rId390" Type="http://schemas.openxmlformats.org/officeDocument/2006/relationships/customXml" Target="../ink/ink2277.xml"/><Relationship Id="rId250" Type="http://schemas.openxmlformats.org/officeDocument/2006/relationships/customXml" Target="../ink/ink2206.xml"/><Relationship Id="rId488" Type="http://schemas.openxmlformats.org/officeDocument/2006/relationships/image" Target="../media/image1637.png"/><Relationship Id="rId695" Type="http://schemas.openxmlformats.org/officeDocument/2006/relationships/customXml" Target="../ink/ink2430.xml"/><Relationship Id="rId110" Type="http://schemas.openxmlformats.org/officeDocument/2006/relationships/customXml" Target="../ink/ink2136.xml"/><Relationship Id="rId348" Type="http://schemas.openxmlformats.org/officeDocument/2006/relationships/customXml" Target="../ink/ink2255.xml"/><Relationship Id="rId555" Type="http://schemas.openxmlformats.org/officeDocument/2006/relationships/customXml" Target="../ink/ink2360.xml"/><Relationship Id="rId762" Type="http://schemas.openxmlformats.org/officeDocument/2006/relationships/customXml" Target="../ink/ink2464.xml"/><Relationship Id="rId1185" Type="http://schemas.openxmlformats.org/officeDocument/2006/relationships/customXml" Target="../ink/ink2676.xml"/><Relationship Id="rId1392" Type="http://schemas.openxmlformats.org/officeDocument/2006/relationships/image" Target="../media/image2088.png"/><Relationship Id="rId208" Type="http://schemas.openxmlformats.org/officeDocument/2006/relationships/customXml" Target="../ink/ink2185.xml"/><Relationship Id="rId415" Type="http://schemas.openxmlformats.org/officeDocument/2006/relationships/image" Target="../media/image1601.png"/><Relationship Id="rId622" Type="http://schemas.openxmlformats.org/officeDocument/2006/relationships/image" Target="../media/image1704.png"/><Relationship Id="rId1045" Type="http://schemas.openxmlformats.org/officeDocument/2006/relationships/customXml" Target="../ink/ink2606.xml"/><Relationship Id="rId1252" Type="http://schemas.openxmlformats.org/officeDocument/2006/relationships/image" Target="../media/image2018.png"/><Relationship Id="rId1697" Type="http://schemas.openxmlformats.org/officeDocument/2006/relationships/image" Target="../media/image2240.png"/><Relationship Id="rId927" Type="http://schemas.openxmlformats.org/officeDocument/2006/relationships/customXml" Target="../ink/ink2547.xml"/><Relationship Id="rId1112" Type="http://schemas.openxmlformats.org/officeDocument/2006/relationships/image" Target="../media/image1948.png"/><Relationship Id="rId1557" Type="http://schemas.openxmlformats.org/officeDocument/2006/relationships/customXml" Target="../ink/ink2862.xml"/><Relationship Id="rId56" Type="http://schemas.openxmlformats.org/officeDocument/2006/relationships/customXml" Target="../ink/ink2109.xml"/><Relationship Id="rId1417" Type="http://schemas.openxmlformats.org/officeDocument/2006/relationships/customXml" Target="../ink/ink2792.xml"/><Relationship Id="rId1624" Type="http://schemas.openxmlformats.org/officeDocument/2006/relationships/image" Target="../media/image2204.png"/><Relationship Id="rId272" Type="http://schemas.openxmlformats.org/officeDocument/2006/relationships/customXml" Target="../ink/ink2217.xml"/><Relationship Id="rId577" Type="http://schemas.openxmlformats.org/officeDocument/2006/relationships/customXml" Target="../ink/ink2371.xml"/><Relationship Id="rId132" Type="http://schemas.openxmlformats.org/officeDocument/2006/relationships/customXml" Target="../ink/ink2147.xml"/><Relationship Id="rId784" Type="http://schemas.openxmlformats.org/officeDocument/2006/relationships/image" Target="../media/image1784.png"/><Relationship Id="rId991" Type="http://schemas.openxmlformats.org/officeDocument/2006/relationships/customXml" Target="../ink/ink2579.xml"/><Relationship Id="rId1067" Type="http://schemas.openxmlformats.org/officeDocument/2006/relationships/customXml" Target="../ink/ink2617.xml"/><Relationship Id="rId437" Type="http://schemas.openxmlformats.org/officeDocument/2006/relationships/customXml" Target="../ink/ink2301.xml"/><Relationship Id="rId644" Type="http://schemas.openxmlformats.org/officeDocument/2006/relationships/image" Target="../media/image1715.png"/><Relationship Id="rId851" Type="http://schemas.openxmlformats.org/officeDocument/2006/relationships/customXml" Target="../ink/ink2509.xml"/><Relationship Id="rId1274" Type="http://schemas.openxmlformats.org/officeDocument/2006/relationships/image" Target="../media/image2029.png"/><Relationship Id="rId1481" Type="http://schemas.openxmlformats.org/officeDocument/2006/relationships/customXml" Target="../ink/ink2824.xml"/><Relationship Id="rId1579" Type="http://schemas.openxmlformats.org/officeDocument/2006/relationships/customXml" Target="../ink/ink2873.xml"/><Relationship Id="rId504" Type="http://schemas.openxmlformats.org/officeDocument/2006/relationships/image" Target="../media/image1645.png"/><Relationship Id="rId711" Type="http://schemas.openxmlformats.org/officeDocument/2006/relationships/image" Target="../media/image1748.png"/><Relationship Id="rId949" Type="http://schemas.openxmlformats.org/officeDocument/2006/relationships/customXml" Target="../ink/ink2558.xml"/><Relationship Id="rId1134" Type="http://schemas.openxmlformats.org/officeDocument/2006/relationships/image" Target="../media/image1959.png"/><Relationship Id="rId1341" Type="http://schemas.openxmlformats.org/officeDocument/2006/relationships/customXml" Target="../ink/ink2754.xml"/><Relationship Id="rId78" Type="http://schemas.openxmlformats.org/officeDocument/2006/relationships/customXml" Target="../ink/ink2120.xml"/><Relationship Id="rId809" Type="http://schemas.openxmlformats.org/officeDocument/2006/relationships/customXml" Target="../ink/ink2488.xml"/><Relationship Id="rId1201" Type="http://schemas.openxmlformats.org/officeDocument/2006/relationships/customXml" Target="../ink/ink2684.xml"/><Relationship Id="rId1439" Type="http://schemas.openxmlformats.org/officeDocument/2006/relationships/customXml" Target="../ink/ink2803.xml"/><Relationship Id="rId1646" Type="http://schemas.openxmlformats.org/officeDocument/2006/relationships/image" Target="../media/image2215.png"/><Relationship Id="rId1506" Type="http://schemas.openxmlformats.org/officeDocument/2006/relationships/image" Target="../media/image2145.png"/><Relationship Id="rId1713" Type="http://schemas.openxmlformats.org/officeDocument/2006/relationships/image" Target="../media/image2248.png"/><Relationship Id="rId294" Type="http://schemas.openxmlformats.org/officeDocument/2006/relationships/customXml" Target="../ink/ink2228.xml"/><Relationship Id="rId154" Type="http://schemas.openxmlformats.org/officeDocument/2006/relationships/customXml" Target="../ink/ink2158.xml"/><Relationship Id="rId361" Type="http://schemas.openxmlformats.org/officeDocument/2006/relationships/image" Target="../media/image1574.png"/><Relationship Id="rId599" Type="http://schemas.openxmlformats.org/officeDocument/2006/relationships/customXml" Target="../ink/ink2382.xml"/><Relationship Id="rId459" Type="http://schemas.openxmlformats.org/officeDocument/2006/relationships/customXml" Target="../ink/ink2312.xml"/><Relationship Id="rId666" Type="http://schemas.openxmlformats.org/officeDocument/2006/relationships/image" Target="../media/image1726.png"/><Relationship Id="rId873" Type="http://schemas.openxmlformats.org/officeDocument/2006/relationships/customXml" Target="../ink/ink2520.xml"/><Relationship Id="rId1089" Type="http://schemas.openxmlformats.org/officeDocument/2006/relationships/customXml" Target="../ink/ink2628.xml"/><Relationship Id="rId1296" Type="http://schemas.openxmlformats.org/officeDocument/2006/relationships/image" Target="../media/image2040.png"/><Relationship Id="rId221" Type="http://schemas.openxmlformats.org/officeDocument/2006/relationships/image" Target="../media/image1505.png"/><Relationship Id="rId319" Type="http://schemas.openxmlformats.org/officeDocument/2006/relationships/image" Target="../media/image1554.png"/><Relationship Id="rId526" Type="http://schemas.openxmlformats.org/officeDocument/2006/relationships/image" Target="../media/image1656.png"/><Relationship Id="rId1156" Type="http://schemas.openxmlformats.org/officeDocument/2006/relationships/image" Target="../media/image1970.png"/><Relationship Id="rId1363" Type="http://schemas.openxmlformats.org/officeDocument/2006/relationships/customXml" Target="../ink/ink2765.xml"/><Relationship Id="rId733" Type="http://schemas.openxmlformats.org/officeDocument/2006/relationships/image" Target="../media/image1759.png"/><Relationship Id="rId940" Type="http://schemas.openxmlformats.org/officeDocument/2006/relationships/image" Target="../media/image1862.png"/><Relationship Id="rId1016" Type="http://schemas.openxmlformats.org/officeDocument/2006/relationships/image" Target="../media/image1900.png"/><Relationship Id="rId1570" Type="http://schemas.openxmlformats.org/officeDocument/2006/relationships/image" Target="../media/image2177.png"/><Relationship Id="rId1668" Type="http://schemas.openxmlformats.org/officeDocument/2006/relationships/image" Target="../media/image2226.png"/><Relationship Id="rId800" Type="http://schemas.openxmlformats.org/officeDocument/2006/relationships/image" Target="../media/image1792.png"/><Relationship Id="rId1223" Type="http://schemas.openxmlformats.org/officeDocument/2006/relationships/customXml" Target="../ink/ink2695.xml"/><Relationship Id="rId1430" Type="http://schemas.openxmlformats.org/officeDocument/2006/relationships/image" Target="../media/image2107.png"/><Relationship Id="rId1528" Type="http://schemas.openxmlformats.org/officeDocument/2006/relationships/image" Target="../media/image2156.png"/><Relationship Id="rId1735" Type="http://schemas.openxmlformats.org/officeDocument/2006/relationships/image" Target="../media/image2259.png"/><Relationship Id="rId27" Type="http://schemas.openxmlformats.org/officeDocument/2006/relationships/image" Target="../media/image1408.png"/><Relationship Id="rId176" Type="http://schemas.openxmlformats.org/officeDocument/2006/relationships/customXml" Target="../ink/ink2169.xml"/><Relationship Id="rId383" Type="http://schemas.openxmlformats.org/officeDocument/2006/relationships/image" Target="../media/image1585.png"/><Relationship Id="rId590" Type="http://schemas.openxmlformats.org/officeDocument/2006/relationships/image" Target="../media/image1688.png"/><Relationship Id="rId243" Type="http://schemas.openxmlformats.org/officeDocument/2006/relationships/image" Target="../media/image1516.png"/><Relationship Id="rId450" Type="http://schemas.openxmlformats.org/officeDocument/2006/relationships/image" Target="../media/image1618.png"/><Relationship Id="rId688" Type="http://schemas.openxmlformats.org/officeDocument/2006/relationships/image" Target="../media/image1737.png"/><Relationship Id="rId895" Type="http://schemas.openxmlformats.org/officeDocument/2006/relationships/customXml" Target="../ink/ink2531.xml"/><Relationship Id="rId1080" Type="http://schemas.openxmlformats.org/officeDocument/2006/relationships/image" Target="../media/image1932.png"/><Relationship Id="rId103" Type="http://schemas.openxmlformats.org/officeDocument/2006/relationships/image" Target="../media/image1446.png"/><Relationship Id="rId310" Type="http://schemas.openxmlformats.org/officeDocument/2006/relationships/customXml" Target="../ink/ink2236.xml"/><Relationship Id="rId548" Type="http://schemas.openxmlformats.org/officeDocument/2006/relationships/image" Target="../media/image1667.png"/><Relationship Id="rId755" Type="http://schemas.openxmlformats.org/officeDocument/2006/relationships/image" Target="../media/image1770.png"/><Relationship Id="rId962" Type="http://schemas.openxmlformats.org/officeDocument/2006/relationships/image" Target="../media/image1873.png"/><Relationship Id="rId1178" Type="http://schemas.openxmlformats.org/officeDocument/2006/relationships/image" Target="../media/image1981.png"/><Relationship Id="rId1385" Type="http://schemas.openxmlformats.org/officeDocument/2006/relationships/customXml" Target="../ink/ink2776.xml"/><Relationship Id="rId1592" Type="http://schemas.openxmlformats.org/officeDocument/2006/relationships/image" Target="../media/image2188.png"/><Relationship Id="rId91" Type="http://schemas.openxmlformats.org/officeDocument/2006/relationships/image" Target="../media/image1440.png"/><Relationship Id="rId408" Type="http://schemas.openxmlformats.org/officeDocument/2006/relationships/customXml" Target="../ink/ink2286.xml"/><Relationship Id="rId615" Type="http://schemas.openxmlformats.org/officeDocument/2006/relationships/customXml" Target="../ink/ink2390.xml"/><Relationship Id="rId822" Type="http://schemas.openxmlformats.org/officeDocument/2006/relationships/image" Target="../media/image1803.png"/><Relationship Id="rId1038" Type="http://schemas.openxmlformats.org/officeDocument/2006/relationships/image" Target="../media/image1911.png"/><Relationship Id="rId1245" Type="http://schemas.openxmlformats.org/officeDocument/2006/relationships/customXml" Target="../ink/ink2706.xml"/><Relationship Id="rId1452" Type="http://schemas.openxmlformats.org/officeDocument/2006/relationships/image" Target="../media/image2118.png"/><Relationship Id="rId1105" Type="http://schemas.openxmlformats.org/officeDocument/2006/relationships/customXml" Target="../ink/ink2636.xml"/><Relationship Id="rId1312" Type="http://schemas.openxmlformats.org/officeDocument/2006/relationships/image" Target="../media/image2048.png"/><Relationship Id="rId1757" Type="http://schemas.openxmlformats.org/officeDocument/2006/relationships/image" Target="../media/image2270.png"/><Relationship Id="rId49" Type="http://schemas.openxmlformats.org/officeDocument/2006/relationships/image" Target="../media/image1419.png"/><Relationship Id="rId1617" Type="http://schemas.openxmlformats.org/officeDocument/2006/relationships/customXml" Target="../ink/ink2892.xml"/><Relationship Id="rId198" Type="http://schemas.openxmlformats.org/officeDocument/2006/relationships/customXml" Target="../ink/ink2180.xml"/><Relationship Id="rId265" Type="http://schemas.openxmlformats.org/officeDocument/2006/relationships/image" Target="../media/image1527.png"/><Relationship Id="rId472" Type="http://schemas.openxmlformats.org/officeDocument/2006/relationships/image" Target="../media/image1629.png"/><Relationship Id="rId125" Type="http://schemas.openxmlformats.org/officeDocument/2006/relationships/image" Target="../media/image1457.png"/><Relationship Id="rId332" Type="http://schemas.openxmlformats.org/officeDocument/2006/relationships/customXml" Target="../ink/ink2247.xml"/><Relationship Id="rId777" Type="http://schemas.openxmlformats.org/officeDocument/2006/relationships/customXml" Target="../ink/ink2472.xml"/><Relationship Id="rId984" Type="http://schemas.openxmlformats.org/officeDocument/2006/relationships/image" Target="../media/image1884.png"/><Relationship Id="rId637" Type="http://schemas.openxmlformats.org/officeDocument/2006/relationships/customXml" Target="../ink/ink2401.xml"/><Relationship Id="rId844" Type="http://schemas.openxmlformats.org/officeDocument/2006/relationships/image" Target="../media/image1814.png"/><Relationship Id="rId1267" Type="http://schemas.openxmlformats.org/officeDocument/2006/relationships/customXml" Target="../ink/ink2717.xml"/><Relationship Id="rId1474" Type="http://schemas.openxmlformats.org/officeDocument/2006/relationships/image" Target="../media/image2129.png"/><Relationship Id="rId1681" Type="http://schemas.openxmlformats.org/officeDocument/2006/relationships/customXml" Target="../ink/ink2924.xml"/><Relationship Id="rId704" Type="http://schemas.openxmlformats.org/officeDocument/2006/relationships/customXml" Target="../ink/ink2435.xml"/><Relationship Id="rId911" Type="http://schemas.openxmlformats.org/officeDocument/2006/relationships/customXml" Target="../ink/ink2539.xml"/><Relationship Id="rId1127" Type="http://schemas.openxmlformats.org/officeDocument/2006/relationships/customXml" Target="../ink/ink2647.xml"/><Relationship Id="rId1334" Type="http://schemas.openxmlformats.org/officeDocument/2006/relationships/image" Target="../media/image2059.png"/><Relationship Id="rId1541" Type="http://schemas.openxmlformats.org/officeDocument/2006/relationships/customXml" Target="../ink/ink2854.xml"/><Relationship Id="rId40" Type="http://schemas.openxmlformats.org/officeDocument/2006/relationships/customXml" Target="../ink/ink2101.xml"/><Relationship Id="rId1401" Type="http://schemas.openxmlformats.org/officeDocument/2006/relationships/customXml" Target="../ink/ink2784.xml"/><Relationship Id="rId1639" Type="http://schemas.openxmlformats.org/officeDocument/2006/relationships/customXml" Target="../ink/ink2903.xml"/><Relationship Id="rId1706" Type="http://schemas.openxmlformats.org/officeDocument/2006/relationships/customXml" Target="../ink/ink2937.xml"/><Relationship Id="rId287" Type="http://schemas.openxmlformats.org/officeDocument/2006/relationships/image" Target="../media/image1538.png"/><Relationship Id="rId494" Type="http://schemas.openxmlformats.org/officeDocument/2006/relationships/image" Target="../media/image1640.png"/><Relationship Id="rId147" Type="http://schemas.openxmlformats.org/officeDocument/2006/relationships/image" Target="../media/image1468.png"/><Relationship Id="rId354" Type="http://schemas.openxmlformats.org/officeDocument/2006/relationships/image" Target="../media/image1571.png"/><Relationship Id="rId799" Type="http://schemas.openxmlformats.org/officeDocument/2006/relationships/customXml" Target="../ink/ink2483.xml"/><Relationship Id="rId1191" Type="http://schemas.openxmlformats.org/officeDocument/2006/relationships/customXml" Target="../ink/ink2679.xml"/><Relationship Id="rId561" Type="http://schemas.openxmlformats.org/officeDocument/2006/relationships/customXml" Target="../ink/ink2363.xml"/><Relationship Id="rId659" Type="http://schemas.openxmlformats.org/officeDocument/2006/relationships/customXml" Target="../ink/ink2412.xml"/><Relationship Id="rId866" Type="http://schemas.openxmlformats.org/officeDocument/2006/relationships/image" Target="../media/image1825.png"/><Relationship Id="rId1289" Type="http://schemas.openxmlformats.org/officeDocument/2006/relationships/customXml" Target="../ink/ink2728.xml"/><Relationship Id="rId1496" Type="http://schemas.openxmlformats.org/officeDocument/2006/relationships/image" Target="../media/image2140.png"/><Relationship Id="rId214" Type="http://schemas.openxmlformats.org/officeDocument/2006/relationships/customXml" Target="../ink/ink2188.xml"/><Relationship Id="rId298" Type="http://schemas.openxmlformats.org/officeDocument/2006/relationships/customXml" Target="../ink/ink2230.xml"/><Relationship Id="rId421" Type="http://schemas.openxmlformats.org/officeDocument/2006/relationships/customXml" Target="../ink/ink2293.xml"/><Relationship Id="rId519" Type="http://schemas.openxmlformats.org/officeDocument/2006/relationships/customXml" Target="../ink/ink2342.xml"/><Relationship Id="rId1051" Type="http://schemas.openxmlformats.org/officeDocument/2006/relationships/customXml" Target="../ink/ink2609.xml"/><Relationship Id="rId1149" Type="http://schemas.openxmlformats.org/officeDocument/2006/relationships/customXml" Target="../ink/ink2658.xml"/><Relationship Id="rId1356" Type="http://schemas.openxmlformats.org/officeDocument/2006/relationships/image" Target="../media/image2070.png"/><Relationship Id="rId158" Type="http://schemas.openxmlformats.org/officeDocument/2006/relationships/customXml" Target="../ink/ink2160.xml"/><Relationship Id="rId726" Type="http://schemas.openxmlformats.org/officeDocument/2006/relationships/customXml" Target="../ink/ink2446.xml"/><Relationship Id="rId933" Type="http://schemas.openxmlformats.org/officeDocument/2006/relationships/customXml" Target="../ink/ink2550.xml"/><Relationship Id="rId1009" Type="http://schemas.openxmlformats.org/officeDocument/2006/relationships/customXml" Target="../ink/ink2588.xml"/><Relationship Id="rId1563" Type="http://schemas.openxmlformats.org/officeDocument/2006/relationships/customXml" Target="../ink/ink2865.xml"/><Relationship Id="rId62" Type="http://schemas.openxmlformats.org/officeDocument/2006/relationships/customXml" Target="../ink/ink2112.xml"/><Relationship Id="rId365" Type="http://schemas.openxmlformats.org/officeDocument/2006/relationships/image" Target="../media/image1576.png"/><Relationship Id="rId572" Type="http://schemas.openxmlformats.org/officeDocument/2006/relationships/image" Target="../media/image1679.png"/><Relationship Id="rId1216" Type="http://schemas.openxmlformats.org/officeDocument/2006/relationships/image" Target="../media/image2000.png"/><Relationship Id="rId1423" Type="http://schemas.openxmlformats.org/officeDocument/2006/relationships/customXml" Target="../ink/ink2795.xml"/><Relationship Id="rId1630" Type="http://schemas.openxmlformats.org/officeDocument/2006/relationships/image" Target="../media/image2207.png"/><Relationship Id="rId225" Type="http://schemas.openxmlformats.org/officeDocument/2006/relationships/image" Target="../media/image1507.png"/><Relationship Id="rId432" Type="http://schemas.openxmlformats.org/officeDocument/2006/relationships/image" Target="../media/image1609.png"/><Relationship Id="rId877" Type="http://schemas.openxmlformats.org/officeDocument/2006/relationships/customXml" Target="../ink/ink2522.xml"/><Relationship Id="rId1062" Type="http://schemas.openxmlformats.org/officeDocument/2006/relationships/image" Target="../media/image1923.png"/><Relationship Id="rId1728" Type="http://schemas.openxmlformats.org/officeDocument/2006/relationships/customXml" Target="../ink/ink2948.xml"/><Relationship Id="rId737" Type="http://schemas.openxmlformats.org/officeDocument/2006/relationships/image" Target="../media/image1761.png"/><Relationship Id="rId944" Type="http://schemas.openxmlformats.org/officeDocument/2006/relationships/image" Target="../media/image1864.png"/><Relationship Id="rId1367" Type="http://schemas.openxmlformats.org/officeDocument/2006/relationships/customXml" Target="../ink/ink2767.xml"/><Relationship Id="rId1574" Type="http://schemas.openxmlformats.org/officeDocument/2006/relationships/image" Target="../media/image2179.png"/><Relationship Id="rId73" Type="http://schemas.openxmlformats.org/officeDocument/2006/relationships/image" Target="../media/image1431.png"/><Relationship Id="rId169" Type="http://schemas.openxmlformats.org/officeDocument/2006/relationships/image" Target="../media/image1479.png"/><Relationship Id="rId376" Type="http://schemas.openxmlformats.org/officeDocument/2006/relationships/customXml" Target="../ink/ink2270.xml"/><Relationship Id="rId583" Type="http://schemas.openxmlformats.org/officeDocument/2006/relationships/customXml" Target="../ink/ink2374.xml"/><Relationship Id="rId790" Type="http://schemas.openxmlformats.org/officeDocument/2006/relationships/image" Target="../media/image1787.png"/><Relationship Id="rId804" Type="http://schemas.openxmlformats.org/officeDocument/2006/relationships/image" Target="../media/image1794.png"/><Relationship Id="rId1227" Type="http://schemas.openxmlformats.org/officeDocument/2006/relationships/customXml" Target="../ink/ink2697.xml"/><Relationship Id="rId1434" Type="http://schemas.openxmlformats.org/officeDocument/2006/relationships/image" Target="../media/image2109.png"/><Relationship Id="rId1641" Type="http://schemas.openxmlformats.org/officeDocument/2006/relationships/customXml" Target="../ink/ink2904.xml"/><Relationship Id="rId4" Type="http://schemas.openxmlformats.org/officeDocument/2006/relationships/customXml" Target="../ink/ink2083.xml"/><Relationship Id="rId236" Type="http://schemas.openxmlformats.org/officeDocument/2006/relationships/customXml" Target="../ink/ink2199.xml"/><Relationship Id="rId443" Type="http://schemas.openxmlformats.org/officeDocument/2006/relationships/customXml" Target="../ink/ink2304.xml"/><Relationship Id="rId650" Type="http://schemas.openxmlformats.org/officeDocument/2006/relationships/image" Target="../media/image1718.png"/><Relationship Id="rId888" Type="http://schemas.openxmlformats.org/officeDocument/2006/relationships/image" Target="../media/image1836.png"/><Relationship Id="rId1073" Type="http://schemas.openxmlformats.org/officeDocument/2006/relationships/customXml" Target="../ink/ink2620.xml"/><Relationship Id="rId1280" Type="http://schemas.openxmlformats.org/officeDocument/2006/relationships/image" Target="../media/image2032.png"/><Relationship Id="rId1501" Type="http://schemas.openxmlformats.org/officeDocument/2006/relationships/customXml" Target="../ink/ink2834.xml"/><Relationship Id="rId1739" Type="http://schemas.openxmlformats.org/officeDocument/2006/relationships/image" Target="../media/image2261.png"/><Relationship Id="rId303" Type="http://schemas.openxmlformats.org/officeDocument/2006/relationships/image" Target="../media/image1546.png"/><Relationship Id="rId748" Type="http://schemas.openxmlformats.org/officeDocument/2006/relationships/customXml" Target="../ink/ink2457.xml"/><Relationship Id="rId955" Type="http://schemas.openxmlformats.org/officeDocument/2006/relationships/customXml" Target="../ink/ink2561.xml"/><Relationship Id="rId1140" Type="http://schemas.openxmlformats.org/officeDocument/2006/relationships/image" Target="../media/image1962.png"/><Relationship Id="rId1378" Type="http://schemas.openxmlformats.org/officeDocument/2006/relationships/image" Target="../media/image2081.png"/><Relationship Id="rId1585" Type="http://schemas.openxmlformats.org/officeDocument/2006/relationships/customXml" Target="../ink/ink2876.xml"/><Relationship Id="rId84" Type="http://schemas.openxmlformats.org/officeDocument/2006/relationships/customXml" Target="../ink/ink2123.xml"/><Relationship Id="rId387" Type="http://schemas.openxmlformats.org/officeDocument/2006/relationships/image" Target="../media/image1587.png"/><Relationship Id="rId510" Type="http://schemas.openxmlformats.org/officeDocument/2006/relationships/image" Target="../media/image1648.png"/><Relationship Id="rId594" Type="http://schemas.openxmlformats.org/officeDocument/2006/relationships/image" Target="../media/image1690.png"/><Relationship Id="rId608" Type="http://schemas.openxmlformats.org/officeDocument/2006/relationships/image" Target="../media/image1697.png"/><Relationship Id="rId815" Type="http://schemas.openxmlformats.org/officeDocument/2006/relationships/customXml" Target="../ink/ink2491.xml"/><Relationship Id="rId1238" Type="http://schemas.openxmlformats.org/officeDocument/2006/relationships/image" Target="../media/image2011.png"/><Relationship Id="rId1445" Type="http://schemas.openxmlformats.org/officeDocument/2006/relationships/customXml" Target="../ink/ink2806.xml"/><Relationship Id="rId1652" Type="http://schemas.openxmlformats.org/officeDocument/2006/relationships/image" Target="../media/image2218.png"/><Relationship Id="rId247" Type="http://schemas.openxmlformats.org/officeDocument/2006/relationships/image" Target="../media/image1518.png"/><Relationship Id="rId899" Type="http://schemas.openxmlformats.org/officeDocument/2006/relationships/customXml" Target="../ink/ink2533.xml"/><Relationship Id="rId1000" Type="http://schemas.openxmlformats.org/officeDocument/2006/relationships/image" Target="../media/image1892.png"/><Relationship Id="rId1084" Type="http://schemas.openxmlformats.org/officeDocument/2006/relationships/image" Target="../media/image1934.png"/><Relationship Id="rId1305" Type="http://schemas.openxmlformats.org/officeDocument/2006/relationships/customXml" Target="../ink/ink2736.xml"/><Relationship Id="rId107" Type="http://schemas.openxmlformats.org/officeDocument/2006/relationships/image" Target="../media/image1448.png"/><Relationship Id="rId454" Type="http://schemas.openxmlformats.org/officeDocument/2006/relationships/image" Target="../media/image1620.png"/><Relationship Id="rId661" Type="http://schemas.openxmlformats.org/officeDocument/2006/relationships/customXml" Target="../ink/ink2413.xml"/><Relationship Id="rId759" Type="http://schemas.openxmlformats.org/officeDocument/2006/relationships/image" Target="../media/image1772.png"/><Relationship Id="rId966" Type="http://schemas.openxmlformats.org/officeDocument/2006/relationships/image" Target="../media/image1875.png"/><Relationship Id="rId1291" Type="http://schemas.openxmlformats.org/officeDocument/2006/relationships/customXml" Target="../ink/ink2729.xml"/><Relationship Id="rId1389" Type="http://schemas.openxmlformats.org/officeDocument/2006/relationships/customXml" Target="../ink/ink2778.xml"/><Relationship Id="rId1512" Type="http://schemas.openxmlformats.org/officeDocument/2006/relationships/image" Target="../media/image2148.png"/><Relationship Id="rId1596" Type="http://schemas.openxmlformats.org/officeDocument/2006/relationships/image" Target="../media/image2190.png"/><Relationship Id="rId11" Type="http://schemas.openxmlformats.org/officeDocument/2006/relationships/image" Target="../media/image1400.png"/><Relationship Id="rId314" Type="http://schemas.openxmlformats.org/officeDocument/2006/relationships/customXml" Target="../ink/ink2238.xml"/><Relationship Id="rId398" Type="http://schemas.openxmlformats.org/officeDocument/2006/relationships/customXml" Target="../ink/ink2281.xml"/><Relationship Id="rId521" Type="http://schemas.openxmlformats.org/officeDocument/2006/relationships/customXml" Target="../ink/ink2343.xml"/><Relationship Id="rId619" Type="http://schemas.openxmlformats.org/officeDocument/2006/relationships/customXml" Target="../ink/ink2392.xml"/><Relationship Id="rId1151" Type="http://schemas.openxmlformats.org/officeDocument/2006/relationships/customXml" Target="../ink/ink2659.xml"/><Relationship Id="rId1249" Type="http://schemas.openxmlformats.org/officeDocument/2006/relationships/customXml" Target="../ink/ink2708.xml"/><Relationship Id="rId95" Type="http://schemas.openxmlformats.org/officeDocument/2006/relationships/image" Target="../media/image1442.png"/><Relationship Id="rId160" Type="http://schemas.openxmlformats.org/officeDocument/2006/relationships/customXml" Target="../ink/ink2161.xml"/><Relationship Id="rId826" Type="http://schemas.openxmlformats.org/officeDocument/2006/relationships/image" Target="../media/image1805.png"/><Relationship Id="rId1011" Type="http://schemas.openxmlformats.org/officeDocument/2006/relationships/customXml" Target="../ink/ink2589.xml"/><Relationship Id="rId1109" Type="http://schemas.openxmlformats.org/officeDocument/2006/relationships/customXml" Target="../ink/ink2638.xml"/><Relationship Id="rId1456" Type="http://schemas.openxmlformats.org/officeDocument/2006/relationships/image" Target="../media/image2120.png"/><Relationship Id="rId1663" Type="http://schemas.openxmlformats.org/officeDocument/2006/relationships/customXml" Target="../ink/ink2915.xml"/><Relationship Id="rId258" Type="http://schemas.openxmlformats.org/officeDocument/2006/relationships/customXml" Target="../ink/ink2210.xml"/><Relationship Id="rId465" Type="http://schemas.openxmlformats.org/officeDocument/2006/relationships/customXml" Target="../ink/ink2315.xml"/><Relationship Id="rId672" Type="http://schemas.openxmlformats.org/officeDocument/2006/relationships/image" Target="../media/image1729.png"/><Relationship Id="rId1095" Type="http://schemas.openxmlformats.org/officeDocument/2006/relationships/customXml" Target="../ink/ink2631.xml"/><Relationship Id="rId1316" Type="http://schemas.openxmlformats.org/officeDocument/2006/relationships/image" Target="../media/image2050.png"/><Relationship Id="rId1523" Type="http://schemas.openxmlformats.org/officeDocument/2006/relationships/customXml" Target="../ink/ink2845.xml"/><Relationship Id="rId1730" Type="http://schemas.openxmlformats.org/officeDocument/2006/relationships/customXml" Target="../ink/ink2949.xml"/><Relationship Id="rId22" Type="http://schemas.openxmlformats.org/officeDocument/2006/relationships/customXml" Target="../ink/ink2092.xml"/><Relationship Id="rId118" Type="http://schemas.openxmlformats.org/officeDocument/2006/relationships/customXml" Target="../ink/ink2140.xml"/><Relationship Id="rId325" Type="http://schemas.openxmlformats.org/officeDocument/2006/relationships/image" Target="../media/image1557.png"/><Relationship Id="rId532" Type="http://schemas.openxmlformats.org/officeDocument/2006/relationships/image" Target="../media/image1659.png"/><Relationship Id="rId977" Type="http://schemas.openxmlformats.org/officeDocument/2006/relationships/customXml" Target="../ink/ink2572.xml"/><Relationship Id="rId1162" Type="http://schemas.openxmlformats.org/officeDocument/2006/relationships/image" Target="../media/image1973.png"/><Relationship Id="rId171" Type="http://schemas.openxmlformats.org/officeDocument/2006/relationships/image" Target="../media/image1480.png"/><Relationship Id="rId837" Type="http://schemas.openxmlformats.org/officeDocument/2006/relationships/customXml" Target="../ink/ink2502.xml"/><Relationship Id="rId1022" Type="http://schemas.openxmlformats.org/officeDocument/2006/relationships/image" Target="../media/image1903.png"/><Relationship Id="rId1467" Type="http://schemas.openxmlformats.org/officeDocument/2006/relationships/customXml" Target="../ink/ink2817.xml"/><Relationship Id="rId1674" Type="http://schemas.openxmlformats.org/officeDocument/2006/relationships/image" Target="../media/image2229.png"/><Relationship Id="rId269" Type="http://schemas.openxmlformats.org/officeDocument/2006/relationships/image" Target="../media/image1529.png"/><Relationship Id="rId476" Type="http://schemas.openxmlformats.org/officeDocument/2006/relationships/image" Target="../media/image1631.png"/><Relationship Id="rId683" Type="http://schemas.openxmlformats.org/officeDocument/2006/relationships/customXml" Target="../ink/ink2424.xml"/><Relationship Id="rId890" Type="http://schemas.openxmlformats.org/officeDocument/2006/relationships/image" Target="../media/image1837.png"/><Relationship Id="rId904" Type="http://schemas.openxmlformats.org/officeDocument/2006/relationships/image" Target="../media/image1844.png"/><Relationship Id="rId1327" Type="http://schemas.openxmlformats.org/officeDocument/2006/relationships/customXml" Target="../ink/ink2747.xml"/><Relationship Id="rId1534" Type="http://schemas.openxmlformats.org/officeDocument/2006/relationships/image" Target="../media/image2159.png"/><Relationship Id="rId1741" Type="http://schemas.openxmlformats.org/officeDocument/2006/relationships/image" Target="../media/image2262.png"/><Relationship Id="rId33" Type="http://schemas.openxmlformats.org/officeDocument/2006/relationships/image" Target="../media/image1411.png"/><Relationship Id="rId129" Type="http://schemas.openxmlformats.org/officeDocument/2006/relationships/image" Target="../media/image1459.png"/><Relationship Id="rId336" Type="http://schemas.openxmlformats.org/officeDocument/2006/relationships/customXml" Target="../ink/ink2249.xml"/><Relationship Id="rId543" Type="http://schemas.openxmlformats.org/officeDocument/2006/relationships/customXml" Target="../ink/ink2354.xml"/><Relationship Id="rId988" Type="http://schemas.openxmlformats.org/officeDocument/2006/relationships/image" Target="../media/image1886.png"/><Relationship Id="rId1173" Type="http://schemas.openxmlformats.org/officeDocument/2006/relationships/customXml" Target="../ink/ink2670.xml"/><Relationship Id="rId1380" Type="http://schemas.openxmlformats.org/officeDocument/2006/relationships/image" Target="../media/image2082.png"/><Relationship Id="rId1601" Type="http://schemas.openxmlformats.org/officeDocument/2006/relationships/customXml" Target="../ink/ink2884.xml"/><Relationship Id="rId182" Type="http://schemas.openxmlformats.org/officeDocument/2006/relationships/customXml" Target="../ink/ink2172.xml"/><Relationship Id="rId403" Type="http://schemas.openxmlformats.org/officeDocument/2006/relationships/image" Target="../media/image1595.png"/><Relationship Id="rId750" Type="http://schemas.openxmlformats.org/officeDocument/2006/relationships/customXml" Target="../ink/ink2458.xml"/><Relationship Id="rId848" Type="http://schemas.openxmlformats.org/officeDocument/2006/relationships/image" Target="../media/image1816.png"/><Relationship Id="rId1033" Type="http://schemas.openxmlformats.org/officeDocument/2006/relationships/customXml" Target="../ink/ink2600.xml"/><Relationship Id="rId1478" Type="http://schemas.openxmlformats.org/officeDocument/2006/relationships/image" Target="../media/image2131.png"/><Relationship Id="rId1685" Type="http://schemas.openxmlformats.org/officeDocument/2006/relationships/image" Target="../media/image2234.png"/><Relationship Id="rId487" Type="http://schemas.openxmlformats.org/officeDocument/2006/relationships/customXml" Target="../ink/ink2326.xml"/><Relationship Id="rId610" Type="http://schemas.openxmlformats.org/officeDocument/2006/relationships/image" Target="../media/image1698.png"/><Relationship Id="rId694" Type="http://schemas.openxmlformats.org/officeDocument/2006/relationships/image" Target="../media/image1740.png"/><Relationship Id="rId708" Type="http://schemas.openxmlformats.org/officeDocument/2006/relationships/customXml" Target="../ink/ink2437.xml"/><Relationship Id="rId915" Type="http://schemas.openxmlformats.org/officeDocument/2006/relationships/customXml" Target="../ink/ink2541.xml"/><Relationship Id="rId1240" Type="http://schemas.openxmlformats.org/officeDocument/2006/relationships/image" Target="../media/image2012.png"/><Relationship Id="rId1338" Type="http://schemas.openxmlformats.org/officeDocument/2006/relationships/image" Target="../media/image2061.png"/><Relationship Id="rId1545" Type="http://schemas.openxmlformats.org/officeDocument/2006/relationships/customXml" Target="../ink/ink2856.xml"/><Relationship Id="rId347" Type="http://schemas.openxmlformats.org/officeDocument/2006/relationships/image" Target="../media/image1568.png"/><Relationship Id="rId999" Type="http://schemas.openxmlformats.org/officeDocument/2006/relationships/customXml" Target="../ink/ink2583.xml"/><Relationship Id="rId1100" Type="http://schemas.openxmlformats.org/officeDocument/2006/relationships/image" Target="../media/image1942.png"/><Relationship Id="rId1184" Type="http://schemas.openxmlformats.org/officeDocument/2006/relationships/image" Target="../media/image1984.png"/><Relationship Id="rId1405" Type="http://schemas.openxmlformats.org/officeDocument/2006/relationships/customXml" Target="../ink/ink2786.xml"/><Relationship Id="rId1752" Type="http://schemas.openxmlformats.org/officeDocument/2006/relationships/customXml" Target="../ink/ink2960.xml"/><Relationship Id="rId44" Type="http://schemas.openxmlformats.org/officeDocument/2006/relationships/customXml" Target="../ink/ink2103.xml"/><Relationship Id="rId554" Type="http://schemas.openxmlformats.org/officeDocument/2006/relationships/image" Target="../media/image1670.png"/><Relationship Id="rId761" Type="http://schemas.openxmlformats.org/officeDocument/2006/relationships/image" Target="../media/image1773.png"/><Relationship Id="rId859" Type="http://schemas.openxmlformats.org/officeDocument/2006/relationships/customXml" Target="../ink/ink2513.xml"/><Relationship Id="rId1391" Type="http://schemas.openxmlformats.org/officeDocument/2006/relationships/customXml" Target="../ink/ink2779.xml"/><Relationship Id="rId1489" Type="http://schemas.openxmlformats.org/officeDocument/2006/relationships/customXml" Target="../ink/ink2828.xml"/><Relationship Id="rId1612" Type="http://schemas.openxmlformats.org/officeDocument/2006/relationships/image" Target="../media/image2198.png"/><Relationship Id="rId1696" Type="http://schemas.openxmlformats.org/officeDocument/2006/relationships/customXml" Target="../ink/ink2932.xml"/><Relationship Id="rId193" Type="http://schemas.openxmlformats.org/officeDocument/2006/relationships/image" Target="../media/image1491.png"/><Relationship Id="rId207" Type="http://schemas.openxmlformats.org/officeDocument/2006/relationships/image" Target="../media/image1498.png"/><Relationship Id="rId414" Type="http://schemas.openxmlformats.org/officeDocument/2006/relationships/customXml" Target="../ink/ink2289.xml"/><Relationship Id="rId498" Type="http://schemas.openxmlformats.org/officeDocument/2006/relationships/image" Target="../media/image1642.png"/><Relationship Id="rId621" Type="http://schemas.openxmlformats.org/officeDocument/2006/relationships/customXml" Target="../ink/ink2393.xml"/><Relationship Id="rId1044" Type="http://schemas.openxmlformats.org/officeDocument/2006/relationships/image" Target="../media/image1914.png"/><Relationship Id="rId1251" Type="http://schemas.openxmlformats.org/officeDocument/2006/relationships/customXml" Target="../ink/ink2709.xml"/><Relationship Id="rId1349" Type="http://schemas.openxmlformats.org/officeDocument/2006/relationships/customXml" Target="../ink/ink2758.xml"/><Relationship Id="rId260" Type="http://schemas.openxmlformats.org/officeDocument/2006/relationships/customXml" Target="../ink/ink2211.xml"/><Relationship Id="rId719" Type="http://schemas.openxmlformats.org/officeDocument/2006/relationships/image" Target="../media/image1752.png"/><Relationship Id="rId926" Type="http://schemas.openxmlformats.org/officeDocument/2006/relationships/image" Target="../media/image1855.png"/><Relationship Id="rId1111" Type="http://schemas.openxmlformats.org/officeDocument/2006/relationships/customXml" Target="../ink/ink2639.xml"/><Relationship Id="rId1556" Type="http://schemas.openxmlformats.org/officeDocument/2006/relationships/image" Target="../media/image2170.png"/><Relationship Id="rId55" Type="http://schemas.openxmlformats.org/officeDocument/2006/relationships/image" Target="../media/image1422.png"/><Relationship Id="rId120" Type="http://schemas.openxmlformats.org/officeDocument/2006/relationships/customXml" Target="../ink/ink2141.xml"/><Relationship Id="rId358" Type="http://schemas.openxmlformats.org/officeDocument/2006/relationships/customXml" Target="../ink/ink2261.xml"/><Relationship Id="rId565" Type="http://schemas.openxmlformats.org/officeDocument/2006/relationships/customXml" Target="../ink/ink2365.xml"/><Relationship Id="rId772" Type="http://schemas.openxmlformats.org/officeDocument/2006/relationships/image" Target="../media/image1778.png"/><Relationship Id="rId1195" Type="http://schemas.openxmlformats.org/officeDocument/2006/relationships/customXml" Target="../ink/ink2681.xml"/><Relationship Id="rId1209" Type="http://schemas.openxmlformats.org/officeDocument/2006/relationships/customXml" Target="../ink/ink2688.xml"/><Relationship Id="rId1416" Type="http://schemas.openxmlformats.org/officeDocument/2006/relationships/image" Target="../media/image2100.png"/><Relationship Id="rId1623" Type="http://schemas.openxmlformats.org/officeDocument/2006/relationships/customXml" Target="../ink/ink2895.xml"/><Relationship Id="rId218" Type="http://schemas.openxmlformats.org/officeDocument/2006/relationships/customXml" Target="../ink/ink2190.xml"/><Relationship Id="rId425" Type="http://schemas.openxmlformats.org/officeDocument/2006/relationships/customXml" Target="../ink/ink2295.xml"/><Relationship Id="rId632" Type="http://schemas.openxmlformats.org/officeDocument/2006/relationships/image" Target="../media/image1709.png"/><Relationship Id="rId1055" Type="http://schemas.openxmlformats.org/officeDocument/2006/relationships/customXml" Target="../ink/ink2611.xml"/><Relationship Id="rId1262" Type="http://schemas.openxmlformats.org/officeDocument/2006/relationships/image" Target="../media/image2023.png"/><Relationship Id="rId271" Type="http://schemas.openxmlformats.org/officeDocument/2006/relationships/image" Target="../media/image1530.png"/><Relationship Id="rId937" Type="http://schemas.openxmlformats.org/officeDocument/2006/relationships/customXml" Target="../ink/ink2552.xml"/><Relationship Id="rId1122" Type="http://schemas.openxmlformats.org/officeDocument/2006/relationships/image" Target="../media/image1953.png"/><Relationship Id="rId1567" Type="http://schemas.openxmlformats.org/officeDocument/2006/relationships/customXml" Target="../ink/ink2867.xml"/><Relationship Id="rId66" Type="http://schemas.openxmlformats.org/officeDocument/2006/relationships/customXml" Target="../ink/ink2114.xml"/><Relationship Id="rId131" Type="http://schemas.openxmlformats.org/officeDocument/2006/relationships/image" Target="../media/image1460.png"/><Relationship Id="rId369" Type="http://schemas.openxmlformats.org/officeDocument/2006/relationships/image" Target="../media/image1578.png"/><Relationship Id="rId576" Type="http://schemas.openxmlformats.org/officeDocument/2006/relationships/image" Target="../media/image1681.png"/><Relationship Id="rId783" Type="http://schemas.openxmlformats.org/officeDocument/2006/relationships/customXml" Target="../ink/ink2475.xml"/><Relationship Id="rId990" Type="http://schemas.openxmlformats.org/officeDocument/2006/relationships/image" Target="../media/image1887.png"/><Relationship Id="rId1427" Type="http://schemas.openxmlformats.org/officeDocument/2006/relationships/customXml" Target="../ink/ink2797.xml"/><Relationship Id="rId1634" Type="http://schemas.openxmlformats.org/officeDocument/2006/relationships/image" Target="../media/image2209.png"/><Relationship Id="rId229" Type="http://schemas.openxmlformats.org/officeDocument/2006/relationships/image" Target="../media/image1509.png"/><Relationship Id="rId436" Type="http://schemas.openxmlformats.org/officeDocument/2006/relationships/image" Target="../media/image1611.png"/><Relationship Id="rId643" Type="http://schemas.openxmlformats.org/officeDocument/2006/relationships/customXml" Target="../ink/ink2404.xml"/><Relationship Id="rId1066" Type="http://schemas.openxmlformats.org/officeDocument/2006/relationships/image" Target="../media/image1925.png"/><Relationship Id="rId1273" Type="http://schemas.openxmlformats.org/officeDocument/2006/relationships/customXml" Target="../ink/ink2720.xml"/><Relationship Id="rId1480" Type="http://schemas.openxmlformats.org/officeDocument/2006/relationships/image" Target="../media/image2132.png"/><Relationship Id="rId850" Type="http://schemas.openxmlformats.org/officeDocument/2006/relationships/image" Target="../media/image1817.png"/><Relationship Id="rId948" Type="http://schemas.openxmlformats.org/officeDocument/2006/relationships/image" Target="../media/image1866.png"/><Relationship Id="rId1133" Type="http://schemas.openxmlformats.org/officeDocument/2006/relationships/customXml" Target="../ink/ink2650.xml"/><Relationship Id="rId1578" Type="http://schemas.openxmlformats.org/officeDocument/2006/relationships/image" Target="../media/image2181.png"/><Relationship Id="rId1701" Type="http://schemas.openxmlformats.org/officeDocument/2006/relationships/image" Target="../media/image2242.png"/><Relationship Id="rId77" Type="http://schemas.openxmlformats.org/officeDocument/2006/relationships/image" Target="../media/image1433.png"/><Relationship Id="rId282" Type="http://schemas.openxmlformats.org/officeDocument/2006/relationships/customXml" Target="../ink/ink2222.xml"/><Relationship Id="rId503" Type="http://schemas.openxmlformats.org/officeDocument/2006/relationships/customXml" Target="../ink/ink2334.xml"/><Relationship Id="rId587" Type="http://schemas.openxmlformats.org/officeDocument/2006/relationships/customXml" Target="../ink/ink2376.xml"/><Relationship Id="rId710" Type="http://schemas.openxmlformats.org/officeDocument/2006/relationships/customXml" Target="../ink/ink2438.xml"/><Relationship Id="rId808" Type="http://schemas.openxmlformats.org/officeDocument/2006/relationships/image" Target="../media/image1796.png"/><Relationship Id="rId1340" Type="http://schemas.openxmlformats.org/officeDocument/2006/relationships/image" Target="../media/image2062.png"/><Relationship Id="rId1438" Type="http://schemas.openxmlformats.org/officeDocument/2006/relationships/image" Target="../media/image2111.png"/><Relationship Id="rId1645" Type="http://schemas.openxmlformats.org/officeDocument/2006/relationships/customXml" Target="../ink/ink2906.xml"/><Relationship Id="rId8" Type="http://schemas.openxmlformats.org/officeDocument/2006/relationships/customXml" Target="../ink/ink2085.xml"/><Relationship Id="rId142" Type="http://schemas.openxmlformats.org/officeDocument/2006/relationships/customXml" Target="../ink/ink2152.xml"/><Relationship Id="rId447" Type="http://schemas.openxmlformats.org/officeDocument/2006/relationships/customXml" Target="../ink/ink2306.xml"/><Relationship Id="rId794" Type="http://schemas.openxmlformats.org/officeDocument/2006/relationships/image" Target="../media/image1789.png"/><Relationship Id="rId1077" Type="http://schemas.openxmlformats.org/officeDocument/2006/relationships/customXml" Target="../ink/ink2622.xml"/><Relationship Id="rId1200" Type="http://schemas.openxmlformats.org/officeDocument/2006/relationships/image" Target="../media/image1992.png"/><Relationship Id="rId654" Type="http://schemas.openxmlformats.org/officeDocument/2006/relationships/image" Target="../media/image1720.png"/><Relationship Id="rId861" Type="http://schemas.openxmlformats.org/officeDocument/2006/relationships/customXml" Target="../ink/ink2514.xml"/><Relationship Id="rId959" Type="http://schemas.openxmlformats.org/officeDocument/2006/relationships/customXml" Target="../ink/ink2563.xml"/><Relationship Id="rId1284" Type="http://schemas.openxmlformats.org/officeDocument/2006/relationships/image" Target="../media/image2034.png"/><Relationship Id="rId1491" Type="http://schemas.openxmlformats.org/officeDocument/2006/relationships/customXml" Target="../ink/ink2829.xml"/><Relationship Id="rId1505" Type="http://schemas.openxmlformats.org/officeDocument/2006/relationships/customXml" Target="../ink/ink2836.xml"/><Relationship Id="rId1589" Type="http://schemas.openxmlformats.org/officeDocument/2006/relationships/customXml" Target="../ink/ink2878.xml"/><Relationship Id="rId1712" Type="http://schemas.openxmlformats.org/officeDocument/2006/relationships/customXml" Target="../ink/ink2940.xml"/><Relationship Id="rId293" Type="http://schemas.openxmlformats.org/officeDocument/2006/relationships/image" Target="../media/image1541.png"/><Relationship Id="rId307" Type="http://schemas.openxmlformats.org/officeDocument/2006/relationships/image" Target="../media/image1548.png"/><Relationship Id="rId514" Type="http://schemas.openxmlformats.org/officeDocument/2006/relationships/image" Target="../media/image1650.png"/><Relationship Id="rId721" Type="http://schemas.openxmlformats.org/officeDocument/2006/relationships/image" Target="../media/image1753.png"/><Relationship Id="rId1144" Type="http://schemas.openxmlformats.org/officeDocument/2006/relationships/image" Target="../media/image1964.png"/><Relationship Id="rId1351" Type="http://schemas.openxmlformats.org/officeDocument/2006/relationships/customXml" Target="../ink/ink2759.xml"/><Relationship Id="rId1449" Type="http://schemas.openxmlformats.org/officeDocument/2006/relationships/customXml" Target="../ink/ink2808.xml"/><Relationship Id="rId88" Type="http://schemas.openxmlformats.org/officeDocument/2006/relationships/customXml" Target="../ink/ink2125.xml"/><Relationship Id="rId153" Type="http://schemas.openxmlformats.org/officeDocument/2006/relationships/image" Target="../media/image1471.png"/><Relationship Id="rId360" Type="http://schemas.openxmlformats.org/officeDocument/2006/relationships/customXml" Target="../ink/ink2262.xml"/><Relationship Id="rId598" Type="http://schemas.openxmlformats.org/officeDocument/2006/relationships/image" Target="../media/image1692.png"/><Relationship Id="rId819" Type="http://schemas.openxmlformats.org/officeDocument/2006/relationships/customXml" Target="../ink/ink2493.xml"/><Relationship Id="rId1004" Type="http://schemas.openxmlformats.org/officeDocument/2006/relationships/image" Target="../media/image1894.png"/><Relationship Id="rId1211" Type="http://schemas.openxmlformats.org/officeDocument/2006/relationships/customXml" Target="../ink/ink2689.xml"/><Relationship Id="rId1656" Type="http://schemas.openxmlformats.org/officeDocument/2006/relationships/image" Target="../media/image2220.png"/><Relationship Id="rId220" Type="http://schemas.openxmlformats.org/officeDocument/2006/relationships/customXml" Target="../ink/ink2191.xml"/><Relationship Id="rId458" Type="http://schemas.openxmlformats.org/officeDocument/2006/relationships/image" Target="../media/image1622.png"/><Relationship Id="rId665" Type="http://schemas.openxmlformats.org/officeDocument/2006/relationships/customXml" Target="../ink/ink2415.xml"/><Relationship Id="rId872" Type="http://schemas.openxmlformats.org/officeDocument/2006/relationships/image" Target="../media/image1828.png"/><Relationship Id="rId1088" Type="http://schemas.openxmlformats.org/officeDocument/2006/relationships/image" Target="../media/image1936.png"/><Relationship Id="rId1295" Type="http://schemas.openxmlformats.org/officeDocument/2006/relationships/customXml" Target="../ink/ink2731.xml"/><Relationship Id="rId1309" Type="http://schemas.openxmlformats.org/officeDocument/2006/relationships/customXml" Target="../ink/ink2738.xml"/><Relationship Id="rId1516" Type="http://schemas.openxmlformats.org/officeDocument/2006/relationships/image" Target="../media/image2150.png"/><Relationship Id="rId1723" Type="http://schemas.openxmlformats.org/officeDocument/2006/relationships/image" Target="../media/image2253.png"/><Relationship Id="rId15" Type="http://schemas.openxmlformats.org/officeDocument/2006/relationships/image" Target="../media/image1402.png"/><Relationship Id="rId318" Type="http://schemas.openxmlformats.org/officeDocument/2006/relationships/customXml" Target="../ink/ink2240.xml"/><Relationship Id="rId525" Type="http://schemas.openxmlformats.org/officeDocument/2006/relationships/customXml" Target="../ink/ink2345.xml"/><Relationship Id="rId732" Type="http://schemas.openxmlformats.org/officeDocument/2006/relationships/customXml" Target="../ink/ink2449.xml"/><Relationship Id="rId1155" Type="http://schemas.openxmlformats.org/officeDocument/2006/relationships/customXml" Target="../ink/ink2661.xml"/><Relationship Id="rId1362" Type="http://schemas.openxmlformats.org/officeDocument/2006/relationships/image" Target="../media/image2073.png"/><Relationship Id="rId99" Type="http://schemas.openxmlformats.org/officeDocument/2006/relationships/image" Target="../media/image1444.png"/><Relationship Id="rId164" Type="http://schemas.openxmlformats.org/officeDocument/2006/relationships/customXml" Target="../ink/ink2163.xml"/><Relationship Id="rId371" Type="http://schemas.openxmlformats.org/officeDocument/2006/relationships/image" Target="../media/image1579.png"/><Relationship Id="rId1015" Type="http://schemas.openxmlformats.org/officeDocument/2006/relationships/customXml" Target="../ink/ink2591.xml"/><Relationship Id="rId1222" Type="http://schemas.openxmlformats.org/officeDocument/2006/relationships/image" Target="../media/image2003.png"/><Relationship Id="rId1667" Type="http://schemas.openxmlformats.org/officeDocument/2006/relationships/customXml" Target="../ink/ink2917.xml"/><Relationship Id="rId469" Type="http://schemas.openxmlformats.org/officeDocument/2006/relationships/customXml" Target="../ink/ink2317.xml"/><Relationship Id="rId676" Type="http://schemas.openxmlformats.org/officeDocument/2006/relationships/image" Target="../media/image1731.png"/><Relationship Id="rId883" Type="http://schemas.openxmlformats.org/officeDocument/2006/relationships/customXml" Target="../ink/ink2525.xml"/><Relationship Id="rId1099" Type="http://schemas.openxmlformats.org/officeDocument/2006/relationships/customXml" Target="../ink/ink2633.xml"/><Relationship Id="rId1527" Type="http://schemas.openxmlformats.org/officeDocument/2006/relationships/customXml" Target="../ink/ink2847.xml"/><Relationship Id="rId1734" Type="http://schemas.openxmlformats.org/officeDocument/2006/relationships/customXml" Target="../ink/ink2951.xml"/><Relationship Id="rId26" Type="http://schemas.openxmlformats.org/officeDocument/2006/relationships/customXml" Target="../ink/ink2094.xml"/><Relationship Id="rId231" Type="http://schemas.openxmlformats.org/officeDocument/2006/relationships/image" Target="../media/image1510.png"/><Relationship Id="rId329" Type="http://schemas.openxmlformats.org/officeDocument/2006/relationships/image" Target="../media/image1559.png"/><Relationship Id="rId536" Type="http://schemas.openxmlformats.org/officeDocument/2006/relationships/image" Target="../media/image1661.png"/><Relationship Id="rId1166" Type="http://schemas.openxmlformats.org/officeDocument/2006/relationships/image" Target="../media/image1975.png"/><Relationship Id="rId1373" Type="http://schemas.openxmlformats.org/officeDocument/2006/relationships/customXml" Target="../ink/ink2770.xml"/><Relationship Id="rId175" Type="http://schemas.openxmlformats.org/officeDocument/2006/relationships/image" Target="../media/image1482.png"/><Relationship Id="rId743" Type="http://schemas.openxmlformats.org/officeDocument/2006/relationships/image" Target="../media/image1764.png"/><Relationship Id="rId950" Type="http://schemas.openxmlformats.org/officeDocument/2006/relationships/image" Target="../media/image1867.png"/><Relationship Id="rId1026" Type="http://schemas.openxmlformats.org/officeDocument/2006/relationships/image" Target="../media/image1905.png"/><Relationship Id="rId1580" Type="http://schemas.openxmlformats.org/officeDocument/2006/relationships/image" Target="../media/image2182.png"/><Relationship Id="rId1678" Type="http://schemas.openxmlformats.org/officeDocument/2006/relationships/image" Target="../media/image2231.png"/><Relationship Id="rId382" Type="http://schemas.openxmlformats.org/officeDocument/2006/relationships/customXml" Target="../ink/ink2273.xml"/><Relationship Id="rId603" Type="http://schemas.openxmlformats.org/officeDocument/2006/relationships/customXml" Target="../ink/ink2384.xml"/><Relationship Id="rId687" Type="http://schemas.openxmlformats.org/officeDocument/2006/relationships/customXml" Target="../ink/ink2426.xml"/><Relationship Id="rId810" Type="http://schemas.openxmlformats.org/officeDocument/2006/relationships/image" Target="../media/image1797.png"/><Relationship Id="rId908" Type="http://schemas.openxmlformats.org/officeDocument/2006/relationships/image" Target="../media/image1846.png"/><Relationship Id="rId1233" Type="http://schemas.openxmlformats.org/officeDocument/2006/relationships/customXml" Target="../ink/ink2700.xml"/><Relationship Id="rId1440" Type="http://schemas.openxmlformats.org/officeDocument/2006/relationships/image" Target="../media/image2112.png"/><Relationship Id="rId1538" Type="http://schemas.openxmlformats.org/officeDocument/2006/relationships/image" Target="../media/image2161.png"/><Relationship Id="rId242" Type="http://schemas.openxmlformats.org/officeDocument/2006/relationships/customXml" Target="../ink/ink2202.xml"/><Relationship Id="rId894" Type="http://schemas.openxmlformats.org/officeDocument/2006/relationships/image" Target="../media/image1839.png"/><Relationship Id="rId1177" Type="http://schemas.openxmlformats.org/officeDocument/2006/relationships/customXml" Target="../ink/ink2672.xml"/><Relationship Id="rId1300" Type="http://schemas.openxmlformats.org/officeDocument/2006/relationships/image" Target="../media/image2042.png"/><Relationship Id="rId1745" Type="http://schemas.openxmlformats.org/officeDocument/2006/relationships/image" Target="../media/image2264.png"/><Relationship Id="rId37" Type="http://schemas.openxmlformats.org/officeDocument/2006/relationships/image" Target="../media/image1413.png"/><Relationship Id="rId102" Type="http://schemas.openxmlformats.org/officeDocument/2006/relationships/customXml" Target="../ink/ink2132.xml"/><Relationship Id="rId547" Type="http://schemas.openxmlformats.org/officeDocument/2006/relationships/customXml" Target="../ink/ink2356.xml"/><Relationship Id="rId754" Type="http://schemas.openxmlformats.org/officeDocument/2006/relationships/customXml" Target="../ink/ink2460.xml"/><Relationship Id="rId961" Type="http://schemas.openxmlformats.org/officeDocument/2006/relationships/customXml" Target="../ink/ink2564.xml"/><Relationship Id="rId1384" Type="http://schemas.openxmlformats.org/officeDocument/2006/relationships/image" Target="../media/image2084.png"/><Relationship Id="rId1591" Type="http://schemas.openxmlformats.org/officeDocument/2006/relationships/customXml" Target="../ink/ink2879.xml"/><Relationship Id="rId1605" Type="http://schemas.openxmlformats.org/officeDocument/2006/relationships/customXml" Target="../ink/ink2886.xml"/><Relationship Id="rId1689" Type="http://schemas.openxmlformats.org/officeDocument/2006/relationships/image" Target="../media/image2236.png"/><Relationship Id="rId90" Type="http://schemas.openxmlformats.org/officeDocument/2006/relationships/customXml" Target="../ink/ink2126.xml"/><Relationship Id="rId186" Type="http://schemas.openxmlformats.org/officeDocument/2006/relationships/customXml" Target="../ink/ink2174.xml"/><Relationship Id="rId393" Type="http://schemas.openxmlformats.org/officeDocument/2006/relationships/image" Target="../media/image1590.png"/><Relationship Id="rId407" Type="http://schemas.openxmlformats.org/officeDocument/2006/relationships/image" Target="../media/image1597.png"/><Relationship Id="rId614" Type="http://schemas.openxmlformats.org/officeDocument/2006/relationships/image" Target="../media/image1700.png"/><Relationship Id="rId821" Type="http://schemas.openxmlformats.org/officeDocument/2006/relationships/customXml" Target="../ink/ink2494.xml"/><Relationship Id="rId1037" Type="http://schemas.openxmlformats.org/officeDocument/2006/relationships/customXml" Target="../ink/ink2602.xml"/><Relationship Id="rId1244" Type="http://schemas.openxmlformats.org/officeDocument/2006/relationships/image" Target="../media/image2014.png"/><Relationship Id="rId1451" Type="http://schemas.openxmlformats.org/officeDocument/2006/relationships/customXml" Target="../ink/ink2809.xml"/><Relationship Id="rId253" Type="http://schemas.openxmlformats.org/officeDocument/2006/relationships/image" Target="../media/image1521.png"/><Relationship Id="rId460" Type="http://schemas.openxmlformats.org/officeDocument/2006/relationships/image" Target="../media/image1623.png"/><Relationship Id="rId698" Type="http://schemas.openxmlformats.org/officeDocument/2006/relationships/customXml" Target="../ink/ink2432.xml"/><Relationship Id="rId919" Type="http://schemas.openxmlformats.org/officeDocument/2006/relationships/customXml" Target="../ink/ink2543.xml"/><Relationship Id="rId1090" Type="http://schemas.openxmlformats.org/officeDocument/2006/relationships/image" Target="../media/image1937.png"/><Relationship Id="rId1104" Type="http://schemas.openxmlformats.org/officeDocument/2006/relationships/image" Target="../media/image1944.png"/><Relationship Id="rId1311" Type="http://schemas.openxmlformats.org/officeDocument/2006/relationships/customXml" Target="../ink/ink2739.xml"/><Relationship Id="rId1549" Type="http://schemas.openxmlformats.org/officeDocument/2006/relationships/customXml" Target="../ink/ink2858.xml"/><Relationship Id="rId1756" Type="http://schemas.openxmlformats.org/officeDocument/2006/relationships/customXml" Target="../ink/ink2962.xml"/><Relationship Id="rId48" Type="http://schemas.openxmlformats.org/officeDocument/2006/relationships/customXml" Target="../ink/ink2105.xml"/><Relationship Id="rId113" Type="http://schemas.openxmlformats.org/officeDocument/2006/relationships/image" Target="../media/image1451.png"/><Relationship Id="rId320" Type="http://schemas.openxmlformats.org/officeDocument/2006/relationships/customXml" Target="../ink/ink2241.xml"/><Relationship Id="rId558" Type="http://schemas.openxmlformats.org/officeDocument/2006/relationships/image" Target="../media/image1672.png"/><Relationship Id="rId765" Type="http://schemas.openxmlformats.org/officeDocument/2006/relationships/customXml" Target="../ink/ink2466.xml"/><Relationship Id="rId972" Type="http://schemas.openxmlformats.org/officeDocument/2006/relationships/image" Target="../media/image1878.png"/><Relationship Id="rId1188" Type="http://schemas.openxmlformats.org/officeDocument/2006/relationships/image" Target="../media/image1986.png"/><Relationship Id="rId1395" Type="http://schemas.openxmlformats.org/officeDocument/2006/relationships/customXml" Target="../ink/ink2781.xml"/><Relationship Id="rId1409" Type="http://schemas.openxmlformats.org/officeDocument/2006/relationships/customXml" Target="../ink/ink2788.xml"/><Relationship Id="rId1616" Type="http://schemas.openxmlformats.org/officeDocument/2006/relationships/image" Target="../media/image2200.png"/><Relationship Id="rId197" Type="http://schemas.openxmlformats.org/officeDocument/2006/relationships/image" Target="../media/image1493.png"/><Relationship Id="rId418" Type="http://schemas.openxmlformats.org/officeDocument/2006/relationships/customXml" Target="../ink/ink2291.xml"/><Relationship Id="rId625" Type="http://schemas.openxmlformats.org/officeDocument/2006/relationships/customXml" Target="../ink/ink2395.xml"/><Relationship Id="rId832" Type="http://schemas.openxmlformats.org/officeDocument/2006/relationships/image" Target="../media/image1808.png"/><Relationship Id="rId1048" Type="http://schemas.openxmlformats.org/officeDocument/2006/relationships/image" Target="../media/image1916.png"/><Relationship Id="rId1255" Type="http://schemas.openxmlformats.org/officeDocument/2006/relationships/customXml" Target="../ink/ink2711.xml"/><Relationship Id="rId1462" Type="http://schemas.openxmlformats.org/officeDocument/2006/relationships/image" Target="../media/image2123.png"/><Relationship Id="rId264" Type="http://schemas.openxmlformats.org/officeDocument/2006/relationships/customXml" Target="../ink/ink2213.xml"/><Relationship Id="rId471" Type="http://schemas.openxmlformats.org/officeDocument/2006/relationships/customXml" Target="../ink/ink2318.xml"/><Relationship Id="rId1115" Type="http://schemas.openxmlformats.org/officeDocument/2006/relationships/customXml" Target="../ink/ink2641.xml"/><Relationship Id="rId1322" Type="http://schemas.openxmlformats.org/officeDocument/2006/relationships/image" Target="../media/image2053.png"/><Relationship Id="rId59" Type="http://schemas.openxmlformats.org/officeDocument/2006/relationships/image" Target="../media/image1424.png"/><Relationship Id="rId124" Type="http://schemas.openxmlformats.org/officeDocument/2006/relationships/customXml" Target="../ink/ink2143.xml"/><Relationship Id="rId569" Type="http://schemas.openxmlformats.org/officeDocument/2006/relationships/customXml" Target="../ink/ink2367.xml"/><Relationship Id="rId776" Type="http://schemas.openxmlformats.org/officeDocument/2006/relationships/image" Target="../media/image1780.png"/><Relationship Id="rId983" Type="http://schemas.openxmlformats.org/officeDocument/2006/relationships/customXml" Target="../ink/ink2575.xml"/><Relationship Id="rId1199" Type="http://schemas.openxmlformats.org/officeDocument/2006/relationships/customXml" Target="../ink/ink2683.xml"/><Relationship Id="rId1627" Type="http://schemas.openxmlformats.org/officeDocument/2006/relationships/customXml" Target="../ink/ink2897.xml"/><Relationship Id="rId331" Type="http://schemas.openxmlformats.org/officeDocument/2006/relationships/image" Target="../media/image1560.png"/><Relationship Id="rId429" Type="http://schemas.openxmlformats.org/officeDocument/2006/relationships/customXml" Target="../ink/ink2297.xml"/><Relationship Id="rId636" Type="http://schemas.openxmlformats.org/officeDocument/2006/relationships/image" Target="../media/image1711.png"/><Relationship Id="rId1059" Type="http://schemas.openxmlformats.org/officeDocument/2006/relationships/customXml" Target="../ink/ink2613.xml"/><Relationship Id="rId1266" Type="http://schemas.openxmlformats.org/officeDocument/2006/relationships/image" Target="../media/image2025.png"/><Relationship Id="rId1473" Type="http://schemas.openxmlformats.org/officeDocument/2006/relationships/customXml" Target="../ink/ink2820.xml"/><Relationship Id="rId843" Type="http://schemas.openxmlformats.org/officeDocument/2006/relationships/customXml" Target="../ink/ink2505.xml"/><Relationship Id="rId1126" Type="http://schemas.openxmlformats.org/officeDocument/2006/relationships/image" Target="../media/image1955.png"/><Relationship Id="rId1680" Type="http://schemas.openxmlformats.org/officeDocument/2006/relationships/image" Target="../media/image2232.png"/><Relationship Id="rId275" Type="http://schemas.openxmlformats.org/officeDocument/2006/relationships/image" Target="../media/image1532.png"/><Relationship Id="rId482" Type="http://schemas.openxmlformats.org/officeDocument/2006/relationships/image" Target="../media/image1634.png"/><Relationship Id="rId703" Type="http://schemas.openxmlformats.org/officeDocument/2006/relationships/image" Target="../media/image1744.png"/><Relationship Id="rId910" Type="http://schemas.openxmlformats.org/officeDocument/2006/relationships/image" Target="../media/image1847.png"/><Relationship Id="rId1333" Type="http://schemas.openxmlformats.org/officeDocument/2006/relationships/customXml" Target="../ink/ink2750.xml"/><Relationship Id="rId1540" Type="http://schemas.openxmlformats.org/officeDocument/2006/relationships/image" Target="../media/image2162.png"/><Relationship Id="rId1638" Type="http://schemas.openxmlformats.org/officeDocument/2006/relationships/image" Target="../media/image2211.png"/><Relationship Id="rId135" Type="http://schemas.openxmlformats.org/officeDocument/2006/relationships/image" Target="../media/image1462.png"/><Relationship Id="rId342" Type="http://schemas.openxmlformats.org/officeDocument/2006/relationships/customXml" Target="../ink/ink2252.xml"/><Relationship Id="rId787" Type="http://schemas.openxmlformats.org/officeDocument/2006/relationships/customXml" Target="../ink/ink2477.xml"/><Relationship Id="rId994" Type="http://schemas.openxmlformats.org/officeDocument/2006/relationships/image" Target="../media/image1889.png"/><Relationship Id="rId1400" Type="http://schemas.openxmlformats.org/officeDocument/2006/relationships/image" Target="../media/image2092.png"/><Relationship Id="rId202" Type="http://schemas.openxmlformats.org/officeDocument/2006/relationships/customXml" Target="../ink/ink2182.xml"/><Relationship Id="rId647" Type="http://schemas.openxmlformats.org/officeDocument/2006/relationships/customXml" Target="../ink/ink2406.xml"/><Relationship Id="rId854" Type="http://schemas.openxmlformats.org/officeDocument/2006/relationships/image" Target="../media/image1819.png"/><Relationship Id="rId1277" Type="http://schemas.openxmlformats.org/officeDocument/2006/relationships/customXml" Target="../ink/ink2722.xml"/><Relationship Id="rId1484" Type="http://schemas.openxmlformats.org/officeDocument/2006/relationships/image" Target="../media/image2134.png"/><Relationship Id="rId1691" Type="http://schemas.openxmlformats.org/officeDocument/2006/relationships/image" Target="../media/image2237.png"/><Relationship Id="rId1705" Type="http://schemas.openxmlformats.org/officeDocument/2006/relationships/image" Target="../media/image2244.png"/><Relationship Id="rId286" Type="http://schemas.openxmlformats.org/officeDocument/2006/relationships/customXml" Target="../ink/ink2224.xml"/><Relationship Id="rId493" Type="http://schemas.openxmlformats.org/officeDocument/2006/relationships/customXml" Target="../ink/ink2329.xml"/><Relationship Id="rId507" Type="http://schemas.openxmlformats.org/officeDocument/2006/relationships/customXml" Target="../ink/ink2336.xml"/><Relationship Id="rId714" Type="http://schemas.openxmlformats.org/officeDocument/2006/relationships/customXml" Target="../ink/ink2440.xml"/><Relationship Id="rId921" Type="http://schemas.openxmlformats.org/officeDocument/2006/relationships/customXml" Target="../ink/ink2544.xml"/><Relationship Id="rId1137" Type="http://schemas.openxmlformats.org/officeDocument/2006/relationships/customXml" Target="../ink/ink2652.xml"/><Relationship Id="rId1344" Type="http://schemas.openxmlformats.org/officeDocument/2006/relationships/image" Target="../media/image2064.png"/><Relationship Id="rId1551" Type="http://schemas.openxmlformats.org/officeDocument/2006/relationships/customXml" Target="../ink/ink2859.xml"/><Relationship Id="rId50" Type="http://schemas.openxmlformats.org/officeDocument/2006/relationships/customXml" Target="../ink/ink2106.xml"/><Relationship Id="rId146" Type="http://schemas.openxmlformats.org/officeDocument/2006/relationships/customXml" Target="../ink/ink2154.xml"/><Relationship Id="rId353" Type="http://schemas.openxmlformats.org/officeDocument/2006/relationships/customXml" Target="../ink/ink2258.xml"/><Relationship Id="rId560" Type="http://schemas.openxmlformats.org/officeDocument/2006/relationships/image" Target="../media/image1673.png"/><Relationship Id="rId798" Type="http://schemas.openxmlformats.org/officeDocument/2006/relationships/image" Target="../media/image1791.png"/><Relationship Id="rId1190" Type="http://schemas.openxmlformats.org/officeDocument/2006/relationships/image" Target="../media/image1987.png"/><Relationship Id="rId1204" Type="http://schemas.openxmlformats.org/officeDocument/2006/relationships/image" Target="../media/image1994.png"/><Relationship Id="rId1411" Type="http://schemas.openxmlformats.org/officeDocument/2006/relationships/customXml" Target="../ink/ink2789.xml"/><Relationship Id="rId1649" Type="http://schemas.openxmlformats.org/officeDocument/2006/relationships/customXml" Target="../ink/ink2908.xml"/><Relationship Id="rId213" Type="http://schemas.openxmlformats.org/officeDocument/2006/relationships/image" Target="../media/image1501.png"/><Relationship Id="rId420" Type="http://schemas.openxmlformats.org/officeDocument/2006/relationships/customXml" Target="../ink/ink2292.xml"/><Relationship Id="rId658" Type="http://schemas.openxmlformats.org/officeDocument/2006/relationships/image" Target="../media/image1722.png"/><Relationship Id="rId865" Type="http://schemas.openxmlformats.org/officeDocument/2006/relationships/customXml" Target="../ink/ink2516.xml"/><Relationship Id="rId1050" Type="http://schemas.openxmlformats.org/officeDocument/2006/relationships/image" Target="../media/image1917.png"/><Relationship Id="rId1288" Type="http://schemas.openxmlformats.org/officeDocument/2006/relationships/image" Target="../media/image2036.png"/><Relationship Id="rId1495" Type="http://schemas.openxmlformats.org/officeDocument/2006/relationships/customXml" Target="../ink/ink2831.xml"/><Relationship Id="rId1509" Type="http://schemas.openxmlformats.org/officeDocument/2006/relationships/customXml" Target="../ink/ink2838.xml"/><Relationship Id="rId1716" Type="http://schemas.openxmlformats.org/officeDocument/2006/relationships/customXml" Target="../ink/ink2942.xml"/><Relationship Id="rId297" Type="http://schemas.openxmlformats.org/officeDocument/2006/relationships/image" Target="../media/image1543.png"/><Relationship Id="rId518" Type="http://schemas.openxmlformats.org/officeDocument/2006/relationships/image" Target="../media/image1652.png"/><Relationship Id="rId725" Type="http://schemas.openxmlformats.org/officeDocument/2006/relationships/image" Target="../media/image1755.png"/><Relationship Id="rId932" Type="http://schemas.openxmlformats.org/officeDocument/2006/relationships/image" Target="../media/image1858.png"/><Relationship Id="rId1148" Type="http://schemas.openxmlformats.org/officeDocument/2006/relationships/image" Target="../media/image1966.png"/><Relationship Id="rId1355" Type="http://schemas.openxmlformats.org/officeDocument/2006/relationships/customXml" Target="../ink/ink2761.xml"/><Relationship Id="rId1562" Type="http://schemas.openxmlformats.org/officeDocument/2006/relationships/image" Target="../media/image2173.png"/><Relationship Id="rId157" Type="http://schemas.openxmlformats.org/officeDocument/2006/relationships/image" Target="../media/image1473.png"/><Relationship Id="rId364" Type="http://schemas.openxmlformats.org/officeDocument/2006/relationships/customXml" Target="../ink/ink2264.xml"/><Relationship Id="rId1008" Type="http://schemas.openxmlformats.org/officeDocument/2006/relationships/image" Target="../media/image1896.png"/><Relationship Id="rId1215" Type="http://schemas.openxmlformats.org/officeDocument/2006/relationships/customXml" Target="../ink/ink2691.xml"/><Relationship Id="rId1422" Type="http://schemas.openxmlformats.org/officeDocument/2006/relationships/image" Target="../media/image2103.png"/><Relationship Id="rId61" Type="http://schemas.openxmlformats.org/officeDocument/2006/relationships/image" Target="../media/image1425.png"/><Relationship Id="rId571" Type="http://schemas.openxmlformats.org/officeDocument/2006/relationships/customXml" Target="../ink/ink2368.xml"/><Relationship Id="rId669" Type="http://schemas.openxmlformats.org/officeDocument/2006/relationships/customXml" Target="../ink/ink2417.xml"/><Relationship Id="rId876" Type="http://schemas.openxmlformats.org/officeDocument/2006/relationships/image" Target="../media/image1830.png"/><Relationship Id="rId1299" Type="http://schemas.openxmlformats.org/officeDocument/2006/relationships/customXml" Target="../ink/ink2733.xml"/><Relationship Id="rId1727" Type="http://schemas.openxmlformats.org/officeDocument/2006/relationships/image" Target="../media/image2255.png"/><Relationship Id="rId19" Type="http://schemas.openxmlformats.org/officeDocument/2006/relationships/image" Target="../media/image1404.png"/><Relationship Id="rId224" Type="http://schemas.openxmlformats.org/officeDocument/2006/relationships/customXml" Target="../ink/ink2193.xml"/><Relationship Id="rId431" Type="http://schemas.openxmlformats.org/officeDocument/2006/relationships/customXml" Target="../ink/ink2298.xml"/><Relationship Id="rId529" Type="http://schemas.openxmlformats.org/officeDocument/2006/relationships/customXml" Target="../ink/ink2347.xml"/><Relationship Id="rId736" Type="http://schemas.openxmlformats.org/officeDocument/2006/relationships/customXml" Target="../ink/ink2451.xml"/><Relationship Id="rId1061" Type="http://schemas.openxmlformats.org/officeDocument/2006/relationships/customXml" Target="../ink/ink2614.xml"/><Relationship Id="rId1159" Type="http://schemas.openxmlformats.org/officeDocument/2006/relationships/customXml" Target="../ink/ink2663.xml"/><Relationship Id="rId1366" Type="http://schemas.openxmlformats.org/officeDocument/2006/relationships/image" Target="../media/image2075.png"/><Relationship Id="rId168" Type="http://schemas.openxmlformats.org/officeDocument/2006/relationships/customXml" Target="../ink/ink2165.xml"/><Relationship Id="rId943" Type="http://schemas.openxmlformats.org/officeDocument/2006/relationships/customXml" Target="../ink/ink2555.xml"/><Relationship Id="rId1019" Type="http://schemas.openxmlformats.org/officeDocument/2006/relationships/customXml" Target="../ink/ink2593.xml"/><Relationship Id="rId1573" Type="http://schemas.openxmlformats.org/officeDocument/2006/relationships/customXml" Target="../ink/ink2870.xml"/><Relationship Id="rId72" Type="http://schemas.openxmlformats.org/officeDocument/2006/relationships/customXml" Target="../ink/ink2117.xml"/><Relationship Id="rId375" Type="http://schemas.openxmlformats.org/officeDocument/2006/relationships/image" Target="../media/image1581.png"/><Relationship Id="rId582" Type="http://schemas.openxmlformats.org/officeDocument/2006/relationships/image" Target="../media/image1684.png"/><Relationship Id="rId803" Type="http://schemas.openxmlformats.org/officeDocument/2006/relationships/customXml" Target="../ink/ink2485.xml"/><Relationship Id="rId1226" Type="http://schemas.openxmlformats.org/officeDocument/2006/relationships/image" Target="../media/image2005.png"/><Relationship Id="rId1433" Type="http://schemas.openxmlformats.org/officeDocument/2006/relationships/customXml" Target="../ink/ink2800.xml"/><Relationship Id="rId1640" Type="http://schemas.openxmlformats.org/officeDocument/2006/relationships/image" Target="../media/image2212.png"/><Relationship Id="rId1738" Type="http://schemas.openxmlformats.org/officeDocument/2006/relationships/customXml" Target="../ink/ink2953.xml"/><Relationship Id="rId3" Type="http://schemas.openxmlformats.org/officeDocument/2006/relationships/image" Target="../media/image1396.png"/><Relationship Id="rId235" Type="http://schemas.openxmlformats.org/officeDocument/2006/relationships/image" Target="../media/image1512.png"/><Relationship Id="rId442" Type="http://schemas.openxmlformats.org/officeDocument/2006/relationships/image" Target="../media/image1614.png"/><Relationship Id="rId887" Type="http://schemas.openxmlformats.org/officeDocument/2006/relationships/customXml" Target="../ink/ink2527.xml"/><Relationship Id="rId1072" Type="http://schemas.openxmlformats.org/officeDocument/2006/relationships/image" Target="../media/image1928.png"/><Relationship Id="rId1500" Type="http://schemas.openxmlformats.org/officeDocument/2006/relationships/image" Target="../media/image2142.png"/><Relationship Id="rId302" Type="http://schemas.openxmlformats.org/officeDocument/2006/relationships/customXml" Target="../ink/ink2232.xml"/><Relationship Id="rId747" Type="http://schemas.openxmlformats.org/officeDocument/2006/relationships/image" Target="../media/image1766.png"/><Relationship Id="rId954" Type="http://schemas.openxmlformats.org/officeDocument/2006/relationships/image" Target="../media/image1869.png"/><Relationship Id="rId1377" Type="http://schemas.openxmlformats.org/officeDocument/2006/relationships/customXml" Target="../ink/ink2772.xml"/><Relationship Id="rId1584" Type="http://schemas.openxmlformats.org/officeDocument/2006/relationships/image" Target="../media/image2184.png"/><Relationship Id="rId83" Type="http://schemas.openxmlformats.org/officeDocument/2006/relationships/image" Target="../media/image1436.png"/><Relationship Id="rId179" Type="http://schemas.openxmlformats.org/officeDocument/2006/relationships/image" Target="../media/image1484.png"/><Relationship Id="rId386" Type="http://schemas.openxmlformats.org/officeDocument/2006/relationships/customXml" Target="../ink/ink2275.xml"/><Relationship Id="rId593" Type="http://schemas.openxmlformats.org/officeDocument/2006/relationships/customXml" Target="../ink/ink2379.xml"/><Relationship Id="rId607" Type="http://schemas.openxmlformats.org/officeDocument/2006/relationships/customXml" Target="../ink/ink2386.xml"/><Relationship Id="rId814" Type="http://schemas.openxmlformats.org/officeDocument/2006/relationships/image" Target="../media/image1799.png"/><Relationship Id="rId1237" Type="http://schemas.openxmlformats.org/officeDocument/2006/relationships/customXml" Target="../ink/ink2702.xml"/><Relationship Id="rId1444" Type="http://schemas.openxmlformats.org/officeDocument/2006/relationships/image" Target="../media/image2114.png"/><Relationship Id="rId1651" Type="http://schemas.openxmlformats.org/officeDocument/2006/relationships/customXml" Target="../ink/ink2909.xml"/><Relationship Id="rId246" Type="http://schemas.openxmlformats.org/officeDocument/2006/relationships/customXml" Target="../ink/ink2204.xml"/><Relationship Id="rId453" Type="http://schemas.openxmlformats.org/officeDocument/2006/relationships/customXml" Target="../ink/ink2309.xml"/><Relationship Id="rId660" Type="http://schemas.openxmlformats.org/officeDocument/2006/relationships/image" Target="../media/image1723.png"/><Relationship Id="rId898" Type="http://schemas.openxmlformats.org/officeDocument/2006/relationships/image" Target="../media/image1841.png"/><Relationship Id="rId1083" Type="http://schemas.openxmlformats.org/officeDocument/2006/relationships/customXml" Target="../ink/ink2625.xml"/><Relationship Id="rId1290" Type="http://schemas.openxmlformats.org/officeDocument/2006/relationships/image" Target="../media/image2037.png"/><Relationship Id="rId1304" Type="http://schemas.openxmlformats.org/officeDocument/2006/relationships/image" Target="../media/image2044.png"/><Relationship Id="rId1511" Type="http://schemas.openxmlformats.org/officeDocument/2006/relationships/customXml" Target="../ink/ink2839.xml"/><Relationship Id="rId1749" Type="http://schemas.openxmlformats.org/officeDocument/2006/relationships/image" Target="../media/image2266.png"/><Relationship Id="rId106" Type="http://schemas.openxmlformats.org/officeDocument/2006/relationships/customXml" Target="../ink/ink2134.xml"/><Relationship Id="rId313" Type="http://schemas.openxmlformats.org/officeDocument/2006/relationships/image" Target="../media/image1551.png"/><Relationship Id="rId758" Type="http://schemas.openxmlformats.org/officeDocument/2006/relationships/customXml" Target="../ink/ink2462.xml"/><Relationship Id="rId965" Type="http://schemas.openxmlformats.org/officeDocument/2006/relationships/customXml" Target="../ink/ink2566.xml"/><Relationship Id="rId1150" Type="http://schemas.openxmlformats.org/officeDocument/2006/relationships/image" Target="../media/image1967.png"/><Relationship Id="rId1388" Type="http://schemas.openxmlformats.org/officeDocument/2006/relationships/image" Target="../media/image2086.png"/><Relationship Id="rId1595" Type="http://schemas.openxmlformats.org/officeDocument/2006/relationships/customXml" Target="../ink/ink2881.xml"/><Relationship Id="rId1609" Type="http://schemas.openxmlformats.org/officeDocument/2006/relationships/customXml" Target="../ink/ink2888.xml"/><Relationship Id="rId10" Type="http://schemas.openxmlformats.org/officeDocument/2006/relationships/customXml" Target="../ink/ink2086.xml"/><Relationship Id="rId94" Type="http://schemas.openxmlformats.org/officeDocument/2006/relationships/customXml" Target="../ink/ink2128.xml"/><Relationship Id="rId397" Type="http://schemas.openxmlformats.org/officeDocument/2006/relationships/image" Target="../media/image1592.png"/><Relationship Id="rId520" Type="http://schemas.openxmlformats.org/officeDocument/2006/relationships/image" Target="../media/image1653.png"/><Relationship Id="rId618" Type="http://schemas.openxmlformats.org/officeDocument/2006/relationships/image" Target="../media/image1702.png"/><Relationship Id="rId825" Type="http://schemas.openxmlformats.org/officeDocument/2006/relationships/customXml" Target="../ink/ink2496.xml"/><Relationship Id="rId1248" Type="http://schemas.openxmlformats.org/officeDocument/2006/relationships/image" Target="../media/image2016.png"/><Relationship Id="rId1455" Type="http://schemas.openxmlformats.org/officeDocument/2006/relationships/customXml" Target="../ink/ink2811.xml"/><Relationship Id="rId1662" Type="http://schemas.openxmlformats.org/officeDocument/2006/relationships/image" Target="../media/image2223.png"/><Relationship Id="rId257" Type="http://schemas.openxmlformats.org/officeDocument/2006/relationships/image" Target="../media/image1523.png"/><Relationship Id="rId464" Type="http://schemas.openxmlformats.org/officeDocument/2006/relationships/image" Target="../media/image1625.png"/><Relationship Id="rId1010" Type="http://schemas.openxmlformats.org/officeDocument/2006/relationships/image" Target="../media/image1897.png"/><Relationship Id="rId1094" Type="http://schemas.openxmlformats.org/officeDocument/2006/relationships/image" Target="../media/image1939.png"/><Relationship Id="rId1108" Type="http://schemas.openxmlformats.org/officeDocument/2006/relationships/image" Target="../media/image1946.png"/><Relationship Id="rId1315" Type="http://schemas.openxmlformats.org/officeDocument/2006/relationships/customXml" Target="../ink/ink2741.xml"/><Relationship Id="rId117" Type="http://schemas.openxmlformats.org/officeDocument/2006/relationships/image" Target="../media/image1453.png"/><Relationship Id="rId671" Type="http://schemas.openxmlformats.org/officeDocument/2006/relationships/customXml" Target="../ink/ink2418.xml"/><Relationship Id="rId769" Type="http://schemas.openxmlformats.org/officeDocument/2006/relationships/customXml" Target="../ink/ink2468.xml"/><Relationship Id="rId976" Type="http://schemas.openxmlformats.org/officeDocument/2006/relationships/image" Target="../media/image1880.png"/><Relationship Id="rId1399" Type="http://schemas.openxmlformats.org/officeDocument/2006/relationships/customXml" Target="../ink/ink2783.xml"/><Relationship Id="rId324" Type="http://schemas.openxmlformats.org/officeDocument/2006/relationships/customXml" Target="../ink/ink2243.xml"/><Relationship Id="rId531" Type="http://schemas.openxmlformats.org/officeDocument/2006/relationships/customXml" Target="../ink/ink2348.xml"/><Relationship Id="rId629" Type="http://schemas.openxmlformats.org/officeDocument/2006/relationships/customXml" Target="../ink/ink2397.xml"/><Relationship Id="rId1161" Type="http://schemas.openxmlformats.org/officeDocument/2006/relationships/customXml" Target="../ink/ink2664.xml"/><Relationship Id="rId1259" Type="http://schemas.openxmlformats.org/officeDocument/2006/relationships/customXml" Target="../ink/ink2713.xml"/><Relationship Id="rId1466" Type="http://schemas.openxmlformats.org/officeDocument/2006/relationships/image" Target="../media/image2125.png"/><Relationship Id="rId836" Type="http://schemas.openxmlformats.org/officeDocument/2006/relationships/image" Target="../media/image1810.png"/><Relationship Id="rId1021" Type="http://schemas.openxmlformats.org/officeDocument/2006/relationships/customXml" Target="../ink/ink2594.xml"/><Relationship Id="rId1119" Type="http://schemas.openxmlformats.org/officeDocument/2006/relationships/customXml" Target="../ink/ink2643.xml"/><Relationship Id="rId1673" Type="http://schemas.openxmlformats.org/officeDocument/2006/relationships/customXml" Target="../ink/ink2920.xml"/><Relationship Id="rId903" Type="http://schemas.openxmlformats.org/officeDocument/2006/relationships/customXml" Target="../ink/ink2535.xml"/><Relationship Id="rId1326" Type="http://schemas.openxmlformats.org/officeDocument/2006/relationships/image" Target="../media/image2055.png"/><Relationship Id="rId1533" Type="http://schemas.openxmlformats.org/officeDocument/2006/relationships/customXml" Target="../ink/ink2850.xml"/><Relationship Id="rId1740" Type="http://schemas.openxmlformats.org/officeDocument/2006/relationships/customXml" Target="../ink/ink2954.xml"/><Relationship Id="rId32" Type="http://schemas.openxmlformats.org/officeDocument/2006/relationships/customXml" Target="../ink/ink2097.xml"/><Relationship Id="rId1600" Type="http://schemas.openxmlformats.org/officeDocument/2006/relationships/image" Target="../media/image2192.png"/><Relationship Id="rId181" Type="http://schemas.openxmlformats.org/officeDocument/2006/relationships/image" Target="../media/image1485.png"/><Relationship Id="rId279" Type="http://schemas.openxmlformats.org/officeDocument/2006/relationships/image" Target="../media/image1534.png"/><Relationship Id="rId486" Type="http://schemas.openxmlformats.org/officeDocument/2006/relationships/image" Target="../media/image1636.png"/><Relationship Id="rId693" Type="http://schemas.openxmlformats.org/officeDocument/2006/relationships/customXml" Target="../ink/ink2429.xml"/><Relationship Id="rId139" Type="http://schemas.openxmlformats.org/officeDocument/2006/relationships/image" Target="../media/image1464.png"/><Relationship Id="rId346" Type="http://schemas.openxmlformats.org/officeDocument/2006/relationships/customXml" Target="../ink/ink2254.xml"/><Relationship Id="rId553" Type="http://schemas.openxmlformats.org/officeDocument/2006/relationships/customXml" Target="../ink/ink2359.xml"/><Relationship Id="rId760" Type="http://schemas.openxmlformats.org/officeDocument/2006/relationships/customXml" Target="../ink/ink2463.xml"/><Relationship Id="rId998" Type="http://schemas.openxmlformats.org/officeDocument/2006/relationships/image" Target="../media/image1891.png"/><Relationship Id="rId1183" Type="http://schemas.openxmlformats.org/officeDocument/2006/relationships/customXml" Target="../ink/ink2675.xml"/><Relationship Id="rId1390" Type="http://schemas.openxmlformats.org/officeDocument/2006/relationships/image" Target="../media/image2087.png"/><Relationship Id="rId206" Type="http://schemas.openxmlformats.org/officeDocument/2006/relationships/customXml" Target="../ink/ink2184.xml"/><Relationship Id="rId413" Type="http://schemas.openxmlformats.org/officeDocument/2006/relationships/image" Target="../media/image1600.png"/><Relationship Id="rId858" Type="http://schemas.openxmlformats.org/officeDocument/2006/relationships/image" Target="../media/image1821.png"/><Relationship Id="rId1043" Type="http://schemas.openxmlformats.org/officeDocument/2006/relationships/customXml" Target="../ink/ink2605.xml"/><Relationship Id="rId1488" Type="http://schemas.openxmlformats.org/officeDocument/2006/relationships/image" Target="../media/image2136.png"/><Relationship Id="rId1695" Type="http://schemas.openxmlformats.org/officeDocument/2006/relationships/image" Target="../media/image2239.png"/><Relationship Id="rId620" Type="http://schemas.openxmlformats.org/officeDocument/2006/relationships/image" Target="../media/image1703.png"/><Relationship Id="rId718" Type="http://schemas.openxmlformats.org/officeDocument/2006/relationships/customXml" Target="../ink/ink2442.xml"/><Relationship Id="rId925" Type="http://schemas.openxmlformats.org/officeDocument/2006/relationships/customXml" Target="../ink/ink2546.xml"/><Relationship Id="rId1250" Type="http://schemas.openxmlformats.org/officeDocument/2006/relationships/image" Target="../media/image2017.png"/><Relationship Id="rId1348" Type="http://schemas.openxmlformats.org/officeDocument/2006/relationships/image" Target="../media/image2066.png"/><Relationship Id="rId1555" Type="http://schemas.openxmlformats.org/officeDocument/2006/relationships/customXml" Target="../ink/ink2861.xml"/><Relationship Id="rId1110" Type="http://schemas.openxmlformats.org/officeDocument/2006/relationships/image" Target="../media/image1947.png"/><Relationship Id="rId1208" Type="http://schemas.openxmlformats.org/officeDocument/2006/relationships/image" Target="../media/image1996.png"/><Relationship Id="rId1415" Type="http://schemas.openxmlformats.org/officeDocument/2006/relationships/customXml" Target="../ink/ink2791.xml"/><Relationship Id="rId54" Type="http://schemas.openxmlformats.org/officeDocument/2006/relationships/customXml" Target="../ink/ink2108.xml"/><Relationship Id="rId1622" Type="http://schemas.openxmlformats.org/officeDocument/2006/relationships/image" Target="../media/image2203.png"/><Relationship Id="rId270" Type="http://schemas.openxmlformats.org/officeDocument/2006/relationships/customXml" Target="../ink/ink2216.xml"/><Relationship Id="rId130" Type="http://schemas.openxmlformats.org/officeDocument/2006/relationships/customXml" Target="../ink/ink2146.xml"/><Relationship Id="rId368" Type="http://schemas.openxmlformats.org/officeDocument/2006/relationships/customXml" Target="../ink/ink2266.xml"/><Relationship Id="rId575" Type="http://schemas.openxmlformats.org/officeDocument/2006/relationships/customXml" Target="../ink/ink2370.xml"/><Relationship Id="rId782" Type="http://schemas.openxmlformats.org/officeDocument/2006/relationships/image" Target="../media/image1783.png"/><Relationship Id="rId228" Type="http://schemas.openxmlformats.org/officeDocument/2006/relationships/customXml" Target="../ink/ink2195.xml"/><Relationship Id="rId435" Type="http://schemas.openxmlformats.org/officeDocument/2006/relationships/customXml" Target="../ink/ink2300.xml"/><Relationship Id="rId642" Type="http://schemas.openxmlformats.org/officeDocument/2006/relationships/image" Target="../media/image1714.png"/><Relationship Id="rId1065" Type="http://schemas.openxmlformats.org/officeDocument/2006/relationships/customXml" Target="../ink/ink2616.xml"/><Relationship Id="rId1272" Type="http://schemas.openxmlformats.org/officeDocument/2006/relationships/image" Target="../media/image2028.png"/><Relationship Id="rId502" Type="http://schemas.openxmlformats.org/officeDocument/2006/relationships/image" Target="../media/image1644.png"/><Relationship Id="rId947" Type="http://schemas.openxmlformats.org/officeDocument/2006/relationships/customXml" Target="../ink/ink2557.xml"/><Relationship Id="rId1132" Type="http://schemas.openxmlformats.org/officeDocument/2006/relationships/image" Target="../media/image1958.png"/><Relationship Id="rId1577" Type="http://schemas.openxmlformats.org/officeDocument/2006/relationships/customXml" Target="../ink/ink2872.xml"/><Relationship Id="rId76" Type="http://schemas.openxmlformats.org/officeDocument/2006/relationships/customXml" Target="../ink/ink2119.xml"/><Relationship Id="rId807" Type="http://schemas.openxmlformats.org/officeDocument/2006/relationships/customXml" Target="../ink/ink2487.xml"/><Relationship Id="rId1437" Type="http://schemas.openxmlformats.org/officeDocument/2006/relationships/customXml" Target="../ink/ink2802.xml"/><Relationship Id="rId1644" Type="http://schemas.openxmlformats.org/officeDocument/2006/relationships/image" Target="../media/image2214.png"/><Relationship Id="rId1504" Type="http://schemas.openxmlformats.org/officeDocument/2006/relationships/image" Target="../media/image2144.png"/><Relationship Id="rId1711" Type="http://schemas.openxmlformats.org/officeDocument/2006/relationships/image" Target="../media/image2247.png"/><Relationship Id="rId292" Type="http://schemas.openxmlformats.org/officeDocument/2006/relationships/customXml" Target="../ink/ink2227.xml"/><Relationship Id="rId597" Type="http://schemas.openxmlformats.org/officeDocument/2006/relationships/customXml" Target="../ink/ink2381.xml"/><Relationship Id="rId152" Type="http://schemas.openxmlformats.org/officeDocument/2006/relationships/customXml" Target="../ink/ink2157.xml"/><Relationship Id="rId457" Type="http://schemas.openxmlformats.org/officeDocument/2006/relationships/customXml" Target="../ink/ink2311.xml"/><Relationship Id="rId1087" Type="http://schemas.openxmlformats.org/officeDocument/2006/relationships/customXml" Target="../ink/ink2627.xml"/><Relationship Id="rId1294" Type="http://schemas.openxmlformats.org/officeDocument/2006/relationships/image" Target="../media/image2039.png"/><Relationship Id="rId664" Type="http://schemas.openxmlformats.org/officeDocument/2006/relationships/image" Target="../media/image1725.png"/><Relationship Id="rId871" Type="http://schemas.openxmlformats.org/officeDocument/2006/relationships/customXml" Target="../ink/ink2519.xml"/><Relationship Id="rId969" Type="http://schemas.openxmlformats.org/officeDocument/2006/relationships/customXml" Target="../ink/ink2568.xml"/><Relationship Id="rId1599" Type="http://schemas.openxmlformats.org/officeDocument/2006/relationships/customXml" Target="../ink/ink2883.xml"/><Relationship Id="rId317" Type="http://schemas.openxmlformats.org/officeDocument/2006/relationships/image" Target="../media/image1553.png"/><Relationship Id="rId524" Type="http://schemas.openxmlformats.org/officeDocument/2006/relationships/image" Target="../media/image1655.png"/><Relationship Id="rId731" Type="http://schemas.openxmlformats.org/officeDocument/2006/relationships/image" Target="../media/image1758.png"/><Relationship Id="rId1154" Type="http://schemas.openxmlformats.org/officeDocument/2006/relationships/image" Target="../media/image1969.png"/><Relationship Id="rId1361" Type="http://schemas.openxmlformats.org/officeDocument/2006/relationships/customXml" Target="../ink/ink2764.xml"/><Relationship Id="rId1459" Type="http://schemas.openxmlformats.org/officeDocument/2006/relationships/customXml" Target="../ink/ink2813.xml"/><Relationship Id="rId98" Type="http://schemas.openxmlformats.org/officeDocument/2006/relationships/customXml" Target="../ink/ink2130.xml"/><Relationship Id="rId829" Type="http://schemas.openxmlformats.org/officeDocument/2006/relationships/customXml" Target="../ink/ink2498.xml"/><Relationship Id="rId1014" Type="http://schemas.openxmlformats.org/officeDocument/2006/relationships/image" Target="../media/image1899.png"/><Relationship Id="rId1221" Type="http://schemas.openxmlformats.org/officeDocument/2006/relationships/customXml" Target="../ink/ink2694.xml"/><Relationship Id="rId1666" Type="http://schemas.openxmlformats.org/officeDocument/2006/relationships/image" Target="../media/image2225.png"/><Relationship Id="rId1319" Type="http://schemas.openxmlformats.org/officeDocument/2006/relationships/customXml" Target="../ink/ink2743.xml"/><Relationship Id="rId1526" Type="http://schemas.openxmlformats.org/officeDocument/2006/relationships/image" Target="../media/image2155.png"/><Relationship Id="rId1733" Type="http://schemas.openxmlformats.org/officeDocument/2006/relationships/image" Target="../media/image2258.png"/><Relationship Id="rId25" Type="http://schemas.openxmlformats.org/officeDocument/2006/relationships/image" Target="../media/image1407.png"/><Relationship Id="rId174" Type="http://schemas.openxmlformats.org/officeDocument/2006/relationships/customXml" Target="../ink/ink2168.xml"/><Relationship Id="rId381" Type="http://schemas.openxmlformats.org/officeDocument/2006/relationships/image" Target="../media/image1584.png"/><Relationship Id="rId241" Type="http://schemas.openxmlformats.org/officeDocument/2006/relationships/image" Target="../media/image1515.png"/><Relationship Id="rId479" Type="http://schemas.openxmlformats.org/officeDocument/2006/relationships/customXml" Target="../ink/ink2322.xml"/><Relationship Id="rId686" Type="http://schemas.openxmlformats.org/officeDocument/2006/relationships/image" Target="../media/image1736.png"/><Relationship Id="rId893" Type="http://schemas.openxmlformats.org/officeDocument/2006/relationships/customXml" Target="../ink/ink2530.xml"/><Relationship Id="rId339" Type="http://schemas.openxmlformats.org/officeDocument/2006/relationships/image" Target="../media/image1564.png"/><Relationship Id="rId546" Type="http://schemas.openxmlformats.org/officeDocument/2006/relationships/image" Target="../media/image1666.png"/><Relationship Id="rId753" Type="http://schemas.openxmlformats.org/officeDocument/2006/relationships/image" Target="../media/image1769.png"/><Relationship Id="rId1176" Type="http://schemas.openxmlformats.org/officeDocument/2006/relationships/image" Target="../media/image1980.png"/><Relationship Id="rId1383" Type="http://schemas.openxmlformats.org/officeDocument/2006/relationships/customXml" Target="../ink/ink2775.xml"/><Relationship Id="rId101" Type="http://schemas.openxmlformats.org/officeDocument/2006/relationships/image" Target="../media/image1445.png"/><Relationship Id="rId406" Type="http://schemas.openxmlformats.org/officeDocument/2006/relationships/customXml" Target="../ink/ink2285.xml"/><Relationship Id="rId960" Type="http://schemas.openxmlformats.org/officeDocument/2006/relationships/image" Target="../media/image1872.png"/><Relationship Id="rId1036" Type="http://schemas.openxmlformats.org/officeDocument/2006/relationships/image" Target="../media/image1910.png"/><Relationship Id="rId1243" Type="http://schemas.openxmlformats.org/officeDocument/2006/relationships/customXml" Target="../ink/ink2705.xml"/><Relationship Id="rId1590" Type="http://schemas.openxmlformats.org/officeDocument/2006/relationships/image" Target="../media/image2187.png"/><Relationship Id="rId1688" Type="http://schemas.openxmlformats.org/officeDocument/2006/relationships/customXml" Target="../ink/ink2928.xml"/><Relationship Id="rId613" Type="http://schemas.openxmlformats.org/officeDocument/2006/relationships/customXml" Target="../ink/ink2389.xml"/><Relationship Id="rId820" Type="http://schemas.openxmlformats.org/officeDocument/2006/relationships/image" Target="../media/image1802.png"/><Relationship Id="rId918" Type="http://schemas.openxmlformats.org/officeDocument/2006/relationships/image" Target="../media/image1851.png"/><Relationship Id="rId1450" Type="http://schemas.openxmlformats.org/officeDocument/2006/relationships/image" Target="../media/image2117.png"/><Relationship Id="rId1548" Type="http://schemas.openxmlformats.org/officeDocument/2006/relationships/image" Target="../media/image2166.png"/><Relationship Id="rId1755" Type="http://schemas.openxmlformats.org/officeDocument/2006/relationships/image" Target="../media/image2269.png"/><Relationship Id="rId1103" Type="http://schemas.openxmlformats.org/officeDocument/2006/relationships/customXml" Target="../ink/ink2635.xml"/><Relationship Id="rId1310" Type="http://schemas.openxmlformats.org/officeDocument/2006/relationships/image" Target="../media/image2047.png"/><Relationship Id="rId1408" Type="http://schemas.openxmlformats.org/officeDocument/2006/relationships/image" Target="../media/image2096.png"/><Relationship Id="rId47" Type="http://schemas.openxmlformats.org/officeDocument/2006/relationships/image" Target="../media/image1418.png"/><Relationship Id="rId1615" Type="http://schemas.openxmlformats.org/officeDocument/2006/relationships/customXml" Target="../ink/ink2891.xml"/><Relationship Id="rId196" Type="http://schemas.openxmlformats.org/officeDocument/2006/relationships/customXml" Target="../ink/ink2179.xml"/><Relationship Id="rId263" Type="http://schemas.openxmlformats.org/officeDocument/2006/relationships/image" Target="../media/image1526.png"/><Relationship Id="rId470" Type="http://schemas.openxmlformats.org/officeDocument/2006/relationships/image" Target="../media/image1628.png"/><Relationship Id="rId123" Type="http://schemas.openxmlformats.org/officeDocument/2006/relationships/image" Target="../media/image1456.png"/><Relationship Id="rId330" Type="http://schemas.openxmlformats.org/officeDocument/2006/relationships/customXml" Target="../ink/ink2246.xml"/><Relationship Id="rId568" Type="http://schemas.openxmlformats.org/officeDocument/2006/relationships/image" Target="../media/image1677.png"/><Relationship Id="rId775" Type="http://schemas.openxmlformats.org/officeDocument/2006/relationships/customXml" Target="../ink/ink2471.xml"/><Relationship Id="rId982" Type="http://schemas.openxmlformats.org/officeDocument/2006/relationships/image" Target="../media/image1883.png"/><Relationship Id="rId1198" Type="http://schemas.openxmlformats.org/officeDocument/2006/relationships/image" Target="../media/image1991.png"/><Relationship Id="rId428" Type="http://schemas.openxmlformats.org/officeDocument/2006/relationships/image" Target="../media/image1607.png"/><Relationship Id="rId635" Type="http://schemas.openxmlformats.org/officeDocument/2006/relationships/customXml" Target="../ink/ink2400.xml"/><Relationship Id="rId842" Type="http://schemas.openxmlformats.org/officeDocument/2006/relationships/image" Target="../media/image1813.png"/><Relationship Id="rId1058" Type="http://schemas.openxmlformats.org/officeDocument/2006/relationships/image" Target="../media/image1921.png"/><Relationship Id="rId1265" Type="http://schemas.openxmlformats.org/officeDocument/2006/relationships/customXml" Target="../ink/ink2716.xml"/><Relationship Id="rId1472" Type="http://schemas.openxmlformats.org/officeDocument/2006/relationships/image" Target="../media/image2128.png"/><Relationship Id="rId702" Type="http://schemas.openxmlformats.org/officeDocument/2006/relationships/customXml" Target="../ink/ink2434.xml"/><Relationship Id="rId1125" Type="http://schemas.openxmlformats.org/officeDocument/2006/relationships/customXml" Target="../ink/ink2646.xml"/><Relationship Id="rId1332" Type="http://schemas.openxmlformats.org/officeDocument/2006/relationships/image" Target="../media/image2058.png"/><Relationship Id="rId69" Type="http://schemas.openxmlformats.org/officeDocument/2006/relationships/image" Target="../media/image1429.png"/><Relationship Id="rId1637" Type="http://schemas.openxmlformats.org/officeDocument/2006/relationships/customXml" Target="../ink/ink2902.xml"/><Relationship Id="rId1704" Type="http://schemas.openxmlformats.org/officeDocument/2006/relationships/customXml" Target="../ink/ink2936.xml"/><Relationship Id="rId285" Type="http://schemas.openxmlformats.org/officeDocument/2006/relationships/image" Target="../media/image1537.png"/><Relationship Id="rId492" Type="http://schemas.openxmlformats.org/officeDocument/2006/relationships/image" Target="../media/image1639.png"/><Relationship Id="rId797" Type="http://schemas.openxmlformats.org/officeDocument/2006/relationships/customXml" Target="../ink/ink2482.xml"/><Relationship Id="rId145" Type="http://schemas.openxmlformats.org/officeDocument/2006/relationships/image" Target="../media/image1467.png"/><Relationship Id="rId352" Type="http://schemas.openxmlformats.org/officeDocument/2006/relationships/image" Target="../media/image1570.png"/><Relationship Id="rId1287" Type="http://schemas.openxmlformats.org/officeDocument/2006/relationships/customXml" Target="../ink/ink2727.xml"/><Relationship Id="rId212" Type="http://schemas.openxmlformats.org/officeDocument/2006/relationships/customXml" Target="../ink/ink2187.xml"/><Relationship Id="rId657" Type="http://schemas.openxmlformats.org/officeDocument/2006/relationships/customXml" Target="../ink/ink2411.xml"/><Relationship Id="rId864" Type="http://schemas.openxmlformats.org/officeDocument/2006/relationships/image" Target="../media/image1824.png"/><Relationship Id="rId1494" Type="http://schemas.openxmlformats.org/officeDocument/2006/relationships/image" Target="../media/image2139.png"/><Relationship Id="rId517" Type="http://schemas.openxmlformats.org/officeDocument/2006/relationships/customXml" Target="../ink/ink2341.xml"/><Relationship Id="rId724" Type="http://schemas.openxmlformats.org/officeDocument/2006/relationships/customXml" Target="../ink/ink2445.xml"/><Relationship Id="rId931" Type="http://schemas.openxmlformats.org/officeDocument/2006/relationships/customXml" Target="../ink/ink2549.xml"/><Relationship Id="rId1147" Type="http://schemas.openxmlformats.org/officeDocument/2006/relationships/customXml" Target="../ink/ink2657.xml"/><Relationship Id="rId1354" Type="http://schemas.openxmlformats.org/officeDocument/2006/relationships/image" Target="../media/image2069.png"/><Relationship Id="rId1561" Type="http://schemas.openxmlformats.org/officeDocument/2006/relationships/customXml" Target="../ink/ink2864.xml"/><Relationship Id="rId60" Type="http://schemas.openxmlformats.org/officeDocument/2006/relationships/customXml" Target="../ink/ink2111.xml"/><Relationship Id="rId1007" Type="http://schemas.openxmlformats.org/officeDocument/2006/relationships/customXml" Target="../ink/ink2587.xml"/><Relationship Id="rId1214" Type="http://schemas.openxmlformats.org/officeDocument/2006/relationships/image" Target="../media/image1999.png"/><Relationship Id="rId1421" Type="http://schemas.openxmlformats.org/officeDocument/2006/relationships/customXml" Target="../ink/ink2794.xml"/><Relationship Id="rId1659" Type="http://schemas.openxmlformats.org/officeDocument/2006/relationships/customXml" Target="../ink/ink2913.xml"/><Relationship Id="rId1519" Type="http://schemas.openxmlformats.org/officeDocument/2006/relationships/customXml" Target="../ink/ink2843.xml"/><Relationship Id="rId1726" Type="http://schemas.openxmlformats.org/officeDocument/2006/relationships/customXml" Target="../ink/ink2947.xml"/><Relationship Id="rId18" Type="http://schemas.openxmlformats.org/officeDocument/2006/relationships/customXml" Target="../ink/ink2090.xml"/><Relationship Id="rId167" Type="http://schemas.openxmlformats.org/officeDocument/2006/relationships/image" Target="../media/image1478.png"/><Relationship Id="rId374" Type="http://schemas.openxmlformats.org/officeDocument/2006/relationships/customXml" Target="../ink/ink2269.xml"/><Relationship Id="rId581" Type="http://schemas.openxmlformats.org/officeDocument/2006/relationships/customXml" Target="../ink/ink2373.xml"/><Relationship Id="rId234" Type="http://schemas.openxmlformats.org/officeDocument/2006/relationships/customXml" Target="../ink/ink2198.xml"/><Relationship Id="rId679" Type="http://schemas.openxmlformats.org/officeDocument/2006/relationships/customXml" Target="../ink/ink2422.xml"/><Relationship Id="rId886" Type="http://schemas.openxmlformats.org/officeDocument/2006/relationships/image" Target="../media/image1835.png"/><Relationship Id="rId2" Type="http://schemas.openxmlformats.org/officeDocument/2006/relationships/customXml" Target="../ink/ink2082.xml"/><Relationship Id="rId441" Type="http://schemas.openxmlformats.org/officeDocument/2006/relationships/customXml" Target="../ink/ink2303.xml"/><Relationship Id="rId539" Type="http://schemas.openxmlformats.org/officeDocument/2006/relationships/customXml" Target="../ink/ink2352.xml"/><Relationship Id="rId746" Type="http://schemas.openxmlformats.org/officeDocument/2006/relationships/customXml" Target="../ink/ink2456.xml"/><Relationship Id="rId1071" Type="http://schemas.openxmlformats.org/officeDocument/2006/relationships/customXml" Target="../ink/ink2619.xml"/><Relationship Id="rId1169" Type="http://schemas.openxmlformats.org/officeDocument/2006/relationships/customXml" Target="../ink/ink2668.xml"/><Relationship Id="rId1376" Type="http://schemas.openxmlformats.org/officeDocument/2006/relationships/image" Target="../media/image2080.png"/><Relationship Id="rId1583" Type="http://schemas.openxmlformats.org/officeDocument/2006/relationships/customXml" Target="../ink/ink2875.xml"/><Relationship Id="rId301" Type="http://schemas.openxmlformats.org/officeDocument/2006/relationships/image" Target="../media/image1545.png"/><Relationship Id="rId953" Type="http://schemas.openxmlformats.org/officeDocument/2006/relationships/customXml" Target="../ink/ink2560.xml"/><Relationship Id="rId1029" Type="http://schemas.openxmlformats.org/officeDocument/2006/relationships/customXml" Target="../ink/ink2598.xml"/><Relationship Id="rId1236" Type="http://schemas.openxmlformats.org/officeDocument/2006/relationships/image" Target="../media/image2010.png"/><Relationship Id="rId82" Type="http://schemas.openxmlformats.org/officeDocument/2006/relationships/customXml" Target="../ink/ink2122.xml"/><Relationship Id="rId606" Type="http://schemas.openxmlformats.org/officeDocument/2006/relationships/image" Target="../media/image1696.png"/><Relationship Id="rId813" Type="http://schemas.openxmlformats.org/officeDocument/2006/relationships/customXml" Target="../ink/ink2490.xml"/><Relationship Id="rId1443" Type="http://schemas.openxmlformats.org/officeDocument/2006/relationships/customXml" Target="../ink/ink2805.xml"/><Relationship Id="rId1650" Type="http://schemas.openxmlformats.org/officeDocument/2006/relationships/image" Target="../media/image2217.png"/><Relationship Id="rId1748" Type="http://schemas.openxmlformats.org/officeDocument/2006/relationships/customXml" Target="../ink/ink2958.xml"/><Relationship Id="rId1303" Type="http://schemas.openxmlformats.org/officeDocument/2006/relationships/customXml" Target="../ink/ink2735.xml"/><Relationship Id="rId1510" Type="http://schemas.openxmlformats.org/officeDocument/2006/relationships/image" Target="../media/image2147.png"/><Relationship Id="rId1608" Type="http://schemas.openxmlformats.org/officeDocument/2006/relationships/image" Target="../media/image2196.png"/><Relationship Id="rId189" Type="http://schemas.openxmlformats.org/officeDocument/2006/relationships/image" Target="../media/image1489.png"/><Relationship Id="rId396" Type="http://schemas.openxmlformats.org/officeDocument/2006/relationships/customXml" Target="../ink/ink2280.xml"/><Relationship Id="rId256" Type="http://schemas.openxmlformats.org/officeDocument/2006/relationships/customXml" Target="../ink/ink2209.xml"/><Relationship Id="rId463" Type="http://schemas.openxmlformats.org/officeDocument/2006/relationships/customXml" Target="../ink/ink2314.xml"/><Relationship Id="rId670" Type="http://schemas.openxmlformats.org/officeDocument/2006/relationships/image" Target="../media/image1728.png"/><Relationship Id="rId1093" Type="http://schemas.openxmlformats.org/officeDocument/2006/relationships/customXml" Target="../ink/ink2630.xml"/><Relationship Id="rId116" Type="http://schemas.openxmlformats.org/officeDocument/2006/relationships/customXml" Target="../ink/ink2139.xml"/><Relationship Id="rId323" Type="http://schemas.openxmlformats.org/officeDocument/2006/relationships/image" Target="../media/image1556.png"/><Relationship Id="rId530" Type="http://schemas.openxmlformats.org/officeDocument/2006/relationships/image" Target="../media/image1658.png"/><Relationship Id="rId768" Type="http://schemas.openxmlformats.org/officeDocument/2006/relationships/image" Target="../media/image1776.png"/><Relationship Id="rId975" Type="http://schemas.openxmlformats.org/officeDocument/2006/relationships/customXml" Target="../ink/ink2571.xml"/><Relationship Id="rId1160" Type="http://schemas.openxmlformats.org/officeDocument/2006/relationships/image" Target="../media/image1972.png"/><Relationship Id="rId1398" Type="http://schemas.openxmlformats.org/officeDocument/2006/relationships/image" Target="../media/image2091.png"/><Relationship Id="rId628" Type="http://schemas.openxmlformats.org/officeDocument/2006/relationships/image" Target="../media/image1707.png"/><Relationship Id="rId835" Type="http://schemas.openxmlformats.org/officeDocument/2006/relationships/customXml" Target="../ink/ink2501.xml"/><Relationship Id="rId1258" Type="http://schemas.openxmlformats.org/officeDocument/2006/relationships/image" Target="../media/image2021.png"/><Relationship Id="rId1465" Type="http://schemas.openxmlformats.org/officeDocument/2006/relationships/customXml" Target="../ink/ink2816.xml"/><Relationship Id="rId1672" Type="http://schemas.openxmlformats.org/officeDocument/2006/relationships/image" Target="../media/image2228.png"/><Relationship Id="rId1020" Type="http://schemas.openxmlformats.org/officeDocument/2006/relationships/image" Target="../media/image1902.png"/><Relationship Id="rId1118" Type="http://schemas.openxmlformats.org/officeDocument/2006/relationships/image" Target="../media/image1951.png"/><Relationship Id="rId1325" Type="http://schemas.openxmlformats.org/officeDocument/2006/relationships/customXml" Target="../ink/ink2746.xml"/><Relationship Id="rId1532" Type="http://schemas.openxmlformats.org/officeDocument/2006/relationships/image" Target="../media/image2158.png"/><Relationship Id="rId902" Type="http://schemas.openxmlformats.org/officeDocument/2006/relationships/image" Target="../media/image1843.png"/><Relationship Id="rId31" Type="http://schemas.openxmlformats.org/officeDocument/2006/relationships/image" Target="../media/image1410.png"/><Relationship Id="rId180" Type="http://schemas.openxmlformats.org/officeDocument/2006/relationships/customXml" Target="../ink/ink2171.xml"/><Relationship Id="rId278" Type="http://schemas.openxmlformats.org/officeDocument/2006/relationships/customXml" Target="../ink/ink2220.xml"/><Relationship Id="rId485" Type="http://schemas.openxmlformats.org/officeDocument/2006/relationships/customXml" Target="../ink/ink2325.xml"/><Relationship Id="rId692" Type="http://schemas.openxmlformats.org/officeDocument/2006/relationships/image" Target="../media/image1739.png"/><Relationship Id="rId138" Type="http://schemas.openxmlformats.org/officeDocument/2006/relationships/customXml" Target="../ink/ink2150.xml"/><Relationship Id="rId345" Type="http://schemas.openxmlformats.org/officeDocument/2006/relationships/image" Target="../media/image1567.png"/><Relationship Id="rId552" Type="http://schemas.openxmlformats.org/officeDocument/2006/relationships/image" Target="../media/image1669.png"/><Relationship Id="rId997" Type="http://schemas.openxmlformats.org/officeDocument/2006/relationships/customXml" Target="../ink/ink2582.xml"/><Relationship Id="rId1182" Type="http://schemas.openxmlformats.org/officeDocument/2006/relationships/image" Target="../media/image1983.png"/><Relationship Id="rId205" Type="http://schemas.openxmlformats.org/officeDocument/2006/relationships/image" Target="../media/image1497.png"/><Relationship Id="rId412" Type="http://schemas.openxmlformats.org/officeDocument/2006/relationships/customXml" Target="../ink/ink2288.xml"/><Relationship Id="rId857" Type="http://schemas.openxmlformats.org/officeDocument/2006/relationships/customXml" Target="../ink/ink2512.xml"/><Relationship Id="rId1042" Type="http://schemas.openxmlformats.org/officeDocument/2006/relationships/image" Target="../media/image1913.png"/><Relationship Id="rId1487" Type="http://schemas.openxmlformats.org/officeDocument/2006/relationships/customXml" Target="../ink/ink2827.xml"/><Relationship Id="rId1694" Type="http://schemas.openxmlformats.org/officeDocument/2006/relationships/customXml" Target="../ink/ink2931.xml"/><Relationship Id="rId717" Type="http://schemas.openxmlformats.org/officeDocument/2006/relationships/image" Target="../media/image1751.png"/><Relationship Id="rId924" Type="http://schemas.openxmlformats.org/officeDocument/2006/relationships/image" Target="../media/image1854.png"/><Relationship Id="rId1347" Type="http://schemas.openxmlformats.org/officeDocument/2006/relationships/customXml" Target="../ink/ink2757.xml"/><Relationship Id="rId1554" Type="http://schemas.openxmlformats.org/officeDocument/2006/relationships/image" Target="../media/image2169.png"/><Relationship Id="rId1761" Type="http://schemas.openxmlformats.org/officeDocument/2006/relationships/image" Target="../media/image2272.png"/><Relationship Id="rId53" Type="http://schemas.openxmlformats.org/officeDocument/2006/relationships/image" Target="../media/image1421.png"/><Relationship Id="rId1207" Type="http://schemas.openxmlformats.org/officeDocument/2006/relationships/customXml" Target="../ink/ink2687.xml"/><Relationship Id="rId1414" Type="http://schemas.openxmlformats.org/officeDocument/2006/relationships/image" Target="../media/image2099.png"/><Relationship Id="rId1621" Type="http://schemas.openxmlformats.org/officeDocument/2006/relationships/customXml" Target="../ink/ink2894.xml"/><Relationship Id="rId1719" Type="http://schemas.openxmlformats.org/officeDocument/2006/relationships/image" Target="../media/image2251.png"/><Relationship Id="rId367" Type="http://schemas.openxmlformats.org/officeDocument/2006/relationships/image" Target="../media/image1577.png"/><Relationship Id="rId574" Type="http://schemas.openxmlformats.org/officeDocument/2006/relationships/image" Target="../media/image1680.png"/><Relationship Id="rId227" Type="http://schemas.openxmlformats.org/officeDocument/2006/relationships/image" Target="../media/image1508.png"/><Relationship Id="rId781" Type="http://schemas.openxmlformats.org/officeDocument/2006/relationships/customXml" Target="../ink/ink2474.xml"/><Relationship Id="rId879" Type="http://schemas.openxmlformats.org/officeDocument/2006/relationships/customXml" Target="../ink/ink2523.xml"/><Relationship Id="rId434" Type="http://schemas.openxmlformats.org/officeDocument/2006/relationships/image" Target="../media/image1610.png"/><Relationship Id="rId641" Type="http://schemas.openxmlformats.org/officeDocument/2006/relationships/customXml" Target="../ink/ink2403.xml"/><Relationship Id="rId739" Type="http://schemas.openxmlformats.org/officeDocument/2006/relationships/image" Target="../media/image1762.png"/><Relationship Id="rId1064" Type="http://schemas.openxmlformats.org/officeDocument/2006/relationships/image" Target="../media/image1924.png"/><Relationship Id="rId1271" Type="http://schemas.openxmlformats.org/officeDocument/2006/relationships/customXml" Target="../ink/ink2719.xml"/><Relationship Id="rId1369" Type="http://schemas.openxmlformats.org/officeDocument/2006/relationships/customXml" Target="../ink/ink2768.xml"/><Relationship Id="rId1576" Type="http://schemas.openxmlformats.org/officeDocument/2006/relationships/image" Target="../media/image2180.png"/><Relationship Id="rId501" Type="http://schemas.openxmlformats.org/officeDocument/2006/relationships/customXml" Target="../ink/ink2333.xml"/><Relationship Id="rId946" Type="http://schemas.openxmlformats.org/officeDocument/2006/relationships/image" Target="../media/image1865.png"/><Relationship Id="rId1131" Type="http://schemas.openxmlformats.org/officeDocument/2006/relationships/customXml" Target="../ink/ink2649.xml"/><Relationship Id="rId1229" Type="http://schemas.openxmlformats.org/officeDocument/2006/relationships/customXml" Target="../ink/ink2698.xml"/><Relationship Id="rId75" Type="http://schemas.openxmlformats.org/officeDocument/2006/relationships/image" Target="../media/image1432.png"/><Relationship Id="rId806" Type="http://schemas.openxmlformats.org/officeDocument/2006/relationships/image" Target="../media/image1795.png"/><Relationship Id="rId1436" Type="http://schemas.openxmlformats.org/officeDocument/2006/relationships/image" Target="../media/image2110.png"/><Relationship Id="rId1643" Type="http://schemas.openxmlformats.org/officeDocument/2006/relationships/customXml" Target="../ink/ink2905.xml"/><Relationship Id="rId1503" Type="http://schemas.openxmlformats.org/officeDocument/2006/relationships/customXml" Target="../ink/ink2835.xml"/><Relationship Id="rId1710" Type="http://schemas.openxmlformats.org/officeDocument/2006/relationships/customXml" Target="../ink/ink2939.xml"/><Relationship Id="rId291" Type="http://schemas.openxmlformats.org/officeDocument/2006/relationships/image" Target="../media/image1540.png"/><Relationship Id="rId151" Type="http://schemas.openxmlformats.org/officeDocument/2006/relationships/image" Target="../media/image1470.png"/><Relationship Id="rId389" Type="http://schemas.openxmlformats.org/officeDocument/2006/relationships/image" Target="../media/image1588.png"/><Relationship Id="rId596" Type="http://schemas.openxmlformats.org/officeDocument/2006/relationships/image" Target="../media/image1691.png"/><Relationship Id="rId249" Type="http://schemas.openxmlformats.org/officeDocument/2006/relationships/image" Target="../media/image1519.png"/><Relationship Id="rId456" Type="http://schemas.openxmlformats.org/officeDocument/2006/relationships/image" Target="../media/image1621.png"/><Relationship Id="rId663" Type="http://schemas.openxmlformats.org/officeDocument/2006/relationships/customXml" Target="../ink/ink2414.xml"/><Relationship Id="rId870" Type="http://schemas.openxmlformats.org/officeDocument/2006/relationships/image" Target="../media/image1827.png"/><Relationship Id="rId1086" Type="http://schemas.openxmlformats.org/officeDocument/2006/relationships/image" Target="../media/image1935.png"/><Relationship Id="rId1293" Type="http://schemas.openxmlformats.org/officeDocument/2006/relationships/customXml" Target="../ink/ink2730.xml"/><Relationship Id="rId109" Type="http://schemas.openxmlformats.org/officeDocument/2006/relationships/image" Target="../media/image1449.png"/><Relationship Id="rId316" Type="http://schemas.openxmlformats.org/officeDocument/2006/relationships/customXml" Target="../ink/ink2239.xml"/><Relationship Id="rId523" Type="http://schemas.openxmlformats.org/officeDocument/2006/relationships/customXml" Target="../ink/ink2344.xml"/><Relationship Id="rId968" Type="http://schemas.openxmlformats.org/officeDocument/2006/relationships/image" Target="../media/image1876.png"/><Relationship Id="rId1153" Type="http://schemas.openxmlformats.org/officeDocument/2006/relationships/customXml" Target="../ink/ink2660.xml"/><Relationship Id="rId1598" Type="http://schemas.openxmlformats.org/officeDocument/2006/relationships/image" Target="../media/image2191.png"/><Relationship Id="rId97" Type="http://schemas.openxmlformats.org/officeDocument/2006/relationships/image" Target="../media/image1443.png"/><Relationship Id="rId730" Type="http://schemas.openxmlformats.org/officeDocument/2006/relationships/customXml" Target="../ink/ink2448.xml"/><Relationship Id="rId828" Type="http://schemas.openxmlformats.org/officeDocument/2006/relationships/image" Target="../media/image1806.png"/><Relationship Id="rId1013" Type="http://schemas.openxmlformats.org/officeDocument/2006/relationships/customXml" Target="../ink/ink2590.xml"/><Relationship Id="rId1360" Type="http://schemas.openxmlformats.org/officeDocument/2006/relationships/image" Target="../media/image2072.png"/><Relationship Id="rId1458" Type="http://schemas.openxmlformats.org/officeDocument/2006/relationships/image" Target="../media/image2121.png"/><Relationship Id="rId1665" Type="http://schemas.openxmlformats.org/officeDocument/2006/relationships/customXml" Target="../ink/ink2916.xml"/><Relationship Id="rId1220" Type="http://schemas.openxmlformats.org/officeDocument/2006/relationships/image" Target="../media/image2002.png"/><Relationship Id="rId1318" Type="http://schemas.openxmlformats.org/officeDocument/2006/relationships/image" Target="../media/image2051.png"/><Relationship Id="rId1525" Type="http://schemas.openxmlformats.org/officeDocument/2006/relationships/customXml" Target="../ink/ink2846.xml"/><Relationship Id="rId1732" Type="http://schemas.openxmlformats.org/officeDocument/2006/relationships/customXml" Target="../ink/ink2950.xml"/><Relationship Id="rId24" Type="http://schemas.openxmlformats.org/officeDocument/2006/relationships/customXml" Target="../ink/ink2093.xml"/><Relationship Id="rId173" Type="http://schemas.openxmlformats.org/officeDocument/2006/relationships/image" Target="../media/image1481.png"/><Relationship Id="rId380" Type="http://schemas.openxmlformats.org/officeDocument/2006/relationships/customXml" Target="../ink/ink2272.xml"/><Relationship Id="rId240" Type="http://schemas.openxmlformats.org/officeDocument/2006/relationships/customXml" Target="../ink/ink2201.xml"/><Relationship Id="rId478" Type="http://schemas.openxmlformats.org/officeDocument/2006/relationships/image" Target="../media/image1632.png"/><Relationship Id="rId685" Type="http://schemas.openxmlformats.org/officeDocument/2006/relationships/customXml" Target="../ink/ink2425.xml"/><Relationship Id="rId892" Type="http://schemas.openxmlformats.org/officeDocument/2006/relationships/image" Target="../media/image1838.png"/><Relationship Id="rId100" Type="http://schemas.openxmlformats.org/officeDocument/2006/relationships/customXml" Target="../ink/ink2131.xml"/><Relationship Id="rId338" Type="http://schemas.openxmlformats.org/officeDocument/2006/relationships/customXml" Target="../ink/ink2250.xml"/><Relationship Id="rId545" Type="http://schemas.openxmlformats.org/officeDocument/2006/relationships/customXml" Target="../ink/ink2355.xml"/><Relationship Id="rId752" Type="http://schemas.openxmlformats.org/officeDocument/2006/relationships/customXml" Target="../ink/ink2459.xml"/><Relationship Id="rId1175" Type="http://schemas.openxmlformats.org/officeDocument/2006/relationships/customXml" Target="../ink/ink2671.xml"/><Relationship Id="rId1382" Type="http://schemas.openxmlformats.org/officeDocument/2006/relationships/image" Target="../media/image2083.png"/><Relationship Id="rId405" Type="http://schemas.openxmlformats.org/officeDocument/2006/relationships/image" Target="../media/image1596.png"/><Relationship Id="rId612" Type="http://schemas.openxmlformats.org/officeDocument/2006/relationships/image" Target="../media/image1699.png"/><Relationship Id="rId1035" Type="http://schemas.openxmlformats.org/officeDocument/2006/relationships/customXml" Target="../ink/ink2601.xml"/><Relationship Id="rId1242" Type="http://schemas.openxmlformats.org/officeDocument/2006/relationships/image" Target="../media/image2013.png"/><Relationship Id="rId1687" Type="http://schemas.openxmlformats.org/officeDocument/2006/relationships/image" Target="../media/image2235.png"/><Relationship Id="rId917" Type="http://schemas.openxmlformats.org/officeDocument/2006/relationships/customXml" Target="../ink/ink2542.xml"/><Relationship Id="rId1102" Type="http://schemas.openxmlformats.org/officeDocument/2006/relationships/image" Target="../media/image1943.png"/><Relationship Id="rId1547" Type="http://schemas.openxmlformats.org/officeDocument/2006/relationships/customXml" Target="../ink/ink2857.xml"/><Relationship Id="rId1754" Type="http://schemas.openxmlformats.org/officeDocument/2006/relationships/customXml" Target="../ink/ink2961.xml"/><Relationship Id="rId46" Type="http://schemas.openxmlformats.org/officeDocument/2006/relationships/customXml" Target="../ink/ink2104.xml"/><Relationship Id="rId1407" Type="http://schemas.openxmlformats.org/officeDocument/2006/relationships/customXml" Target="../ink/ink2787.xml"/><Relationship Id="rId1614" Type="http://schemas.openxmlformats.org/officeDocument/2006/relationships/image" Target="../media/image2199.png"/><Relationship Id="rId195" Type="http://schemas.openxmlformats.org/officeDocument/2006/relationships/image" Target="../media/image1492.png"/><Relationship Id="rId262" Type="http://schemas.openxmlformats.org/officeDocument/2006/relationships/customXml" Target="../ink/ink2212.xml"/><Relationship Id="rId567" Type="http://schemas.openxmlformats.org/officeDocument/2006/relationships/customXml" Target="../ink/ink2366.xml"/><Relationship Id="rId1197" Type="http://schemas.openxmlformats.org/officeDocument/2006/relationships/customXml" Target="../ink/ink2682.xml"/><Relationship Id="rId122" Type="http://schemas.openxmlformats.org/officeDocument/2006/relationships/customXml" Target="../ink/ink2142.xml"/><Relationship Id="rId774" Type="http://schemas.openxmlformats.org/officeDocument/2006/relationships/image" Target="../media/image1779.png"/><Relationship Id="rId981" Type="http://schemas.openxmlformats.org/officeDocument/2006/relationships/customXml" Target="../ink/ink2574.xml"/><Relationship Id="rId1057" Type="http://schemas.openxmlformats.org/officeDocument/2006/relationships/customXml" Target="../ink/ink2612.xml"/><Relationship Id="rId427" Type="http://schemas.openxmlformats.org/officeDocument/2006/relationships/customXml" Target="../ink/ink2296.xml"/><Relationship Id="rId634" Type="http://schemas.openxmlformats.org/officeDocument/2006/relationships/image" Target="../media/image1710.png"/><Relationship Id="rId841" Type="http://schemas.openxmlformats.org/officeDocument/2006/relationships/customXml" Target="../ink/ink2504.xml"/><Relationship Id="rId1264" Type="http://schemas.openxmlformats.org/officeDocument/2006/relationships/image" Target="../media/image2024.png"/><Relationship Id="rId1471" Type="http://schemas.openxmlformats.org/officeDocument/2006/relationships/customXml" Target="../ink/ink2819.xml"/><Relationship Id="rId1569" Type="http://schemas.openxmlformats.org/officeDocument/2006/relationships/customXml" Target="../ink/ink2868.xml"/><Relationship Id="rId701" Type="http://schemas.openxmlformats.org/officeDocument/2006/relationships/image" Target="../media/image1743.png"/><Relationship Id="rId939" Type="http://schemas.openxmlformats.org/officeDocument/2006/relationships/customXml" Target="../ink/ink2553.xml"/><Relationship Id="rId1124" Type="http://schemas.openxmlformats.org/officeDocument/2006/relationships/image" Target="../media/image1954.png"/><Relationship Id="rId1331" Type="http://schemas.openxmlformats.org/officeDocument/2006/relationships/customXml" Target="../ink/ink2749.xml"/><Relationship Id="rId68" Type="http://schemas.openxmlformats.org/officeDocument/2006/relationships/customXml" Target="../ink/ink2115.xml"/><Relationship Id="rId1429" Type="http://schemas.openxmlformats.org/officeDocument/2006/relationships/customXml" Target="../ink/ink2798.xml"/><Relationship Id="rId1636" Type="http://schemas.openxmlformats.org/officeDocument/2006/relationships/image" Target="../media/image2210.png"/><Relationship Id="rId1703" Type="http://schemas.openxmlformats.org/officeDocument/2006/relationships/image" Target="../media/image2243.png"/><Relationship Id="rId284" Type="http://schemas.openxmlformats.org/officeDocument/2006/relationships/customXml" Target="../ink/ink2223.xml"/><Relationship Id="rId491" Type="http://schemas.openxmlformats.org/officeDocument/2006/relationships/customXml" Target="../ink/ink2328.xml"/><Relationship Id="rId144" Type="http://schemas.openxmlformats.org/officeDocument/2006/relationships/customXml" Target="../ink/ink2153.xml"/><Relationship Id="rId589" Type="http://schemas.openxmlformats.org/officeDocument/2006/relationships/customXml" Target="../ink/ink2377.xml"/><Relationship Id="rId796" Type="http://schemas.openxmlformats.org/officeDocument/2006/relationships/image" Target="../media/image1790.png"/><Relationship Id="rId351" Type="http://schemas.openxmlformats.org/officeDocument/2006/relationships/customXml" Target="../ink/ink2257.xml"/><Relationship Id="rId449" Type="http://schemas.openxmlformats.org/officeDocument/2006/relationships/customXml" Target="../ink/ink2307.xml"/><Relationship Id="rId656" Type="http://schemas.openxmlformats.org/officeDocument/2006/relationships/image" Target="../media/image1721.png"/><Relationship Id="rId863" Type="http://schemas.openxmlformats.org/officeDocument/2006/relationships/customXml" Target="../ink/ink2515.xml"/><Relationship Id="rId1079" Type="http://schemas.openxmlformats.org/officeDocument/2006/relationships/customXml" Target="../ink/ink2623.xml"/><Relationship Id="rId1286" Type="http://schemas.openxmlformats.org/officeDocument/2006/relationships/image" Target="../media/image2035.png"/><Relationship Id="rId1493" Type="http://schemas.openxmlformats.org/officeDocument/2006/relationships/customXml" Target="../ink/ink2830.xml"/><Relationship Id="rId211" Type="http://schemas.openxmlformats.org/officeDocument/2006/relationships/image" Target="../media/image1500.png"/><Relationship Id="rId309" Type="http://schemas.openxmlformats.org/officeDocument/2006/relationships/image" Target="../media/image1549.png"/><Relationship Id="rId516" Type="http://schemas.openxmlformats.org/officeDocument/2006/relationships/image" Target="../media/image1651.png"/><Relationship Id="rId1146" Type="http://schemas.openxmlformats.org/officeDocument/2006/relationships/image" Target="../media/image1965.png"/><Relationship Id="rId723" Type="http://schemas.openxmlformats.org/officeDocument/2006/relationships/image" Target="../media/image1754.png"/><Relationship Id="rId930" Type="http://schemas.openxmlformats.org/officeDocument/2006/relationships/image" Target="../media/image1857.png"/><Relationship Id="rId1006" Type="http://schemas.openxmlformats.org/officeDocument/2006/relationships/image" Target="../media/image1895.png"/><Relationship Id="rId1353" Type="http://schemas.openxmlformats.org/officeDocument/2006/relationships/customXml" Target="../ink/ink2760.xml"/><Relationship Id="rId1560" Type="http://schemas.openxmlformats.org/officeDocument/2006/relationships/image" Target="../media/image2172.png"/><Relationship Id="rId1658" Type="http://schemas.openxmlformats.org/officeDocument/2006/relationships/image" Target="../media/image2221.png"/><Relationship Id="rId1213" Type="http://schemas.openxmlformats.org/officeDocument/2006/relationships/customXml" Target="../ink/ink2690.xml"/><Relationship Id="rId1420" Type="http://schemas.openxmlformats.org/officeDocument/2006/relationships/image" Target="../media/image2102.png"/><Relationship Id="rId1518" Type="http://schemas.openxmlformats.org/officeDocument/2006/relationships/image" Target="../media/image2151.png"/><Relationship Id="rId1725" Type="http://schemas.openxmlformats.org/officeDocument/2006/relationships/image" Target="../media/image2254.png"/><Relationship Id="rId17" Type="http://schemas.openxmlformats.org/officeDocument/2006/relationships/image" Target="../media/image1403.png"/><Relationship Id="rId166" Type="http://schemas.openxmlformats.org/officeDocument/2006/relationships/customXml" Target="../ink/ink2164.xml"/><Relationship Id="rId373" Type="http://schemas.openxmlformats.org/officeDocument/2006/relationships/image" Target="../media/image1580.png"/><Relationship Id="rId580" Type="http://schemas.openxmlformats.org/officeDocument/2006/relationships/image" Target="../media/image1683.png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1511.png"/><Relationship Id="rId440" Type="http://schemas.openxmlformats.org/officeDocument/2006/relationships/image" Target="../media/image1613.png"/><Relationship Id="rId678" Type="http://schemas.openxmlformats.org/officeDocument/2006/relationships/image" Target="../media/image1732.png"/><Relationship Id="rId885" Type="http://schemas.openxmlformats.org/officeDocument/2006/relationships/customXml" Target="../ink/ink2526.xml"/><Relationship Id="rId1070" Type="http://schemas.openxmlformats.org/officeDocument/2006/relationships/image" Target="../media/image1927.png"/><Relationship Id="rId300" Type="http://schemas.openxmlformats.org/officeDocument/2006/relationships/customXml" Target="../ink/ink2231.xml"/><Relationship Id="rId538" Type="http://schemas.openxmlformats.org/officeDocument/2006/relationships/image" Target="../media/image1662.png"/><Relationship Id="rId745" Type="http://schemas.openxmlformats.org/officeDocument/2006/relationships/image" Target="../media/image1765.png"/><Relationship Id="rId952" Type="http://schemas.openxmlformats.org/officeDocument/2006/relationships/image" Target="../media/image1868.png"/><Relationship Id="rId1168" Type="http://schemas.openxmlformats.org/officeDocument/2006/relationships/image" Target="../media/image1976.png"/><Relationship Id="rId1375" Type="http://schemas.openxmlformats.org/officeDocument/2006/relationships/customXml" Target="../ink/ink2771.xml"/><Relationship Id="rId1582" Type="http://schemas.openxmlformats.org/officeDocument/2006/relationships/image" Target="../media/image2183.png"/><Relationship Id="rId81" Type="http://schemas.openxmlformats.org/officeDocument/2006/relationships/image" Target="../media/image1435.png"/><Relationship Id="rId605" Type="http://schemas.openxmlformats.org/officeDocument/2006/relationships/customXml" Target="../ink/ink2385.xml"/><Relationship Id="rId812" Type="http://schemas.openxmlformats.org/officeDocument/2006/relationships/image" Target="../media/image1798.png"/><Relationship Id="rId1028" Type="http://schemas.openxmlformats.org/officeDocument/2006/relationships/image" Target="../media/image1906.png"/><Relationship Id="rId1235" Type="http://schemas.openxmlformats.org/officeDocument/2006/relationships/customXml" Target="../ink/ink2701.xml"/><Relationship Id="rId1442" Type="http://schemas.openxmlformats.org/officeDocument/2006/relationships/image" Target="../media/image2113.png"/><Relationship Id="rId1302" Type="http://schemas.openxmlformats.org/officeDocument/2006/relationships/image" Target="../media/image2043.png"/><Relationship Id="rId1747" Type="http://schemas.openxmlformats.org/officeDocument/2006/relationships/image" Target="../media/image2265.png"/><Relationship Id="rId39" Type="http://schemas.openxmlformats.org/officeDocument/2006/relationships/image" Target="../media/image1414.png"/><Relationship Id="rId1607" Type="http://schemas.openxmlformats.org/officeDocument/2006/relationships/customXml" Target="../ink/ink2887.xml"/><Relationship Id="rId188" Type="http://schemas.openxmlformats.org/officeDocument/2006/relationships/customXml" Target="../ink/ink2175.xml"/><Relationship Id="rId395" Type="http://schemas.openxmlformats.org/officeDocument/2006/relationships/image" Target="../media/image1591.png"/><Relationship Id="rId255" Type="http://schemas.openxmlformats.org/officeDocument/2006/relationships/image" Target="../media/image1522.png"/><Relationship Id="rId462" Type="http://schemas.openxmlformats.org/officeDocument/2006/relationships/image" Target="../media/image1624.png"/><Relationship Id="rId1092" Type="http://schemas.openxmlformats.org/officeDocument/2006/relationships/image" Target="../media/image1938.png"/><Relationship Id="rId1397" Type="http://schemas.openxmlformats.org/officeDocument/2006/relationships/customXml" Target="../ink/ink2782.xml"/><Relationship Id="rId115" Type="http://schemas.openxmlformats.org/officeDocument/2006/relationships/image" Target="../media/image1452.png"/><Relationship Id="rId322" Type="http://schemas.openxmlformats.org/officeDocument/2006/relationships/customXml" Target="../ink/ink2242.xml"/><Relationship Id="rId767" Type="http://schemas.openxmlformats.org/officeDocument/2006/relationships/customXml" Target="../ink/ink2467.xml"/><Relationship Id="rId974" Type="http://schemas.openxmlformats.org/officeDocument/2006/relationships/image" Target="../media/image1879.png"/><Relationship Id="rId627" Type="http://schemas.openxmlformats.org/officeDocument/2006/relationships/customXml" Target="../ink/ink2396.xml"/><Relationship Id="rId834" Type="http://schemas.openxmlformats.org/officeDocument/2006/relationships/image" Target="../media/image1809.png"/><Relationship Id="rId1257" Type="http://schemas.openxmlformats.org/officeDocument/2006/relationships/customXml" Target="../ink/ink2712.xml"/><Relationship Id="rId1464" Type="http://schemas.openxmlformats.org/officeDocument/2006/relationships/image" Target="../media/image2124.png"/><Relationship Id="rId1671" Type="http://schemas.openxmlformats.org/officeDocument/2006/relationships/customXml" Target="../ink/ink2919.xml"/><Relationship Id="rId901" Type="http://schemas.openxmlformats.org/officeDocument/2006/relationships/customXml" Target="../ink/ink2534.xml"/><Relationship Id="rId1117" Type="http://schemas.openxmlformats.org/officeDocument/2006/relationships/customXml" Target="../ink/ink2642.xml"/><Relationship Id="rId1324" Type="http://schemas.openxmlformats.org/officeDocument/2006/relationships/image" Target="../media/image2054.png"/><Relationship Id="rId1531" Type="http://schemas.openxmlformats.org/officeDocument/2006/relationships/customXml" Target="../ink/ink2849.xml"/><Relationship Id="rId30" Type="http://schemas.openxmlformats.org/officeDocument/2006/relationships/customXml" Target="../ink/ink2096.xml"/><Relationship Id="rId1629" Type="http://schemas.openxmlformats.org/officeDocument/2006/relationships/customXml" Target="../ink/ink2898.xml"/><Relationship Id="rId277" Type="http://schemas.openxmlformats.org/officeDocument/2006/relationships/image" Target="../media/image1533.png"/><Relationship Id="rId484" Type="http://schemas.openxmlformats.org/officeDocument/2006/relationships/image" Target="../media/image1635.png"/><Relationship Id="rId137" Type="http://schemas.openxmlformats.org/officeDocument/2006/relationships/image" Target="../media/image1463.png"/><Relationship Id="rId344" Type="http://schemas.openxmlformats.org/officeDocument/2006/relationships/customXml" Target="../ink/ink2253.xml"/><Relationship Id="rId691" Type="http://schemas.openxmlformats.org/officeDocument/2006/relationships/customXml" Target="../ink/ink2428.xml"/><Relationship Id="rId789" Type="http://schemas.openxmlformats.org/officeDocument/2006/relationships/customXml" Target="../ink/ink2478.xml"/><Relationship Id="rId996" Type="http://schemas.openxmlformats.org/officeDocument/2006/relationships/image" Target="../media/image1890.png"/><Relationship Id="rId551" Type="http://schemas.openxmlformats.org/officeDocument/2006/relationships/customXml" Target="../ink/ink2358.xml"/><Relationship Id="rId649" Type="http://schemas.openxmlformats.org/officeDocument/2006/relationships/customXml" Target="../ink/ink2407.xml"/><Relationship Id="rId856" Type="http://schemas.openxmlformats.org/officeDocument/2006/relationships/image" Target="../media/image1820.png"/><Relationship Id="rId1181" Type="http://schemas.openxmlformats.org/officeDocument/2006/relationships/customXml" Target="../ink/ink2674.xml"/><Relationship Id="rId1279" Type="http://schemas.openxmlformats.org/officeDocument/2006/relationships/customXml" Target="../ink/ink2723.xml"/><Relationship Id="rId1486" Type="http://schemas.openxmlformats.org/officeDocument/2006/relationships/image" Target="../media/image2135.png"/><Relationship Id="rId204" Type="http://schemas.openxmlformats.org/officeDocument/2006/relationships/customXml" Target="../ink/ink2183.xml"/><Relationship Id="rId411" Type="http://schemas.openxmlformats.org/officeDocument/2006/relationships/image" Target="../media/image1599.png"/><Relationship Id="rId509" Type="http://schemas.openxmlformats.org/officeDocument/2006/relationships/customXml" Target="../ink/ink2337.xml"/><Relationship Id="rId1041" Type="http://schemas.openxmlformats.org/officeDocument/2006/relationships/customXml" Target="../ink/ink2604.xml"/><Relationship Id="rId1139" Type="http://schemas.openxmlformats.org/officeDocument/2006/relationships/customXml" Target="../ink/ink2653.xml"/><Relationship Id="rId1346" Type="http://schemas.openxmlformats.org/officeDocument/2006/relationships/image" Target="../media/image2065.png"/><Relationship Id="rId1693" Type="http://schemas.openxmlformats.org/officeDocument/2006/relationships/image" Target="../media/image2238.png"/><Relationship Id="rId716" Type="http://schemas.openxmlformats.org/officeDocument/2006/relationships/customXml" Target="../ink/ink2441.xml"/><Relationship Id="rId923" Type="http://schemas.openxmlformats.org/officeDocument/2006/relationships/customXml" Target="../ink/ink2545.xml"/><Relationship Id="rId1553" Type="http://schemas.openxmlformats.org/officeDocument/2006/relationships/customXml" Target="../ink/ink2860.xml"/><Relationship Id="rId1760" Type="http://schemas.openxmlformats.org/officeDocument/2006/relationships/customXml" Target="../ink/ink2964.xml"/><Relationship Id="rId52" Type="http://schemas.openxmlformats.org/officeDocument/2006/relationships/customXml" Target="../ink/ink2107.xml"/><Relationship Id="rId1206" Type="http://schemas.openxmlformats.org/officeDocument/2006/relationships/image" Target="../media/image1995.png"/><Relationship Id="rId1413" Type="http://schemas.openxmlformats.org/officeDocument/2006/relationships/customXml" Target="../ink/ink2790.xml"/><Relationship Id="rId1620" Type="http://schemas.openxmlformats.org/officeDocument/2006/relationships/image" Target="../media/image2202.png"/><Relationship Id="rId1718" Type="http://schemas.openxmlformats.org/officeDocument/2006/relationships/customXml" Target="../ink/ink2943.xml"/><Relationship Id="rId299" Type="http://schemas.openxmlformats.org/officeDocument/2006/relationships/image" Target="../media/image1544.png"/><Relationship Id="rId159" Type="http://schemas.openxmlformats.org/officeDocument/2006/relationships/image" Target="../media/image1474.png"/><Relationship Id="rId366" Type="http://schemas.openxmlformats.org/officeDocument/2006/relationships/customXml" Target="../ink/ink2265.xml"/><Relationship Id="rId573" Type="http://schemas.openxmlformats.org/officeDocument/2006/relationships/customXml" Target="../ink/ink2369.xml"/><Relationship Id="rId780" Type="http://schemas.openxmlformats.org/officeDocument/2006/relationships/image" Target="../media/image1782.png"/><Relationship Id="rId226" Type="http://schemas.openxmlformats.org/officeDocument/2006/relationships/customXml" Target="../ink/ink2194.xml"/><Relationship Id="rId433" Type="http://schemas.openxmlformats.org/officeDocument/2006/relationships/customXml" Target="../ink/ink2299.xml"/><Relationship Id="rId878" Type="http://schemas.openxmlformats.org/officeDocument/2006/relationships/image" Target="../media/image1831.png"/><Relationship Id="rId1063" Type="http://schemas.openxmlformats.org/officeDocument/2006/relationships/customXml" Target="../ink/ink2615.xml"/><Relationship Id="rId1270" Type="http://schemas.openxmlformats.org/officeDocument/2006/relationships/image" Target="../media/image2027.png"/><Relationship Id="rId640" Type="http://schemas.openxmlformats.org/officeDocument/2006/relationships/image" Target="../media/image1713.png"/><Relationship Id="rId738" Type="http://schemas.openxmlformats.org/officeDocument/2006/relationships/customXml" Target="../ink/ink2452.xml"/><Relationship Id="rId945" Type="http://schemas.openxmlformats.org/officeDocument/2006/relationships/customXml" Target="../ink/ink2556.xml"/><Relationship Id="rId1368" Type="http://schemas.openxmlformats.org/officeDocument/2006/relationships/image" Target="../media/image2076.png"/><Relationship Id="rId1575" Type="http://schemas.openxmlformats.org/officeDocument/2006/relationships/customXml" Target="../ink/ink2871.xml"/><Relationship Id="rId74" Type="http://schemas.openxmlformats.org/officeDocument/2006/relationships/customXml" Target="../ink/ink2118.xml"/><Relationship Id="rId500" Type="http://schemas.openxmlformats.org/officeDocument/2006/relationships/image" Target="../media/image1643.png"/><Relationship Id="rId805" Type="http://schemas.openxmlformats.org/officeDocument/2006/relationships/customXml" Target="../ink/ink2486.xml"/><Relationship Id="rId1130" Type="http://schemas.openxmlformats.org/officeDocument/2006/relationships/image" Target="../media/image1957.png"/><Relationship Id="rId1228" Type="http://schemas.openxmlformats.org/officeDocument/2006/relationships/image" Target="../media/image2006.png"/><Relationship Id="rId1435" Type="http://schemas.openxmlformats.org/officeDocument/2006/relationships/customXml" Target="../ink/ink2801.xml"/><Relationship Id="rId1642" Type="http://schemas.openxmlformats.org/officeDocument/2006/relationships/image" Target="../media/image2213.png"/><Relationship Id="rId1502" Type="http://schemas.openxmlformats.org/officeDocument/2006/relationships/image" Target="../media/image2143.png"/><Relationship Id="rId290" Type="http://schemas.openxmlformats.org/officeDocument/2006/relationships/customXml" Target="../ink/ink2226.xml"/><Relationship Id="rId388" Type="http://schemas.openxmlformats.org/officeDocument/2006/relationships/customXml" Target="../ink/ink2276.xml"/><Relationship Id="rId150" Type="http://schemas.openxmlformats.org/officeDocument/2006/relationships/customXml" Target="../ink/ink2156.xml"/><Relationship Id="rId595" Type="http://schemas.openxmlformats.org/officeDocument/2006/relationships/customXml" Target="../ink/ink2380.xml"/><Relationship Id="rId248" Type="http://schemas.openxmlformats.org/officeDocument/2006/relationships/customXml" Target="../ink/ink2205.xml"/><Relationship Id="rId455" Type="http://schemas.openxmlformats.org/officeDocument/2006/relationships/customXml" Target="../ink/ink2310.xml"/><Relationship Id="rId662" Type="http://schemas.openxmlformats.org/officeDocument/2006/relationships/image" Target="../media/image1724.png"/><Relationship Id="rId1085" Type="http://schemas.openxmlformats.org/officeDocument/2006/relationships/customXml" Target="../ink/ink2626.xml"/><Relationship Id="rId1292" Type="http://schemas.openxmlformats.org/officeDocument/2006/relationships/image" Target="../media/image2038.png"/><Relationship Id="rId108" Type="http://schemas.openxmlformats.org/officeDocument/2006/relationships/customXml" Target="../ink/ink2135.xml"/><Relationship Id="rId315" Type="http://schemas.openxmlformats.org/officeDocument/2006/relationships/image" Target="../media/image1552.png"/><Relationship Id="rId522" Type="http://schemas.openxmlformats.org/officeDocument/2006/relationships/image" Target="../media/image1654.png"/><Relationship Id="rId967" Type="http://schemas.openxmlformats.org/officeDocument/2006/relationships/customXml" Target="../ink/ink2567.xml"/><Relationship Id="rId1152" Type="http://schemas.openxmlformats.org/officeDocument/2006/relationships/image" Target="../media/image1968.png"/><Relationship Id="rId1597" Type="http://schemas.openxmlformats.org/officeDocument/2006/relationships/customXml" Target="../ink/ink2882.xml"/><Relationship Id="rId96" Type="http://schemas.openxmlformats.org/officeDocument/2006/relationships/customXml" Target="../ink/ink2129.xml"/><Relationship Id="rId827" Type="http://schemas.openxmlformats.org/officeDocument/2006/relationships/customXml" Target="../ink/ink2497.xml"/><Relationship Id="rId1012" Type="http://schemas.openxmlformats.org/officeDocument/2006/relationships/image" Target="../media/image1898.png"/><Relationship Id="rId1457" Type="http://schemas.openxmlformats.org/officeDocument/2006/relationships/customXml" Target="../ink/ink2812.xml"/><Relationship Id="rId1664" Type="http://schemas.openxmlformats.org/officeDocument/2006/relationships/image" Target="../media/image2224.png"/><Relationship Id="rId1317" Type="http://schemas.openxmlformats.org/officeDocument/2006/relationships/customXml" Target="../ink/ink2742.xml"/><Relationship Id="rId1524" Type="http://schemas.openxmlformats.org/officeDocument/2006/relationships/image" Target="../media/image2154.png"/><Relationship Id="rId1731" Type="http://schemas.openxmlformats.org/officeDocument/2006/relationships/image" Target="../media/image2257.png"/><Relationship Id="rId23" Type="http://schemas.openxmlformats.org/officeDocument/2006/relationships/image" Target="../media/image1406.png"/><Relationship Id="rId172" Type="http://schemas.openxmlformats.org/officeDocument/2006/relationships/customXml" Target="../ink/ink2167.xml"/><Relationship Id="rId477" Type="http://schemas.openxmlformats.org/officeDocument/2006/relationships/customXml" Target="../ink/ink2321.xml"/><Relationship Id="rId684" Type="http://schemas.openxmlformats.org/officeDocument/2006/relationships/image" Target="../media/image1735.png"/><Relationship Id="rId337" Type="http://schemas.openxmlformats.org/officeDocument/2006/relationships/image" Target="../media/image1563.png"/><Relationship Id="rId891" Type="http://schemas.openxmlformats.org/officeDocument/2006/relationships/customXml" Target="../ink/ink2529.xml"/><Relationship Id="rId989" Type="http://schemas.openxmlformats.org/officeDocument/2006/relationships/customXml" Target="../ink/ink2578.xml"/><Relationship Id="rId544" Type="http://schemas.openxmlformats.org/officeDocument/2006/relationships/image" Target="../media/image1665.png"/><Relationship Id="rId751" Type="http://schemas.openxmlformats.org/officeDocument/2006/relationships/image" Target="../media/image1768.png"/><Relationship Id="rId849" Type="http://schemas.openxmlformats.org/officeDocument/2006/relationships/customXml" Target="../ink/ink2508.xml"/><Relationship Id="rId1174" Type="http://schemas.openxmlformats.org/officeDocument/2006/relationships/image" Target="../media/image1979.png"/><Relationship Id="rId1381" Type="http://schemas.openxmlformats.org/officeDocument/2006/relationships/customXml" Target="../ink/ink2774.xml"/><Relationship Id="rId1479" Type="http://schemas.openxmlformats.org/officeDocument/2006/relationships/customXml" Target="../ink/ink2823.xml"/><Relationship Id="rId1686" Type="http://schemas.openxmlformats.org/officeDocument/2006/relationships/customXml" Target="../ink/ink2927.xml"/><Relationship Id="rId404" Type="http://schemas.openxmlformats.org/officeDocument/2006/relationships/customXml" Target="../ink/ink2284.xml"/><Relationship Id="rId611" Type="http://schemas.openxmlformats.org/officeDocument/2006/relationships/customXml" Target="../ink/ink2388.xml"/><Relationship Id="rId1034" Type="http://schemas.openxmlformats.org/officeDocument/2006/relationships/image" Target="../media/image1909.png"/><Relationship Id="rId1241" Type="http://schemas.openxmlformats.org/officeDocument/2006/relationships/customXml" Target="../ink/ink2704.xml"/><Relationship Id="rId1339" Type="http://schemas.openxmlformats.org/officeDocument/2006/relationships/customXml" Target="../ink/ink2753.xml"/><Relationship Id="rId709" Type="http://schemas.openxmlformats.org/officeDocument/2006/relationships/image" Target="../media/image1747.png"/><Relationship Id="rId916" Type="http://schemas.openxmlformats.org/officeDocument/2006/relationships/image" Target="../media/image1850.png"/><Relationship Id="rId1101" Type="http://schemas.openxmlformats.org/officeDocument/2006/relationships/customXml" Target="../ink/ink2634.xml"/><Relationship Id="rId1546" Type="http://schemas.openxmlformats.org/officeDocument/2006/relationships/image" Target="../media/image2165.png"/><Relationship Id="rId1753" Type="http://schemas.openxmlformats.org/officeDocument/2006/relationships/image" Target="../media/image2268.png"/><Relationship Id="rId45" Type="http://schemas.openxmlformats.org/officeDocument/2006/relationships/image" Target="../media/image1417.png"/><Relationship Id="rId1406" Type="http://schemas.openxmlformats.org/officeDocument/2006/relationships/image" Target="../media/image2095.png"/><Relationship Id="rId1613" Type="http://schemas.openxmlformats.org/officeDocument/2006/relationships/customXml" Target="../ink/ink2890.xml"/><Relationship Id="rId194" Type="http://schemas.openxmlformats.org/officeDocument/2006/relationships/customXml" Target="../ink/ink2178.xml"/><Relationship Id="rId261" Type="http://schemas.openxmlformats.org/officeDocument/2006/relationships/image" Target="../media/image1525.png"/><Relationship Id="rId499" Type="http://schemas.openxmlformats.org/officeDocument/2006/relationships/customXml" Target="../ink/ink2332.xml"/><Relationship Id="rId359" Type="http://schemas.openxmlformats.org/officeDocument/2006/relationships/image" Target="../media/image1573.png"/><Relationship Id="rId566" Type="http://schemas.openxmlformats.org/officeDocument/2006/relationships/image" Target="../media/image1676.png"/><Relationship Id="rId773" Type="http://schemas.openxmlformats.org/officeDocument/2006/relationships/customXml" Target="../ink/ink2470.xml"/><Relationship Id="rId1196" Type="http://schemas.openxmlformats.org/officeDocument/2006/relationships/image" Target="../media/image1990.png"/><Relationship Id="rId121" Type="http://schemas.openxmlformats.org/officeDocument/2006/relationships/image" Target="../media/image1455.png"/><Relationship Id="rId219" Type="http://schemas.openxmlformats.org/officeDocument/2006/relationships/image" Target="../media/image1504.png"/><Relationship Id="rId426" Type="http://schemas.openxmlformats.org/officeDocument/2006/relationships/image" Target="../media/image1606.png"/><Relationship Id="rId633" Type="http://schemas.openxmlformats.org/officeDocument/2006/relationships/customXml" Target="../ink/ink2399.xml"/><Relationship Id="rId980" Type="http://schemas.openxmlformats.org/officeDocument/2006/relationships/image" Target="../media/image1882.png"/><Relationship Id="rId1056" Type="http://schemas.openxmlformats.org/officeDocument/2006/relationships/image" Target="../media/image1920.png"/><Relationship Id="rId1263" Type="http://schemas.openxmlformats.org/officeDocument/2006/relationships/customXml" Target="../ink/ink2715.xml"/><Relationship Id="rId840" Type="http://schemas.openxmlformats.org/officeDocument/2006/relationships/image" Target="../media/image1812.png"/><Relationship Id="rId938" Type="http://schemas.openxmlformats.org/officeDocument/2006/relationships/image" Target="../media/image1861.png"/><Relationship Id="rId1470" Type="http://schemas.openxmlformats.org/officeDocument/2006/relationships/image" Target="../media/image2127.png"/><Relationship Id="rId1568" Type="http://schemas.openxmlformats.org/officeDocument/2006/relationships/image" Target="../media/image2176.png"/><Relationship Id="rId67" Type="http://schemas.openxmlformats.org/officeDocument/2006/relationships/image" Target="../media/image1428.png"/><Relationship Id="rId700" Type="http://schemas.openxmlformats.org/officeDocument/2006/relationships/customXml" Target="../ink/ink2433.xml"/><Relationship Id="rId1123" Type="http://schemas.openxmlformats.org/officeDocument/2006/relationships/customXml" Target="../ink/ink2645.xml"/><Relationship Id="rId1330" Type="http://schemas.openxmlformats.org/officeDocument/2006/relationships/image" Target="../media/image2057.png"/><Relationship Id="rId1428" Type="http://schemas.openxmlformats.org/officeDocument/2006/relationships/image" Target="../media/image2106.png"/><Relationship Id="rId1635" Type="http://schemas.openxmlformats.org/officeDocument/2006/relationships/customXml" Target="../ink/ink2901.xml"/><Relationship Id="rId1702" Type="http://schemas.openxmlformats.org/officeDocument/2006/relationships/customXml" Target="../ink/ink2935.xml"/><Relationship Id="rId283" Type="http://schemas.openxmlformats.org/officeDocument/2006/relationships/image" Target="../media/image1536.png"/><Relationship Id="rId490" Type="http://schemas.openxmlformats.org/officeDocument/2006/relationships/image" Target="../media/image1638.png"/><Relationship Id="rId143" Type="http://schemas.openxmlformats.org/officeDocument/2006/relationships/image" Target="../media/image1466.png"/><Relationship Id="rId350" Type="http://schemas.openxmlformats.org/officeDocument/2006/relationships/customXml" Target="../ink/ink2256.xml"/><Relationship Id="rId588" Type="http://schemas.openxmlformats.org/officeDocument/2006/relationships/image" Target="../media/image1687.png"/><Relationship Id="rId795" Type="http://schemas.openxmlformats.org/officeDocument/2006/relationships/customXml" Target="../ink/ink2481.xml"/><Relationship Id="rId9" Type="http://schemas.openxmlformats.org/officeDocument/2006/relationships/image" Target="../media/image1399.png"/><Relationship Id="rId210" Type="http://schemas.openxmlformats.org/officeDocument/2006/relationships/customXml" Target="../ink/ink2186.xml"/><Relationship Id="rId448" Type="http://schemas.openxmlformats.org/officeDocument/2006/relationships/image" Target="../media/image1617.png"/><Relationship Id="rId655" Type="http://schemas.openxmlformats.org/officeDocument/2006/relationships/customXml" Target="../ink/ink2410.xml"/><Relationship Id="rId862" Type="http://schemas.openxmlformats.org/officeDocument/2006/relationships/image" Target="../media/image1823.png"/><Relationship Id="rId1078" Type="http://schemas.openxmlformats.org/officeDocument/2006/relationships/image" Target="../media/image1931.png"/><Relationship Id="rId1285" Type="http://schemas.openxmlformats.org/officeDocument/2006/relationships/customXml" Target="../ink/ink2726.xml"/><Relationship Id="rId1492" Type="http://schemas.openxmlformats.org/officeDocument/2006/relationships/image" Target="../media/image2138.png"/><Relationship Id="rId308" Type="http://schemas.openxmlformats.org/officeDocument/2006/relationships/customXml" Target="../ink/ink2235.xml"/><Relationship Id="rId515" Type="http://schemas.openxmlformats.org/officeDocument/2006/relationships/customXml" Target="../ink/ink2340.xml"/><Relationship Id="rId722" Type="http://schemas.openxmlformats.org/officeDocument/2006/relationships/customXml" Target="../ink/ink2444.xml"/><Relationship Id="rId1145" Type="http://schemas.openxmlformats.org/officeDocument/2006/relationships/customXml" Target="../ink/ink2656.xml"/><Relationship Id="rId1352" Type="http://schemas.openxmlformats.org/officeDocument/2006/relationships/image" Target="../media/image2068.png"/><Relationship Id="rId89" Type="http://schemas.openxmlformats.org/officeDocument/2006/relationships/image" Target="../media/image1439.png"/><Relationship Id="rId1005" Type="http://schemas.openxmlformats.org/officeDocument/2006/relationships/customXml" Target="../ink/ink2586.xml"/><Relationship Id="rId1212" Type="http://schemas.openxmlformats.org/officeDocument/2006/relationships/image" Target="../media/image1998.png"/><Relationship Id="rId1657" Type="http://schemas.openxmlformats.org/officeDocument/2006/relationships/customXml" Target="../ink/ink2912.xml"/><Relationship Id="rId1517" Type="http://schemas.openxmlformats.org/officeDocument/2006/relationships/customXml" Target="../ink/ink2842.xml"/><Relationship Id="rId1724" Type="http://schemas.openxmlformats.org/officeDocument/2006/relationships/customXml" Target="../ink/ink2946.xml"/><Relationship Id="rId16" Type="http://schemas.openxmlformats.org/officeDocument/2006/relationships/customXml" Target="../ink/ink2089.xml"/><Relationship Id="rId165" Type="http://schemas.openxmlformats.org/officeDocument/2006/relationships/image" Target="../media/image1477.png"/><Relationship Id="rId372" Type="http://schemas.openxmlformats.org/officeDocument/2006/relationships/customXml" Target="../ink/ink2268.xml"/><Relationship Id="rId677" Type="http://schemas.openxmlformats.org/officeDocument/2006/relationships/customXml" Target="../ink/ink2421.xml"/><Relationship Id="rId232" Type="http://schemas.openxmlformats.org/officeDocument/2006/relationships/customXml" Target="../ink/ink2197.xml"/><Relationship Id="rId884" Type="http://schemas.openxmlformats.org/officeDocument/2006/relationships/image" Target="../media/image1834.png"/><Relationship Id="rId537" Type="http://schemas.openxmlformats.org/officeDocument/2006/relationships/customXml" Target="../ink/ink2351.xml"/><Relationship Id="rId744" Type="http://schemas.openxmlformats.org/officeDocument/2006/relationships/customXml" Target="../ink/ink2455.xml"/><Relationship Id="rId951" Type="http://schemas.openxmlformats.org/officeDocument/2006/relationships/customXml" Target="../ink/ink2559.xml"/><Relationship Id="rId1167" Type="http://schemas.openxmlformats.org/officeDocument/2006/relationships/customXml" Target="../ink/ink2667.xml"/><Relationship Id="rId1374" Type="http://schemas.openxmlformats.org/officeDocument/2006/relationships/image" Target="../media/image2079.png"/><Relationship Id="rId1581" Type="http://schemas.openxmlformats.org/officeDocument/2006/relationships/customXml" Target="../ink/ink2874.xml"/><Relationship Id="rId1679" Type="http://schemas.openxmlformats.org/officeDocument/2006/relationships/customXml" Target="../ink/ink2923.xml"/><Relationship Id="rId80" Type="http://schemas.openxmlformats.org/officeDocument/2006/relationships/customXml" Target="../ink/ink2121.xml"/><Relationship Id="rId604" Type="http://schemas.openxmlformats.org/officeDocument/2006/relationships/image" Target="../media/image1695.png"/><Relationship Id="rId811" Type="http://schemas.openxmlformats.org/officeDocument/2006/relationships/customXml" Target="../ink/ink2489.xml"/><Relationship Id="rId1027" Type="http://schemas.openxmlformats.org/officeDocument/2006/relationships/customXml" Target="../ink/ink2597.xml"/><Relationship Id="rId1234" Type="http://schemas.openxmlformats.org/officeDocument/2006/relationships/image" Target="../media/image2009.png"/><Relationship Id="rId1441" Type="http://schemas.openxmlformats.org/officeDocument/2006/relationships/customXml" Target="../ink/ink2804.xml"/><Relationship Id="rId909" Type="http://schemas.openxmlformats.org/officeDocument/2006/relationships/customXml" Target="../ink/ink2538.xml"/><Relationship Id="rId1301" Type="http://schemas.openxmlformats.org/officeDocument/2006/relationships/customXml" Target="../ink/ink2734.xml"/><Relationship Id="rId1539" Type="http://schemas.openxmlformats.org/officeDocument/2006/relationships/customXml" Target="../ink/ink2853.xml"/><Relationship Id="rId1746" Type="http://schemas.openxmlformats.org/officeDocument/2006/relationships/customXml" Target="../ink/ink2957.xml"/><Relationship Id="rId38" Type="http://schemas.openxmlformats.org/officeDocument/2006/relationships/customXml" Target="../ink/ink2100.xml"/><Relationship Id="rId1606" Type="http://schemas.openxmlformats.org/officeDocument/2006/relationships/image" Target="../media/image2195.png"/><Relationship Id="rId187" Type="http://schemas.openxmlformats.org/officeDocument/2006/relationships/image" Target="../media/image1488.png"/><Relationship Id="rId394" Type="http://schemas.openxmlformats.org/officeDocument/2006/relationships/customXml" Target="../ink/ink2279.xml"/><Relationship Id="rId254" Type="http://schemas.openxmlformats.org/officeDocument/2006/relationships/customXml" Target="../ink/ink2208.xml"/><Relationship Id="rId699" Type="http://schemas.openxmlformats.org/officeDocument/2006/relationships/image" Target="../media/image1742.png"/><Relationship Id="rId1091" Type="http://schemas.openxmlformats.org/officeDocument/2006/relationships/customXml" Target="../ink/ink2629.xml"/><Relationship Id="rId114" Type="http://schemas.openxmlformats.org/officeDocument/2006/relationships/customXml" Target="../ink/ink2138.xml"/><Relationship Id="rId461" Type="http://schemas.openxmlformats.org/officeDocument/2006/relationships/customXml" Target="../ink/ink2313.xml"/><Relationship Id="rId559" Type="http://schemas.openxmlformats.org/officeDocument/2006/relationships/customXml" Target="../ink/ink2362.xml"/><Relationship Id="rId766" Type="http://schemas.openxmlformats.org/officeDocument/2006/relationships/image" Target="../media/image1775.png"/><Relationship Id="rId1189" Type="http://schemas.openxmlformats.org/officeDocument/2006/relationships/customXml" Target="../ink/ink2678.xml"/><Relationship Id="rId1396" Type="http://schemas.openxmlformats.org/officeDocument/2006/relationships/image" Target="../media/image2090.png"/><Relationship Id="rId321" Type="http://schemas.openxmlformats.org/officeDocument/2006/relationships/image" Target="../media/image1555.png"/><Relationship Id="rId419" Type="http://schemas.openxmlformats.org/officeDocument/2006/relationships/image" Target="../media/image1603.png"/><Relationship Id="rId626" Type="http://schemas.openxmlformats.org/officeDocument/2006/relationships/image" Target="../media/image1706.png"/><Relationship Id="rId973" Type="http://schemas.openxmlformats.org/officeDocument/2006/relationships/customXml" Target="../ink/ink2570.xml"/><Relationship Id="rId1049" Type="http://schemas.openxmlformats.org/officeDocument/2006/relationships/customXml" Target="../ink/ink2608.xml"/><Relationship Id="rId1256" Type="http://schemas.openxmlformats.org/officeDocument/2006/relationships/image" Target="../media/image2020.png"/><Relationship Id="rId833" Type="http://schemas.openxmlformats.org/officeDocument/2006/relationships/customXml" Target="../ink/ink2500.xml"/><Relationship Id="rId1116" Type="http://schemas.openxmlformats.org/officeDocument/2006/relationships/image" Target="../media/image1950.png"/><Relationship Id="rId1463" Type="http://schemas.openxmlformats.org/officeDocument/2006/relationships/customXml" Target="../ink/ink2815.xml"/><Relationship Id="rId1670" Type="http://schemas.openxmlformats.org/officeDocument/2006/relationships/image" Target="../media/image2227.png"/><Relationship Id="rId900" Type="http://schemas.openxmlformats.org/officeDocument/2006/relationships/image" Target="../media/image1842.png"/><Relationship Id="rId1323" Type="http://schemas.openxmlformats.org/officeDocument/2006/relationships/customXml" Target="../ink/ink2745.xml"/><Relationship Id="rId1530" Type="http://schemas.openxmlformats.org/officeDocument/2006/relationships/image" Target="../media/image2157.png"/><Relationship Id="rId1628" Type="http://schemas.openxmlformats.org/officeDocument/2006/relationships/image" Target="../media/image2206.png"/><Relationship Id="rId276" Type="http://schemas.openxmlformats.org/officeDocument/2006/relationships/customXml" Target="../ink/ink2219.xml"/><Relationship Id="rId483" Type="http://schemas.openxmlformats.org/officeDocument/2006/relationships/customXml" Target="../ink/ink2324.xml"/><Relationship Id="rId690" Type="http://schemas.openxmlformats.org/officeDocument/2006/relationships/image" Target="../media/image1738.png"/><Relationship Id="rId136" Type="http://schemas.openxmlformats.org/officeDocument/2006/relationships/customXml" Target="../ink/ink2149.xml"/><Relationship Id="rId343" Type="http://schemas.openxmlformats.org/officeDocument/2006/relationships/image" Target="../media/image1566.png"/><Relationship Id="rId550" Type="http://schemas.openxmlformats.org/officeDocument/2006/relationships/image" Target="../media/image1668.png"/><Relationship Id="rId788" Type="http://schemas.openxmlformats.org/officeDocument/2006/relationships/image" Target="../media/image1786.png"/><Relationship Id="rId995" Type="http://schemas.openxmlformats.org/officeDocument/2006/relationships/customXml" Target="../ink/ink2581.xml"/><Relationship Id="rId1180" Type="http://schemas.openxmlformats.org/officeDocument/2006/relationships/image" Target="../media/image1982.png"/><Relationship Id="rId203" Type="http://schemas.openxmlformats.org/officeDocument/2006/relationships/image" Target="../media/image1496.png"/><Relationship Id="rId648" Type="http://schemas.openxmlformats.org/officeDocument/2006/relationships/image" Target="../media/image1717.png"/><Relationship Id="rId855" Type="http://schemas.openxmlformats.org/officeDocument/2006/relationships/customXml" Target="../ink/ink2511.xml"/><Relationship Id="rId1040" Type="http://schemas.openxmlformats.org/officeDocument/2006/relationships/image" Target="../media/image1912.png"/><Relationship Id="rId1278" Type="http://schemas.openxmlformats.org/officeDocument/2006/relationships/image" Target="../media/image2031.png"/><Relationship Id="rId1485" Type="http://schemas.openxmlformats.org/officeDocument/2006/relationships/customXml" Target="../ink/ink2826.xml"/><Relationship Id="rId1692" Type="http://schemas.openxmlformats.org/officeDocument/2006/relationships/customXml" Target="../ink/ink2930.xml"/><Relationship Id="rId410" Type="http://schemas.openxmlformats.org/officeDocument/2006/relationships/customXml" Target="../ink/ink2287.xml"/><Relationship Id="rId508" Type="http://schemas.openxmlformats.org/officeDocument/2006/relationships/image" Target="../media/image1647.png"/><Relationship Id="rId715" Type="http://schemas.openxmlformats.org/officeDocument/2006/relationships/image" Target="../media/image1750.png"/><Relationship Id="rId922" Type="http://schemas.openxmlformats.org/officeDocument/2006/relationships/image" Target="../media/image1853.png"/><Relationship Id="rId1138" Type="http://schemas.openxmlformats.org/officeDocument/2006/relationships/image" Target="../media/image1961.png"/><Relationship Id="rId1345" Type="http://schemas.openxmlformats.org/officeDocument/2006/relationships/customXml" Target="../ink/ink2756.xml"/><Relationship Id="rId1552" Type="http://schemas.openxmlformats.org/officeDocument/2006/relationships/image" Target="../media/image2168.png"/><Relationship Id="rId1205" Type="http://schemas.openxmlformats.org/officeDocument/2006/relationships/customXml" Target="../ink/ink2686.xml"/><Relationship Id="rId51" Type="http://schemas.openxmlformats.org/officeDocument/2006/relationships/image" Target="../media/image1420.png"/><Relationship Id="rId1412" Type="http://schemas.openxmlformats.org/officeDocument/2006/relationships/image" Target="../media/image2098.png"/><Relationship Id="rId1717" Type="http://schemas.openxmlformats.org/officeDocument/2006/relationships/image" Target="../media/image2250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361.png"/><Relationship Id="rId21" Type="http://schemas.openxmlformats.org/officeDocument/2006/relationships/image" Target="../media/image13430.png"/><Relationship Id="rId324" Type="http://schemas.openxmlformats.org/officeDocument/2006/relationships/customXml" Target="../ink/ink3125.xml"/><Relationship Id="rId531" Type="http://schemas.openxmlformats.org/officeDocument/2006/relationships/customXml" Target="../ink/ink3230.xml"/><Relationship Id="rId170" Type="http://schemas.openxmlformats.org/officeDocument/2006/relationships/customXml" Target="../ink/ink3048.xml"/><Relationship Id="rId268" Type="http://schemas.openxmlformats.org/officeDocument/2006/relationships/customXml" Target="../ink/ink3097.xml"/><Relationship Id="rId475" Type="http://schemas.openxmlformats.org/officeDocument/2006/relationships/customXml" Target="../ink/ink3202.xml"/><Relationship Id="rId32" Type="http://schemas.openxmlformats.org/officeDocument/2006/relationships/customXml" Target="../ink/ink2979.xml"/><Relationship Id="rId128" Type="http://schemas.openxmlformats.org/officeDocument/2006/relationships/customXml" Target="../ink/ink3027.xml"/><Relationship Id="rId335" Type="http://schemas.openxmlformats.org/officeDocument/2006/relationships/customXml" Target="../ink/ink3131.xml"/><Relationship Id="rId542" Type="http://schemas.openxmlformats.org/officeDocument/2006/relationships/image" Target="../media/image16470.png"/><Relationship Id="rId181" Type="http://schemas.openxmlformats.org/officeDocument/2006/relationships/image" Target="../media/image14681.png"/><Relationship Id="rId402" Type="http://schemas.openxmlformats.org/officeDocument/2006/relationships/image" Target="../media/image15770.png"/><Relationship Id="rId279" Type="http://schemas.openxmlformats.org/officeDocument/2006/relationships/image" Target="../media/image15171.png"/><Relationship Id="rId486" Type="http://schemas.openxmlformats.org/officeDocument/2006/relationships/image" Target="../media/image16190.png"/><Relationship Id="rId43" Type="http://schemas.openxmlformats.org/officeDocument/2006/relationships/image" Target="../media/image13991.png"/><Relationship Id="rId139" Type="http://schemas.openxmlformats.org/officeDocument/2006/relationships/image" Target="../media/image14471.png"/><Relationship Id="rId346" Type="http://schemas.openxmlformats.org/officeDocument/2006/relationships/customXml" Target="../ink/ink3137.xml"/><Relationship Id="rId553" Type="http://schemas.openxmlformats.org/officeDocument/2006/relationships/customXml" Target="../ink/ink3241.xml"/><Relationship Id="rId192" Type="http://schemas.openxmlformats.org/officeDocument/2006/relationships/customXml" Target="../ink/ink3059.xml"/><Relationship Id="rId206" Type="http://schemas.openxmlformats.org/officeDocument/2006/relationships/customXml" Target="../ink/ink3066.xml"/><Relationship Id="rId413" Type="http://schemas.openxmlformats.org/officeDocument/2006/relationships/customXml" Target="../ink/ink3171.xml"/><Relationship Id="rId497" Type="http://schemas.openxmlformats.org/officeDocument/2006/relationships/customXml" Target="../ink/ink3213.xml"/><Relationship Id="rId357" Type="http://schemas.openxmlformats.org/officeDocument/2006/relationships/image" Target="../media/image15550.png"/><Relationship Id="rId54" Type="http://schemas.openxmlformats.org/officeDocument/2006/relationships/customXml" Target="../ink/ink2990.xml"/><Relationship Id="rId217" Type="http://schemas.openxmlformats.org/officeDocument/2006/relationships/image" Target="../media/image14860.png"/><Relationship Id="rId564" Type="http://schemas.openxmlformats.org/officeDocument/2006/relationships/image" Target="../media/image16580.png"/><Relationship Id="rId424" Type="http://schemas.openxmlformats.org/officeDocument/2006/relationships/image" Target="../media/image15880.png"/><Relationship Id="rId270" Type="http://schemas.openxmlformats.org/officeDocument/2006/relationships/customXml" Target="../ink/ink3098.xml"/><Relationship Id="rId65" Type="http://schemas.openxmlformats.org/officeDocument/2006/relationships/image" Target="../media/image14101.png"/><Relationship Id="rId130" Type="http://schemas.openxmlformats.org/officeDocument/2006/relationships/customXml" Target="../ink/ink3028.xml"/><Relationship Id="rId368" Type="http://schemas.openxmlformats.org/officeDocument/2006/relationships/customXml" Target="../ink/ink3148.xml"/><Relationship Id="rId575" Type="http://schemas.openxmlformats.org/officeDocument/2006/relationships/customXml" Target="../ink/ink3252.xml"/><Relationship Id="rId228" Type="http://schemas.openxmlformats.org/officeDocument/2006/relationships/customXml" Target="../ink/ink3077.xml"/><Relationship Id="rId435" Type="http://schemas.openxmlformats.org/officeDocument/2006/relationships/customXml" Target="../ink/ink3182.xml"/><Relationship Id="rId281" Type="http://schemas.openxmlformats.org/officeDocument/2006/relationships/image" Target="../media/image15181.png"/><Relationship Id="rId502" Type="http://schemas.openxmlformats.org/officeDocument/2006/relationships/image" Target="../media/image16270.png"/><Relationship Id="rId76" Type="http://schemas.openxmlformats.org/officeDocument/2006/relationships/customXml" Target="../ink/ink3001.xml"/><Relationship Id="rId141" Type="http://schemas.openxmlformats.org/officeDocument/2006/relationships/image" Target="../media/image14481.png"/><Relationship Id="rId379" Type="http://schemas.openxmlformats.org/officeDocument/2006/relationships/image" Target="../media/image15660.png"/><Relationship Id="rId586" Type="http://schemas.openxmlformats.org/officeDocument/2006/relationships/image" Target="../media/image16690.png"/><Relationship Id="rId7" Type="http://schemas.openxmlformats.org/officeDocument/2006/relationships/image" Target="../media/image13360.png"/><Relationship Id="rId239" Type="http://schemas.openxmlformats.org/officeDocument/2006/relationships/image" Target="../media/image14971.png"/><Relationship Id="rId446" Type="http://schemas.openxmlformats.org/officeDocument/2006/relationships/image" Target="../media/image15990.png"/><Relationship Id="rId292" Type="http://schemas.openxmlformats.org/officeDocument/2006/relationships/customXml" Target="../ink/ink3109.xml"/><Relationship Id="rId306" Type="http://schemas.openxmlformats.org/officeDocument/2006/relationships/customXml" Target="../ink/ink3116.xml"/><Relationship Id="rId87" Type="http://schemas.openxmlformats.org/officeDocument/2006/relationships/image" Target="../media/image14211.png"/><Relationship Id="rId513" Type="http://schemas.openxmlformats.org/officeDocument/2006/relationships/customXml" Target="../ink/ink3221.xml"/><Relationship Id="rId597" Type="http://schemas.openxmlformats.org/officeDocument/2006/relationships/customXml" Target="../ink/ink3263.xml"/><Relationship Id="rId152" Type="http://schemas.openxmlformats.org/officeDocument/2006/relationships/customXml" Target="../ink/ink3039.xml"/><Relationship Id="rId457" Type="http://schemas.openxmlformats.org/officeDocument/2006/relationships/customXml" Target="../ink/ink3193.xml"/><Relationship Id="rId14" Type="http://schemas.openxmlformats.org/officeDocument/2006/relationships/customXml" Target="../ink/ink2970.xml"/><Relationship Id="rId317" Type="http://schemas.openxmlformats.org/officeDocument/2006/relationships/image" Target="../media/image15360.png"/><Relationship Id="rId524" Type="http://schemas.openxmlformats.org/officeDocument/2006/relationships/image" Target="../media/image16380.png"/><Relationship Id="rId98" Type="http://schemas.openxmlformats.org/officeDocument/2006/relationships/customXml" Target="../ink/ink3012.xml"/><Relationship Id="rId163" Type="http://schemas.openxmlformats.org/officeDocument/2006/relationships/image" Target="../media/image14591.png"/><Relationship Id="rId370" Type="http://schemas.openxmlformats.org/officeDocument/2006/relationships/customXml" Target="../ink/ink3149.xml"/><Relationship Id="rId230" Type="http://schemas.openxmlformats.org/officeDocument/2006/relationships/customXml" Target="../ink/ink3078.xml"/><Relationship Id="rId468" Type="http://schemas.openxmlformats.org/officeDocument/2006/relationships/image" Target="../media/image16100.png"/><Relationship Id="rId25" Type="http://schemas.openxmlformats.org/officeDocument/2006/relationships/image" Target="../media/image13450.png"/><Relationship Id="rId328" Type="http://schemas.openxmlformats.org/officeDocument/2006/relationships/customXml" Target="../ink/ink3127.xml"/><Relationship Id="rId535" Type="http://schemas.openxmlformats.org/officeDocument/2006/relationships/customXml" Target="../ink/ink3232.xml"/><Relationship Id="rId132" Type="http://schemas.openxmlformats.org/officeDocument/2006/relationships/customXml" Target="../ink/ink3029.xml"/><Relationship Id="rId174" Type="http://schemas.openxmlformats.org/officeDocument/2006/relationships/customXml" Target="../ink/ink3050.xml"/><Relationship Id="rId381" Type="http://schemas.openxmlformats.org/officeDocument/2006/relationships/image" Target="../media/image15670.png"/><Relationship Id="rId602" Type="http://schemas.openxmlformats.org/officeDocument/2006/relationships/image" Target="../media/image16770.png"/><Relationship Id="rId241" Type="http://schemas.openxmlformats.org/officeDocument/2006/relationships/image" Target="../media/image14981.png"/><Relationship Id="rId437" Type="http://schemas.openxmlformats.org/officeDocument/2006/relationships/customXml" Target="../ink/ink3183.xml"/><Relationship Id="rId479" Type="http://schemas.openxmlformats.org/officeDocument/2006/relationships/customXml" Target="../ink/ink3204.xml"/><Relationship Id="rId36" Type="http://schemas.openxmlformats.org/officeDocument/2006/relationships/customXml" Target="../ink/ink2981.xml"/><Relationship Id="rId283" Type="http://schemas.openxmlformats.org/officeDocument/2006/relationships/image" Target="../media/image15191.png"/><Relationship Id="rId339" Type="http://schemas.openxmlformats.org/officeDocument/2006/relationships/customXml" Target="../ink/ink3133.xml"/><Relationship Id="rId490" Type="http://schemas.openxmlformats.org/officeDocument/2006/relationships/image" Target="../media/image16210.png"/><Relationship Id="rId504" Type="http://schemas.openxmlformats.org/officeDocument/2006/relationships/image" Target="../media/image16280.png"/><Relationship Id="rId546" Type="http://schemas.openxmlformats.org/officeDocument/2006/relationships/image" Target="../media/image16490.png"/><Relationship Id="rId78" Type="http://schemas.openxmlformats.org/officeDocument/2006/relationships/customXml" Target="../ink/ink3002.xml"/><Relationship Id="rId101" Type="http://schemas.openxmlformats.org/officeDocument/2006/relationships/image" Target="../media/image14281.png"/><Relationship Id="rId143" Type="http://schemas.openxmlformats.org/officeDocument/2006/relationships/image" Target="../media/image14491.png"/><Relationship Id="rId185" Type="http://schemas.openxmlformats.org/officeDocument/2006/relationships/image" Target="../media/image14701.png"/><Relationship Id="rId350" Type="http://schemas.openxmlformats.org/officeDocument/2006/relationships/customXml" Target="../ink/ink3139.xml"/><Relationship Id="rId406" Type="http://schemas.openxmlformats.org/officeDocument/2006/relationships/image" Target="../media/image15790.png"/><Relationship Id="rId588" Type="http://schemas.openxmlformats.org/officeDocument/2006/relationships/image" Target="../media/image16700.png"/><Relationship Id="rId9" Type="http://schemas.openxmlformats.org/officeDocument/2006/relationships/image" Target="../media/image13370.png"/><Relationship Id="rId210" Type="http://schemas.openxmlformats.org/officeDocument/2006/relationships/customXml" Target="../ink/ink3068.xml"/><Relationship Id="rId392" Type="http://schemas.openxmlformats.org/officeDocument/2006/relationships/image" Target="../media/image15720.png"/><Relationship Id="rId448" Type="http://schemas.openxmlformats.org/officeDocument/2006/relationships/image" Target="../media/image16000.png"/><Relationship Id="rId613" Type="http://schemas.openxmlformats.org/officeDocument/2006/relationships/customXml" Target="../ink/ink3271.xml"/><Relationship Id="rId252" Type="http://schemas.openxmlformats.org/officeDocument/2006/relationships/customXml" Target="../ink/ink3089.xml"/><Relationship Id="rId294" Type="http://schemas.openxmlformats.org/officeDocument/2006/relationships/customXml" Target="../ink/ink3110.xml"/><Relationship Id="rId308" Type="http://schemas.openxmlformats.org/officeDocument/2006/relationships/customXml" Target="../ink/ink3117.xml"/><Relationship Id="rId515" Type="http://schemas.openxmlformats.org/officeDocument/2006/relationships/customXml" Target="../ink/ink3222.xml"/><Relationship Id="rId47" Type="http://schemas.openxmlformats.org/officeDocument/2006/relationships/image" Target="../media/image14011.png"/><Relationship Id="rId89" Type="http://schemas.openxmlformats.org/officeDocument/2006/relationships/image" Target="../media/image14221.png"/><Relationship Id="rId112" Type="http://schemas.openxmlformats.org/officeDocument/2006/relationships/customXml" Target="../ink/ink3019.xml"/><Relationship Id="rId154" Type="http://schemas.openxmlformats.org/officeDocument/2006/relationships/customXml" Target="../ink/ink3040.xml"/><Relationship Id="rId361" Type="http://schemas.openxmlformats.org/officeDocument/2006/relationships/image" Target="../media/image15570.png"/><Relationship Id="rId557" Type="http://schemas.openxmlformats.org/officeDocument/2006/relationships/customXml" Target="../ink/ink3243.xml"/><Relationship Id="rId599" Type="http://schemas.openxmlformats.org/officeDocument/2006/relationships/customXml" Target="../ink/ink3264.xml"/><Relationship Id="rId196" Type="http://schemas.openxmlformats.org/officeDocument/2006/relationships/customXml" Target="../ink/ink3061.xml"/><Relationship Id="rId417" Type="http://schemas.openxmlformats.org/officeDocument/2006/relationships/customXml" Target="../ink/ink3173.xml"/><Relationship Id="rId459" Type="http://schemas.openxmlformats.org/officeDocument/2006/relationships/customXml" Target="../ink/ink3194.xml"/><Relationship Id="rId16" Type="http://schemas.openxmlformats.org/officeDocument/2006/relationships/customXml" Target="../ink/ink2971.xml"/><Relationship Id="rId221" Type="http://schemas.openxmlformats.org/officeDocument/2006/relationships/image" Target="../media/image14880.png"/><Relationship Id="rId263" Type="http://schemas.openxmlformats.org/officeDocument/2006/relationships/image" Target="../media/image15091.png"/><Relationship Id="rId319" Type="http://schemas.openxmlformats.org/officeDocument/2006/relationships/image" Target="../media/image15370.png"/><Relationship Id="rId470" Type="http://schemas.openxmlformats.org/officeDocument/2006/relationships/image" Target="../media/image16110.png"/><Relationship Id="rId526" Type="http://schemas.openxmlformats.org/officeDocument/2006/relationships/image" Target="../media/image16390.png"/><Relationship Id="rId58" Type="http://schemas.openxmlformats.org/officeDocument/2006/relationships/customXml" Target="../ink/ink2992.xml"/><Relationship Id="rId123" Type="http://schemas.openxmlformats.org/officeDocument/2006/relationships/image" Target="../media/image14391.png"/><Relationship Id="rId330" Type="http://schemas.openxmlformats.org/officeDocument/2006/relationships/image" Target="../media/image15420.png"/><Relationship Id="rId568" Type="http://schemas.openxmlformats.org/officeDocument/2006/relationships/image" Target="../media/image16600.png"/><Relationship Id="rId165" Type="http://schemas.openxmlformats.org/officeDocument/2006/relationships/image" Target="../media/image14601.png"/><Relationship Id="rId372" Type="http://schemas.openxmlformats.org/officeDocument/2006/relationships/customXml" Target="../ink/ink3150.xml"/><Relationship Id="rId428" Type="http://schemas.openxmlformats.org/officeDocument/2006/relationships/image" Target="../media/image15900.png"/><Relationship Id="rId232" Type="http://schemas.openxmlformats.org/officeDocument/2006/relationships/customXml" Target="../ink/ink3079.xml"/><Relationship Id="rId274" Type="http://schemas.openxmlformats.org/officeDocument/2006/relationships/customXml" Target="../ink/ink3100.xml"/><Relationship Id="rId481" Type="http://schemas.openxmlformats.org/officeDocument/2006/relationships/customXml" Target="../ink/ink3205.xml"/><Relationship Id="rId27" Type="http://schemas.openxmlformats.org/officeDocument/2006/relationships/image" Target="../media/image13460.png"/><Relationship Id="rId69" Type="http://schemas.openxmlformats.org/officeDocument/2006/relationships/image" Target="../media/image14121.png"/><Relationship Id="rId134" Type="http://schemas.openxmlformats.org/officeDocument/2006/relationships/customXml" Target="../ink/ink3030.xml"/><Relationship Id="rId537" Type="http://schemas.openxmlformats.org/officeDocument/2006/relationships/customXml" Target="../ink/ink3233.xml"/><Relationship Id="rId579" Type="http://schemas.openxmlformats.org/officeDocument/2006/relationships/customXml" Target="../ink/ink3254.xml"/><Relationship Id="rId80" Type="http://schemas.openxmlformats.org/officeDocument/2006/relationships/customXml" Target="../ink/ink3003.xml"/><Relationship Id="rId176" Type="http://schemas.openxmlformats.org/officeDocument/2006/relationships/customXml" Target="../ink/ink3051.xml"/><Relationship Id="rId341" Type="http://schemas.openxmlformats.org/officeDocument/2006/relationships/image" Target="../media/image15470.png"/><Relationship Id="rId383" Type="http://schemas.openxmlformats.org/officeDocument/2006/relationships/image" Target="../media/image15680.png"/><Relationship Id="rId439" Type="http://schemas.openxmlformats.org/officeDocument/2006/relationships/customXml" Target="../ink/ink3184.xml"/><Relationship Id="rId590" Type="http://schemas.openxmlformats.org/officeDocument/2006/relationships/image" Target="../media/image16710.png"/><Relationship Id="rId604" Type="http://schemas.openxmlformats.org/officeDocument/2006/relationships/image" Target="../media/image16780.png"/><Relationship Id="rId201" Type="http://schemas.openxmlformats.org/officeDocument/2006/relationships/image" Target="../media/image14781.png"/><Relationship Id="rId243" Type="http://schemas.openxmlformats.org/officeDocument/2006/relationships/image" Target="../media/image14991.png"/><Relationship Id="rId285" Type="http://schemas.openxmlformats.org/officeDocument/2006/relationships/image" Target="../media/image15201.png"/><Relationship Id="rId450" Type="http://schemas.openxmlformats.org/officeDocument/2006/relationships/image" Target="../media/image16010.png"/><Relationship Id="rId506" Type="http://schemas.openxmlformats.org/officeDocument/2006/relationships/image" Target="../media/image16290.png"/><Relationship Id="rId38" Type="http://schemas.openxmlformats.org/officeDocument/2006/relationships/customXml" Target="../ink/ink2982.xml"/><Relationship Id="rId103" Type="http://schemas.openxmlformats.org/officeDocument/2006/relationships/image" Target="../media/image14291.png"/><Relationship Id="rId310" Type="http://schemas.openxmlformats.org/officeDocument/2006/relationships/customXml" Target="../ink/ink3118.xml"/><Relationship Id="rId492" Type="http://schemas.openxmlformats.org/officeDocument/2006/relationships/image" Target="../media/image16220.png"/><Relationship Id="rId548" Type="http://schemas.openxmlformats.org/officeDocument/2006/relationships/image" Target="../media/image16500.png"/><Relationship Id="rId91" Type="http://schemas.openxmlformats.org/officeDocument/2006/relationships/image" Target="../media/image14231.png"/><Relationship Id="rId145" Type="http://schemas.openxmlformats.org/officeDocument/2006/relationships/image" Target="../media/image14501.png"/><Relationship Id="rId187" Type="http://schemas.openxmlformats.org/officeDocument/2006/relationships/image" Target="../media/image14711.png"/><Relationship Id="rId352" Type="http://schemas.openxmlformats.org/officeDocument/2006/relationships/customXml" Target="../ink/ink3140.xml"/><Relationship Id="rId394" Type="http://schemas.openxmlformats.org/officeDocument/2006/relationships/image" Target="../media/image15730.png"/><Relationship Id="rId408" Type="http://schemas.openxmlformats.org/officeDocument/2006/relationships/image" Target="../media/image15800.png"/><Relationship Id="rId615" Type="http://schemas.openxmlformats.org/officeDocument/2006/relationships/customXml" Target="../ink/ink3272.xml"/><Relationship Id="rId212" Type="http://schemas.openxmlformats.org/officeDocument/2006/relationships/customXml" Target="../ink/ink3069.xml"/><Relationship Id="rId254" Type="http://schemas.openxmlformats.org/officeDocument/2006/relationships/customXml" Target="../ink/ink3090.xml"/><Relationship Id="rId49" Type="http://schemas.openxmlformats.org/officeDocument/2006/relationships/image" Target="../media/image14021.png"/><Relationship Id="rId114" Type="http://schemas.openxmlformats.org/officeDocument/2006/relationships/customXml" Target="../ink/ink3020.xml"/><Relationship Id="rId296" Type="http://schemas.openxmlformats.org/officeDocument/2006/relationships/customXml" Target="../ink/ink3111.xml"/><Relationship Id="rId461" Type="http://schemas.openxmlformats.org/officeDocument/2006/relationships/customXml" Target="../ink/ink3195.xml"/><Relationship Id="rId517" Type="http://schemas.openxmlformats.org/officeDocument/2006/relationships/customXml" Target="../ink/ink3223.xml"/><Relationship Id="rId559" Type="http://schemas.openxmlformats.org/officeDocument/2006/relationships/customXml" Target="../ink/ink3244.xml"/><Relationship Id="rId60" Type="http://schemas.openxmlformats.org/officeDocument/2006/relationships/customXml" Target="../ink/ink2993.xml"/><Relationship Id="rId156" Type="http://schemas.openxmlformats.org/officeDocument/2006/relationships/customXml" Target="../ink/ink3041.xml"/><Relationship Id="rId198" Type="http://schemas.openxmlformats.org/officeDocument/2006/relationships/customXml" Target="../ink/ink3062.xml"/><Relationship Id="rId321" Type="http://schemas.openxmlformats.org/officeDocument/2006/relationships/image" Target="../media/image15380.png"/><Relationship Id="rId363" Type="http://schemas.openxmlformats.org/officeDocument/2006/relationships/image" Target="../media/image15580.png"/><Relationship Id="rId419" Type="http://schemas.openxmlformats.org/officeDocument/2006/relationships/customXml" Target="../ink/ink3174.xml"/><Relationship Id="rId570" Type="http://schemas.openxmlformats.org/officeDocument/2006/relationships/image" Target="../media/image16610.png"/><Relationship Id="rId223" Type="http://schemas.openxmlformats.org/officeDocument/2006/relationships/image" Target="../media/image14891.png"/><Relationship Id="rId430" Type="http://schemas.openxmlformats.org/officeDocument/2006/relationships/image" Target="../media/image15910.png"/><Relationship Id="rId18" Type="http://schemas.openxmlformats.org/officeDocument/2006/relationships/customXml" Target="../ink/ink2972.xml"/><Relationship Id="rId265" Type="http://schemas.openxmlformats.org/officeDocument/2006/relationships/image" Target="../media/image15101.png"/><Relationship Id="rId472" Type="http://schemas.openxmlformats.org/officeDocument/2006/relationships/image" Target="../media/image16120.png"/><Relationship Id="rId528" Type="http://schemas.openxmlformats.org/officeDocument/2006/relationships/image" Target="../media/image16400.png"/><Relationship Id="rId125" Type="http://schemas.openxmlformats.org/officeDocument/2006/relationships/image" Target="../media/image14401.png"/><Relationship Id="rId167" Type="http://schemas.openxmlformats.org/officeDocument/2006/relationships/image" Target="../media/image14611.png"/><Relationship Id="rId332" Type="http://schemas.openxmlformats.org/officeDocument/2006/relationships/image" Target="../media/image15430.png"/><Relationship Id="rId374" Type="http://schemas.openxmlformats.org/officeDocument/2006/relationships/customXml" Target="../ink/ink3151.xml"/><Relationship Id="rId581" Type="http://schemas.openxmlformats.org/officeDocument/2006/relationships/customXml" Target="../ink/ink3255.xml"/><Relationship Id="rId71" Type="http://schemas.openxmlformats.org/officeDocument/2006/relationships/image" Target="../media/image14131.png"/><Relationship Id="rId234" Type="http://schemas.openxmlformats.org/officeDocument/2006/relationships/customXml" Target="../ink/ink3080.xml"/><Relationship Id="rId2" Type="http://schemas.openxmlformats.org/officeDocument/2006/relationships/image" Target="../media/image2273.png"/><Relationship Id="rId29" Type="http://schemas.openxmlformats.org/officeDocument/2006/relationships/image" Target="../media/image13470.png"/><Relationship Id="rId276" Type="http://schemas.openxmlformats.org/officeDocument/2006/relationships/customXml" Target="../ink/ink3101.xml"/><Relationship Id="rId441" Type="http://schemas.openxmlformats.org/officeDocument/2006/relationships/customXml" Target="../ink/ink3185.xml"/><Relationship Id="rId483" Type="http://schemas.openxmlformats.org/officeDocument/2006/relationships/customXml" Target="../ink/ink3206.xml"/><Relationship Id="rId539" Type="http://schemas.openxmlformats.org/officeDocument/2006/relationships/customXml" Target="../ink/ink3234.xml"/><Relationship Id="rId40" Type="http://schemas.openxmlformats.org/officeDocument/2006/relationships/customXml" Target="../ink/ink2983.xml"/><Relationship Id="rId136" Type="http://schemas.openxmlformats.org/officeDocument/2006/relationships/customXml" Target="../ink/ink3031.xml"/><Relationship Id="rId178" Type="http://schemas.openxmlformats.org/officeDocument/2006/relationships/customXml" Target="../ink/ink3052.xml"/><Relationship Id="rId301" Type="http://schemas.openxmlformats.org/officeDocument/2006/relationships/image" Target="../media/image15281.png"/><Relationship Id="rId343" Type="http://schemas.openxmlformats.org/officeDocument/2006/relationships/image" Target="../media/image15480.png"/><Relationship Id="rId550" Type="http://schemas.openxmlformats.org/officeDocument/2006/relationships/image" Target="../media/image16510.png"/><Relationship Id="rId82" Type="http://schemas.openxmlformats.org/officeDocument/2006/relationships/customXml" Target="../ink/ink3004.xml"/><Relationship Id="rId203" Type="http://schemas.openxmlformats.org/officeDocument/2006/relationships/image" Target="../media/image14791.png"/><Relationship Id="rId385" Type="http://schemas.openxmlformats.org/officeDocument/2006/relationships/image" Target="../media/image15690.png"/><Relationship Id="rId592" Type="http://schemas.openxmlformats.org/officeDocument/2006/relationships/image" Target="../media/image16720.png"/><Relationship Id="rId606" Type="http://schemas.openxmlformats.org/officeDocument/2006/relationships/image" Target="../media/image16790.png"/><Relationship Id="rId245" Type="http://schemas.openxmlformats.org/officeDocument/2006/relationships/image" Target="../media/image15001.png"/><Relationship Id="rId287" Type="http://schemas.openxmlformats.org/officeDocument/2006/relationships/image" Target="../media/image15211.png"/><Relationship Id="rId410" Type="http://schemas.openxmlformats.org/officeDocument/2006/relationships/image" Target="../media/image15810.png"/><Relationship Id="rId452" Type="http://schemas.openxmlformats.org/officeDocument/2006/relationships/image" Target="../media/image16020.png"/><Relationship Id="rId494" Type="http://schemas.openxmlformats.org/officeDocument/2006/relationships/image" Target="../media/image16230.png"/><Relationship Id="rId508" Type="http://schemas.openxmlformats.org/officeDocument/2006/relationships/image" Target="../media/image16300.png"/><Relationship Id="rId105" Type="http://schemas.openxmlformats.org/officeDocument/2006/relationships/image" Target="../media/image14301.png"/><Relationship Id="rId147" Type="http://schemas.openxmlformats.org/officeDocument/2006/relationships/image" Target="../media/image14511.png"/><Relationship Id="rId312" Type="http://schemas.openxmlformats.org/officeDocument/2006/relationships/customXml" Target="../ink/ink3119.xml"/><Relationship Id="rId354" Type="http://schemas.openxmlformats.org/officeDocument/2006/relationships/customXml" Target="../ink/ink3141.xml"/><Relationship Id="rId51" Type="http://schemas.openxmlformats.org/officeDocument/2006/relationships/image" Target="../media/image14031.png"/><Relationship Id="rId93" Type="http://schemas.openxmlformats.org/officeDocument/2006/relationships/image" Target="../media/image14241.png"/><Relationship Id="rId189" Type="http://schemas.openxmlformats.org/officeDocument/2006/relationships/image" Target="../media/image14721.png"/><Relationship Id="rId396" Type="http://schemas.openxmlformats.org/officeDocument/2006/relationships/image" Target="../media/image15740.png"/><Relationship Id="rId561" Type="http://schemas.openxmlformats.org/officeDocument/2006/relationships/customXml" Target="../ink/ink3245.xml"/><Relationship Id="rId617" Type="http://schemas.openxmlformats.org/officeDocument/2006/relationships/customXml" Target="../ink/ink3273.xml"/><Relationship Id="rId214" Type="http://schemas.openxmlformats.org/officeDocument/2006/relationships/customXml" Target="../ink/ink3070.xml"/><Relationship Id="rId256" Type="http://schemas.openxmlformats.org/officeDocument/2006/relationships/customXml" Target="../ink/ink3091.xml"/><Relationship Id="rId298" Type="http://schemas.openxmlformats.org/officeDocument/2006/relationships/customXml" Target="../ink/ink3112.xml"/><Relationship Id="rId421" Type="http://schemas.openxmlformats.org/officeDocument/2006/relationships/customXml" Target="../ink/ink3175.xml"/><Relationship Id="rId463" Type="http://schemas.openxmlformats.org/officeDocument/2006/relationships/customXml" Target="../ink/ink3196.xml"/><Relationship Id="rId519" Type="http://schemas.openxmlformats.org/officeDocument/2006/relationships/customXml" Target="../ink/ink3224.xml"/><Relationship Id="rId116" Type="http://schemas.openxmlformats.org/officeDocument/2006/relationships/customXml" Target="../ink/ink3021.xml"/><Relationship Id="rId158" Type="http://schemas.openxmlformats.org/officeDocument/2006/relationships/customXml" Target="../ink/ink3042.xml"/><Relationship Id="rId323" Type="http://schemas.openxmlformats.org/officeDocument/2006/relationships/image" Target="../media/image15390.png"/><Relationship Id="rId530" Type="http://schemas.openxmlformats.org/officeDocument/2006/relationships/image" Target="../media/image16410.png"/><Relationship Id="rId20" Type="http://schemas.openxmlformats.org/officeDocument/2006/relationships/customXml" Target="../ink/ink2973.xml"/><Relationship Id="rId62" Type="http://schemas.openxmlformats.org/officeDocument/2006/relationships/customXml" Target="../ink/ink2994.xml"/><Relationship Id="rId365" Type="http://schemas.openxmlformats.org/officeDocument/2006/relationships/image" Target="../media/image15590.png"/><Relationship Id="rId572" Type="http://schemas.openxmlformats.org/officeDocument/2006/relationships/image" Target="../media/image16620.png"/><Relationship Id="rId225" Type="http://schemas.openxmlformats.org/officeDocument/2006/relationships/image" Target="../media/image14901.png"/><Relationship Id="rId267" Type="http://schemas.openxmlformats.org/officeDocument/2006/relationships/image" Target="../media/image15111.png"/><Relationship Id="rId432" Type="http://schemas.openxmlformats.org/officeDocument/2006/relationships/image" Target="../media/image15920.png"/><Relationship Id="rId474" Type="http://schemas.openxmlformats.org/officeDocument/2006/relationships/image" Target="../media/image16130.png"/><Relationship Id="rId127" Type="http://schemas.openxmlformats.org/officeDocument/2006/relationships/image" Target="../media/image14411.png"/><Relationship Id="rId31" Type="http://schemas.openxmlformats.org/officeDocument/2006/relationships/image" Target="../media/image13480.png"/><Relationship Id="rId73" Type="http://schemas.openxmlformats.org/officeDocument/2006/relationships/image" Target="../media/image14141.png"/><Relationship Id="rId169" Type="http://schemas.openxmlformats.org/officeDocument/2006/relationships/image" Target="../media/image14621.png"/><Relationship Id="rId334" Type="http://schemas.openxmlformats.org/officeDocument/2006/relationships/image" Target="../media/image15440.png"/><Relationship Id="rId376" Type="http://schemas.openxmlformats.org/officeDocument/2006/relationships/customXml" Target="../ink/ink3152.xml"/><Relationship Id="rId541" Type="http://schemas.openxmlformats.org/officeDocument/2006/relationships/customXml" Target="../ink/ink3235.xml"/><Relationship Id="rId583" Type="http://schemas.openxmlformats.org/officeDocument/2006/relationships/customXml" Target="../ink/ink3256.xml"/><Relationship Id="rId4" Type="http://schemas.openxmlformats.org/officeDocument/2006/relationships/customXml" Target="../ink/ink2965.xml"/><Relationship Id="rId180" Type="http://schemas.openxmlformats.org/officeDocument/2006/relationships/customXml" Target="../ink/ink3053.xml"/><Relationship Id="rId236" Type="http://schemas.openxmlformats.org/officeDocument/2006/relationships/customXml" Target="../ink/ink3081.xml"/><Relationship Id="rId278" Type="http://schemas.openxmlformats.org/officeDocument/2006/relationships/customXml" Target="../ink/ink3102.xml"/><Relationship Id="rId401" Type="http://schemas.openxmlformats.org/officeDocument/2006/relationships/customXml" Target="../ink/ink3165.xml"/><Relationship Id="rId443" Type="http://schemas.openxmlformats.org/officeDocument/2006/relationships/customXml" Target="../ink/ink3186.xml"/><Relationship Id="rId303" Type="http://schemas.openxmlformats.org/officeDocument/2006/relationships/image" Target="../media/image15291.png"/><Relationship Id="rId485" Type="http://schemas.openxmlformats.org/officeDocument/2006/relationships/customXml" Target="../ink/ink3207.xml"/><Relationship Id="rId42" Type="http://schemas.openxmlformats.org/officeDocument/2006/relationships/customXml" Target="../ink/ink2984.xml"/><Relationship Id="rId84" Type="http://schemas.openxmlformats.org/officeDocument/2006/relationships/customXml" Target="../ink/ink3005.xml"/><Relationship Id="rId138" Type="http://schemas.openxmlformats.org/officeDocument/2006/relationships/customXml" Target="../ink/ink3032.xml"/><Relationship Id="rId345" Type="http://schemas.openxmlformats.org/officeDocument/2006/relationships/image" Target="../media/image15490.png"/><Relationship Id="rId387" Type="http://schemas.openxmlformats.org/officeDocument/2006/relationships/customXml" Target="../ink/ink3158.xml"/><Relationship Id="rId510" Type="http://schemas.openxmlformats.org/officeDocument/2006/relationships/image" Target="../media/image16310.png"/><Relationship Id="rId552" Type="http://schemas.openxmlformats.org/officeDocument/2006/relationships/image" Target="../media/image16520.png"/><Relationship Id="rId594" Type="http://schemas.openxmlformats.org/officeDocument/2006/relationships/image" Target="../media/image16730.png"/><Relationship Id="rId608" Type="http://schemas.openxmlformats.org/officeDocument/2006/relationships/image" Target="../media/image16800.png"/><Relationship Id="rId191" Type="http://schemas.openxmlformats.org/officeDocument/2006/relationships/image" Target="../media/image14731.png"/><Relationship Id="rId205" Type="http://schemas.openxmlformats.org/officeDocument/2006/relationships/image" Target="../media/image14801.png"/><Relationship Id="rId247" Type="http://schemas.openxmlformats.org/officeDocument/2006/relationships/image" Target="../media/image15011.png"/><Relationship Id="rId412" Type="http://schemas.openxmlformats.org/officeDocument/2006/relationships/image" Target="../media/image15820.png"/><Relationship Id="rId107" Type="http://schemas.openxmlformats.org/officeDocument/2006/relationships/image" Target="../media/image14311.png"/><Relationship Id="rId289" Type="http://schemas.openxmlformats.org/officeDocument/2006/relationships/image" Target="../media/image15221.png"/><Relationship Id="rId454" Type="http://schemas.openxmlformats.org/officeDocument/2006/relationships/image" Target="../media/image16030.png"/><Relationship Id="rId496" Type="http://schemas.openxmlformats.org/officeDocument/2006/relationships/image" Target="../media/image16240.png"/><Relationship Id="rId11" Type="http://schemas.openxmlformats.org/officeDocument/2006/relationships/image" Target="../media/image13380.png"/><Relationship Id="rId53" Type="http://schemas.openxmlformats.org/officeDocument/2006/relationships/image" Target="../media/image14041.png"/><Relationship Id="rId149" Type="http://schemas.openxmlformats.org/officeDocument/2006/relationships/image" Target="../media/image14521.png"/><Relationship Id="rId314" Type="http://schemas.openxmlformats.org/officeDocument/2006/relationships/customXml" Target="../ink/ink3120.xml"/><Relationship Id="rId356" Type="http://schemas.openxmlformats.org/officeDocument/2006/relationships/customXml" Target="../ink/ink3142.xml"/><Relationship Id="rId398" Type="http://schemas.openxmlformats.org/officeDocument/2006/relationships/image" Target="../media/image15750.png"/><Relationship Id="rId521" Type="http://schemas.openxmlformats.org/officeDocument/2006/relationships/customXml" Target="../ink/ink3225.xml"/><Relationship Id="rId563" Type="http://schemas.openxmlformats.org/officeDocument/2006/relationships/customXml" Target="../ink/ink3246.xml"/><Relationship Id="rId95" Type="http://schemas.openxmlformats.org/officeDocument/2006/relationships/image" Target="../media/image14251.png"/><Relationship Id="rId160" Type="http://schemas.openxmlformats.org/officeDocument/2006/relationships/customXml" Target="../ink/ink3043.xml"/><Relationship Id="rId216" Type="http://schemas.openxmlformats.org/officeDocument/2006/relationships/customXml" Target="../ink/ink3071.xml"/><Relationship Id="rId423" Type="http://schemas.openxmlformats.org/officeDocument/2006/relationships/customXml" Target="../ink/ink3176.xml"/><Relationship Id="rId258" Type="http://schemas.openxmlformats.org/officeDocument/2006/relationships/customXml" Target="../ink/ink3092.xml"/><Relationship Id="rId465" Type="http://schemas.openxmlformats.org/officeDocument/2006/relationships/customXml" Target="../ink/ink3197.xml"/><Relationship Id="rId22" Type="http://schemas.openxmlformats.org/officeDocument/2006/relationships/customXml" Target="../ink/ink2974.xml"/><Relationship Id="rId64" Type="http://schemas.openxmlformats.org/officeDocument/2006/relationships/customXml" Target="../ink/ink2995.xml"/><Relationship Id="rId118" Type="http://schemas.openxmlformats.org/officeDocument/2006/relationships/customXml" Target="../ink/ink3022.xml"/><Relationship Id="rId325" Type="http://schemas.openxmlformats.org/officeDocument/2006/relationships/image" Target="../media/image15400.png"/><Relationship Id="rId367" Type="http://schemas.openxmlformats.org/officeDocument/2006/relationships/image" Target="../media/image15600.png"/><Relationship Id="rId532" Type="http://schemas.openxmlformats.org/officeDocument/2006/relationships/image" Target="../media/image16420.png"/><Relationship Id="rId574" Type="http://schemas.openxmlformats.org/officeDocument/2006/relationships/image" Target="../media/image16630.png"/><Relationship Id="rId171" Type="http://schemas.openxmlformats.org/officeDocument/2006/relationships/image" Target="../media/image14631.png"/><Relationship Id="rId227" Type="http://schemas.openxmlformats.org/officeDocument/2006/relationships/image" Target="../media/image14911.png"/><Relationship Id="rId269" Type="http://schemas.openxmlformats.org/officeDocument/2006/relationships/image" Target="../media/image15121.png"/><Relationship Id="rId434" Type="http://schemas.openxmlformats.org/officeDocument/2006/relationships/image" Target="../media/image15930.png"/><Relationship Id="rId476" Type="http://schemas.openxmlformats.org/officeDocument/2006/relationships/image" Target="../media/image16140.png"/><Relationship Id="rId33" Type="http://schemas.openxmlformats.org/officeDocument/2006/relationships/image" Target="../media/image13490.png"/><Relationship Id="rId129" Type="http://schemas.openxmlformats.org/officeDocument/2006/relationships/image" Target="../media/image14421.png"/><Relationship Id="rId280" Type="http://schemas.openxmlformats.org/officeDocument/2006/relationships/customXml" Target="../ink/ink3103.xml"/><Relationship Id="rId336" Type="http://schemas.openxmlformats.org/officeDocument/2006/relationships/image" Target="../media/image15450.png"/><Relationship Id="rId501" Type="http://schemas.openxmlformats.org/officeDocument/2006/relationships/customXml" Target="../ink/ink3215.xml"/><Relationship Id="rId543" Type="http://schemas.openxmlformats.org/officeDocument/2006/relationships/customXml" Target="../ink/ink3236.xml"/><Relationship Id="rId75" Type="http://schemas.openxmlformats.org/officeDocument/2006/relationships/image" Target="../media/image14151.png"/><Relationship Id="rId140" Type="http://schemas.openxmlformats.org/officeDocument/2006/relationships/customXml" Target="../ink/ink3033.xml"/><Relationship Id="rId182" Type="http://schemas.openxmlformats.org/officeDocument/2006/relationships/customXml" Target="../ink/ink3054.xml"/><Relationship Id="rId378" Type="http://schemas.openxmlformats.org/officeDocument/2006/relationships/customXml" Target="../ink/ink3153.xml"/><Relationship Id="rId403" Type="http://schemas.openxmlformats.org/officeDocument/2006/relationships/customXml" Target="../ink/ink3166.xml"/><Relationship Id="rId585" Type="http://schemas.openxmlformats.org/officeDocument/2006/relationships/customXml" Target="../ink/ink3257.xml"/><Relationship Id="rId6" Type="http://schemas.openxmlformats.org/officeDocument/2006/relationships/customXml" Target="../ink/ink2966.xml"/><Relationship Id="rId238" Type="http://schemas.openxmlformats.org/officeDocument/2006/relationships/customXml" Target="../ink/ink3082.xml"/><Relationship Id="rId445" Type="http://schemas.openxmlformats.org/officeDocument/2006/relationships/customXml" Target="../ink/ink3187.xml"/><Relationship Id="rId487" Type="http://schemas.openxmlformats.org/officeDocument/2006/relationships/customXml" Target="../ink/ink3208.xml"/><Relationship Id="rId610" Type="http://schemas.openxmlformats.org/officeDocument/2006/relationships/image" Target="../media/image16810.png"/><Relationship Id="rId291" Type="http://schemas.openxmlformats.org/officeDocument/2006/relationships/image" Target="../media/image15231.png"/><Relationship Id="rId305" Type="http://schemas.openxmlformats.org/officeDocument/2006/relationships/image" Target="../media/image15301.png"/><Relationship Id="rId347" Type="http://schemas.openxmlformats.org/officeDocument/2006/relationships/image" Target="../media/image15500.png"/><Relationship Id="rId512" Type="http://schemas.openxmlformats.org/officeDocument/2006/relationships/image" Target="../media/image16320.png"/><Relationship Id="rId44" Type="http://schemas.openxmlformats.org/officeDocument/2006/relationships/customXml" Target="../ink/ink2985.xml"/><Relationship Id="rId86" Type="http://schemas.openxmlformats.org/officeDocument/2006/relationships/customXml" Target="../ink/ink3006.xml"/><Relationship Id="rId151" Type="http://schemas.openxmlformats.org/officeDocument/2006/relationships/image" Target="../media/image14531.png"/><Relationship Id="rId389" Type="http://schemas.openxmlformats.org/officeDocument/2006/relationships/customXml" Target="../ink/ink3159.xml"/><Relationship Id="rId554" Type="http://schemas.openxmlformats.org/officeDocument/2006/relationships/image" Target="../media/image16530.png"/><Relationship Id="rId596" Type="http://schemas.openxmlformats.org/officeDocument/2006/relationships/image" Target="../media/image16740.png"/><Relationship Id="rId193" Type="http://schemas.openxmlformats.org/officeDocument/2006/relationships/image" Target="../media/image14741.png"/><Relationship Id="rId207" Type="http://schemas.openxmlformats.org/officeDocument/2006/relationships/image" Target="../media/image14811.png"/><Relationship Id="rId249" Type="http://schemas.openxmlformats.org/officeDocument/2006/relationships/image" Target="../media/image15021.png"/><Relationship Id="rId414" Type="http://schemas.openxmlformats.org/officeDocument/2006/relationships/image" Target="../media/image15830.png"/><Relationship Id="rId456" Type="http://schemas.openxmlformats.org/officeDocument/2006/relationships/image" Target="../media/image16040.png"/><Relationship Id="rId498" Type="http://schemas.openxmlformats.org/officeDocument/2006/relationships/image" Target="../media/image16250.png"/><Relationship Id="rId13" Type="http://schemas.openxmlformats.org/officeDocument/2006/relationships/image" Target="../media/image13390.png"/><Relationship Id="rId109" Type="http://schemas.openxmlformats.org/officeDocument/2006/relationships/image" Target="../media/image14321.png"/><Relationship Id="rId260" Type="http://schemas.openxmlformats.org/officeDocument/2006/relationships/customXml" Target="../ink/ink3093.xml"/><Relationship Id="rId316" Type="http://schemas.openxmlformats.org/officeDocument/2006/relationships/customXml" Target="../ink/ink3121.xml"/><Relationship Id="rId523" Type="http://schemas.openxmlformats.org/officeDocument/2006/relationships/customXml" Target="../ink/ink3226.xml"/><Relationship Id="rId55" Type="http://schemas.openxmlformats.org/officeDocument/2006/relationships/image" Target="../media/image14051.png"/><Relationship Id="rId97" Type="http://schemas.openxmlformats.org/officeDocument/2006/relationships/image" Target="../media/image14261.png"/><Relationship Id="rId120" Type="http://schemas.openxmlformats.org/officeDocument/2006/relationships/customXml" Target="../ink/ink3023.xml"/><Relationship Id="rId358" Type="http://schemas.openxmlformats.org/officeDocument/2006/relationships/customXml" Target="../ink/ink3143.xml"/><Relationship Id="rId565" Type="http://schemas.openxmlformats.org/officeDocument/2006/relationships/customXml" Target="../ink/ink3247.xml"/><Relationship Id="rId162" Type="http://schemas.openxmlformats.org/officeDocument/2006/relationships/customXml" Target="../ink/ink3044.xml"/><Relationship Id="rId218" Type="http://schemas.openxmlformats.org/officeDocument/2006/relationships/customXml" Target="../ink/ink3072.xml"/><Relationship Id="rId425" Type="http://schemas.openxmlformats.org/officeDocument/2006/relationships/customXml" Target="../ink/ink3177.xml"/><Relationship Id="rId467" Type="http://schemas.openxmlformats.org/officeDocument/2006/relationships/customXml" Target="../ink/ink3198.xml"/><Relationship Id="rId271" Type="http://schemas.openxmlformats.org/officeDocument/2006/relationships/image" Target="../media/image15131.png"/><Relationship Id="rId24" Type="http://schemas.openxmlformats.org/officeDocument/2006/relationships/customXml" Target="../ink/ink2975.xml"/><Relationship Id="rId66" Type="http://schemas.openxmlformats.org/officeDocument/2006/relationships/customXml" Target="../ink/ink2996.xml"/><Relationship Id="rId131" Type="http://schemas.openxmlformats.org/officeDocument/2006/relationships/image" Target="../media/image14431.png"/><Relationship Id="rId327" Type="http://schemas.openxmlformats.org/officeDocument/2006/relationships/image" Target="../media/image15410.png"/><Relationship Id="rId369" Type="http://schemas.openxmlformats.org/officeDocument/2006/relationships/image" Target="../media/image15610.png"/><Relationship Id="rId534" Type="http://schemas.openxmlformats.org/officeDocument/2006/relationships/image" Target="../media/image16430.png"/><Relationship Id="rId576" Type="http://schemas.openxmlformats.org/officeDocument/2006/relationships/image" Target="../media/image16640.png"/><Relationship Id="rId173" Type="http://schemas.openxmlformats.org/officeDocument/2006/relationships/image" Target="../media/image14641.png"/><Relationship Id="rId229" Type="http://schemas.openxmlformats.org/officeDocument/2006/relationships/image" Target="../media/image14921.png"/><Relationship Id="rId380" Type="http://schemas.openxmlformats.org/officeDocument/2006/relationships/customXml" Target="../ink/ink3154.xml"/><Relationship Id="rId436" Type="http://schemas.openxmlformats.org/officeDocument/2006/relationships/image" Target="../media/image15940.png"/><Relationship Id="rId601" Type="http://schemas.openxmlformats.org/officeDocument/2006/relationships/customXml" Target="../ink/ink3265.xml"/><Relationship Id="rId240" Type="http://schemas.openxmlformats.org/officeDocument/2006/relationships/customXml" Target="../ink/ink3083.xml"/><Relationship Id="rId478" Type="http://schemas.openxmlformats.org/officeDocument/2006/relationships/image" Target="../media/image16150.png"/><Relationship Id="rId35" Type="http://schemas.openxmlformats.org/officeDocument/2006/relationships/image" Target="../media/image13500.png"/><Relationship Id="rId77" Type="http://schemas.openxmlformats.org/officeDocument/2006/relationships/image" Target="../media/image14161.png"/><Relationship Id="rId100" Type="http://schemas.openxmlformats.org/officeDocument/2006/relationships/customXml" Target="../ink/ink3013.xml"/><Relationship Id="rId282" Type="http://schemas.openxmlformats.org/officeDocument/2006/relationships/customXml" Target="../ink/ink3104.xml"/><Relationship Id="rId338" Type="http://schemas.openxmlformats.org/officeDocument/2006/relationships/image" Target="../media/image15460.png"/><Relationship Id="rId503" Type="http://schemas.openxmlformats.org/officeDocument/2006/relationships/customXml" Target="../ink/ink3216.xml"/><Relationship Id="rId545" Type="http://schemas.openxmlformats.org/officeDocument/2006/relationships/customXml" Target="../ink/ink3237.xml"/><Relationship Id="rId587" Type="http://schemas.openxmlformats.org/officeDocument/2006/relationships/customXml" Target="../ink/ink3258.xml"/><Relationship Id="rId8" Type="http://schemas.openxmlformats.org/officeDocument/2006/relationships/customXml" Target="../ink/ink2967.xml"/><Relationship Id="rId142" Type="http://schemas.openxmlformats.org/officeDocument/2006/relationships/customXml" Target="../ink/ink3034.xml"/><Relationship Id="rId184" Type="http://schemas.openxmlformats.org/officeDocument/2006/relationships/customXml" Target="../ink/ink3055.xml"/><Relationship Id="rId391" Type="http://schemas.openxmlformats.org/officeDocument/2006/relationships/customXml" Target="../ink/ink3160.xml"/><Relationship Id="rId405" Type="http://schemas.openxmlformats.org/officeDocument/2006/relationships/customXml" Target="../ink/ink3167.xml"/><Relationship Id="rId447" Type="http://schemas.openxmlformats.org/officeDocument/2006/relationships/customXml" Target="../ink/ink3188.xml"/><Relationship Id="rId612" Type="http://schemas.openxmlformats.org/officeDocument/2006/relationships/image" Target="../media/image16820.png"/><Relationship Id="rId251" Type="http://schemas.openxmlformats.org/officeDocument/2006/relationships/image" Target="../media/image15031.png"/><Relationship Id="rId489" Type="http://schemas.openxmlformats.org/officeDocument/2006/relationships/customXml" Target="../ink/ink3209.xml"/><Relationship Id="rId46" Type="http://schemas.openxmlformats.org/officeDocument/2006/relationships/customXml" Target="../ink/ink2986.xml"/><Relationship Id="rId293" Type="http://schemas.openxmlformats.org/officeDocument/2006/relationships/image" Target="../media/image15241.png"/><Relationship Id="rId307" Type="http://schemas.openxmlformats.org/officeDocument/2006/relationships/image" Target="../media/image15310.png"/><Relationship Id="rId349" Type="http://schemas.openxmlformats.org/officeDocument/2006/relationships/image" Target="../media/image15510.png"/><Relationship Id="rId514" Type="http://schemas.openxmlformats.org/officeDocument/2006/relationships/image" Target="../media/image16330.png"/><Relationship Id="rId556" Type="http://schemas.openxmlformats.org/officeDocument/2006/relationships/image" Target="../media/image16540.png"/><Relationship Id="rId88" Type="http://schemas.openxmlformats.org/officeDocument/2006/relationships/customXml" Target="../ink/ink3007.xml"/><Relationship Id="rId111" Type="http://schemas.openxmlformats.org/officeDocument/2006/relationships/image" Target="../media/image14331.png"/><Relationship Id="rId153" Type="http://schemas.openxmlformats.org/officeDocument/2006/relationships/image" Target="../media/image14541.png"/><Relationship Id="rId195" Type="http://schemas.openxmlformats.org/officeDocument/2006/relationships/image" Target="../media/image14751.png"/><Relationship Id="rId209" Type="http://schemas.openxmlformats.org/officeDocument/2006/relationships/image" Target="../media/image14821.png"/><Relationship Id="rId360" Type="http://schemas.openxmlformats.org/officeDocument/2006/relationships/customXml" Target="../ink/ink3144.xml"/><Relationship Id="rId416" Type="http://schemas.openxmlformats.org/officeDocument/2006/relationships/image" Target="../media/image15840.png"/><Relationship Id="rId598" Type="http://schemas.openxmlformats.org/officeDocument/2006/relationships/image" Target="../media/image16750.png"/><Relationship Id="rId220" Type="http://schemas.openxmlformats.org/officeDocument/2006/relationships/customXml" Target="../ink/ink3073.xml"/><Relationship Id="rId458" Type="http://schemas.openxmlformats.org/officeDocument/2006/relationships/image" Target="../media/image16050.png"/><Relationship Id="rId15" Type="http://schemas.openxmlformats.org/officeDocument/2006/relationships/image" Target="../media/image13400.png"/><Relationship Id="rId57" Type="http://schemas.openxmlformats.org/officeDocument/2006/relationships/image" Target="../media/image14061.png"/><Relationship Id="rId262" Type="http://schemas.openxmlformats.org/officeDocument/2006/relationships/customXml" Target="../ink/ink3094.xml"/><Relationship Id="rId318" Type="http://schemas.openxmlformats.org/officeDocument/2006/relationships/customXml" Target="../ink/ink3122.xml"/><Relationship Id="rId525" Type="http://schemas.openxmlformats.org/officeDocument/2006/relationships/customXml" Target="../ink/ink3227.xml"/><Relationship Id="rId567" Type="http://schemas.openxmlformats.org/officeDocument/2006/relationships/customXml" Target="../ink/ink3248.xml"/><Relationship Id="rId99" Type="http://schemas.openxmlformats.org/officeDocument/2006/relationships/image" Target="../media/image14271.png"/><Relationship Id="rId122" Type="http://schemas.openxmlformats.org/officeDocument/2006/relationships/customXml" Target="../ink/ink3024.xml"/><Relationship Id="rId164" Type="http://schemas.openxmlformats.org/officeDocument/2006/relationships/customXml" Target="../ink/ink3045.xml"/><Relationship Id="rId371" Type="http://schemas.openxmlformats.org/officeDocument/2006/relationships/image" Target="../media/image15620.png"/><Relationship Id="rId427" Type="http://schemas.openxmlformats.org/officeDocument/2006/relationships/customXml" Target="../ink/ink3178.xml"/><Relationship Id="rId469" Type="http://schemas.openxmlformats.org/officeDocument/2006/relationships/customXml" Target="../ink/ink3199.xml"/><Relationship Id="rId26" Type="http://schemas.openxmlformats.org/officeDocument/2006/relationships/customXml" Target="../ink/ink2976.xml"/><Relationship Id="rId231" Type="http://schemas.openxmlformats.org/officeDocument/2006/relationships/image" Target="../media/image14931.png"/><Relationship Id="rId273" Type="http://schemas.openxmlformats.org/officeDocument/2006/relationships/image" Target="../media/image15141.png"/><Relationship Id="rId329" Type="http://schemas.openxmlformats.org/officeDocument/2006/relationships/customXml" Target="../ink/ink3128.xml"/><Relationship Id="rId480" Type="http://schemas.openxmlformats.org/officeDocument/2006/relationships/image" Target="../media/image16160.png"/><Relationship Id="rId536" Type="http://schemas.openxmlformats.org/officeDocument/2006/relationships/image" Target="../media/image16440.png"/><Relationship Id="rId68" Type="http://schemas.openxmlformats.org/officeDocument/2006/relationships/customXml" Target="../ink/ink2997.xml"/><Relationship Id="rId133" Type="http://schemas.openxmlformats.org/officeDocument/2006/relationships/image" Target="../media/image14441.png"/><Relationship Id="rId175" Type="http://schemas.openxmlformats.org/officeDocument/2006/relationships/image" Target="../media/image14651.png"/><Relationship Id="rId340" Type="http://schemas.openxmlformats.org/officeDocument/2006/relationships/customXml" Target="../ink/ink3134.xml"/><Relationship Id="rId578" Type="http://schemas.openxmlformats.org/officeDocument/2006/relationships/image" Target="../media/image16650.png"/><Relationship Id="rId200" Type="http://schemas.openxmlformats.org/officeDocument/2006/relationships/customXml" Target="../ink/ink3063.xml"/><Relationship Id="rId382" Type="http://schemas.openxmlformats.org/officeDocument/2006/relationships/customXml" Target="../ink/ink3155.xml"/><Relationship Id="rId438" Type="http://schemas.openxmlformats.org/officeDocument/2006/relationships/image" Target="../media/image15950.png"/><Relationship Id="rId603" Type="http://schemas.openxmlformats.org/officeDocument/2006/relationships/customXml" Target="../ink/ink3266.xml"/><Relationship Id="rId242" Type="http://schemas.openxmlformats.org/officeDocument/2006/relationships/customXml" Target="../ink/ink3084.xml"/><Relationship Id="rId284" Type="http://schemas.openxmlformats.org/officeDocument/2006/relationships/customXml" Target="../ink/ink3105.xml"/><Relationship Id="rId491" Type="http://schemas.openxmlformats.org/officeDocument/2006/relationships/customXml" Target="../ink/ink3210.xml"/><Relationship Id="rId505" Type="http://schemas.openxmlformats.org/officeDocument/2006/relationships/customXml" Target="../ink/ink3217.xml"/><Relationship Id="rId37" Type="http://schemas.openxmlformats.org/officeDocument/2006/relationships/image" Target="../media/image13510.png"/><Relationship Id="rId79" Type="http://schemas.openxmlformats.org/officeDocument/2006/relationships/image" Target="../media/image14171.png"/><Relationship Id="rId102" Type="http://schemas.openxmlformats.org/officeDocument/2006/relationships/customXml" Target="../ink/ink3014.xml"/><Relationship Id="rId144" Type="http://schemas.openxmlformats.org/officeDocument/2006/relationships/customXml" Target="../ink/ink3035.xml"/><Relationship Id="rId547" Type="http://schemas.openxmlformats.org/officeDocument/2006/relationships/customXml" Target="../ink/ink3238.xml"/><Relationship Id="rId589" Type="http://schemas.openxmlformats.org/officeDocument/2006/relationships/customXml" Target="../ink/ink3259.xml"/><Relationship Id="rId90" Type="http://schemas.openxmlformats.org/officeDocument/2006/relationships/customXml" Target="../ink/ink3008.xml"/><Relationship Id="rId186" Type="http://schemas.openxmlformats.org/officeDocument/2006/relationships/customXml" Target="../ink/ink3056.xml"/><Relationship Id="rId351" Type="http://schemas.openxmlformats.org/officeDocument/2006/relationships/image" Target="../media/image15520.png"/><Relationship Id="rId393" Type="http://schemas.openxmlformats.org/officeDocument/2006/relationships/customXml" Target="../ink/ink3161.xml"/><Relationship Id="rId407" Type="http://schemas.openxmlformats.org/officeDocument/2006/relationships/customXml" Target="../ink/ink3168.xml"/><Relationship Id="rId449" Type="http://schemas.openxmlformats.org/officeDocument/2006/relationships/customXml" Target="../ink/ink3189.xml"/><Relationship Id="rId614" Type="http://schemas.openxmlformats.org/officeDocument/2006/relationships/image" Target="../media/image16830.png"/><Relationship Id="rId211" Type="http://schemas.openxmlformats.org/officeDocument/2006/relationships/image" Target="../media/image14830.png"/><Relationship Id="rId253" Type="http://schemas.openxmlformats.org/officeDocument/2006/relationships/image" Target="../media/image15041.png"/><Relationship Id="rId295" Type="http://schemas.openxmlformats.org/officeDocument/2006/relationships/image" Target="../media/image15251.png"/><Relationship Id="rId309" Type="http://schemas.openxmlformats.org/officeDocument/2006/relationships/image" Target="../media/image15320.png"/><Relationship Id="rId460" Type="http://schemas.openxmlformats.org/officeDocument/2006/relationships/image" Target="../media/image16060.png"/><Relationship Id="rId516" Type="http://schemas.openxmlformats.org/officeDocument/2006/relationships/image" Target="../media/image16340.png"/><Relationship Id="rId48" Type="http://schemas.openxmlformats.org/officeDocument/2006/relationships/customXml" Target="../ink/ink2987.xml"/><Relationship Id="rId113" Type="http://schemas.openxmlformats.org/officeDocument/2006/relationships/image" Target="../media/image14341.png"/><Relationship Id="rId320" Type="http://schemas.openxmlformats.org/officeDocument/2006/relationships/customXml" Target="../ink/ink3123.xml"/><Relationship Id="rId558" Type="http://schemas.openxmlformats.org/officeDocument/2006/relationships/image" Target="../media/image16550.png"/><Relationship Id="rId155" Type="http://schemas.openxmlformats.org/officeDocument/2006/relationships/image" Target="../media/image14551.png"/><Relationship Id="rId197" Type="http://schemas.openxmlformats.org/officeDocument/2006/relationships/image" Target="../media/image14761.png"/><Relationship Id="rId362" Type="http://schemas.openxmlformats.org/officeDocument/2006/relationships/customXml" Target="../ink/ink3145.xml"/><Relationship Id="rId418" Type="http://schemas.openxmlformats.org/officeDocument/2006/relationships/image" Target="../media/image15850.png"/><Relationship Id="rId222" Type="http://schemas.openxmlformats.org/officeDocument/2006/relationships/customXml" Target="../ink/ink3074.xml"/><Relationship Id="rId264" Type="http://schemas.openxmlformats.org/officeDocument/2006/relationships/customXml" Target="../ink/ink3095.xml"/><Relationship Id="rId471" Type="http://schemas.openxmlformats.org/officeDocument/2006/relationships/customXml" Target="../ink/ink3200.xml"/><Relationship Id="rId17" Type="http://schemas.openxmlformats.org/officeDocument/2006/relationships/image" Target="../media/image13410.png"/><Relationship Id="rId59" Type="http://schemas.openxmlformats.org/officeDocument/2006/relationships/image" Target="../media/image14071.png"/><Relationship Id="rId124" Type="http://schemas.openxmlformats.org/officeDocument/2006/relationships/customXml" Target="../ink/ink3025.xml"/><Relationship Id="rId527" Type="http://schemas.openxmlformats.org/officeDocument/2006/relationships/customXml" Target="../ink/ink3228.xml"/><Relationship Id="rId569" Type="http://schemas.openxmlformats.org/officeDocument/2006/relationships/customXml" Target="../ink/ink3249.xml"/><Relationship Id="rId70" Type="http://schemas.openxmlformats.org/officeDocument/2006/relationships/customXml" Target="../ink/ink2998.xml"/><Relationship Id="rId166" Type="http://schemas.openxmlformats.org/officeDocument/2006/relationships/customXml" Target="../ink/ink3046.xml"/><Relationship Id="rId331" Type="http://schemas.openxmlformats.org/officeDocument/2006/relationships/customXml" Target="../ink/ink3129.xml"/><Relationship Id="rId373" Type="http://schemas.openxmlformats.org/officeDocument/2006/relationships/image" Target="../media/image15630.png"/><Relationship Id="rId429" Type="http://schemas.openxmlformats.org/officeDocument/2006/relationships/customXml" Target="../ink/ink3179.xml"/><Relationship Id="rId580" Type="http://schemas.openxmlformats.org/officeDocument/2006/relationships/image" Target="../media/image16660.png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14941.png"/><Relationship Id="rId440" Type="http://schemas.openxmlformats.org/officeDocument/2006/relationships/image" Target="../media/image15960.png"/><Relationship Id="rId28" Type="http://schemas.openxmlformats.org/officeDocument/2006/relationships/customXml" Target="../ink/ink2977.xml"/><Relationship Id="rId275" Type="http://schemas.openxmlformats.org/officeDocument/2006/relationships/image" Target="../media/image15151.png"/><Relationship Id="rId300" Type="http://schemas.openxmlformats.org/officeDocument/2006/relationships/customXml" Target="../ink/ink3113.xml"/><Relationship Id="rId482" Type="http://schemas.openxmlformats.org/officeDocument/2006/relationships/image" Target="../media/image16170.png"/><Relationship Id="rId538" Type="http://schemas.openxmlformats.org/officeDocument/2006/relationships/image" Target="../media/image16450.png"/><Relationship Id="rId81" Type="http://schemas.openxmlformats.org/officeDocument/2006/relationships/image" Target="../media/image14181.png"/><Relationship Id="rId135" Type="http://schemas.openxmlformats.org/officeDocument/2006/relationships/image" Target="../media/image14451.png"/><Relationship Id="rId177" Type="http://schemas.openxmlformats.org/officeDocument/2006/relationships/image" Target="../media/image14661.png"/><Relationship Id="rId342" Type="http://schemas.openxmlformats.org/officeDocument/2006/relationships/customXml" Target="../ink/ink3135.xml"/><Relationship Id="rId384" Type="http://schemas.openxmlformats.org/officeDocument/2006/relationships/customXml" Target="../ink/ink3156.xml"/><Relationship Id="rId591" Type="http://schemas.openxmlformats.org/officeDocument/2006/relationships/customXml" Target="../ink/ink3260.xml"/><Relationship Id="rId605" Type="http://schemas.openxmlformats.org/officeDocument/2006/relationships/customXml" Target="../ink/ink3267.xml"/><Relationship Id="rId202" Type="http://schemas.openxmlformats.org/officeDocument/2006/relationships/customXml" Target="../ink/ink3064.xml"/><Relationship Id="rId244" Type="http://schemas.openxmlformats.org/officeDocument/2006/relationships/customXml" Target="../ink/ink3085.xml"/><Relationship Id="rId39" Type="http://schemas.openxmlformats.org/officeDocument/2006/relationships/image" Target="../media/image13520.png"/><Relationship Id="rId286" Type="http://schemas.openxmlformats.org/officeDocument/2006/relationships/customXml" Target="../ink/ink3106.xml"/><Relationship Id="rId451" Type="http://schemas.openxmlformats.org/officeDocument/2006/relationships/customXml" Target="../ink/ink3190.xml"/><Relationship Id="rId493" Type="http://schemas.openxmlformats.org/officeDocument/2006/relationships/customXml" Target="../ink/ink3211.xml"/><Relationship Id="rId507" Type="http://schemas.openxmlformats.org/officeDocument/2006/relationships/customXml" Target="../ink/ink3218.xml"/><Relationship Id="rId549" Type="http://schemas.openxmlformats.org/officeDocument/2006/relationships/customXml" Target="../ink/ink3239.xml"/><Relationship Id="rId50" Type="http://schemas.openxmlformats.org/officeDocument/2006/relationships/customXml" Target="../ink/ink2988.xml"/><Relationship Id="rId104" Type="http://schemas.openxmlformats.org/officeDocument/2006/relationships/customXml" Target="../ink/ink3015.xml"/><Relationship Id="rId146" Type="http://schemas.openxmlformats.org/officeDocument/2006/relationships/customXml" Target="../ink/ink3036.xml"/><Relationship Id="rId188" Type="http://schemas.openxmlformats.org/officeDocument/2006/relationships/customXml" Target="../ink/ink3057.xml"/><Relationship Id="rId311" Type="http://schemas.openxmlformats.org/officeDocument/2006/relationships/image" Target="../media/image15330.png"/><Relationship Id="rId353" Type="http://schemas.openxmlformats.org/officeDocument/2006/relationships/image" Target="../media/image15530.png"/><Relationship Id="rId395" Type="http://schemas.openxmlformats.org/officeDocument/2006/relationships/customXml" Target="../ink/ink3162.xml"/><Relationship Id="rId409" Type="http://schemas.openxmlformats.org/officeDocument/2006/relationships/customXml" Target="../ink/ink3169.xml"/><Relationship Id="rId560" Type="http://schemas.openxmlformats.org/officeDocument/2006/relationships/image" Target="../media/image16560.png"/><Relationship Id="rId92" Type="http://schemas.openxmlformats.org/officeDocument/2006/relationships/customXml" Target="../ink/ink3009.xml"/><Relationship Id="rId213" Type="http://schemas.openxmlformats.org/officeDocument/2006/relationships/image" Target="../media/image14840.png"/><Relationship Id="rId420" Type="http://schemas.openxmlformats.org/officeDocument/2006/relationships/image" Target="../media/image15860.png"/><Relationship Id="rId616" Type="http://schemas.openxmlformats.org/officeDocument/2006/relationships/image" Target="../media/image16840.png"/><Relationship Id="rId255" Type="http://schemas.openxmlformats.org/officeDocument/2006/relationships/image" Target="../media/image15051.png"/><Relationship Id="rId297" Type="http://schemas.openxmlformats.org/officeDocument/2006/relationships/image" Target="../media/image15261.png"/><Relationship Id="rId462" Type="http://schemas.openxmlformats.org/officeDocument/2006/relationships/image" Target="../media/image16070.png"/><Relationship Id="rId518" Type="http://schemas.openxmlformats.org/officeDocument/2006/relationships/image" Target="../media/image16350.png"/><Relationship Id="rId115" Type="http://schemas.openxmlformats.org/officeDocument/2006/relationships/image" Target="../media/image14351.png"/><Relationship Id="rId157" Type="http://schemas.openxmlformats.org/officeDocument/2006/relationships/image" Target="../media/image14561.png"/><Relationship Id="rId322" Type="http://schemas.openxmlformats.org/officeDocument/2006/relationships/customXml" Target="../ink/ink3124.xml"/><Relationship Id="rId364" Type="http://schemas.openxmlformats.org/officeDocument/2006/relationships/customXml" Target="../ink/ink3146.xml"/><Relationship Id="rId61" Type="http://schemas.openxmlformats.org/officeDocument/2006/relationships/image" Target="../media/image14081.png"/><Relationship Id="rId199" Type="http://schemas.openxmlformats.org/officeDocument/2006/relationships/image" Target="../media/image14771.png"/><Relationship Id="rId571" Type="http://schemas.openxmlformats.org/officeDocument/2006/relationships/customXml" Target="../ink/ink3250.xml"/><Relationship Id="rId19" Type="http://schemas.openxmlformats.org/officeDocument/2006/relationships/image" Target="../media/image13420.png"/><Relationship Id="rId224" Type="http://schemas.openxmlformats.org/officeDocument/2006/relationships/customXml" Target="../ink/ink3075.xml"/><Relationship Id="rId266" Type="http://schemas.openxmlformats.org/officeDocument/2006/relationships/customXml" Target="../ink/ink3096.xml"/><Relationship Id="rId431" Type="http://schemas.openxmlformats.org/officeDocument/2006/relationships/customXml" Target="../ink/ink3180.xml"/><Relationship Id="rId473" Type="http://schemas.openxmlformats.org/officeDocument/2006/relationships/customXml" Target="../ink/ink3201.xml"/><Relationship Id="rId529" Type="http://schemas.openxmlformats.org/officeDocument/2006/relationships/customXml" Target="../ink/ink3229.xml"/><Relationship Id="rId30" Type="http://schemas.openxmlformats.org/officeDocument/2006/relationships/customXml" Target="../ink/ink2978.xml"/><Relationship Id="rId126" Type="http://schemas.openxmlformats.org/officeDocument/2006/relationships/customXml" Target="../ink/ink3026.xml"/><Relationship Id="rId168" Type="http://schemas.openxmlformats.org/officeDocument/2006/relationships/customXml" Target="../ink/ink3047.xml"/><Relationship Id="rId333" Type="http://schemas.openxmlformats.org/officeDocument/2006/relationships/customXml" Target="../ink/ink3130.xml"/><Relationship Id="rId540" Type="http://schemas.openxmlformats.org/officeDocument/2006/relationships/image" Target="../media/image16460.png"/><Relationship Id="rId72" Type="http://schemas.openxmlformats.org/officeDocument/2006/relationships/customXml" Target="../ink/ink2999.xml"/><Relationship Id="rId375" Type="http://schemas.openxmlformats.org/officeDocument/2006/relationships/image" Target="../media/image15640.png"/><Relationship Id="rId582" Type="http://schemas.openxmlformats.org/officeDocument/2006/relationships/image" Target="../media/image16670.png"/><Relationship Id="rId3" Type="http://schemas.openxmlformats.org/officeDocument/2006/relationships/image" Target="../media/image2274.png"/><Relationship Id="rId235" Type="http://schemas.openxmlformats.org/officeDocument/2006/relationships/image" Target="../media/image14951.png"/><Relationship Id="rId277" Type="http://schemas.openxmlformats.org/officeDocument/2006/relationships/image" Target="../media/image15161.png"/><Relationship Id="rId400" Type="http://schemas.openxmlformats.org/officeDocument/2006/relationships/image" Target="../media/image15760.png"/><Relationship Id="rId442" Type="http://schemas.openxmlformats.org/officeDocument/2006/relationships/image" Target="../media/image15970.png"/><Relationship Id="rId484" Type="http://schemas.openxmlformats.org/officeDocument/2006/relationships/image" Target="../media/image16180.png"/><Relationship Id="rId137" Type="http://schemas.openxmlformats.org/officeDocument/2006/relationships/image" Target="../media/image14461.png"/><Relationship Id="rId302" Type="http://schemas.openxmlformats.org/officeDocument/2006/relationships/customXml" Target="../ink/ink3114.xml"/><Relationship Id="rId344" Type="http://schemas.openxmlformats.org/officeDocument/2006/relationships/customXml" Target="../ink/ink3136.xml"/><Relationship Id="rId41" Type="http://schemas.openxmlformats.org/officeDocument/2006/relationships/image" Target="../media/image13981.png"/><Relationship Id="rId83" Type="http://schemas.openxmlformats.org/officeDocument/2006/relationships/image" Target="../media/image14191.png"/><Relationship Id="rId179" Type="http://schemas.openxmlformats.org/officeDocument/2006/relationships/image" Target="../media/image14671.png"/><Relationship Id="rId386" Type="http://schemas.openxmlformats.org/officeDocument/2006/relationships/customXml" Target="../ink/ink3157.xml"/><Relationship Id="rId551" Type="http://schemas.openxmlformats.org/officeDocument/2006/relationships/customXml" Target="../ink/ink3240.xml"/><Relationship Id="rId593" Type="http://schemas.openxmlformats.org/officeDocument/2006/relationships/customXml" Target="../ink/ink3261.xml"/><Relationship Id="rId607" Type="http://schemas.openxmlformats.org/officeDocument/2006/relationships/customXml" Target="../ink/ink3268.xml"/><Relationship Id="rId190" Type="http://schemas.openxmlformats.org/officeDocument/2006/relationships/customXml" Target="../ink/ink3058.xml"/><Relationship Id="rId204" Type="http://schemas.openxmlformats.org/officeDocument/2006/relationships/customXml" Target="../ink/ink3065.xml"/><Relationship Id="rId246" Type="http://schemas.openxmlformats.org/officeDocument/2006/relationships/customXml" Target="../ink/ink3086.xml"/><Relationship Id="rId288" Type="http://schemas.openxmlformats.org/officeDocument/2006/relationships/customXml" Target="../ink/ink3107.xml"/><Relationship Id="rId411" Type="http://schemas.openxmlformats.org/officeDocument/2006/relationships/customXml" Target="../ink/ink3170.xml"/><Relationship Id="rId453" Type="http://schemas.openxmlformats.org/officeDocument/2006/relationships/customXml" Target="../ink/ink3191.xml"/><Relationship Id="rId509" Type="http://schemas.openxmlformats.org/officeDocument/2006/relationships/customXml" Target="../ink/ink3219.xml"/><Relationship Id="rId106" Type="http://schemas.openxmlformats.org/officeDocument/2006/relationships/customXml" Target="../ink/ink3016.xml"/><Relationship Id="rId313" Type="http://schemas.openxmlformats.org/officeDocument/2006/relationships/image" Target="../media/image15340.png"/><Relationship Id="rId495" Type="http://schemas.openxmlformats.org/officeDocument/2006/relationships/customXml" Target="../ink/ink3212.xml"/><Relationship Id="rId10" Type="http://schemas.openxmlformats.org/officeDocument/2006/relationships/customXml" Target="../ink/ink2968.xml"/><Relationship Id="rId52" Type="http://schemas.openxmlformats.org/officeDocument/2006/relationships/customXml" Target="../ink/ink2989.xml"/><Relationship Id="rId94" Type="http://schemas.openxmlformats.org/officeDocument/2006/relationships/customXml" Target="../ink/ink3010.xml"/><Relationship Id="rId148" Type="http://schemas.openxmlformats.org/officeDocument/2006/relationships/customXml" Target="../ink/ink3037.xml"/><Relationship Id="rId355" Type="http://schemas.openxmlformats.org/officeDocument/2006/relationships/image" Target="../media/image15540.png"/><Relationship Id="rId397" Type="http://schemas.openxmlformats.org/officeDocument/2006/relationships/customXml" Target="../ink/ink3163.xml"/><Relationship Id="rId520" Type="http://schemas.openxmlformats.org/officeDocument/2006/relationships/image" Target="../media/image16360.png"/><Relationship Id="rId562" Type="http://schemas.openxmlformats.org/officeDocument/2006/relationships/image" Target="../media/image16570.png"/><Relationship Id="rId618" Type="http://schemas.openxmlformats.org/officeDocument/2006/relationships/image" Target="../media/image16850.png"/><Relationship Id="rId215" Type="http://schemas.openxmlformats.org/officeDocument/2006/relationships/image" Target="../media/image14850.png"/><Relationship Id="rId257" Type="http://schemas.openxmlformats.org/officeDocument/2006/relationships/image" Target="../media/image15061.png"/><Relationship Id="rId422" Type="http://schemas.openxmlformats.org/officeDocument/2006/relationships/image" Target="../media/image15870.png"/><Relationship Id="rId464" Type="http://schemas.openxmlformats.org/officeDocument/2006/relationships/image" Target="../media/image16080.png"/><Relationship Id="rId299" Type="http://schemas.openxmlformats.org/officeDocument/2006/relationships/image" Target="../media/image15271.png"/><Relationship Id="rId63" Type="http://schemas.openxmlformats.org/officeDocument/2006/relationships/image" Target="../media/image14091.png"/><Relationship Id="rId159" Type="http://schemas.openxmlformats.org/officeDocument/2006/relationships/image" Target="../media/image14571.png"/><Relationship Id="rId366" Type="http://schemas.openxmlformats.org/officeDocument/2006/relationships/customXml" Target="../ink/ink3147.xml"/><Relationship Id="rId573" Type="http://schemas.openxmlformats.org/officeDocument/2006/relationships/customXml" Target="../ink/ink3251.xml"/><Relationship Id="rId226" Type="http://schemas.openxmlformats.org/officeDocument/2006/relationships/customXml" Target="../ink/ink3076.xml"/><Relationship Id="rId433" Type="http://schemas.openxmlformats.org/officeDocument/2006/relationships/customXml" Target="../ink/ink3181.xml"/><Relationship Id="rId74" Type="http://schemas.openxmlformats.org/officeDocument/2006/relationships/customXml" Target="../ink/ink3000.xml"/><Relationship Id="rId377" Type="http://schemas.openxmlformats.org/officeDocument/2006/relationships/image" Target="../media/image15650.png"/><Relationship Id="rId500" Type="http://schemas.openxmlformats.org/officeDocument/2006/relationships/image" Target="../media/image16260.png"/><Relationship Id="rId584" Type="http://schemas.openxmlformats.org/officeDocument/2006/relationships/image" Target="../media/image16680.png"/><Relationship Id="rId5" Type="http://schemas.openxmlformats.org/officeDocument/2006/relationships/image" Target="../media/image13350.png"/><Relationship Id="rId237" Type="http://schemas.openxmlformats.org/officeDocument/2006/relationships/image" Target="../media/image14961.png"/><Relationship Id="rId444" Type="http://schemas.openxmlformats.org/officeDocument/2006/relationships/image" Target="../media/image15980.png"/><Relationship Id="rId290" Type="http://schemas.openxmlformats.org/officeDocument/2006/relationships/customXml" Target="../ink/ink3108.xml"/><Relationship Id="rId304" Type="http://schemas.openxmlformats.org/officeDocument/2006/relationships/customXml" Target="../ink/ink3115.xml"/><Relationship Id="rId388" Type="http://schemas.openxmlformats.org/officeDocument/2006/relationships/image" Target="../media/image15700.png"/><Relationship Id="rId511" Type="http://schemas.openxmlformats.org/officeDocument/2006/relationships/customXml" Target="../ink/ink3220.xml"/><Relationship Id="rId609" Type="http://schemas.openxmlformats.org/officeDocument/2006/relationships/customXml" Target="../ink/ink3269.xml"/><Relationship Id="rId85" Type="http://schemas.openxmlformats.org/officeDocument/2006/relationships/image" Target="../media/image14201.png"/><Relationship Id="rId150" Type="http://schemas.openxmlformats.org/officeDocument/2006/relationships/customXml" Target="../ink/ink3038.xml"/><Relationship Id="rId595" Type="http://schemas.openxmlformats.org/officeDocument/2006/relationships/customXml" Target="../ink/ink3262.xml"/><Relationship Id="rId248" Type="http://schemas.openxmlformats.org/officeDocument/2006/relationships/customXml" Target="../ink/ink3087.xml"/><Relationship Id="rId455" Type="http://schemas.openxmlformats.org/officeDocument/2006/relationships/customXml" Target="../ink/ink3192.xml"/><Relationship Id="rId12" Type="http://schemas.openxmlformats.org/officeDocument/2006/relationships/customXml" Target="../ink/ink2969.xml"/><Relationship Id="rId108" Type="http://schemas.openxmlformats.org/officeDocument/2006/relationships/customXml" Target="../ink/ink3017.xml"/><Relationship Id="rId315" Type="http://schemas.openxmlformats.org/officeDocument/2006/relationships/image" Target="../media/image15350.png"/><Relationship Id="rId522" Type="http://schemas.openxmlformats.org/officeDocument/2006/relationships/image" Target="../media/image16370.png"/><Relationship Id="rId96" Type="http://schemas.openxmlformats.org/officeDocument/2006/relationships/customXml" Target="../ink/ink3011.xml"/><Relationship Id="rId161" Type="http://schemas.openxmlformats.org/officeDocument/2006/relationships/image" Target="../media/image14581.png"/><Relationship Id="rId399" Type="http://schemas.openxmlformats.org/officeDocument/2006/relationships/customXml" Target="../ink/ink3164.xml"/><Relationship Id="rId259" Type="http://schemas.openxmlformats.org/officeDocument/2006/relationships/image" Target="../media/image15071.png"/><Relationship Id="rId466" Type="http://schemas.openxmlformats.org/officeDocument/2006/relationships/image" Target="../media/image16090.png"/><Relationship Id="rId23" Type="http://schemas.openxmlformats.org/officeDocument/2006/relationships/image" Target="../media/image13440.png"/><Relationship Id="rId119" Type="http://schemas.openxmlformats.org/officeDocument/2006/relationships/image" Target="../media/image14371.png"/><Relationship Id="rId326" Type="http://schemas.openxmlformats.org/officeDocument/2006/relationships/customXml" Target="../ink/ink3126.xml"/><Relationship Id="rId533" Type="http://schemas.openxmlformats.org/officeDocument/2006/relationships/customXml" Target="../ink/ink3231.xml"/><Relationship Id="rId172" Type="http://schemas.openxmlformats.org/officeDocument/2006/relationships/customXml" Target="../ink/ink3049.xml"/><Relationship Id="rId477" Type="http://schemas.openxmlformats.org/officeDocument/2006/relationships/customXml" Target="../ink/ink3203.xml"/><Relationship Id="rId600" Type="http://schemas.openxmlformats.org/officeDocument/2006/relationships/image" Target="../media/image16760.png"/><Relationship Id="rId337" Type="http://schemas.openxmlformats.org/officeDocument/2006/relationships/customXml" Target="../ink/ink3132.xml"/><Relationship Id="rId34" Type="http://schemas.openxmlformats.org/officeDocument/2006/relationships/customXml" Target="../ink/ink2980.xml"/><Relationship Id="rId544" Type="http://schemas.openxmlformats.org/officeDocument/2006/relationships/image" Target="../media/image16480.png"/><Relationship Id="rId183" Type="http://schemas.openxmlformats.org/officeDocument/2006/relationships/image" Target="../media/image14691.png"/><Relationship Id="rId390" Type="http://schemas.openxmlformats.org/officeDocument/2006/relationships/image" Target="../media/image15710.png"/><Relationship Id="rId404" Type="http://schemas.openxmlformats.org/officeDocument/2006/relationships/image" Target="../media/image15780.png"/><Relationship Id="rId611" Type="http://schemas.openxmlformats.org/officeDocument/2006/relationships/customXml" Target="../ink/ink3270.xml"/><Relationship Id="rId250" Type="http://schemas.openxmlformats.org/officeDocument/2006/relationships/customXml" Target="../ink/ink3088.xml"/><Relationship Id="rId488" Type="http://schemas.openxmlformats.org/officeDocument/2006/relationships/image" Target="../media/image16200.png"/><Relationship Id="rId45" Type="http://schemas.openxmlformats.org/officeDocument/2006/relationships/image" Target="../media/image14001.png"/><Relationship Id="rId110" Type="http://schemas.openxmlformats.org/officeDocument/2006/relationships/customXml" Target="../ink/ink3018.xml"/><Relationship Id="rId348" Type="http://schemas.openxmlformats.org/officeDocument/2006/relationships/customXml" Target="../ink/ink3138.xml"/><Relationship Id="rId555" Type="http://schemas.openxmlformats.org/officeDocument/2006/relationships/customXml" Target="../ink/ink3242.xml"/><Relationship Id="rId194" Type="http://schemas.openxmlformats.org/officeDocument/2006/relationships/customXml" Target="../ink/ink3060.xml"/><Relationship Id="rId208" Type="http://schemas.openxmlformats.org/officeDocument/2006/relationships/customXml" Target="../ink/ink3067.xml"/><Relationship Id="rId415" Type="http://schemas.openxmlformats.org/officeDocument/2006/relationships/customXml" Target="../ink/ink3172.xml"/><Relationship Id="rId261" Type="http://schemas.openxmlformats.org/officeDocument/2006/relationships/image" Target="../media/image15081.png"/><Relationship Id="rId499" Type="http://schemas.openxmlformats.org/officeDocument/2006/relationships/customXml" Target="../ink/ink3214.xml"/><Relationship Id="rId56" Type="http://schemas.openxmlformats.org/officeDocument/2006/relationships/customXml" Target="../ink/ink2991.xml"/><Relationship Id="rId359" Type="http://schemas.openxmlformats.org/officeDocument/2006/relationships/image" Target="../media/image15560.png"/><Relationship Id="rId566" Type="http://schemas.openxmlformats.org/officeDocument/2006/relationships/image" Target="../media/image16590.png"/><Relationship Id="rId121" Type="http://schemas.openxmlformats.org/officeDocument/2006/relationships/image" Target="../media/image14381.png"/><Relationship Id="rId219" Type="http://schemas.openxmlformats.org/officeDocument/2006/relationships/image" Target="../media/image14870.png"/><Relationship Id="rId426" Type="http://schemas.openxmlformats.org/officeDocument/2006/relationships/image" Target="../media/image15890.png"/><Relationship Id="rId67" Type="http://schemas.openxmlformats.org/officeDocument/2006/relationships/image" Target="../media/image14111.png"/><Relationship Id="rId272" Type="http://schemas.openxmlformats.org/officeDocument/2006/relationships/customXml" Target="../ink/ink3099.xml"/><Relationship Id="rId577" Type="http://schemas.openxmlformats.org/officeDocument/2006/relationships/customXml" Target="../ink/ink3253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30.xml"/><Relationship Id="rId21" Type="http://schemas.openxmlformats.org/officeDocument/2006/relationships/customXml" Target="../ink/ink3282.xml"/><Relationship Id="rId42" Type="http://schemas.openxmlformats.org/officeDocument/2006/relationships/image" Target="../media/image17040.png"/><Relationship Id="rId63" Type="http://schemas.openxmlformats.org/officeDocument/2006/relationships/customXml" Target="../ink/ink3303.xml"/><Relationship Id="rId84" Type="http://schemas.openxmlformats.org/officeDocument/2006/relationships/image" Target="../media/image17250.png"/><Relationship Id="rId138" Type="http://schemas.openxmlformats.org/officeDocument/2006/relationships/image" Target="../media/image17520.png"/><Relationship Id="rId159" Type="http://schemas.openxmlformats.org/officeDocument/2006/relationships/customXml" Target="../ink/ink3351.xml"/><Relationship Id="rId170" Type="http://schemas.openxmlformats.org/officeDocument/2006/relationships/image" Target="../media/image17680.png"/><Relationship Id="rId191" Type="http://schemas.openxmlformats.org/officeDocument/2006/relationships/customXml" Target="../ink/ink3367.xml"/><Relationship Id="rId205" Type="http://schemas.openxmlformats.org/officeDocument/2006/relationships/customXml" Target="../ink/ink3374.xml"/><Relationship Id="rId226" Type="http://schemas.openxmlformats.org/officeDocument/2006/relationships/image" Target="../media/image17960.png"/><Relationship Id="rId247" Type="http://schemas.openxmlformats.org/officeDocument/2006/relationships/customXml" Target="../ink/ink3395.xml"/><Relationship Id="rId107" Type="http://schemas.openxmlformats.org/officeDocument/2006/relationships/customXml" Target="../ink/ink3325.xml"/><Relationship Id="rId11" Type="http://schemas.openxmlformats.org/officeDocument/2006/relationships/customXml" Target="../ink/ink3277.xml"/><Relationship Id="rId32" Type="http://schemas.openxmlformats.org/officeDocument/2006/relationships/image" Target="../media/image16990.png"/><Relationship Id="rId53" Type="http://schemas.openxmlformats.org/officeDocument/2006/relationships/customXml" Target="../ink/ink3298.xml"/><Relationship Id="rId74" Type="http://schemas.openxmlformats.org/officeDocument/2006/relationships/image" Target="../media/image17200.png"/><Relationship Id="rId128" Type="http://schemas.openxmlformats.org/officeDocument/2006/relationships/image" Target="../media/image17470.png"/><Relationship Id="rId149" Type="http://schemas.openxmlformats.org/officeDocument/2006/relationships/customXml" Target="../ink/ink3346.xml"/><Relationship Id="rId5" Type="http://schemas.openxmlformats.org/officeDocument/2006/relationships/customXml" Target="../ink/ink3274.xml"/><Relationship Id="rId95" Type="http://schemas.openxmlformats.org/officeDocument/2006/relationships/customXml" Target="../ink/ink3319.xml"/><Relationship Id="rId160" Type="http://schemas.openxmlformats.org/officeDocument/2006/relationships/image" Target="../media/image17630.png"/><Relationship Id="rId181" Type="http://schemas.openxmlformats.org/officeDocument/2006/relationships/customXml" Target="../ink/ink3362.xml"/><Relationship Id="rId216" Type="http://schemas.openxmlformats.org/officeDocument/2006/relationships/image" Target="../media/image17910.png"/><Relationship Id="rId237" Type="http://schemas.openxmlformats.org/officeDocument/2006/relationships/customXml" Target="../ink/ink3390.xml"/><Relationship Id="rId22" Type="http://schemas.openxmlformats.org/officeDocument/2006/relationships/image" Target="../media/image16940.png"/><Relationship Id="rId43" Type="http://schemas.openxmlformats.org/officeDocument/2006/relationships/customXml" Target="../ink/ink3293.xml"/><Relationship Id="rId64" Type="http://schemas.openxmlformats.org/officeDocument/2006/relationships/image" Target="../media/image17150.png"/><Relationship Id="rId118" Type="http://schemas.openxmlformats.org/officeDocument/2006/relationships/image" Target="../media/image17420.png"/><Relationship Id="rId139" Type="http://schemas.openxmlformats.org/officeDocument/2006/relationships/customXml" Target="../ink/ink3341.xml"/><Relationship Id="rId85" Type="http://schemas.openxmlformats.org/officeDocument/2006/relationships/customXml" Target="../ink/ink3314.xml"/><Relationship Id="rId150" Type="http://schemas.openxmlformats.org/officeDocument/2006/relationships/image" Target="../media/image17580.png"/><Relationship Id="rId171" Type="http://schemas.openxmlformats.org/officeDocument/2006/relationships/customXml" Target="../ink/ink3357.xml"/><Relationship Id="rId192" Type="http://schemas.openxmlformats.org/officeDocument/2006/relationships/image" Target="../media/image17790.png"/><Relationship Id="rId206" Type="http://schemas.openxmlformats.org/officeDocument/2006/relationships/image" Target="../media/image17860.png"/><Relationship Id="rId227" Type="http://schemas.openxmlformats.org/officeDocument/2006/relationships/customXml" Target="../ink/ink3385.xml"/><Relationship Id="rId248" Type="http://schemas.openxmlformats.org/officeDocument/2006/relationships/image" Target="../media/image18070.png"/><Relationship Id="rId12" Type="http://schemas.openxmlformats.org/officeDocument/2006/relationships/image" Target="../media/image16890.png"/><Relationship Id="rId33" Type="http://schemas.openxmlformats.org/officeDocument/2006/relationships/customXml" Target="../ink/ink3288.xml"/><Relationship Id="rId108" Type="http://schemas.openxmlformats.org/officeDocument/2006/relationships/image" Target="../media/image17370.png"/><Relationship Id="rId129" Type="http://schemas.openxmlformats.org/officeDocument/2006/relationships/customXml" Target="../ink/ink3336.xml"/><Relationship Id="rId54" Type="http://schemas.openxmlformats.org/officeDocument/2006/relationships/image" Target="../media/image17100.png"/><Relationship Id="rId75" Type="http://schemas.openxmlformats.org/officeDocument/2006/relationships/customXml" Target="../ink/ink3309.xml"/><Relationship Id="rId96" Type="http://schemas.openxmlformats.org/officeDocument/2006/relationships/image" Target="../media/image17310.png"/><Relationship Id="rId140" Type="http://schemas.openxmlformats.org/officeDocument/2006/relationships/image" Target="../media/image17530.png"/><Relationship Id="rId161" Type="http://schemas.openxmlformats.org/officeDocument/2006/relationships/customXml" Target="../ink/ink3352.xml"/><Relationship Id="rId182" Type="http://schemas.openxmlformats.org/officeDocument/2006/relationships/image" Target="../media/image17740.png"/><Relationship Id="rId217" Type="http://schemas.openxmlformats.org/officeDocument/2006/relationships/customXml" Target="../ink/ink3380.xml"/><Relationship Id="rId6" Type="http://schemas.openxmlformats.org/officeDocument/2006/relationships/image" Target="../media/image540.emf"/><Relationship Id="rId238" Type="http://schemas.openxmlformats.org/officeDocument/2006/relationships/image" Target="../media/image18020.png"/><Relationship Id="rId23" Type="http://schemas.openxmlformats.org/officeDocument/2006/relationships/customXml" Target="../ink/ink3283.xml"/><Relationship Id="rId119" Type="http://schemas.openxmlformats.org/officeDocument/2006/relationships/customXml" Target="../ink/ink3331.xml"/><Relationship Id="rId44" Type="http://schemas.openxmlformats.org/officeDocument/2006/relationships/image" Target="../media/image17050.png"/><Relationship Id="rId65" Type="http://schemas.openxmlformats.org/officeDocument/2006/relationships/customXml" Target="../ink/ink3304.xml"/><Relationship Id="rId86" Type="http://schemas.openxmlformats.org/officeDocument/2006/relationships/image" Target="../media/image17260.png"/><Relationship Id="rId130" Type="http://schemas.openxmlformats.org/officeDocument/2006/relationships/image" Target="../media/image17480.png"/><Relationship Id="rId151" Type="http://schemas.openxmlformats.org/officeDocument/2006/relationships/customXml" Target="../ink/ink3347.xml"/><Relationship Id="rId172" Type="http://schemas.openxmlformats.org/officeDocument/2006/relationships/image" Target="../media/image17690.png"/><Relationship Id="rId193" Type="http://schemas.openxmlformats.org/officeDocument/2006/relationships/customXml" Target="../ink/ink3368.xml"/><Relationship Id="rId207" Type="http://schemas.openxmlformats.org/officeDocument/2006/relationships/customXml" Target="../ink/ink3375.xml"/><Relationship Id="rId228" Type="http://schemas.openxmlformats.org/officeDocument/2006/relationships/image" Target="../media/image17970.png"/><Relationship Id="rId249" Type="http://schemas.openxmlformats.org/officeDocument/2006/relationships/customXml" Target="../ink/ink3396.xml"/><Relationship Id="rId13" Type="http://schemas.openxmlformats.org/officeDocument/2006/relationships/customXml" Target="../ink/ink3278.xml"/><Relationship Id="rId109" Type="http://schemas.openxmlformats.org/officeDocument/2006/relationships/customXml" Target="../ink/ink3326.xml"/><Relationship Id="rId34" Type="http://schemas.openxmlformats.org/officeDocument/2006/relationships/image" Target="../media/image17000.png"/><Relationship Id="rId55" Type="http://schemas.openxmlformats.org/officeDocument/2006/relationships/customXml" Target="../ink/ink3299.xml"/><Relationship Id="rId76" Type="http://schemas.openxmlformats.org/officeDocument/2006/relationships/image" Target="../media/image17210.png"/><Relationship Id="rId97" Type="http://schemas.openxmlformats.org/officeDocument/2006/relationships/customXml" Target="../ink/ink3320.xml"/><Relationship Id="rId120" Type="http://schemas.openxmlformats.org/officeDocument/2006/relationships/image" Target="../media/image17430.png"/><Relationship Id="rId141" Type="http://schemas.openxmlformats.org/officeDocument/2006/relationships/customXml" Target="../ink/ink3342.xml"/><Relationship Id="rId7" Type="http://schemas.openxmlformats.org/officeDocument/2006/relationships/customXml" Target="../ink/ink3275.xml"/><Relationship Id="rId162" Type="http://schemas.openxmlformats.org/officeDocument/2006/relationships/image" Target="../media/image17640.png"/><Relationship Id="rId183" Type="http://schemas.openxmlformats.org/officeDocument/2006/relationships/customXml" Target="../ink/ink3363.xml"/><Relationship Id="rId218" Type="http://schemas.openxmlformats.org/officeDocument/2006/relationships/image" Target="../media/image17920.png"/><Relationship Id="rId239" Type="http://schemas.openxmlformats.org/officeDocument/2006/relationships/customXml" Target="../ink/ink3391.xml"/><Relationship Id="rId250" Type="http://schemas.openxmlformats.org/officeDocument/2006/relationships/image" Target="../media/image18080.png"/><Relationship Id="rId24" Type="http://schemas.openxmlformats.org/officeDocument/2006/relationships/image" Target="../media/image16950.png"/><Relationship Id="rId45" Type="http://schemas.openxmlformats.org/officeDocument/2006/relationships/customXml" Target="../ink/ink3294.xml"/><Relationship Id="rId66" Type="http://schemas.openxmlformats.org/officeDocument/2006/relationships/image" Target="../media/image17160.png"/><Relationship Id="rId87" Type="http://schemas.openxmlformats.org/officeDocument/2006/relationships/customXml" Target="../ink/ink3315.xml"/><Relationship Id="rId110" Type="http://schemas.openxmlformats.org/officeDocument/2006/relationships/image" Target="../media/image17380.png"/><Relationship Id="rId131" Type="http://schemas.openxmlformats.org/officeDocument/2006/relationships/customXml" Target="../ink/ink3337.xml"/><Relationship Id="rId152" Type="http://schemas.openxmlformats.org/officeDocument/2006/relationships/image" Target="../media/image17590.png"/><Relationship Id="rId173" Type="http://schemas.openxmlformats.org/officeDocument/2006/relationships/customXml" Target="../ink/ink3358.xml"/><Relationship Id="rId194" Type="http://schemas.openxmlformats.org/officeDocument/2006/relationships/image" Target="../media/image17800.png"/><Relationship Id="rId208" Type="http://schemas.openxmlformats.org/officeDocument/2006/relationships/image" Target="../media/image17870.png"/><Relationship Id="rId229" Type="http://schemas.openxmlformats.org/officeDocument/2006/relationships/customXml" Target="../ink/ink3386.xml"/><Relationship Id="rId240" Type="http://schemas.openxmlformats.org/officeDocument/2006/relationships/image" Target="../media/image18030.png"/><Relationship Id="rId14" Type="http://schemas.openxmlformats.org/officeDocument/2006/relationships/image" Target="../media/image16900.png"/><Relationship Id="rId35" Type="http://schemas.openxmlformats.org/officeDocument/2006/relationships/customXml" Target="../ink/ink3289.xml"/><Relationship Id="rId56" Type="http://schemas.openxmlformats.org/officeDocument/2006/relationships/image" Target="../media/image17110.png"/><Relationship Id="rId77" Type="http://schemas.openxmlformats.org/officeDocument/2006/relationships/customXml" Target="../ink/ink3310.xml"/><Relationship Id="rId100" Type="http://schemas.openxmlformats.org/officeDocument/2006/relationships/image" Target="../media/image17330.png"/><Relationship Id="rId8" Type="http://schemas.openxmlformats.org/officeDocument/2006/relationships/image" Target="../media/image4360.png"/><Relationship Id="rId98" Type="http://schemas.openxmlformats.org/officeDocument/2006/relationships/image" Target="../media/image17320.png"/><Relationship Id="rId121" Type="http://schemas.openxmlformats.org/officeDocument/2006/relationships/customXml" Target="../ink/ink3332.xml"/><Relationship Id="rId142" Type="http://schemas.openxmlformats.org/officeDocument/2006/relationships/image" Target="../media/image17540.png"/><Relationship Id="rId163" Type="http://schemas.openxmlformats.org/officeDocument/2006/relationships/customXml" Target="../ink/ink3353.xml"/><Relationship Id="rId184" Type="http://schemas.openxmlformats.org/officeDocument/2006/relationships/image" Target="../media/image17750.png"/><Relationship Id="rId219" Type="http://schemas.openxmlformats.org/officeDocument/2006/relationships/customXml" Target="../ink/ink3381.xml"/><Relationship Id="rId230" Type="http://schemas.openxmlformats.org/officeDocument/2006/relationships/image" Target="../media/image17980.png"/><Relationship Id="rId25" Type="http://schemas.openxmlformats.org/officeDocument/2006/relationships/customXml" Target="../ink/ink3284.xml"/><Relationship Id="rId46" Type="http://schemas.openxmlformats.org/officeDocument/2006/relationships/image" Target="../media/image17060.png"/><Relationship Id="rId67" Type="http://schemas.openxmlformats.org/officeDocument/2006/relationships/customXml" Target="../ink/ink3305.xml"/><Relationship Id="rId88" Type="http://schemas.openxmlformats.org/officeDocument/2006/relationships/image" Target="../media/image17270.png"/><Relationship Id="rId111" Type="http://schemas.openxmlformats.org/officeDocument/2006/relationships/customXml" Target="../ink/ink3327.xml"/><Relationship Id="rId132" Type="http://schemas.openxmlformats.org/officeDocument/2006/relationships/image" Target="../media/image17490.png"/><Relationship Id="rId153" Type="http://schemas.openxmlformats.org/officeDocument/2006/relationships/customXml" Target="../ink/ink3348.xml"/><Relationship Id="rId174" Type="http://schemas.openxmlformats.org/officeDocument/2006/relationships/image" Target="../media/image17700.png"/><Relationship Id="rId195" Type="http://schemas.openxmlformats.org/officeDocument/2006/relationships/customXml" Target="../ink/ink3369.xml"/><Relationship Id="rId209" Type="http://schemas.openxmlformats.org/officeDocument/2006/relationships/customXml" Target="../ink/ink3376.xml"/><Relationship Id="rId220" Type="http://schemas.openxmlformats.org/officeDocument/2006/relationships/image" Target="../media/image17930.png"/><Relationship Id="rId241" Type="http://schemas.openxmlformats.org/officeDocument/2006/relationships/customXml" Target="../ink/ink3392.xml"/><Relationship Id="rId15" Type="http://schemas.openxmlformats.org/officeDocument/2006/relationships/customXml" Target="../ink/ink3279.xml"/><Relationship Id="rId36" Type="http://schemas.openxmlformats.org/officeDocument/2006/relationships/image" Target="../media/image17010.png"/><Relationship Id="rId57" Type="http://schemas.openxmlformats.org/officeDocument/2006/relationships/customXml" Target="../ink/ink3300.xml"/><Relationship Id="rId78" Type="http://schemas.openxmlformats.org/officeDocument/2006/relationships/image" Target="../media/image17220.png"/><Relationship Id="rId99" Type="http://schemas.openxmlformats.org/officeDocument/2006/relationships/customXml" Target="../ink/ink3321.xml"/><Relationship Id="rId101" Type="http://schemas.openxmlformats.org/officeDocument/2006/relationships/customXml" Target="../ink/ink3322.xml"/><Relationship Id="rId122" Type="http://schemas.openxmlformats.org/officeDocument/2006/relationships/image" Target="../media/image17440.png"/><Relationship Id="rId143" Type="http://schemas.openxmlformats.org/officeDocument/2006/relationships/customXml" Target="../ink/ink3343.xml"/><Relationship Id="rId164" Type="http://schemas.openxmlformats.org/officeDocument/2006/relationships/image" Target="../media/image17650.png"/><Relationship Id="rId185" Type="http://schemas.openxmlformats.org/officeDocument/2006/relationships/customXml" Target="../ink/ink3364.xml"/><Relationship Id="rId4" Type="http://schemas.openxmlformats.org/officeDocument/2006/relationships/image" Target="../media/image2277.png"/><Relationship Id="rId9" Type="http://schemas.openxmlformats.org/officeDocument/2006/relationships/customXml" Target="../ink/ink3276.xml"/><Relationship Id="rId180" Type="http://schemas.openxmlformats.org/officeDocument/2006/relationships/image" Target="../media/image17730.png"/><Relationship Id="rId210" Type="http://schemas.openxmlformats.org/officeDocument/2006/relationships/image" Target="../media/image17880.png"/><Relationship Id="rId215" Type="http://schemas.openxmlformats.org/officeDocument/2006/relationships/customXml" Target="../ink/ink3379.xml"/><Relationship Id="rId236" Type="http://schemas.openxmlformats.org/officeDocument/2006/relationships/image" Target="../media/image18010.png"/><Relationship Id="rId26" Type="http://schemas.openxmlformats.org/officeDocument/2006/relationships/image" Target="../media/image16960.png"/><Relationship Id="rId231" Type="http://schemas.openxmlformats.org/officeDocument/2006/relationships/customXml" Target="../ink/ink3387.xml"/><Relationship Id="rId47" Type="http://schemas.openxmlformats.org/officeDocument/2006/relationships/customXml" Target="../ink/ink3295.xml"/><Relationship Id="rId68" Type="http://schemas.openxmlformats.org/officeDocument/2006/relationships/image" Target="../media/image17170.png"/><Relationship Id="rId89" Type="http://schemas.openxmlformats.org/officeDocument/2006/relationships/customXml" Target="../ink/ink3316.xml"/><Relationship Id="rId112" Type="http://schemas.openxmlformats.org/officeDocument/2006/relationships/image" Target="../media/image17390.png"/><Relationship Id="rId133" Type="http://schemas.openxmlformats.org/officeDocument/2006/relationships/customXml" Target="../ink/ink3338.xml"/><Relationship Id="rId154" Type="http://schemas.openxmlformats.org/officeDocument/2006/relationships/image" Target="../media/image17600.png"/><Relationship Id="rId175" Type="http://schemas.openxmlformats.org/officeDocument/2006/relationships/customXml" Target="../ink/ink3359.xml"/><Relationship Id="rId196" Type="http://schemas.openxmlformats.org/officeDocument/2006/relationships/image" Target="../media/image17810.png"/><Relationship Id="rId200" Type="http://schemas.openxmlformats.org/officeDocument/2006/relationships/image" Target="../media/image17830.png"/><Relationship Id="rId16" Type="http://schemas.openxmlformats.org/officeDocument/2006/relationships/image" Target="../media/image16910.png"/><Relationship Id="rId221" Type="http://schemas.openxmlformats.org/officeDocument/2006/relationships/customXml" Target="../ink/ink3382.xml"/><Relationship Id="rId242" Type="http://schemas.openxmlformats.org/officeDocument/2006/relationships/image" Target="../media/image18040.png"/><Relationship Id="rId37" Type="http://schemas.openxmlformats.org/officeDocument/2006/relationships/customXml" Target="../ink/ink3290.xml"/><Relationship Id="rId58" Type="http://schemas.openxmlformats.org/officeDocument/2006/relationships/image" Target="../media/image17120.png"/><Relationship Id="rId79" Type="http://schemas.openxmlformats.org/officeDocument/2006/relationships/customXml" Target="../ink/ink3311.xml"/><Relationship Id="rId102" Type="http://schemas.openxmlformats.org/officeDocument/2006/relationships/image" Target="../media/image17340.png"/><Relationship Id="rId123" Type="http://schemas.openxmlformats.org/officeDocument/2006/relationships/customXml" Target="../ink/ink3333.xml"/><Relationship Id="rId144" Type="http://schemas.openxmlformats.org/officeDocument/2006/relationships/image" Target="../media/image17550.png"/><Relationship Id="rId90" Type="http://schemas.openxmlformats.org/officeDocument/2006/relationships/image" Target="../media/image17280.png"/><Relationship Id="rId165" Type="http://schemas.openxmlformats.org/officeDocument/2006/relationships/customXml" Target="../ink/ink3354.xml"/><Relationship Id="rId186" Type="http://schemas.openxmlformats.org/officeDocument/2006/relationships/image" Target="../media/image17760.png"/><Relationship Id="rId211" Type="http://schemas.openxmlformats.org/officeDocument/2006/relationships/customXml" Target="../ink/ink3377.xml"/><Relationship Id="rId232" Type="http://schemas.openxmlformats.org/officeDocument/2006/relationships/image" Target="../media/image17990.png"/><Relationship Id="rId27" Type="http://schemas.openxmlformats.org/officeDocument/2006/relationships/customXml" Target="../ink/ink3285.xml"/><Relationship Id="rId48" Type="http://schemas.openxmlformats.org/officeDocument/2006/relationships/image" Target="../media/image17070.png"/><Relationship Id="rId69" Type="http://schemas.openxmlformats.org/officeDocument/2006/relationships/customXml" Target="../ink/ink3306.xml"/><Relationship Id="rId113" Type="http://schemas.openxmlformats.org/officeDocument/2006/relationships/customXml" Target="../ink/ink3328.xml"/><Relationship Id="rId134" Type="http://schemas.openxmlformats.org/officeDocument/2006/relationships/image" Target="../media/image17500.png"/><Relationship Id="rId80" Type="http://schemas.openxmlformats.org/officeDocument/2006/relationships/image" Target="../media/image17230.png"/><Relationship Id="rId155" Type="http://schemas.openxmlformats.org/officeDocument/2006/relationships/customXml" Target="../ink/ink3349.xml"/><Relationship Id="rId176" Type="http://schemas.openxmlformats.org/officeDocument/2006/relationships/image" Target="../media/image17710.png"/><Relationship Id="rId197" Type="http://schemas.openxmlformats.org/officeDocument/2006/relationships/customXml" Target="../ink/ink3370.xml"/><Relationship Id="rId201" Type="http://schemas.openxmlformats.org/officeDocument/2006/relationships/customXml" Target="../ink/ink3372.xml"/><Relationship Id="rId222" Type="http://schemas.openxmlformats.org/officeDocument/2006/relationships/image" Target="../media/image17940.png"/><Relationship Id="rId243" Type="http://schemas.openxmlformats.org/officeDocument/2006/relationships/customXml" Target="../ink/ink3393.xml"/><Relationship Id="rId17" Type="http://schemas.openxmlformats.org/officeDocument/2006/relationships/customXml" Target="../ink/ink3280.xml"/><Relationship Id="rId38" Type="http://schemas.openxmlformats.org/officeDocument/2006/relationships/image" Target="../media/image17020.png"/><Relationship Id="rId59" Type="http://schemas.openxmlformats.org/officeDocument/2006/relationships/customXml" Target="../ink/ink3301.xml"/><Relationship Id="rId103" Type="http://schemas.openxmlformats.org/officeDocument/2006/relationships/customXml" Target="../ink/ink3323.xml"/><Relationship Id="rId124" Type="http://schemas.openxmlformats.org/officeDocument/2006/relationships/image" Target="../media/image17450.png"/><Relationship Id="rId70" Type="http://schemas.openxmlformats.org/officeDocument/2006/relationships/image" Target="../media/image17180.png"/><Relationship Id="rId91" Type="http://schemas.openxmlformats.org/officeDocument/2006/relationships/customXml" Target="../ink/ink3317.xml"/><Relationship Id="rId145" Type="http://schemas.openxmlformats.org/officeDocument/2006/relationships/customXml" Target="../ink/ink3344.xml"/><Relationship Id="rId166" Type="http://schemas.openxmlformats.org/officeDocument/2006/relationships/image" Target="../media/image17660.png"/><Relationship Id="rId187" Type="http://schemas.openxmlformats.org/officeDocument/2006/relationships/customXml" Target="../ink/ink3365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7890.png"/><Relationship Id="rId233" Type="http://schemas.openxmlformats.org/officeDocument/2006/relationships/customXml" Target="../ink/ink3388.xml"/><Relationship Id="rId28" Type="http://schemas.openxmlformats.org/officeDocument/2006/relationships/image" Target="../media/image16970.png"/><Relationship Id="rId49" Type="http://schemas.openxmlformats.org/officeDocument/2006/relationships/customXml" Target="../ink/ink3296.xml"/><Relationship Id="rId114" Type="http://schemas.openxmlformats.org/officeDocument/2006/relationships/image" Target="../media/image17400.png"/><Relationship Id="rId60" Type="http://schemas.openxmlformats.org/officeDocument/2006/relationships/image" Target="../media/image17130.png"/><Relationship Id="rId81" Type="http://schemas.openxmlformats.org/officeDocument/2006/relationships/customXml" Target="../ink/ink3312.xml"/><Relationship Id="rId135" Type="http://schemas.openxmlformats.org/officeDocument/2006/relationships/customXml" Target="../ink/ink3339.xml"/><Relationship Id="rId156" Type="http://schemas.openxmlformats.org/officeDocument/2006/relationships/image" Target="../media/image17610.png"/><Relationship Id="rId177" Type="http://schemas.openxmlformats.org/officeDocument/2006/relationships/customXml" Target="../ink/ink3360.xml"/><Relationship Id="rId198" Type="http://schemas.openxmlformats.org/officeDocument/2006/relationships/image" Target="../media/image17820.png"/><Relationship Id="rId202" Type="http://schemas.openxmlformats.org/officeDocument/2006/relationships/image" Target="../media/image17840.png"/><Relationship Id="rId223" Type="http://schemas.openxmlformats.org/officeDocument/2006/relationships/customXml" Target="../ink/ink3383.xml"/><Relationship Id="rId244" Type="http://schemas.openxmlformats.org/officeDocument/2006/relationships/image" Target="../media/image18050.png"/><Relationship Id="rId18" Type="http://schemas.openxmlformats.org/officeDocument/2006/relationships/image" Target="../media/image16920.png"/><Relationship Id="rId39" Type="http://schemas.openxmlformats.org/officeDocument/2006/relationships/customXml" Target="../ink/ink3291.xml"/><Relationship Id="rId50" Type="http://schemas.openxmlformats.org/officeDocument/2006/relationships/image" Target="../media/image17080.png"/><Relationship Id="rId104" Type="http://schemas.openxmlformats.org/officeDocument/2006/relationships/image" Target="../media/image17350.png"/><Relationship Id="rId125" Type="http://schemas.openxmlformats.org/officeDocument/2006/relationships/customXml" Target="../ink/ink3334.xml"/><Relationship Id="rId146" Type="http://schemas.openxmlformats.org/officeDocument/2006/relationships/image" Target="../media/image17560.png"/><Relationship Id="rId167" Type="http://schemas.openxmlformats.org/officeDocument/2006/relationships/customXml" Target="../ink/ink3355.xml"/><Relationship Id="rId188" Type="http://schemas.openxmlformats.org/officeDocument/2006/relationships/image" Target="../media/image17770.png"/><Relationship Id="rId71" Type="http://schemas.openxmlformats.org/officeDocument/2006/relationships/customXml" Target="../ink/ink3307.xml"/><Relationship Id="rId92" Type="http://schemas.openxmlformats.org/officeDocument/2006/relationships/image" Target="../media/image17290.png"/><Relationship Id="rId213" Type="http://schemas.openxmlformats.org/officeDocument/2006/relationships/customXml" Target="../ink/ink3378.xml"/><Relationship Id="rId234" Type="http://schemas.openxmlformats.org/officeDocument/2006/relationships/image" Target="../media/image18000.png"/><Relationship Id="rId2" Type="http://schemas.openxmlformats.org/officeDocument/2006/relationships/image" Target="../media/image2275.png"/><Relationship Id="rId29" Type="http://schemas.openxmlformats.org/officeDocument/2006/relationships/customXml" Target="../ink/ink3286.xml"/><Relationship Id="rId40" Type="http://schemas.openxmlformats.org/officeDocument/2006/relationships/image" Target="../media/image17030.png"/><Relationship Id="rId115" Type="http://schemas.openxmlformats.org/officeDocument/2006/relationships/customXml" Target="../ink/ink3329.xml"/><Relationship Id="rId136" Type="http://schemas.openxmlformats.org/officeDocument/2006/relationships/image" Target="../media/image17510.png"/><Relationship Id="rId157" Type="http://schemas.openxmlformats.org/officeDocument/2006/relationships/customXml" Target="../ink/ink3350.xml"/><Relationship Id="rId178" Type="http://schemas.openxmlformats.org/officeDocument/2006/relationships/image" Target="../media/image17720.png"/><Relationship Id="rId61" Type="http://schemas.openxmlformats.org/officeDocument/2006/relationships/customXml" Target="../ink/ink3302.xml"/><Relationship Id="rId82" Type="http://schemas.openxmlformats.org/officeDocument/2006/relationships/image" Target="../media/image17240.png"/><Relationship Id="rId199" Type="http://schemas.openxmlformats.org/officeDocument/2006/relationships/customXml" Target="../ink/ink3371.xml"/><Relationship Id="rId203" Type="http://schemas.openxmlformats.org/officeDocument/2006/relationships/customXml" Target="../ink/ink3373.xml"/><Relationship Id="rId19" Type="http://schemas.openxmlformats.org/officeDocument/2006/relationships/customXml" Target="../ink/ink3281.xml"/><Relationship Id="rId224" Type="http://schemas.openxmlformats.org/officeDocument/2006/relationships/image" Target="../media/image17950.png"/><Relationship Id="rId245" Type="http://schemas.openxmlformats.org/officeDocument/2006/relationships/customXml" Target="../ink/ink3394.xml"/><Relationship Id="rId30" Type="http://schemas.openxmlformats.org/officeDocument/2006/relationships/image" Target="../media/image16980.png"/><Relationship Id="rId105" Type="http://schemas.openxmlformats.org/officeDocument/2006/relationships/customXml" Target="../ink/ink3324.xml"/><Relationship Id="rId126" Type="http://schemas.openxmlformats.org/officeDocument/2006/relationships/image" Target="../media/image17460.png"/><Relationship Id="rId147" Type="http://schemas.openxmlformats.org/officeDocument/2006/relationships/customXml" Target="../ink/ink3345.xml"/><Relationship Id="rId168" Type="http://schemas.openxmlformats.org/officeDocument/2006/relationships/image" Target="../media/image17670.png"/><Relationship Id="rId51" Type="http://schemas.openxmlformats.org/officeDocument/2006/relationships/customXml" Target="../ink/ink3297.xml"/><Relationship Id="rId72" Type="http://schemas.openxmlformats.org/officeDocument/2006/relationships/image" Target="../media/image17190.png"/><Relationship Id="rId93" Type="http://schemas.openxmlformats.org/officeDocument/2006/relationships/customXml" Target="../ink/ink3318.xml"/><Relationship Id="rId189" Type="http://schemas.openxmlformats.org/officeDocument/2006/relationships/customXml" Target="../ink/ink3366.xml"/><Relationship Id="rId3" Type="http://schemas.openxmlformats.org/officeDocument/2006/relationships/image" Target="../media/image2276.png"/><Relationship Id="rId214" Type="http://schemas.openxmlformats.org/officeDocument/2006/relationships/image" Target="../media/image17900.png"/><Relationship Id="rId235" Type="http://schemas.openxmlformats.org/officeDocument/2006/relationships/customXml" Target="../ink/ink3389.xml"/><Relationship Id="rId116" Type="http://schemas.openxmlformats.org/officeDocument/2006/relationships/image" Target="../media/image17410.png"/><Relationship Id="rId137" Type="http://schemas.openxmlformats.org/officeDocument/2006/relationships/customXml" Target="../ink/ink3340.xml"/><Relationship Id="rId158" Type="http://schemas.openxmlformats.org/officeDocument/2006/relationships/image" Target="../media/image17620.png"/><Relationship Id="rId20" Type="http://schemas.openxmlformats.org/officeDocument/2006/relationships/image" Target="../media/image16930.png"/><Relationship Id="rId41" Type="http://schemas.openxmlformats.org/officeDocument/2006/relationships/customXml" Target="../ink/ink3292.xml"/><Relationship Id="rId62" Type="http://schemas.openxmlformats.org/officeDocument/2006/relationships/image" Target="../media/image17140.png"/><Relationship Id="rId83" Type="http://schemas.openxmlformats.org/officeDocument/2006/relationships/customXml" Target="../ink/ink3313.xml"/><Relationship Id="rId179" Type="http://schemas.openxmlformats.org/officeDocument/2006/relationships/customXml" Target="../ink/ink3361.xml"/><Relationship Id="rId190" Type="http://schemas.openxmlformats.org/officeDocument/2006/relationships/image" Target="../media/image17780.png"/><Relationship Id="rId204" Type="http://schemas.openxmlformats.org/officeDocument/2006/relationships/image" Target="../media/image17850.png"/><Relationship Id="rId225" Type="http://schemas.openxmlformats.org/officeDocument/2006/relationships/customXml" Target="../ink/ink3384.xml"/><Relationship Id="rId246" Type="http://schemas.openxmlformats.org/officeDocument/2006/relationships/image" Target="../media/image18060.png"/><Relationship Id="rId106" Type="http://schemas.openxmlformats.org/officeDocument/2006/relationships/image" Target="../media/image17360.png"/><Relationship Id="rId127" Type="http://schemas.openxmlformats.org/officeDocument/2006/relationships/customXml" Target="../ink/ink3335.xml"/><Relationship Id="rId10" Type="http://schemas.openxmlformats.org/officeDocument/2006/relationships/image" Target="../media/image4370.png"/><Relationship Id="rId31" Type="http://schemas.openxmlformats.org/officeDocument/2006/relationships/customXml" Target="../ink/ink3287.xml"/><Relationship Id="rId52" Type="http://schemas.openxmlformats.org/officeDocument/2006/relationships/image" Target="../media/image17090.png"/><Relationship Id="rId73" Type="http://schemas.openxmlformats.org/officeDocument/2006/relationships/customXml" Target="../ink/ink3308.xml"/><Relationship Id="rId94" Type="http://schemas.openxmlformats.org/officeDocument/2006/relationships/image" Target="../media/image17300.png"/><Relationship Id="rId148" Type="http://schemas.openxmlformats.org/officeDocument/2006/relationships/image" Target="../media/image17570.png"/><Relationship Id="rId169" Type="http://schemas.openxmlformats.org/officeDocument/2006/relationships/customXml" Target="../ink/ink3356.xml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447.xml"/><Relationship Id="rId299" Type="http://schemas.openxmlformats.org/officeDocument/2006/relationships/image" Target="../media/image14820.png"/><Relationship Id="rId21" Type="http://schemas.openxmlformats.org/officeDocument/2006/relationships/customXml" Target="../ink/ink3403.xml"/><Relationship Id="rId63" Type="http://schemas.openxmlformats.org/officeDocument/2006/relationships/customXml" Target="../ink/ink3420.xml"/><Relationship Id="rId159" Type="http://schemas.openxmlformats.org/officeDocument/2006/relationships/image" Target="../media/image14140.png"/><Relationship Id="rId324" Type="http://schemas.openxmlformats.org/officeDocument/2006/relationships/image" Target="../media/image18200.png"/><Relationship Id="rId366" Type="http://schemas.openxmlformats.org/officeDocument/2006/relationships/customXml" Target="../ink/ink3575.xml"/><Relationship Id="rId170" Type="http://schemas.openxmlformats.org/officeDocument/2006/relationships/customXml" Target="../ink/ink3474.xml"/><Relationship Id="rId226" Type="http://schemas.openxmlformats.org/officeDocument/2006/relationships/customXml" Target="../ink/ink3503.xml"/><Relationship Id="rId268" Type="http://schemas.openxmlformats.org/officeDocument/2006/relationships/customXml" Target="../ink/ink3524.xml"/><Relationship Id="rId32" Type="http://schemas.openxmlformats.org/officeDocument/2006/relationships/image" Target="../media/image4480.png"/><Relationship Id="rId74" Type="http://schemas.openxmlformats.org/officeDocument/2006/relationships/image" Target="../media/image13730.png"/><Relationship Id="rId128" Type="http://schemas.openxmlformats.org/officeDocument/2006/relationships/image" Target="../media/image14000.png"/><Relationship Id="rId335" Type="http://schemas.openxmlformats.org/officeDocument/2006/relationships/customXml" Target="../ink/ink3559.xml"/><Relationship Id="rId377" Type="http://schemas.openxmlformats.org/officeDocument/2006/relationships/image" Target="../media/image18450.png"/><Relationship Id="rId181" Type="http://schemas.openxmlformats.org/officeDocument/2006/relationships/image" Target="../media/image14250.png"/><Relationship Id="rId237" Type="http://schemas.openxmlformats.org/officeDocument/2006/relationships/image" Target="../media/image14520.png"/><Relationship Id="rId402" Type="http://schemas.openxmlformats.org/officeDocument/2006/relationships/customXml" Target="../ink/ink3593.xml"/><Relationship Id="rId279" Type="http://schemas.openxmlformats.org/officeDocument/2006/relationships/image" Target="../media/image14720.png"/><Relationship Id="rId43" Type="http://schemas.openxmlformats.org/officeDocument/2006/relationships/customXml" Target="../ink/ink3410.xml"/><Relationship Id="rId139" Type="http://schemas.openxmlformats.org/officeDocument/2006/relationships/customXml" Target="../ink/ink3458.xml"/><Relationship Id="rId290" Type="http://schemas.openxmlformats.org/officeDocument/2006/relationships/customXml" Target="../ink/ink3536.xml"/><Relationship Id="rId304" Type="http://schemas.openxmlformats.org/officeDocument/2006/relationships/customXml" Target="../ink/ink3543.xml"/><Relationship Id="rId346" Type="http://schemas.openxmlformats.org/officeDocument/2006/relationships/image" Target="../media/image18300.png"/><Relationship Id="rId388" Type="http://schemas.openxmlformats.org/officeDocument/2006/relationships/customXml" Target="../ink/ink3586.xml"/><Relationship Id="rId85" Type="http://schemas.openxmlformats.org/officeDocument/2006/relationships/customXml" Target="../ink/ink3431.xml"/><Relationship Id="rId150" Type="http://schemas.openxmlformats.org/officeDocument/2006/relationships/customXml" Target="../ink/ink3464.xml"/><Relationship Id="rId192" Type="http://schemas.openxmlformats.org/officeDocument/2006/relationships/customXml" Target="../ink/ink3485.xml"/><Relationship Id="rId206" Type="http://schemas.openxmlformats.org/officeDocument/2006/relationships/customXml" Target="../ink/ink3492.xml"/><Relationship Id="rId413" Type="http://schemas.openxmlformats.org/officeDocument/2006/relationships/image" Target="../media/image18620.png"/><Relationship Id="rId248" Type="http://schemas.openxmlformats.org/officeDocument/2006/relationships/customXml" Target="../ink/ink3514.xml"/><Relationship Id="rId12" Type="http://schemas.openxmlformats.org/officeDocument/2006/relationships/image" Target="../media/image19510.png"/><Relationship Id="rId108" Type="http://schemas.openxmlformats.org/officeDocument/2006/relationships/image" Target="../media/image13900.png"/><Relationship Id="rId315" Type="http://schemas.openxmlformats.org/officeDocument/2006/relationships/customXml" Target="../ink/ink3549.xml"/><Relationship Id="rId357" Type="http://schemas.openxmlformats.org/officeDocument/2006/relationships/image" Target="../media/image18350.png"/><Relationship Id="rId54" Type="http://schemas.openxmlformats.org/officeDocument/2006/relationships/image" Target="../media/image13640.png"/><Relationship Id="rId96" Type="http://schemas.openxmlformats.org/officeDocument/2006/relationships/image" Target="../media/image13840.png"/><Relationship Id="rId161" Type="http://schemas.openxmlformats.org/officeDocument/2006/relationships/image" Target="../media/image14150.png"/><Relationship Id="rId217" Type="http://schemas.openxmlformats.org/officeDocument/2006/relationships/customXml" Target="../ink/ink3498.xml"/><Relationship Id="rId399" Type="http://schemas.openxmlformats.org/officeDocument/2006/relationships/image" Target="../media/image18550.png"/><Relationship Id="rId259" Type="http://schemas.openxmlformats.org/officeDocument/2006/relationships/image" Target="../media/image14630.png"/><Relationship Id="rId23" Type="http://schemas.openxmlformats.org/officeDocument/2006/relationships/customXml" Target="../ink/ink3404.xml"/><Relationship Id="rId119" Type="http://schemas.openxmlformats.org/officeDocument/2006/relationships/customXml" Target="../ink/ink3448.xml"/><Relationship Id="rId270" Type="http://schemas.openxmlformats.org/officeDocument/2006/relationships/customXml" Target="../ink/ink3525.xml"/><Relationship Id="rId326" Type="http://schemas.openxmlformats.org/officeDocument/2006/relationships/image" Target="../media/image18210.png"/><Relationship Id="rId65" Type="http://schemas.openxmlformats.org/officeDocument/2006/relationships/customXml" Target="../ink/ink3421.xml"/><Relationship Id="rId130" Type="http://schemas.openxmlformats.org/officeDocument/2006/relationships/image" Target="../media/image14010.png"/><Relationship Id="rId368" Type="http://schemas.openxmlformats.org/officeDocument/2006/relationships/customXml" Target="../ink/ink3576.xml"/><Relationship Id="rId172" Type="http://schemas.openxmlformats.org/officeDocument/2006/relationships/customXml" Target="../ink/ink3475.xml"/><Relationship Id="rId228" Type="http://schemas.openxmlformats.org/officeDocument/2006/relationships/customXml" Target="../ink/ink3504.xml"/><Relationship Id="rId281" Type="http://schemas.openxmlformats.org/officeDocument/2006/relationships/image" Target="../media/image14730.png"/><Relationship Id="rId337" Type="http://schemas.openxmlformats.org/officeDocument/2006/relationships/customXml" Target="../ink/ink3560.xml"/><Relationship Id="rId34" Type="http://schemas.openxmlformats.org/officeDocument/2006/relationships/image" Target="../media/image4490.png"/><Relationship Id="rId76" Type="http://schemas.openxmlformats.org/officeDocument/2006/relationships/image" Target="../media/image13740.png"/><Relationship Id="rId141" Type="http://schemas.openxmlformats.org/officeDocument/2006/relationships/customXml" Target="../ink/ink3459.xml"/><Relationship Id="rId379" Type="http://schemas.openxmlformats.org/officeDocument/2006/relationships/image" Target="../media/image18460.png"/><Relationship Id="rId183" Type="http://schemas.openxmlformats.org/officeDocument/2006/relationships/image" Target="../media/image14260.png"/><Relationship Id="rId239" Type="http://schemas.openxmlformats.org/officeDocument/2006/relationships/image" Target="../media/image14530.png"/><Relationship Id="rId390" Type="http://schemas.openxmlformats.org/officeDocument/2006/relationships/customXml" Target="../ink/ink3587.xml"/><Relationship Id="rId404" Type="http://schemas.openxmlformats.org/officeDocument/2006/relationships/customXml" Target="../ink/ink3594.xml"/><Relationship Id="rId250" Type="http://schemas.openxmlformats.org/officeDocument/2006/relationships/customXml" Target="../ink/ink3515.xml"/><Relationship Id="rId292" Type="http://schemas.openxmlformats.org/officeDocument/2006/relationships/customXml" Target="../ink/ink3537.xml"/><Relationship Id="rId306" Type="http://schemas.openxmlformats.org/officeDocument/2006/relationships/customXml" Target="../ink/ink3544.xml"/><Relationship Id="rId45" Type="http://schemas.openxmlformats.org/officeDocument/2006/relationships/customXml" Target="../ink/ink3411.xml"/><Relationship Id="rId87" Type="http://schemas.openxmlformats.org/officeDocument/2006/relationships/customXml" Target="../ink/ink3432.xml"/><Relationship Id="rId110" Type="http://schemas.openxmlformats.org/officeDocument/2006/relationships/image" Target="../media/image13910.png"/><Relationship Id="rId348" Type="http://schemas.openxmlformats.org/officeDocument/2006/relationships/image" Target="../media/image18310.png"/><Relationship Id="rId152" Type="http://schemas.openxmlformats.org/officeDocument/2006/relationships/customXml" Target="../ink/ink3465.xml"/><Relationship Id="rId194" Type="http://schemas.openxmlformats.org/officeDocument/2006/relationships/customXml" Target="../ink/ink3486.xml"/><Relationship Id="rId208" Type="http://schemas.openxmlformats.org/officeDocument/2006/relationships/customXml" Target="../ink/ink3493.xml"/><Relationship Id="rId415" Type="http://schemas.openxmlformats.org/officeDocument/2006/relationships/image" Target="../media/image18630.png"/><Relationship Id="rId261" Type="http://schemas.openxmlformats.org/officeDocument/2006/relationships/image" Target="../media/image14640.png"/><Relationship Id="rId14" Type="http://schemas.openxmlformats.org/officeDocument/2006/relationships/image" Target="../media/image4390.png"/><Relationship Id="rId56" Type="http://schemas.openxmlformats.org/officeDocument/2006/relationships/image" Target="../media/image10900.png"/><Relationship Id="rId317" Type="http://schemas.openxmlformats.org/officeDocument/2006/relationships/customXml" Target="../ink/ink3550.xml"/><Relationship Id="rId359" Type="http://schemas.openxmlformats.org/officeDocument/2006/relationships/image" Target="../media/image18360.png"/><Relationship Id="rId98" Type="http://schemas.openxmlformats.org/officeDocument/2006/relationships/image" Target="../media/image13850.png"/><Relationship Id="rId121" Type="http://schemas.openxmlformats.org/officeDocument/2006/relationships/customXml" Target="../ink/ink3449.xml"/><Relationship Id="rId163" Type="http://schemas.openxmlformats.org/officeDocument/2006/relationships/image" Target="../media/image14160.png"/><Relationship Id="rId219" Type="http://schemas.openxmlformats.org/officeDocument/2006/relationships/customXml" Target="../ink/ink3499.xml"/><Relationship Id="rId370" Type="http://schemas.openxmlformats.org/officeDocument/2006/relationships/customXml" Target="../ink/ink3577.xml"/><Relationship Id="rId230" Type="http://schemas.openxmlformats.org/officeDocument/2006/relationships/customXml" Target="../ink/ink3505.xml"/><Relationship Id="rId67" Type="http://schemas.openxmlformats.org/officeDocument/2006/relationships/customXml" Target="../ink/ink3422.xml"/><Relationship Id="rId272" Type="http://schemas.openxmlformats.org/officeDocument/2006/relationships/image" Target="../media/image14690.png"/><Relationship Id="rId328" Type="http://schemas.openxmlformats.org/officeDocument/2006/relationships/image" Target="../media/image18220.png"/><Relationship Id="rId132" Type="http://schemas.openxmlformats.org/officeDocument/2006/relationships/image" Target="../media/image8580.png"/><Relationship Id="rId174" Type="http://schemas.openxmlformats.org/officeDocument/2006/relationships/customXml" Target="../ink/ink3476.xml"/><Relationship Id="rId381" Type="http://schemas.openxmlformats.org/officeDocument/2006/relationships/image" Target="../media/image17750.png"/><Relationship Id="rId241" Type="http://schemas.openxmlformats.org/officeDocument/2006/relationships/image" Target="../media/image14540.png"/><Relationship Id="rId36" Type="http://schemas.openxmlformats.org/officeDocument/2006/relationships/image" Target="../media/image4500.png"/><Relationship Id="rId283" Type="http://schemas.openxmlformats.org/officeDocument/2006/relationships/image" Target="../media/image14740.png"/><Relationship Id="rId339" Type="http://schemas.openxmlformats.org/officeDocument/2006/relationships/customXml" Target="../ink/ink3561.xml"/><Relationship Id="rId78" Type="http://schemas.openxmlformats.org/officeDocument/2006/relationships/image" Target="../media/image13750.png"/><Relationship Id="rId101" Type="http://schemas.openxmlformats.org/officeDocument/2006/relationships/customXml" Target="../ink/ink3439.xml"/><Relationship Id="rId143" Type="http://schemas.openxmlformats.org/officeDocument/2006/relationships/image" Target="../media/image14060.png"/><Relationship Id="rId185" Type="http://schemas.openxmlformats.org/officeDocument/2006/relationships/image" Target="../media/image14270.png"/><Relationship Id="rId350" Type="http://schemas.openxmlformats.org/officeDocument/2006/relationships/image" Target="../media/image18320.png"/><Relationship Id="rId406" Type="http://schemas.openxmlformats.org/officeDocument/2006/relationships/customXml" Target="../ink/ink3595.xml"/><Relationship Id="rId210" Type="http://schemas.openxmlformats.org/officeDocument/2006/relationships/customXml" Target="../ink/ink3494.xml"/><Relationship Id="rId392" Type="http://schemas.openxmlformats.org/officeDocument/2006/relationships/customXml" Target="../ink/ink3588.xml"/><Relationship Id="rId252" Type="http://schemas.openxmlformats.org/officeDocument/2006/relationships/customXml" Target="../ink/ink3516.xml"/><Relationship Id="rId294" Type="http://schemas.openxmlformats.org/officeDocument/2006/relationships/customXml" Target="../ink/ink3538.xml"/><Relationship Id="rId308" Type="http://schemas.openxmlformats.org/officeDocument/2006/relationships/customXml" Target="../ink/ink3545.xml"/><Relationship Id="rId47" Type="http://schemas.openxmlformats.org/officeDocument/2006/relationships/customXml" Target="../ink/ink3412.xml"/><Relationship Id="rId89" Type="http://schemas.openxmlformats.org/officeDocument/2006/relationships/customXml" Target="../ink/ink3433.xml"/><Relationship Id="rId112" Type="http://schemas.openxmlformats.org/officeDocument/2006/relationships/image" Target="../media/image13920.png"/><Relationship Id="rId154" Type="http://schemas.openxmlformats.org/officeDocument/2006/relationships/customXml" Target="../ink/ink3466.xml"/><Relationship Id="rId361" Type="http://schemas.openxmlformats.org/officeDocument/2006/relationships/image" Target="../media/image18370.png"/><Relationship Id="rId196" Type="http://schemas.openxmlformats.org/officeDocument/2006/relationships/customXml" Target="../ink/ink3487.xml"/><Relationship Id="rId417" Type="http://schemas.openxmlformats.org/officeDocument/2006/relationships/image" Target="../media/image18640.png"/><Relationship Id="rId16" Type="http://schemas.openxmlformats.org/officeDocument/2006/relationships/image" Target="../media/image4400.png"/><Relationship Id="rId221" Type="http://schemas.openxmlformats.org/officeDocument/2006/relationships/customXml" Target="../ink/ink3500.xml"/><Relationship Id="rId263" Type="http://schemas.openxmlformats.org/officeDocument/2006/relationships/image" Target="../media/image14650.png"/><Relationship Id="rId319" Type="http://schemas.openxmlformats.org/officeDocument/2006/relationships/customXml" Target="../ink/ink3551.xml"/><Relationship Id="rId58" Type="http://schemas.openxmlformats.org/officeDocument/2006/relationships/image" Target="../media/image13650.png"/><Relationship Id="rId123" Type="http://schemas.openxmlformats.org/officeDocument/2006/relationships/customXml" Target="../ink/ink3450.xml"/><Relationship Id="rId330" Type="http://schemas.openxmlformats.org/officeDocument/2006/relationships/image" Target="../media/image18230.png"/><Relationship Id="rId165" Type="http://schemas.openxmlformats.org/officeDocument/2006/relationships/image" Target="../media/image14170.png"/><Relationship Id="rId372" Type="http://schemas.openxmlformats.org/officeDocument/2006/relationships/customXml" Target="../ink/ink3578.xml"/><Relationship Id="rId211" Type="http://schemas.openxmlformats.org/officeDocument/2006/relationships/customXml" Target="../ink/ink3495.xml"/><Relationship Id="rId232" Type="http://schemas.openxmlformats.org/officeDocument/2006/relationships/customXml" Target="../ink/ink3506.xml"/><Relationship Id="rId253" Type="http://schemas.openxmlformats.org/officeDocument/2006/relationships/image" Target="../media/image14600.png"/><Relationship Id="rId274" Type="http://schemas.openxmlformats.org/officeDocument/2006/relationships/customXml" Target="../ink/ink3528.xml"/><Relationship Id="rId295" Type="http://schemas.openxmlformats.org/officeDocument/2006/relationships/image" Target="../media/image14800.png"/><Relationship Id="rId309" Type="http://schemas.openxmlformats.org/officeDocument/2006/relationships/image" Target="../media/image18130.png"/><Relationship Id="rId48" Type="http://schemas.openxmlformats.org/officeDocument/2006/relationships/image" Target="../media/image13610.png"/><Relationship Id="rId69" Type="http://schemas.openxmlformats.org/officeDocument/2006/relationships/customXml" Target="../ink/ink3423.xml"/><Relationship Id="rId113" Type="http://schemas.openxmlformats.org/officeDocument/2006/relationships/customXml" Target="../ink/ink3445.xml"/><Relationship Id="rId134" Type="http://schemas.openxmlformats.org/officeDocument/2006/relationships/image" Target="../media/image14020.png"/><Relationship Id="rId320" Type="http://schemas.openxmlformats.org/officeDocument/2006/relationships/image" Target="../media/image18180.png"/><Relationship Id="rId80" Type="http://schemas.openxmlformats.org/officeDocument/2006/relationships/image" Target="../media/image13760.png"/><Relationship Id="rId155" Type="http://schemas.openxmlformats.org/officeDocument/2006/relationships/image" Target="../media/image14120.png"/><Relationship Id="rId176" Type="http://schemas.openxmlformats.org/officeDocument/2006/relationships/customXml" Target="../ink/ink3477.xml"/><Relationship Id="rId197" Type="http://schemas.openxmlformats.org/officeDocument/2006/relationships/image" Target="../media/image14330.png"/><Relationship Id="rId341" Type="http://schemas.openxmlformats.org/officeDocument/2006/relationships/customXml" Target="../ink/ink3562.xml"/><Relationship Id="rId362" Type="http://schemas.openxmlformats.org/officeDocument/2006/relationships/customXml" Target="../ink/ink3573.xml"/><Relationship Id="rId383" Type="http://schemas.openxmlformats.org/officeDocument/2006/relationships/image" Target="../media/image18470.png"/><Relationship Id="rId418" Type="http://schemas.openxmlformats.org/officeDocument/2006/relationships/customXml" Target="../ink/ink3601.xml"/><Relationship Id="rId201" Type="http://schemas.openxmlformats.org/officeDocument/2006/relationships/image" Target="../media/image14350.png"/><Relationship Id="rId222" Type="http://schemas.openxmlformats.org/officeDocument/2006/relationships/image" Target="../media/image14450.png"/><Relationship Id="rId243" Type="http://schemas.openxmlformats.org/officeDocument/2006/relationships/image" Target="../media/image14550.png"/><Relationship Id="rId264" Type="http://schemas.openxmlformats.org/officeDocument/2006/relationships/customXml" Target="../ink/ink3522.xml"/><Relationship Id="rId285" Type="http://schemas.openxmlformats.org/officeDocument/2006/relationships/image" Target="../media/image14750.png"/><Relationship Id="rId17" Type="http://schemas.openxmlformats.org/officeDocument/2006/relationships/customXml" Target="../ink/ink3401.xml"/><Relationship Id="rId38" Type="http://schemas.openxmlformats.org/officeDocument/2006/relationships/image" Target="../media/image4510.png"/><Relationship Id="rId59" Type="http://schemas.openxmlformats.org/officeDocument/2006/relationships/customXml" Target="../ink/ink3418.xml"/><Relationship Id="rId103" Type="http://schemas.openxmlformats.org/officeDocument/2006/relationships/customXml" Target="../ink/ink3440.xml"/><Relationship Id="rId124" Type="http://schemas.openxmlformats.org/officeDocument/2006/relationships/image" Target="../media/image13980.png"/><Relationship Id="rId310" Type="http://schemas.openxmlformats.org/officeDocument/2006/relationships/customXml" Target="../ink/ink3546.xml"/><Relationship Id="rId70" Type="http://schemas.openxmlformats.org/officeDocument/2006/relationships/image" Target="../media/image13710.png"/><Relationship Id="rId91" Type="http://schemas.openxmlformats.org/officeDocument/2006/relationships/customXml" Target="../ink/ink3434.xml"/><Relationship Id="rId145" Type="http://schemas.openxmlformats.org/officeDocument/2006/relationships/image" Target="../media/image14070.png"/><Relationship Id="rId166" Type="http://schemas.openxmlformats.org/officeDocument/2006/relationships/customXml" Target="../ink/ink3472.xml"/><Relationship Id="rId187" Type="http://schemas.openxmlformats.org/officeDocument/2006/relationships/image" Target="../media/image14280.png"/><Relationship Id="rId331" Type="http://schemas.openxmlformats.org/officeDocument/2006/relationships/customXml" Target="../ink/ink3557.xml"/><Relationship Id="rId352" Type="http://schemas.openxmlformats.org/officeDocument/2006/relationships/customXml" Target="../ink/ink3568.xml"/><Relationship Id="rId373" Type="http://schemas.openxmlformats.org/officeDocument/2006/relationships/image" Target="../media/image18430.png"/><Relationship Id="rId394" Type="http://schemas.openxmlformats.org/officeDocument/2006/relationships/customXml" Target="../ink/ink3589.xml"/><Relationship Id="rId408" Type="http://schemas.openxmlformats.org/officeDocument/2006/relationships/customXml" Target="../ink/ink3596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4400.png"/><Relationship Id="rId233" Type="http://schemas.openxmlformats.org/officeDocument/2006/relationships/image" Target="../media/image14500.png"/><Relationship Id="rId254" Type="http://schemas.openxmlformats.org/officeDocument/2006/relationships/customXml" Target="../ink/ink3517.xml"/><Relationship Id="rId49" Type="http://schemas.openxmlformats.org/officeDocument/2006/relationships/customXml" Target="../ink/ink3413.xml"/><Relationship Id="rId114" Type="http://schemas.openxmlformats.org/officeDocument/2006/relationships/image" Target="../media/image13930.png"/><Relationship Id="rId275" Type="http://schemas.openxmlformats.org/officeDocument/2006/relationships/image" Target="../media/image14700.png"/><Relationship Id="rId296" Type="http://schemas.openxmlformats.org/officeDocument/2006/relationships/customXml" Target="../ink/ink3539.xml"/><Relationship Id="rId300" Type="http://schemas.openxmlformats.org/officeDocument/2006/relationships/customXml" Target="../ink/ink3541.xml"/><Relationship Id="rId60" Type="http://schemas.openxmlformats.org/officeDocument/2006/relationships/image" Target="../media/image13660.png"/><Relationship Id="rId81" Type="http://schemas.openxmlformats.org/officeDocument/2006/relationships/customXml" Target="../ink/ink3429.xml"/><Relationship Id="rId135" Type="http://schemas.openxmlformats.org/officeDocument/2006/relationships/customXml" Target="../ink/ink3456.xml"/><Relationship Id="rId156" Type="http://schemas.openxmlformats.org/officeDocument/2006/relationships/customXml" Target="../ink/ink3467.xml"/><Relationship Id="rId177" Type="http://schemas.openxmlformats.org/officeDocument/2006/relationships/image" Target="../media/image14230.png"/><Relationship Id="rId198" Type="http://schemas.openxmlformats.org/officeDocument/2006/relationships/customXml" Target="../ink/ink3488.xml"/><Relationship Id="rId321" Type="http://schemas.openxmlformats.org/officeDocument/2006/relationships/customXml" Target="../ink/ink3552.xml"/><Relationship Id="rId342" Type="http://schemas.openxmlformats.org/officeDocument/2006/relationships/image" Target="../media/image18280.png"/><Relationship Id="rId363" Type="http://schemas.openxmlformats.org/officeDocument/2006/relationships/image" Target="../media/image18380.png"/><Relationship Id="rId384" Type="http://schemas.openxmlformats.org/officeDocument/2006/relationships/customXml" Target="../ink/ink3584.xml"/><Relationship Id="rId419" Type="http://schemas.openxmlformats.org/officeDocument/2006/relationships/image" Target="../media/image18650.png"/><Relationship Id="rId202" Type="http://schemas.openxmlformats.org/officeDocument/2006/relationships/customXml" Target="../ink/ink3490.xml"/><Relationship Id="rId223" Type="http://schemas.openxmlformats.org/officeDocument/2006/relationships/customXml" Target="../ink/ink3501.xml"/><Relationship Id="rId244" Type="http://schemas.openxmlformats.org/officeDocument/2006/relationships/customXml" Target="../ink/ink3512.xml"/><Relationship Id="rId18" Type="http://schemas.openxmlformats.org/officeDocument/2006/relationships/image" Target="../media/image4410.png"/><Relationship Id="rId39" Type="http://schemas.openxmlformats.org/officeDocument/2006/relationships/customXml" Target="../ink/ink3408.xml"/><Relationship Id="rId265" Type="http://schemas.openxmlformats.org/officeDocument/2006/relationships/image" Target="../media/image14660.png"/><Relationship Id="rId286" Type="http://schemas.openxmlformats.org/officeDocument/2006/relationships/customXml" Target="../ink/ink3534.xml"/><Relationship Id="rId50" Type="http://schemas.openxmlformats.org/officeDocument/2006/relationships/image" Target="../media/image13620.png"/><Relationship Id="rId104" Type="http://schemas.openxmlformats.org/officeDocument/2006/relationships/image" Target="../media/image13880.png"/><Relationship Id="rId125" Type="http://schemas.openxmlformats.org/officeDocument/2006/relationships/customXml" Target="../ink/ink3451.xml"/><Relationship Id="rId146" Type="http://schemas.openxmlformats.org/officeDocument/2006/relationships/customXml" Target="../ink/ink3462.xml"/><Relationship Id="rId167" Type="http://schemas.openxmlformats.org/officeDocument/2006/relationships/image" Target="../media/image14180.png"/><Relationship Id="rId188" Type="http://schemas.openxmlformats.org/officeDocument/2006/relationships/customXml" Target="../ink/ink3483.xml"/><Relationship Id="rId311" Type="http://schemas.openxmlformats.org/officeDocument/2006/relationships/customXml" Target="../ink/ink3547.xml"/><Relationship Id="rId332" Type="http://schemas.openxmlformats.org/officeDocument/2006/relationships/image" Target="../media/image18240.png"/><Relationship Id="rId353" Type="http://schemas.openxmlformats.org/officeDocument/2006/relationships/image" Target="../media/image18330.png"/><Relationship Id="rId374" Type="http://schemas.openxmlformats.org/officeDocument/2006/relationships/customXml" Target="../ink/ink3579.xml"/><Relationship Id="rId395" Type="http://schemas.openxmlformats.org/officeDocument/2006/relationships/image" Target="../media/image18530.png"/><Relationship Id="rId409" Type="http://schemas.openxmlformats.org/officeDocument/2006/relationships/image" Target="../media/image18600.png"/><Relationship Id="rId71" Type="http://schemas.openxmlformats.org/officeDocument/2006/relationships/customXml" Target="../ink/ink3424.xml"/><Relationship Id="rId92" Type="http://schemas.openxmlformats.org/officeDocument/2006/relationships/image" Target="../media/image13820.png"/><Relationship Id="rId213" Type="http://schemas.openxmlformats.org/officeDocument/2006/relationships/customXml" Target="../ink/ink3496.xml"/><Relationship Id="rId234" Type="http://schemas.openxmlformats.org/officeDocument/2006/relationships/customXml" Target="../ink/ink3507.xml"/><Relationship Id="rId420" Type="http://schemas.openxmlformats.org/officeDocument/2006/relationships/customXml" Target="../ink/ink3602.xml"/><Relationship Id="rId2" Type="http://schemas.openxmlformats.org/officeDocument/2006/relationships/image" Target="../media/image2278.png"/><Relationship Id="rId255" Type="http://schemas.openxmlformats.org/officeDocument/2006/relationships/image" Target="../media/image14610.png"/><Relationship Id="rId276" Type="http://schemas.openxmlformats.org/officeDocument/2006/relationships/customXml" Target="../ink/ink3529.xml"/><Relationship Id="rId297" Type="http://schemas.openxmlformats.org/officeDocument/2006/relationships/image" Target="../media/image14810.png"/><Relationship Id="rId40" Type="http://schemas.openxmlformats.org/officeDocument/2006/relationships/image" Target="../media/image13570.png"/><Relationship Id="rId115" Type="http://schemas.openxmlformats.org/officeDocument/2006/relationships/customXml" Target="../ink/ink3446.xml"/><Relationship Id="rId136" Type="http://schemas.openxmlformats.org/officeDocument/2006/relationships/image" Target="../media/image14030.png"/><Relationship Id="rId157" Type="http://schemas.openxmlformats.org/officeDocument/2006/relationships/image" Target="../media/image14130.png"/><Relationship Id="rId178" Type="http://schemas.openxmlformats.org/officeDocument/2006/relationships/customXml" Target="../ink/ink3478.xml"/><Relationship Id="rId301" Type="http://schemas.openxmlformats.org/officeDocument/2006/relationships/image" Target="../media/image18100.png"/><Relationship Id="rId322" Type="http://schemas.openxmlformats.org/officeDocument/2006/relationships/image" Target="../media/image18190.png"/><Relationship Id="rId343" Type="http://schemas.openxmlformats.org/officeDocument/2006/relationships/customXml" Target="../ink/ink3563.xml"/><Relationship Id="rId364" Type="http://schemas.openxmlformats.org/officeDocument/2006/relationships/customXml" Target="../ink/ink3574.xml"/><Relationship Id="rId61" Type="http://schemas.openxmlformats.org/officeDocument/2006/relationships/customXml" Target="../ink/ink3419.xml"/><Relationship Id="rId82" Type="http://schemas.openxmlformats.org/officeDocument/2006/relationships/image" Target="../media/image13770.png"/><Relationship Id="rId199" Type="http://schemas.openxmlformats.org/officeDocument/2006/relationships/image" Target="../media/image14340.png"/><Relationship Id="rId203" Type="http://schemas.openxmlformats.org/officeDocument/2006/relationships/image" Target="../media/image14360.png"/><Relationship Id="rId385" Type="http://schemas.openxmlformats.org/officeDocument/2006/relationships/image" Target="../media/image18480.png"/><Relationship Id="rId19" Type="http://schemas.openxmlformats.org/officeDocument/2006/relationships/customXml" Target="../ink/ink3402.xml"/><Relationship Id="rId224" Type="http://schemas.openxmlformats.org/officeDocument/2006/relationships/image" Target="../media/image14460.png"/><Relationship Id="rId245" Type="http://schemas.openxmlformats.org/officeDocument/2006/relationships/image" Target="../media/image14560.png"/><Relationship Id="rId266" Type="http://schemas.openxmlformats.org/officeDocument/2006/relationships/customXml" Target="../ink/ink3523.xml"/><Relationship Id="rId287" Type="http://schemas.openxmlformats.org/officeDocument/2006/relationships/image" Target="../media/image14760.png"/><Relationship Id="rId410" Type="http://schemas.openxmlformats.org/officeDocument/2006/relationships/customXml" Target="../ink/ink3597.xml"/><Relationship Id="rId105" Type="http://schemas.openxmlformats.org/officeDocument/2006/relationships/customXml" Target="../ink/ink3441.xml"/><Relationship Id="rId126" Type="http://schemas.openxmlformats.org/officeDocument/2006/relationships/image" Target="../media/image13990.png"/><Relationship Id="rId147" Type="http://schemas.openxmlformats.org/officeDocument/2006/relationships/image" Target="../media/image14080.png"/><Relationship Id="rId168" Type="http://schemas.openxmlformats.org/officeDocument/2006/relationships/customXml" Target="../ink/ink3473.xml"/><Relationship Id="rId312" Type="http://schemas.openxmlformats.org/officeDocument/2006/relationships/image" Target="../media/image18140.png"/><Relationship Id="rId333" Type="http://schemas.openxmlformats.org/officeDocument/2006/relationships/customXml" Target="../ink/ink3558.xml"/><Relationship Id="rId354" Type="http://schemas.openxmlformats.org/officeDocument/2006/relationships/customXml" Target="../ink/ink3569.xml"/><Relationship Id="rId51" Type="http://schemas.openxmlformats.org/officeDocument/2006/relationships/customXml" Target="../ink/ink3414.xml"/><Relationship Id="rId72" Type="http://schemas.openxmlformats.org/officeDocument/2006/relationships/image" Target="../media/image13720.png"/><Relationship Id="rId93" Type="http://schemas.openxmlformats.org/officeDocument/2006/relationships/customXml" Target="../ink/ink3435.xml"/><Relationship Id="rId189" Type="http://schemas.openxmlformats.org/officeDocument/2006/relationships/image" Target="../media/image14290.png"/><Relationship Id="rId375" Type="http://schemas.openxmlformats.org/officeDocument/2006/relationships/image" Target="../media/image18440.png"/><Relationship Id="rId396" Type="http://schemas.openxmlformats.org/officeDocument/2006/relationships/customXml" Target="../ink/ink3590.xml"/><Relationship Id="rId3" Type="http://schemas.openxmlformats.org/officeDocument/2006/relationships/customXml" Target="../ink/ink3397.xml"/><Relationship Id="rId214" Type="http://schemas.openxmlformats.org/officeDocument/2006/relationships/image" Target="../media/image14410.png"/><Relationship Id="rId235" Type="http://schemas.openxmlformats.org/officeDocument/2006/relationships/image" Target="../media/image14510.png"/><Relationship Id="rId256" Type="http://schemas.openxmlformats.org/officeDocument/2006/relationships/customXml" Target="../ink/ink3518.xml"/><Relationship Id="rId277" Type="http://schemas.openxmlformats.org/officeDocument/2006/relationships/image" Target="../media/image14710.png"/><Relationship Id="rId298" Type="http://schemas.openxmlformats.org/officeDocument/2006/relationships/customXml" Target="../ink/ink3540.xml"/><Relationship Id="rId400" Type="http://schemas.openxmlformats.org/officeDocument/2006/relationships/customXml" Target="../ink/ink3592.xml"/><Relationship Id="rId421" Type="http://schemas.openxmlformats.org/officeDocument/2006/relationships/image" Target="../media/image18660.png"/><Relationship Id="rId116" Type="http://schemas.openxmlformats.org/officeDocument/2006/relationships/image" Target="../media/image13940.png"/><Relationship Id="rId137" Type="http://schemas.openxmlformats.org/officeDocument/2006/relationships/customXml" Target="../ink/ink3457.xml"/><Relationship Id="rId158" Type="http://schemas.openxmlformats.org/officeDocument/2006/relationships/customXml" Target="../ink/ink3468.xml"/><Relationship Id="rId302" Type="http://schemas.openxmlformats.org/officeDocument/2006/relationships/customXml" Target="../ink/ink3542.xml"/><Relationship Id="rId323" Type="http://schemas.openxmlformats.org/officeDocument/2006/relationships/customXml" Target="../ink/ink3553.xml"/><Relationship Id="rId344" Type="http://schemas.openxmlformats.org/officeDocument/2006/relationships/image" Target="../media/image18290.png"/><Relationship Id="rId20" Type="http://schemas.openxmlformats.org/officeDocument/2006/relationships/image" Target="../media/image4420.png"/><Relationship Id="rId41" Type="http://schemas.openxmlformats.org/officeDocument/2006/relationships/customXml" Target="../ink/ink3409.xml"/><Relationship Id="rId62" Type="http://schemas.openxmlformats.org/officeDocument/2006/relationships/image" Target="../media/image13670.png"/><Relationship Id="rId83" Type="http://schemas.openxmlformats.org/officeDocument/2006/relationships/customXml" Target="../ink/ink3430.xml"/><Relationship Id="rId179" Type="http://schemas.openxmlformats.org/officeDocument/2006/relationships/image" Target="../media/image14240.png"/><Relationship Id="rId365" Type="http://schemas.openxmlformats.org/officeDocument/2006/relationships/image" Target="../media/image18390.png"/><Relationship Id="rId386" Type="http://schemas.openxmlformats.org/officeDocument/2006/relationships/customXml" Target="../ink/ink3585.xml"/><Relationship Id="rId190" Type="http://schemas.openxmlformats.org/officeDocument/2006/relationships/customXml" Target="../ink/ink3484.xml"/><Relationship Id="rId204" Type="http://schemas.openxmlformats.org/officeDocument/2006/relationships/customXml" Target="../ink/ink3491.xml"/><Relationship Id="rId225" Type="http://schemas.openxmlformats.org/officeDocument/2006/relationships/customXml" Target="../ink/ink3502.xml"/><Relationship Id="rId246" Type="http://schemas.openxmlformats.org/officeDocument/2006/relationships/customXml" Target="../ink/ink3513.xml"/><Relationship Id="rId267" Type="http://schemas.openxmlformats.org/officeDocument/2006/relationships/image" Target="../media/image14670.png"/><Relationship Id="rId288" Type="http://schemas.openxmlformats.org/officeDocument/2006/relationships/customXml" Target="../ink/ink3535.xml"/><Relationship Id="rId411" Type="http://schemas.openxmlformats.org/officeDocument/2006/relationships/image" Target="../media/image18610.png"/><Relationship Id="rId106" Type="http://schemas.openxmlformats.org/officeDocument/2006/relationships/image" Target="../media/image13890.png"/><Relationship Id="rId127" Type="http://schemas.openxmlformats.org/officeDocument/2006/relationships/customXml" Target="../ink/ink3452.xml"/><Relationship Id="rId313" Type="http://schemas.openxmlformats.org/officeDocument/2006/relationships/customXml" Target="../ink/ink3548.xml"/><Relationship Id="rId10" Type="http://schemas.openxmlformats.org/officeDocument/2006/relationships/image" Target="../media/image19500.png"/><Relationship Id="rId52" Type="http://schemas.openxmlformats.org/officeDocument/2006/relationships/image" Target="../media/image13630.png"/><Relationship Id="rId73" Type="http://schemas.openxmlformats.org/officeDocument/2006/relationships/customXml" Target="../ink/ink3425.xml"/><Relationship Id="rId94" Type="http://schemas.openxmlformats.org/officeDocument/2006/relationships/image" Target="../media/image13830.png"/><Relationship Id="rId148" Type="http://schemas.openxmlformats.org/officeDocument/2006/relationships/customXml" Target="../ink/ink3463.xml"/><Relationship Id="rId169" Type="http://schemas.openxmlformats.org/officeDocument/2006/relationships/image" Target="../media/image14190.png"/><Relationship Id="rId334" Type="http://schemas.openxmlformats.org/officeDocument/2006/relationships/image" Target="../media/image18250.png"/><Relationship Id="rId355" Type="http://schemas.openxmlformats.org/officeDocument/2006/relationships/image" Target="../media/image18340.png"/><Relationship Id="rId376" Type="http://schemas.openxmlformats.org/officeDocument/2006/relationships/customXml" Target="../ink/ink3580.xml"/><Relationship Id="rId397" Type="http://schemas.openxmlformats.org/officeDocument/2006/relationships/image" Target="../media/image18540.png"/><Relationship Id="rId180" Type="http://schemas.openxmlformats.org/officeDocument/2006/relationships/customXml" Target="../ink/ink3479.xml"/><Relationship Id="rId215" Type="http://schemas.openxmlformats.org/officeDocument/2006/relationships/customXml" Target="../ink/ink3497.xml"/><Relationship Id="rId236" Type="http://schemas.openxmlformats.org/officeDocument/2006/relationships/customXml" Target="../ink/ink3508.xml"/><Relationship Id="rId257" Type="http://schemas.openxmlformats.org/officeDocument/2006/relationships/image" Target="../media/image14620.png"/><Relationship Id="rId278" Type="http://schemas.openxmlformats.org/officeDocument/2006/relationships/customXml" Target="../ink/ink3530.xml"/><Relationship Id="rId401" Type="http://schemas.openxmlformats.org/officeDocument/2006/relationships/image" Target="../media/image18560.png"/><Relationship Id="rId303" Type="http://schemas.openxmlformats.org/officeDocument/2006/relationships/image" Target="../media/image18110.png"/><Relationship Id="rId42" Type="http://schemas.openxmlformats.org/officeDocument/2006/relationships/image" Target="../media/image13580.png"/><Relationship Id="rId84" Type="http://schemas.openxmlformats.org/officeDocument/2006/relationships/image" Target="../media/image13780.png"/><Relationship Id="rId138" Type="http://schemas.openxmlformats.org/officeDocument/2006/relationships/image" Target="../media/image14040.png"/><Relationship Id="rId345" Type="http://schemas.openxmlformats.org/officeDocument/2006/relationships/customXml" Target="../ink/ink3564.xml"/><Relationship Id="rId387" Type="http://schemas.openxmlformats.org/officeDocument/2006/relationships/image" Target="../media/image18490.png"/><Relationship Id="rId191" Type="http://schemas.openxmlformats.org/officeDocument/2006/relationships/image" Target="../media/image14300.png"/><Relationship Id="rId205" Type="http://schemas.openxmlformats.org/officeDocument/2006/relationships/image" Target="../media/image14370.png"/><Relationship Id="rId247" Type="http://schemas.openxmlformats.org/officeDocument/2006/relationships/image" Target="../media/image14570.png"/><Relationship Id="rId412" Type="http://schemas.openxmlformats.org/officeDocument/2006/relationships/customXml" Target="../ink/ink3598.xml"/><Relationship Id="rId107" Type="http://schemas.openxmlformats.org/officeDocument/2006/relationships/customXml" Target="../ink/ink3442.xml"/><Relationship Id="rId289" Type="http://schemas.openxmlformats.org/officeDocument/2006/relationships/image" Target="../media/image14770.png"/><Relationship Id="rId11" Type="http://schemas.openxmlformats.org/officeDocument/2006/relationships/customXml" Target="../ink/ink3398.xml"/><Relationship Id="rId53" Type="http://schemas.openxmlformats.org/officeDocument/2006/relationships/customXml" Target="../ink/ink3415.xml"/><Relationship Id="rId149" Type="http://schemas.openxmlformats.org/officeDocument/2006/relationships/image" Target="../media/image14090.png"/><Relationship Id="rId314" Type="http://schemas.openxmlformats.org/officeDocument/2006/relationships/image" Target="../media/image18150.png"/><Relationship Id="rId356" Type="http://schemas.openxmlformats.org/officeDocument/2006/relationships/customXml" Target="../ink/ink3570.xml"/><Relationship Id="rId398" Type="http://schemas.openxmlformats.org/officeDocument/2006/relationships/customXml" Target="../ink/ink3591.xml"/><Relationship Id="rId95" Type="http://schemas.openxmlformats.org/officeDocument/2006/relationships/customXml" Target="../ink/ink3436.xml"/><Relationship Id="rId160" Type="http://schemas.openxmlformats.org/officeDocument/2006/relationships/customXml" Target="../ink/ink3469.xml"/><Relationship Id="rId216" Type="http://schemas.openxmlformats.org/officeDocument/2006/relationships/image" Target="../media/image14420.png"/><Relationship Id="rId258" Type="http://schemas.openxmlformats.org/officeDocument/2006/relationships/customXml" Target="../ink/ink3519.xml"/><Relationship Id="rId22" Type="http://schemas.openxmlformats.org/officeDocument/2006/relationships/image" Target="../media/image4430.png"/><Relationship Id="rId64" Type="http://schemas.openxmlformats.org/officeDocument/2006/relationships/image" Target="../media/image13680.png"/><Relationship Id="rId118" Type="http://schemas.openxmlformats.org/officeDocument/2006/relationships/image" Target="../media/image13950.png"/><Relationship Id="rId325" Type="http://schemas.openxmlformats.org/officeDocument/2006/relationships/customXml" Target="../ink/ink3554.xml"/><Relationship Id="rId367" Type="http://schemas.openxmlformats.org/officeDocument/2006/relationships/image" Target="../media/image18400.png"/><Relationship Id="rId171" Type="http://schemas.openxmlformats.org/officeDocument/2006/relationships/image" Target="../media/image14200.png"/><Relationship Id="rId227" Type="http://schemas.openxmlformats.org/officeDocument/2006/relationships/image" Target="../media/image14470.png"/><Relationship Id="rId269" Type="http://schemas.openxmlformats.org/officeDocument/2006/relationships/image" Target="../media/image14680.png"/><Relationship Id="rId33" Type="http://schemas.openxmlformats.org/officeDocument/2006/relationships/customXml" Target="../ink/ink3405.xml"/><Relationship Id="rId129" Type="http://schemas.openxmlformats.org/officeDocument/2006/relationships/customXml" Target="../ink/ink3453.xml"/><Relationship Id="rId280" Type="http://schemas.openxmlformats.org/officeDocument/2006/relationships/customXml" Target="../ink/ink3531.xml"/><Relationship Id="rId336" Type="http://schemas.openxmlformats.org/officeDocument/2006/relationships/image" Target="../media/image15031.png"/><Relationship Id="rId75" Type="http://schemas.openxmlformats.org/officeDocument/2006/relationships/customXml" Target="../ink/ink3426.xml"/><Relationship Id="rId140" Type="http://schemas.openxmlformats.org/officeDocument/2006/relationships/image" Target="../media/image14050.png"/><Relationship Id="rId182" Type="http://schemas.openxmlformats.org/officeDocument/2006/relationships/customXml" Target="../ink/ink3480.xml"/><Relationship Id="rId378" Type="http://schemas.openxmlformats.org/officeDocument/2006/relationships/customXml" Target="../ink/ink3581.xml"/><Relationship Id="rId403" Type="http://schemas.openxmlformats.org/officeDocument/2006/relationships/image" Target="../media/image18570.png"/><Relationship Id="rId238" Type="http://schemas.openxmlformats.org/officeDocument/2006/relationships/customXml" Target="../ink/ink3509.xml"/><Relationship Id="rId291" Type="http://schemas.openxmlformats.org/officeDocument/2006/relationships/image" Target="../media/image14780.png"/><Relationship Id="rId305" Type="http://schemas.openxmlformats.org/officeDocument/2006/relationships/image" Target="../media/image18120.png"/><Relationship Id="rId347" Type="http://schemas.openxmlformats.org/officeDocument/2006/relationships/customXml" Target="../ink/ink3565.xml"/><Relationship Id="rId44" Type="http://schemas.openxmlformats.org/officeDocument/2006/relationships/image" Target="../media/image13590.png"/><Relationship Id="rId86" Type="http://schemas.openxmlformats.org/officeDocument/2006/relationships/image" Target="../media/image13790.png"/><Relationship Id="rId151" Type="http://schemas.openxmlformats.org/officeDocument/2006/relationships/image" Target="../media/image14100.png"/><Relationship Id="rId389" Type="http://schemas.openxmlformats.org/officeDocument/2006/relationships/image" Target="../media/image18500.png"/><Relationship Id="rId193" Type="http://schemas.openxmlformats.org/officeDocument/2006/relationships/image" Target="../media/image14310.png"/><Relationship Id="rId207" Type="http://schemas.openxmlformats.org/officeDocument/2006/relationships/image" Target="../media/image14380.png"/><Relationship Id="rId249" Type="http://schemas.openxmlformats.org/officeDocument/2006/relationships/image" Target="../media/image14580.png"/><Relationship Id="rId414" Type="http://schemas.openxmlformats.org/officeDocument/2006/relationships/customXml" Target="../ink/ink3599.xml"/><Relationship Id="rId13" Type="http://schemas.openxmlformats.org/officeDocument/2006/relationships/customXml" Target="../ink/ink3399.xml"/><Relationship Id="rId109" Type="http://schemas.openxmlformats.org/officeDocument/2006/relationships/customXml" Target="../ink/ink3443.xml"/><Relationship Id="rId260" Type="http://schemas.openxmlformats.org/officeDocument/2006/relationships/customXml" Target="../ink/ink3520.xml"/><Relationship Id="rId316" Type="http://schemas.openxmlformats.org/officeDocument/2006/relationships/image" Target="../media/image18160.png"/><Relationship Id="rId55" Type="http://schemas.openxmlformats.org/officeDocument/2006/relationships/customXml" Target="../ink/ink3416.xml"/><Relationship Id="rId97" Type="http://schemas.openxmlformats.org/officeDocument/2006/relationships/customXml" Target="../ink/ink3437.xml"/><Relationship Id="rId120" Type="http://schemas.openxmlformats.org/officeDocument/2006/relationships/image" Target="../media/image13960.png"/><Relationship Id="rId358" Type="http://schemas.openxmlformats.org/officeDocument/2006/relationships/customXml" Target="../ink/ink3571.xml"/><Relationship Id="rId162" Type="http://schemas.openxmlformats.org/officeDocument/2006/relationships/customXml" Target="../ink/ink3470.xml"/><Relationship Id="rId218" Type="http://schemas.openxmlformats.org/officeDocument/2006/relationships/image" Target="../media/image14430.png"/><Relationship Id="rId271" Type="http://schemas.openxmlformats.org/officeDocument/2006/relationships/customXml" Target="../ink/ink3526.xml"/><Relationship Id="rId66" Type="http://schemas.openxmlformats.org/officeDocument/2006/relationships/image" Target="../media/image13690.png"/><Relationship Id="rId131" Type="http://schemas.openxmlformats.org/officeDocument/2006/relationships/customXml" Target="../ink/ink3454.xml"/><Relationship Id="rId327" Type="http://schemas.openxmlformats.org/officeDocument/2006/relationships/customXml" Target="../ink/ink3555.xml"/><Relationship Id="rId369" Type="http://schemas.openxmlformats.org/officeDocument/2006/relationships/image" Target="../media/image18410.png"/><Relationship Id="rId173" Type="http://schemas.openxmlformats.org/officeDocument/2006/relationships/image" Target="../media/image14210.png"/><Relationship Id="rId229" Type="http://schemas.openxmlformats.org/officeDocument/2006/relationships/image" Target="../media/image14480.png"/><Relationship Id="rId380" Type="http://schemas.openxmlformats.org/officeDocument/2006/relationships/customXml" Target="../ink/ink3582.xml"/><Relationship Id="rId240" Type="http://schemas.openxmlformats.org/officeDocument/2006/relationships/customXml" Target="../ink/ink3510.xml"/><Relationship Id="rId35" Type="http://schemas.openxmlformats.org/officeDocument/2006/relationships/customXml" Target="../ink/ink3406.xml"/><Relationship Id="rId77" Type="http://schemas.openxmlformats.org/officeDocument/2006/relationships/customXml" Target="../ink/ink3427.xml"/><Relationship Id="rId100" Type="http://schemas.openxmlformats.org/officeDocument/2006/relationships/image" Target="../media/image13860.png"/><Relationship Id="rId282" Type="http://schemas.openxmlformats.org/officeDocument/2006/relationships/customXml" Target="../ink/ink3532.xml"/><Relationship Id="rId338" Type="http://schemas.openxmlformats.org/officeDocument/2006/relationships/image" Target="../media/image18260.png"/><Relationship Id="rId142" Type="http://schemas.openxmlformats.org/officeDocument/2006/relationships/customXml" Target="../ink/ink3460.xml"/><Relationship Id="rId184" Type="http://schemas.openxmlformats.org/officeDocument/2006/relationships/customXml" Target="../ink/ink3481.xml"/><Relationship Id="rId391" Type="http://schemas.openxmlformats.org/officeDocument/2006/relationships/image" Target="../media/image18510.png"/><Relationship Id="rId405" Type="http://schemas.openxmlformats.org/officeDocument/2006/relationships/image" Target="../media/image18580.png"/><Relationship Id="rId251" Type="http://schemas.openxmlformats.org/officeDocument/2006/relationships/image" Target="../media/image14590.png"/><Relationship Id="rId46" Type="http://schemas.openxmlformats.org/officeDocument/2006/relationships/image" Target="../media/image13600.png"/><Relationship Id="rId293" Type="http://schemas.openxmlformats.org/officeDocument/2006/relationships/image" Target="../media/image14790.png"/><Relationship Id="rId307" Type="http://schemas.openxmlformats.org/officeDocument/2006/relationships/image" Target="../media/image17420.png"/><Relationship Id="rId349" Type="http://schemas.openxmlformats.org/officeDocument/2006/relationships/customXml" Target="../ink/ink3566.xml"/><Relationship Id="rId88" Type="http://schemas.openxmlformats.org/officeDocument/2006/relationships/image" Target="../media/image13800.png"/><Relationship Id="rId111" Type="http://schemas.openxmlformats.org/officeDocument/2006/relationships/customXml" Target="../ink/ink3444.xml"/><Relationship Id="rId153" Type="http://schemas.openxmlformats.org/officeDocument/2006/relationships/image" Target="../media/image14110.png"/><Relationship Id="rId195" Type="http://schemas.openxmlformats.org/officeDocument/2006/relationships/image" Target="../media/image14320.png"/><Relationship Id="rId209" Type="http://schemas.openxmlformats.org/officeDocument/2006/relationships/image" Target="../media/image14390.png"/><Relationship Id="rId360" Type="http://schemas.openxmlformats.org/officeDocument/2006/relationships/customXml" Target="../ink/ink3572.xml"/><Relationship Id="rId416" Type="http://schemas.openxmlformats.org/officeDocument/2006/relationships/customXml" Target="../ink/ink3600.xml"/><Relationship Id="rId220" Type="http://schemas.openxmlformats.org/officeDocument/2006/relationships/image" Target="../media/image14440.png"/><Relationship Id="rId15" Type="http://schemas.openxmlformats.org/officeDocument/2006/relationships/customXml" Target="../ink/ink3400.xml"/><Relationship Id="rId57" Type="http://schemas.openxmlformats.org/officeDocument/2006/relationships/customXml" Target="../ink/ink3417.xml"/><Relationship Id="rId262" Type="http://schemas.openxmlformats.org/officeDocument/2006/relationships/customXml" Target="../ink/ink3521.xml"/><Relationship Id="rId318" Type="http://schemas.openxmlformats.org/officeDocument/2006/relationships/image" Target="../media/image18170.png"/><Relationship Id="rId99" Type="http://schemas.openxmlformats.org/officeDocument/2006/relationships/customXml" Target="../ink/ink3438.xml"/><Relationship Id="rId122" Type="http://schemas.openxmlformats.org/officeDocument/2006/relationships/image" Target="../media/image13970.png"/><Relationship Id="rId164" Type="http://schemas.openxmlformats.org/officeDocument/2006/relationships/customXml" Target="../ink/ink3471.xml"/><Relationship Id="rId371" Type="http://schemas.openxmlformats.org/officeDocument/2006/relationships/image" Target="../media/image18420.png"/><Relationship Id="rId231" Type="http://schemas.openxmlformats.org/officeDocument/2006/relationships/image" Target="../media/image14490.png"/><Relationship Id="rId273" Type="http://schemas.openxmlformats.org/officeDocument/2006/relationships/customXml" Target="../ink/ink3527.xml"/><Relationship Id="rId329" Type="http://schemas.openxmlformats.org/officeDocument/2006/relationships/customXml" Target="../ink/ink3556.xml"/><Relationship Id="rId68" Type="http://schemas.openxmlformats.org/officeDocument/2006/relationships/image" Target="../media/image13700.png"/><Relationship Id="rId133" Type="http://schemas.openxmlformats.org/officeDocument/2006/relationships/customXml" Target="../ink/ink3455.xml"/><Relationship Id="rId175" Type="http://schemas.openxmlformats.org/officeDocument/2006/relationships/image" Target="../media/image14220.png"/><Relationship Id="rId340" Type="http://schemas.openxmlformats.org/officeDocument/2006/relationships/image" Target="../media/image18270.png"/><Relationship Id="rId200" Type="http://schemas.openxmlformats.org/officeDocument/2006/relationships/customXml" Target="../ink/ink3489.xml"/><Relationship Id="rId382" Type="http://schemas.openxmlformats.org/officeDocument/2006/relationships/customXml" Target="../ink/ink3583.xml"/><Relationship Id="rId242" Type="http://schemas.openxmlformats.org/officeDocument/2006/relationships/customXml" Target="../ink/ink3511.xml"/><Relationship Id="rId284" Type="http://schemas.openxmlformats.org/officeDocument/2006/relationships/customXml" Target="../ink/ink3533.xml"/><Relationship Id="rId37" Type="http://schemas.openxmlformats.org/officeDocument/2006/relationships/customXml" Target="../ink/ink3407.xml"/><Relationship Id="rId79" Type="http://schemas.openxmlformats.org/officeDocument/2006/relationships/customXml" Target="../ink/ink3428.xml"/><Relationship Id="rId102" Type="http://schemas.openxmlformats.org/officeDocument/2006/relationships/image" Target="../media/image13870.png"/><Relationship Id="rId144" Type="http://schemas.openxmlformats.org/officeDocument/2006/relationships/customXml" Target="../ink/ink3461.xml"/><Relationship Id="rId90" Type="http://schemas.openxmlformats.org/officeDocument/2006/relationships/image" Target="../media/image13810.png"/><Relationship Id="rId186" Type="http://schemas.openxmlformats.org/officeDocument/2006/relationships/customXml" Target="../ink/ink3482.xml"/><Relationship Id="rId351" Type="http://schemas.openxmlformats.org/officeDocument/2006/relationships/customXml" Target="../ink/ink3567.xml"/><Relationship Id="rId393" Type="http://schemas.openxmlformats.org/officeDocument/2006/relationships/image" Target="../media/image18520.png"/><Relationship Id="rId407" Type="http://schemas.openxmlformats.org/officeDocument/2006/relationships/image" Target="../media/image18590.png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250.png"/><Relationship Id="rId42" Type="http://schemas.openxmlformats.org/officeDocument/2006/relationships/customXml" Target="../ink/ink3605.xml"/><Relationship Id="rId47" Type="http://schemas.openxmlformats.org/officeDocument/2006/relationships/image" Target="../media/image14900.png"/><Relationship Id="rId63" Type="http://schemas.openxmlformats.org/officeDocument/2006/relationships/image" Target="../media/image14980.png"/><Relationship Id="rId68" Type="http://schemas.openxmlformats.org/officeDocument/2006/relationships/customXml" Target="../ink/ink3618.xml"/><Relationship Id="rId84" Type="http://schemas.openxmlformats.org/officeDocument/2006/relationships/customXml" Target="../ink/ink3626.xml"/><Relationship Id="rId89" Type="http://schemas.openxmlformats.org/officeDocument/2006/relationships/image" Target="../media/image15110.png"/><Relationship Id="rId112" Type="http://schemas.openxmlformats.org/officeDocument/2006/relationships/customXml" Target="../ink/ink3640.xml"/><Relationship Id="rId107" Type="http://schemas.openxmlformats.org/officeDocument/2006/relationships/image" Target="../media/image15200.png"/><Relationship Id="rId53" Type="http://schemas.openxmlformats.org/officeDocument/2006/relationships/image" Target="../media/image14930.png"/><Relationship Id="rId58" Type="http://schemas.openxmlformats.org/officeDocument/2006/relationships/customXml" Target="../ink/ink3613.xml"/><Relationship Id="rId74" Type="http://schemas.openxmlformats.org/officeDocument/2006/relationships/customXml" Target="../ink/ink3621.xml"/><Relationship Id="rId79" Type="http://schemas.openxmlformats.org/officeDocument/2006/relationships/image" Target="../media/image15060.png"/><Relationship Id="rId102" Type="http://schemas.openxmlformats.org/officeDocument/2006/relationships/customXml" Target="../ink/ink3635.xml"/><Relationship Id="rId123" Type="http://schemas.openxmlformats.org/officeDocument/2006/relationships/image" Target="../media/image15280.png"/><Relationship Id="rId5" Type="http://schemas.openxmlformats.org/officeDocument/2006/relationships/image" Target="../media/image2282.png"/><Relationship Id="rId90" Type="http://schemas.openxmlformats.org/officeDocument/2006/relationships/customXml" Target="../ink/ink3629.xml"/><Relationship Id="rId95" Type="http://schemas.openxmlformats.org/officeDocument/2006/relationships/image" Target="../media/image15140.png"/><Relationship Id="rId43" Type="http://schemas.openxmlformats.org/officeDocument/2006/relationships/image" Target="../media/image4590.png"/><Relationship Id="rId48" Type="http://schemas.openxmlformats.org/officeDocument/2006/relationships/customXml" Target="../ink/ink3608.xml"/><Relationship Id="rId64" Type="http://schemas.openxmlformats.org/officeDocument/2006/relationships/customXml" Target="../ink/ink3616.xml"/><Relationship Id="rId69" Type="http://schemas.openxmlformats.org/officeDocument/2006/relationships/image" Target="../media/image15010.png"/><Relationship Id="rId113" Type="http://schemas.openxmlformats.org/officeDocument/2006/relationships/image" Target="../media/image15230.png"/><Relationship Id="rId118" Type="http://schemas.openxmlformats.org/officeDocument/2006/relationships/customXml" Target="../ink/ink3643.xml"/><Relationship Id="rId80" Type="http://schemas.openxmlformats.org/officeDocument/2006/relationships/customXml" Target="../ink/ink3624.xml"/><Relationship Id="rId85" Type="http://schemas.openxmlformats.org/officeDocument/2006/relationships/image" Target="../media/image15090.png"/><Relationship Id="rId3" Type="http://schemas.openxmlformats.org/officeDocument/2006/relationships/image" Target="../media/image2280.png"/><Relationship Id="rId46" Type="http://schemas.openxmlformats.org/officeDocument/2006/relationships/customXml" Target="../ink/ink3607.xml"/><Relationship Id="rId59" Type="http://schemas.openxmlformats.org/officeDocument/2006/relationships/image" Target="../media/image14960.png"/><Relationship Id="rId67" Type="http://schemas.openxmlformats.org/officeDocument/2006/relationships/image" Target="../media/image15000.png"/><Relationship Id="rId103" Type="http://schemas.openxmlformats.org/officeDocument/2006/relationships/image" Target="../media/image15180.png"/><Relationship Id="rId108" Type="http://schemas.openxmlformats.org/officeDocument/2006/relationships/customXml" Target="../ink/ink3638.xml"/><Relationship Id="rId116" Type="http://schemas.openxmlformats.org/officeDocument/2006/relationships/customXml" Target="../ink/ink3642.xml"/><Relationship Id="rId124" Type="http://schemas.openxmlformats.org/officeDocument/2006/relationships/customXml" Target="../ink/ink3646.xml"/><Relationship Id="rId41" Type="http://schemas.openxmlformats.org/officeDocument/2006/relationships/image" Target="../media/image193.png"/><Relationship Id="rId54" Type="http://schemas.openxmlformats.org/officeDocument/2006/relationships/customXml" Target="../ink/ink3611.xml"/><Relationship Id="rId62" Type="http://schemas.openxmlformats.org/officeDocument/2006/relationships/customXml" Target="../ink/ink3615.xml"/><Relationship Id="rId70" Type="http://schemas.openxmlformats.org/officeDocument/2006/relationships/customXml" Target="../ink/ink3619.xml"/><Relationship Id="rId75" Type="http://schemas.openxmlformats.org/officeDocument/2006/relationships/image" Target="../media/image15040.png"/><Relationship Id="rId83" Type="http://schemas.openxmlformats.org/officeDocument/2006/relationships/image" Target="../media/image15080.png"/><Relationship Id="rId88" Type="http://schemas.openxmlformats.org/officeDocument/2006/relationships/customXml" Target="../ink/ink3628.xml"/><Relationship Id="rId91" Type="http://schemas.openxmlformats.org/officeDocument/2006/relationships/image" Target="../media/image15120.png"/><Relationship Id="rId96" Type="http://schemas.openxmlformats.org/officeDocument/2006/relationships/customXml" Target="../ink/ink3632.xml"/><Relationship Id="rId111" Type="http://schemas.openxmlformats.org/officeDocument/2006/relationships/image" Target="../media/image152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83.png"/><Relationship Id="rId49" Type="http://schemas.openxmlformats.org/officeDocument/2006/relationships/image" Target="../media/image14910.png"/><Relationship Id="rId57" Type="http://schemas.openxmlformats.org/officeDocument/2006/relationships/image" Target="../media/image14950.png"/><Relationship Id="rId106" Type="http://schemas.openxmlformats.org/officeDocument/2006/relationships/customXml" Target="../ink/ink3637.xml"/><Relationship Id="rId114" Type="http://schemas.openxmlformats.org/officeDocument/2006/relationships/customXml" Target="../ink/ink3641.xml"/><Relationship Id="rId119" Type="http://schemas.openxmlformats.org/officeDocument/2006/relationships/image" Target="../media/image15260.png"/><Relationship Id="rId127" Type="http://schemas.openxmlformats.org/officeDocument/2006/relationships/image" Target="../media/image15300.png"/><Relationship Id="rId10" Type="http://schemas.openxmlformats.org/officeDocument/2006/relationships/customXml" Target="../ink/ink3604.xml"/><Relationship Id="rId44" Type="http://schemas.openxmlformats.org/officeDocument/2006/relationships/customXml" Target="../ink/ink3606.xml"/><Relationship Id="rId52" Type="http://schemas.openxmlformats.org/officeDocument/2006/relationships/customXml" Target="../ink/ink3610.xml"/><Relationship Id="rId60" Type="http://schemas.openxmlformats.org/officeDocument/2006/relationships/customXml" Target="../ink/ink3614.xml"/><Relationship Id="rId65" Type="http://schemas.openxmlformats.org/officeDocument/2006/relationships/image" Target="../media/image14990.png"/><Relationship Id="rId73" Type="http://schemas.openxmlformats.org/officeDocument/2006/relationships/image" Target="../media/image15030.png"/><Relationship Id="rId78" Type="http://schemas.openxmlformats.org/officeDocument/2006/relationships/customXml" Target="../ink/ink3623.xml"/><Relationship Id="rId81" Type="http://schemas.openxmlformats.org/officeDocument/2006/relationships/image" Target="../media/image15070.png"/><Relationship Id="rId86" Type="http://schemas.openxmlformats.org/officeDocument/2006/relationships/customXml" Target="../ink/ink3627.xml"/><Relationship Id="rId94" Type="http://schemas.openxmlformats.org/officeDocument/2006/relationships/customXml" Target="../ink/ink3631.xml"/><Relationship Id="rId99" Type="http://schemas.openxmlformats.org/officeDocument/2006/relationships/image" Target="../media/image15160.png"/><Relationship Id="rId101" Type="http://schemas.openxmlformats.org/officeDocument/2006/relationships/image" Target="../media/image15170.png"/><Relationship Id="rId122" Type="http://schemas.openxmlformats.org/officeDocument/2006/relationships/customXml" Target="../ink/ink3645.xml"/><Relationship Id="rId4" Type="http://schemas.openxmlformats.org/officeDocument/2006/relationships/image" Target="../media/image2281.png"/><Relationship Id="rId9" Type="http://schemas.openxmlformats.org/officeDocument/2006/relationships/image" Target="../media/image4580.png"/><Relationship Id="rId109" Type="http://schemas.openxmlformats.org/officeDocument/2006/relationships/image" Target="../media/image15210.png"/><Relationship Id="rId50" Type="http://schemas.openxmlformats.org/officeDocument/2006/relationships/customXml" Target="../ink/ink3609.xml"/><Relationship Id="rId55" Type="http://schemas.openxmlformats.org/officeDocument/2006/relationships/image" Target="../media/image14940.png"/><Relationship Id="rId76" Type="http://schemas.openxmlformats.org/officeDocument/2006/relationships/customXml" Target="../ink/ink3622.xml"/><Relationship Id="rId97" Type="http://schemas.openxmlformats.org/officeDocument/2006/relationships/image" Target="../media/image15150.png"/><Relationship Id="rId104" Type="http://schemas.openxmlformats.org/officeDocument/2006/relationships/customXml" Target="../ink/ink3636.xml"/><Relationship Id="rId120" Type="http://schemas.openxmlformats.org/officeDocument/2006/relationships/customXml" Target="../ink/ink3644.xml"/><Relationship Id="rId125" Type="http://schemas.openxmlformats.org/officeDocument/2006/relationships/image" Target="../media/image15290.png"/><Relationship Id="rId7" Type="http://schemas.openxmlformats.org/officeDocument/2006/relationships/image" Target="../media/image2284.png"/><Relationship Id="rId71" Type="http://schemas.openxmlformats.org/officeDocument/2006/relationships/image" Target="../media/image15020.png"/><Relationship Id="rId92" Type="http://schemas.openxmlformats.org/officeDocument/2006/relationships/customXml" Target="../ink/ink3630.xml"/><Relationship Id="rId2" Type="http://schemas.openxmlformats.org/officeDocument/2006/relationships/image" Target="../media/image2279.png"/><Relationship Id="rId45" Type="http://schemas.openxmlformats.org/officeDocument/2006/relationships/image" Target="../media/image14890.png"/><Relationship Id="rId66" Type="http://schemas.openxmlformats.org/officeDocument/2006/relationships/customXml" Target="../ink/ink3617.xml"/><Relationship Id="rId87" Type="http://schemas.openxmlformats.org/officeDocument/2006/relationships/image" Target="../media/image15100.png"/><Relationship Id="rId110" Type="http://schemas.openxmlformats.org/officeDocument/2006/relationships/customXml" Target="../ink/ink3639.xml"/><Relationship Id="rId115" Type="http://schemas.openxmlformats.org/officeDocument/2006/relationships/image" Target="../media/image15240.png"/><Relationship Id="rId61" Type="http://schemas.openxmlformats.org/officeDocument/2006/relationships/image" Target="../media/image14970.png"/><Relationship Id="rId82" Type="http://schemas.openxmlformats.org/officeDocument/2006/relationships/customXml" Target="../ink/ink3625.xml"/><Relationship Id="rId56" Type="http://schemas.openxmlformats.org/officeDocument/2006/relationships/customXml" Target="../ink/ink3612.xml"/><Relationship Id="rId77" Type="http://schemas.openxmlformats.org/officeDocument/2006/relationships/image" Target="../media/image15050.png"/><Relationship Id="rId100" Type="http://schemas.openxmlformats.org/officeDocument/2006/relationships/customXml" Target="../ink/ink3634.xml"/><Relationship Id="rId105" Type="http://schemas.openxmlformats.org/officeDocument/2006/relationships/image" Target="../media/image15190.png"/><Relationship Id="rId126" Type="http://schemas.openxmlformats.org/officeDocument/2006/relationships/customXml" Target="../ink/ink3647.xml"/><Relationship Id="rId8" Type="http://schemas.openxmlformats.org/officeDocument/2006/relationships/customXml" Target="../ink/ink3603.xml"/><Relationship Id="rId51" Type="http://schemas.openxmlformats.org/officeDocument/2006/relationships/image" Target="../media/image14920.png"/><Relationship Id="rId72" Type="http://schemas.openxmlformats.org/officeDocument/2006/relationships/customXml" Target="../ink/ink3620.xml"/><Relationship Id="rId93" Type="http://schemas.openxmlformats.org/officeDocument/2006/relationships/image" Target="../media/image15130.png"/><Relationship Id="rId98" Type="http://schemas.openxmlformats.org/officeDocument/2006/relationships/customXml" Target="../ink/ink3633.xml"/><Relationship Id="rId121" Type="http://schemas.openxmlformats.org/officeDocument/2006/relationships/image" Target="../media/image15270.png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705.xml"/><Relationship Id="rId299" Type="http://schemas.openxmlformats.org/officeDocument/2006/relationships/customXml" Target="../ink/ink3796.xml"/><Relationship Id="rId21" Type="http://schemas.openxmlformats.org/officeDocument/2006/relationships/customXml" Target="../ink/ink3657.xml"/><Relationship Id="rId63" Type="http://schemas.openxmlformats.org/officeDocument/2006/relationships/customXml" Target="../ink/ink3678.xml"/><Relationship Id="rId159" Type="http://schemas.openxmlformats.org/officeDocument/2006/relationships/customXml" Target="../ink/ink3726.xml"/><Relationship Id="rId324" Type="http://schemas.openxmlformats.org/officeDocument/2006/relationships/image" Target="../media/image20320.png"/><Relationship Id="rId170" Type="http://schemas.openxmlformats.org/officeDocument/2006/relationships/image" Target="../media/image19570.png"/><Relationship Id="rId226" Type="http://schemas.openxmlformats.org/officeDocument/2006/relationships/image" Target="../media/image19850.png"/><Relationship Id="rId268" Type="http://schemas.openxmlformats.org/officeDocument/2006/relationships/image" Target="../media/image20050.png"/><Relationship Id="rId32" Type="http://schemas.openxmlformats.org/officeDocument/2006/relationships/image" Target="../media/image18860.png"/><Relationship Id="rId74" Type="http://schemas.openxmlformats.org/officeDocument/2006/relationships/image" Target="../media/image19070.png"/><Relationship Id="rId128" Type="http://schemas.openxmlformats.org/officeDocument/2006/relationships/image" Target="../media/image19340.png"/><Relationship Id="rId5" Type="http://schemas.openxmlformats.org/officeDocument/2006/relationships/customXml" Target="../ink/ink3649.xml"/><Relationship Id="rId181" Type="http://schemas.openxmlformats.org/officeDocument/2006/relationships/customXml" Target="../ink/ink3737.xml"/><Relationship Id="rId237" Type="http://schemas.openxmlformats.org/officeDocument/2006/relationships/customXml" Target="../ink/ink3765.xml"/><Relationship Id="rId279" Type="http://schemas.openxmlformats.org/officeDocument/2006/relationships/customXml" Target="../ink/ink3786.xml"/><Relationship Id="rId43" Type="http://schemas.openxmlformats.org/officeDocument/2006/relationships/customXml" Target="../ink/ink3668.xml"/><Relationship Id="rId139" Type="http://schemas.openxmlformats.org/officeDocument/2006/relationships/customXml" Target="../ink/ink3716.xml"/><Relationship Id="rId290" Type="http://schemas.openxmlformats.org/officeDocument/2006/relationships/image" Target="../media/image15031.png"/><Relationship Id="rId304" Type="http://schemas.openxmlformats.org/officeDocument/2006/relationships/image" Target="../media/image20220.png"/><Relationship Id="rId85" Type="http://schemas.openxmlformats.org/officeDocument/2006/relationships/customXml" Target="../ink/ink3689.xml"/><Relationship Id="rId150" Type="http://schemas.openxmlformats.org/officeDocument/2006/relationships/image" Target="../media/image19450.png"/><Relationship Id="rId192" Type="http://schemas.openxmlformats.org/officeDocument/2006/relationships/image" Target="../media/image19680.png"/><Relationship Id="rId206" Type="http://schemas.openxmlformats.org/officeDocument/2006/relationships/image" Target="../media/image19750.png"/><Relationship Id="rId248" Type="http://schemas.openxmlformats.org/officeDocument/2006/relationships/image" Target="../media/image19960.png"/><Relationship Id="rId12" Type="http://schemas.openxmlformats.org/officeDocument/2006/relationships/image" Target="../media/image18760.png"/><Relationship Id="rId108" Type="http://schemas.openxmlformats.org/officeDocument/2006/relationships/image" Target="../media/image19240.png"/><Relationship Id="rId315" Type="http://schemas.openxmlformats.org/officeDocument/2006/relationships/customXml" Target="../ink/ink3804.xml"/><Relationship Id="rId54" Type="http://schemas.openxmlformats.org/officeDocument/2006/relationships/image" Target="../media/image18970.png"/><Relationship Id="rId96" Type="http://schemas.openxmlformats.org/officeDocument/2006/relationships/image" Target="../media/image19180.png"/><Relationship Id="rId161" Type="http://schemas.openxmlformats.org/officeDocument/2006/relationships/customXml" Target="../ink/ink3727.xml"/><Relationship Id="rId217" Type="http://schemas.openxmlformats.org/officeDocument/2006/relationships/customXml" Target="../ink/ink3755.xml"/><Relationship Id="rId259" Type="http://schemas.openxmlformats.org/officeDocument/2006/relationships/customXml" Target="../ink/ink3776.xml"/><Relationship Id="rId23" Type="http://schemas.openxmlformats.org/officeDocument/2006/relationships/customXml" Target="../ink/ink3658.xml"/><Relationship Id="rId119" Type="http://schemas.openxmlformats.org/officeDocument/2006/relationships/customXml" Target="../ink/ink3706.xml"/><Relationship Id="rId270" Type="http://schemas.openxmlformats.org/officeDocument/2006/relationships/image" Target="../media/image20060.png"/><Relationship Id="rId326" Type="http://schemas.openxmlformats.org/officeDocument/2006/relationships/image" Target="../media/image20330.png"/><Relationship Id="rId65" Type="http://schemas.openxmlformats.org/officeDocument/2006/relationships/customXml" Target="../ink/ink3679.xml"/><Relationship Id="rId130" Type="http://schemas.openxmlformats.org/officeDocument/2006/relationships/image" Target="../media/image19350.png"/><Relationship Id="rId172" Type="http://schemas.openxmlformats.org/officeDocument/2006/relationships/image" Target="../media/image19580.png"/><Relationship Id="rId228" Type="http://schemas.openxmlformats.org/officeDocument/2006/relationships/image" Target="../media/image19860.png"/><Relationship Id="rId281" Type="http://schemas.openxmlformats.org/officeDocument/2006/relationships/customXml" Target="../ink/ink3787.xml"/><Relationship Id="rId34" Type="http://schemas.openxmlformats.org/officeDocument/2006/relationships/image" Target="../media/image18870.png"/><Relationship Id="rId76" Type="http://schemas.openxmlformats.org/officeDocument/2006/relationships/image" Target="../media/image19080.png"/><Relationship Id="rId141" Type="http://schemas.openxmlformats.org/officeDocument/2006/relationships/customXml" Target="../ink/ink3717.xml"/><Relationship Id="rId7" Type="http://schemas.openxmlformats.org/officeDocument/2006/relationships/customXml" Target="../ink/ink3650.xml"/><Relationship Id="rId162" Type="http://schemas.openxmlformats.org/officeDocument/2006/relationships/image" Target="../media/image19530.png"/><Relationship Id="rId183" Type="http://schemas.openxmlformats.org/officeDocument/2006/relationships/customXml" Target="../ink/ink3738.xml"/><Relationship Id="rId218" Type="http://schemas.openxmlformats.org/officeDocument/2006/relationships/image" Target="../media/image19810.png"/><Relationship Id="rId239" Type="http://schemas.openxmlformats.org/officeDocument/2006/relationships/customXml" Target="../ink/ink3766.xml"/><Relationship Id="rId250" Type="http://schemas.openxmlformats.org/officeDocument/2006/relationships/image" Target="../media/image19970.png"/><Relationship Id="rId271" Type="http://schemas.openxmlformats.org/officeDocument/2006/relationships/customXml" Target="../ink/ink3782.xml"/><Relationship Id="rId292" Type="http://schemas.openxmlformats.org/officeDocument/2006/relationships/image" Target="../media/image20160.png"/><Relationship Id="rId306" Type="http://schemas.openxmlformats.org/officeDocument/2006/relationships/image" Target="../media/image20230.png"/><Relationship Id="rId24" Type="http://schemas.openxmlformats.org/officeDocument/2006/relationships/image" Target="../media/image18820.png"/><Relationship Id="rId45" Type="http://schemas.openxmlformats.org/officeDocument/2006/relationships/customXml" Target="../ink/ink3669.xml"/><Relationship Id="rId66" Type="http://schemas.openxmlformats.org/officeDocument/2006/relationships/image" Target="../media/image19030.png"/><Relationship Id="rId87" Type="http://schemas.openxmlformats.org/officeDocument/2006/relationships/customXml" Target="../ink/ink3690.xml"/><Relationship Id="rId110" Type="http://schemas.openxmlformats.org/officeDocument/2006/relationships/image" Target="../media/image19250.png"/><Relationship Id="rId131" Type="http://schemas.openxmlformats.org/officeDocument/2006/relationships/customXml" Target="../ink/ink3712.xml"/><Relationship Id="rId327" Type="http://schemas.openxmlformats.org/officeDocument/2006/relationships/customXml" Target="../ink/ink3810.xml"/><Relationship Id="rId152" Type="http://schemas.openxmlformats.org/officeDocument/2006/relationships/image" Target="../media/image19460.png"/><Relationship Id="rId173" Type="http://schemas.openxmlformats.org/officeDocument/2006/relationships/customXml" Target="../ink/ink3733.xml"/><Relationship Id="rId194" Type="http://schemas.openxmlformats.org/officeDocument/2006/relationships/image" Target="../media/image19690.png"/><Relationship Id="rId208" Type="http://schemas.openxmlformats.org/officeDocument/2006/relationships/image" Target="../media/image19760.png"/><Relationship Id="rId229" Type="http://schemas.openxmlformats.org/officeDocument/2006/relationships/customXml" Target="../ink/ink3761.xml"/><Relationship Id="rId240" Type="http://schemas.openxmlformats.org/officeDocument/2006/relationships/image" Target="../media/image19920.png"/><Relationship Id="rId261" Type="http://schemas.openxmlformats.org/officeDocument/2006/relationships/customXml" Target="../ink/ink3777.xml"/><Relationship Id="rId14" Type="http://schemas.openxmlformats.org/officeDocument/2006/relationships/image" Target="../media/image18770.png"/><Relationship Id="rId35" Type="http://schemas.openxmlformats.org/officeDocument/2006/relationships/customXml" Target="../ink/ink3664.xml"/><Relationship Id="rId56" Type="http://schemas.openxmlformats.org/officeDocument/2006/relationships/image" Target="../media/image18980.png"/><Relationship Id="rId77" Type="http://schemas.openxmlformats.org/officeDocument/2006/relationships/customXml" Target="../ink/ink3685.xml"/><Relationship Id="rId100" Type="http://schemas.openxmlformats.org/officeDocument/2006/relationships/image" Target="../media/image19200.png"/><Relationship Id="rId282" Type="http://schemas.openxmlformats.org/officeDocument/2006/relationships/image" Target="../media/image20120.png"/><Relationship Id="rId317" Type="http://schemas.openxmlformats.org/officeDocument/2006/relationships/customXml" Target="../ink/ink3805.xml"/><Relationship Id="rId8" Type="http://schemas.openxmlformats.org/officeDocument/2006/relationships/image" Target="../media/image18740.png"/><Relationship Id="rId98" Type="http://schemas.openxmlformats.org/officeDocument/2006/relationships/image" Target="../media/image19190.png"/><Relationship Id="rId121" Type="http://schemas.openxmlformats.org/officeDocument/2006/relationships/customXml" Target="../ink/ink3707.xml"/><Relationship Id="rId142" Type="http://schemas.openxmlformats.org/officeDocument/2006/relationships/image" Target="../media/image19410.png"/><Relationship Id="rId163" Type="http://schemas.openxmlformats.org/officeDocument/2006/relationships/customXml" Target="../ink/ink3728.xml"/><Relationship Id="rId184" Type="http://schemas.openxmlformats.org/officeDocument/2006/relationships/image" Target="../media/image19640.png"/><Relationship Id="rId219" Type="http://schemas.openxmlformats.org/officeDocument/2006/relationships/customXml" Target="../ink/ink3756.xml"/><Relationship Id="rId230" Type="http://schemas.openxmlformats.org/officeDocument/2006/relationships/image" Target="../media/image19870.png"/><Relationship Id="rId251" Type="http://schemas.openxmlformats.org/officeDocument/2006/relationships/customXml" Target="../ink/ink3772.xml"/><Relationship Id="rId25" Type="http://schemas.openxmlformats.org/officeDocument/2006/relationships/customXml" Target="../ink/ink3659.xml"/><Relationship Id="rId46" Type="http://schemas.openxmlformats.org/officeDocument/2006/relationships/image" Target="../media/image18930.png"/><Relationship Id="rId67" Type="http://schemas.openxmlformats.org/officeDocument/2006/relationships/customXml" Target="../ink/ink3680.xml"/><Relationship Id="rId272" Type="http://schemas.openxmlformats.org/officeDocument/2006/relationships/image" Target="../media/image20070.png"/><Relationship Id="rId293" Type="http://schemas.openxmlformats.org/officeDocument/2006/relationships/customXml" Target="../ink/ink3793.xml"/><Relationship Id="rId307" Type="http://schemas.openxmlformats.org/officeDocument/2006/relationships/customXml" Target="../ink/ink3800.xml"/><Relationship Id="rId328" Type="http://schemas.openxmlformats.org/officeDocument/2006/relationships/image" Target="../media/image20340.png"/><Relationship Id="rId88" Type="http://schemas.openxmlformats.org/officeDocument/2006/relationships/image" Target="../media/image19140.png"/><Relationship Id="rId111" Type="http://schemas.openxmlformats.org/officeDocument/2006/relationships/customXml" Target="../ink/ink3702.xml"/><Relationship Id="rId132" Type="http://schemas.openxmlformats.org/officeDocument/2006/relationships/image" Target="../media/image19360.png"/><Relationship Id="rId153" Type="http://schemas.openxmlformats.org/officeDocument/2006/relationships/customXml" Target="../ink/ink3723.xml"/><Relationship Id="rId174" Type="http://schemas.openxmlformats.org/officeDocument/2006/relationships/image" Target="../media/image19590.png"/><Relationship Id="rId195" Type="http://schemas.openxmlformats.org/officeDocument/2006/relationships/customXml" Target="../ink/ink3744.xml"/><Relationship Id="rId209" Type="http://schemas.openxmlformats.org/officeDocument/2006/relationships/customXml" Target="../ink/ink3751.xml"/><Relationship Id="rId220" Type="http://schemas.openxmlformats.org/officeDocument/2006/relationships/image" Target="../media/image19820.png"/><Relationship Id="rId241" Type="http://schemas.openxmlformats.org/officeDocument/2006/relationships/customXml" Target="../ink/ink3767.xml"/><Relationship Id="rId15" Type="http://schemas.openxmlformats.org/officeDocument/2006/relationships/customXml" Target="../ink/ink3654.xml"/><Relationship Id="rId36" Type="http://schemas.openxmlformats.org/officeDocument/2006/relationships/image" Target="../media/image18880.png"/><Relationship Id="rId57" Type="http://schemas.openxmlformats.org/officeDocument/2006/relationships/customXml" Target="../ink/ink3675.xml"/><Relationship Id="rId262" Type="http://schemas.openxmlformats.org/officeDocument/2006/relationships/image" Target="../media/image20020.png"/><Relationship Id="rId283" Type="http://schemas.openxmlformats.org/officeDocument/2006/relationships/customXml" Target="../ink/ink3788.xml"/><Relationship Id="rId318" Type="http://schemas.openxmlformats.org/officeDocument/2006/relationships/image" Target="../media/image20290.png"/><Relationship Id="rId78" Type="http://schemas.openxmlformats.org/officeDocument/2006/relationships/image" Target="../media/image19090.png"/><Relationship Id="rId99" Type="http://schemas.openxmlformats.org/officeDocument/2006/relationships/customXml" Target="../ink/ink3696.xml"/><Relationship Id="rId101" Type="http://schemas.openxmlformats.org/officeDocument/2006/relationships/customXml" Target="../ink/ink3697.xml"/><Relationship Id="rId122" Type="http://schemas.openxmlformats.org/officeDocument/2006/relationships/image" Target="../media/image19310.png"/><Relationship Id="rId143" Type="http://schemas.openxmlformats.org/officeDocument/2006/relationships/customXml" Target="../ink/ink3718.xml"/><Relationship Id="rId164" Type="http://schemas.openxmlformats.org/officeDocument/2006/relationships/image" Target="../media/image19540.png"/><Relationship Id="rId185" Type="http://schemas.openxmlformats.org/officeDocument/2006/relationships/customXml" Target="../ink/ink3739.xml"/><Relationship Id="rId9" Type="http://schemas.openxmlformats.org/officeDocument/2006/relationships/customXml" Target="../ink/ink3651.xml"/><Relationship Id="rId210" Type="http://schemas.openxmlformats.org/officeDocument/2006/relationships/image" Target="../media/image19770.png"/><Relationship Id="rId26" Type="http://schemas.openxmlformats.org/officeDocument/2006/relationships/image" Target="../media/image18830.png"/><Relationship Id="rId231" Type="http://schemas.openxmlformats.org/officeDocument/2006/relationships/customXml" Target="../ink/ink3762.xml"/><Relationship Id="rId252" Type="http://schemas.openxmlformats.org/officeDocument/2006/relationships/image" Target="../media/image19980.png"/><Relationship Id="rId273" Type="http://schemas.openxmlformats.org/officeDocument/2006/relationships/customXml" Target="../ink/ink3783.xml"/><Relationship Id="rId294" Type="http://schemas.openxmlformats.org/officeDocument/2006/relationships/image" Target="../media/image20170.png"/><Relationship Id="rId308" Type="http://schemas.openxmlformats.org/officeDocument/2006/relationships/image" Target="../media/image20240.png"/><Relationship Id="rId47" Type="http://schemas.openxmlformats.org/officeDocument/2006/relationships/customXml" Target="../ink/ink3670.xml"/><Relationship Id="rId68" Type="http://schemas.openxmlformats.org/officeDocument/2006/relationships/image" Target="../media/image19040.png"/><Relationship Id="rId89" Type="http://schemas.openxmlformats.org/officeDocument/2006/relationships/customXml" Target="../ink/ink3691.xml"/><Relationship Id="rId112" Type="http://schemas.openxmlformats.org/officeDocument/2006/relationships/image" Target="../media/image19260.png"/><Relationship Id="rId133" Type="http://schemas.openxmlformats.org/officeDocument/2006/relationships/customXml" Target="../ink/ink3713.xml"/><Relationship Id="rId154" Type="http://schemas.openxmlformats.org/officeDocument/2006/relationships/image" Target="../media/image19470.png"/><Relationship Id="rId175" Type="http://schemas.openxmlformats.org/officeDocument/2006/relationships/customXml" Target="../ink/ink3734.xml"/><Relationship Id="rId196" Type="http://schemas.openxmlformats.org/officeDocument/2006/relationships/image" Target="../media/image19700.png"/><Relationship Id="rId200" Type="http://schemas.openxmlformats.org/officeDocument/2006/relationships/image" Target="../media/image19720.png"/><Relationship Id="rId16" Type="http://schemas.openxmlformats.org/officeDocument/2006/relationships/image" Target="../media/image18780.png"/><Relationship Id="rId221" Type="http://schemas.openxmlformats.org/officeDocument/2006/relationships/customXml" Target="../ink/ink3757.xml"/><Relationship Id="rId242" Type="http://schemas.openxmlformats.org/officeDocument/2006/relationships/image" Target="../media/image19930.png"/><Relationship Id="rId263" Type="http://schemas.openxmlformats.org/officeDocument/2006/relationships/customXml" Target="../ink/ink3778.xml"/><Relationship Id="rId284" Type="http://schemas.openxmlformats.org/officeDocument/2006/relationships/image" Target="../media/image20130.png"/><Relationship Id="rId319" Type="http://schemas.openxmlformats.org/officeDocument/2006/relationships/customXml" Target="../ink/ink3806.xml"/><Relationship Id="rId37" Type="http://schemas.openxmlformats.org/officeDocument/2006/relationships/customXml" Target="../ink/ink3665.xml"/><Relationship Id="rId58" Type="http://schemas.openxmlformats.org/officeDocument/2006/relationships/image" Target="../media/image18990.png"/><Relationship Id="rId79" Type="http://schemas.openxmlformats.org/officeDocument/2006/relationships/customXml" Target="../ink/ink3686.xml"/><Relationship Id="rId102" Type="http://schemas.openxmlformats.org/officeDocument/2006/relationships/image" Target="../media/image19210.png"/><Relationship Id="rId123" Type="http://schemas.openxmlformats.org/officeDocument/2006/relationships/customXml" Target="../ink/ink3708.xml"/><Relationship Id="rId144" Type="http://schemas.openxmlformats.org/officeDocument/2006/relationships/image" Target="../media/image19420.png"/><Relationship Id="rId90" Type="http://schemas.openxmlformats.org/officeDocument/2006/relationships/image" Target="../media/image19150.png"/><Relationship Id="rId165" Type="http://schemas.openxmlformats.org/officeDocument/2006/relationships/customXml" Target="../ink/ink3729.xml"/><Relationship Id="rId186" Type="http://schemas.openxmlformats.org/officeDocument/2006/relationships/image" Target="../media/image19650.png"/><Relationship Id="rId211" Type="http://schemas.openxmlformats.org/officeDocument/2006/relationships/customXml" Target="../ink/ink3752.xml"/><Relationship Id="rId232" Type="http://schemas.openxmlformats.org/officeDocument/2006/relationships/image" Target="../media/image19880.png"/><Relationship Id="rId253" Type="http://schemas.openxmlformats.org/officeDocument/2006/relationships/customXml" Target="../ink/ink3773.xml"/><Relationship Id="rId274" Type="http://schemas.openxmlformats.org/officeDocument/2006/relationships/image" Target="../media/image20080.png"/><Relationship Id="rId295" Type="http://schemas.openxmlformats.org/officeDocument/2006/relationships/customXml" Target="../ink/ink3794.xml"/><Relationship Id="rId309" Type="http://schemas.openxmlformats.org/officeDocument/2006/relationships/customXml" Target="../ink/ink3801.xml"/><Relationship Id="rId27" Type="http://schemas.openxmlformats.org/officeDocument/2006/relationships/customXml" Target="../ink/ink3660.xml"/><Relationship Id="rId48" Type="http://schemas.openxmlformats.org/officeDocument/2006/relationships/image" Target="../media/image18940.png"/><Relationship Id="rId69" Type="http://schemas.openxmlformats.org/officeDocument/2006/relationships/customXml" Target="../ink/ink3681.xml"/><Relationship Id="rId113" Type="http://schemas.openxmlformats.org/officeDocument/2006/relationships/customXml" Target="../ink/ink3703.xml"/><Relationship Id="rId134" Type="http://schemas.openxmlformats.org/officeDocument/2006/relationships/image" Target="../media/image19370.png"/><Relationship Id="rId320" Type="http://schemas.openxmlformats.org/officeDocument/2006/relationships/image" Target="../media/image20300.png"/><Relationship Id="rId80" Type="http://schemas.openxmlformats.org/officeDocument/2006/relationships/image" Target="../media/image19100.png"/><Relationship Id="rId155" Type="http://schemas.openxmlformats.org/officeDocument/2006/relationships/customXml" Target="../ink/ink3724.xml"/><Relationship Id="rId176" Type="http://schemas.openxmlformats.org/officeDocument/2006/relationships/image" Target="../media/image19600.png"/><Relationship Id="rId197" Type="http://schemas.openxmlformats.org/officeDocument/2006/relationships/customXml" Target="../ink/ink3745.xml"/><Relationship Id="rId201" Type="http://schemas.openxmlformats.org/officeDocument/2006/relationships/customXml" Target="../ink/ink3747.xml"/><Relationship Id="rId222" Type="http://schemas.openxmlformats.org/officeDocument/2006/relationships/image" Target="../media/image19830.png"/><Relationship Id="rId243" Type="http://schemas.openxmlformats.org/officeDocument/2006/relationships/customXml" Target="../ink/ink3768.xml"/><Relationship Id="rId264" Type="http://schemas.openxmlformats.org/officeDocument/2006/relationships/image" Target="../media/image20030.png"/><Relationship Id="rId285" Type="http://schemas.openxmlformats.org/officeDocument/2006/relationships/customXml" Target="../ink/ink3789.xml"/><Relationship Id="rId17" Type="http://schemas.openxmlformats.org/officeDocument/2006/relationships/customXml" Target="../ink/ink3655.xml"/><Relationship Id="rId38" Type="http://schemas.openxmlformats.org/officeDocument/2006/relationships/image" Target="../media/image18890.png"/><Relationship Id="rId59" Type="http://schemas.openxmlformats.org/officeDocument/2006/relationships/customXml" Target="../ink/ink3676.xml"/><Relationship Id="rId103" Type="http://schemas.openxmlformats.org/officeDocument/2006/relationships/customXml" Target="../ink/ink3698.xml"/><Relationship Id="rId124" Type="http://schemas.openxmlformats.org/officeDocument/2006/relationships/image" Target="../media/image19320.png"/><Relationship Id="rId310" Type="http://schemas.openxmlformats.org/officeDocument/2006/relationships/image" Target="../media/image20250.png"/><Relationship Id="rId70" Type="http://schemas.openxmlformats.org/officeDocument/2006/relationships/image" Target="../media/image19050.png"/><Relationship Id="rId91" Type="http://schemas.openxmlformats.org/officeDocument/2006/relationships/customXml" Target="../ink/ink3692.xml"/><Relationship Id="rId145" Type="http://schemas.openxmlformats.org/officeDocument/2006/relationships/customXml" Target="../ink/ink3719.xml"/><Relationship Id="rId166" Type="http://schemas.openxmlformats.org/officeDocument/2006/relationships/image" Target="../media/image19550.png"/><Relationship Id="rId187" Type="http://schemas.openxmlformats.org/officeDocument/2006/relationships/customXml" Target="../ink/ink3740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9780.png"/><Relationship Id="rId233" Type="http://schemas.openxmlformats.org/officeDocument/2006/relationships/customXml" Target="../ink/ink3763.xml"/><Relationship Id="rId254" Type="http://schemas.openxmlformats.org/officeDocument/2006/relationships/image" Target="../media/image19990.png"/><Relationship Id="rId28" Type="http://schemas.openxmlformats.org/officeDocument/2006/relationships/image" Target="../media/image18840.png"/><Relationship Id="rId49" Type="http://schemas.openxmlformats.org/officeDocument/2006/relationships/customXml" Target="../ink/ink3671.xml"/><Relationship Id="rId114" Type="http://schemas.openxmlformats.org/officeDocument/2006/relationships/image" Target="../media/image19270.png"/><Relationship Id="rId275" Type="http://schemas.openxmlformats.org/officeDocument/2006/relationships/customXml" Target="../ink/ink3784.xml"/><Relationship Id="rId296" Type="http://schemas.openxmlformats.org/officeDocument/2006/relationships/image" Target="../media/image20180.png"/><Relationship Id="rId300" Type="http://schemas.openxmlformats.org/officeDocument/2006/relationships/image" Target="../media/image20200.png"/><Relationship Id="rId60" Type="http://schemas.openxmlformats.org/officeDocument/2006/relationships/image" Target="../media/image19000.png"/><Relationship Id="rId81" Type="http://schemas.openxmlformats.org/officeDocument/2006/relationships/customXml" Target="../ink/ink3687.xml"/><Relationship Id="rId135" Type="http://schemas.openxmlformats.org/officeDocument/2006/relationships/customXml" Target="../ink/ink3714.xml"/><Relationship Id="rId156" Type="http://schemas.openxmlformats.org/officeDocument/2006/relationships/image" Target="../media/image19480.png"/><Relationship Id="rId177" Type="http://schemas.openxmlformats.org/officeDocument/2006/relationships/customXml" Target="../ink/ink3735.xml"/><Relationship Id="rId198" Type="http://schemas.openxmlformats.org/officeDocument/2006/relationships/image" Target="../media/image19710.png"/><Relationship Id="rId321" Type="http://schemas.openxmlformats.org/officeDocument/2006/relationships/customXml" Target="../ink/ink3807.xml"/><Relationship Id="rId202" Type="http://schemas.openxmlformats.org/officeDocument/2006/relationships/image" Target="../media/image19730.png"/><Relationship Id="rId223" Type="http://schemas.openxmlformats.org/officeDocument/2006/relationships/customXml" Target="../ink/ink3758.xml"/><Relationship Id="rId244" Type="http://schemas.openxmlformats.org/officeDocument/2006/relationships/image" Target="../media/image19940.png"/><Relationship Id="rId18" Type="http://schemas.openxmlformats.org/officeDocument/2006/relationships/image" Target="../media/image18790.png"/><Relationship Id="rId39" Type="http://schemas.openxmlformats.org/officeDocument/2006/relationships/customXml" Target="../ink/ink3666.xml"/><Relationship Id="rId265" Type="http://schemas.openxmlformats.org/officeDocument/2006/relationships/customXml" Target="../ink/ink3779.xml"/><Relationship Id="rId286" Type="http://schemas.openxmlformats.org/officeDocument/2006/relationships/image" Target="../media/image20140.png"/><Relationship Id="rId50" Type="http://schemas.openxmlformats.org/officeDocument/2006/relationships/image" Target="../media/image18950.png"/><Relationship Id="rId104" Type="http://schemas.openxmlformats.org/officeDocument/2006/relationships/image" Target="../media/image19220.png"/><Relationship Id="rId125" Type="http://schemas.openxmlformats.org/officeDocument/2006/relationships/customXml" Target="../ink/ink3709.xml"/><Relationship Id="rId146" Type="http://schemas.openxmlformats.org/officeDocument/2006/relationships/image" Target="../media/image19430.png"/><Relationship Id="rId167" Type="http://schemas.openxmlformats.org/officeDocument/2006/relationships/customXml" Target="../ink/ink3730.xml"/><Relationship Id="rId188" Type="http://schemas.openxmlformats.org/officeDocument/2006/relationships/image" Target="../media/image19660.png"/><Relationship Id="rId311" Type="http://schemas.openxmlformats.org/officeDocument/2006/relationships/customXml" Target="../ink/ink3802.xml"/><Relationship Id="rId71" Type="http://schemas.openxmlformats.org/officeDocument/2006/relationships/customXml" Target="../ink/ink3682.xml"/><Relationship Id="rId92" Type="http://schemas.openxmlformats.org/officeDocument/2006/relationships/image" Target="../media/image19160.png"/><Relationship Id="rId213" Type="http://schemas.openxmlformats.org/officeDocument/2006/relationships/customXml" Target="../ink/ink3753.xml"/><Relationship Id="rId234" Type="http://schemas.openxmlformats.org/officeDocument/2006/relationships/image" Target="../media/image19890.png"/><Relationship Id="rId2" Type="http://schemas.openxmlformats.org/officeDocument/2006/relationships/image" Target="../media/image2285.png"/><Relationship Id="rId29" Type="http://schemas.openxmlformats.org/officeDocument/2006/relationships/customXml" Target="../ink/ink3661.xml"/><Relationship Id="rId255" Type="http://schemas.openxmlformats.org/officeDocument/2006/relationships/customXml" Target="../ink/ink3774.xml"/><Relationship Id="rId276" Type="http://schemas.openxmlformats.org/officeDocument/2006/relationships/image" Target="../media/image20090.png"/><Relationship Id="rId297" Type="http://schemas.openxmlformats.org/officeDocument/2006/relationships/customXml" Target="../ink/ink3795.xml"/><Relationship Id="rId40" Type="http://schemas.openxmlformats.org/officeDocument/2006/relationships/image" Target="../media/image18900.png"/><Relationship Id="rId115" Type="http://schemas.openxmlformats.org/officeDocument/2006/relationships/customXml" Target="../ink/ink3704.xml"/><Relationship Id="rId136" Type="http://schemas.openxmlformats.org/officeDocument/2006/relationships/image" Target="../media/image19380.png"/><Relationship Id="rId157" Type="http://schemas.openxmlformats.org/officeDocument/2006/relationships/customXml" Target="../ink/ink3725.xml"/><Relationship Id="rId178" Type="http://schemas.openxmlformats.org/officeDocument/2006/relationships/image" Target="../media/image19610.png"/><Relationship Id="rId301" Type="http://schemas.openxmlformats.org/officeDocument/2006/relationships/customXml" Target="../ink/ink3797.xml"/><Relationship Id="rId322" Type="http://schemas.openxmlformats.org/officeDocument/2006/relationships/image" Target="../media/image20310.png"/><Relationship Id="rId61" Type="http://schemas.openxmlformats.org/officeDocument/2006/relationships/customXml" Target="../ink/ink3677.xml"/><Relationship Id="rId82" Type="http://schemas.openxmlformats.org/officeDocument/2006/relationships/image" Target="../media/image19110.png"/><Relationship Id="rId199" Type="http://schemas.openxmlformats.org/officeDocument/2006/relationships/customXml" Target="../ink/ink3746.xml"/><Relationship Id="rId203" Type="http://schemas.openxmlformats.org/officeDocument/2006/relationships/customXml" Target="../ink/ink3748.xml"/><Relationship Id="rId19" Type="http://schemas.openxmlformats.org/officeDocument/2006/relationships/customXml" Target="../ink/ink3656.xml"/><Relationship Id="rId224" Type="http://schemas.openxmlformats.org/officeDocument/2006/relationships/image" Target="../media/image19840.png"/><Relationship Id="rId245" Type="http://schemas.openxmlformats.org/officeDocument/2006/relationships/customXml" Target="../ink/ink3769.xml"/><Relationship Id="rId266" Type="http://schemas.openxmlformats.org/officeDocument/2006/relationships/image" Target="../media/image20040.png"/><Relationship Id="rId287" Type="http://schemas.openxmlformats.org/officeDocument/2006/relationships/customXml" Target="../ink/ink3790.xml"/><Relationship Id="rId30" Type="http://schemas.openxmlformats.org/officeDocument/2006/relationships/image" Target="../media/image18850.png"/><Relationship Id="rId105" Type="http://schemas.openxmlformats.org/officeDocument/2006/relationships/customXml" Target="../ink/ink3699.xml"/><Relationship Id="rId126" Type="http://schemas.openxmlformats.org/officeDocument/2006/relationships/image" Target="../media/image19330.png"/><Relationship Id="rId147" Type="http://schemas.openxmlformats.org/officeDocument/2006/relationships/customXml" Target="../ink/ink3720.xml"/><Relationship Id="rId168" Type="http://schemas.openxmlformats.org/officeDocument/2006/relationships/image" Target="../media/image19560.png"/><Relationship Id="rId312" Type="http://schemas.openxmlformats.org/officeDocument/2006/relationships/image" Target="../media/image20260.png"/><Relationship Id="rId51" Type="http://schemas.openxmlformats.org/officeDocument/2006/relationships/customXml" Target="../ink/ink3672.xml"/><Relationship Id="rId72" Type="http://schemas.openxmlformats.org/officeDocument/2006/relationships/image" Target="../media/image19060.png"/><Relationship Id="rId93" Type="http://schemas.openxmlformats.org/officeDocument/2006/relationships/customXml" Target="../ink/ink3693.xml"/><Relationship Id="rId189" Type="http://schemas.openxmlformats.org/officeDocument/2006/relationships/customXml" Target="../ink/ink3741.xml"/><Relationship Id="rId3" Type="http://schemas.openxmlformats.org/officeDocument/2006/relationships/customXml" Target="../ink/ink3648.xml"/><Relationship Id="rId214" Type="http://schemas.openxmlformats.org/officeDocument/2006/relationships/image" Target="../media/image19790.png"/><Relationship Id="rId235" Type="http://schemas.openxmlformats.org/officeDocument/2006/relationships/customXml" Target="../ink/ink3764.xml"/><Relationship Id="rId256" Type="http://schemas.openxmlformats.org/officeDocument/2006/relationships/image" Target="../media/image17120.png"/><Relationship Id="rId277" Type="http://schemas.openxmlformats.org/officeDocument/2006/relationships/customXml" Target="../ink/ink3785.xml"/><Relationship Id="rId298" Type="http://schemas.openxmlformats.org/officeDocument/2006/relationships/image" Target="../media/image20190.png"/><Relationship Id="rId116" Type="http://schemas.openxmlformats.org/officeDocument/2006/relationships/image" Target="../media/image19280.png"/><Relationship Id="rId137" Type="http://schemas.openxmlformats.org/officeDocument/2006/relationships/customXml" Target="../ink/ink3715.xml"/><Relationship Id="rId158" Type="http://schemas.openxmlformats.org/officeDocument/2006/relationships/image" Target="../media/image19490.png"/><Relationship Id="rId302" Type="http://schemas.openxmlformats.org/officeDocument/2006/relationships/image" Target="../media/image20210.png"/><Relationship Id="rId323" Type="http://schemas.openxmlformats.org/officeDocument/2006/relationships/customXml" Target="../ink/ink3808.xml"/><Relationship Id="rId20" Type="http://schemas.openxmlformats.org/officeDocument/2006/relationships/image" Target="../media/image18800.png"/><Relationship Id="rId41" Type="http://schemas.openxmlformats.org/officeDocument/2006/relationships/customXml" Target="../ink/ink3667.xml"/><Relationship Id="rId62" Type="http://schemas.openxmlformats.org/officeDocument/2006/relationships/image" Target="../media/image19010.png"/><Relationship Id="rId83" Type="http://schemas.openxmlformats.org/officeDocument/2006/relationships/customXml" Target="../ink/ink3688.xml"/><Relationship Id="rId179" Type="http://schemas.openxmlformats.org/officeDocument/2006/relationships/customXml" Target="../ink/ink3736.xml"/><Relationship Id="rId190" Type="http://schemas.openxmlformats.org/officeDocument/2006/relationships/image" Target="../media/image19670.png"/><Relationship Id="rId204" Type="http://schemas.openxmlformats.org/officeDocument/2006/relationships/image" Target="../media/image19740.png"/><Relationship Id="rId225" Type="http://schemas.openxmlformats.org/officeDocument/2006/relationships/customXml" Target="../ink/ink3759.xml"/><Relationship Id="rId246" Type="http://schemas.openxmlformats.org/officeDocument/2006/relationships/image" Target="../media/image19950.png"/><Relationship Id="rId267" Type="http://schemas.openxmlformats.org/officeDocument/2006/relationships/customXml" Target="../ink/ink3780.xml"/><Relationship Id="rId288" Type="http://schemas.openxmlformats.org/officeDocument/2006/relationships/image" Target="../media/image20150.png"/><Relationship Id="rId106" Type="http://schemas.openxmlformats.org/officeDocument/2006/relationships/image" Target="../media/image19230.png"/><Relationship Id="rId127" Type="http://schemas.openxmlformats.org/officeDocument/2006/relationships/customXml" Target="../ink/ink3710.xml"/><Relationship Id="rId313" Type="http://schemas.openxmlformats.org/officeDocument/2006/relationships/customXml" Target="../ink/ink3803.xml"/><Relationship Id="rId10" Type="http://schemas.openxmlformats.org/officeDocument/2006/relationships/image" Target="../media/image18750.png"/><Relationship Id="rId31" Type="http://schemas.openxmlformats.org/officeDocument/2006/relationships/customXml" Target="../ink/ink3662.xml"/><Relationship Id="rId52" Type="http://schemas.openxmlformats.org/officeDocument/2006/relationships/image" Target="../media/image18960.png"/><Relationship Id="rId73" Type="http://schemas.openxmlformats.org/officeDocument/2006/relationships/customXml" Target="../ink/ink3683.xml"/><Relationship Id="rId94" Type="http://schemas.openxmlformats.org/officeDocument/2006/relationships/image" Target="../media/image19170.png"/><Relationship Id="rId148" Type="http://schemas.openxmlformats.org/officeDocument/2006/relationships/image" Target="../media/image19440.png"/><Relationship Id="rId169" Type="http://schemas.openxmlformats.org/officeDocument/2006/relationships/customXml" Target="../ink/ink3731.xml"/><Relationship Id="rId4" Type="http://schemas.openxmlformats.org/officeDocument/2006/relationships/image" Target="../media/image4610.png"/><Relationship Id="rId180" Type="http://schemas.openxmlformats.org/officeDocument/2006/relationships/image" Target="../media/image19620.png"/><Relationship Id="rId215" Type="http://schemas.openxmlformats.org/officeDocument/2006/relationships/customXml" Target="../ink/ink3754.xml"/><Relationship Id="rId236" Type="http://schemas.openxmlformats.org/officeDocument/2006/relationships/image" Target="../media/image19900.png"/><Relationship Id="rId257" Type="http://schemas.openxmlformats.org/officeDocument/2006/relationships/customXml" Target="../ink/ink3775.xml"/><Relationship Id="rId278" Type="http://schemas.openxmlformats.org/officeDocument/2006/relationships/image" Target="../media/image20100.png"/><Relationship Id="rId303" Type="http://schemas.openxmlformats.org/officeDocument/2006/relationships/customXml" Target="../ink/ink3798.xml"/><Relationship Id="rId42" Type="http://schemas.openxmlformats.org/officeDocument/2006/relationships/image" Target="../media/image18910.png"/><Relationship Id="rId84" Type="http://schemas.openxmlformats.org/officeDocument/2006/relationships/image" Target="../media/image19120.png"/><Relationship Id="rId138" Type="http://schemas.openxmlformats.org/officeDocument/2006/relationships/image" Target="../media/image19390.png"/><Relationship Id="rId191" Type="http://schemas.openxmlformats.org/officeDocument/2006/relationships/customXml" Target="../ink/ink3742.xml"/><Relationship Id="rId205" Type="http://schemas.openxmlformats.org/officeDocument/2006/relationships/customXml" Target="../ink/ink3749.xml"/><Relationship Id="rId247" Type="http://schemas.openxmlformats.org/officeDocument/2006/relationships/customXml" Target="../ink/ink3770.xml"/><Relationship Id="rId107" Type="http://schemas.openxmlformats.org/officeDocument/2006/relationships/customXml" Target="../ink/ink3700.xml"/><Relationship Id="rId289" Type="http://schemas.openxmlformats.org/officeDocument/2006/relationships/customXml" Target="../ink/ink3791.xml"/><Relationship Id="rId11" Type="http://schemas.openxmlformats.org/officeDocument/2006/relationships/customXml" Target="../ink/ink3652.xml"/><Relationship Id="rId53" Type="http://schemas.openxmlformats.org/officeDocument/2006/relationships/customXml" Target="../ink/ink3673.xml"/><Relationship Id="rId149" Type="http://schemas.openxmlformats.org/officeDocument/2006/relationships/customXml" Target="../ink/ink3721.xml"/><Relationship Id="rId314" Type="http://schemas.openxmlformats.org/officeDocument/2006/relationships/image" Target="../media/image20270.png"/><Relationship Id="rId95" Type="http://schemas.openxmlformats.org/officeDocument/2006/relationships/customXml" Target="../ink/ink3694.xml"/><Relationship Id="rId160" Type="http://schemas.openxmlformats.org/officeDocument/2006/relationships/image" Target="../media/image19520.png"/><Relationship Id="rId216" Type="http://schemas.openxmlformats.org/officeDocument/2006/relationships/image" Target="../media/image19800.png"/><Relationship Id="rId258" Type="http://schemas.openxmlformats.org/officeDocument/2006/relationships/image" Target="../media/image20000.png"/><Relationship Id="rId22" Type="http://schemas.openxmlformats.org/officeDocument/2006/relationships/image" Target="../media/image18810.png"/><Relationship Id="rId64" Type="http://schemas.openxmlformats.org/officeDocument/2006/relationships/image" Target="../media/image19020.png"/><Relationship Id="rId118" Type="http://schemas.openxmlformats.org/officeDocument/2006/relationships/image" Target="../media/image19290.png"/><Relationship Id="rId325" Type="http://schemas.openxmlformats.org/officeDocument/2006/relationships/customXml" Target="../ink/ink3809.xml"/><Relationship Id="rId171" Type="http://schemas.openxmlformats.org/officeDocument/2006/relationships/customXml" Target="../ink/ink3732.xml"/><Relationship Id="rId227" Type="http://schemas.openxmlformats.org/officeDocument/2006/relationships/customXml" Target="../ink/ink3760.xml"/><Relationship Id="rId269" Type="http://schemas.openxmlformats.org/officeDocument/2006/relationships/customXml" Target="../ink/ink3781.xml"/><Relationship Id="rId33" Type="http://schemas.openxmlformats.org/officeDocument/2006/relationships/customXml" Target="../ink/ink3663.xml"/><Relationship Id="rId129" Type="http://schemas.openxmlformats.org/officeDocument/2006/relationships/customXml" Target="../ink/ink3711.xml"/><Relationship Id="rId280" Type="http://schemas.openxmlformats.org/officeDocument/2006/relationships/image" Target="../media/image20110.png"/><Relationship Id="rId75" Type="http://schemas.openxmlformats.org/officeDocument/2006/relationships/customXml" Target="../ink/ink3684.xml"/><Relationship Id="rId140" Type="http://schemas.openxmlformats.org/officeDocument/2006/relationships/image" Target="../media/image19400.png"/><Relationship Id="rId182" Type="http://schemas.openxmlformats.org/officeDocument/2006/relationships/image" Target="../media/image19630.png"/><Relationship Id="rId6" Type="http://schemas.openxmlformats.org/officeDocument/2006/relationships/image" Target="../media/image4620.png"/><Relationship Id="rId238" Type="http://schemas.openxmlformats.org/officeDocument/2006/relationships/image" Target="../media/image19910.png"/><Relationship Id="rId291" Type="http://schemas.openxmlformats.org/officeDocument/2006/relationships/customXml" Target="../ink/ink3792.xml"/><Relationship Id="rId305" Type="http://schemas.openxmlformats.org/officeDocument/2006/relationships/customXml" Target="../ink/ink3799.xml"/><Relationship Id="rId44" Type="http://schemas.openxmlformats.org/officeDocument/2006/relationships/image" Target="../media/image18920.png"/><Relationship Id="rId86" Type="http://schemas.openxmlformats.org/officeDocument/2006/relationships/image" Target="../media/image19130.png"/><Relationship Id="rId151" Type="http://schemas.openxmlformats.org/officeDocument/2006/relationships/customXml" Target="../ink/ink3722.xml"/><Relationship Id="rId193" Type="http://schemas.openxmlformats.org/officeDocument/2006/relationships/customXml" Target="../ink/ink3743.xml"/><Relationship Id="rId207" Type="http://schemas.openxmlformats.org/officeDocument/2006/relationships/customXml" Target="../ink/ink3750.xml"/><Relationship Id="rId249" Type="http://schemas.openxmlformats.org/officeDocument/2006/relationships/customXml" Target="../ink/ink3771.xml"/><Relationship Id="rId13" Type="http://schemas.openxmlformats.org/officeDocument/2006/relationships/customXml" Target="../ink/ink3653.xml"/><Relationship Id="rId109" Type="http://schemas.openxmlformats.org/officeDocument/2006/relationships/customXml" Target="../ink/ink3701.xml"/><Relationship Id="rId260" Type="http://schemas.openxmlformats.org/officeDocument/2006/relationships/image" Target="../media/image20010.png"/><Relationship Id="rId316" Type="http://schemas.openxmlformats.org/officeDocument/2006/relationships/image" Target="../media/image20280.png"/><Relationship Id="rId55" Type="http://schemas.openxmlformats.org/officeDocument/2006/relationships/customXml" Target="../ink/ink3674.xml"/><Relationship Id="rId97" Type="http://schemas.openxmlformats.org/officeDocument/2006/relationships/customXml" Target="../ink/ink3695.xml"/><Relationship Id="rId120" Type="http://schemas.openxmlformats.org/officeDocument/2006/relationships/image" Target="../media/image19300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0910.png"/><Relationship Id="rId21" Type="http://schemas.openxmlformats.org/officeDocument/2006/relationships/image" Target="../media/image20430.png"/><Relationship Id="rId42" Type="http://schemas.openxmlformats.org/officeDocument/2006/relationships/customXml" Target="../ink/ink3830.xml"/><Relationship Id="rId63" Type="http://schemas.openxmlformats.org/officeDocument/2006/relationships/image" Target="../media/image20640.png"/><Relationship Id="rId84" Type="http://schemas.openxmlformats.org/officeDocument/2006/relationships/customXml" Target="../ink/ink3851.xml"/><Relationship Id="rId138" Type="http://schemas.openxmlformats.org/officeDocument/2006/relationships/customXml" Target="../ink/ink3878.xml"/><Relationship Id="rId159" Type="http://schemas.openxmlformats.org/officeDocument/2006/relationships/image" Target="../media/image21110.png"/><Relationship Id="rId170" Type="http://schemas.openxmlformats.org/officeDocument/2006/relationships/customXml" Target="../ink/ink3894.xml"/><Relationship Id="rId107" Type="http://schemas.openxmlformats.org/officeDocument/2006/relationships/image" Target="../media/image20860.png"/><Relationship Id="rId11" Type="http://schemas.openxmlformats.org/officeDocument/2006/relationships/image" Target="../media/image20380.png"/><Relationship Id="rId32" Type="http://schemas.openxmlformats.org/officeDocument/2006/relationships/customXml" Target="../ink/ink3825.xml"/><Relationship Id="rId53" Type="http://schemas.openxmlformats.org/officeDocument/2006/relationships/image" Target="../media/image20590.png"/><Relationship Id="rId74" Type="http://schemas.openxmlformats.org/officeDocument/2006/relationships/customXml" Target="../ink/ink3846.xml"/><Relationship Id="rId128" Type="http://schemas.openxmlformats.org/officeDocument/2006/relationships/customXml" Target="../ink/ink3873.xml"/><Relationship Id="rId149" Type="http://schemas.openxmlformats.org/officeDocument/2006/relationships/image" Target="../media/image21060.png"/><Relationship Id="rId5" Type="http://schemas.openxmlformats.org/officeDocument/2006/relationships/image" Target="../media/image4650.png"/><Relationship Id="rId95" Type="http://schemas.openxmlformats.org/officeDocument/2006/relationships/image" Target="../media/image20800.png"/><Relationship Id="rId160" Type="http://schemas.openxmlformats.org/officeDocument/2006/relationships/customXml" Target="../ink/ink3889.xml"/><Relationship Id="rId181" Type="http://schemas.openxmlformats.org/officeDocument/2006/relationships/image" Target="../media/image21210.png"/><Relationship Id="rId22" Type="http://schemas.openxmlformats.org/officeDocument/2006/relationships/customXml" Target="../ink/ink3820.xml"/><Relationship Id="rId43" Type="http://schemas.openxmlformats.org/officeDocument/2006/relationships/image" Target="../media/image20540.png"/><Relationship Id="rId64" Type="http://schemas.openxmlformats.org/officeDocument/2006/relationships/customXml" Target="../ink/ink3841.xml"/><Relationship Id="rId118" Type="http://schemas.openxmlformats.org/officeDocument/2006/relationships/customXml" Target="../ink/ink3868.xml"/><Relationship Id="rId139" Type="http://schemas.openxmlformats.org/officeDocument/2006/relationships/image" Target="../media/image21020.png"/><Relationship Id="rId85" Type="http://schemas.openxmlformats.org/officeDocument/2006/relationships/image" Target="../media/image20750.png"/><Relationship Id="rId150" Type="http://schemas.openxmlformats.org/officeDocument/2006/relationships/customXml" Target="../ink/ink3884.xml"/><Relationship Id="rId171" Type="http://schemas.openxmlformats.org/officeDocument/2006/relationships/image" Target="../media/image21160.png"/><Relationship Id="rId12" Type="http://schemas.openxmlformats.org/officeDocument/2006/relationships/customXml" Target="../ink/ink3815.xml"/><Relationship Id="rId33" Type="http://schemas.openxmlformats.org/officeDocument/2006/relationships/image" Target="../media/image20490.png"/><Relationship Id="rId108" Type="http://schemas.openxmlformats.org/officeDocument/2006/relationships/customXml" Target="../ink/ink3863.xml"/><Relationship Id="rId129" Type="http://schemas.openxmlformats.org/officeDocument/2006/relationships/image" Target="../media/image20970.png"/><Relationship Id="rId54" Type="http://schemas.openxmlformats.org/officeDocument/2006/relationships/customXml" Target="../ink/ink3836.xml"/><Relationship Id="rId75" Type="http://schemas.openxmlformats.org/officeDocument/2006/relationships/image" Target="../media/image20700.png"/><Relationship Id="rId96" Type="http://schemas.openxmlformats.org/officeDocument/2006/relationships/customXml" Target="../ink/ink3857.xml"/><Relationship Id="rId140" Type="http://schemas.openxmlformats.org/officeDocument/2006/relationships/customXml" Target="../ink/ink3879.xml"/><Relationship Id="rId161" Type="http://schemas.openxmlformats.org/officeDocument/2006/relationships/image" Target="../media/image18590.png"/><Relationship Id="rId182" Type="http://schemas.openxmlformats.org/officeDocument/2006/relationships/customXml" Target="../ink/ink3900.xml"/><Relationship Id="rId6" Type="http://schemas.openxmlformats.org/officeDocument/2006/relationships/customXml" Target="../ink/ink3812.xml"/><Relationship Id="rId23" Type="http://schemas.openxmlformats.org/officeDocument/2006/relationships/image" Target="../media/image20440.png"/><Relationship Id="rId119" Type="http://schemas.openxmlformats.org/officeDocument/2006/relationships/image" Target="../media/image20920.png"/><Relationship Id="rId44" Type="http://schemas.openxmlformats.org/officeDocument/2006/relationships/customXml" Target="../ink/ink3831.xml"/><Relationship Id="rId65" Type="http://schemas.openxmlformats.org/officeDocument/2006/relationships/image" Target="../media/image20650.png"/><Relationship Id="rId86" Type="http://schemas.openxmlformats.org/officeDocument/2006/relationships/customXml" Target="../ink/ink3852.xml"/><Relationship Id="rId130" Type="http://schemas.openxmlformats.org/officeDocument/2006/relationships/customXml" Target="../ink/ink3874.xml"/><Relationship Id="rId151" Type="http://schemas.openxmlformats.org/officeDocument/2006/relationships/image" Target="../media/image21070.png"/><Relationship Id="rId172" Type="http://schemas.openxmlformats.org/officeDocument/2006/relationships/customXml" Target="../ink/ink3895.xml"/><Relationship Id="rId13" Type="http://schemas.openxmlformats.org/officeDocument/2006/relationships/image" Target="../media/image20390.png"/><Relationship Id="rId18" Type="http://schemas.openxmlformats.org/officeDocument/2006/relationships/customXml" Target="../ink/ink3818.xml"/><Relationship Id="rId39" Type="http://schemas.openxmlformats.org/officeDocument/2006/relationships/image" Target="../media/image20520.png"/><Relationship Id="rId109" Type="http://schemas.openxmlformats.org/officeDocument/2006/relationships/image" Target="../media/image20870.png"/><Relationship Id="rId34" Type="http://schemas.openxmlformats.org/officeDocument/2006/relationships/customXml" Target="../ink/ink3826.xml"/><Relationship Id="rId50" Type="http://schemas.openxmlformats.org/officeDocument/2006/relationships/customXml" Target="../ink/ink3834.xml"/><Relationship Id="rId55" Type="http://schemas.openxmlformats.org/officeDocument/2006/relationships/image" Target="../media/image20600.png"/><Relationship Id="rId76" Type="http://schemas.openxmlformats.org/officeDocument/2006/relationships/customXml" Target="../ink/ink3847.xml"/><Relationship Id="rId97" Type="http://schemas.openxmlformats.org/officeDocument/2006/relationships/image" Target="../media/image20810.png"/><Relationship Id="rId104" Type="http://schemas.openxmlformats.org/officeDocument/2006/relationships/customXml" Target="../ink/ink3861.xml"/><Relationship Id="rId120" Type="http://schemas.openxmlformats.org/officeDocument/2006/relationships/customXml" Target="../ink/ink3869.xml"/><Relationship Id="rId125" Type="http://schemas.openxmlformats.org/officeDocument/2006/relationships/image" Target="../media/image20950.png"/><Relationship Id="rId141" Type="http://schemas.openxmlformats.org/officeDocument/2006/relationships/image" Target="../media/image21030.png"/><Relationship Id="rId146" Type="http://schemas.openxmlformats.org/officeDocument/2006/relationships/customXml" Target="../ink/ink3882.xml"/><Relationship Id="rId167" Type="http://schemas.openxmlformats.org/officeDocument/2006/relationships/image" Target="../media/image21140.png"/><Relationship Id="rId7" Type="http://schemas.openxmlformats.org/officeDocument/2006/relationships/image" Target="../media/image4660.png"/><Relationship Id="rId71" Type="http://schemas.openxmlformats.org/officeDocument/2006/relationships/image" Target="../media/image20680.png"/><Relationship Id="rId92" Type="http://schemas.openxmlformats.org/officeDocument/2006/relationships/customXml" Target="../ink/ink3855.xml"/><Relationship Id="rId162" Type="http://schemas.openxmlformats.org/officeDocument/2006/relationships/customXml" Target="../ink/ink3890.xml"/><Relationship Id="rId183" Type="http://schemas.openxmlformats.org/officeDocument/2006/relationships/image" Target="../media/image21220.png"/><Relationship Id="rId2" Type="http://schemas.openxmlformats.org/officeDocument/2006/relationships/image" Target="../media/image2286.png"/><Relationship Id="rId29" Type="http://schemas.openxmlformats.org/officeDocument/2006/relationships/image" Target="../media/image20470.png"/><Relationship Id="rId24" Type="http://schemas.openxmlformats.org/officeDocument/2006/relationships/customXml" Target="../ink/ink3821.xml"/><Relationship Id="rId40" Type="http://schemas.openxmlformats.org/officeDocument/2006/relationships/customXml" Target="../ink/ink3829.xml"/><Relationship Id="rId45" Type="http://schemas.openxmlformats.org/officeDocument/2006/relationships/image" Target="../media/image20550.png"/><Relationship Id="rId66" Type="http://schemas.openxmlformats.org/officeDocument/2006/relationships/customXml" Target="../ink/ink3842.xml"/><Relationship Id="rId87" Type="http://schemas.openxmlformats.org/officeDocument/2006/relationships/image" Target="../media/image20760.png"/><Relationship Id="rId110" Type="http://schemas.openxmlformats.org/officeDocument/2006/relationships/customXml" Target="../ink/ink3864.xml"/><Relationship Id="rId115" Type="http://schemas.openxmlformats.org/officeDocument/2006/relationships/image" Target="../media/image20900.png"/><Relationship Id="rId131" Type="http://schemas.openxmlformats.org/officeDocument/2006/relationships/image" Target="../media/image20980.png"/><Relationship Id="rId136" Type="http://schemas.openxmlformats.org/officeDocument/2006/relationships/customXml" Target="../ink/ink3877.xml"/><Relationship Id="rId157" Type="http://schemas.openxmlformats.org/officeDocument/2006/relationships/image" Target="../media/image21100.png"/><Relationship Id="rId178" Type="http://schemas.openxmlformats.org/officeDocument/2006/relationships/customXml" Target="../ink/ink3898.xml"/><Relationship Id="rId61" Type="http://schemas.openxmlformats.org/officeDocument/2006/relationships/image" Target="../media/image20630.png"/><Relationship Id="rId82" Type="http://schemas.openxmlformats.org/officeDocument/2006/relationships/customXml" Target="../ink/ink3850.xml"/><Relationship Id="rId152" Type="http://schemas.openxmlformats.org/officeDocument/2006/relationships/customXml" Target="../ink/ink3885.xml"/><Relationship Id="rId173" Type="http://schemas.openxmlformats.org/officeDocument/2006/relationships/image" Target="../media/image21170.png"/><Relationship Id="rId19" Type="http://schemas.openxmlformats.org/officeDocument/2006/relationships/image" Target="../media/image20420.png"/><Relationship Id="rId14" Type="http://schemas.openxmlformats.org/officeDocument/2006/relationships/customXml" Target="../ink/ink3816.xml"/><Relationship Id="rId30" Type="http://schemas.openxmlformats.org/officeDocument/2006/relationships/customXml" Target="../ink/ink3824.xml"/><Relationship Id="rId35" Type="http://schemas.openxmlformats.org/officeDocument/2006/relationships/image" Target="../media/image20500.png"/><Relationship Id="rId56" Type="http://schemas.openxmlformats.org/officeDocument/2006/relationships/customXml" Target="../ink/ink3837.xml"/><Relationship Id="rId77" Type="http://schemas.openxmlformats.org/officeDocument/2006/relationships/image" Target="../media/image20710.png"/><Relationship Id="rId100" Type="http://schemas.openxmlformats.org/officeDocument/2006/relationships/customXml" Target="../ink/ink3859.xml"/><Relationship Id="rId105" Type="http://schemas.openxmlformats.org/officeDocument/2006/relationships/image" Target="../media/image20850.png"/><Relationship Id="rId126" Type="http://schemas.openxmlformats.org/officeDocument/2006/relationships/customXml" Target="../ink/ink3872.xml"/><Relationship Id="rId147" Type="http://schemas.openxmlformats.org/officeDocument/2006/relationships/image" Target="../media/image17600.png"/><Relationship Id="rId168" Type="http://schemas.openxmlformats.org/officeDocument/2006/relationships/customXml" Target="../ink/ink3893.xml"/><Relationship Id="rId8" Type="http://schemas.openxmlformats.org/officeDocument/2006/relationships/customXml" Target="../ink/ink3813.xml"/><Relationship Id="rId51" Type="http://schemas.openxmlformats.org/officeDocument/2006/relationships/image" Target="../media/image20580.png"/><Relationship Id="rId72" Type="http://schemas.openxmlformats.org/officeDocument/2006/relationships/customXml" Target="../ink/ink3845.xml"/><Relationship Id="rId93" Type="http://schemas.openxmlformats.org/officeDocument/2006/relationships/image" Target="../media/image20790.png"/><Relationship Id="rId98" Type="http://schemas.openxmlformats.org/officeDocument/2006/relationships/customXml" Target="../ink/ink3858.xml"/><Relationship Id="rId121" Type="http://schemas.openxmlformats.org/officeDocument/2006/relationships/image" Target="../media/image20930.png"/><Relationship Id="rId142" Type="http://schemas.openxmlformats.org/officeDocument/2006/relationships/customXml" Target="../ink/ink3880.xml"/><Relationship Id="rId163" Type="http://schemas.openxmlformats.org/officeDocument/2006/relationships/image" Target="../media/image21120.png"/><Relationship Id="rId184" Type="http://schemas.openxmlformats.org/officeDocument/2006/relationships/customXml" Target="../ink/ink3901.xml"/><Relationship Id="rId3" Type="http://schemas.openxmlformats.org/officeDocument/2006/relationships/image" Target="../media/image2287.png"/><Relationship Id="rId25" Type="http://schemas.openxmlformats.org/officeDocument/2006/relationships/image" Target="../media/image20450.png"/><Relationship Id="rId46" Type="http://schemas.openxmlformats.org/officeDocument/2006/relationships/customXml" Target="../ink/ink3832.xml"/><Relationship Id="rId67" Type="http://schemas.openxmlformats.org/officeDocument/2006/relationships/image" Target="../media/image20660.png"/><Relationship Id="rId116" Type="http://schemas.openxmlformats.org/officeDocument/2006/relationships/customXml" Target="../ink/ink3867.xml"/><Relationship Id="rId137" Type="http://schemas.openxmlformats.org/officeDocument/2006/relationships/image" Target="../media/image21010.png"/><Relationship Id="rId158" Type="http://schemas.openxmlformats.org/officeDocument/2006/relationships/customXml" Target="../ink/ink3888.xml"/><Relationship Id="rId20" Type="http://schemas.openxmlformats.org/officeDocument/2006/relationships/customXml" Target="../ink/ink3819.xml"/><Relationship Id="rId41" Type="http://schemas.openxmlformats.org/officeDocument/2006/relationships/image" Target="../media/image20530.png"/><Relationship Id="rId62" Type="http://schemas.openxmlformats.org/officeDocument/2006/relationships/customXml" Target="../ink/ink3840.xml"/><Relationship Id="rId83" Type="http://schemas.openxmlformats.org/officeDocument/2006/relationships/image" Target="../media/image20740.png"/><Relationship Id="rId88" Type="http://schemas.openxmlformats.org/officeDocument/2006/relationships/customXml" Target="../ink/ink3853.xml"/><Relationship Id="rId111" Type="http://schemas.openxmlformats.org/officeDocument/2006/relationships/image" Target="../media/image20880.png"/><Relationship Id="rId132" Type="http://schemas.openxmlformats.org/officeDocument/2006/relationships/customXml" Target="../ink/ink3875.xml"/><Relationship Id="rId153" Type="http://schemas.openxmlformats.org/officeDocument/2006/relationships/image" Target="../media/image21080.png"/><Relationship Id="rId174" Type="http://schemas.openxmlformats.org/officeDocument/2006/relationships/customXml" Target="../ink/ink3896.xml"/><Relationship Id="rId179" Type="http://schemas.openxmlformats.org/officeDocument/2006/relationships/image" Target="../media/image21200.png"/><Relationship Id="rId15" Type="http://schemas.openxmlformats.org/officeDocument/2006/relationships/image" Target="../media/image20400.png"/><Relationship Id="rId36" Type="http://schemas.openxmlformats.org/officeDocument/2006/relationships/customXml" Target="../ink/ink3827.xml"/><Relationship Id="rId57" Type="http://schemas.openxmlformats.org/officeDocument/2006/relationships/image" Target="../media/image20610.png"/><Relationship Id="rId106" Type="http://schemas.openxmlformats.org/officeDocument/2006/relationships/customXml" Target="../ink/ink3862.xml"/><Relationship Id="rId127" Type="http://schemas.openxmlformats.org/officeDocument/2006/relationships/image" Target="../media/image20960.png"/><Relationship Id="rId10" Type="http://schemas.openxmlformats.org/officeDocument/2006/relationships/customXml" Target="../ink/ink3814.xml"/><Relationship Id="rId31" Type="http://schemas.openxmlformats.org/officeDocument/2006/relationships/image" Target="../media/image20480.png"/><Relationship Id="rId52" Type="http://schemas.openxmlformats.org/officeDocument/2006/relationships/customXml" Target="../ink/ink3835.xml"/><Relationship Id="rId73" Type="http://schemas.openxmlformats.org/officeDocument/2006/relationships/image" Target="../media/image20690.png"/><Relationship Id="rId78" Type="http://schemas.openxmlformats.org/officeDocument/2006/relationships/customXml" Target="../ink/ink3848.xml"/><Relationship Id="rId94" Type="http://schemas.openxmlformats.org/officeDocument/2006/relationships/customXml" Target="../ink/ink3856.xml"/><Relationship Id="rId99" Type="http://schemas.openxmlformats.org/officeDocument/2006/relationships/image" Target="../media/image20820.png"/><Relationship Id="rId101" Type="http://schemas.openxmlformats.org/officeDocument/2006/relationships/image" Target="../media/image20830.png"/><Relationship Id="rId122" Type="http://schemas.openxmlformats.org/officeDocument/2006/relationships/customXml" Target="../ink/ink3870.xml"/><Relationship Id="rId143" Type="http://schemas.openxmlformats.org/officeDocument/2006/relationships/image" Target="../media/image21040.png"/><Relationship Id="rId148" Type="http://schemas.openxmlformats.org/officeDocument/2006/relationships/customXml" Target="../ink/ink3883.xml"/><Relationship Id="rId164" Type="http://schemas.openxmlformats.org/officeDocument/2006/relationships/customXml" Target="../ink/ink3891.xml"/><Relationship Id="rId169" Type="http://schemas.openxmlformats.org/officeDocument/2006/relationships/image" Target="../media/image21150.png"/><Relationship Id="rId185" Type="http://schemas.openxmlformats.org/officeDocument/2006/relationships/image" Target="../media/image15031.png"/><Relationship Id="rId4" Type="http://schemas.openxmlformats.org/officeDocument/2006/relationships/customXml" Target="../ink/ink3811.xml"/><Relationship Id="rId9" Type="http://schemas.openxmlformats.org/officeDocument/2006/relationships/image" Target="../media/image20370.png"/><Relationship Id="rId180" Type="http://schemas.openxmlformats.org/officeDocument/2006/relationships/customXml" Target="../ink/ink3899.xml"/><Relationship Id="rId26" Type="http://schemas.openxmlformats.org/officeDocument/2006/relationships/customXml" Target="../ink/ink3822.xml"/><Relationship Id="rId47" Type="http://schemas.openxmlformats.org/officeDocument/2006/relationships/image" Target="../media/image20560.png"/><Relationship Id="rId68" Type="http://schemas.openxmlformats.org/officeDocument/2006/relationships/customXml" Target="../ink/ink3843.xml"/><Relationship Id="rId89" Type="http://schemas.openxmlformats.org/officeDocument/2006/relationships/image" Target="../media/image20770.png"/><Relationship Id="rId112" Type="http://schemas.openxmlformats.org/officeDocument/2006/relationships/customXml" Target="../ink/ink3865.xml"/><Relationship Id="rId133" Type="http://schemas.openxmlformats.org/officeDocument/2006/relationships/image" Target="../media/image20990.png"/><Relationship Id="rId154" Type="http://schemas.openxmlformats.org/officeDocument/2006/relationships/customXml" Target="../ink/ink3886.xml"/><Relationship Id="rId175" Type="http://schemas.openxmlformats.org/officeDocument/2006/relationships/image" Target="../media/image21180.png"/><Relationship Id="rId16" Type="http://schemas.openxmlformats.org/officeDocument/2006/relationships/customXml" Target="../ink/ink3817.xml"/><Relationship Id="rId37" Type="http://schemas.openxmlformats.org/officeDocument/2006/relationships/image" Target="../media/image20510.png"/><Relationship Id="rId58" Type="http://schemas.openxmlformats.org/officeDocument/2006/relationships/customXml" Target="../ink/ink3838.xml"/><Relationship Id="rId79" Type="http://schemas.openxmlformats.org/officeDocument/2006/relationships/image" Target="../media/image20720.png"/><Relationship Id="rId102" Type="http://schemas.openxmlformats.org/officeDocument/2006/relationships/customXml" Target="../ink/ink3860.xml"/><Relationship Id="rId123" Type="http://schemas.openxmlformats.org/officeDocument/2006/relationships/image" Target="../media/image20940.png"/><Relationship Id="rId144" Type="http://schemas.openxmlformats.org/officeDocument/2006/relationships/customXml" Target="../ink/ink3881.xml"/><Relationship Id="rId90" Type="http://schemas.openxmlformats.org/officeDocument/2006/relationships/customXml" Target="../ink/ink3854.xml"/><Relationship Id="rId165" Type="http://schemas.openxmlformats.org/officeDocument/2006/relationships/image" Target="../media/image21130.png"/><Relationship Id="rId186" Type="http://schemas.openxmlformats.org/officeDocument/2006/relationships/customXml" Target="../ink/ink3902.xml"/><Relationship Id="rId27" Type="http://schemas.openxmlformats.org/officeDocument/2006/relationships/image" Target="../media/image20460.png"/><Relationship Id="rId48" Type="http://schemas.openxmlformats.org/officeDocument/2006/relationships/customXml" Target="../ink/ink3833.xml"/><Relationship Id="rId69" Type="http://schemas.openxmlformats.org/officeDocument/2006/relationships/image" Target="../media/image20670.png"/><Relationship Id="rId113" Type="http://schemas.openxmlformats.org/officeDocument/2006/relationships/image" Target="../media/image20890.png"/><Relationship Id="rId134" Type="http://schemas.openxmlformats.org/officeDocument/2006/relationships/customXml" Target="../ink/ink3876.xml"/><Relationship Id="rId80" Type="http://schemas.openxmlformats.org/officeDocument/2006/relationships/customXml" Target="../ink/ink3849.xml"/><Relationship Id="rId155" Type="http://schemas.openxmlformats.org/officeDocument/2006/relationships/image" Target="../media/image21090.png"/><Relationship Id="rId176" Type="http://schemas.openxmlformats.org/officeDocument/2006/relationships/customXml" Target="../ink/ink3897.xml"/><Relationship Id="rId17" Type="http://schemas.openxmlformats.org/officeDocument/2006/relationships/image" Target="../media/image20410.png"/><Relationship Id="rId38" Type="http://schemas.openxmlformats.org/officeDocument/2006/relationships/customXml" Target="../ink/ink3828.xml"/><Relationship Id="rId59" Type="http://schemas.openxmlformats.org/officeDocument/2006/relationships/image" Target="../media/image20620.png"/><Relationship Id="rId103" Type="http://schemas.openxmlformats.org/officeDocument/2006/relationships/image" Target="../media/image20840.png"/><Relationship Id="rId124" Type="http://schemas.openxmlformats.org/officeDocument/2006/relationships/customXml" Target="../ink/ink3871.xml"/><Relationship Id="rId70" Type="http://schemas.openxmlformats.org/officeDocument/2006/relationships/customXml" Target="../ink/ink3844.xml"/><Relationship Id="rId91" Type="http://schemas.openxmlformats.org/officeDocument/2006/relationships/image" Target="../media/image20780.png"/><Relationship Id="rId145" Type="http://schemas.openxmlformats.org/officeDocument/2006/relationships/image" Target="../media/image21050.png"/><Relationship Id="rId166" Type="http://schemas.openxmlformats.org/officeDocument/2006/relationships/customXml" Target="../ink/ink3892.xml"/><Relationship Id="rId187" Type="http://schemas.openxmlformats.org/officeDocument/2006/relationships/image" Target="../media/image21230.png"/><Relationship Id="rId1" Type="http://schemas.openxmlformats.org/officeDocument/2006/relationships/slideLayout" Target="../slideLayouts/slideLayout5.xml"/><Relationship Id="rId28" Type="http://schemas.openxmlformats.org/officeDocument/2006/relationships/customXml" Target="../ink/ink3823.xml"/><Relationship Id="rId49" Type="http://schemas.openxmlformats.org/officeDocument/2006/relationships/image" Target="../media/image20570.png"/><Relationship Id="rId114" Type="http://schemas.openxmlformats.org/officeDocument/2006/relationships/customXml" Target="../ink/ink3866.xml"/><Relationship Id="rId60" Type="http://schemas.openxmlformats.org/officeDocument/2006/relationships/customXml" Target="../ink/ink3839.xml"/><Relationship Id="rId81" Type="http://schemas.openxmlformats.org/officeDocument/2006/relationships/image" Target="../media/image20730.png"/><Relationship Id="rId135" Type="http://schemas.openxmlformats.org/officeDocument/2006/relationships/image" Target="../media/image21000.png"/><Relationship Id="rId156" Type="http://schemas.openxmlformats.org/officeDocument/2006/relationships/customXml" Target="../ink/ink3887.xml"/><Relationship Id="rId177" Type="http://schemas.openxmlformats.org/officeDocument/2006/relationships/image" Target="../media/image2119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.xml"/><Relationship Id="rId3" Type="http://schemas.openxmlformats.org/officeDocument/2006/relationships/customXml" Target="../ink/ink36.xml"/><Relationship Id="rId7" Type="http://schemas.openxmlformats.org/officeDocument/2006/relationships/image" Target="../media/image310.emf"/><Relationship Id="rId12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9.xml"/><Relationship Id="rId11" Type="http://schemas.openxmlformats.org/officeDocument/2006/relationships/image" Target="../media/image30.JPG"/><Relationship Id="rId5" Type="http://schemas.openxmlformats.org/officeDocument/2006/relationships/customXml" Target="../ink/ink38.xml"/><Relationship Id="rId10" Type="http://schemas.openxmlformats.org/officeDocument/2006/relationships/image" Target="../media/image29.png"/><Relationship Id="rId4" Type="http://schemas.openxmlformats.org/officeDocument/2006/relationships/customXml" Target="../ink/ink37.xml"/><Relationship Id="rId9" Type="http://schemas.openxmlformats.org/officeDocument/2006/relationships/image" Target="../media/image410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905.xml"/><Relationship Id="rId3" Type="http://schemas.openxmlformats.org/officeDocument/2006/relationships/image" Target="../media/image2291.png"/><Relationship Id="rId7" Type="http://schemas.openxmlformats.org/officeDocument/2006/relationships/image" Target="../media/image4700.png"/><Relationship Id="rId2" Type="http://schemas.openxmlformats.org/officeDocument/2006/relationships/image" Target="../media/image2290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904.xml"/><Relationship Id="rId5" Type="http://schemas.openxmlformats.org/officeDocument/2006/relationships/image" Target="../media/image4690.png"/><Relationship Id="rId4" Type="http://schemas.openxmlformats.org/officeDocument/2006/relationships/customXml" Target="../ink/ink3903.xml"/><Relationship Id="rId9" Type="http://schemas.openxmlformats.org/officeDocument/2006/relationships/image" Target="../media/image47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50.png"/><Relationship Id="rId227" Type="http://schemas.openxmlformats.org/officeDocument/2006/relationships/image" Target="../media/image4770.png"/><Relationship Id="rId231" Type="http://schemas.openxmlformats.org/officeDocument/2006/relationships/image" Target="../media/image21270.png"/><Relationship Id="rId3" Type="http://schemas.openxmlformats.org/officeDocument/2006/relationships/customXml" Target="../ink/ink3906.xml"/><Relationship Id="rId222" Type="http://schemas.openxmlformats.org/officeDocument/2006/relationships/customXml" Target="../ink/ink3911.xml"/><Relationship Id="rId230" Type="http://schemas.openxmlformats.org/officeDocument/2006/relationships/customXml" Target="../ink/ink3915.xml"/><Relationship Id="rId235" Type="http://schemas.openxmlformats.org/officeDocument/2006/relationships/image" Target="../media/image21290.png"/><Relationship Id="rId7" Type="http://schemas.openxmlformats.org/officeDocument/2006/relationships/customXml" Target="../ink/ink3908.xml"/><Relationship Id="rId226" Type="http://schemas.openxmlformats.org/officeDocument/2006/relationships/customXml" Target="../ink/ink3913.xml"/><Relationship Id="rId234" Type="http://schemas.openxmlformats.org/officeDocument/2006/relationships/customXml" Target="../ink/ink3917.xml"/><Relationship Id="rId2" Type="http://schemas.openxmlformats.org/officeDocument/2006/relationships/image" Target="../media/image2292.png"/><Relationship Id="rId221" Type="http://schemas.openxmlformats.org/officeDocument/2006/relationships/image" Target="../media/image26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40.png"/><Relationship Id="rId11" Type="http://schemas.openxmlformats.org/officeDocument/2006/relationships/customXml" Target="../ink/ink3910.xml"/><Relationship Id="rId225" Type="http://schemas.openxmlformats.org/officeDocument/2006/relationships/image" Target="../media/image2611.png"/><Relationship Id="rId233" Type="http://schemas.openxmlformats.org/officeDocument/2006/relationships/image" Target="../media/image21280.png"/><Relationship Id="rId5" Type="http://schemas.openxmlformats.org/officeDocument/2006/relationships/customXml" Target="../ink/ink3907.xml"/><Relationship Id="rId229" Type="http://schemas.openxmlformats.org/officeDocument/2006/relationships/image" Target="../media/image4780.png"/><Relationship Id="rId10" Type="http://schemas.openxmlformats.org/officeDocument/2006/relationships/image" Target="../media/image4760.png"/><Relationship Id="rId224" Type="http://schemas.openxmlformats.org/officeDocument/2006/relationships/customXml" Target="../ink/ink3912.xml"/><Relationship Id="rId232" Type="http://schemas.openxmlformats.org/officeDocument/2006/relationships/customXml" Target="../ink/ink3916.xml"/><Relationship Id="rId4" Type="http://schemas.openxmlformats.org/officeDocument/2006/relationships/image" Target="../media/image4730.png"/><Relationship Id="rId9" Type="http://schemas.openxmlformats.org/officeDocument/2006/relationships/customXml" Target="../ink/ink3909.xml"/><Relationship Id="rId223" Type="http://schemas.openxmlformats.org/officeDocument/2006/relationships/image" Target="../media/image2610.png"/><Relationship Id="rId228" Type="http://schemas.openxmlformats.org/officeDocument/2006/relationships/customXml" Target="../ink/ink3914.xml"/></Relationships>
</file>

<file path=ppt/slides/_rels/slide32.xml.rels><?xml version="1.0" encoding="UTF-8" standalone="yes"?>
<Relationships xmlns="http://schemas.openxmlformats.org/package/2006/relationships"><Relationship Id="rId671" Type="http://schemas.openxmlformats.org/officeDocument/2006/relationships/customXml" Target="../ink/ink3984.xml"/><Relationship Id="rId769" Type="http://schemas.openxmlformats.org/officeDocument/2006/relationships/customXml" Target="../ink/ink4033.xml"/><Relationship Id="rId976" Type="http://schemas.openxmlformats.org/officeDocument/2006/relationships/customXml" Target="../ink/ink4137.xml"/><Relationship Id="rId21" Type="http://schemas.openxmlformats.org/officeDocument/2006/relationships/image" Target="../media/image4850.png"/><Relationship Id="rId531" Type="http://schemas.openxmlformats.org/officeDocument/2006/relationships/customXml" Target="../ink/ink3941.xml"/><Relationship Id="rId629" Type="http://schemas.openxmlformats.org/officeDocument/2006/relationships/customXml" Target="../ink/ink3963.xml"/><Relationship Id="rId1161" Type="http://schemas.openxmlformats.org/officeDocument/2006/relationships/customXml" Target="../ink/ink4230.xml"/><Relationship Id="rId1259" Type="http://schemas.openxmlformats.org/officeDocument/2006/relationships/image" Target="../media/image2455.png"/><Relationship Id="rId836" Type="http://schemas.openxmlformats.org/officeDocument/2006/relationships/image" Target="../media/image22420.png"/><Relationship Id="rId1021" Type="http://schemas.openxmlformats.org/officeDocument/2006/relationships/customXml" Target="../ink/ink4160.xml"/><Relationship Id="rId1119" Type="http://schemas.openxmlformats.org/officeDocument/2006/relationships/customXml" Target="../ink/ink4209.xml"/><Relationship Id="rId682" Type="http://schemas.openxmlformats.org/officeDocument/2006/relationships/image" Target="../media/image21650.png"/><Relationship Id="rId903" Type="http://schemas.openxmlformats.org/officeDocument/2006/relationships/customXml" Target="../ink/ink4100.xml"/><Relationship Id="rId1326" Type="http://schemas.openxmlformats.org/officeDocument/2006/relationships/customXml" Target="../ink/ink4314.xml"/><Relationship Id="rId32" Type="http://schemas.openxmlformats.org/officeDocument/2006/relationships/customXml" Target="../ink/ink3932.xml"/><Relationship Id="rId987" Type="http://schemas.openxmlformats.org/officeDocument/2006/relationships/image" Target="../media/image2317.png"/><Relationship Id="rId1172" Type="http://schemas.openxmlformats.org/officeDocument/2006/relationships/image" Target="../media/image2409.png"/><Relationship Id="rId847" Type="http://schemas.openxmlformats.org/officeDocument/2006/relationships/customXml" Target="../ink/ink4072.xml"/><Relationship Id="rId1032" Type="http://schemas.openxmlformats.org/officeDocument/2006/relationships/image" Target="../media/image2339.png"/><Relationship Id="rId693" Type="http://schemas.openxmlformats.org/officeDocument/2006/relationships/customXml" Target="../ink/ink3995.xml"/><Relationship Id="rId707" Type="http://schemas.openxmlformats.org/officeDocument/2006/relationships/customXml" Target="../ink/ink4002.xml"/><Relationship Id="rId914" Type="http://schemas.openxmlformats.org/officeDocument/2006/relationships/image" Target="../media/image22810.png"/><Relationship Id="rId1337" Type="http://schemas.openxmlformats.org/officeDocument/2006/relationships/image" Target="../media/image2498.png"/><Relationship Id="rId760" Type="http://schemas.openxmlformats.org/officeDocument/2006/relationships/image" Target="../media/image22040.png"/><Relationship Id="rId998" Type="http://schemas.openxmlformats.org/officeDocument/2006/relationships/customXml" Target="../ink/ink4148.xml"/><Relationship Id="rId1183" Type="http://schemas.openxmlformats.org/officeDocument/2006/relationships/customXml" Target="../ink/ink4241.xml"/><Relationship Id="rId858" Type="http://schemas.openxmlformats.org/officeDocument/2006/relationships/image" Target="../media/image22530.png"/><Relationship Id="rId1043" Type="http://schemas.openxmlformats.org/officeDocument/2006/relationships/customXml" Target="../ink/ink4171.xml"/><Relationship Id="rId620" Type="http://schemas.openxmlformats.org/officeDocument/2006/relationships/image" Target="../media/image21340.png"/><Relationship Id="rId718" Type="http://schemas.openxmlformats.org/officeDocument/2006/relationships/image" Target="../media/image21830.png"/><Relationship Id="rId925" Type="http://schemas.openxmlformats.org/officeDocument/2006/relationships/image" Target="../media/image22860.png"/><Relationship Id="rId1250" Type="http://schemas.openxmlformats.org/officeDocument/2006/relationships/customXml" Target="../ink/ink4276.xml"/><Relationship Id="rId1110" Type="http://schemas.openxmlformats.org/officeDocument/2006/relationships/image" Target="../media/image2378.png"/><Relationship Id="rId1194" Type="http://schemas.openxmlformats.org/officeDocument/2006/relationships/image" Target="../media/image2421.png"/><Relationship Id="rId1208" Type="http://schemas.openxmlformats.org/officeDocument/2006/relationships/image" Target="../media/image2428.png"/><Relationship Id="rId771" Type="http://schemas.openxmlformats.org/officeDocument/2006/relationships/customXml" Target="../ink/ink4034.xml"/><Relationship Id="rId869" Type="http://schemas.openxmlformats.org/officeDocument/2006/relationships/customXml" Target="../ink/ink4083.xml"/><Relationship Id="rId631" Type="http://schemas.openxmlformats.org/officeDocument/2006/relationships/customXml" Target="../ink/ink3964.xml"/><Relationship Id="rId729" Type="http://schemas.openxmlformats.org/officeDocument/2006/relationships/customXml" Target="../ink/ink4013.xml"/><Relationship Id="rId1054" Type="http://schemas.openxmlformats.org/officeDocument/2006/relationships/image" Target="../media/image2350.png"/><Relationship Id="rId1261" Type="http://schemas.openxmlformats.org/officeDocument/2006/relationships/image" Target="../media/image2456.png"/><Relationship Id="rId936" Type="http://schemas.openxmlformats.org/officeDocument/2006/relationships/customXml" Target="../ink/ink4117.xml"/><Relationship Id="rId1121" Type="http://schemas.openxmlformats.org/officeDocument/2006/relationships/customXml" Target="../ink/ink4210.xml"/><Relationship Id="rId1219" Type="http://schemas.openxmlformats.org/officeDocument/2006/relationships/image" Target="../media/image2434.png"/><Relationship Id="rId782" Type="http://schemas.openxmlformats.org/officeDocument/2006/relationships/image" Target="../media/image22150.png"/><Relationship Id="rId642" Type="http://schemas.openxmlformats.org/officeDocument/2006/relationships/image" Target="../media/image21450.png"/><Relationship Id="rId1065" Type="http://schemas.openxmlformats.org/officeDocument/2006/relationships/customXml" Target="../ink/ink4182.xml"/><Relationship Id="rId1272" Type="http://schemas.openxmlformats.org/officeDocument/2006/relationships/customXml" Target="../ink/ink4287.xml"/><Relationship Id="rId947" Type="http://schemas.openxmlformats.org/officeDocument/2006/relationships/image" Target="../media/image2297.png"/><Relationship Id="rId1132" Type="http://schemas.openxmlformats.org/officeDocument/2006/relationships/image" Target="../media/image2389.png"/><Relationship Id="rId793" Type="http://schemas.openxmlformats.org/officeDocument/2006/relationships/customXml" Target="../ink/ink4045.xml"/><Relationship Id="rId807" Type="http://schemas.openxmlformats.org/officeDocument/2006/relationships/customXml" Target="../ink/ink4052.xml"/><Relationship Id="rId7" Type="http://schemas.openxmlformats.org/officeDocument/2006/relationships/image" Target="../media/image2668.png"/><Relationship Id="rId653" Type="http://schemas.openxmlformats.org/officeDocument/2006/relationships/customXml" Target="../ink/ink3975.xml"/><Relationship Id="rId1076" Type="http://schemas.openxmlformats.org/officeDocument/2006/relationships/image" Target="../media/image2361.png"/><Relationship Id="rId1283" Type="http://schemas.openxmlformats.org/officeDocument/2006/relationships/image" Target="../media/image2468.png"/><Relationship Id="rId860" Type="http://schemas.openxmlformats.org/officeDocument/2006/relationships/image" Target="../media/image22540.png"/><Relationship Id="rId958" Type="http://schemas.openxmlformats.org/officeDocument/2006/relationships/customXml" Target="../ink/ink4128.xml"/><Relationship Id="rId1143" Type="http://schemas.openxmlformats.org/officeDocument/2006/relationships/customXml" Target="../ink/ink4221.xml"/><Relationship Id="rId597" Type="http://schemas.openxmlformats.org/officeDocument/2006/relationships/customXml" Target="../ink/ink3947.xml"/><Relationship Id="rId720" Type="http://schemas.openxmlformats.org/officeDocument/2006/relationships/image" Target="../media/image21840.png"/><Relationship Id="rId818" Type="http://schemas.openxmlformats.org/officeDocument/2006/relationships/image" Target="../media/image22330.png"/><Relationship Id="rId1003" Type="http://schemas.openxmlformats.org/officeDocument/2006/relationships/customXml" Target="../ink/ink4151.xml"/><Relationship Id="rId1087" Type="http://schemas.openxmlformats.org/officeDocument/2006/relationships/customXml" Target="../ink/ink4193.xml"/><Relationship Id="rId1210" Type="http://schemas.openxmlformats.org/officeDocument/2006/relationships/image" Target="../media/image2429.png"/><Relationship Id="rId1294" Type="http://schemas.openxmlformats.org/officeDocument/2006/relationships/customXml" Target="../ink/ink4298.xml"/><Relationship Id="rId1308" Type="http://schemas.openxmlformats.org/officeDocument/2006/relationships/customXml" Target="../ink/ink4305.xml"/><Relationship Id="rId664" Type="http://schemas.openxmlformats.org/officeDocument/2006/relationships/image" Target="../media/image21560.png"/><Relationship Id="rId871" Type="http://schemas.openxmlformats.org/officeDocument/2006/relationships/customXml" Target="../ink/ink4084.xml"/><Relationship Id="rId969" Type="http://schemas.openxmlformats.org/officeDocument/2006/relationships/image" Target="../media/image2308.png"/><Relationship Id="rId14" Type="http://schemas.openxmlformats.org/officeDocument/2006/relationships/customXml" Target="../ink/ink3923.xml"/><Relationship Id="rId524" Type="http://schemas.openxmlformats.org/officeDocument/2006/relationships/image" Target="../media/image2925.png"/><Relationship Id="rId731" Type="http://schemas.openxmlformats.org/officeDocument/2006/relationships/customXml" Target="../ink/ink4014.xml"/><Relationship Id="rId1154" Type="http://schemas.openxmlformats.org/officeDocument/2006/relationships/image" Target="../media/image2400.png"/><Relationship Id="rId829" Type="http://schemas.openxmlformats.org/officeDocument/2006/relationships/customXml" Target="../ink/ink4063.xml"/><Relationship Id="rId1014" Type="http://schemas.openxmlformats.org/officeDocument/2006/relationships/image" Target="../media/image2330.png"/><Relationship Id="rId1221" Type="http://schemas.openxmlformats.org/officeDocument/2006/relationships/image" Target="../media/image2435.png"/><Relationship Id="rId675" Type="http://schemas.openxmlformats.org/officeDocument/2006/relationships/customXml" Target="../ink/ink3986.xml"/><Relationship Id="rId882" Type="http://schemas.openxmlformats.org/officeDocument/2006/relationships/image" Target="../media/image22650.png"/><Relationship Id="rId1098" Type="http://schemas.openxmlformats.org/officeDocument/2006/relationships/image" Target="../media/image2372.png"/><Relationship Id="rId1319" Type="http://schemas.openxmlformats.org/officeDocument/2006/relationships/image" Target="../media/image2488.png"/><Relationship Id="rId25" Type="http://schemas.openxmlformats.org/officeDocument/2006/relationships/image" Target="../media/image4870.png"/><Relationship Id="rId742" Type="http://schemas.openxmlformats.org/officeDocument/2006/relationships/image" Target="../media/image21950.png"/><Relationship Id="rId1165" Type="http://schemas.openxmlformats.org/officeDocument/2006/relationships/customXml" Target="../ink/ink4232.xml"/><Relationship Id="rId602" Type="http://schemas.openxmlformats.org/officeDocument/2006/relationships/image" Target="../media/image5000.png"/><Relationship Id="rId1025" Type="http://schemas.openxmlformats.org/officeDocument/2006/relationships/customXml" Target="../ink/ink4162.xml"/><Relationship Id="rId1232" Type="http://schemas.openxmlformats.org/officeDocument/2006/relationships/customXml" Target="../ink/ink4266.xml"/><Relationship Id="rId686" Type="http://schemas.openxmlformats.org/officeDocument/2006/relationships/image" Target="../media/image21670.png"/><Relationship Id="rId893" Type="http://schemas.openxmlformats.org/officeDocument/2006/relationships/customXml" Target="../ink/ink4095.xml"/><Relationship Id="rId907" Type="http://schemas.openxmlformats.org/officeDocument/2006/relationships/customXml" Target="../ink/ink4102.xml"/><Relationship Id="rId36" Type="http://schemas.openxmlformats.org/officeDocument/2006/relationships/customXml" Target="../ink/ink3934.xml"/><Relationship Id="rId753" Type="http://schemas.openxmlformats.org/officeDocument/2006/relationships/customXml" Target="../ink/ink4025.xml"/><Relationship Id="rId1176" Type="http://schemas.openxmlformats.org/officeDocument/2006/relationships/image" Target="../media/image2411.png"/><Relationship Id="rId960" Type="http://schemas.openxmlformats.org/officeDocument/2006/relationships/customXml" Target="../ink/ink4129.xml"/><Relationship Id="rId1036" Type="http://schemas.openxmlformats.org/officeDocument/2006/relationships/image" Target="../media/image2341.png"/><Relationship Id="rId1243" Type="http://schemas.openxmlformats.org/officeDocument/2006/relationships/customXml" Target="../ink/ink4272.xml"/><Relationship Id="rId613" Type="http://schemas.openxmlformats.org/officeDocument/2006/relationships/customXml" Target="../ink/ink3955.xml"/><Relationship Id="rId697" Type="http://schemas.openxmlformats.org/officeDocument/2006/relationships/customXml" Target="../ink/ink3997.xml"/><Relationship Id="rId820" Type="http://schemas.openxmlformats.org/officeDocument/2006/relationships/image" Target="../media/image22340.png"/><Relationship Id="rId918" Type="http://schemas.openxmlformats.org/officeDocument/2006/relationships/image" Target="../media/image22830.png"/><Relationship Id="rId1103" Type="http://schemas.openxmlformats.org/officeDocument/2006/relationships/customXml" Target="../ink/ink4201.xml"/><Relationship Id="rId1187" Type="http://schemas.openxmlformats.org/officeDocument/2006/relationships/customXml" Target="../ink/ink4243.xml"/><Relationship Id="rId1310" Type="http://schemas.openxmlformats.org/officeDocument/2006/relationships/customXml" Target="../ink/ink4306.xml"/><Relationship Id="rId764" Type="http://schemas.openxmlformats.org/officeDocument/2006/relationships/image" Target="../media/image22060.png"/><Relationship Id="rId971" Type="http://schemas.openxmlformats.org/officeDocument/2006/relationships/image" Target="../media/image2309.png"/><Relationship Id="rId624" Type="http://schemas.openxmlformats.org/officeDocument/2006/relationships/image" Target="../media/image21360.png"/><Relationship Id="rId831" Type="http://schemas.openxmlformats.org/officeDocument/2006/relationships/customXml" Target="../ink/ink4064.xml"/><Relationship Id="rId1047" Type="http://schemas.openxmlformats.org/officeDocument/2006/relationships/customXml" Target="../ink/ink4173.xml"/><Relationship Id="rId1254" Type="http://schemas.openxmlformats.org/officeDocument/2006/relationships/customXml" Target="../ink/ink4278.xml"/><Relationship Id="rId929" Type="http://schemas.openxmlformats.org/officeDocument/2006/relationships/image" Target="../media/image22880.png"/><Relationship Id="rId1114" Type="http://schemas.openxmlformats.org/officeDocument/2006/relationships/image" Target="../media/image2380.png"/><Relationship Id="rId1321" Type="http://schemas.openxmlformats.org/officeDocument/2006/relationships/image" Target="../media/image2489.png"/><Relationship Id="rId775" Type="http://schemas.openxmlformats.org/officeDocument/2006/relationships/customXml" Target="../ink/ink4036.xml"/><Relationship Id="rId982" Type="http://schemas.openxmlformats.org/officeDocument/2006/relationships/customXml" Target="../ink/ink4140.xml"/><Relationship Id="rId1198" Type="http://schemas.openxmlformats.org/officeDocument/2006/relationships/image" Target="../media/image2423.png"/><Relationship Id="rId635" Type="http://schemas.openxmlformats.org/officeDocument/2006/relationships/customXml" Target="../ink/ink3966.xml"/><Relationship Id="rId842" Type="http://schemas.openxmlformats.org/officeDocument/2006/relationships/image" Target="../media/image22450.png"/><Relationship Id="rId1058" Type="http://schemas.openxmlformats.org/officeDocument/2006/relationships/image" Target="../media/image2352.png"/><Relationship Id="rId1265" Type="http://schemas.openxmlformats.org/officeDocument/2006/relationships/image" Target="../media/image2458.png"/><Relationship Id="rId702" Type="http://schemas.openxmlformats.org/officeDocument/2006/relationships/image" Target="../media/image21750.png"/><Relationship Id="rId1125" Type="http://schemas.openxmlformats.org/officeDocument/2006/relationships/customXml" Target="../ink/ink4212.xml"/><Relationship Id="rId1332" Type="http://schemas.openxmlformats.org/officeDocument/2006/relationships/customXml" Target="../ink/ink4317.xml"/><Relationship Id="rId786" Type="http://schemas.openxmlformats.org/officeDocument/2006/relationships/image" Target="../media/image22170.png"/><Relationship Id="rId993" Type="http://schemas.openxmlformats.org/officeDocument/2006/relationships/image" Target="../media/image2320.png"/><Relationship Id="rId646" Type="http://schemas.openxmlformats.org/officeDocument/2006/relationships/image" Target="../media/image21470.png"/><Relationship Id="rId1069" Type="http://schemas.openxmlformats.org/officeDocument/2006/relationships/customXml" Target="../ink/ink4184.xml"/><Relationship Id="rId1276" Type="http://schemas.openxmlformats.org/officeDocument/2006/relationships/customXml" Target="../ink/ink4289.xml"/><Relationship Id="rId853" Type="http://schemas.openxmlformats.org/officeDocument/2006/relationships/customXml" Target="../ink/ink4075.xml"/><Relationship Id="rId1136" Type="http://schemas.openxmlformats.org/officeDocument/2006/relationships/image" Target="../media/image2391.png"/><Relationship Id="rId713" Type="http://schemas.openxmlformats.org/officeDocument/2006/relationships/customXml" Target="../ink/ink4005.xml"/><Relationship Id="rId797" Type="http://schemas.openxmlformats.org/officeDocument/2006/relationships/customXml" Target="../ink/ink4047.xml"/><Relationship Id="rId920" Type="http://schemas.openxmlformats.org/officeDocument/2006/relationships/customXml" Target="../ink/ink4109.xml"/><Relationship Id="rId1203" Type="http://schemas.openxmlformats.org/officeDocument/2006/relationships/customXml" Target="../ink/ink4251.xml"/><Relationship Id="rId1287" Type="http://schemas.openxmlformats.org/officeDocument/2006/relationships/image" Target="../media/image2471.png"/><Relationship Id="rId657" Type="http://schemas.openxmlformats.org/officeDocument/2006/relationships/customXml" Target="../ink/ink3977.xml"/><Relationship Id="rId864" Type="http://schemas.openxmlformats.org/officeDocument/2006/relationships/image" Target="../media/image22560.png"/><Relationship Id="rId724" Type="http://schemas.openxmlformats.org/officeDocument/2006/relationships/image" Target="../media/image21860.png"/><Relationship Id="rId931" Type="http://schemas.openxmlformats.org/officeDocument/2006/relationships/image" Target="../media/image22890.png"/><Relationship Id="rId1147" Type="http://schemas.openxmlformats.org/officeDocument/2006/relationships/customXml" Target="../ink/ink4223.xml"/><Relationship Id="rId1007" Type="http://schemas.openxmlformats.org/officeDocument/2006/relationships/customXml" Target="../ink/ink4153.xml"/><Relationship Id="rId1214" Type="http://schemas.openxmlformats.org/officeDocument/2006/relationships/image" Target="../media/image2432.png"/><Relationship Id="rId668" Type="http://schemas.openxmlformats.org/officeDocument/2006/relationships/image" Target="../media/image21580.png"/><Relationship Id="rId875" Type="http://schemas.openxmlformats.org/officeDocument/2006/relationships/customXml" Target="../ink/ink4086.xml"/><Relationship Id="rId1060" Type="http://schemas.openxmlformats.org/officeDocument/2006/relationships/image" Target="../media/image2353.png"/><Relationship Id="rId1298" Type="http://schemas.openxmlformats.org/officeDocument/2006/relationships/customXml" Target="../ink/ink4300.xml"/><Relationship Id="rId18" Type="http://schemas.openxmlformats.org/officeDocument/2006/relationships/customXml" Target="../ink/ink3925.xml"/><Relationship Id="rId528" Type="http://schemas.openxmlformats.org/officeDocument/2006/relationships/image" Target="../media/image4940.png"/><Relationship Id="rId735" Type="http://schemas.openxmlformats.org/officeDocument/2006/relationships/customXml" Target="../ink/ink4016.xml"/><Relationship Id="rId942" Type="http://schemas.openxmlformats.org/officeDocument/2006/relationships/customXml" Target="../ink/ink4120.xml"/><Relationship Id="rId1158" Type="http://schemas.openxmlformats.org/officeDocument/2006/relationships/image" Target="../media/image2402.png"/><Relationship Id="rId1018" Type="http://schemas.openxmlformats.org/officeDocument/2006/relationships/image" Target="../media/image2332.png"/><Relationship Id="rId1225" Type="http://schemas.openxmlformats.org/officeDocument/2006/relationships/image" Target="../media/image2437.png"/><Relationship Id="rId679" Type="http://schemas.openxmlformats.org/officeDocument/2006/relationships/customXml" Target="../ink/ink3988.xml"/><Relationship Id="rId802" Type="http://schemas.openxmlformats.org/officeDocument/2006/relationships/image" Target="../media/image22250.png"/><Relationship Id="rId886" Type="http://schemas.openxmlformats.org/officeDocument/2006/relationships/image" Target="../media/image22670.png"/><Relationship Id="rId2" Type="http://schemas.openxmlformats.org/officeDocument/2006/relationships/image" Target="../media/image2293.png"/><Relationship Id="rId29" Type="http://schemas.openxmlformats.org/officeDocument/2006/relationships/image" Target="../media/image4890.png"/><Relationship Id="rId746" Type="http://schemas.openxmlformats.org/officeDocument/2006/relationships/image" Target="../media/image21970.png"/><Relationship Id="rId1071" Type="http://schemas.openxmlformats.org/officeDocument/2006/relationships/customXml" Target="../ink/ink4185.xml"/><Relationship Id="rId1169" Type="http://schemas.openxmlformats.org/officeDocument/2006/relationships/customXml" Target="../ink/ink4234.xml"/><Relationship Id="rId953" Type="http://schemas.openxmlformats.org/officeDocument/2006/relationships/image" Target="../media/image2300.png"/><Relationship Id="rId1029" Type="http://schemas.openxmlformats.org/officeDocument/2006/relationships/customXml" Target="../ink/ink4164.xml"/><Relationship Id="rId1236" Type="http://schemas.openxmlformats.org/officeDocument/2006/relationships/customXml" Target="../ink/ink4268.xml"/><Relationship Id="rId592" Type="http://schemas.openxmlformats.org/officeDocument/2006/relationships/image" Target="../media/image2958.png"/><Relationship Id="rId606" Type="http://schemas.openxmlformats.org/officeDocument/2006/relationships/image" Target="../media/image2965.png"/><Relationship Id="rId813" Type="http://schemas.openxmlformats.org/officeDocument/2006/relationships/customXml" Target="../ink/ink4055.xml"/><Relationship Id="rId897" Type="http://schemas.openxmlformats.org/officeDocument/2006/relationships/customXml" Target="../ink/ink4097.xml"/><Relationship Id="rId1082" Type="http://schemas.openxmlformats.org/officeDocument/2006/relationships/image" Target="../media/image2364.png"/><Relationship Id="rId1303" Type="http://schemas.openxmlformats.org/officeDocument/2006/relationships/image" Target="../media/image2479.png"/><Relationship Id="rId757" Type="http://schemas.openxmlformats.org/officeDocument/2006/relationships/customXml" Target="../ink/ink4027.xml"/><Relationship Id="rId964" Type="http://schemas.openxmlformats.org/officeDocument/2006/relationships/customXml" Target="../ink/ink4131.xml"/><Relationship Id="rId617" Type="http://schemas.openxmlformats.org/officeDocument/2006/relationships/customXml" Target="../ink/ink3957.xml"/><Relationship Id="rId824" Type="http://schemas.openxmlformats.org/officeDocument/2006/relationships/image" Target="../media/image22360.png"/><Relationship Id="rId1247" Type="http://schemas.openxmlformats.org/officeDocument/2006/relationships/customXml" Target="../ink/ink4274.xml"/><Relationship Id="rId670" Type="http://schemas.openxmlformats.org/officeDocument/2006/relationships/image" Target="../media/image21590.png"/><Relationship Id="rId1093" Type="http://schemas.openxmlformats.org/officeDocument/2006/relationships/customXml" Target="../ink/ink4196.xml"/><Relationship Id="rId1107" Type="http://schemas.openxmlformats.org/officeDocument/2006/relationships/customXml" Target="../ink/ink4203.xml"/><Relationship Id="rId1314" Type="http://schemas.openxmlformats.org/officeDocument/2006/relationships/customXml" Target="../ink/ink4308.xml"/><Relationship Id="rId530" Type="http://schemas.openxmlformats.org/officeDocument/2006/relationships/image" Target="../media/image4950.png"/><Relationship Id="rId768" Type="http://schemas.openxmlformats.org/officeDocument/2006/relationships/image" Target="../media/image22080.png"/><Relationship Id="rId975" Type="http://schemas.openxmlformats.org/officeDocument/2006/relationships/image" Target="../media/image2311.png"/><Relationship Id="rId1160" Type="http://schemas.openxmlformats.org/officeDocument/2006/relationships/image" Target="../media/image2403.png"/><Relationship Id="rId20" Type="http://schemas.openxmlformats.org/officeDocument/2006/relationships/customXml" Target="../ink/ink3926.xml"/><Relationship Id="rId628" Type="http://schemas.openxmlformats.org/officeDocument/2006/relationships/image" Target="../media/image21380.png"/><Relationship Id="rId835" Type="http://schemas.openxmlformats.org/officeDocument/2006/relationships/customXml" Target="../ink/ink4066.xml"/><Relationship Id="rId1258" Type="http://schemas.openxmlformats.org/officeDocument/2006/relationships/customXml" Target="../ink/ink4280.xml"/><Relationship Id="rId1020" Type="http://schemas.openxmlformats.org/officeDocument/2006/relationships/image" Target="../media/image2333.png"/><Relationship Id="rId1118" Type="http://schemas.openxmlformats.org/officeDocument/2006/relationships/image" Target="../media/image2382.png"/><Relationship Id="rId1325" Type="http://schemas.openxmlformats.org/officeDocument/2006/relationships/image" Target="../media/image2492.png"/><Relationship Id="rId681" Type="http://schemas.openxmlformats.org/officeDocument/2006/relationships/customXml" Target="../ink/ink3989.xml"/><Relationship Id="rId779" Type="http://schemas.openxmlformats.org/officeDocument/2006/relationships/customXml" Target="../ink/ink4038.xml"/><Relationship Id="rId902" Type="http://schemas.openxmlformats.org/officeDocument/2006/relationships/image" Target="../media/image22750.png"/><Relationship Id="rId986" Type="http://schemas.openxmlformats.org/officeDocument/2006/relationships/customXml" Target="../ink/ink4142.xml"/><Relationship Id="rId31" Type="http://schemas.openxmlformats.org/officeDocument/2006/relationships/image" Target="../media/image4900.png"/><Relationship Id="rId639" Type="http://schemas.openxmlformats.org/officeDocument/2006/relationships/customXml" Target="../ink/ink3968.xml"/><Relationship Id="rId1171" Type="http://schemas.openxmlformats.org/officeDocument/2006/relationships/customXml" Target="../ink/ink4235.xml"/><Relationship Id="rId1269" Type="http://schemas.openxmlformats.org/officeDocument/2006/relationships/image" Target="../media/image2461.png"/><Relationship Id="rId846" Type="http://schemas.openxmlformats.org/officeDocument/2006/relationships/image" Target="../media/image22470.png"/><Relationship Id="rId1031" Type="http://schemas.openxmlformats.org/officeDocument/2006/relationships/customXml" Target="../ink/ink4165.xml"/><Relationship Id="rId1129" Type="http://schemas.openxmlformats.org/officeDocument/2006/relationships/customXml" Target="../ink/ink4214.xml"/><Relationship Id="rId692" Type="http://schemas.openxmlformats.org/officeDocument/2006/relationships/image" Target="../media/image21700.png"/><Relationship Id="rId706" Type="http://schemas.openxmlformats.org/officeDocument/2006/relationships/image" Target="../media/image21770.png"/><Relationship Id="rId913" Type="http://schemas.openxmlformats.org/officeDocument/2006/relationships/customXml" Target="../ink/ink4105.xml"/><Relationship Id="rId1336" Type="http://schemas.openxmlformats.org/officeDocument/2006/relationships/customXml" Target="../ink/ink4319.xml"/><Relationship Id="rId997" Type="http://schemas.openxmlformats.org/officeDocument/2006/relationships/image" Target="../media/image2322.png"/><Relationship Id="rId1182" Type="http://schemas.openxmlformats.org/officeDocument/2006/relationships/image" Target="../media/image2414.png"/><Relationship Id="rId857" Type="http://schemas.openxmlformats.org/officeDocument/2006/relationships/customXml" Target="../ink/ink4077.xml"/><Relationship Id="rId1042" Type="http://schemas.openxmlformats.org/officeDocument/2006/relationships/image" Target="../media/image2344.png"/><Relationship Id="rId717" Type="http://schemas.openxmlformats.org/officeDocument/2006/relationships/customXml" Target="../ink/ink4007.xml"/><Relationship Id="rId924" Type="http://schemas.openxmlformats.org/officeDocument/2006/relationships/customXml" Target="../ink/ink4111.xml"/><Relationship Id="rId770" Type="http://schemas.openxmlformats.org/officeDocument/2006/relationships/image" Target="../media/image22090.png"/><Relationship Id="rId1193" Type="http://schemas.openxmlformats.org/officeDocument/2006/relationships/customXml" Target="../ink/ink4246.xml"/><Relationship Id="rId1207" Type="http://schemas.openxmlformats.org/officeDocument/2006/relationships/customXml" Target="../ink/ink4253.xml"/><Relationship Id="rId868" Type="http://schemas.openxmlformats.org/officeDocument/2006/relationships/image" Target="../media/image22580.png"/><Relationship Id="rId1053" Type="http://schemas.openxmlformats.org/officeDocument/2006/relationships/customXml" Target="../ink/ink4176.xml"/><Relationship Id="rId1260" Type="http://schemas.openxmlformats.org/officeDocument/2006/relationships/customXml" Target="../ink/ink4281.xml"/><Relationship Id="rId630" Type="http://schemas.openxmlformats.org/officeDocument/2006/relationships/image" Target="../media/image21390.png"/><Relationship Id="rId728" Type="http://schemas.openxmlformats.org/officeDocument/2006/relationships/image" Target="../media/image21880.png"/><Relationship Id="rId935" Type="http://schemas.openxmlformats.org/officeDocument/2006/relationships/image" Target="../media/image22910.png"/><Relationship Id="rId1120" Type="http://schemas.openxmlformats.org/officeDocument/2006/relationships/image" Target="../media/image2383.png"/><Relationship Id="rId1218" Type="http://schemas.openxmlformats.org/officeDocument/2006/relationships/customXml" Target="../ink/ink4259.xml"/><Relationship Id="rId781" Type="http://schemas.openxmlformats.org/officeDocument/2006/relationships/customXml" Target="../ink/ink4039.xml"/><Relationship Id="rId879" Type="http://schemas.openxmlformats.org/officeDocument/2006/relationships/customXml" Target="../ink/ink4088.xml"/><Relationship Id="rId641" Type="http://schemas.openxmlformats.org/officeDocument/2006/relationships/customXml" Target="../ink/ink3969.xml"/><Relationship Id="rId683" Type="http://schemas.openxmlformats.org/officeDocument/2006/relationships/customXml" Target="../ink/ink3990.xml"/><Relationship Id="rId739" Type="http://schemas.openxmlformats.org/officeDocument/2006/relationships/customXml" Target="../ink/ink4018.xml"/><Relationship Id="rId890" Type="http://schemas.openxmlformats.org/officeDocument/2006/relationships/image" Target="../media/image22690.png"/><Relationship Id="rId904" Type="http://schemas.openxmlformats.org/officeDocument/2006/relationships/image" Target="../media/image22760.png"/><Relationship Id="rId1064" Type="http://schemas.openxmlformats.org/officeDocument/2006/relationships/image" Target="../media/image2355.png"/><Relationship Id="rId1271" Type="http://schemas.openxmlformats.org/officeDocument/2006/relationships/image" Target="../media/image2462.png"/><Relationship Id="rId1327" Type="http://schemas.openxmlformats.org/officeDocument/2006/relationships/image" Target="../media/image2493.png"/><Relationship Id="rId33" Type="http://schemas.openxmlformats.org/officeDocument/2006/relationships/image" Target="../media/image4910.png"/><Relationship Id="rId946" Type="http://schemas.openxmlformats.org/officeDocument/2006/relationships/customXml" Target="../ink/ink4122.xml"/><Relationship Id="rId988" Type="http://schemas.openxmlformats.org/officeDocument/2006/relationships/customXml" Target="../ink/ink4143.xml"/><Relationship Id="rId1131" Type="http://schemas.openxmlformats.org/officeDocument/2006/relationships/customXml" Target="../ink/ink4215.xml"/><Relationship Id="rId1173" Type="http://schemas.openxmlformats.org/officeDocument/2006/relationships/customXml" Target="../ink/ink4236.xml"/><Relationship Id="rId1229" Type="http://schemas.openxmlformats.org/officeDocument/2006/relationships/image" Target="../media/image2439.png"/><Relationship Id="rId750" Type="http://schemas.openxmlformats.org/officeDocument/2006/relationships/image" Target="../media/image21990.png"/><Relationship Id="rId792" Type="http://schemas.openxmlformats.org/officeDocument/2006/relationships/image" Target="../media/image22200.png"/><Relationship Id="rId806" Type="http://schemas.openxmlformats.org/officeDocument/2006/relationships/image" Target="../media/image22270.png"/><Relationship Id="rId848" Type="http://schemas.openxmlformats.org/officeDocument/2006/relationships/image" Target="../media/image22480.png"/><Relationship Id="rId1033" Type="http://schemas.openxmlformats.org/officeDocument/2006/relationships/customXml" Target="../ink/ink4166.xml"/><Relationship Id="rId6" Type="http://schemas.openxmlformats.org/officeDocument/2006/relationships/customXml" Target="../ink/ink3919.xml"/><Relationship Id="rId610" Type="http://schemas.openxmlformats.org/officeDocument/2006/relationships/image" Target="../media/image2967.png"/><Relationship Id="rId652" Type="http://schemas.openxmlformats.org/officeDocument/2006/relationships/image" Target="../media/image21500.png"/><Relationship Id="rId694" Type="http://schemas.openxmlformats.org/officeDocument/2006/relationships/image" Target="../media/image21710.png"/><Relationship Id="rId708" Type="http://schemas.openxmlformats.org/officeDocument/2006/relationships/image" Target="../media/image21780.png"/><Relationship Id="rId915" Type="http://schemas.openxmlformats.org/officeDocument/2006/relationships/customXml" Target="../ink/ink4106.xml"/><Relationship Id="rId1075" Type="http://schemas.openxmlformats.org/officeDocument/2006/relationships/customXml" Target="../ink/ink4187.xml"/><Relationship Id="rId1240" Type="http://schemas.openxmlformats.org/officeDocument/2006/relationships/customXml" Target="../ink/ink4270.xml"/><Relationship Id="rId1282" Type="http://schemas.openxmlformats.org/officeDocument/2006/relationships/customXml" Target="../ink/ink4292.xml"/><Relationship Id="rId1338" Type="http://schemas.openxmlformats.org/officeDocument/2006/relationships/customXml" Target="../ink/ink4320.xml"/><Relationship Id="rId957" Type="http://schemas.openxmlformats.org/officeDocument/2006/relationships/image" Target="../media/image2302.png"/><Relationship Id="rId999" Type="http://schemas.openxmlformats.org/officeDocument/2006/relationships/image" Target="../media/image2323.png"/><Relationship Id="rId1100" Type="http://schemas.openxmlformats.org/officeDocument/2006/relationships/image" Target="../media/image2373.png"/><Relationship Id="rId1142" Type="http://schemas.openxmlformats.org/officeDocument/2006/relationships/image" Target="../media/image2394.png"/><Relationship Id="rId1184" Type="http://schemas.openxmlformats.org/officeDocument/2006/relationships/image" Target="../media/image2415.png"/><Relationship Id="rId596" Type="http://schemas.openxmlformats.org/officeDocument/2006/relationships/image" Target="../media/image4970.png"/><Relationship Id="rId761" Type="http://schemas.openxmlformats.org/officeDocument/2006/relationships/customXml" Target="../ink/ink4029.xml"/><Relationship Id="rId817" Type="http://schemas.openxmlformats.org/officeDocument/2006/relationships/customXml" Target="../ink/ink4057.xml"/><Relationship Id="rId859" Type="http://schemas.openxmlformats.org/officeDocument/2006/relationships/customXml" Target="../ink/ink4078.xml"/><Relationship Id="rId1002" Type="http://schemas.openxmlformats.org/officeDocument/2006/relationships/image" Target="../media/image2324.png"/><Relationship Id="rId621" Type="http://schemas.openxmlformats.org/officeDocument/2006/relationships/customXml" Target="../ink/ink3959.xml"/><Relationship Id="rId663" Type="http://schemas.openxmlformats.org/officeDocument/2006/relationships/customXml" Target="../ink/ink3980.xml"/><Relationship Id="rId870" Type="http://schemas.openxmlformats.org/officeDocument/2006/relationships/image" Target="../media/image22590.png"/><Relationship Id="rId1044" Type="http://schemas.openxmlformats.org/officeDocument/2006/relationships/image" Target="../media/image2345.png"/><Relationship Id="rId1086" Type="http://schemas.openxmlformats.org/officeDocument/2006/relationships/image" Target="../media/image2366.png"/><Relationship Id="rId1251" Type="http://schemas.openxmlformats.org/officeDocument/2006/relationships/image" Target="../media/image2451.png"/><Relationship Id="rId1293" Type="http://schemas.openxmlformats.org/officeDocument/2006/relationships/image" Target="../media/image2474.png"/><Relationship Id="rId1307" Type="http://schemas.openxmlformats.org/officeDocument/2006/relationships/image" Target="../media/image2482.png"/><Relationship Id="rId13" Type="http://schemas.openxmlformats.org/officeDocument/2006/relationships/image" Target="../media/image4810.png"/><Relationship Id="rId523" Type="http://schemas.openxmlformats.org/officeDocument/2006/relationships/customXml" Target="../ink/ink3937.xml"/><Relationship Id="rId719" Type="http://schemas.openxmlformats.org/officeDocument/2006/relationships/customXml" Target="../ink/ink4008.xml"/><Relationship Id="rId926" Type="http://schemas.openxmlformats.org/officeDocument/2006/relationships/customXml" Target="../ink/ink4112.xml"/><Relationship Id="rId968" Type="http://schemas.openxmlformats.org/officeDocument/2006/relationships/customXml" Target="../ink/ink4133.xml"/><Relationship Id="rId1111" Type="http://schemas.openxmlformats.org/officeDocument/2006/relationships/customXml" Target="../ink/ink4205.xml"/><Relationship Id="rId1153" Type="http://schemas.openxmlformats.org/officeDocument/2006/relationships/customXml" Target="../ink/ink4226.xml"/><Relationship Id="rId730" Type="http://schemas.openxmlformats.org/officeDocument/2006/relationships/image" Target="../media/image21890.png"/><Relationship Id="rId772" Type="http://schemas.openxmlformats.org/officeDocument/2006/relationships/image" Target="../media/image22100.png"/><Relationship Id="rId828" Type="http://schemas.openxmlformats.org/officeDocument/2006/relationships/image" Target="../media/image22380.png"/><Relationship Id="rId1013" Type="http://schemas.openxmlformats.org/officeDocument/2006/relationships/customXml" Target="../ink/ink4156.xml"/><Relationship Id="rId1195" Type="http://schemas.openxmlformats.org/officeDocument/2006/relationships/customXml" Target="../ink/ink4247.xml"/><Relationship Id="rId1209" Type="http://schemas.openxmlformats.org/officeDocument/2006/relationships/customXml" Target="../ink/ink4254.xml"/><Relationship Id="rId632" Type="http://schemas.openxmlformats.org/officeDocument/2006/relationships/image" Target="../media/image21400.png"/><Relationship Id="rId1055" Type="http://schemas.openxmlformats.org/officeDocument/2006/relationships/customXml" Target="../ink/ink4177.xml"/><Relationship Id="rId1097" Type="http://schemas.openxmlformats.org/officeDocument/2006/relationships/customXml" Target="../ink/ink4198.xml"/><Relationship Id="rId1220" Type="http://schemas.openxmlformats.org/officeDocument/2006/relationships/customXml" Target="../ink/ink4260.xml"/><Relationship Id="rId1262" Type="http://schemas.openxmlformats.org/officeDocument/2006/relationships/customXml" Target="../ink/ink4282.xml"/><Relationship Id="rId1318" Type="http://schemas.openxmlformats.org/officeDocument/2006/relationships/customXml" Target="../ink/ink4310.xml"/><Relationship Id="rId674" Type="http://schemas.openxmlformats.org/officeDocument/2006/relationships/image" Target="../media/image21610.png"/><Relationship Id="rId881" Type="http://schemas.openxmlformats.org/officeDocument/2006/relationships/customXml" Target="../ink/ink4089.xml"/><Relationship Id="rId937" Type="http://schemas.openxmlformats.org/officeDocument/2006/relationships/image" Target="../media/image22920.png"/><Relationship Id="rId979" Type="http://schemas.openxmlformats.org/officeDocument/2006/relationships/image" Target="../media/image2313.png"/><Relationship Id="rId1122" Type="http://schemas.openxmlformats.org/officeDocument/2006/relationships/image" Target="../media/image2384.png"/><Relationship Id="rId24" Type="http://schemas.openxmlformats.org/officeDocument/2006/relationships/customXml" Target="../ink/ink3928.xml"/><Relationship Id="rId741" Type="http://schemas.openxmlformats.org/officeDocument/2006/relationships/customXml" Target="../ink/ink4019.xml"/><Relationship Id="rId783" Type="http://schemas.openxmlformats.org/officeDocument/2006/relationships/customXml" Target="../ink/ink4040.xml"/><Relationship Id="rId839" Type="http://schemas.openxmlformats.org/officeDocument/2006/relationships/customXml" Target="../ink/ink4068.xml"/><Relationship Id="rId990" Type="http://schemas.openxmlformats.org/officeDocument/2006/relationships/customXml" Target="../ink/ink4144.xml"/><Relationship Id="rId1164" Type="http://schemas.openxmlformats.org/officeDocument/2006/relationships/image" Target="../media/image2405.png"/><Relationship Id="rId601" Type="http://schemas.openxmlformats.org/officeDocument/2006/relationships/customXml" Target="../ink/ink3949.xml"/><Relationship Id="rId643" Type="http://schemas.openxmlformats.org/officeDocument/2006/relationships/customXml" Target="../ink/ink3970.xml"/><Relationship Id="rId1024" Type="http://schemas.openxmlformats.org/officeDocument/2006/relationships/image" Target="../media/image2335.png"/><Relationship Id="rId1066" Type="http://schemas.openxmlformats.org/officeDocument/2006/relationships/image" Target="../media/image2356.png"/><Relationship Id="rId1231" Type="http://schemas.openxmlformats.org/officeDocument/2006/relationships/image" Target="../media/image2441.png"/><Relationship Id="rId1273" Type="http://schemas.openxmlformats.org/officeDocument/2006/relationships/image" Target="../media/image2463.png"/><Relationship Id="rId685" Type="http://schemas.openxmlformats.org/officeDocument/2006/relationships/customXml" Target="../ink/ink3991.xml"/><Relationship Id="rId850" Type="http://schemas.openxmlformats.org/officeDocument/2006/relationships/image" Target="../media/image22490.png"/><Relationship Id="rId892" Type="http://schemas.openxmlformats.org/officeDocument/2006/relationships/image" Target="../media/image22700.png"/><Relationship Id="rId906" Type="http://schemas.openxmlformats.org/officeDocument/2006/relationships/image" Target="../media/image22770.png"/><Relationship Id="rId948" Type="http://schemas.openxmlformats.org/officeDocument/2006/relationships/customXml" Target="../ink/ink4123.xml"/><Relationship Id="rId1133" Type="http://schemas.openxmlformats.org/officeDocument/2006/relationships/customXml" Target="../ink/ink4216.xml"/><Relationship Id="rId1329" Type="http://schemas.openxmlformats.org/officeDocument/2006/relationships/image" Target="../media/image2494.png"/><Relationship Id="rId35" Type="http://schemas.openxmlformats.org/officeDocument/2006/relationships/image" Target="../media/image4920.png"/><Relationship Id="rId710" Type="http://schemas.openxmlformats.org/officeDocument/2006/relationships/image" Target="../media/image21790.png"/><Relationship Id="rId752" Type="http://schemas.openxmlformats.org/officeDocument/2006/relationships/image" Target="../media/image22000.png"/><Relationship Id="rId808" Type="http://schemas.openxmlformats.org/officeDocument/2006/relationships/image" Target="../media/image22280.png"/><Relationship Id="rId1175" Type="http://schemas.openxmlformats.org/officeDocument/2006/relationships/customXml" Target="../ink/ink4237.xml"/><Relationship Id="rId8" Type="http://schemas.openxmlformats.org/officeDocument/2006/relationships/customXml" Target="../ink/ink3920.xml"/><Relationship Id="rId612" Type="http://schemas.openxmlformats.org/officeDocument/2006/relationships/image" Target="../media/image5020.png"/><Relationship Id="rId794" Type="http://schemas.openxmlformats.org/officeDocument/2006/relationships/image" Target="../media/image22210.png"/><Relationship Id="rId1035" Type="http://schemas.openxmlformats.org/officeDocument/2006/relationships/customXml" Target="../ink/ink4167.xml"/><Relationship Id="rId1077" Type="http://schemas.openxmlformats.org/officeDocument/2006/relationships/customXml" Target="../ink/ink4188.xml"/><Relationship Id="rId1200" Type="http://schemas.openxmlformats.org/officeDocument/2006/relationships/image" Target="../media/image2424.png"/><Relationship Id="rId1242" Type="http://schemas.openxmlformats.org/officeDocument/2006/relationships/image" Target="../media/image2446.png"/><Relationship Id="rId654" Type="http://schemas.openxmlformats.org/officeDocument/2006/relationships/image" Target="../media/image21510.png"/><Relationship Id="rId696" Type="http://schemas.openxmlformats.org/officeDocument/2006/relationships/image" Target="../media/image21720.png"/><Relationship Id="rId861" Type="http://schemas.openxmlformats.org/officeDocument/2006/relationships/customXml" Target="../ink/ink4079.xml"/><Relationship Id="rId917" Type="http://schemas.openxmlformats.org/officeDocument/2006/relationships/customXml" Target="../ink/ink4107.xml"/><Relationship Id="rId959" Type="http://schemas.openxmlformats.org/officeDocument/2006/relationships/image" Target="../media/image2303.png"/><Relationship Id="rId1102" Type="http://schemas.openxmlformats.org/officeDocument/2006/relationships/image" Target="../media/image2374.png"/><Relationship Id="rId1284" Type="http://schemas.openxmlformats.org/officeDocument/2006/relationships/customXml" Target="../ink/ink4293.xml"/><Relationship Id="rId721" Type="http://schemas.openxmlformats.org/officeDocument/2006/relationships/customXml" Target="../ink/ink4009.xml"/><Relationship Id="rId763" Type="http://schemas.openxmlformats.org/officeDocument/2006/relationships/customXml" Target="../ink/ink4030.xml"/><Relationship Id="rId1144" Type="http://schemas.openxmlformats.org/officeDocument/2006/relationships/image" Target="../media/image2395.png"/><Relationship Id="rId1186" Type="http://schemas.openxmlformats.org/officeDocument/2006/relationships/image" Target="../media/image2416.png"/><Relationship Id="rId598" Type="http://schemas.openxmlformats.org/officeDocument/2006/relationships/image" Target="../media/image4980.png"/><Relationship Id="rId819" Type="http://schemas.openxmlformats.org/officeDocument/2006/relationships/customXml" Target="../ink/ink4058.xml"/><Relationship Id="rId970" Type="http://schemas.openxmlformats.org/officeDocument/2006/relationships/customXml" Target="../ink/ink4134.xml"/><Relationship Id="rId1004" Type="http://schemas.openxmlformats.org/officeDocument/2006/relationships/image" Target="../media/image2325.png"/><Relationship Id="rId1046" Type="http://schemas.openxmlformats.org/officeDocument/2006/relationships/image" Target="../media/image2346.png"/><Relationship Id="rId1211" Type="http://schemas.openxmlformats.org/officeDocument/2006/relationships/customXml" Target="../ink/ink4255.xml"/><Relationship Id="rId1253" Type="http://schemas.openxmlformats.org/officeDocument/2006/relationships/image" Target="../media/image2452.png"/><Relationship Id="rId623" Type="http://schemas.openxmlformats.org/officeDocument/2006/relationships/customXml" Target="../ink/ink3960.xml"/><Relationship Id="rId665" Type="http://schemas.openxmlformats.org/officeDocument/2006/relationships/customXml" Target="../ink/ink3981.xml"/><Relationship Id="rId830" Type="http://schemas.openxmlformats.org/officeDocument/2006/relationships/image" Target="../media/image22390.png"/><Relationship Id="rId872" Type="http://schemas.openxmlformats.org/officeDocument/2006/relationships/image" Target="../media/image22600.png"/><Relationship Id="rId928" Type="http://schemas.openxmlformats.org/officeDocument/2006/relationships/customXml" Target="../ink/ink4113.xml"/><Relationship Id="rId1088" Type="http://schemas.openxmlformats.org/officeDocument/2006/relationships/image" Target="../media/image2367.png"/><Relationship Id="rId1295" Type="http://schemas.openxmlformats.org/officeDocument/2006/relationships/image" Target="../media/image2475.png"/><Relationship Id="rId1309" Type="http://schemas.openxmlformats.org/officeDocument/2006/relationships/image" Target="../media/image2483.png"/><Relationship Id="rId15" Type="http://schemas.openxmlformats.org/officeDocument/2006/relationships/image" Target="../media/image4820.png"/><Relationship Id="rId525" Type="http://schemas.openxmlformats.org/officeDocument/2006/relationships/customXml" Target="../ink/ink3938.xml"/><Relationship Id="rId732" Type="http://schemas.openxmlformats.org/officeDocument/2006/relationships/image" Target="../media/image21900.png"/><Relationship Id="rId1113" Type="http://schemas.openxmlformats.org/officeDocument/2006/relationships/customXml" Target="../ink/ink4206.xml"/><Relationship Id="rId1155" Type="http://schemas.openxmlformats.org/officeDocument/2006/relationships/customXml" Target="../ink/ink4227.xml"/><Relationship Id="rId1197" Type="http://schemas.openxmlformats.org/officeDocument/2006/relationships/customXml" Target="../ink/ink4248.xml"/><Relationship Id="rId1320" Type="http://schemas.openxmlformats.org/officeDocument/2006/relationships/customXml" Target="../ink/ink4311.xml"/><Relationship Id="rId774" Type="http://schemas.openxmlformats.org/officeDocument/2006/relationships/image" Target="../media/image22110.png"/><Relationship Id="rId981" Type="http://schemas.openxmlformats.org/officeDocument/2006/relationships/image" Target="../media/image2314.png"/><Relationship Id="rId1015" Type="http://schemas.openxmlformats.org/officeDocument/2006/relationships/customXml" Target="../ink/ink4157.xml"/><Relationship Id="rId1057" Type="http://schemas.openxmlformats.org/officeDocument/2006/relationships/customXml" Target="../ink/ink4178.xml"/><Relationship Id="rId1222" Type="http://schemas.openxmlformats.org/officeDocument/2006/relationships/customXml" Target="../ink/ink4261.xml"/><Relationship Id="rId634" Type="http://schemas.openxmlformats.org/officeDocument/2006/relationships/image" Target="../media/image21410.png"/><Relationship Id="rId676" Type="http://schemas.openxmlformats.org/officeDocument/2006/relationships/image" Target="../media/image21620.png"/><Relationship Id="rId841" Type="http://schemas.openxmlformats.org/officeDocument/2006/relationships/customXml" Target="../ink/ink4069.xml"/><Relationship Id="rId883" Type="http://schemas.openxmlformats.org/officeDocument/2006/relationships/customXml" Target="../ink/ink4090.xml"/><Relationship Id="rId1099" Type="http://schemas.openxmlformats.org/officeDocument/2006/relationships/customXml" Target="../ink/ink4199.xml"/><Relationship Id="rId1264" Type="http://schemas.openxmlformats.org/officeDocument/2006/relationships/customXml" Target="../ink/ink4283.xml"/><Relationship Id="rId26" Type="http://schemas.openxmlformats.org/officeDocument/2006/relationships/customXml" Target="../ink/ink3929.xml"/><Relationship Id="rId701" Type="http://schemas.openxmlformats.org/officeDocument/2006/relationships/customXml" Target="../ink/ink3999.xml"/><Relationship Id="rId939" Type="http://schemas.openxmlformats.org/officeDocument/2006/relationships/image" Target="../media/image22930.png"/><Relationship Id="rId1124" Type="http://schemas.openxmlformats.org/officeDocument/2006/relationships/image" Target="../media/image2385.png"/><Relationship Id="rId1166" Type="http://schemas.openxmlformats.org/officeDocument/2006/relationships/image" Target="../media/image2406.png"/><Relationship Id="rId1331" Type="http://schemas.openxmlformats.org/officeDocument/2006/relationships/image" Target="../media/image2495.png"/><Relationship Id="rId743" Type="http://schemas.openxmlformats.org/officeDocument/2006/relationships/customXml" Target="../ink/ink4020.xml"/><Relationship Id="rId785" Type="http://schemas.openxmlformats.org/officeDocument/2006/relationships/customXml" Target="../ink/ink4041.xml"/><Relationship Id="rId950" Type="http://schemas.openxmlformats.org/officeDocument/2006/relationships/customXml" Target="../ink/ink4124.xml"/><Relationship Id="rId992" Type="http://schemas.openxmlformats.org/officeDocument/2006/relationships/customXml" Target="../ink/ink4145.xml"/><Relationship Id="rId1026" Type="http://schemas.openxmlformats.org/officeDocument/2006/relationships/image" Target="../media/image2336.png"/><Relationship Id="rId603" Type="http://schemas.openxmlformats.org/officeDocument/2006/relationships/customXml" Target="../ink/ink3950.xml"/><Relationship Id="rId645" Type="http://schemas.openxmlformats.org/officeDocument/2006/relationships/customXml" Target="../ink/ink3971.xml"/><Relationship Id="rId687" Type="http://schemas.openxmlformats.org/officeDocument/2006/relationships/customXml" Target="../ink/ink3992.xml"/><Relationship Id="rId810" Type="http://schemas.openxmlformats.org/officeDocument/2006/relationships/image" Target="../media/image22290.png"/><Relationship Id="rId852" Type="http://schemas.openxmlformats.org/officeDocument/2006/relationships/image" Target="../media/image22500.png"/><Relationship Id="rId908" Type="http://schemas.openxmlformats.org/officeDocument/2006/relationships/image" Target="../media/image22780.png"/><Relationship Id="rId1068" Type="http://schemas.openxmlformats.org/officeDocument/2006/relationships/image" Target="../media/image2357.png"/><Relationship Id="rId1233" Type="http://schemas.openxmlformats.org/officeDocument/2006/relationships/image" Target="../media/image2442.png"/><Relationship Id="rId1275" Type="http://schemas.openxmlformats.org/officeDocument/2006/relationships/image" Target="../media/image2464.png"/><Relationship Id="rId712" Type="http://schemas.openxmlformats.org/officeDocument/2006/relationships/image" Target="../media/image21800.png"/><Relationship Id="rId894" Type="http://schemas.openxmlformats.org/officeDocument/2006/relationships/image" Target="../media/image22710.png"/><Relationship Id="rId1135" Type="http://schemas.openxmlformats.org/officeDocument/2006/relationships/customXml" Target="../ink/ink4217.xml"/><Relationship Id="rId1177" Type="http://schemas.openxmlformats.org/officeDocument/2006/relationships/customXml" Target="../ink/ink4238.xml"/><Relationship Id="rId1300" Type="http://schemas.openxmlformats.org/officeDocument/2006/relationships/customXml" Target="../ink/ink4301.xml"/><Relationship Id="rId589" Type="http://schemas.openxmlformats.org/officeDocument/2006/relationships/customXml" Target="../ink/ink3943.xml"/><Relationship Id="rId754" Type="http://schemas.openxmlformats.org/officeDocument/2006/relationships/image" Target="../media/image22010.png"/><Relationship Id="rId796" Type="http://schemas.openxmlformats.org/officeDocument/2006/relationships/image" Target="../media/image22220.png"/><Relationship Id="rId961" Type="http://schemas.openxmlformats.org/officeDocument/2006/relationships/image" Target="../media/image2304.png"/><Relationship Id="rId1202" Type="http://schemas.openxmlformats.org/officeDocument/2006/relationships/image" Target="../media/image2425.png"/><Relationship Id="rId614" Type="http://schemas.openxmlformats.org/officeDocument/2006/relationships/image" Target="../media/image5030.png"/><Relationship Id="rId656" Type="http://schemas.openxmlformats.org/officeDocument/2006/relationships/image" Target="../media/image21520.png"/><Relationship Id="rId821" Type="http://schemas.openxmlformats.org/officeDocument/2006/relationships/customXml" Target="../ink/ink4059.xml"/><Relationship Id="rId863" Type="http://schemas.openxmlformats.org/officeDocument/2006/relationships/customXml" Target="../ink/ink4080.xml"/><Relationship Id="rId1037" Type="http://schemas.openxmlformats.org/officeDocument/2006/relationships/customXml" Target="../ink/ink4168.xml"/><Relationship Id="rId1079" Type="http://schemas.openxmlformats.org/officeDocument/2006/relationships/customXml" Target="../ink/ink4189.xml"/><Relationship Id="rId1244" Type="http://schemas.openxmlformats.org/officeDocument/2006/relationships/image" Target="../media/image2447.png"/><Relationship Id="rId1286" Type="http://schemas.openxmlformats.org/officeDocument/2006/relationships/customXml" Target="../ink/ink4294.xml"/><Relationship Id="rId698" Type="http://schemas.openxmlformats.org/officeDocument/2006/relationships/image" Target="../media/image21730.png"/><Relationship Id="rId919" Type="http://schemas.openxmlformats.org/officeDocument/2006/relationships/customXml" Target="../ink/ink4108.xml"/><Relationship Id="rId1090" Type="http://schemas.openxmlformats.org/officeDocument/2006/relationships/image" Target="../media/image2368.png"/><Relationship Id="rId1104" Type="http://schemas.openxmlformats.org/officeDocument/2006/relationships/image" Target="../media/image2375.png"/><Relationship Id="rId1146" Type="http://schemas.openxmlformats.org/officeDocument/2006/relationships/image" Target="../media/image2396.png"/><Relationship Id="rId1311" Type="http://schemas.openxmlformats.org/officeDocument/2006/relationships/image" Target="../media/image2484.png"/><Relationship Id="rId723" Type="http://schemas.openxmlformats.org/officeDocument/2006/relationships/customXml" Target="../ink/ink4010.xml"/><Relationship Id="rId765" Type="http://schemas.openxmlformats.org/officeDocument/2006/relationships/customXml" Target="../ink/ink4031.xml"/><Relationship Id="rId930" Type="http://schemas.openxmlformats.org/officeDocument/2006/relationships/customXml" Target="../ink/ink4114.xml"/><Relationship Id="rId972" Type="http://schemas.openxmlformats.org/officeDocument/2006/relationships/customXml" Target="../ink/ink4135.xml"/><Relationship Id="rId1006" Type="http://schemas.openxmlformats.org/officeDocument/2006/relationships/image" Target="../media/image2326.png"/><Relationship Id="rId1188" Type="http://schemas.openxmlformats.org/officeDocument/2006/relationships/image" Target="../media/image2417.png"/><Relationship Id="rId625" Type="http://schemas.openxmlformats.org/officeDocument/2006/relationships/customXml" Target="../ink/ink3961.xml"/><Relationship Id="rId832" Type="http://schemas.openxmlformats.org/officeDocument/2006/relationships/image" Target="../media/image22400.png"/><Relationship Id="rId1048" Type="http://schemas.openxmlformats.org/officeDocument/2006/relationships/image" Target="../media/image2347.png"/><Relationship Id="rId1213" Type="http://schemas.openxmlformats.org/officeDocument/2006/relationships/customXml" Target="../ink/ink4256.xml"/><Relationship Id="rId1255" Type="http://schemas.openxmlformats.org/officeDocument/2006/relationships/image" Target="../media/image2453.png"/><Relationship Id="rId1297" Type="http://schemas.openxmlformats.org/officeDocument/2006/relationships/image" Target="../media/image2476.png"/><Relationship Id="rId667" Type="http://schemas.openxmlformats.org/officeDocument/2006/relationships/customXml" Target="../ink/ink3982.xml"/><Relationship Id="rId874" Type="http://schemas.openxmlformats.org/officeDocument/2006/relationships/image" Target="../media/image22610.png"/><Relationship Id="rId1115" Type="http://schemas.openxmlformats.org/officeDocument/2006/relationships/customXml" Target="../ink/ink4207.xml"/><Relationship Id="rId1322" Type="http://schemas.openxmlformats.org/officeDocument/2006/relationships/customXml" Target="../ink/ink4312.xml"/><Relationship Id="rId17" Type="http://schemas.openxmlformats.org/officeDocument/2006/relationships/image" Target="../media/image4830.png"/><Relationship Id="rId527" Type="http://schemas.openxmlformats.org/officeDocument/2006/relationships/customXml" Target="../ink/ink3939.xml"/><Relationship Id="rId734" Type="http://schemas.openxmlformats.org/officeDocument/2006/relationships/image" Target="../media/image21910.png"/><Relationship Id="rId776" Type="http://schemas.openxmlformats.org/officeDocument/2006/relationships/image" Target="../media/image22120.png"/><Relationship Id="rId941" Type="http://schemas.openxmlformats.org/officeDocument/2006/relationships/image" Target="../media/image22940.png"/><Relationship Id="rId983" Type="http://schemas.openxmlformats.org/officeDocument/2006/relationships/image" Target="../media/image2315.png"/><Relationship Id="rId1157" Type="http://schemas.openxmlformats.org/officeDocument/2006/relationships/customXml" Target="../ink/ink4228.xml"/><Relationship Id="rId1199" Type="http://schemas.openxmlformats.org/officeDocument/2006/relationships/customXml" Target="../ink/ink4249.xml"/><Relationship Id="rId636" Type="http://schemas.openxmlformats.org/officeDocument/2006/relationships/image" Target="../media/image21420.png"/><Relationship Id="rId801" Type="http://schemas.openxmlformats.org/officeDocument/2006/relationships/customXml" Target="../ink/ink4049.xml"/><Relationship Id="rId1017" Type="http://schemas.openxmlformats.org/officeDocument/2006/relationships/customXml" Target="../ink/ink4158.xml"/><Relationship Id="rId1059" Type="http://schemas.openxmlformats.org/officeDocument/2006/relationships/customXml" Target="../ink/ink4179.xml"/><Relationship Id="rId1224" Type="http://schemas.openxmlformats.org/officeDocument/2006/relationships/customXml" Target="../ink/ink4262.xml"/><Relationship Id="rId1266" Type="http://schemas.openxmlformats.org/officeDocument/2006/relationships/customXml" Target="../ink/ink4284.xml"/><Relationship Id="rId1" Type="http://schemas.openxmlformats.org/officeDocument/2006/relationships/slideLayout" Target="../slideLayouts/slideLayout7.xml"/><Relationship Id="rId678" Type="http://schemas.openxmlformats.org/officeDocument/2006/relationships/image" Target="../media/image21630.png"/><Relationship Id="rId843" Type="http://schemas.openxmlformats.org/officeDocument/2006/relationships/customXml" Target="../ink/ink4070.xml"/><Relationship Id="rId885" Type="http://schemas.openxmlformats.org/officeDocument/2006/relationships/customXml" Target="../ink/ink4091.xml"/><Relationship Id="rId1070" Type="http://schemas.openxmlformats.org/officeDocument/2006/relationships/image" Target="../media/image2358.png"/><Relationship Id="rId1126" Type="http://schemas.openxmlformats.org/officeDocument/2006/relationships/image" Target="../media/image2386.png"/><Relationship Id="rId28" Type="http://schemas.openxmlformats.org/officeDocument/2006/relationships/customXml" Target="../ink/ink3930.xml"/><Relationship Id="rId703" Type="http://schemas.openxmlformats.org/officeDocument/2006/relationships/customXml" Target="../ink/ink4000.xml"/><Relationship Id="rId745" Type="http://schemas.openxmlformats.org/officeDocument/2006/relationships/customXml" Target="../ink/ink4021.xml"/><Relationship Id="rId910" Type="http://schemas.openxmlformats.org/officeDocument/2006/relationships/image" Target="../media/image22790.png"/><Relationship Id="rId952" Type="http://schemas.openxmlformats.org/officeDocument/2006/relationships/customXml" Target="../ink/ink4125.xml"/><Relationship Id="rId1168" Type="http://schemas.openxmlformats.org/officeDocument/2006/relationships/image" Target="../media/image2407.png"/><Relationship Id="rId1333" Type="http://schemas.openxmlformats.org/officeDocument/2006/relationships/image" Target="../media/image2496.png"/><Relationship Id="rId591" Type="http://schemas.openxmlformats.org/officeDocument/2006/relationships/customXml" Target="../ink/ink3944.xml"/><Relationship Id="rId605" Type="http://schemas.openxmlformats.org/officeDocument/2006/relationships/customXml" Target="../ink/ink3951.xml"/><Relationship Id="rId787" Type="http://schemas.openxmlformats.org/officeDocument/2006/relationships/customXml" Target="../ink/ink4042.xml"/><Relationship Id="rId812" Type="http://schemas.openxmlformats.org/officeDocument/2006/relationships/image" Target="../media/image22300.png"/><Relationship Id="rId994" Type="http://schemas.openxmlformats.org/officeDocument/2006/relationships/customXml" Target="../ink/ink4146.xml"/><Relationship Id="rId1028" Type="http://schemas.openxmlformats.org/officeDocument/2006/relationships/image" Target="../media/image2337.png"/><Relationship Id="rId1235" Type="http://schemas.openxmlformats.org/officeDocument/2006/relationships/image" Target="../media/image2443.png"/><Relationship Id="rId647" Type="http://schemas.openxmlformats.org/officeDocument/2006/relationships/customXml" Target="../ink/ink3972.xml"/><Relationship Id="rId689" Type="http://schemas.openxmlformats.org/officeDocument/2006/relationships/customXml" Target="../ink/ink3993.xml"/><Relationship Id="rId854" Type="http://schemas.openxmlformats.org/officeDocument/2006/relationships/image" Target="../media/image22510.png"/><Relationship Id="rId896" Type="http://schemas.openxmlformats.org/officeDocument/2006/relationships/image" Target="../media/image22720.png"/><Relationship Id="rId1081" Type="http://schemas.openxmlformats.org/officeDocument/2006/relationships/customXml" Target="../ink/ink4190.xml"/><Relationship Id="rId1277" Type="http://schemas.openxmlformats.org/officeDocument/2006/relationships/image" Target="../media/image2465.png"/><Relationship Id="rId1302" Type="http://schemas.openxmlformats.org/officeDocument/2006/relationships/customXml" Target="../ink/ink4302.xml"/><Relationship Id="rId714" Type="http://schemas.openxmlformats.org/officeDocument/2006/relationships/image" Target="../media/image21810.png"/><Relationship Id="rId756" Type="http://schemas.openxmlformats.org/officeDocument/2006/relationships/image" Target="../media/image22020.png"/><Relationship Id="rId921" Type="http://schemas.openxmlformats.org/officeDocument/2006/relationships/image" Target="../media/image22840.png"/><Relationship Id="rId1137" Type="http://schemas.openxmlformats.org/officeDocument/2006/relationships/customXml" Target="../ink/ink4218.xml"/><Relationship Id="rId1179" Type="http://schemas.openxmlformats.org/officeDocument/2006/relationships/customXml" Target="../ink/ink4239.xml"/><Relationship Id="rId798" Type="http://schemas.openxmlformats.org/officeDocument/2006/relationships/image" Target="../media/image22230.png"/><Relationship Id="rId963" Type="http://schemas.openxmlformats.org/officeDocument/2006/relationships/image" Target="../media/image2305.png"/><Relationship Id="rId1039" Type="http://schemas.openxmlformats.org/officeDocument/2006/relationships/customXml" Target="../ink/ink4169.xml"/><Relationship Id="rId1190" Type="http://schemas.openxmlformats.org/officeDocument/2006/relationships/image" Target="../media/image2418.png"/><Relationship Id="rId1204" Type="http://schemas.openxmlformats.org/officeDocument/2006/relationships/image" Target="../media/image2426.png"/><Relationship Id="rId1246" Type="http://schemas.openxmlformats.org/officeDocument/2006/relationships/image" Target="../media/image2448.png"/><Relationship Id="rId616" Type="http://schemas.openxmlformats.org/officeDocument/2006/relationships/image" Target="../media/image21320.png"/><Relationship Id="rId658" Type="http://schemas.openxmlformats.org/officeDocument/2006/relationships/image" Target="../media/image21530.png"/><Relationship Id="rId823" Type="http://schemas.openxmlformats.org/officeDocument/2006/relationships/customXml" Target="../ink/ink4060.xml"/><Relationship Id="rId865" Type="http://schemas.openxmlformats.org/officeDocument/2006/relationships/customXml" Target="../ink/ink4081.xml"/><Relationship Id="rId1050" Type="http://schemas.openxmlformats.org/officeDocument/2006/relationships/image" Target="../media/image2348.png"/><Relationship Id="rId1288" Type="http://schemas.openxmlformats.org/officeDocument/2006/relationships/customXml" Target="../ink/ink4295.xml"/><Relationship Id="rId518" Type="http://schemas.openxmlformats.org/officeDocument/2006/relationships/image" Target="../media/image2922.png"/><Relationship Id="rId725" Type="http://schemas.openxmlformats.org/officeDocument/2006/relationships/customXml" Target="../ink/ink4011.xml"/><Relationship Id="rId932" Type="http://schemas.openxmlformats.org/officeDocument/2006/relationships/customXml" Target="../ink/ink4115.xml"/><Relationship Id="rId1092" Type="http://schemas.openxmlformats.org/officeDocument/2006/relationships/image" Target="../media/image2369.png"/><Relationship Id="rId1106" Type="http://schemas.openxmlformats.org/officeDocument/2006/relationships/image" Target="../media/image2376.png"/><Relationship Id="rId1148" Type="http://schemas.openxmlformats.org/officeDocument/2006/relationships/image" Target="../media/image2397.png"/><Relationship Id="rId1313" Type="http://schemas.openxmlformats.org/officeDocument/2006/relationships/image" Target="../media/image2485.png"/><Relationship Id="rId767" Type="http://schemas.openxmlformats.org/officeDocument/2006/relationships/customXml" Target="../ink/ink4032.xml"/><Relationship Id="rId974" Type="http://schemas.openxmlformats.org/officeDocument/2006/relationships/customXml" Target="../ink/ink4136.xml"/><Relationship Id="rId1008" Type="http://schemas.openxmlformats.org/officeDocument/2006/relationships/image" Target="../media/image2327.png"/><Relationship Id="rId1215" Type="http://schemas.openxmlformats.org/officeDocument/2006/relationships/customXml" Target="../ink/ink4257.xml"/><Relationship Id="rId627" Type="http://schemas.openxmlformats.org/officeDocument/2006/relationships/customXml" Target="../ink/ink3962.xml"/><Relationship Id="rId669" Type="http://schemas.openxmlformats.org/officeDocument/2006/relationships/customXml" Target="../ink/ink3983.xml"/><Relationship Id="rId834" Type="http://schemas.openxmlformats.org/officeDocument/2006/relationships/image" Target="../media/image22410.png"/><Relationship Id="rId876" Type="http://schemas.openxmlformats.org/officeDocument/2006/relationships/image" Target="../media/image22620.png"/><Relationship Id="rId1257" Type="http://schemas.openxmlformats.org/officeDocument/2006/relationships/image" Target="../media/image2454.png"/><Relationship Id="rId1299" Type="http://schemas.openxmlformats.org/officeDocument/2006/relationships/image" Target="../media/image2477.png"/><Relationship Id="rId19" Type="http://schemas.openxmlformats.org/officeDocument/2006/relationships/image" Target="../media/image4840.png"/><Relationship Id="rId529" Type="http://schemas.openxmlformats.org/officeDocument/2006/relationships/customXml" Target="../ink/ink3940.xml"/><Relationship Id="rId680" Type="http://schemas.openxmlformats.org/officeDocument/2006/relationships/image" Target="../media/image21640.png"/><Relationship Id="rId736" Type="http://schemas.openxmlformats.org/officeDocument/2006/relationships/image" Target="../media/image21920.png"/><Relationship Id="rId901" Type="http://schemas.openxmlformats.org/officeDocument/2006/relationships/customXml" Target="../ink/ink4099.xml"/><Relationship Id="rId1061" Type="http://schemas.openxmlformats.org/officeDocument/2006/relationships/customXml" Target="../ink/ink4180.xml"/><Relationship Id="rId1117" Type="http://schemas.openxmlformats.org/officeDocument/2006/relationships/customXml" Target="../ink/ink4208.xml"/><Relationship Id="rId1159" Type="http://schemas.openxmlformats.org/officeDocument/2006/relationships/customXml" Target="../ink/ink4229.xml"/><Relationship Id="rId1324" Type="http://schemas.openxmlformats.org/officeDocument/2006/relationships/customXml" Target="../ink/ink4313.xml"/><Relationship Id="rId30" Type="http://schemas.openxmlformats.org/officeDocument/2006/relationships/customXml" Target="../ink/ink3931.xml"/><Relationship Id="rId778" Type="http://schemas.openxmlformats.org/officeDocument/2006/relationships/image" Target="../media/image22130.png"/><Relationship Id="rId943" Type="http://schemas.openxmlformats.org/officeDocument/2006/relationships/image" Target="../media/image2295.png"/><Relationship Id="rId985" Type="http://schemas.openxmlformats.org/officeDocument/2006/relationships/image" Target="../media/image2316.png"/><Relationship Id="rId1019" Type="http://schemas.openxmlformats.org/officeDocument/2006/relationships/customXml" Target="../ink/ink4159.xml"/><Relationship Id="rId1170" Type="http://schemas.openxmlformats.org/officeDocument/2006/relationships/image" Target="../media/image2408.png"/><Relationship Id="rId638" Type="http://schemas.openxmlformats.org/officeDocument/2006/relationships/image" Target="../media/image21430.png"/><Relationship Id="rId803" Type="http://schemas.openxmlformats.org/officeDocument/2006/relationships/customXml" Target="../ink/ink4050.xml"/><Relationship Id="rId845" Type="http://schemas.openxmlformats.org/officeDocument/2006/relationships/customXml" Target="../ink/ink4071.xml"/><Relationship Id="rId1030" Type="http://schemas.openxmlformats.org/officeDocument/2006/relationships/image" Target="../media/image2338.png"/><Relationship Id="rId1226" Type="http://schemas.openxmlformats.org/officeDocument/2006/relationships/customXml" Target="../ink/ink4263.xml"/><Relationship Id="rId1268" Type="http://schemas.openxmlformats.org/officeDocument/2006/relationships/customXml" Target="../ink/ink4285.xml"/><Relationship Id="rId3" Type="http://schemas.openxmlformats.org/officeDocument/2006/relationships/image" Target="../media/image2294.png"/><Relationship Id="rId705" Type="http://schemas.openxmlformats.org/officeDocument/2006/relationships/customXml" Target="../ink/ink4001.xml"/><Relationship Id="rId887" Type="http://schemas.openxmlformats.org/officeDocument/2006/relationships/customXml" Target="../ink/ink4092.xml"/><Relationship Id="rId1072" Type="http://schemas.openxmlformats.org/officeDocument/2006/relationships/image" Target="../media/image2359.png"/><Relationship Id="rId1128" Type="http://schemas.openxmlformats.org/officeDocument/2006/relationships/image" Target="../media/image2387.png"/><Relationship Id="rId1335" Type="http://schemas.openxmlformats.org/officeDocument/2006/relationships/image" Target="../media/image2497.png"/><Relationship Id="rId691" Type="http://schemas.openxmlformats.org/officeDocument/2006/relationships/customXml" Target="../ink/ink3994.xml"/><Relationship Id="rId747" Type="http://schemas.openxmlformats.org/officeDocument/2006/relationships/customXml" Target="../ink/ink4022.xml"/><Relationship Id="rId789" Type="http://schemas.openxmlformats.org/officeDocument/2006/relationships/customXml" Target="../ink/ink4043.xml"/><Relationship Id="rId912" Type="http://schemas.openxmlformats.org/officeDocument/2006/relationships/image" Target="../media/image22800.png"/><Relationship Id="rId954" Type="http://schemas.openxmlformats.org/officeDocument/2006/relationships/customXml" Target="../ink/ink4126.xml"/><Relationship Id="rId996" Type="http://schemas.openxmlformats.org/officeDocument/2006/relationships/customXml" Target="../ink/ink4147.xml"/><Relationship Id="rId593" Type="http://schemas.openxmlformats.org/officeDocument/2006/relationships/customXml" Target="../ink/ink3945.xml"/><Relationship Id="rId607" Type="http://schemas.openxmlformats.org/officeDocument/2006/relationships/customXml" Target="../ink/ink3952.xml"/><Relationship Id="rId649" Type="http://schemas.openxmlformats.org/officeDocument/2006/relationships/customXml" Target="../ink/ink3973.xml"/><Relationship Id="rId814" Type="http://schemas.openxmlformats.org/officeDocument/2006/relationships/image" Target="../media/image22310.png"/><Relationship Id="rId856" Type="http://schemas.openxmlformats.org/officeDocument/2006/relationships/image" Target="../media/image22520.png"/><Relationship Id="rId1181" Type="http://schemas.openxmlformats.org/officeDocument/2006/relationships/customXml" Target="../ink/ink4240.xml"/><Relationship Id="rId1237" Type="http://schemas.openxmlformats.org/officeDocument/2006/relationships/image" Target="../media/image2444.png"/><Relationship Id="rId1279" Type="http://schemas.openxmlformats.org/officeDocument/2006/relationships/image" Target="../media/image2466.png"/><Relationship Id="rId660" Type="http://schemas.openxmlformats.org/officeDocument/2006/relationships/image" Target="../media/image21540.png"/><Relationship Id="rId898" Type="http://schemas.openxmlformats.org/officeDocument/2006/relationships/image" Target="../media/image22730.png"/><Relationship Id="rId1041" Type="http://schemas.openxmlformats.org/officeDocument/2006/relationships/customXml" Target="../ink/ink4170.xml"/><Relationship Id="rId1083" Type="http://schemas.openxmlformats.org/officeDocument/2006/relationships/customXml" Target="../ink/ink4191.xml"/><Relationship Id="rId1139" Type="http://schemas.openxmlformats.org/officeDocument/2006/relationships/customXml" Target="../ink/ink4219.xml"/><Relationship Id="rId1290" Type="http://schemas.openxmlformats.org/officeDocument/2006/relationships/customXml" Target="../ink/ink4296.xml"/><Relationship Id="rId1304" Type="http://schemas.openxmlformats.org/officeDocument/2006/relationships/customXml" Target="../ink/ink4303.xml"/><Relationship Id="rId716" Type="http://schemas.openxmlformats.org/officeDocument/2006/relationships/image" Target="../media/image21820.png"/><Relationship Id="rId758" Type="http://schemas.openxmlformats.org/officeDocument/2006/relationships/image" Target="../media/image22030.png"/><Relationship Id="rId923" Type="http://schemas.openxmlformats.org/officeDocument/2006/relationships/image" Target="../media/image22850.png"/><Relationship Id="rId965" Type="http://schemas.openxmlformats.org/officeDocument/2006/relationships/image" Target="../media/image2306.png"/><Relationship Id="rId1150" Type="http://schemas.openxmlformats.org/officeDocument/2006/relationships/image" Target="../media/image2398.png"/><Relationship Id="rId10" Type="http://schemas.openxmlformats.org/officeDocument/2006/relationships/customXml" Target="../ink/ink3921.xml"/><Relationship Id="rId520" Type="http://schemas.openxmlformats.org/officeDocument/2006/relationships/image" Target="../media/image2923.png"/><Relationship Id="rId618" Type="http://schemas.openxmlformats.org/officeDocument/2006/relationships/image" Target="../media/image21330.png"/><Relationship Id="rId825" Type="http://schemas.openxmlformats.org/officeDocument/2006/relationships/customXml" Target="../ink/ink4061.xml"/><Relationship Id="rId1192" Type="http://schemas.openxmlformats.org/officeDocument/2006/relationships/image" Target="../media/image2419.png"/><Relationship Id="rId1206" Type="http://schemas.openxmlformats.org/officeDocument/2006/relationships/image" Target="../media/image2427.png"/><Relationship Id="rId1248" Type="http://schemas.openxmlformats.org/officeDocument/2006/relationships/image" Target="../media/image2449.png"/><Relationship Id="rId867" Type="http://schemas.openxmlformats.org/officeDocument/2006/relationships/customXml" Target="../ink/ink4082.xml"/><Relationship Id="rId1010" Type="http://schemas.openxmlformats.org/officeDocument/2006/relationships/image" Target="../media/image2328.png"/><Relationship Id="rId1052" Type="http://schemas.openxmlformats.org/officeDocument/2006/relationships/image" Target="../media/image2349.png"/><Relationship Id="rId1094" Type="http://schemas.openxmlformats.org/officeDocument/2006/relationships/image" Target="../media/image2370.png"/><Relationship Id="rId1108" Type="http://schemas.openxmlformats.org/officeDocument/2006/relationships/image" Target="../media/image2377.png"/><Relationship Id="rId1315" Type="http://schemas.openxmlformats.org/officeDocument/2006/relationships/image" Target="../media/image2486.png"/><Relationship Id="rId727" Type="http://schemas.openxmlformats.org/officeDocument/2006/relationships/customXml" Target="../ink/ink4012.xml"/><Relationship Id="rId934" Type="http://schemas.openxmlformats.org/officeDocument/2006/relationships/customXml" Target="../ink/ink4116.xml"/><Relationship Id="rId780" Type="http://schemas.openxmlformats.org/officeDocument/2006/relationships/image" Target="../media/image22140.png"/><Relationship Id="rId1217" Type="http://schemas.openxmlformats.org/officeDocument/2006/relationships/customXml" Target="../ink/ink4258.xml"/><Relationship Id="rId878" Type="http://schemas.openxmlformats.org/officeDocument/2006/relationships/image" Target="../media/image22630.png"/><Relationship Id="rId1063" Type="http://schemas.openxmlformats.org/officeDocument/2006/relationships/customXml" Target="../ink/ink4181.xml"/><Relationship Id="rId1270" Type="http://schemas.openxmlformats.org/officeDocument/2006/relationships/customXml" Target="../ink/ink4286.xml"/><Relationship Id="rId640" Type="http://schemas.openxmlformats.org/officeDocument/2006/relationships/image" Target="../media/image21440.png"/><Relationship Id="rId738" Type="http://schemas.openxmlformats.org/officeDocument/2006/relationships/image" Target="../media/image21930.png"/><Relationship Id="rId945" Type="http://schemas.openxmlformats.org/officeDocument/2006/relationships/image" Target="../media/image2296.png"/><Relationship Id="rId805" Type="http://schemas.openxmlformats.org/officeDocument/2006/relationships/customXml" Target="../ink/ink4051.xml"/><Relationship Id="rId1130" Type="http://schemas.openxmlformats.org/officeDocument/2006/relationships/image" Target="../media/image2388.png"/><Relationship Id="rId1228" Type="http://schemas.openxmlformats.org/officeDocument/2006/relationships/customXml" Target="../ink/ink4264.xml"/><Relationship Id="rId5" Type="http://schemas.openxmlformats.org/officeDocument/2006/relationships/image" Target="../media/image2667.png"/><Relationship Id="rId791" Type="http://schemas.openxmlformats.org/officeDocument/2006/relationships/customXml" Target="../ink/ink4044.xml"/><Relationship Id="rId889" Type="http://schemas.openxmlformats.org/officeDocument/2006/relationships/customXml" Target="../ink/ink4093.xml"/><Relationship Id="rId1074" Type="http://schemas.openxmlformats.org/officeDocument/2006/relationships/image" Target="../media/image2360.png"/><Relationship Id="rId651" Type="http://schemas.openxmlformats.org/officeDocument/2006/relationships/customXml" Target="../ink/ink3974.xml"/><Relationship Id="rId749" Type="http://schemas.openxmlformats.org/officeDocument/2006/relationships/customXml" Target="../ink/ink4023.xml"/><Relationship Id="rId1281" Type="http://schemas.openxmlformats.org/officeDocument/2006/relationships/image" Target="../media/image2467.png"/><Relationship Id="rId609" Type="http://schemas.openxmlformats.org/officeDocument/2006/relationships/customXml" Target="../ink/ink3953.xml"/><Relationship Id="rId956" Type="http://schemas.openxmlformats.org/officeDocument/2006/relationships/customXml" Target="../ink/ink4127.xml"/><Relationship Id="rId1141" Type="http://schemas.openxmlformats.org/officeDocument/2006/relationships/customXml" Target="../ink/ink4220.xml"/><Relationship Id="rId1239" Type="http://schemas.openxmlformats.org/officeDocument/2006/relationships/image" Target="../media/image2445.png"/><Relationship Id="rId595" Type="http://schemas.openxmlformats.org/officeDocument/2006/relationships/customXml" Target="../ink/ink3946.xml"/><Relationship Id="rId816" Type="http://schemas.openxmlformats.org/officeDocument/2006/relationships/image" Target="../media/image22320.png"/><Relationship Id="rId1001" Type="http://schemas.openxmlformats.org/officeDocument/2006/relationships/customXml" Target="../ink/ink4150.xml"/><Relationship Id="rId662" Type="http://schemas.openxmlformats.org/officeDocument/2006/relationships/image" Target="../media/image21550.png"/><Relationship Id="rId1085" Type="http://schemas.openxmlformats.org/officeDocument/2006/relationships/customXml" Target="../ink/ink4192.xml"/><Relationship Id="rId1292" Type="http://schemas.openxmlformats.org/officeDocument/2006/relationships/customXml" Target="../ink/ink4297.xml"/><Relationship Id="rId1306" Type="http://schemas.openxmlformats.org/officeDocument/2006/relationships/customXml" Target="../ink/ink4304.xml"/><Relationship Id="rId12" Type="http://schemas.openxmlformats.org/officeDocument/2006/relationships/customXml" Target="../ink/ink3922.xml"/><Relationship Id="rId522" Type="http://schemas.openxmlformats.org/officeDocument/2006/relationships/image" Target="../media/image2924.png"/><Relationship Id="rId967" Type="http://schemas.openxmlformats.org/officeDocument/2006/relationships/image" Target="../media/image2307.png"/><Relationship Id="rId1152" Type="http://schemas.openxmlformats.org/officeDocument/2006/relationships/image" Target="../media/image2399.png"/><Relationship Id="rId827" Type="http://schemas.openxmlformats.org/officeDocument/2006/relationships/customXml" Target="../ink/ink4062.xml"/><Relationship Id="rId1012" Type="http://schemas.openxmlformats.org/officeDocument/2006/relationships/image" Target="../media/image2329.png"/><Relationship Id="rId673" Type="http://schemas.openxmlformats.org/officeDocument/2006/relationships/customXml" Target="../ink/ink3985.xml"/><Relationship Id="rId880" Type="http://schemas.openxmlformats.org/officeDocument/2006/relationships/image" Target="../media/image22640.png"/><Relationship Id="rId1096" Type="http://schemas.openxmlformats.org/officeDocument/2006/relationships/image" Target="../media/image2371.png"/><Relationship Id="rId1317" Type="http://schemas.openxmlformats.org/officeDocument/2006/relationships/image" Target="../media/image2487.png"/><Relationship Id="rId23" Type="http://schemas.openxmlformats.org/officeDocument/2006/relationships/image" Target="../media/image4860.png"/><Relationship Id="rId533" Type="http://schemas.openxmlformats.org/officeDocument/2006/relationships/customXml" Target="../ink/ink3942.xml"/><Relationship Id="rId978" Type="http://schemas.openxmlformats.org/officeDocument/2006/relationships/customXml" Target="../ink/ink4138.xml"/><Relationship Id="rId1163" Type="http://schemas.openxmlformats.org/officeDocument/2006/relationships/customXml" Target="../ink/ink4231.xml"/><Relationship Id="rId740" Type="http://schemas.openxmlformats.org/officeDocument/2006/relationships/image" Target="../media/image21940.png"/><Relationship Id="rId838" Type="http://schemas.openxmlformats.org/officeDocument/2006/relationships/image" Target="../media/image22430.png"/><Relationship Id="rId1023" Type="http://schemas.openxmlformats.org/officeDocument/2006/relationships/customXml" Target="../ink/ink4161.xml"/><Relationship Id="rId600" Type="http://schemas.openxmlformats.org/officeDocument/2006/relationships/image" Target="../media/image4990.png"/><Relationship Id="rId684" Type="http://schemas.openxmlformats.org/officeDocument/2006/relationships/image" Target="../media/image21660.png"/><Relationship Id="rId1230" Type="http://schemas.openxmlformats.org/officeDocument/2006/relationships/customXml" Target="../ink/ink4265.xml"/><Relationship Id="rId1328" Type="http://schemas.openxmlformats.org/officeDocument/2006/relationships/customXml" Target="../ink/ink4315.xml"/><Relationship Id="rId891" Type="http://schemas.openxmlformats.org/officeDocument/2006/relationships/customXml" Target="../ink/ink4094.xml"/><Relationship Id="rId905" Type="http://schemas.openxmlformats.org/officeDocument/2006/relationships/customXml" Target="../ink/ink4101.xml"/><Relationship Id="rId989" Type="http://schemas.openxmlformats.org/officeDocument/2006/relationships/image" Target="../media/image2318.png"/><Relationship Id="rId34" Type="http://schemas.openxmlformats.org/officeDocument/2006/relationships/customXml" Target="../ink/ink3933.xml"/><Relationship Id="rId751" Type="http://schemas.openxmlformats.org/officeDocument/2006/relationships/customXml" Target="../ink/ink4024.xml"/><Relationship Id="rId849" Type="http://schemas.openxmlformats.org/officeDocument/2006/relationships/customXml" Target="../ink/ink4073.xml"/><Relationship Id="rId1174" Type="http://schemas.openxmlformats.org/officeDocument/2006/relationships/image" Target="../media/image2410.png"/><Relationship Id="rId611" Type="http://schemas.openxmlformats.org/officeDocument/2006/relationships/customXml" Target="../ink/ink3954.xml"/><Relationship Id="rId1034" Type="http://schemas.openxmlformats.org/officeDocument/2006/relationships/image" Target="../media/image2340.png"/><Relationship Id="rId1241" Type="http://schemas.openxmlformats.org/officeDocument/2006/relationships/customXml" Target="../ink/ink4271.xml"/><Relationship Id="rId1339" Type="http://schemas.openxmlformats.org/officeDocument/2006/relationships/image" Target="../media/image2499.png"/><Relationship Id="rId695" Type="http://schemas.openxmlformats.org/officeDocument/2006/relationships/customXml" Target="../ink/ink3996.xml"/><Relationship Id="rId709" Type="http://schemas.openxmlformats.org/officeDocument/2006/relationships/customXml" Target="../ink/ink4003.xml"/><Relationship Id="rId916" Type="http://schemas.openxmlformats.org/officeDocument/2006/relationships/image" Target="../media/image22820.png"/><Relationship Id="rId1101" Type="http://schemas.openxmlformats.org/officeDocument/2006/relationships/customXml" Target="../ink/ink4200.xml"/><Relationship Id="rId762" Type="http://schemas.openxmlformats.org/officeDocument/2006/relationships/image" Target="../media/image22050.png"/><Relationship Id="rId1185" Type="http://schemas.openxmlformats.org/officeDocument/2006/relationships/customXml" Target="../ink/ink4242.xml"/><Relationship Id="rId622" Type="http://schemas.openxmlformats.org/officeDocument/2006/relationships/image" Target="../media/image21350.png"/><Relationship Id="rId1045" Type="http://schemas.openxmlformats.org/officeDocument/2006/relationships/customXml" Target="../ink/ink4172.xml"/><Relationship Id="rId1252" Type="http://schemas.openxmlformats.org/officeDocument/2006/relationships/customXml" Target="../ink/ink4277.xml"/><Relationship Id="rId927" Type="http://schemas.openxmlformats.org/officeDocument/2006/relationships/image" Target="../media/image22870.png"/><Relationship Id="rId1112" Type="http://schemas.openxmlformats.org/officeDocument/2006/relationships/image" Target="../media/image2379.png"/><Relationship Id="rId773" Type="http://schemas.openxmlformats.org/officeDocument/2006/relationships/customXml" Target="../ink/ink4035.xml"/><Relationship Id="rId1196" Type="http://schemas.openxmlformats.org/officeDocument/2006/relationships/image" Target="../media/image2422.png"/><Relationship Id="rId633" Type="http://schemas.openxmlformats.org/officeDocument/2006/relationships/customXml" Target="../ink/ink3965.xml"/><Relationship Id="rId980" Type="http://schemas.openxmlformats.org/officeDocument/2006/relationships/customXml" Target="../ink/ink4139.xml"/><Relationship Id="rId1056" Type="http://schemas.openxmlformats.org/officeDocument/2006/relationships/image" Target="../media/image2351.png"/><Relationship Id="rId1263" Type="http://schemas.openxmlformats.org/officeDocument/2006/relationships/image" Target="../media/image2457.png"/><Relationship Id="rId840" Type="http://schemas.openxmlformats.org/officeDocument/2006/relationships/image" Target="../media/image22440.png"/><Relationship Id="rId938" Type="http://schemas.openxmlformats.org/officeDocument/2006/relationships/customXml" Target="../ink/ink4118.xml"/><Relationship Id="rId700" Type="http://schemas.openxmlformats.org/officeDocument/2006/relationships/image" Target="../media/image21740.png"/><Relationship Id="rId1123" Type="http://schemas.openxmlformats.org/officeDocument/2006/relationships/customXml" Target="../ink/ink4211.xml"/><Relationship Id="rId1330" Type="http://schemas.openxmlformats.org/officeDocument/2006/relationships/customXml" Target="../ink/ink4316.xml"/><Relationship Id="rId784" Type="http://schemas.openxmlformats.org/officeDocument/2006/relationships/image" Target="../media/image22160.png"/><Relationship Id="rId991" Type="http://schemas.openxmlformats.org/officeDocument/2006/relationships/image" Target="../media/image2319.png"/><Relationship Id="rId1067" Type="http://schemas.openxmlformats.org/officeDocument/2006/relationships/customXml" Target="../ink/ink4183.xml"/><Relationship Id="rId644" Type="http://schemas.openxmlformats.org/officeDocument/2006/relationships/image" Target="../media/image21460.png"/><Relationship Id="rId851" Type="http://schemas.openxmlformats.org/officeDocument/2006/relationships/customXml" Target="../ink/ink4074.xml"/><Relationship Id="rId1274" Type="http://schemas.openxmlformats.org/officeDocument/2006/relationships/customXml" Target="../ink/ink4288.xml"/><Relationship Id="rId711" Type="http://schemas.openxmlformats.org/officeDocument/2006/relationships/customXml" Target="../ink/ink4004.xml"/><Relationship Id="rId949" Type="http://schemas.openxmlformats.org/officeDocument/2006/relationships/image" Target="../media/image2298.png"/><Relationship Id="rId1134" Type="http://schemas.openxmlformats.org/officeDocument/2006/relationships/image" Target="../media/image2390.png"/><Relationship Id="rId588" Type="http://schemas.openxmlformats.org/officeDocument/2006/relationships/image" Target="../media/image2956.png"/><Relationship Id="rId795" Type="http://schemas.openxmlformats.org/officeDocument/2006/relationships/customXml" Target="../ink/ink4046.xml"/><Relationship Id="rId809" Type="http://schemas.openxmlformats.org/officeDocument/2006/relationships/customXml" Target="../ink/ink4053.xml"/><Relationship Id="rId1201" Type="http://schemas.openxmlformats.org/officeDocument/2006/relationships/customXml" Target="../ink/ink4250.xml"/><Relationship Id="rId9" Type="http://schemas.openxmlformats.org/officeDocument/2006/relationships/image" Target="../media/image2669.png"/><Relationship Id="rId655" Type="http://schemas.openxmlformats.org/officeDocument/2006/relationships/customXml" Target="../ink/ink3976.xml"/><Relationship Id="rId862" Type="http://schemas.openxmlformats.org/officeDocument/2006/relationships/image" Target="../media/image22550.png"/><Relationship Id="rId1078" Type="http://schemas.openxmlformats.org/officeDocument/2006/relationships/image" Target="../media/image2362.png"/><Relationship Id="rId1285" Type="http://schemas.openxmlformats.org/officeDocument/2006/relationships/image" Target="../media/image2469.png"/><Relationship Id="rId722" Type="http://schemas.openxmlformats.org/officeDocument/2006/relationships/image" Target="../media/image21850.png"/><Relationship Id="rId1145" Type="http://schemas.openxmlformats.org/officeDocument/2006/relationships/customXml" Target="../ink/ink4222.xml"/><Relationship Id="rId599" Type="http://schemas.openxmlformats.org/officeDocument/2006/relationships/customXml" Target="../ink/ink3948.xml"/><Relationship Id="rId1005" Type="http://schemas.openxmlformats.org/officeDocument/2006/relationships/customXml" Target="../ink/ink4152.xml"/><Relationship Id="rId1212" Type="http://schemas.openxmlformats.org/officeDocument/2006/relationships/image" Target="../media/image2431.png"/><Relationship Id="rId666" Type="http://schemas.openxmlformats.org/officeDocument/2006/relationships/image" Target="../media/image21570.png"/><Relationship Id="rId873" Type="http://schemas.openxmlformats.org/officeDocument/2006/relationships/customXml" Target="../ink/ink4085.xml"/><Relationship Id="rId1089" Type="http://schemas.openxmlformats.org/officeDocument/2006/relationships/customXml" Target="../ink/ink4194.xml"/><Relationship Id="rId1296" Type="http://schemas.openxmlformats.org/officeDocument/2006/relationships/customXml" Target="../ink/ink4299.xml"/><Relationship Id="rId16" Type="http://schemas.openxmlformats.org/officeDocument/2006/relationships/customXml" Target="../ink/ink3924.xml"/><Relationship Id="rId526" Type="http://schemas.openxmlformats.org/officeDocument/2006/relationships/image" Target="../media/image4930.png"/><Relationship Id="rId1156" Type="http://schemas.openxmlformats.org/officeDocument/2006/relationships/image" Target="../media/image2401.png"/><Relationship Id="rId733" Type="http://schemas.openxmlformats.org/officeDocument/2006/relationships/customXml" Target="../ink/ink4015.xml"/><Relationship Id="rId940" Type="http://schemas.openxmlformats.org/officeDocument/2006/relationships/customXml" Target="../ink/ink4119.xml"/><Relationship Id="rId1016" Type="http://schemas.openxmlformats.org/officeDocument/2006/relationships/image" Target="../media/image2331.png"/><Relationship Id="rId677" Type="http://schemas.openxmlformats.org/officeDocument/2006/relationships/customXml" Target="../ink/ink3987.xml"/><Relationship Id="rId800" Type="http://schemas.openxmlformats.org/officeDocument/2006/relationships/image" Target="../media/image22240.png"/><Relationship Id="rId1223" Type="http://schemas.openxmlformats.org/officeDocument/2006/relationships/image" Target="../media/image2436.png"/><Relationship Id="rId884" Type="http://schemas.openxmlformats.org/officeDocument/2006/relationships/image" Target="../media/image22660.png"/><Relationship Id="rId27" Type="http://schemas.openxmlformats.org/officeDocument/2006/relationships/image" Target="../media/image4880.png"/><Relationship Id="rId744" Type="http://schemas.openxmlformats.org/officeDocument/2006/relationships/image" Target="../media/image21960.png"/><Relationship Id="rId951" Type="http://schemas.openxmlformats.org/officeDocument/2006/relationships/image" Target="../media/image2299.png"/><Relationship Id="rId1167" Type="http://schemas.openxmlformats.org/officeDocument/2006/relationships/customXml" Target="../ink/ink4233.xml"/><Relationship Id="rId590" Type="http://schemas.openxmlformats.org/officeDocument/2006/relationships/image" Target="../media/image2957.png"/><Relationship Id="rId604" Type="http://schemas.openxmlformats.org/officeDocument/2006/relationships/image" Target="../media/image5010.png"/><Relationship Id="rId811" Type="http://schemas.openxmlformats.org/officeDocument/2006/relationships/customXml" Target="../ink/ink4054.xml"/><Relationship Id="rId1027" Type="http://schemas.openxmlformats.org/officeDocument/2006/relationships/customXml" Target="../ink/ink4163.xml"/><Relationship Id="rId1234" Type="http://schemas.openxmlformats.org/officeDocument/2006/relationships/customXml" Target="../ink/ink4267.xml"/><Relationship Id="rId688" Type="http://schemas.openxmlformats.org/officeDocument/2006/relationships/image" Target="../media/image21680.png"/><Relationship Id="rId895" Type="http://schemas.openxmlformats.org/officeDocument/2006/relationships/customXml" Target="../ink/ink4096.xml"/><Relationship Id="rId909" Type="http://schemas.openxmlformats.org/officeDocument/2006/relationships/customXml" Target="../ink/ink4103.xml"/><Relationship Id="rId1080" Type="http://schemas.openxmlformats.org/officeDocument/2006/relationships/image" Target="../media/image2363.png"/><Relationship Id="rId1301" Type="http://schemas.openxmlformats.org/officeDocument/2006/relationships/image" Target="../media/image2478.png"/><Relationship Id="rId755" Type="http://schemas.openxmlformats.org/officeDocument/2006/relationships/customXml" Target="../ink/ink4026.xml"/><Relationship Id="rId962" Type="http://schemas.openxmlformats.org/officeDocument/2006/relationships/customXml" Target="../ink/ink4130.xml"/><Relationship Id="rId1178" Type="http://schemas.openxmlformats.org/officeDocument/2006/relationships/image" Target="../media/image2412.png"/><Relationship Id="rId615" Type="http://schemas.openxmlformats.org/officeDocument/2006/relationships/customXml" Target="../ink/ink3956.xml"/><Relationship Id="rId822" Type="http://schemas.openxmlformats.org/officeDocument/2006/relationships/image" Target="../media/image22350.png"/><Relationship Id="rId1038" Type="http://schemas.openxmlformats.org/officeDocument/2006/relationships/image" Target="../media/image2342.png"/><Relationship Id="rId1245" Type="http://schemas.openxmlformats.org/officeDocument/2006/relationships/customXml" Target="../ink/ink4273.xml"/><Relationship Id="rId699" Type="http://schemas.openxmlformats.org/officeDocument/2006/relationships/customXml" Target="../ink/ink3998.xml"/><Relationship Id="rId1091" Type="http://schemas.openxmlformats.org/officeDocument/2006/relationships/customXml" Target="../ink/ink4195.xml"/><Relationship Id="rId1105" Type="http://schemas.openxmlformats.org/officeDocument/2006/relationships/customXml" Target="../ink/ink4202.xml"/><Relationship Id="rId1312" Type="http://schemas.openxmlformats.org/officeDocument/2006/relationships/customXml" Target="../ink/ink4307.xml"/><Relationship Id="rId766" Type="http://schemas.openxmlformats.org/officeDocument/2006/relationships/image" Target="../media/image22070.png"/><Relationship Id="rId1189" Type="http://schemas.openxmlformats.org/officeDocument/2006/relationships/customXml" Target="../ink/ink4244.xml"/><Relationship Id="rId626" Type="http://schemas.openxmlformats.org/officeDocument/2006/relationships/image" Target="../media/image21370.png"/><Relationship Id="rId973" Type="http://schemas.openxmlformats.org/officeDocument/2006/relationships/image" Target="../media/image2310.png"/><Relationship Id="rId1049" Type="http://schemas.openxmlformats.org/officeDocument/2006/relationships/customXml" Target="../ink/ink4174.xml"/><Relationship Id="rId1256" Type="http://schemas.openxmlformats.org/officeDocument/2006/relationships/customXml" Target="../ink/ink4279.xml"/><Relationship Id="rId833" Type="http://schemas.openxmlformats.org/officeDocument/2006/relationships/customXml" Target="../ink/ink4065.xml"/><Relationship Id="rId1116" Type="http://schemas.openxmlformats.org/officeDocument/2006/relationships/image" Target="../media/image2381.png"/><Relationship Id="rId900" Type="http://schemas.openxmlformats.org/officeDocument/2006/relationships/image" Target="../media/image22740.png"/><Relationship Id="rId1323" Type="http://schemas.openxmlformats.org/officeDocument/2006/relationships/image" Target="../media/image2491.png"/><Relationship Id="rId777" Type="http://schemas.openxmlformats.org/officeDocument/2006/relationships/customXml" Target="../ink/ink4037.xml"/><Relationship Id="rId984" Type="http://schemas.openxmlformats.org/officeDocument/2006/relationships/customXml" Target="../ink/ink4141.xml"/><Relationship Id="rId637" Type="http://schemas.openxmlformats.org/officeDocument/2006/relationships/customXml" Target="../ink/ink3967.xml"/><Relationship Id="rId844" Type="http://schemas.openxmlformats.org/officeDocument/2006/relationships/image" Target="../media/image22460.png"/><Relationship Id="rId1267" Type="http://schemas.openxmlformats.org/officeDocument/2006/relationships/image" Target="../media/image2459.png"/><Relationship Id="rId690" Type="http://schemas.openxmlformats.org/officeDocument/2006/relationships/image" Target="../media/image21690.png"/><Relationship Id="rId704" Type="http://schemas.openxmlformats.org/officeDocument/2006/relationships/image" Target="../media/image21760.png"/><Relationship Id="rId911" Type="http://schemas.openxmlformats.org/officeDocument/2006/relationships/customXml" Target="../ink/ink4104.xml"/><Relationship Id="rId1127" Type="http://schemas.openxmlformats.org/officeDocument/2006/relationships/customXml" Target="../ink/ink4213.xml"/><Relationship Id="rId1334" Type="http://schemas.openxmlformats.org/officeDocument/2006/relationships/customXml" Target="../ink/ink4318.xml"/><Relationship Id="rId788" Type="http://schemas.openxmlformats.org/officeDocument/2006/relationships/image" Target="../media/image22180.png"/><Relationship Id="rId995" Type="http://schemas.openxmlformats.org/officeDocument/2006/relationships/image" Target="../media/image2321.png"/><Relationship Id="rId1180" Type="http://schemas.openxmlformats.org/officeDocument/2006/relationships/image" Target="../media/image2413.png"/><Relationship Id="rId648" Type="http://schemas.openxmlformats.org/officeDocument/2006/relationships/image" Target="../media/image21480.png"/><Relationship Id="rId855" Type="http://schemas.openxmlformats.org/officeDocument/2006/relationships/customXml" Target="../ink/ink4076.xml"/><Relationship Id="rId1040" Type="http://schemas.openxmlformats.org/officeDocument/2006/relationships/image" Target="../media/image2343.png"/><Relationship Id="rId1278" Type="http://schemas.openxmlformats.org/officeDocument/2006/relationships/customXml" Target="../ink/ink4290.xml"/><Relationship Id="rId715" Type="http://schemas.openxmlformats.org/officeDocument/2006/relationships/customXml" Target="../ink/ink4006.xml"/><Relationship Id="rId922" Type="http://schemas.openxmlformats.org/officeDocument/2006/relationships/customXml" Target="../ink/ink4110.xml"/><Relationship Id="rId1138" Type="http://schemas.openxmlformats.org/officeDocument/2006/relationships/image" Target="../media/image2392.png"/><Relationship Id="rId799" Type="http://schemas.openxmlformats.org/officeDocument/2006/relationships/customXml" Target="../ink/ink4048.xml"/><Relationship Id="rId1191" Type="http://schemas.openxmlformats.org/officeDocument/2006/relationships/customXml" Target="../ink/ink4245.xml"/><Relationship Id="rId1205" Type="http://schemas.openxmlformats.org/officeDocument/2006/relationships/customXml" Target="../ink/ink4252.xml"/><Relationship Id="rId659" Type="http://schemas.openxmlformats.org/officeDocument/2006/relationships/customXml" Target="../ink/ink3978.xml"/><Relationship Id="rId866" Type="http://schemas.openxmlformats.org/officeDocument/2006/relationships/image" Target="../media/image22570.png"/><Relationship Id="rId1289" Type="http://schemas.openxmlformats.org/officeDocument/2006/relationships/image" Target="../media/image2472.png"/><Relationship Id="rId519" Type="http://schemas.openxmlformats.org/officeDocument/2006/relationships/customXml" Target="../ink/ink3935.xml"/><Relationship Id="rId1051" Type="http://schemas.openxmlformats.org/officeDocument/2006/relationships/customXml" Target="../ink/ink4175.xml"/><Relationship Id="rId1149" Type="http://schemas.openxmlformats.org/officeDocument/2006/relationships/customXml" Target="../ink/ink4224.xml"/><Relationship Id="rId726" Type="http://schemas.openxmlformats.org/officeDocument/2006/relationships/image" Target="../media/image21870.png"/><Relationship Id="rId933" Type="http://schemas.openxmlformats.org/officeDocument/2006/relationships/image" Target="../media/image22900.png"/><Relationship Id="rId1009" Type="http://schemas.openxmlformats.org/officeDocument/2006/relationships/customXml" Target="../ink/ink4154.xml"/><Relationship Id="rId1216" Type="http://schemas.openxmlformats.org/officeDocument/2006/relationships/image" Target="../media/image2433.png"/><Relationship Id="rId877" Type="http://schemas.openxmlformats.org/officeDocument/2006/relationships/customXml" Target="../ink/ink4087.xml"/><Relationship Id="rId1062" Type="http://schemas.openxmlformats.org/officeDocument/2006/relationships/image" Target="../media/image2354.png"/><Relationship Id="rId737" Type="http://schemas.openxmlformats.org/officeDocument/2006/relationships/customXml" Target="../ink/ink4017.xml"/><Relationship Id="rId944" Type="http://schemas.openxmlformats.org/officeDocument/2006/relationships/customXml" Target="../ink/ink4121.xml"/><Relationship Id="rId790" Type="http://schemas.openxmlformats.org/officeDocument/2006/relationships/image" Target="../media/image22190.png"/><Relationship Id="rId804" Type="http://schemas.openxmlformats.org/officeDocument/2006/relationships/image" Target="../media/image22260.png"/><Relationship Id="rId1227" Type="http://schemas.openxmlformats.org/officeDocument/2006/relationships/image" Target="../media/image2438.png"/><Relationship Id="rId4" Type="http://schemas.openxmlformats.org/officeDocument/2006/relationships/customXml" Target="../ink/ink3918.xml"/><Relationship Id="rId650" Type="http://schemas.openxmlformats.org/officeDocument/2006/relationships/image" Target="../media/image21490.png"/><Relationship Id="rId888" Type="http://schemas.openxmlformats.org/officeDocument/2006/relationships/image" Target="../media/image22680.png"/><Relationship Id="rId1073" Type="http://schemas.openxmlformats.org/officeDocument/2006/relationships/customXml" Target="../ink/ink4186.xml"/><Relationship Id="rId1280" Type="http://schemas.openxmlformats.org/officeDocument/2006/relationships/customXml" Target="../ink/ink4291.xml"/><Relationship Id="rId748" Type="http://schemas.openxmlformats.org/officeDocument/2006/relationships/image" Target="../media/image21980.png"/><Relationship Id="rId955" Type="http://schemas.openxmlformats.org/officeDocument/2006/relationships/image" Target="../media/image2301.png"/><Relationship Id="rId1140" Type="http://schemas.openxmlformats.org/officeDocument/2006/relationships/image" Target="../media/image2393.png"/><Relationship Id="rId594" Type="http://schemas.openxmlformats.org/officeDocument/2006/relationships/image" Target="../media/image2959.png"/><Relationship Id="rId608" Type="http://schemas.openxmlformats.org/officeDocument/2006/relationships/image" Target="../media/image2966.png"/><Relationship Id="rId815" Type="http://schemas.openxmlformats.org/officeDocument/2006/relationships/customXml" Target="../ink/ink4056.xml"/><Relationship Id="rId1238" Type="http://schemas.openxmlformats.org/officeDocument/2006/relationships/customXml" Target="../ink/ink4269.xml"/><Relationship Id="rId899" Type="http://schemas.openxmlformats.org/officeDocument/2006/relationships/customXml" Target="../ink/ink4098.xml"/><Relationship Id="rId1000" Type="http://schemas.openxmlformats.org/officeDocument/2006/relationships/customXml" Target="../ink/ink4149.xml"/><Relationship Id="rId1084" Type="http://schemas.openxmlformats.org/officeDocument/2006/relationships/image" Target="../media/image2365.png"/><Relationship Id="rId1305" Type="http://schemas.openxmlformats.org/officeDocument/2006/relationships/image" Target="../media/image2481.png"/><Relationship Id="rId661" Type="http://schemas.openxmlformats.org/officeDocument/2006/relationships/customXml" Target="../ink/ink3979.xml"/><Relationship Id="rId759" Type="http://schemas.openxmlformats.org/officeDocument/2006/relationships/customXml" Target="../ink/ink4028.xml"/><Relationship Id="rId966" Type="http://schemas.openxmlformats.org/officeDocument/2006/relationships/customXml" Target="../ink/ink4132.xml"/><Relationship Id="rId1291" Type="http://schemas.openxmlformats.org/officeDocument/2006/relationships/image" Target="../media/image2473.png"/><Relationship Id="rId11" Type="http://schemas.openxmlformats.org/officeDocument/2006/relationships/image" Target="../media/image2670.png"/><Relationship Id="rId521" Type="http://schemas.openxmlformats.org/officeDocument/2006/relationships/customXml" Target="../ink/ink3936.xml"/><Relationship Id="rId619" Type="http://schemas.openxmlformats.org/officeDocument/2006/relationships/customXml" Target="../ink/ink3958.xml"/><Relationship Id="rId1151" Type="http://schemas.openxmlformats.org/officeDocument/2006/relationships/customXml" Target="../ink/ink4225.xml"/><Relationship Id="rId1249" Type="http://schemas.openxmlformats.org/officeDocument/2006/relationships/customXml" Target="../ink/ink4275.xml"/><Relationship Id="rId826" Type="http://schemas.openxmlformats.org/officeDocument/2006/relationships/image" Target="../media/image22370.png"/><Relationship Id="rId1011" Type="http://schemas.openxmlformats.org/officeDocument/2006/relationships/customXml" Target="../ink/ink4155.xml"/><Relationship Id="rId1109" Type="http://schemas.openxmlformats.org/officeDocument/2006/relationships/customXml" Target="../ink/ink4204.xml"/><Relationship Id="rId672" Type="http://schemas.openxmlformats.org/officeDocument/2006/relationships/image" Target="../media/image21600.png"/><Relationship Id="rId1095" Type="http://schemas.openxmlformats.org/officeDocument/2006/relationships/customXml" Target="../ink/ink4197.xml"/><Relationship Id="rId1316" Type="http://schemas.openxmlformats.org/officeDocument/2006/relationships/customXml" Target="../ink/ink4309.xml"/><Relationship Id="rId22" Type="http://schemas.openxmlformats.org/officeDocument/2006/relationships/customXml" Target="../ink/ink3927.xml"/><Relationship Id="rId532" Type="http://schemas.openxmlformats.org/officeDocument/2006/relationships/image" Target="../media/image4960.png"/><Relationship Id="rId977" Type="http://schemas.openxmlformats.org/officeDocument/2006/relationships/image" Target="../media/image2312.png"/><Relationship Id="rId1162" Type="http://schemas.openxmlformats.org/officeDocument/2006/relationships/image" Target="../media/image2404.png"/><Relationship Id="rId837" Type="http://schemas.openxmlformats.org/officeDocument/2006/relationships/customXml" Target="../ink/ink4067.xml"/><Relationship Id="rId1022" Type="http://schemas.openxmlformats.org/officeDocument/2006/relationships/image" Target="../media/image23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2.xml"/><Relationship Id="rId18" Type="http://schemas.openxmlformats.org/officeDocument/2006/relationships/customXml" Target="../ink/ink44.xml"/><Relationship Id="rId3" Type="http://schemas.openxmlformats.org/officeDocument/2006/relationships/image" Target="../media/image33.png"/><Relationship Id="rId34" Type="http://schemas.openxmlformats.org/officeDocument/2006/relationships/customXml" Target="../ink/ink48.xml"/><Relationship Id="rId7" Type="http://schemas.openxmlformats.org/officeDocument/2006/relationships/image" Target="../media/image37.emf"/><Relationship Id="rId17" Type="http://schemas.openxmlformats.org/officeDocument/2006/relationships/image" Target="../media/image42.emf"/><Relationship Id="rId33" Type="http://schemas.openxmlformats.org/officeDocument/2006/relationships/image" Target="../media/image100.emf"/><Relationship Id="rId2" Type="http://schemas.openxmlformats.org/officeDocument/2006/relationships/image" Target="../media/image32.png"/><Relationship Id="rId20" Type="http://schemas.openxmlformats.org/officeDocument/2006/relationships/customXml" Target="../ink/ink45.xml"/><Relationship Id="rId29" Type="http://schemas.openxmlformats.org/officeDocument/2006/relationships/image" Target="../media/image48.emf"/><Relationship Id="rId1" Type="http://schemas.openxmlformats.org/officeDocument/2006/relationships/slideLayout" Target="../slideLayouts/slideLayout4.xml"/><Relationship Id="rId32" Type="http://schemas.openxmlformats.org/officeDocument/2006/relationships/customXml" Target="../ink/ink47.xml"/><Relationship Id="rId5" Type="http://schemas.openxmlformats.org/officeDocument/2006/relationships/customXml" Target="../ink/ink41.xml"/><Relationship Id="rId36" Type="http://schemas.openxmlformats.org/officeDocument/2006/relationships/image" Target="../media/image35.png"/><Relationship Id="rId10" Type="http://schemas.openxmlformats.org/officeDocument/2006/relationships/customXml" Target="../ink/ink43.xml"/><Relationship Id="rId19" Type="http://schemas.openxmlformats.org/officeDocument/2006/relationships/image" Target="../media/image96.emf"/><Relationship Id="rId31" Type="http://schemas.openxmlformats.org/officeDocument/2006/relationships/image" Target="../media/image49.emf"/><Relationship Id="rId4" Type="http://schemas.openxmlformats.org/officeDocument/2006/relationships/image" Target="../media/image34.png"/><Relationship Id="rId9" Type="http://schemas.openxmlformats.org/officeDocument/2006/relationships/image" Target="../media/image38.emf"/><Relationship Id="rId30" Type="http://schemas.openxmlformats.org/officeDocument/2006/relationships/customXml" Target="../ink/ink46.xml"/><Relationship Id="rId35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2.xml"/><Relationship Id="rId13" Type="http://schemas.openxmlformats.org/officeDocument/2006/relationships/image" Target="../media/image60.emf"/><Relationship Id="rId18" Type="http://schemas.openxmlformats.org/officeDocument/2006/relationships/customXml" Target="../ink/ink57.xml"/><Relationship Id="rId3" Type="http://schemas.openxmlformats.org/officeDocument/2006/relationships/image" Target="../media/image55.emf"/><Relationship Id="rId21" Type="http://schemas.openxmlformats.org/officeDocument/2006/relationships/image" Target="../media/image64.emf"/><Relationship Id="rId7" Type="http://schemas.openxmlformats.org/officeDocument/2006/relationships/image" Target="../media/image57.emf"/><Relationship Id="rId12" Type="http://schemas.openxmlformats.org/officeDocument/2006/relationships/customXml" Target="../ink/ink54.xml"/><Relationship Id="rId17" Type="http://schemas.openxmlformats.org/officeDocument/2006/relationships/image" Target="../media/image62.emf"/><Relationship Id="rId2" Type="http://schemas.openxmlformats.org/officeDocument/2006/relationships/customXml" Target="../ink/ink49.xml"/><Relationship Id="rId16" Type="http://schemas.openxmlformats.org/officeDocument/2006/relationships/customXml" Target="../ink/ink56.xml"/><Relationship Id="rId20" Type="http://schemas.openxmlformats.org/officeDocument/2006/relationships/customXml" Target="../ink/ink5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1.xml"/><Relationship Id="rId11" Type="http://schemas.openxmlformats.org/officeDocument/2006/relationships/image" Target="../media/image59.emf"/><Relationship Id="rId5" Type="http://schemas.openxmlformats.org/officeDocument/2006/relationships/image" Target="../media/image56.emf"/><Relationship Id="rId15" Type="http://schemas.openxmlformats.org/officeDocument/2006/relationships/image" Target="../media/image61.emf"/><Relationship Id="rId10" Type="http://schemas.openxmlformats.org/officeDocument/2006/relationships/customXml" Target="../ink/ink53.xml"/><Relationship Id="rId19" Type="http://schemas.openxmlformats.org/officeDocument/2006/relationships/image" Target="../media/image63.emf"/><Relationship Id="rId4" Type="http://schemas.openxmlformats.org/officeDocument/2006/relationships/customXml" Target="../ink/ink50.xml"/><Relationship Id="rId9" Type="http://schemas.openxmlformats.org/officeDocument/2006/relationships/image" Target="../media/image58.emf"/><Relationship Id="rId14" Type="http://schemas.openxmlformats.org/officeDocument/2006/relationships/customXml" Target="../ink/ink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37.png"/><Relationship Id="rId7" Type="http://schemas.openxmlformats.org/officeDocument/2006/relationships/customXml" Target="../ink/ink6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customXml" Target="../ink/ink59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63.xml"/><Relationship Id="rId3" Type="http://schemas.openxmlformats.org/officeDocument/2006/relationships/image" Target="../media/image40.png"/><Relationship Id="rId7" Type="http://schemas.openxmlformats.org/officeDocument/2006/relationships/image" Target="../media/image89.emf"/><Relationship Id="rId12" Type="http://schemas.openxmlformats.org/officeDocument/2006/relationships/customXml" Target="../ink/ink6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2.xml"/><Relationship Id="rId11" Type="http://schemas.openxmlformats.org/officeDocument/2006/relationships/image" Target="../media/image91.emf"/><Relationship Id="rId5" Type="http://schemas.openxmlformats.org/officeDocument/2006/relationships/image" Target="../media/image88.emf"/><Relationship Id="rId10" Type="http://schemas.openxmlformats.org/officeDocument/2006/relationships/customXml" Target="../ink/ink64.xml"/><Relationship Id="rId4" Type="http://schemas.openxmlformats.org/officeDocument/2006/relationships/customXml" Target="../ink/ink61.xml"/><Relationship Id="rId9" Type="http://schemas.openxmlformats.org/officeDocument/2006/relationships/image" Target="../media/image90.emf"/><Relationship Id="rId27" Type="http://schemas.openxmlformats.org/officeDocument/2006/relationships/image" Target="../media/image9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8.xml"/><Relationship Id="rId21" Type="http://schemas.openxmlformats.org/officeDocument/2006/relationships/image" Target="../media/image39.emf"/><Relationship Id="rId42" Type="http://schemas.openxmlformats.org/officeDocument/2006/relationships/customXml" Target="../ink/ink86.xml"/><Relationship Id="rId47" Type="http://schemas.openxmlformats.org/officeDocument/2006/relationships/image" Target="../media/image65.emf"/><Relationship Id="rId63" Type="http://schemas.openxmlformats.org/officeDocument/2006/relationships/image" Target="../media/image74.emf"/><Relationship Id="rId68" Type="http://schemas.openxmlformats.org/officeDocument/2006/relationships/customXml" Target="../ink/ink99.xml"/><Relationship Id="rId84" Type="http://schemas.openxmlformats.org/officeDocument/2006/relationships/customXml" Target="../ink/ink107.xml"/><Relationship Id="rId89" Type="http://schemas.openxmlformats.org/officeDocument/2006/relationships/image" Target="../media/image87.emf"/><Relationship Id="rId16" Type="http://schemas.openxmlformats.org/officeDocument/2006/relationships/customXml" Target="../ink/ink73.xml"/><Relationship Id="rId11" Type="http://schemas.openxmlformats.org/officeDocument/2006/relationships/image" Target="../media/image32.emf"/><Relationship Id="rId32" Type="http://schemas.openxmlformats.org/officeDocument/2006/relationships/customXml" Target="../ink/ink81.xml"/><Relationship Id="rId37" Type="http://schemas.openxmlformats.org/officeDocument/2006/relationships/image" Target="../media/image50.emf"/><Relationship Id="rId53" Type="http://schemas.openxmlformats.org/officeDocument/2006/relationships/image" Target="../media/image69.emf"/><Relationship Id="rId58" Type="http://schemas.openxmlformats.org/officeDocument/2006/relationships/customXml" Target="../ink/ink94.xml"/><Relationship Id="rId74" Type="http://schemas.openxmlformats.org/officeDocument/2006/relationships/customXml" Target="../ink/ink102.xml"/><Relationship Id="rId79" Type="http://schemas.openxmlformats.org/officeDocument/2006/relationships/image" Target="../media/image82.emf"/><Relationship Id="rId5" Type="http://schemas.openxmlformats.org/officeDocument/2006/relationships/image" Target="../media/image29.emf"/><Relationship Id="rId90" Type="http://schemas.openxmlformats.org/officeDocument/2006/relationships/customXml" Target="../ink/ink110.xml"/><Relationship Id="rId95" Type="http://schemas.openxmlformats.org/officeDocument/2006/relationships/image" Target="../media/image94.emf"/><Relationship Id="rId22" Type="http://schemas.openxmlformats.org/officeDocument/2006/relationships/customXml" Target="../ink/ink76.xml"/><Relationship Id="rId27" Type="http://schemas.openxmlformats.org/officeDocument/2006/relationships/image" Target="../media/image43.emf"/><Relationship Id="rId43" Type="http://schemas.openxmlformats.org/officeDocument/2006/relationships/image" Target="../media/image53.emf"/><Relationship Id="rId48" Type="http://schemas.openxmlformats.org/officeDocument/2006/relationships/customXml" Target="../ink/ink89.xml"/><Relationship Id="rId64" Type="http://schemas.openxmlformats.org/officeDocument/2006/relationships/customXml" Target="../ink/ink97.xml"/><Relationship Id="rId69" Type="http://schemas.openxmlformats.org/officeDocument/2006/relationships/image" Target="../media/image77.emf"/><Relationship Id="rId80" Type="http://schemas.openxmlformats.org/officeDocument/2006/relationships/customXml" Target="../ink/ink105.xml"/><Relationship Id="rId85" Type="http://schemas.openxmlformats.org/officeDocument/2006/relationships/image" Target="../media/image85.emf"/><Relationship Id="rId3" Type="http://schemas.openxmlformats.org/officeDocument/2006/relationships/image" Target="../media/image28.emf"/><Relationship Id="rId12" Type="http://schemas.openxmlformats.org/officeDocument/2006/relationships/customXml" Target="../ink/ink71.xml"/><Relationship Id="rId17" Type="http://schemas.openxmlformats.org/officeDocument/2006/relationships/image" Target="../media/image35.emf"/><Relationship Id="rId25" Type="http://schemas.openxmlformats.org/officeDocument/2006/relationships/image" Target="../media/image41.emf"/><Relationship Id="rId33" Type="http://schemas.openxmlformats.org/officeDocument/2006/relationships/image" Target="../media/image46.emf"/><Relationship Id="rId38" Type="http://schemas.openxmlformats.org/officeDocument/2006/relationships/customXml" Target="../ink/ink84.xml"/><Relationship Id="rId46" Type="http://schemas.openxmlformats.org/officeDocument/2006/relationships/customXml" Target="../ink/ink88.xml"/><Relationship Id="rId59" Type="http://schemas.openxmlformats.org/officeDocument/2006/relationships/image" Target="../media/image72.emf"/><Relationship Id="rId67" Type="http://schemas.openxmlformats.org/officeDocument/2006/relationships/image" Target="../media/image76.emf"/><Relationship Id="rId20" Type="http://schemas.openxmlformats.org/officeDocument/2006/relationships/customXml" Target="../ink/ink75.xml"/><Relationship Id="rId41" Type="http://schemas.openxmlformats.org/officeDocument/2006/relationships/image" Target="../media/image52.emf"/><Relationship Id="rId54" Type="http://schemas.openxmlformats.org/officeDocument/2006/relationships/customXml" Target="../ink/ink92.xml"/><Relationship Id="rId62" Type="http://schemas.openxmlformats.org/officeDocument/2006/relationships/customXml" Target="../ink/ink96.xml"/><Relationship Id="rId70" Type="http://schemas.openxmlformats.org/officeDocument/2006/relationships/customXml" Target="../ink/ink100.xml"/><Relationship Id="rId75" Type="http://schemas.openxmlformats.org/officeDocument/2006/relationships/image" Target="../media/image80.emf"/><Relationship Id="rId83" Type="http://schemas.openxmlformats.org/officeDocument/2006/relationships/image" Target="../media/image84.emf"/><Relationship Id="rId88" Type="http://schemas.openxmlformats.org/officeDocument/2006/relationships/customXml" Target="../ink/ink109.xml"/><Relationship Id="rId91" Type="http://schemas.openxmlformats.org/officeDocument/2006/relationships/image" Target="../media/image92.emf"/><Relationship Id="rId96" Type="http://schemas.openxmlformats.org/officeDocument/2006/relationships/customXml" Target="../ink/ink11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8.xml"/><Relationship Id="rId15" Type="http://schemas.openxmlformats.org/officeDocument/2006/relationships/image" Target="../media/image34.emf"/><Relationship Id="rId23" Type="http://schemas.openxmlformats.org/officeDocument/2006/relationships/image" Target="../media/image40.emf"/><Relationship Id="rId28" Type="http://schemas.openxmlformats.org/officeDocument/2006/relationships/customXml" Target="../ink/ink79.xml"/><Relationship Id="rId36" Type="http://schemas.openxmlformats.org/officeDocument/2006/relationships/customXml" Target="../ink/ink83.xml"/><Relationship Id="rId49" Type="http://schemas.openxmlformats.org/officeDocument/2006/relationships/image" Target="../media/image66.emf"/><Relationship Id="rId57" Type="http://schemas.openxmlformats.org/officeDocument/2006/relationships/image" Target="../media/image71.emf"/><Relationship Id="rId10" Type="http://schemas.openxmlformats.org/officeDocument/2006/relationships/customXml" Target="../ink/ink70.xml"/><Relationship Id="rId31" Type="http://schemas.openxmlformats.org/officeDocument/2006/relationships/image" Target="../media/image45.emf"/><Relationship Id="rId44" Type="http://schemas.openxmlformats.org/officeDocument/2006/relationships/customXml" Target="../ink/ink87.xml"/><Relationship Id="rId52" Type="http://schemas.openxmlformats.org/officeDocument/2006/relationships/customXml" Target="../ink/ink91.xml"/><Relationship Id="rId60" Type="http://schemas.openxmlformats.org/officeDocument/2006/relationships/customXml" Target="../ink/ink95.xml"/><Relationship Id="rId65" Type="http://schemas.openxmlformats.org/officeDocument/2006/relationships/image" Target="../media/image75.emf"/><Relationship Id="rId73" Type="http://schemas.openxmlformats.org/officeDocument/2006/relationships/image" Target="../media/image79.emf"/><Relationship Id="rId78" Type="http://schemas.openxmlformats.org/officeDocument/2006/relationships/customXml" Target="../ink/ink104.xml"/><Relationship Id="rId81" Type="http://schemas.openxmlformats.org/officeDocument/2006/relationships/image" Target="../media/image83.emf"/><Relationship Id="rId86" Type="http://schemas.openxmlformats.org/officeDocument/2006/relationships/customXml" Target="../ink/ink108.xml"/><Relationship Id="rId94" Type="http://schemas.openxmlformats.org/officeDocument/2006/relationships/customXml" Target="../ink/ink112.xml"/><Relationship Id="rId4" Type="http://schemas.openxmlformats.org/officeDocument/2006/relationships/customXml" Target="../ink/ink67.xml"/><Relationship Id="rId9" Type="http://schemas.openxmlformats.org/officeDocument/2006/relationships/image" Target="../media/image31.emf"/><Relationship Id="rId13" Type="http://schemas.openxmlformats.org/officeDocument/2006/relationships/image" Target="../media/image33.emf"/><Relationship Id="rId18" Type="http://schemas.openxmlformats.org/officeDocument/2006/relationships/customXml" Target="../ink/ink74.xml"/><Relationship Id="rId39" Type="http://schemas.openxmlformats.org/officeDocument/2006/relationships/image" Target="../media/image51.emf"/><Relationship Id="rId34" Type="http://schemas.openxmlformats.org/officeDocument/2006/relationships/customXml" Target="../ink/ink82.xml"/><Relationship Id="rId50" Type="http://schemas.openxmlformats.org/officeDocument/2006/relationships/customXml" Target="../ink/ink90.xml"/><Relationship Id="rId55" Type="http://schemas.openxmlformats.org/officeDocument/2006/relationships/image" Target="../media/image70.emf"/><Relationship Id="rId76" Type="http://schemas.openxmlformats.org/officeDocument/2006/relationships/customXml" Target="../ink/ink103.xml"/><Relationship Id="rId97" Type="http://schemas.openxmlformats.org/officeDocument/2006/relationships/image" Target="../media/image95.emf"/><Relationship Id="rId7" Type="http://schemas.openxmlformats.org/officeDocument/2006/relationships/image" Target="../media/image30.emf"/><Relationship Id="rId71" Type="http://schemas.openxmlformats.org/officeDocument/2006/relationships/image" Target="../media/image78.emf"/><Relationship Id="rId92" Type="http://schemas.openxmlformats.org/officeDocument/2006/relationships/customXml" Target="../ink/ink111.xml"/><Relationship Id="rId2" Type="http://schemas.openxmlformats.org/officeDocument/2006/relationships/customXml" Target="../ink/ink66.xml"/><Relationship Id="rId29" Type="http://schemas.openxmlformats.org/officeDocument/2006/relationships/image" Target="../media/image44.emf"/><Relationship Id="rId24" Type="http://schemas.openxmlformats.org/officeDocument/2006/relationships/customXml" Target="../ink/ink77.xml"/><Relationship Id="rId40" Type="http://schemas.openxmlformats.org/officeDocument/2006/relationships/customXml" Target="../ink/ink85.xml"/><Relationship Id="rId45" Type="http://schemas.openxmlformats.org/officeDocument/2006/relationships/image" Target="../media/image54.emf"/><Relationship Id="rId66" Type="http://schemas.openxmlformats.org/officeDocument/2006/relationships/customXml" Target="../ink/ink98.xml"/><Relationship Id="rId87" Type="http://schemas.openxmlformats.org/officeDocument/2006/relationships/image" Target="../media/image86.emf"/><Relationship Id="rId61" Type="http://schemas.openxmlformats.org/officeDocument/2006/relationships/image" Target="../media/image73.emf"/><Relationship Id="rId82" Type="http://schemas.openxmlformats.org/officeDocument/2006/relationships/customXml" Target="../ink/ink106.xml"/><Relationship Id="rId19" Type="http://schemas.openxmlformats.org/officeDocument/2006/relationships/image" Target="../media/image36.emf"/><Relationship Id="rId14" Type="http://schemas.openxmlformats.org/officeDocument/2006/relationships/customXml" Target="../ink/ink72.xml"/><Relationship Id="rId30" Type="http://schemas.openxmlformats.org/officeDocument/2006/relationships/customXml" Target="../ink/ink80.xml"/><Relationship Id="rId35" Type="http://schemas.openxmlformats.org/officeDocument/2006/relationships/image" Target="../media/image47.emf"/><Relationship Id="rId56" Type="http://schemas.openxmlformats.org/officeDocument/2006/relationships/customXml" Target="../ink/ink93.xml"/><Relationship Id="rId77" Type="http://schemas.openxmlformats.org/officeDocument/2006/relationships/image" Target="../media/image81.emf"/><Relationship Id="rId8" Type="http://schemas.openxmlformats.org/officeDocument/2006/relationships/customXml" Target="../ink/ink69.xml"/><Relationship Id="rId51" Type="http://schemas.openxmlformats.org/officeDocument/2006/relationships/image" Target="../media/image67.emf"/><Relationship Id="rId72" Type="http://schemas.openxmlformats.org/officeDocument/2006/relationships/customXml" Target="../ink/ink101.xml"/><Relationship Id="rId93" Type="http://schemas.openxmlformats.org/officeDocument/2006/relationships/image" Target="../media/image9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ELEKTROTEHNIKA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NASTAVA u IV </a:t>
            </a:r>
            <a:r>
              <a:rPr lang="sr-Latn-RS" dirty="0"/>
              <a:t> i V </a:t>
            </a:r>
            <a:r>
              <a:rPr lang="en-US" dirty="0" err="1"/>
              <a:t>nedelji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284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IDEALNI NAPONSKI I STRUJNI GENERATOR</a:t>
            </a:r>
          </a:p>
        </p:txBody>
      </p:sp>
      <p:pic>
        <p:nvPicPr>
          <p:cNvPr id="68" name="Content Placeholder 6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0705" y="1728806"/>
            <a:ext cx="2736519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606" y="2261667"/>
            <a:ext cx="2029108" cy="182905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897" y="4214435"/>
            <a:ext cx="2029545" cy="17721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9" name="Ink 68"/>
              <p14:cNvContentPartPr/>
              <p14:nvPr/>
            </p14:nvContentPartPr>
            <p14:xfrm>
              <a:off x="3286504" y="2560320"/>
              <a:ext cx="326160" cy="111564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384" y="2368440"/>
                <a:ext cx="518400" cy="14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0" name="Ink 69"/>
              <p14:cNvContentPartPr/>
              <p14:nvPr/>
            </p14:nvContentPartPr>
            <p14:xfrm>
              <a:off x="7675624" y="2311560"/>
              <a:ext cx="985680" cy="155664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79504" y="2119320"/>
                <a:ext cx="1177920" cy="194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4065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85725"/>
            <a:ext cx="10515600" cy="56515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NAPONSKI I STRUJNI GENERATORI-TRANSFORMACIJE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1117600"/>
            <a:ext cx="2143125" cy="1876425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8277225" y="650875"/>
            <a:ext cx="3914775" cy="2628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292" y="2929095"/>
            <a:ext cx="4714931" cy="4567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724" y="2972931"/>
            <a:ext cx="4535245" cy="2598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932" y="3644938"/>
            <a:ext cx="3295650" cy="28384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502" y="3325618"/>
            <a:ext cx="4648200" cy="304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/>
              <p14:cNvContentPartPr/>
              <p14:nvPr/>
            </p14:nvContentPartPr>
            <p14:xfrm>
              <a:off x="5329756" y="824332"/>
              <a:ext cx="360" cy="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23276" y="824332"/>
                <a:ext cx="133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2" name="Ink 111"/>
              <p14:cNvContentPartPr/>
              <p14:nvPr/>
            </p14:nvContentPartPr>
            <p14:xfrm>
              <a:off x="962956" y="844132"/>
              <a:ext cx="0" cy="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2956" y="844132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1" name="Ink 120"/>
              <p14:cNvContentPartPr/>
              <p14:nvPr/>
            </p14:nvContentPartPr>
            <p14:xfrm>
              <a:off x="1574596" y="2569612"/>
              <a:ext cx="38520" cy="12348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65236" y="2560252"/>
                <a:ext cx="5724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6" name="Ink 125"/>
              <p14:cNvContentPartPr/>
              <p14:nvPr/>
            </p14:nvContentPartPr>
            <p14:xfrm>
              <a:off x="2662876" y="4214812"/>
              <a:ext cx="360" cy="360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56756" y="4208692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5998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67563" y="318892"/>
              <a:ext cx="10308960" cy="5429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7843" y="311692"/>
                <a:ext cx="10326240" cy="54486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6" name="Ink 175"/>
              <p14:cNvContentPartPr/>
              <p14:nvPr/>
            </p14:nvContentPartPr>
            <p14:xfrm>
              <a:off x="1533043" y="2620012"/>
              <a:ext cx="793080" cy="1260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0803" y="2606332"/>
                <a:ext cx="8197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8" name="Ink 177"/>
              <p14:cNvContentPartPr/>
              <p14:nvPr/>
            </p14:nvContentPartPr>
            <p14:xfrm>
              <a:off x="1758403" y="2676892"/>
              <a:ext cx="119880" cy="744120"/>
            </p14:xfrm>
          </p:contentPart>
        </mc:Choice>
        <mc:Fallback xmlns="">
          <p:pic>
            <p:nvPicPr>
              <p:cNvPr id="178" name="Ink 17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4363" y="2664292"/>
                <a:ext cx="146520" cy="77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1" name="Ink 180"/>
              <p14:cNvContentPartPr/>
              <p14:nvPr/>
            </p14:nvContentPartPr>
            <p14:xfrm>
              <a:off x="1828243" y="3544852"/>
              <a:ext cx="812160" cy="68400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17443" y="3530452"/>
                <a:ext cx="83700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5" name="Ink 204"/>
              <p14:cNvContentPartPr/>
              <p14:nvPr/>
            </p14:nvContentPartPr>
            <p14:xfrm>
              <a:off x="6314563" y="2224012"/>
              <a:ext cx="3346200" cy="350280"/>
            </p14:xfrm>
          </p:contentPart>
        </mc:Choice>
        <mc:Fallback xmlns="">
          <p:pic>
            <p:nvPicPr>
              <p:cNvPr id="205" name="Ink 20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02683" y="2212492"/>
                <a:ext cx="3365640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6" name="Ink 245"/>
              <p14:cNvContentPartPr/>
              <p14:nvPr/>
            </p14:nvContentPartPr>
            <p14:xfrm>
              <a:off x="7630723" y="3417772"/>
              <a:ext cx="10080" cy="0"/>
            </p14:xfrm>
          </p:contentPart>
        </mc:Choice>
        <mc:Fallback xmlns="">
          <p:pic>
            <p:nvPicPr>
              <p:cNvPr id="246" name="Ink 24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100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6" name="Ink 255"/>
              <p14:cNvContentPartPr/>
              <p14:nvPr/>
            </p14:nvContentPartPr>
            <p14:xfrm>
              <a:off x="2213083" y="4129492"/>
              <a:ext cx="336240" cy="147528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99763" y="4117612"/>
                <a:ext cx="361440" cy="150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1" name="Ink 270"/>
              <p14:cNvContentPartPr/>
              <p14:nvPr/>
            </p14:nvContentPartPr>
            <p14:xfrm>
              <a:off x="1995283" y="4106812"/>
              <a:ext cx="744840" cy="33840"/>
            </p14:xfrm>
          </p:contentPart>
        </mc:Choice>
        <mc:Fallback xmlns="">
          <p:pic>
            <p:nvPicPr>
              <p:cNvPr id="271" name="Ink 27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83763" y="4093492"/>
                <a:ext cx="76968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72" name="Ink 271"/>
              <p14:cNvContentPartPr/>
              <p14:nvPr/>
            </p14:nvContentPartPr>
            <p14:xfrm>
              <a:off x="1756603" y="4794412"/>
              <a:ext cx="1143720" cy="875520"/>
            </p14:xfrm>
          </p:contentPart>
        </mc:Choice>
        <mc:Fallback xmlns="">
          <p:pic>
            <p:nvPicPr>
              <p:cNvPr id="272" name="Ink 27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42923" y="4783252"/>
                <a:ext cx="1171440" cy="90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01" name="Ink 300"/>
              <p14:cNvContentPartPr/>
              <p14:nvPr/>
            </p14:nvContentPartPr>
            <p14:xfrm>
              <a:off x="2586403" y="4867492"/>
              <a:ext cx="1014840" cy="236520"/>
            </p14:xfrm>
          </p:contentPart>
        </mc:Choice>
        <mc:Fallback xmlns="">
          <p:pic>
            <p:nvPicPr>
              <p:cNvPr id="301" name="Ink 30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73443" y="4855612"/>
                <a:ext cx="103896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9" name="Ink 328"/>
              <p14:cNvContentPartPr/>
              <p14:nvPr/>
            </p14:nvContentPartPr>
            <p14:xfrm>
              <a:off x="984763" y="4191412"/>
              <a:ext cx="1065960" cy="743400"/>
            </p14:xfrm>
          </p:contentPart>
        </mc:Choice>
        <mc:Fallback xmlns="">
          <p:pic>
            <p:nvPicPr>
              <p:cNvPr id="329" name="Ink 32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76483" y="4178452"/>
                <a:ext cx="1088640" cy="76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62" name="Ink 361"/>
              <p14:cNvContentPartPr/>
              <p14:nvPr/>
            </p14:nvContentPartPr>
            <p14:xfrm>
              <a:off x="8483563" y="5024092"/>
              <a:ext cx="3073680" cy="515520"/>
            </p14:xfrm>
          </p:contentPart>
        </mc:Choice>
        <mc:Fallback xmlns="">
          <p:pic>
            <p:nvPicPr>
              <p:cNvPr id="362" name="Ink 36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476723" y="5014372"/>
                <a:ext cx="3087360" cy="53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6" name="Ink 375"/>
              <p14:cNvContentPartPr/>
              <p14:nvPr/>
            </p14:nvContentPartPr>
            <p14:xfrm>
              <a:off x="1424683" y="2274772"/>
              <a:ext cx="874440" cy="686880"/>
            </p14:xfrm>
          </p:contentPart>
        </mc:Choice>
        <mc:Fallback xmlns="">
          <p:pic>
            <p:nvPicPr>
              <p:cNvPr id="376" name="Ink 37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07043" y="2257852"/>
                <a:ext cx="911880" cy="72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78" name="Ink 377"/>
              <p14:cNvContentPartPr/>
              <p14:nvPr/>
            </p14:nvContentPartPr>
            <p14:xfrm>
              <a:off x="1661203" y="4299412"/>
              <a:ext cx="559440" cy="519480"/>
            </p14:xfrm>
          </p:contentPart>
        </mc:Choice>
        <mc:Fallback xmlns="">
          <p:pic>
            <p:nvPicPr>
              <p:cNvPr id="378" name="Ink 37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643563" y="4283932"/>
                <a:ext cx="59472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89" name="Ink 388"/>
              <p14:cNvContentPartPr/>
              <p14:nvPr/>
            </p14:nvContentPartPr>
            <p14:xfrm>
              <a:off x="953443" y="2196652"/>
              <a:ext cx="243360" cy="569520"/>
            </p14:xfrm>
          </p:contentPart>
        </mc:Choice>
        <mc:Fallback xmlns="">
          <p:pic>
            <p:nvPicPr>
              <p:cNvPr id="389" name="Ink 38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38683" y="2179372"/>
                <a:ext cx="275760" cy="6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1" name="Ink 390"/>
              <p14:cNvContentPartPr/>
              <p14:nvPr/>
            </p14:nvContentPartPr>
            <p14:xfrm>
              <a:off x="678403" y="2157772"/>
              <a:ext cx="272160" cy="1083240"/>
            </p14:xfrm>
          </p:contentPart>
        </mc:Choice>
        <mc:Fallback xmlns="">
          <p:pic>
            <p:nvPicPr>
              <p:cNvPr id="391" name="Ink 39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0043" y="2148052"/>
                <a:ext cx="308880" cy="111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5006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b="1" i="1" dirty="0" err="1"/>
              <a:t>Određivanje</a:t>
            </a:r>
            <a:r>
              <a:rPr lang="en-US" sz="2000" b="1" i="1" dirty="0"/>
              <a:t> </a:t>
            </a:r>
            <a:r>
              <a:rPr lang="en-US" sz="2000" b="1" i="1" dirty="0" err="1"/>
              <a:t>struja</a:t>
            </a:r>
            <a:r>
              <a:rPr lang="en-US" sz="2000" b="1" i="1" dirty="0"/>
              <a:t> u </a:t>
            </a:r>
            <a:r>
              <a:rPr lang="en-US" sz="2000" b="1" i="1" dirty="0" err="1"/>
              <a:t>granama</a:t>
            </a:r>
            <a:r>
              <a:rPr lang="en-US" sz="2000" b="1" i="1" dirty="0"/>
              <a:t> </a:t>
            </a:r>
            <a:r>
              <a:rPr lang="en-US" sz="2000" b="1" i="1" dirty="0" err="1"/>
              <a:t>složene</a:t>
            </a:r>
            <a:r>
              <a:rPr lang="en-US" sz="2000" b="1" i="1" dirty="0"/>
              <a:t> </a:t>
            </a:r>
            <a:r>
              <a:rPr lang="en-US" sz="2000" b="1" i="1" dirty="0" err="1"/>
              <a:t>električne</a:t>
            </a:r>
            <a:r>
              <a:rPr lang="en-US" sz="2000" b="1" i="1" dirty="0"/>
              <a:t> </a:t>
            </a:r>
            <a:r>
              <a:rPr lang="en-US" sz="2000" b="1" i="1" dirty="0" err="1"/>
              <a:t>mreže</a:t>
            </a:r>
            <a:r>
              <a:rPr lang="en-US" sz="2000" b="1" i="1" dirty="0"/>
              <a:t> </a:t>
            </a:r>
            <a:r>
              <a:rPr lang="en-US" sz="2000" b="1" i="1" dirty="0" err="1"/>
              <a:t>direktnom</a:t>
            </a:r>
            <a:r>
              <a:rPr lang="en-US" sz="2000" b="1" i="1" dirty="0"/>
              <a:t> </a:t>
            </a:r>
            <a:r>
              <a:rPr lang="en-US" sz="2000" b="1" i="1" dirty="0" err="1"/>
              <a:t>primenom</a:t>
            </a:r>
            <a:r>
              <a:rPr lang="en-US" sz="2000" b="1" i="1" dirty="0"/>
              <a:t> </a:t>
            </a:r>
            <a:r>
              <a:rPr lang="en-US" sz="2000" b="1" i="1" dirty="0" err="1"/>
              <a:t>Kirhofovih</a:t>
            </a:r>
            <a:r>
              <a:rPr lang="en-US" sz="2000" b="1" i="1" dirty="0"/>
              <a:t> </a:t>
            </a:r>
            <a:r>
              <a:rPr lang="en-US" sz="2000" b="1" i="1" dirty="0" err="1"/>
              <a:t>zakona</a:t>
            </a:r>
            <a:endParaRPr lang="en-US" sz="2000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7216" y="1998354"/>
            <a:ext cx="4267200" cy="35433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00942" y="2549562"/>
            <a:ext cx="6300602" cy="22591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5537497" y="4789672"/>
              <a:ext cx="6377400" cy="12481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21657" y="4778872"/>
                <a:ext cx="6409800" cy="128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70B84CAF-AC1B-4587-B390-66D824405BBB}"/>
              </a:ext>
            </a:extLst>
          </p:cNvPr>
          <p:cNvGrpSpPr/>
          <p:nvPr/>
        </p:nvGrpSpPr>
        <p:grpSpPr>
          <a:xfrm>
            <a:off x="6215397" y="1340009"/>
            <a:ext cx="1261440" cy="633960"/>
            <a:chOff x="6215397" y="1340009"/>
            <a:chExt cx="1261440" cy="63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7227BA8-3C18-4954-B12D-DB7EA404B046}"/>
                    </a:ext>
                  </a:extLst>
                </p14:cNvPr>
                <p14:cNvContentPartPr/>
                <p14:nvPr/>
              </p14:nvContentPartPr>
              <p14:xfrm>
                <a:off x="6219717" y="1408049"/>
                <a:ext cx="251640" cy="39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7227BA8-3C18-4954-B12D-DB7EA404B04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210717" y="1399049"/>
                  <a:ext cx="2692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EC833BC-737B-4C92-A8D6-8656B048213D}"/>
                    </a:ext>
                  </a:extLst>
                </p14:cNvPr>
                <p14:cNvContentPartPr/>
                <p14:nvPr/>
              </p14:nvContentPartPr>
              <p14:xfrm>
                <a:off x="6215397" y="1466009"/>
                <a:ext cx="210600" cy="2239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EC833BC-737B-4C92-A8D6-8656B048213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06397" y="1457369"/>
                  <a:ext cx="2282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A8F586B-E2F7-456B-AFD8-27FA56965A12}"/>
                    </a:ext>
                  </a:extLst>
                </p14:cNvPr>
                <p14:cNvContentPartPr/>
                <p14:nvPr/>
              </p14:nvContentPartPr>
              <p14:xfrm>
                <a:off x="6667917" y="1440449"/>
                <a:ext cx="12960" cy="176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A8F586B-E2F7-456B-AFD8-27FA56965A1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58917" y="1431449"/>
                  <a:ext cx="306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AC38903-95FD-462C-BC98-E1CF488A8B67}"/>
                    </a:ext>
                  </a:extLst>
                </p14:cNvPr>
                <p14:cNvContentPartPr/>
                <p14:nvPr/>
              </p14:nvContentPartPr>
              <p14:xfrm>
                <a:off x="6595917" y="1598849"/>
                <a:ext cx="164160" cy="55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AC38903-95FD-462C-BC98-E1CF488A8B6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586917" y="1589849"/>
                  <a:ext cx="18180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8CE93B0-F018-4093-A314-8161DBF59433}"/>
                    </a:ext>
                  </a:extLst>
                </p14:cNvPr>
                <p14:cNvContentPartPr/>
                <p14:nvPr/>
              </p14:nvContentPartPr>
              <p14:xfrm>
                <a:off x="6558837" y="1410209"/>
                <a:ext cx="259200" cy="112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8CE93B0-F018-4093-A314-8161DBF5943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49837" y="1401209"/>
                  <a:ext cx="2768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3E7BF93-B980-4B01-9CA5-627297C8641A}"/>
                    </a:ext>
                  </a:extLst>
                </p14:cNvPr>
                <p14:cNvContentPartPr/>
                <p14:nvPr/>
              </p14:nvContentPartPr>
              <p14:xfrm>
                <a:off x="6841437" y="1583369"/>
                <a:ext cx="118440" cy="90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3E7BF93-B980-4B01-9CA5-627297C8641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832437" y="1574729"/>
                  <a:ext cx="1360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6EDB2CB-9D9D-487F-8ED9-5406DC74E1AD}"/>
                    </a:ext>
                  </a:extLst>
                </p14:cNvPr>
                <p14:cNvContentPartPr/>
                <p14:nvPr/>
              </p14:nvContentPartPr>
              <p14:xfrm>
                <a:off x="6269757" y="1837169"/>
                <a:ext cx="75240" cy="136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6EDB2CB-9D9D-487F-8ED9-5406DC74E1A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260757" y="1828169"/>
                  <a:ext cx="92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BC88A40-6A0D-491B-AE0A-52480137F0B9}"/>
                    </a:ext>
                  </a:extLst>
                </p14:cNvPr>
                <p14:cNvContentPartPr/>
                <p14:nvPr/>
              </p14:nvContentPartPr>
              <p14:xfrm>
                <a:off x="6247077" y="1749689"/>
                <a:ext cx="95760" cy="39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BC88A40-6A0D-491B-AE0A-52480137F0B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38437" y="1740689"/>
                  <a:ext cx="1134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1D9B4D7-E51B-486F-8FBD-11D2D9D4D509}"/>
                    </a:ext>
                  </a:extLst>
                </p14:cNvPr>
                <p14:cNvContentPartPr/>
                <p14:nvPr/>
              </p14:nvContentPartPr>
              <p14:xfrm>
                <a:off x="7145637" y="1458449"/>
                <a:ext cx="95760" cy="40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1D9B4D7-E51B-486F-8FBD-11D2D9D4D50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136997" y="1449809"/>
                  <a:ext cx="1134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26D9C64-F8D2-401A-B9F0-329D7BBEDD9F}"/>
                    </a:ext>
                  </a:extLst>
                </p14:cNvPr>
                <p14:cNvContentPartPr/>
                <p14:nvPr/>
              </p14:nvContentPartPr>
              <p14:xfrm>
                <a:off x="7092717" y="1451969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26D9C64-F8D2-401A-B9F0-329D7BBEDD9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083717" y="144296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AC07277-30D7-4399-B1AF-8E9355123BE4}"/>
                    </a:ext>
                  </a:extLst>
                </p14:cNvPr>
                <p14:cNvContentPartPr/>
                <p14:nvPr/>
              </p14:nvContentPartPr>
              <p14:xfrm>
                <a:off x="7322757" y="1340009"/>
                <a:ext cx="154080" cy="197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AC07277-30D7-4399-B1AF-8E9355123BE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313757" y="1331369"/>
                  <a:ext cx="1717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471F5F1-C98A-4051-B75E-4A8075EE73EE}"/>
                    </a:ext>
                  </a:extLst>
                </p14:cNvPr>
                <p14:cNvContentPartPr/>
                <p14:nvPr/>
              </p14:nvContentPartPr>
              <p14:xfrm>
                <a:off x="7098117" y="1444049"/>
                <a:ext cx="133920" cy="28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471F5F1-C98A-4051-B75E-4A8075EE73E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089117" y="1435409"/>
                  <a:ext cx="151560" cy="4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0A31220-BE3E-4B6D-A556-0AA905BA3D7F}"/>
              </a:ext>
            </a:extLst>
          </p:cNvPr>
          <p:cNvGrpSpPr/>
          <p:nvPr/>
        </p:nvGrpSpPr>
        <p:grpSpPr>
          <a:xfrm>
            <a:off x="8370717" y="1399409"/>
            <a:ext cx="1608840" cy="690120"/>
            <a:chOff x="8370717" y="1399409"/>
            <a:chExt cx="1608840" cy="69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4DEC05A-89FB-4664-94AD-FF1FD508372C}"/>
                    </a:ext>
                  </a:extLst>
                </p14:cNvPr>
                <p14:cNvContentPartPr/>
                <p14:nvPr/>
              </p14:nvContentPartPr>
              <p14:xfrm>
                <a:off x="8411037" y="1880729"/>
                <a:ext cx="159120" cy="190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4DEC05A-89FB-4664-94AD-FF1FD508372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402037" y="1872089"/>
                  <a:ext cx="17676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34CA44D-58E1-4C59-B7A1-2D9C0F80345B}"/>
                    </a:ext>
                  </a:extLst>
                </p14:cNvPr>
                <p14:cNvContentPartPr/>
                <p14:nvPr/>
              </p14:nvContentPartPr>
              <p14:xfrm>
                <a:off x="8603997" y="1994489"/>
                <a:ext cx="132120" cy="95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34CA44D-58E1-4C59-B7A1-2D9C0F80345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595357" y="1985849"/>
                  <a:ext cx="1497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DF27FA9-3B56-41B5-A53C-45874A49CF97}"/>
                    </a:ext>
                  </a:extLst>
                </p14:cNvPr>
                <p14:cNvContentPartPr/>
                <p14:nvPr/>
              </p14:nvContentPartPr>
              <p14:xfrm>
                <a:off x="8370717" y="1434689"/>
                <a:ext cx="299160" cy="34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DF27FA9-3B56-41B5-A53C-45874A49CF9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361717" y="1425689"/>
                  <a:ext cx="31680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E84C8FF-9607-4209-A910-38BA2668E571}"/>
                    </a:ext>
                  </a:extLst>
                </p14:cNvPr>
                <p14:cNvContentPartPr/>
                <p14:nvPr/>
              </p14:nvContentPartPr>
              <p14:xfrm>
                <a:off x="8391597" y="1501289"/>
                <a:ext cx="289800" cy="2638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E84C8FF-9607-4209-A910-38BA2668E57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382957" y="1492649"/>
                  <a:ext cx="30744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2333B35-CBE9-4E4D-B8CB-52AA5205075A}"/>
                    </a:ext>
                  </a:extLst>
                </p14:cNvPr>
                <p14:cNvContentPartPr/>
                <p14:nvPr/>
              </p14:nvContentPartPr>
              <p14:xfrm>
                <a:off x="8835117" y="1463129"/>
                <a:ext cx="114120" cy="191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2333B35-CBE9-4E4D-B8CB-52AA5205075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826477" y="1454489"/>
                  <a:ext cx="1317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4645E85-27A9-434F-B0AC-151A133149B9}"/>
                    </a:ext>
                  </a:extLst>
                </p14:cNvPr>
                <p14:cNvContentPartPr/>
                <p14:nvPr/>
              </p14:nvContentPartPr>
              <p14:xfrm>
                <a:off x="9109077" y="1485089"/>
                <a:ext cx="18360" cy="109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4645E85-27A9-434F-B0AC-151A133149B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100437" y="1476449"/>
                  <a:ext cx="360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63AADB1-837A-469A-B280-C17F3A1B1608}"/>
                    </a:ext>
                  </a:extLst>
                </p14:cNvPr>
                <p14:cNvContentPartPr/>
                <p14:nvPr/>
              </p14:nvContentPartPr>
              <p14:xfrm>
                <a:off x="9039237" y="1625489"/>
                <a:ext cx="162360" cy="44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63AADB1-837A-469A-B280-C17F3A1B160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030237" y="1616489"/>
                  <a:ext cx="1800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EA4F082-F9EC-4988-A693-7A0A088BEF5F}"/>
                    </a:ext>
                  </a:extLst>
                </p14:cNvPr>
                <p14:cNvContentPartPr/>
                <p14:nvPr/>
              </p14:nvContentPartPr>
              <p14:xfrm>
                <a:off x="9025557" y="1463129"/>
                <a:ext cx="191160" cy="42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EA4F082-F9EC-4988-A693-7A0A088BEF5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016557" y="1454489"/>
                  <a:ext cx="2088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E73FE23-5643-4764-91A6-77495A59423D}"/>
                    </a:ext>
                  </a:extLst>
                </p14:cNvPr>
                <p14:cNvContentPartPr/>
                <p14:nvPr/>
              </p14:nvContentPartPr>
              <p14:xfrm>
                <a:off x="9381597" y="1590929"/>
                <a:ext cx="89280" cy="21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E73FE23-5643-4764-91A6-77495A59423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372597" y="1582289"/>
                  <a:ext cx="1069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981D5A7-5167-47A6-A0C6-AF23E59D63AA}"/>
                    </a:ext>
                  </a:extLst>
                </p14:cNvPr>
                <p14:cNvContentPartPr/>
                <p14:nvPr/>
              </p14:nvContentPartPr>
              <p14:xfrm>
                <a:off x="9370797" y="1548449"/>
                <a:ext cx="86760" cy="212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981D5A7-5167-47A6-A0C6-AF23E59D63A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362157" y="1539449"/>
                  <a:ext cx="1044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4B83D2F-CFDC-415A-88CF-6E023802A7D6}"/>
                    </a:ext>
                  </a:extLst>
                </p14:cNvPr>
                <p14:cNvContentPartPr/>
                <p14:nvPr/>
              </p14:nvContentPartPr>
              <p14:xfrm>
                <a:off x="9592917" y="1399409"/>
                <a:ext cx="231840" cy="57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4B83D2F-CFDC-415A-88CF-6E023802A7D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584277" y="1390409"/>
                  <a:ext cx="2494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39CF258-381F-4B09-B150-DF233BBF87C1}"/>
                    </a:ext>
                  </a:extLst>
                </p14:cNvPr>
                <p14:cNvContentPartPr/>
                <p14:nvPr/>
              </p14:nvContentPartPr>
              <p14:xfrm>
                <a:off x="9538197" y="1467449"/>
                <a:ext cx="220680" cy="293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39CF258-381F-4B09-B150-DF233BBF87C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529557" y="1458449"/>
                  <a:ext cx="2383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8E75C6E-D142-4954-A2C7-D3033A23DF76}"/>
                    </a:ext>
                  </a:extLst>
                </p14:cNvPr>
                <p14:cNvContentPartPr/>
                <p14:nvPr/>
              </p14:nvContentPartPr>
              <p14:xfrm>
                <a:off x="9588957" y="1813769"/>
                <a:ext cx="114840" cy="176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8E75C6E-D142-4954-A2C7-D3033A23DF7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580317" y="1805129"/>
                  <a:ext cx="1324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81BBE55-12B5-4A4B-98AB-BA8E13286087}"/>
                    </a:ext>
                  </a:extLst>
                </p14:cNvPr>
                <p14:cNvContentPartPr/>
                <p14:nvPr/>
              </p14:nvContentPartPr>
              <p14:xfrm>
                <a:off x="9732237" y="1927529"/>
                <a:ext cx="100080" cy="62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81BBE55-12B5-4A4B-98AB-BA8E1328608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723237" y="1918529"/>
                  <a:ext cx="1177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D3D84E4-11E0-40B5-B33C-2ADAFF7CDFD6}"/>
                    </a:ext>
                  </a:extLst>
                </p14:cNvPr>
                <p14:cNvContentPartPr/>
                <p14:nvPr/>
              </p14:nvContentPartPr>
              <p14:xfrm>
                <a:off x="9826557" y="1541609"/>
                <a:ext cx="153000" cy="111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D3D84E4-11E0-40B5-B33C-2ADAFF7CDFD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817557" y="1532609"/>
                  <a:ext cx="17064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D053B2A-3B7C-4D65-9246-095B057F045A}"/>
                    </a:ext>
                  </a:extLst>
                </p14:cNvPr>
                <p14:cNvContentPartPr/>
                <p14:nvPr/>
              </p14:nvContentPartPr>
              <p14:xfrm>
                <a:off x="9843477" y="1446209"/>
                <a:ext cx="135000" cy="48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D053B2A-3B7C-4D65-9246-095B057F045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834477" y="1437209"/>
                  <a:ext cx="15264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13A0B0E-4D1A-4BF5-BD69-0530477A0536}"/>
                    </a:ext>
                  </a:extLst>
                </p14:cNvPr>
                <p14:cNvContentPartPr/>
                <p14:nvPr/>
              </p14:nvContentPartPr>
              <p14:xfrm>
                <a:off x="9823317" y="1549169"/>
                <a:ext cx="123120" cy="262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13A0B0E-4D1A-4BF5-BD69-0530477A053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814317" y="1540169"/>
                  <a:ext cx="140760" cy="4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91B47B6-A206-432C-8A43-F90A1E1533AF}"/>
                  </a:ext>
                </a:extLst>
              </p14:cNvPr>
              <p14:cNvContentPartPr/>
              <p14:nvPr/>
            </p14:nvContentPartPr>
            <p14:xfrm>
              <a:off x="3751557" y="5877809"/>
              <a:ext cx="192240" cy="2347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91B47B6-A206-432C-8A43-F90A1E1533A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742917" y="5868809"/>
                <a:ext cx="209880" cy="25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1DE2E3A1-4923-44ED-BFF5-0E506D805789}"/>
              </a:ext>
            </a:extLst>
          </p:cNvPr>
          <p:cNvGrpSpPr/>
          <p:nvPr/>
        </p:nvGrpSpPr>
        <p:grpSpPr>
          <a:xfrm>
            <a:off x="4171317" y="5482529"/>
            <a:ext cx="765720" cy="940320"/>
            <a:chOff x="4171317" y="5482529"/>
            <a:chExt cx="765720" cy="94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60380BE-0674-43C1-8E86-E246EC397204}"/>
                    </a:ext>
                  </a:extLst>
                </p14:cNvPr>
                <p14:cNvContentPartPr/>
                <p14:nvPr/>
              </p14:nvContentPartPr>
              <p14:xfrm>
                <a:off x="4224237" y="5536889"/>
                <a:ext cx="54720" cy="2235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60380BE-0674-43C1-8E86-E246EC39720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215597" y="5528249"/>
                  <a:ext cx="723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0153000-399D-4555-BCCA-F299127B8F06}"/>
                    </a:ext>
                  </a:extLst>
                </p14:cNvPr>
                <p14:cNvContentPartPr/>
                <p14:nvPr/>
              </p14:nvContentPartPr>
              <p14:xfrm>
                <a:off x="4171317" y="5791769"/>
                <a:ext cx="266400" cy="277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0153000-399D-4555-BCCA-F299127B8F0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162677" y="5783129"/>
                  <a:ext cx="28404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BA5C800-4D1A-41DF-B33C-338ACA639BF9}"/>
                    </a:ext>
                  </a:extLst>
                </p14:cNvPr>
                <p14:cNvContentPartPr/>
                <p14:nvPr/>
              </p14:nvContentPartPr>
              <p14:xfrm>
                <a:off x="4186077" y="5917409"/>
                <a:ext cx="280080" cy="191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BA5C800-4D1A-41DF-B33C-338ACA639BF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77437" y="5908769"/>
                  <a:ext cx="29772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9FB2809-86D0-4C5E-906D-70E56A8DD6CA}"/>
                    </a:ext>
                  </a:extLst>
                </p14:cNvPr>
                <p14:cNvContentPartPr/>
                <p14:nvPr/>
              </p14:nvContentPartPr>
              <p14:xfrm>
                <a:off x="4355997" y="6151409"/>
                <a:ext cx="81000" cy="271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9FB2809-86D0-4C5E-906D-70E56A8DD6C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346997" y="6142769"/>
                  <a:ext cx="9864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60DF217-E0B0-4EEF-9BEF-D09E86C5F3F6}"/>
                    </a:ext>
                  </a:extLst>
                </p14:cNvPr>
                <p14:cNvContentPartPr/>
                <p14:nvPr/>
              </p14:nvContentPartPr>
              <p14:xfrm>
                <a:off x="4323237" y="6165449"/>
                <a:ext cx="114480" cy="140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60DF217-E0B0-4EEF-9BEF-D09E86C5F3F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314597" y="6156809"/>
                  <a:ext cx="13212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A8EB9A1-9EB5-479B-8C80-755E824213F1}"/>
                    </a:ext>
                  </a:extLst>
                </p14:cNvPr>
                <p14:cNvContentPartPr/>
                <p14:nvPr/>
              </p14:nvContentPartPr>
              <p14:xfrm>
                <a:off x="4570557" y="6215129"/>
                <a:ext cx="38880" cy="116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A8EB9A1-9EB5-479B-8C80-755E824213F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561917" y="6206129"/>
                  <a:ext cx="565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A716DD4-DB50-46B0-861C-27F9D857B9E6}"/>
                    </a:ext>
                  </a:extLst>
                </p14:cNvPr>
                <p14:cNvContentPartPr/>
                <p14:nvPr/>
              </p14:nvContentPartPr>
              <p14:xfrm>
                <a:off x="4552557" y="6291449"/>
                <a:ext cx="84240" cy="29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A716DD4-DB50-46B0-861C-27F9D857B9E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543917" y="6282449"/>
                  <a:ext cx="1018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F4E4EBD-8A15-4CE9-BE13-3B3E6B15A4B7}"/>
                    </a:ext>
                  </a:extLst>
                </p14:cNvPr>
                <p14:cNvContentPartPr/>
                <p14:nvPr/>
              </p14:nvContentPartPr>
              <p14:xfrm>
                <a:off x="4526277" y="6172289"/>
                <a:ext cx="68040" cy="50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F4E4EBD-8A15-4CE9-BE13-3B3E6B15A4B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517637" y="6163289"/>
                  <a:ext cx="856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3A0031D-26A8-4B58-AF09-C3F298AB57D1}"/>
                    </a:ext>
                  </a:extLst>
                </p14:cNvPr>
                <p14:cNvContentPartPr/>
                <p14:nvPr/>
              </p14:nvContentPartPr>
              <p14:xfrm>
                <a:off x="4762797" y="5607449"/>
                <a:ext cx="174240" cy="5803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3A0031D-26A8-4B58-AF09-C3F298AB57D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753797" y="5598809"/>
                  <a:ext cx="191880" cy="59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69E7F3E-6091-418D-8CF1-B0E25E69EFBF}"/>
                    </a:ext>
                  </a:extLst>
                </p14:cNvPr>
                <p14:cNvContentPartPr/>
                <p14:nvPr/>
              </p14:nvContentPartPr>
              <p14:xfrm>
                <a:off x="4690437" y="5482529"/>
                <a:ext cx="165600" cy="1828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69E7F3E-6091-418D-8CF1-B0E25E69EFB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681797" y="5473529"/>
                  <a:ext cx="183240" cy="20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3964A65-6DCB-4696-BD13-01C6CE6626F1}"/>
              </a:ext>
            </a:extLst>
          </p:cNvPr>
          <p:cNvGrpSpPr/>
          <p:nvPr/>
        </p:nvGrpSpPr>
        <p:grpSpPr>
          <a:xfrm>
            <a:off x="5343117" y="6093809"/>
            <a:ext cx="615960" cy="252720"/>
            <a:chOff x="5343117" y="6093809"/>
            <a:chExt cx="615960" cy="25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94CC801-58BA-475F-AA7E-A21BEF5CC9BF}"/>
                    </a:ext>
                  </a:extLst>
                </p14:cNvPr>
                <p14:cNvContentPartPr/>
                <p14:nvPr/>
              </p14:nvContentPartPr>
              <p14:xfrm>
                <a:off x="5379117" y="6140249"/>
                <a:ext cx="33120" cy="1551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94CC801-58BA-475F-AA7E-A21BEF5CC9B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370477" y="6131609"/>
                  <a:ext cx="507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CA7CAC5-7F1B-447E-9D48-64F0042FAB5A}"/>
                    </a:ext>
                  </a:extLst>
                </p14:cNvPr>
                <p14:cNvContentPartPr/>
                <p14:nvPr/>
              </p14:nvContentPartPr>
              <p14:xfrm>
                <a:off x="5343117" y="6197849"/>
                <a:ext cx="121320" cy="29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CA7CAC5-7F1B-447E-9D48-64F0042FAB5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334477" y="6189209"/>
                  <a:ext cx="1389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71ECDED-6CC2-4375-A092-0EA7C5D86AA7}"/>
                    </a:ext>
                  </a:extLst>
                </p14:cNvPr>
                <p14:cNvContentPartPr/>
                <p14:nvPr/>
              </p14:nvContentPartPr>
              <p14:xfrm>
                <a:off x="5555877" y="6093809"/>
                <a:ext cx="198000" cy="2527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71ECDED-6CC2-4375-A092-0EA7C5D86AA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546877" y="6085169"/>
                  <a:ext cx="21564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2A34ABE-2AB2-45CD-A732-1837C3491DA0}"/>
                    </a:ext>
                  </a:extLst>
                </p14:cNvPr>
                <p14:cNvContentPartPr/>
                <p14:nvPr/>
              </p14:nvContentPartPr>
              <p14:xfrm>
                <a:off x="5817957" y="6140609"/>
                <a:ext cx="45720" cy="120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2A34ABE-2AB2-45CD-A732-1837C3491DA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809317" y="6131969"/>
                  <a:ext cx="633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89D2852-B04A-4347-B2DA-70CE0A797571}"/>
                    </a:ext>
                  </a:extLst>
                </p14:cNvPr>
                <p14:cNvContentPartPr/>
                <p14:nvPr/>
              </p14:nvContentPartPr>
              <p14:xfrm>
                <a:off x="5835957" y="6243569"/>
                <a:ext cx="123120" cy="187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89D2852-B04A-4347-B2DA-70CE0A79757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827317" y="6234929"/>
                  <a:ext cx="1407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EC137AE-7196-48C0-946D-97786E566D27}"/>
                    </a:ext>
                  </a:extLst>
                </p14:cNvPr>
                <p14:cNvContentPartPr/>
                <p14:nvPr/>
              </p14:nvContentPartPr>
              <p14:xfrm>
                <a:off x="5779797" y="6095969"/>
                <a:ext cx="137160" cy="33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EC137AE-7196-48C0-946D-97786E566D2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771157" y="6086969"/>
                  <a:ext cx="15480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9C13D9E-1CF9-419E-BEA6-675211301D1A}"/>
              </a:ext>
            </a:extLst>
          </p:cNvPr>
          <p:cNvGrpSpPr/>
          <p:nvPr/>
        </p:nvGrpSpPr>
        <p:grpSpPr>
          <a:xfrm>
            <a:off x="1925997" y="5686289"/>
            <a:ext cx="980280" cy="951480"/>
            <a:chOff x="1925997" y="5686289"/>
            <a:chExt cx="980280" cy="95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082FEC6-6472-494C-88BE-A9787AF95A79}"/>
                    </a:ext>
                  </a:extLst>
                </p14:cNvPr>
                <p14:cNvContentPartPr/>
                <p14:nvPr/>
              </p14:nvContentPartPr>
              <p14:xfrm>
                <a:off x="2350077" y="5699969"/>
                <a:ext cx="39600" cy="2329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082FEC6-6472-494C-88BE-A9787AF95A7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341077" y="5691329"/>
                  <a:ext cx="5724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6A7E443-EFB7-4087-942F-144EB855C70F}"/>
                    </a:ext>
                  </a:extLst>
                </p14:cNvPr>
                <p14:cNvContentPartPr/>
                <p14:nvPr/>
              </p14:nvContentPartPr>
              <p14:xfrm>
                <a:off x="2332077" y="5893649"/>
                <a:ext cx="87120" cy="882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6A7E443-EFB7-4087-942F-144EB855C70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323077" y="5884649"/>
                  <a:ext cx="10476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8BF1D3D-EFDA-41D8-BA3F-2DBAECDF4984}"/>
                    </a:ext>
                  </a:extLst>
                </p14:cNvPr>
                <p14:cNvContentPartPr/>
                <p14:nvPr/>
              </p14:nvContentPartPr>
              <p14:xfrm>
                <a:off x="2283477" y="5937209"/>
                <a:ext cx="281880" cy="4554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8BF1D3D-EFDA-41D8-BA3F-2DBAECDF498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274837" y="5928209"/>
                  <a:ext cx="29952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DB5DB82-E308-4737-8B85-0A264BB9949F}"/>
                    </a:ext>
                  </a:extLst>
                </p14:cNvPr>
                <p14:cNvContentPartPr/>
                <p14:nvPr/>
              </p14:nvContentPartPr>
              <p14:xfrm>
                <a:off x="2260077" y="6122969"/>
                <a:ext cx="321120" cy="306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DB5DB82-E308-4737-8B85-0A264BB9949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251077" y="6113969"/>
                  <a:ext cx="33876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FE296DF-83D8-4B67-B246-92AE4E1B51D9}"/>
                    </a:ext>
                  </a:extLst>
                </p14:cNvPr>
                <p14:cNvContentPartPr/>
                <p14:nvPr/>
              </p14:nvContentPartPr>
              <p14:xfrm>
                <a:off x="2523597" y="6448769"/>
                <a:ext cx="76320" cy="1890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FE296DF-83D8-4B67-B246-92AE4E1B51D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514957" y="6439769"/>
                  <a:ext cx="939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AB38649-CA62-4E66-A614-70BC23C065D7}"/>
                    </a:ext>
                  </a:extLst>
                </p14:cNvPr>
                <p14:cNvContentPartPr/>
                <p14:nvPr/>
              </p14:nvContentPartPr>
              <p14:xfrm>
                <a:off x="2284917" y="5775569"/>
                <a:ext cx="151920" cy="73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AB38649-CA62-4E66-A614-70BC23C065D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275917" y="5766569"/>
                  <a:ext cx="1695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14F6878-92DD-4E03-B1B1-29A6AF5E6DA3}"/>
                    </a:ext>
                  </a:extLst>
                </p14:cNvPr>
                <p14:cNvContentPartPr/>
                <p14:nvPr/>
              </p14:nvContentPartPr>
              <p14:xfrm>
                <a:off x="2671917" y="5746409"/>
                <a:ext cx="234360" cy="4964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14F6878-92DD-4E03-B1B1-29A6AF5E6DA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663277" y="5737769"/>
                  <a:ext cx="25200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DE77FD4-1193-4063-B6F5-1D492DE0A3DA}"/>
                    </a:ext>
                  </a:extLst>
                </p14:cNvPr>
                <p14:cNvContentPartPr/>
                <p14:nvPr/>
              </p14:nvContentPartPr>
              <p14:xfrm>
                <a:off x="2643837" y="5686289"/>
                <a:ext cx="124560" cy="1429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DE77FD4-1193-4063-B6F5-1D492DE0A3D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635197" y="5677649"/>
                  <a:ext cx="1422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6DD02A5-7CBF-490A-BF5D-A72B7921B74A}"/>
                    </a:ext>
                  </a:extLst>
                </p14:cNvPr>
                <p14:cNvContentPartPr/>
                <p14:nvPr/>
              </p14:nvContentPartPr>
              <p14:xfrm>
                <a:off x="2125437" y="6208649"/>
                <a:ext cx="145440" cy="1738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6DD02A5-7CBF-490A-BF5D-A72B7921B74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116797" y="6199649"/>
                  <a:ext cx="1630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24C92F3-07EA-47A1-B7DD-39ACD52641F7}"/>
                    </a:ext>
                  </a:extLst>
                </p14:cNvPr>
                <p14:cNvContentPartPr/>
                <p14:nvPr/>
              </p14:nvContentPartPr>
              <p14:xfrm>
                <a:off x="2023557" y="5817329"/>
                <a:ext cx="11880" cy="1260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24C92F3-07EA-47A1-B7DD-39ACD52641F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014917" y="5808689"/>
                  <a:ext cx="2952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82C502B-E9D6-463F-B46E-EAA6403E510A}"/>
                    </a:ext>
                  </a:extLst>
                </p14:cNvPr>
                <p14:cNvContentPartPr/>
                <p14:nvPr/>
              </p14:nvContentPartPr>
              <p14:xfrm>
                <a:off x="2019237" y="5926049"/>
                <a:ext cx="82800" cy="302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82C502B-E9D6-463F-B46E-EAA6403E510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010597" y="5917409"/>
                  <a:ext cx="1004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080143F-BA8A-41E4-BE39-162D0D245364}"/>
                    </a:ext>
                  </a:extLst>
                </p14:cNvPr>
                <p14:cNvContentPartPr/>
                <p14:nvPr/>
              </p14:nvContentPartPr>
              <p14:xfrm>
                <a:off x="1925997" y="5765849"/>
                <a:ext cx="132840" cy="45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080143F-BA8A-41E4-BE39-162D0D24536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917357" y="5757209"/>
                  <a:ext cx="150480" cy="6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6E2A3CF-15F6-4F62-B74F-03DEDE71EB64}"/>
              </a:ext>
            </a:extLst>
          </p:cNvPr>
          <p:cNvGrpSpPr/>
          <p:nvPr/>
        </p:nvGrpSpPr>
        <p:grpSpPr>
          <a:xfrm>
            <a:off x="1126077" y="6083369"/>
            <a:ext cx="595800" cy="256320"/>
            <a:chOff x="1126077" y="6083369"/>
            <a:chExt cx="595800" cy="25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8061EDC-3C43-4F23-B30E-D59D01CEC893}"/>
                    </a:ext>
                  </a:extLst>
                </p14:cNvPr>
                <p14:cNvContentPartPr/>
                <p14:nvPr/>
              </p14:nvContentPartPr>
              <p14:xfrm>
                <a:off x="1126077" y="6203609"/>
                <a:ext cx="162360" cy="36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8061EDC-3C43-4F23-B30E-D59D01CEC89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117077" y="6194969"/>
                  <a:ext cx="1800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75DA265-5848-405F-8F0F-9C9F36FD9E1A}"/>
                    </a:ext>
                  </a:extLst>
                </p14:cNvPr>
                <p14:cNvContentPartPr/>
                <p14:nvPr/>
              </p14:nvContentPartPr>
              <p14:xfrm>
                <a:off x="1367277" y="6083369"/>
                <a:ext cx="216000" cy="2563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75DA265-5848-405F-8F0F-9C9F36FD9E1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358277" y="6074729"/>
                  <a:ext cx="23364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C46E985-C4B2-4BDE-BE3B-764915E16557}"/>
                    </a:ext>
                  </a:extLst>
                </p14:cNvPr>
                <p14:cNvContentPartPr/>
                <p14:nvPr/>
              </p14:nvContentPartPr>
              <p14:xfrm>
                <a:off x="1606677" y="6142049"/>
                <a:ext cx="41400" cy="1260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C46E985-C4B2-4BDE-BE3B-764915E1655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597677" y="6133049"/>
                  <a:ext cx="590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EB69C58-369E-43E5-94AB-810566463E16}"/>
                    </a:ext>
                  </a:extLst>
                </p14:cNvPr>
                <p14:cNvContentPartPr/>
                <p14:nvPr/>
              </p14:nvContentPartPr>
              <p14:xfrm>
                <a:off x="1617837" y="6256889"/>
                <a:ext cx="104040" cy="234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EB69C58-369E-43E5-94AB-810566463E1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608837" y="6248249"/>
                  <a:ext cx="1216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3CC6CF7-A99F-4282-AA93-DAB7D2A6A70A}"/>
                    </a:ext>
                  </a:extLst>
                </p14:cNvPr>
                <p14:cNvContentPartPr/>
                <p14:nvPr/>
              </p14:nvContentPartPr>
              <p14:xfrm>
                <a:off x="1554117" y="6087329"/>
                <a:ext cx="141120" cy="262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3CC6CF7-A99F-4282-AA93-DAB7D2A6A70A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545477" y="6078329"/>
                  <a:ext cx="15876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510F018-1FBA-4B4B-A268-57FEB05DDC0F}"/>
              </a:ext>
            </a:extLst>
          </p:cNvPr>
          <p:cNvGrpSpPr/>
          <p:nvPr/>
        </p:nvGrpSpPr>
        <p:grpSpPr>
          <a:xfrm>
            <a:off x="309237" y="1381769"/>
            <a:ext cx="215280" cy="209520"/>
            <a:chOff x="309237" y="1381769"/>
            <a:chExt cx="215280" cy="20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56FF462-7007-43E5-8047-7E08EF69543A}"/>
                    </a:ext>
                  </a:extLst>
                </p14:cNvPr>
                <p14:cNvContentPartPr/>
                <p14:nvPr/>
              </p14:nvContentPartPr>
              <p14:xfrm>
                <a:off x="309237" y="1381769"/>
                <a:ext cx="141120" cy="2095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56FF462-7007-43E5-8047-7E08EF69543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00237" y="1372769"/>
                  <a:ext cx="1587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0B24F9F-A9D8-483F-B98D-20A2F2E881BE}"/>
                    </a:ext>
                  </a:extLst>
                </p14:cNvPr>
                <p14:cNvContentPartPr/>
                <p14:nvPr/>
              </p14:nvContentPartPr>
              <p14:xfrm>
                <a:off x="483117" y="1381769"/>
                <a:ext cx="41400" cy="1756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0B24F9F-A9D8-483F-B98D-20A2F2E881B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74477" y="1372769"/>
                  <a:ext cx="59040" cy="19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6077A0A3-745A-4EA6-B356-1773F3247AA1}"/>
                  </a:ext>
                </a:extLst>
              </p14:cNvPr>
              <p14:cNvContentPartPr/>
              <p14:nvPr/>
            </p14:nvContentPartPr>
            <p14:xfrm>
              <a:off x="614517" y="1450889"/>
              <a:ext cx="3600" cy="79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6077A0A3-745A-4EA6-B356-1773F3247AA1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05517" y="1442249"/>
                <a:ext cx="2124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C139D09-6877-4936-9EEA-B433F0A2338D}"/>
                  </a:ext>
                </a:extLst>
              </p14:cNvPr>
              <p14:cNvContentPartPr/>
              <p14:nvPr/>
            </p14:nvContentPartPr>
            <p14:xfrm>
              <a:off x="631437" y="1553849"/>
              <a:ext cx="12960" cy="298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C139D09-6877-4936-9EEA-B433F0A2338D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22437" y="1545209"/>
                <a:ext cx="30600" cy="4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0D5F5642-8F6B-435B-857A-776F5FD6C993}"/>
              </a:ext>
            </a:extLst>
          </p:cNvPr>
          <p:cNvGrpSpPr/>
          <p:nvPr/>
        </p:nvGrpSpPr>
        <p:grpSpPr>
          <a:xfrm>
            <a:off x="1046517" y="1346129"/>
            <a:ext cx="579240" cy="253440"/>
            <a:chOff x="1046517" y="1346129"/>
            <a:chExt cx="579240" cy="25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769A1C4-1C61-4C2D-B519-0C7EF98B17B7}"/>
                    </a:ext>
                  </a:extLst>
                </p14:cNvPr>
                <p14:cNvContentPartPr/>
                <p14:nvPr/>
              </p14:nvContentPartPr>
              <p14:xfrm>
                <a:off x="1055157" y="1416329"/>
                <a:ext cx="29880" cy="1656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769A1C4-1C61-4C2D-B519-0C7EF98B17B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46157" y="1407329"/>
                  <a:ext cx="475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55B97B1-0DFD-430E-AE01-E81C15DABFC2}"/>
                    </a:ext>
                  </a:extLst>
                </p14:cNvPr>
                <p14:cNvContentPartPr/>
                <p14:nvPr/>
              </p14:nvContentPartPr>
              <p14:xfrm>
                <a:off x="1046517" y="1354769"/>
                <a:ext cx="160560" cy="1821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55B97B1-0DFD-430E-AE01-E81C15DABFC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37877" y="1346129"/>
                  <a:ext cx="1782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64D6B83-D1EE-4C13-818B-53C898108651}"/>
                    </a:ext>
                  </a:extLst>
                </p14:cNvPr>
                <p14:cNvContentPartPr/>
                <p14:nvPr/>
              </p14:nvContentPartPr>
              <p14:xfrm>
                <a:off x="1243797" y="1478609"/>
                <a:ext cx="48600" cy="1209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64D6B83-D1EE-4C13-818B-53C89810865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234797" y="1469609"/>
                  <a:ext cx="6624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15D6E3E-7C03-42A0-A42F-0F9C682FB5E5}"/>
                    </a:ext>
                  </a:extLst>
                </p14:cNvPr>
                <p14:cNvContentPartPr/>
                <p14:nvPr/>
              </p14:nvContentPartPr>
              <p14:xfrm>
                <a:off x="1412277" y="1413809"/>
                <a:ext cx="21240" cy="1346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15D6E3E-7C03-42A0-A42F-0F9C682FB5E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403277" y="1404809"/>
                  <a:ext cx="388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C70E455D-E39A-4260-B4F5-0DC0CD509E8D}"/>
                    </a:ext>
                  </a:extLst>
                </p14:cNvPr>
                <p14:cNvContentPartPr/>
                <p14:nvPr/>
              </p14:nvContentPartPr>
              <p14:xfrm>
                <a:off x="1378077" y="1498409"/>
                <a:ext cx="125640" cy="356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C70E455D-E39A-4260-B4F5-0DC0CD509E8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369077" y="1489769"/>
                  <a:ext cx="1432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91A63D0-0F09-4A5B-869A-7F36658DED4B}"/>
                    </a:ext>
                  </a:extLst>
                </p14:cNvPr>
                <p14:cNvContentPartPr/>
                <p14:nvPr/>
              </p14:nvContentPartPr>
              <p14:xfrm>
                <a:off x="1327317" y="1346129"/>
                <a:ext cx="179280" cy="576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91A63D0-0F09-4A5B-869A-7F36658DED4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318677" y="1337129"/>
                  <a:ext cx="1969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59E6EB5A-290A-4108-9A54-90405B7019DC}"/>
                    </a:ext>
                  </a:extLst>
                </p14:cNvPr>
                <p14:cNvContentPartPr/>
                <p14:nvPr/>
              </p14:nvContentPartPr>
              <p14:xfrm>
                <a:off x="1601997" y="1473209"/>
                <a:ext cx="23760" cy="856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59E6EB5A-290A-4108-9A54-90405B7019D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592997" y="1464209"/>
                  <a:ext cx="41400" cy="10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E3D4720-7056-4A2B-91E1-B0F705D36981}"/>
              </a:ext>
            </a:extLst>
          </p:cNvPr>
          <p:cNvGrpSpPr/>
          <p:nvPr/>
        </p:nvGrpSpPr>
        <p:grpSpPr>
          <a:xfrm>
            <a:off x="1874157" y="2410649"/>
            <a:ext cx="426600" cy="127800"/>
            <a:chOff x="1874157" y="2410649"/>
            <a:chExt cx="426600" cy="12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C5389D4-6A7E-4B24-8E75-BFE4B69181DE}"/>
                    </a:ext>
                  </a:extLst>
                </p14:cNvPr>
                <p14:cNvContentPartPr/>
                <p14:nvPr/>
              </p14:nvContentPartPr>
              <p14:xfrm>
                <a:off x="1874157" y="2476169"/>
                <a:ext cx="335880" cy="622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C5389D4-6A7E-4B24-8E75-BFE4B69181D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865517" y="2467169"/>
                  <a:ext cx="35352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751E361A-7296-40B1-B4DE-750C6DA42093}"/>
                    </a:ext>
                  </a:extLst>
                </p14:cNvPr>
                <p14:cNvContentPartPr/>
                <p14:nvPr/>
              </p14:nvContentPartPr>
              <p14:xfrm>
                <a:off x="2093397" y="2410649"/>
                <a:ext cx="207360" cy="979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751E361A-7296-40B1-B4DE-750C6DA4209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084757" y="2402009"/>
                  <a:ext cx="225000" cy="11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BBAA25EE-E0BD-447F-8FE1-DE5881C52447}"/>
                  </a:ext>
                </a:extLst>
              </p14:cNvPr>
              <p14:cNvContentPartPr/>
              <p14:nvPr/>
            </p14:nvContentPartPr>
            <p14:xfrm>
              <a:off x="1827717" y="1406249"/>
              <a:ext cx="113760" cy="118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BBAA25EE-E0BD-447F-8FE1-DE5881C52447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1818717" y="1397249"/>
                <a:ext cx="131400" cy="2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B378E34-C79E-40E2-B5E0-26C5A787FBCA}"/>
              </a:ext>
            </a:extLst>
          </p:cNvPr>
          <p:cNvGrpSpPr/>
          <p:nvPr/>
        </p:nvGrpSpPr>
        <p:grpSpPr>
          <a:xfrm>
            <a:off x="2075397" y="1337489"/>
            <a:ext cx="565200" cy="240840"/>
            <a:chOff x="2075397" y="1337489"/>
            <a:chExt cx="565200" cy="24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3BCB1EC-2AFD-4DDF-AE2E-4D7E06667C5C}"/>
                    </a:ext>
                  </a:extLst>
                </p14:cNvPr>
                <p14:cNvContentPartPr/>
                <p14:nvPr/>
              </p14:nvContentPartPr>
              <p14:xfrm>
                <a:off x="2075397" y="1346129"/>
                <a:ext cx="122400" cy="2034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3BCB1EC-2AFD-4DDF-AE2E-4D7E06667C5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066757" y="1337489"/>
                  <a:ext cx="1400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7E84786-2DD5-4034-8F4B-8E8FC895AF56}"/>
                    </a:ext>
                  </a:extLst>
                </p14:cNvPr>
                <p14:cNvContentPartPr/>
                <p14:nvPr/>
              </p14:nvContentPartPr>
              <p14:xfrm>
                <a:off x="2221917" y="1458449"/>
                <a:ext cx="86040" cy="1198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7E84786-2DD5-4034-8F4B-8E8FC895AF5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12917" y="1449809"/>
                  <a:ext cx="10368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856A69B-6884-4FAD-BF06-A1D5217DE7E3}"/>
                    </a:ext>
                  </a:extLst>
                </p14:cNvPr>
                <p14:cNvContentPartPr/>
                <p14:nvPr/>
              </p14:nvContentPartPr>
              <p14:xfrm>
                <a:off x="2411277" y="1406249"/>
                <a:ext cx="27000" cy="1011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856A69B-6884-4FAD-BF06-A1D5217DE7E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402637" y="1397249"/>
                  <a:ext cx="446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63FD159-C244-4CBC-A7BE-C286A8E46604}"/>
                    </a:ext>
                  </a:extLst>
                </p14:cNvPr>
                <p14:cNvContentPartPr/>
                <p14:nvPr/>
              </p14:nvContentPartPr>
              <p14:xfrm>
                <a:off x="2380677" y="1509209"/>
                <a:ext cx="130680" cy="316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63FD159-C244-4CBC-A7BE-C286A8E46604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372037" y="1500209"/>
                  <a:ext cx="1483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395DD90C-2102-4B99-9C01-08787767F923}"/>
                    </a:ext>
                  </a:extLst>
                </p14:cNvPr>
                <p14:cNvContentPartPr/>
                <p14:nvPr/>
              </p14:nvContentPartPr>
              <p14:xfrm>
                <a:off x="2362677" y="1337489"/>
                <a:ext cx="171000" cy="536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395DD90C-2102-4B99-9C01-08787767F92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354037" y="1328489"/>
                  <a:ext cx="1886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1B3D03A-5B14-446F-A6D5-C8A325325075}"/>
                    </a:ext>
                  </a:extLst>
                </p14:cNvPr>
                <p14:cNvContentPartPr/>
                <p14:nvPr/>
              </p14:nvContentPartPr>
              <p14:xfrm>
                <a:off x="2550957" y="1424969"/>
                <a:ext cx="89640" cy="1101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1B3D03A-5B14-446F-A6D5-C8A32532507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541957" y="1415969"/>
                  <a:ext cx="107280" cy="12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BD5AF7D-BF99-45D4-B2BD-92A3D78F9D15}"/>
              </a:ext>
            </a:extLst>
          </p:cNvPr>
          <p:cNvGrpSpPr/>
          <p:nvPr/>
        </p:nvGrpSpPr>
        <p:grpSpPr>
          <a:xfrm>
            <a:off x="2486517" y="2550329"/>
            <a:ext cx="449640" cy="327960"/>
            <a:chOff x="2486517" y="2550329"/>
            <a:chExt cx="44964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E11B039-92A9-4F78-8418-72181194E335}"/>
                    </a:ext>
                  </a:extLst>
                </p14:cNvPr>
                <p14:cNvContentPartPr/>
                <p14:nvPr/>
              </p14:nvContentPartPr>
              <p14:xfrm>
                <a:off x="2864877" y="2626649"/>
                <a:ext cx="21600" cy="1990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E11B039-92A9-4F78-8418-72181194E33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855877" y="2618009"/>
                  <a:ext cx="392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0323EC3-5BF6-4643-9B0C-39515800B484}"/>
                    </a:ext>
                  </a:extLst>
                </p14:cNvPr>
                <p14:cNvContentPartPr/>
                <p14:nvPr/>
              </p14:nvContentPartPr>
              <p14:xfrm>
                <a:off x="2820957" y="2550329"/>
                <a:ext cx="115200" cy="1180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0323EC3-5BF6-4643-9B0C-39515800B48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812317" y="2541329"/>
                  <a:ext cx="1328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D7DCD2F1-67F1-41A2-AC1F-9D1400A0DD89}"/>
                    </a:ext>
                  </a:extLst>
                </p14:cNvPr>
                <p14:cNvContentPartPr/>
                <p14:nvPr/>
              </p14:nvContentPartPr>
              <p14:xfrm>
                <a:off x="2486517" y="2625569"/>
                <a:ext cx="180360" cy="2217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D7DCD2F1-67F1-41A2-AC1F-9D1400A0DD89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477877" y="2616929"/>
                  <a:ext cx="1980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EFD289E-E169-4CF8-907D-0F15C01B1D27}"/>
                    </a:ext>
                  </a:extLst>
                </p14:cNvPr>
                <p14:cNvContentPartPr/>
                <p14:nvPr/>
              </p14:nvContentPartPr>
              <p14:xfrm>
                <a:off x="2604237" y="2800169"/>
                <a:ext cx="115200" cy="781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EFD289E-E169-4CF8-907D-0F15C01B1D2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595597" y="2791529"/>
                  <a:ext cx="132840" cy="9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BE55442-6CF7-4088-9305-927DC9F0058A}"/>
              </a:ext>
            </a:extLst>
          </p:cNvPr>
          <p:cNvGrpSpPr/>
          <p:nvPr/>
        </p:nvGrpSpPr>
        <p:grpSpPr>
          <a:xfrm>
            <a:off x="2753637" y="1342169"/>
            <a:ext cx="961920" cy="346320"/>
            <a:chOff x="2753637" y="1342169"/>
            <a:chExt cx="961920" cy="34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C7B4B52-FC2D-4037-8DA6-8C220BE4D01C}"/>
                    </a:ext>
                  </a:extLst>
                </p14:cNvPr>
                <p14:cNvContentPartPr/>
                <p14:nvPr/>
              </p14:nvContentPartPr>
              <p14:xfrm>
                <a:off x="2825997" y="1368449"/>
                <a:ext cx="33120" cy="1684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C7B4B52-FC2D-4037-8DA6-8C220BE4D01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816997" y="1359809"/>
                  <a:ext cx="507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ABB1832-93B2-4E16-A959-A55F81AFF71E}"/>
                    </a:ext>
                  </a:extLst>
                </p14:cNvPr>
                <p14:cNvContentPartPr/>
                <p14:nvPr/>
              </p14:nvContentPartPr>
              <p14:xfrm>
                <a:off x="2753637" y="1468169"/>
                <a:ext cx="155160" cy="280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ABB1832-93B2-4E16-A959-A55F81AFF71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744997" y="1459169"/>
                  <a:ext cx="17280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12E49A74-C618-4DE2-A6AE-CBC7C4FA2ABB}"/>
                    </a:ext>
                  </a:extLst>
                </p14:cNvPr>
                <p14:cNvContentPartPr/>
                <p14:nvPr/>
              </p14:nvContentPartPr>
              <p14:xfrm>
                <a:off x="2987997" y="1347209"/>
                <a:ext cx="157320" cy="2527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12E49A74-C618-4DE2-A6AE-CBC7C4FA2AB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978997" y="1338569"/>
                  <a:ext cx="17496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ECA9DFA-9A58-4AA8-89AC-713F27A135B2}"/>
                    </a:ext>
                  </a:extLst>
                </p14:cNvPr>
                <p14:cNvContentPartPr/>
                <p14:nvPr/>
              </p14:nvContentPartPr>
              <p14:xfrm>
                <a:off x="3222357" y="1535129"/>
                <a:ext cx="59400" cy="968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ECA9DFA-9A58-4AA8-89AC-713F27A135B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213717" y="1526489"/>
                  <a:ext cx="7704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169397F4-5757-4A0C-BB9E-E610BCA9CB67}"/>
                    </a:ext>
                  </a:extLst>
                </p14:cNvPr>
                <p14:cNvContentPartPr/>
                <p14:nvPr/>
              </p14:nvContentPartPr>
              <p14:xfrm>
                <a:off x="3411717" y="1360889"/>
                <a:ext cx="27000" cy="1677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169397F4-5757-4A0C-BB9E-E610BCA9CB6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402717" y="1351889"/>
                  <a:ext cx="4464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DF1C119-972D-4C40-AE70-5297606EED44}"/>
                    </a:ext>
                  </a:extLst>
                </p14:cNvPr>
                <p14:cNvContentPartPr/>
                <p14:nvPr/>
              </p14:nvContentPartPr>
              <p14:xfrm>
                <a:off x="3327837" y="1535849"/>
                <a:ext cx="164880" cy="165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DF1C119-972D-4C40-AE70-5297606EED44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318837" y="1526849"/>
                  <a:ext cx="1825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A9B4557-DC0E-4547-A897-3853735EF698}"/>
                    </a:ext>
                  </a:extLst>
                </p14:cNvPr>
                <p14:cNvContentPartPr/>
                <p14:nvPr/>
              </p14:nvContentPartPr>
              <p14:xfrm>
                <a:off x="3318117" y="1342169"/>
                <a:ext cx="194040" cy="594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A9B4557-DC0E-4547-A897-3853735EF69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309477" y="1333529"/>
                  <a:ext cx="2116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F9B9A37A-17B6-4700-88BC-E9C1A1ED3D06}"/>
                    </a:ext>
                  </a:extLst>
                </p14:cNvPr>
                <p14:cNvContentPartPr/>
                <p14:nvPr/>
              </p14:nvContentPartPr>
              <p14:xfrm>
                <a:off x="3622677" y="1583369"/>
                <a:ext cx="92880" cy="105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F9B9A37A-17B6-4700-88BC-E9C1A1ED3D0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614037" y="1574369"/>
                  <a:ext cx="11052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0EA1416B-AB4E-48FB-A1E9-90C9B907744D}"/>
              </a:ext>
            </a:extLst>
          </p:cNvPr>
          <p:cNvGrpSpPr/>
          <p:nvPr/>
        </p:nvGrpSpPr>
        <p:grpSpPr>
          <a:xfrm>
            <a:off x="3868197" y="1449809"/>
            <a:ext cx="142200" cy="74880"/>
            <a:chOff x="3868197" y="1449809"/>
            <a:chExt cx="142200" cy="7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2B04F895-6D47-4E6C-8E07-D75F44095643}"/>
                    </a:ext>
                  </a:extLst>
                </p14:cNvPr>
                <p14:cNvContentPartPr/>
                <p14:nvPr/>
              </p14:nvContentPartPr>
              <p14:xfrm>
                <a:off x="3868197" y="1521449"/>
                <a:ext cx="112680" cy="32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2B04F895-6D47-4E6C-8E07-D75F4409564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859557" y="1512809"/>
                  <a:ext cx="130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DCEB845-B002-40D6-8381-D08BA8A280CB}"/>
                    </a:ext>
                  </a:extLst>
                </p14:cNvPr>
                <p14:cNvContentPartPr/>
                <p14:nvPr/>
              </p14:nvContentPartPr>
              <p14:xfrm>
                <a:off x="3886197" y="1449809"/>
                <a:ext cx="124200" cy="108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DCEB845-B002-40D6-8381-D08BA8A280C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877557" y="1441169"/>
                  <a:ext cx="141840" cy="2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80EA4C7-E8DC-4058-8A15-07F4518F7B88}"/>
              </a:ext>
            </a:extLst>
          </p:cNvPr>
          <p:cNvGrpSpPr/>
          <p:nvPr/>
        </p:nvGrpSpPr>
        <p:grpSpPr>
          <a:xfrm>
            <a:off x="1073877" y="2831129"/>
            <a:ext cx="177480" cy="420480"/>
            <a:chOff x="1073877" y="2831129"/>
            <a:chExt cx="177480" cy="42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18C9317-99B2-4EAA-A2B3-D09F1DFC66EF}"/>
                    </a:ext>
                  </a:extLst>
                </p14:cNvPr>
                <p14:cNvContentPartPr/>
                <p14:nvPr/>
              </p14:nvContentPartPr>
              <p14:xfrm>
                <a:off x="1194837" y="2925089"/>
                <a:ext cx="25920" cy="3265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18C9317-99B2-4EAA-A2B3-D09F1DFC66EF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86197" y="2916449"/>
                  <a:ext cx="4356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FC28D48-14C8-4114-86F9-330BAD40A5A2}"/>
                    </a:ext>
                  </a:extLst>
                </p14:cNvPr>
                <p14:cNvContentPartPr/>
                <p14:nvPr/>
              </p14:nvContentPartPr>
              <p14:xfrm>
                <a:off x="1073877" y="2831129"/>
                <a:ext cx="177480" cy="1620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FC28D48-14C8-4114-86F9-330BAD40A5A2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65237" y="2822489"/>
                  <a:ext cx="195120" cy="17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483B963-E95A-456A-8C53-4F6A18FFEDAA}"/>
              </a:ext>
            </a:extLst>
          </p:cNvPr>
          <p:cNvGrpSpPr/>
          <p:nvPr/>
        </p:nvGrpSpPr>
        <p:grpSpPr>
          <a:xfrm>
            <a:off x="2861637" y="3482369"/>
            <a:ext cx="83160" cy="387360"/>
            <a:chOff x="2861637" y="3482369"/>
            <a:chExt cx="83160" cy="38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2D8687D-197D-49C0-9EB2-7469770B7D08}"/>
                    </a:ext>
                  </a:extLst>
                </p14:cNvPr>
                <p14:cNvContentPartPr/>
                <p14:nvPr/>
              </p14:nvContentPartPr>
              <p14:xfrm>
                <a:off x="2868837" y="3482369"/>
                <a:ext cx="40680" cy="3250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2D8687D-197D-49C0-9EB2-7469770B7D0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860197" y="3473729"/>
                  <a:ext cx="5832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8C4D7B0-E7FD-41E3-B878-4A29ED2436A3}"/>
                    </a:ext>
                  </a:extLst>
                </p14:cNvPr>
                <p14:cNvContentPartPr/>
                <p14:nvPr/>
              </p14:nvContentPartPr>
              <p14:xfrm>
                <a:off x="2861637" y="3800609"/>
                <a:ext cx="83160" cy="691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8C4D7B0-E7FD-41E3-B878-4A29ED2436A3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852997" y="3791609"/>
                  <a:ext cx="100800" cy="8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49A1DE72-ADC8-48E4-88D0-1BD5A7318E2C}"/>
              </a:ext>
            </a:extLst>
          </p:cNvPr>
          <p:cNvGrpSpPr/>
          <p:nvPr/>
        </p:nvGrpSpPr>
        <p:grpSpPr>
          <a:xfrm>
            <a:off x="3182757" y="3437729"/>
            <a:ext cx="141120" cy="331560"/>
            <a:chOff x="3182757" y="3437729"/>
            <a:chExt cx="141120" cy="33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FA86BF91-2F7B-4A93-9BF6-A56051E94B34}"/>
                    </a:ext>
                  </a:extLst>
                </p14:cNvPr>
                <p14:cNvContentPartPr/>
                <p14:nvPr/>
              </p14:nvContentPartPr>
              <p14:xfrm>
                <a:off x="3235677" y="3505769"/>
                <a:ext cx="40680" cy="263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FA86BF91-2F7B-4A93-9BF6-A56051E94B3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227037" y="3497129"/>
                  <a:ext cx="5832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F0AC3A24-1DFD-4AB5-AB60-A16A10C10A21}"/>
                    </a:ext>
                  </a:extLst>
                </p14:cNvPr>
                <p14:cNvContentPartPr/>
                <p14:nvPr/>
              </p14:nvContentPartPr>
              <p14:xfrm>
                <a:off x="3182757" y="3437729"/>
                <a:ext cx="141120" cy="957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F0AC3A24-1DFD-4AB5-AB60-A16A10C10A2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173757" y="3428729"/>
                  <a:ext cx="158760" cy="11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2E0607D-E913-44BD-86B5-328E06877B9A}"/>
              </a:ext>
            </a:extLst>
          </p:cNvPr>
          <p:cNvGrpSpPr/>
          <p:nvPr/>
        </p:nvGrpSpPr>
        <p:grpSpPr>
          <a:xfrm>
            <a:off x="4151517" y="1369889"/>
            <a:ext cx="826560" cy="304560"/>
            <a:chOff x="4151517" y="1369889"/>
            <a:chExt cx="826560" cy="30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A57778B-D727-40DE-BC0F-51A3AB55CFEF}"/>
                    </a:ext>
                  </a:extLst>
                </p14:cNvPr>
                <p14:cNvContentPartPr/>
                <p14:nvPr/>
              </p14:nvContentPartPr>
              <p14:xfrm>
                <a:off x="4151517" y="1428569"/>
                <a:ext cx="102960" cy="2088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A57778B-D727-40DE-BC0F-51A3AB55CFEF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142517" y="1419929"/>
                  <a:ext cx="1206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B4085B4D-E5D0-472C-8593-89234058554C}"/>
                    </a:ext>
                  </a:extLst>
                </p14:cNvPr>
                <p14:cNvContentPartPr/>
                <p14:nvPr/>
              </p14:nvContentPartPr>
              <p14:xfrm>
                <a:off x="4171317" y="1369889"/>
                <a:ext cx="181440" cy="709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B4085B4D-E5D0-472C-8593-89234058554C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162677" y="1360889"/>
                  <a:ext cx="19908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737EDAE-4EFB-410A-A4BF-C93B4C34557F}"/>
                    </a:ext>
                  </a:extLst>
                </p14:cNvPr>
                <p14:cNvContentPartPr/>
                <p14:nvPr/>
              </p14:nvContentPartPr>
              <p14:xfrm>
                <a:off x="4169157" y="1495889"/>
                <a:ext cx="91440" cy="154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737EDAE-4EFB-410A-A4BF-C93B4C34557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160517" y="1486889"/>
                  <a:ext cx="10908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E324DEE-819B-4CBF-BA1B-265CC08C2EEF}"/>
                    </a:ext>
                  </a:extLst>
                </p14:cNvPr>
                <p14:cNvContentPartPr/>
                <p14:nvPr/>
              </p14:nvContentPartPr>
              <p14:xfrm>
                <a:off x="4397037" y="1570049"/>
                <a:ext cx="40680" cy="1044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E324DEE-819B-4CBF-BA1B-265CC08C2EE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388397" y="1561409"/>
                  <a:ext cx="5832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E820B937-77FD-4114-BEB9-FE5BE8EE9C53}"/>
                    </a:ext>
                  </a:extLst>
                </p14:cNvPr>
                <p14:cNvContentPartPr/>
                <p14:nvPr/>
              </p14:nvContentPartPr>
              <p14:xfrm>
                <a:off x="4513677" y="1512809"/>
                <a:ext cx="73440" cy="90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E820B937-77FD-4114-BEB9-FE5BE8EE9C5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504677" y="1504169"/>
                  <a:ext cx="910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D513A29-2B76-4430-BE4C-381AD9CA5A9D}"/>
                    </a:ext>
                  </a:extLst>
                </p14:cNvPr>
                <p14:cNvContentPartPr/>
                <p14:nvPr/>
              </p14:nvContentPartPr>
              <p14:xfrm>
                <a:off x="4697997" y="1448009"/>
                <a:ext cx="111600" cy="19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D513A29-2B76-4430-BE4C-381AD9CA5A9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4689357" y="1439369"/>
                  <a:ext cx="12924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5039694-D8CE-4085-B69F-EA1072C717AA}"/>
                    </a:ext>
                  </a:extLst>
                </p14:cNvPr>
                <p14:cNvContentPartPr/>
                <p14:nvPr/>
              </p14:nvContentPartPr>
              <p14:xfrm>
                <a:off x="4677837" y="1380329"/>
                <a:ext cx="165960" cy="363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5039694-D8CE-4085-B69F-EA1072C717A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4669197" y="1371689"/>
                  <a:ext cx="1836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2C3F0635-54EC-4576-BEFA-84521316E879}"/>
                    </a:ext>
                  </a:extLst>
                </p14:cNvPr>
                <p14:cNvContentPartPr/>
                <p14:nvPr/>
              </p14:nvContentPartPr>
              <p14:xfrm>
                <a:off x="4699077" y="1477529"/>
                <a:ext cx="107280" cy="298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2C3F0635-54EC-4576-BEFA-84521316E879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690437" y="1468889"/>
                  <a:ext cx="1249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3F086A05-2114-4CAA-9D8C-66F255DA0B74}"/>
                    </a:ext>
                  </a:extLst>
                </p14:cNvPr>
                <p14:cNvContentPartPr/>
                <p14:nvPr/>
              </p14:nvContentPartPr>
              <p14:xfrm>
                <a:off x="4949277" y="1485449"/>
                <a:ext cx="28800" cy="1486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3F086A05-2114-4CAA-9D8C-66F255DA0B74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940277" y="1476809"/>
                  <a:ext cx="46440" cy="166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28410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52"/>
            <a:ext cx="12192000" cy="63127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47C7D40-114C-4A87-BCA7-F1BC8BCE37E1}"/>
                  </a:ext>
                </a:extLst>
              </p14:cNvPr>
              <p14:cNvContentPartPr/>
              <p14:nvPr/>
            </p14:nvContentPartPr>
            <p14:xfrm>
              <a:off x="1354677" y="2575889"/>
              <a:ext cx="264600" cy="1259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47C7D40-114C-4A87-BCA7-F1BC8BCE37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36677" y="2557889"/>
                <a:ext cx="300240" cy="129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CD8DE4E8-B9FF-4C03-8CB1-83B277A2CF56}"/>
              </a:ext>
            </a:extLst>
          </p:cNvPr>
          <p:cNvGrpSpPr/>
          <p:nvPr/>
        </p:nvGrpSpPr>
        <p:grpSpPr>
          <a:xfrm>
            <a:off x="1046877" y="1107089"/>
            <a:ext cx="5241600" cy="3385440"/>
            <a:chOff x="1046877" y="1107089"/>
            <a:chExt cx="5241600" cy="338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E36A704-6097-4A1B-B049-4D9728E31BC0}"/>
                    </a:ext>
                  </a:extLst>
                </p14:cNvPr>
                <p14:cNvContentPartPr/>
                <p14:nvPr/>
              </p14:nvContentPartPr>
              <p14:xfrm>
                <a:off x="1046877" y="1303289"/>
                <a:ext cx="5149800" cy="3189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E36A704-6097-4A1B-B049-4D9728E31BC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29237" y="1285289"/>
                  <a:ext cx="5185440" cy="322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05369C7-0D43-40AA-A801-90264D96AA61}"/>
                    </a:ext>
                  </a:extLst>
                </p14:cNvPr>
                <p14:cNvContentPartPr/>
                <p14:nvPr/>
              </p14:nvContentPartPr>
              <p14:xfrm>
                <a:off x="6005877" y="1107089"/>
                <a:ext cx="282600" cy="4309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05369C7-0D43-40AA-A801-90264D96AA6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88237" y="1089449"/>
                  <a:ext cx="318240" cy="46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BF8E05-8269-4E31-A6A7-C3B458BF6301}"/>
              </a:ext>
            </a:extLst>
          </p:cNvPr>
          <p:cNvGrpSpPr/>
          <p:nvPr/>
        </p:nvGrpSpPr>
        <p:grpSpPr>
          <a:xfrm>
            <a:off x="8395917" y="2576969"/>
            <a:ext cx="358560" cy="325080"/>
            <a:chOff x="8395917" y="2576969"/>
            <a:chExt cx="35856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B38402B-0D3B-4CD7-930B-D7A2F0655EF1}"/>
                    </a:ext>
                  </a:extLst>
                </p14:cNvPr>
                <p14:cNvContentPartPr/>
                <p14:nvPr/>
              </p14:nvContentPartPr>
              <p14:xfrm>
                <a:off x="8538117" y="2576969"/>
                <a:ext cx="11160" cy="295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B38402B-0D3B-4CD7-930B-D7A2F0655EF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520117" y="2559329"/>
                  <a:ext cx="468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E44F5CC-F900-4965-950B-A89E43B6228A}"/>
                    </a:ext>
                  </a:extLst>
                </p14:cNvPr>
                <p14:cNvContentPartPr/>
                <p14:nvPr/>
              </p14:nvContentPartPr>
              <p14:xfrm>
                <a:off x="8640357" y="2582729"/>
                <a:ext cx="16560" cy="231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E44F5CC-F900-4965-950B-A89E43B6228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622717" y="2565089"/>
                  <a:ext cx="522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53D9E8E-5678-4685-A8C2-D6B469D78686}"/>
                    </a:ext>
                  </a:extLst>
                </p14:cNvPr>
                <p14:cNvContentPartPr/>
                <p14:nvPr/>
              </p14:nvContentPartPr>
              <p14:xfrm>
                <a:off x="8395917" y="2708009"/>
                <a:ext cx="358560" cy="194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53D9E8E-5678-4685-A8C2-D6B469D7868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78277" y="2690009"/>
                  <a:ext cx="394200" cy="22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C24FAD8-3593-4AF2-901C-7470A4FE99EB}"/>
              </a:ext>
            </a:extLst>
          </p:cNvPr>
          <p:cNvGrpSpPr/>
          <p:nvPr/>
        </p:nvGrpSpPr>
        <p:grpSpPr>
          <a:xfrm>
            <a:off x="4938477" y="3491729"/>
            <a:ext cx="768960" cy="384120"/>
            <a:chOff x="4938477" y="3491729"/>
            <a:chExt cx="768960" cy="38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5FEA71E-CE84-4D5F-A291-8ECE8A21237C}"/>
                    </a:ext>
                  </a:extLst>
                </p14:cNvPr>
                <p14:cNvContentPartPr/>
                <p14:nvPr/>
              </p14:nvContentPartPr>
              <p14:xfrm>
                <a:off x="5008677" y="3568769"/>
                <a:ext cx="23400" cy="150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5FEA71E-CE84-4D5F-A291-8ECE8A21237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990677" y="3551129"/>
                  <a:ext cx="5904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2906E6E-01D5-44DA-9F32-AF49DFDC5831}"/>
                    </a:ext>
                  </a:extLst>
                </p14:cNvPr>
                <p14:cNvContentPartPr/>
                <p14:nvPr/>
              </p14:nvContentPartPr>
              <p14:xfrm>
                <a:off x="4940637" y="3728609"/>
                <a:ext cx="105120" cy="21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2906E6E-01D5-44DA-9F32-AF49DFDC583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922997" y="3710969"/>
                  <a:ext cx="1407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80CEC09-95F3-44C3-B0F3-4F587C753619}"/>
                    </a:ext>
                  </a:extLst>
                </p14:cNvPr>
                <p14:cNvContentPartPr/>
                <p14:nvPr/>
              </p14:nvContentPartPr>
              <p14:xfrm>
                <a:off x="4938477" y="3546809"/>
                <a:ext cx="131760" cy="62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80CEC09-95F3-44C3-B0F3-4F587C75361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920477" y="3529169"/>
                  <a:ext cx="16740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E8789CE-89BD-4F18-9B7C-CE511D6914CD}"/>
                    </a:ext>
                  </a:extLst>
                </p14:cNvPr>
                <p14:cNvContentPartPr/>
                <p14:nvPr/>
              </p14:nvContentPartPr>
              <p14:xfrm>
                <a:off x="5109117" y="3734009"/>
                <a:ext cx="16200" cy="59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E8789CE-89BD-4F18-9B7C-CE511D6914C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91477" y="3716009"/>
                  <a:ext cx="5184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4934A3A-D6BA-486B-B4AF-431C4DF2A7E8}"/>
                    </a:ext>
                  </a:extLst>
                </p14:cNvPr>
                <p14:cNvContentPartPr/>
                <p14:nvPr/>
              </p14:nvContentPartPr>
              <p14:xfrm>
                <a:off x="5223597" y="3702329"/>
                <a:ext cx="11880" cy="87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4934A3A-D6BA-486B-B4AF-431C4DF2A7E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205597" y="3684689"/>
                  <a:ext cx="475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39ECC4A-8315-4B43-8F10-0A17454B852B}"/>
                    </a:ext>
                  </a:extLst>
                </p14:cNvPr>
                <p14:cNvContentPartPr/>
                <p14:nvPr/>
              </p14:nvContentPartPr>
              <p14:xfrm>
                <a:off x="5338077" y="3543209"/>
                <a:ext cx="11880" cy="169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39ECC4A-8315-4B43-8F10-0A17454B852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320077" y="3525209"/>
                  <a:ext cx="475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DAF7666-F51C-49CD-A576-6C082ACF94EA}"/>
                    </a:ext>
                  </a:extLst>
                </p14:cNvPr>
                <p14:cNvContentPartPr/>
                <p14:nvPr/>
              </p14:nvContentPartPr>
              <p14:xfrm>
                <a:off x="5321157" y="3692969"/>
                <a:ext cx="75600" cy="18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DAF7666-F51C-49CD-A576-6C082ACF94E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03157" y="3674969"/>
                  <a:ext cx="1112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5E12996-3F18-4682-99DC-7182756C55BE}"/>
                    </a:ext>
                  </a:extLst>
                </p14:cNvPr>
                <p14:cNvContentPartPr/>
                <p14:nvPr/>
              </p14:nvContentPartPr>
              <p14:xfrm>
                <a:off x="5243757" y="3498209"/>
                <a:ext cx="163440" cy="70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5E12996-3F18-4682-99DC-7182756C55B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225757" y="3480569"/>
                  <a:ext cx="1990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3E43EE5-E4DA-4CF6-8A09-175E3C9DE177}"/>
                    </a:ext>
                  </a:extLst>
                </p14:cNvPr>
                <p14:cNvContentPartPr/>
                <p14:nvPr/>
              </p14:nvContentPartPr>
              <p14:xfrm>
                <a:off x="5446077" y="3692969"/>
                <a:ext cx="27360" cy="87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3E43EE5-E4DA-4CF6-8A09-175E3C9DE17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428437" y="3674969"/>
                  <a:ext cx="630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00ACC9D-4942-4202-BBDA-CB355B2A038E}"/>
                    </a:ext>
                  </a:extLst>
                </p14:cNvPr>
                <p14:cNvContentPartPr/>
                <p14:nvPr/>
              </p14:nvContentPartPr>
              <p14:xfrm>
                <a:off x="5510877" y="3535649"/>
                <a:ext cx="24120" cy="139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00ACC9D-4942-4202-BBDA-CB355B2A038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492877" y="3518009"/>
                  <a:ext cx="597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128CDA7-DC62-4C42-9D5F-6850C155792A}"/>
                    </a:ext>
                  </a:extLst>
                </p14:cNvPr>
                <p14:cNvContentPartPr/>
                <p14:nvPr/>
              </p14:nvContentPartPr>
              <p14:xfrm>
                <a:off x="5513757" y="3685049"/>
                <a:ext cx="73440" cy="35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128CDA7-DC62-4C42-9D5F-6850C155792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496117" y="3667409"/>
                  <a:ext cx="1090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E728263-757A-4F85-9C48-D748009E7930}"/>
                    </a:ext>
                  </a:extLst>
                </p14:cNvPr>
                <p14:cNvContentPartPr/>
                <p14:nvPr/>
              </p14:nvContentPartPr>
              <p14:xfrm>
                <a:off x="5457597" y="3491729"/>
                <a:ext cx="127440" cy="34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E728263-757A-4F85-9C48-D748009E793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439957" y="3473729"/>
                  <a:ext cx="1630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5AA729F-C74B-4863-A475-22DE7450F17B}"/>
                    </a:ext>
                  </a:extLst>
                </p14:cNvPr>
                <p14:cNvContentPartPr/>
                <p14:nvPr/>
              </p14:nvContentPartPr>
              <p14:xfrm>
                <a:off x="5638677" y="3652649"/>
                <a:ext cx="68760" cy="100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5AA729F-C74B-4863-A475-22DE7450F17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620677" y="3634649"/>
                  <a:ext cx="10440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5B8220F-B4B0-4238-A30B-173AB8B00A0E}"/>
                    </a:ext>
                  </a:extLst>
                </p14:cNvPr>
                <p14:cNvContentPartPr/>
                <p14:nvPr/>
              </p14:nvContentPartPr>
              <p14:xfrm>
                <a:off x="5515917" y="3829049"/>
                <a:ext cx="12960" cy="46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5B8220F-B4B0-4238-A30B-173AB8B00A0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498277" y="3811409"/>
                  <a:ext cx="48600" cy="8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BA4FD7B-8F8A-4711-B412-C4FA7F6BE1AD}"/>
                  </a:ext>
                </a:extLst>
              </p14:cNvPr>
              <p14:cNvContentPartPr/>
              <p14:nvPr/>
            </p14:nvContentPartPr>
            <p14:xfrm>
              <a:off x="7927557" y="5137649"/>
              <a:ext cx="73800" cy="11541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BA4FD7B-8F8A-4711-B412-C4FA7F6BE1A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909557" y="5119649"/>
                <a:ext cx="109440" cy="11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9E78DA7-DD85-490E-91D2-A063E4ACA8C4}"/>
                  </a:ext>
                </a:extLst>
              </p14:cNvPr>
              <p14:cNvContentPartPr/>
              <p14:nvPr/>
            </p14:nvContentPartPr>
            <p14:xfrm>
              <a:off x="932757" y="4883129"/>
              <a:ext cx="190800" cy="16650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9E78DA7-DD85-490E-91D2-A063E4ACA8C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15117" y="4865489"/>
                <a:ext cx="226440" cy="1700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612E7D17-519F-409A-897B-C5F08698F376}"/>
              </a:ext>
            </a:extLst>
          </p:cNvPr>
          <p:cNvGrpSpPr/>
          <p:nvPr/>
        </p:nvGrpSpPr>
        <p:grpSpPr>
          <a:xfrm>
            <a:off x="8112597" y="5296769"/>
            <a:ext cx="415440" cy="228240"/>
            <a:chOff x="8112597" y="5296769"/>
            <a:chExt cx="415440" cy="22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9857776-5154-4AA9-937F-9E3D8BD0CFAB}"/>
                    </a:ext>
                  </a:extLst>
                </p14:cNvPr>
                <p14:cNvContentPartPr/>
                <p14:nvPr/>
              </p14:nvContentPartPr>
              <p14:xfrm>
                <a:off x="8194677" y="5318729"/>
                <a:ext cx="17280" cy="119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9857776-5154-4AA9-937F-9E3D8BD0CFA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177037" y="5300729"/>
                  <a:ext cx="529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568BC93-B969-4E22-9779-CC67CD4F4A2F}"/>
                    </a:ext>
                  </a:extLst>
                </p14:cNvPr>
                <p14:cNvContentPartPr/>
                <p14:nvPr/>
              </p14:nvContentPartPr>
              <p14:xfrm>
                <a:off x="8141037" y="5440769"/>
                <a:ext cx="94320" cy="28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568BC93-B969-4E22-9779-CC67CD4F4A2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123037" y="5422769"/>
                  <a:ext cx="12996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8667DE-EBCA-409A-AFB8-18977BEA72BC}"/>
                    </a:ext>
                  </a:extLst>
                </p14:cNvPr>
                <p14:cNvContentPartPr/>
                <p14:nvPr/>
              </p14:nvContentPartPr>
              <p14:xfrm>
                <a:off x="8112597" y="5296769"/>
                <a:ext cx="136440" cy="108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8667DE-EBCA-409A-AFB8-18977BEA72B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094957" y="5278769"/>
                  <a:ext cx="1720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B370445-F9C9-4883-87D8-9F4A59C61469}"/>
                    </a:ext>
                  </a:extLst>
                </p14:cNvPr>
                <p14:cNvContentPartPr/>
                <p14:nvPr/>
              </p14:nvContentPartPr>
              <p14:xfrm>
                <a:off x="8280357" y="5409449"/>
                <a:ext cx="65880" cy="115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B370445-F9C9-4883-87D8-9F4A59C6146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262717" y="5391449"/>
                  <a:ext cx="10152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1E4A00D-8A9A-4376-91CC-073546495A35}"/>
                    </a:ext>
                  </a:extLst>
                </p14:cNvPr>
                <p14:cNvContentPartPr/>
                <p14:nvPr/>
              </p14:nvContentPartPr>
              <p14:xfrm>
                <a:off x="8462877" y="5390369"/>
                <a:ext cx="6516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1E4A00D-8A9A-4376-91CC-073546495A3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444877" y="5372369"/>
                  <a:ext cx="100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086143A-BE1E-4D7F-920D-C56771F42733}"/>
                    </a:ext>
                  </a:extLst>
                </p14:cNvPr>
                <p14:cNvContentPartPr/>
                <p14:nvPr/>
              </p14:nvContentPartPr>
              <p14:xfrm>
                <a:off x="8455317" y="5308289"/>
                <a:ext cx="72720" cy="82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086143A-BE1E-4D7F-920D-C56771F4273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437677" y="5290289"/>
                  <a:ext cx="108360" cy="11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B11155C-8189-42B6-BB8C-27137F4BD48C}"/>
              </a:ext>
            </a:extLst>
          </p:cNvPr>
          <p:cNvGrpSpPr/>
          <p:nvPr/>
        </p:nvGrpSpPr>
        <p:grpSpPr>
          <a:xfrm>
            <a:off x="8767077" y="5086169"/>
            <a:ext cx="948960" cy="576000"/>
            <a:chOff x="8767077" y="5086169"/>
            <a:chExt cx="948960" cy="57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79D8178-58B9-4AF5-8267-CB8B92363505}"/>
                    </a:ext>
                  </a:extLst>
                </p14:cNvPr>
                <p14:cNvContentPartPr/>
                <p14:nvPr/>
              </p14:nvContentPartPr>
              <p14:xfrm>
                <a:off x="8791557" y="5086169"/>
                <a:ext cx="111240" cy="151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79D8178-58B9-4AF5-8267-CB8B9236350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773917" y="5068169"/>
                  <a:ext cx="1468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E8D24E7-24FE-4CD5-8B9A-32EE9EB4CC51}"/>
                    </a:ext>
                  </a:extLst>
                </p14:cNvPr>
                <p14:cNvContentPartPr/>
                <p14:nvPr/>
              </p14:nvContentPartPr>
              <p14:xfrm>
                <a:off x="8859237" y="5112089"/>
                <a:ext cx="99000" cy="119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E8D24E7-24FE-4CD5-8B9A-32EE9EB4CC5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841597" y="5094449"/>
                  <a:ext cx="13464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60C0007-D6EC-4947-AFDF-A6FB14E91EFF}"/>
                    </a:ext>
                  </a:extLst>
                </p14:cNvPr>
                <p14:cNvContentPartPr/>
                <p14:nvPr/>
              </p14:nvContentPartPr>
              <p14:xfrm>
                <a:off x="8800197" y="5226209"/>
                <a:ext cx="135360" cy="23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60C0007-D6EC-4947-AFDF-A6FB14E91EF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782557" y="5208209"/>
                  <a:ext cx="1710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CC26587-F6F7-4158-9B2F-6360946BCB20}"/>
                    </a:ext>
                  </a:extLst>
                </p14:cNvPr>
                <p14:cNvContentPartPr/>
                <p14:nvPr/>
              </p14:nvContentPartPr>
              <p14:xfrm>
                <a:off x="9032757" y="5168609"/>
                <a:ext cx="41760" cy="1087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CC26587-F6F7-4158-9B2F-6360946BCB2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015117" y="5150609"/>
                  <a:ext cx="774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AC5DE9E-B412-4867-A0B0-09EC41419008}"/>
                    </a:ext>
                  </a:extLst>
                </p14:cNvPr>
                <p14:cNvContentPartPr/>
                <p14:nvPr/>
              </p14:nvContentPartPr>
              <p14:xfrm>
                <a:off x="8843037" y="5330969"/>
                <a:ext cx="229320" cy="12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AC5DE9E-B412-4867-A0B0-09EC4141900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825397" y="5313329"/>
                  <a:ext cx="2649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6682AFE-DB0A-465A-9DA7-9E7CC278889D}"/>
                    </a:ext>
                  </a:extLst>
                </p14:cNvPr>
                <p14:cNvContentPartPr/>
                <p14:nvPr/>
              </p14:nvContentPartPr>
              <p14:xfrm>
                <a:off x="8767077" y="5488289"/>
                <a:ext cx="70920" cy="130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6682AFE-DB0A-465A-9DA7-9E7CC278889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749437" y="5470649"/>
                  <a:ext cx="10656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5CC3B87-0C8B-4E1D-BABA-20EEA96AE677}"/>
                    </a:ext>
                  </a:extLst>
                </p14:cNvPr>
                <p14:cNvContentPartPr/>
                <p14:nvPr/>
              </p14:nvContentPartPr>
              <p14:xfrm>
                <a:off x="8825037" y="5478929"/>
                <a:ext cx="134640" cy="158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5CC3B87-0C8B-4E1D-BABA-20EEA96AE67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807397" y="5460929"/>
                  <a:ext cx="1702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4197C99-5A1E-4975-9116-D3BDA68E8F02}"/>
                    </a:ext>
                  </a:extLst>
                </p14:cNvPr>
                <p14:cNvContentPartPr/>
                <p14:nvPr/>
              </p14:nvContentPartPr>
              <p14:xfrm>
                <a:off x="8804877" y="5613209"/>
                <a:ext cx="161280" cy="43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4197C99-5A1E-4975-9116-D3BDA68E8F0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787237" y="5595569"/>
                  <a:ext cx="1969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4A0BB1D-3FCC-4995-B9AE-3BEC6AF8CDB7}"/>
                    </a:ext>
                  </a:extLst>
                </p14:cNvPr>
                <p14:cNvContentPartPr/>
                <p14:nvPr/>
              </p14:nvContentPartPr>
              <p14:xfrm>
                <a:off x="9240477" y="5388209"/>
                <a:ext cx="97920" cy="3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4A0BB1D-3FCC-4995-B9AE-3BEC6AF8CDB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222837" y="5370569"/>
                  <a:ext cx="133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A8EDB98-ADDA-4AF0-946F-ACFB5DA18084}"/>
                    </a:ext>
                  </a:extLst>
                </p14:cNvPr>
                <p14:cNvContentPartPr/>
                <p14:nvPr/>
              </p14:nvContentPartPr>
              <p14:xfrm>
                <a:off x="9224637" y="5303249"/>
                <a:ext cx="111600" cy="11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A8EDB98-ADDA-4AF0-946F-ACFB5DA1808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206637" y="5285609"/>
                  <a:ext cx="1472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D0A221E-54C1-455E-A6AC-522FE005F098}"/>
                    </a:ext>
                  </a:extLst>
                </p14:cNvPr>
                <p14:cNvContentPartPr/>
                <p14:nvPr/>
              </p14:nvContentPartPr>
              <p14:xfrm>
                <a:off x="9536037" y="5152769"/>
                <a:ext cx="27000" cy="139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D0A221E-54C1-455E-A6AC-522FE005F09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518397" y="5134769"/>
                  <a:ext cx="62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E3E52F1-B7AB-413E-8D26-7C662CB4B373}"/>
                    </a:ext>
                  </a:extLst>
                </p14:cNvPr>
                <p14:cNvContentPartPr/>
                <p14:nvPr/>
              </p14:nvContentPartPr>
              <p14:xfrm>
                <a:off x="9512637" y="5118209"/>
                <a:ext cx="101160" cy="162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E3E52F1-B7AB-413E-8D26-7C662CB4B37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494997" y="5100209"/>
                  <a:ext cx="1368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8D249F3-7A0E-422C-8A6B-ABDD075F10F2}"/>
                    </a:ext>
                  </a:extLst>
                </p14:cNvPr>
                <p14:cNvContentPartPr/>
                <p14:nvPr/>
              </p14:nvContentPartPr>
              <p14:xfrm>
                <a:off x="9683277" y="5228369"/>
                <a:ext cx="12960" cy="88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8D249F3-7A0E-422C-8A6B-ABDD075F10F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665637" y="5210729"/>
                  <a:ext cx="486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C48C756-BFF0-44D1-9D20-1D40D584EE01}"/>
                    </a:ext>
                  </a:extLst>
                </p14:cNvPr>
                <p14:cNvContentPartPr/>
                <p14:nvPr/>
              </p14:nvContentPartPr>
              <p14:xfrm>
                <a:off x="9485277" y="5341769"/>
                <a:ext cx="230760" cy="34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C48C756-BFF0-44D1-9D20-1D40D584EE0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467277" y="5323769"/>
                  <a:ext cx="2664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02FD7FA-3138-4C4B-BCA6-9873F0CBACEA}"/>
                    </a:ext>
                  </a:extLst>
                </p14:cNvPr>
                <p14:cNvContentPartPr/>
                <p14:nvPr/>
              </p14:nvContentPartPr>
              <p14:xfrm>
                <a:off x="9550797" y="5511329"/>
                <a:ext cx="32040" cy="150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02FD7FA-3138-4C4B-BCA6-9873F0CBACE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533157" y="5493329"/>
                  <a:ext cx="6768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E0B6378-FA68-4670-B2C9-0F17F327897E}"/>
                    </a:ext>
                  </a:extLst>
                </p14:cNvPr>
                <p14:cNvContentPartPr/>
                <p14:nvPr/>
              </p14:nvContentPartPr>
              <p14:xfrm>
                <a:off x="9514797" y="5466329"/>
                <a:ext cx="173160" cy="164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E0B6378-FA68-4670-B2C9-0F17F327897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497157" y="5448689"/>
                  <a:ext cx="208800" cy="20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7A4375C-6B90-468C-8166-9328FBBC9C43}"/>
                  </a:ext>
                </a:extLst>
              </p14:cNvPr>
              <p14:cNvContentPartPr/>
              <p14:nvPr/>
            </p14:nvContentPartPr>
            <p14:xfrm>
              <a:off x="8421117" y="5917409"/>
              <a:ext cx="31320" cy="662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7A4375C-6B90-468C-8166-9328FBBC9C43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8403477" y="5899769"/>
                <a:ext cx="66960" cy="69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47C5A36-A12F-451D-8FEA-447652B5431A}"/>
                  </a:ext>
                </a:extLst>
              </p14:cNvPr>
              <p14:cNvContentPartPr/>
              <p14:nvPr/>
            </p14:nvContentPartPr>
            <p14:xfrm>
              <a:off x="10392117" y="5949089"/>
              <a:ext cx="28800" cy="6044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47C5A36-A12F-451D-8FEA-447652B5431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0374477" y="5931089"/>
                <a:ext cx="64440" cy="64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C4064301-C749-477F-A3D3-EE54941D1A89}"/>
              </a:ext>
            </a:extLst>
          </p:cNvPr>
          <p:cNvGrpSpPr/>
          <p:nvPr/>
        </p:nvGrpSpPr>
        <p:grpSpPr>
          <a:xfrm>
            <a:off x="8570877" y="6006329"/>
            <a:ext cx="698760" cy="329400"/>
            <a:chOff x="8570877" y="6006329"/>
            <a:chExt cx="698760" cy="32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A15BE51-618F-4B56-AADB-A25D07CA0776}"/>
                    </a:ext>
                  </a:extLst>
                </p14:cNvPr>
                <p14:cNvContentPartPr/>
                <p14:nvPr/>
              </p14:nvContentPartPr>
              <p14:xfrm>
                <a:off x="8570877" y="6006329"/>
                <a:ext cx="28800" cy="24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A15BE51-618F-4B56-AADB-A25D07CA077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552877" y="5988329"/>
                  <a:ext cx="6444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B3C64AA-5326-41C7-9CBC-FD3AE7D93024}"/>
                    </a:ext>
                  </a:extLst>
                </p14:cNvPr>
                <p14:cNvContentPartPr/>
                <p14:nvPr/>
              </p14:nvContentPartPr>
              <p14:xfrm>
                <a:off x="8695797" y="6053849"/>
                <a:ext cx="55440" cy="252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B3C64AA-5326-41C7-9CBC-FD3AE7D9302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678157" y="6036209"/>
                  <a:ext cx="9108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6854335-6D55-4CCD-B488-7EF4863D32A7}"/>
                    </a:ext>
                  </a:extLst>
                </p14:cNvPr>
                <p14:cNvContentPartPr/>
                <p14:nvPr/>
              </p14:nvContentPartPr>
              <p14:xfrm>
                <a:off x="8799837" y="6097769"/>
                <a:ext cx="60840" cy="33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6854335-6D55-4CCD-B488-7EF4863D32A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781837" y="6079769"/>
                  <a:ext cx="964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A79520B-51EC-42E7-AC69-677A3A61F80F}"/>
                    </a:ext>
                  </a:extLst>
                </p14:cNvPr>
                <p14:cNvContentPartPr/>
                <p14:nvPr/>
              </p14:nvContentPartPr>
              <p14:xfrm>
                <a:off x="8903517" y="6161489"/>
                <a:ext cx="233640" cy="123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A79520B-51EC-42E7-AC69-677A3A61F80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885877" y="6143849"/>
                  <a:ext cx="26928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4775FB6-9970-4BFD-B0E2-14D9ECDB57CE}"/>
                    </a:ext>
                  </a:extLst>
                </p14:cNvPr>
                <p14:cNvContentPartPr/>
                <p14:nvPr/>
              </p14:nvContentPartPr>
              <p14:xfrm>
                <a:off x="9269277" y="6335369"/>
                <a:ext cx="36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4775FB6-9970-4BFD-B0E2-14D9ECDB57C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251277" y="631736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40E7F86-0FAF-4B01-B8EC-54F868BDD4A5}"/>
              </a:ext>
            </a:extLst>
          </p:cNvPr>
          <p:cNvGrpSpPr/>
          <p:nvPr/>
        </p:nvGrpSpPr>
        <p:grpSpPr>
          <a:xfrm>
            <a:off x="9439557" y="6422849"/>
            <a:ext cx="321840" cy="127080"/>
            <a:chOff x="9439557" y="6422849"/>
            <a:chExt cx="321840" cy="12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06715B5-A602-411E-A487-CD123865F40F}"/>
                    </a:ext>
                  </a:extLst>
                </p14:cNvPr>
                <p14:cNvContentPartPr/>
                <p14:nvPr/>
              </p14:nvContentPartPr>
              <p14:xfrm>
                <a:off x="9439557" y="6422849"/>
                <a:ext cx="87120" cy="44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06715B5-A602-411E-A487-CD123865F40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421917" y="6405209"/>
                  <a:ext cx="12276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22D8941-52FA-4806-B56C-ABD2A193EBA6}"/>
                    </a:ext>
                  </a:extLst>
                </p14:cNvPr>
                <p14:cNvContentPartPr/>
                <p14:nvPr/>
              </p14:nvContentPartPr>
              <p14:xfrm>
                <a:off x="9620997" y="6500969"/>
                <a:ext cx="140400" cy="489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22D8941-52FA-4806-B56C-ABD2A193EBA6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602997" y="6483329"/>
                  <a:ext cx="176040" cy="8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D2F1D03-ECF6-48D8-8F32-9EE198DB1064}"/>
              </a:ext>
            </a:extLst>
          </p:cNvPr>
          <p:cNvGrpSpPr/>
          <p:nvPr/>
        </p:nvGrpSpPr>
        <p:grpSpPr>
          <a:xfrm>
            <a:off x="3908517" y="5391449"/>
            <a:ext cx="136080" cy="71280"/>
            <a:chOff x="3908517" y="5391449"/>
            <a:chExt cx="136080" cy="7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F78A347-ABCC-4666-B91B-8603222B55EF}"/>
                    </a:ext>
                  </a:extLst>
                </p14:cNvPr>
                <p14:cNvContentPartPr/>
                <p14:nvPr/>
              </p14:nvContentPartPr>
              <p14:xfrm>
                <a:off x="3908517" y="5391449"/>
                <a:ext cx="126360" cy="122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F78A347-ABCC-4666-B91B-8603222B55E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890877" y="5373809"/>
                  <a:ext cx="1620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94211E8-C4B8-47F7-A22D-DD5EB28377C5}"/>
                    </a:ext>
                  </a:extLst>
                </p14:cNvPr>
                <p14:cNvContentPartPr/>
                <p14:nvPr/>
              </p14:nvContentPartPr>
              <p14:xfrm>
                <a:off x="3914997" y="5448329"/>
                <a:ext cx="129600" cy="144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94211E8-C4B8-47F7-A22D-DD5EB28377C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896997" y="5430689"/>
                  <a:ext cx="165240" cy="5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915C1B7-D8A6-4719-9A90-BBEBB9DA28FC}"/>
              </a:ext>
            </a:extLst>
          </p:cNvPr>
          <p:cNvGrpSpPr/>
          <p:nvPr/>
        </p:nvGrpSpPr>
        <p:grpSpPr>
          <a:xfrm>
            <a:off x="1724757" y="5795369"/>
            <a:ext cx="176400" cy="64440"/>
            <a:chOff x="1724757" y="5795369"/>
            <a:chExt cx="176400" cy="6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498270E-5E6B-48F8-8901-11EB55D76317}"/>
                    </a:ext>
                  </a:extLst>
                </p14:cNvPr>
                <p14:cNvContentPartPr/>
                <p14:nvPr/>
              </p14:nvContentPartPr>
              <p14:xfrm>
                <a:off x="1724757" y="5795369"/>
                <a:ext cx="176400" cy="136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498270E-5E6B-48F8-8901-11EB55D7631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707117" y="5777729"/>
                  <a:ext cx="2120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9AF177B-C62D-42FB-9C33-ABDBD1307086}"/>
                    </a:ext>
                  </a:extLst>
                </p14:cNvPr>
                <p14:cNvContentPartPr/>
                <p14:nvPr/>
              </p14:nvContentPartPr>
              <p14:xfrm>
                <a:off x="1758597" y="5850809"/>
                <a:ext cx="122040" cy="90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9AF177B-C62D-42FB-9C33-ABDBD1307086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740957" y="5832809"/>
                  <a:ext cx="157680" cy="4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23659A4-1344-4CF8-8325-2F1AC7C63D05}"/>
              </a:ext>
            </a:extLst>
          </p:cNvPr>
          <p:cNvGrpSpPr/>
          <p:nvPr/>
        </p:nvGrpSpPr>
        <p:grpSpPr>
          <a:xfrm>
            <a:off x="5075277" y="5396849"/>
            <a:ext cx="135000" cy="48240"/>
            <a:chOff x="5075277" y="5396849"/>
            <a:chExt cx="135000" cy="4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7175BC7-602F-4FD7-8027-C638516154A9}"/>
                    </a:ext>
                  </a:extLst>
                </p14:cNvPr>
                <p14:cNvContentPartPr/>
                <p14:nvPr/>
              </p14:nvContentPartPr>
              <p14:xfrm>
                <a:off x="5087877" y="5396849"/>
                <a:ext cx="122040" cy="3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7175BC7-602F-4FD7-8027-C638516154A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070237" y="5379209"/>
                  <a:ext cx="1576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86EBC46-F9C7-49AF-BCE2-DC135941E063}"/>
                    </a:ext>
                  </a:extLst>
                </p14:cNvPr>
                <p14:cNvContentPartPr/>
                <p14:nvPr/>
              </p14:nvContentPartPr>
              <p14:xfrm>
                <a:off x="5075277" y="5424569"/>
                <a:ext cx="135000" cy="205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86EBC46-F9C7-49AF-BCE2-DC135941E063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057277" y="5406569"/>
                  <a:ext cx="170640" cy="5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112BEF8-A17D-486C-BF5F-9ED8473E6A27}"/>
              </a:ext>
            </a:extLst>
          </p:cNvPr>
          <p:cNvGrpSpPr/>
          <p:nvPr/>
        </p:nvGrpSpPr>
        <p:grpSpPr>
          <a:xfrm>
            <a:off x="1889997" y="6374249"/>
            <a:ext cx="184680" cy="76680"/>
            <a:chOff x="1889997" y="6374249"/>
            <a:chExt cx="184680" cy="7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F53418A-EB67-498C-9B33-2E16D146BDD9}"/>
                    </a:ext>
                  </a:extLst>
                </p14:cNvPr>
                <p14:cNvContentPartPr/>
                <p14:nvPr/>
              </p14:nvContentPartPr>
              <p14:xfrm>
                <a:off x="1889997" y="6374249"/>
                <a:ext cx="164520" cy="154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F53418A-EB67-498C-9B33-2E16D146BDD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872357" y="6356609"/>
                  <a:ext cx="2001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0D1B45D-64EC-473F-9BDC-8309203CD81F}"/>
                    </a:ext>
                  </a:extLst>
                </p14:cNvPr>
                <p14:cNvContentPartPr/>
                <p14:nvPr/>
              </p14:nvContentPartPr>
              <p14:xfrm>
                <a:off x="1915557" y="6414209"/>
                <a:ext cx="159120" cy="367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0D1B45D-64EC-473F-9BDC-8309203CD81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897557" y="6396209"/>
                  <a:ext cx="194760" cy="7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4A4C479-3132-4573-B774-344A9D0CA404}"/>
              </a:ext>
            </a:extLst>
          </p:cNvPr>
          <p:cNvGrpSpPr/>
          <p:nvPr/>
        </p:nvGrpSpPr>
        <p:grpSpPr>
          <a:xfrm>
            <a:off x="3339717" y="6405569"/>
            <a:ext cx="304560" cy="66240"/>
            <a:chOff x="3339717" y="6405569"/>
            <a:chExt cx="304560" cy="6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49FA408-E7A7-4813-AA4F-44EB6ABC2EAE}"/>
                    </a:ext>
                  </a:extLst>
                </p14:cNvPr>
                <p14:cNvContentPartPr/>
                <p14:nvPr/>
              </p14:nvContentPartPr>
              <p14:xfrm>
                <a:off x="3339717" y="6405569"/>
                <a:ext cx="167400" cy="4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49FA408-E7A7-4813-AA4F-44EB6ABC2EAE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321717" y="6387929"/>
                  <a:ext cx="2030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E50039F-8A55-4E09-8C0B-D5D40553E2CD}"/>
                    </a:ext>
                  </a:extLst>
                </p14:cNvPr>
                <p14:cNvContentPartPr/>
                <p14:nvPr/>
              </p14:nvContentPartPr>
              <p14:xfrm>
                <a:off x="3374637" y="6433289"/>
                <a:ext cx="269640" cy="385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E50039F-8A55-4E09-8C0B-D5D40553E2C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356637" y="6415649"/>
                  <a:ext cx="305280" cy="7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7C62A95-1249-4112-B037-75CC21392015}"/>
              </a:ext>
            </a:extLst>
          </p:cNvPr>
          <p:cNvGrpSpPr/>
          <p:nvPr/>
        </p:nvGrpSpPr>
        <p:grpSpPr>
          <a:xfrm>
            <a:off x="5690877" y="5932889"/>
            <a:ext cx="181440" cy="64800"/>
            <a:chOff x="5690877" y="5932889"/>
            <a:chExt cx="181440" cy="6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17A9D4D-877F-4B58-A1CE-86B6630D1B49}"/>
                    </a:ext>
                  </a:extLst>
                </p14:cNvPr>
                <p14:cNvContentPartPr/>
                <p14:nvPr/>
              </p14:nvContentPartPr>
              <p14:xfrm>
                <a:off x="5777637" y="5932889"/>
                <a:ext cx="94680" cy="64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17A9D4D-877F-4B58-A1CE-86B6630D1B49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759997" y="5914889"/>
                  <a:ext cx="1303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2E08936-38FA-4E7E-9CC3-C9A14220829C}"/>
                    </a:ext>
                  </a:extLst>
                </p14:cNvPr>
                <p14:cNvContentPartPr/>
                <p14:nvPr/>
              </p14:nvContentPartPr>
              <p14:xfrm>
                <a:off x="5690877" y="5979689"/>
                <a:ext cx="158400" cy="18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2E08936-38FA-4E7E-9CC3-C9A14220829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672877" y="5961689"/>
                  <a:ext cx="194040" cy="53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10052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988" y="276741"/>
            <a:ext cx="5866599" cy="13520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1342777" y="2025232"/>
              <a:ext cx="8691480" cy="4010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37017" y="2015872"/>
                <a:ext cx="8706960" cy="40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" name="Ink 103"/>
              <p14:cNvContentPartPr/>
              <p14:nvPr/>
            </p14:nvContentPartPr>
            <p14:xfrm>
              <a:off x="2108857" y="3409792"/>
              <a:ext cx="488880" cy="17928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98417" y="3398992"/>
                <a:ext cx="50544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6" name="Ink 105"/>
              <p14:cNvContentPartPr/>
              <p14:nvPr/>
            </p14:nvContentPartPr>
            <p14:xfrm>
              <a:off x="2801857" y="3265072"/>
              <a:ext cx="49320" cy="756000"/>
            </p14:xfrm>
          </p:contentPart>
        </mc:Choice>
        <mc:Fallback xmlns="">
          <p:pic>
            <p:nvPicPr>
              <p:cNvPr id="106" name="Ink 10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89977" y="3254272"/>
                <a:ext cx="72000" cy="77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8" name="Ink 147"/>
              <p14:cNvContentPartPr/>
              <p14:nvPr/>
            </p14:nvContentPartPr>
            <p14:xfrm>
              <a:off x="5219257" y="3369472"/>
              <a:ext cx="97920" cy="1180800"/>
            </p14:xfrm>
          </p:contentPart>
        </mc:Choice>
        <mc:Fallback xmlns="">
          <p:pic>
            <p:nvPicPr>
              <p:cNvPr id="148" name="Ink 14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297" y="3359392"/>
                <a:ext cx="120960" cy="12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9" name="Ink 148"/>
              <p14:cNvContentPartPr/>
              <p14:nvPr/>
            </p14:nvContentPartPr>
            <p14:xfrm>
              <a:off x="5855377" y="3752872"/>
              <a:ext cx="471960" cy="334440"/>
            </p14:xfrm>
          </p:contentPart>
        </mc:Choice>
        <mc:Fallback xmlns="">
          <p:pic>
            <p:nvPicPr>
              <p:cNvPr id="149" name="Ink 14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42777" y="3746392"/>
                <a:ext cx="48996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4" name="Ink 153"/>
              <p14:cNvContentPartPr/>
              <p14:nvPr/>
            </p14:nvContentPartPr>
            <p14:xfrm>
              <a:off x="6495817" y="3508792"/>
              <a:ext cx="204840" cy="1120320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82857" y="3497632"/>
                <a:ext cx="228960" cy="11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2" name="Ink 171"/>
              <p14:cNvContentPartPr/>
              <p14:nvPr/>
            </p14:nvContentPartPr>
            <p14:xfrm>
              <a:off x="7217257" y="4108912"/>
              <a:ext cx="63000" cy="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0" y="0"/>
                <a:ext cx="630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2" name="Ink 211"/>
              <p14:cNvContentPartPr/>
              <p14:nvPr/>
            </p14:nvContentPartPr>
            <p14:xfrm>
              <a:off x="10056937" y="3469552"/>
              <a:ext cx="1671480" cy="1555920"/>
            </p14:xfrm>
          </p:contentPart>
        </mc:Choice>
        <mc:Fallback xmlns="">
          <p:pic>
            <p:nvPicPr>
              <p:cNvPr id="212" name="Ink 2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044697" y="3458392"/>
                <a:ext cx="1701000" cy="157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1" name="Ink 220"/>
              <p14:cNvContentPartPr/>
              <p14:nvPr/>
            </p14:nvContentPartPr>
            <p14:xfrm>
              <a:off x="11084017" y="3797872"/>
              <a:ext cx="410040" cy="808920"/>
            </p14:xfrm>
          </p:contentPart>
        </mc:Choice>
        <mc:Fallback xmlns="">
          <p:pic>
            <p:nvPicPr>
              <p:cNvPr id="221" name="Ink 22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4657" y="3790672"/>
                <a:ext cx="431280" cy="82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2" name="Ink 231"/>
              <p14:cNvContentPartPr/>
              <p14:nvPr/>
            </p14:nvContentPartPr>
            <p14:xfrm>
              <a:off x="692617" y="4912072"/>
              <a:ext cx="569520" cy="287280"/>
            </p14:xfrm>
          </p:contentPart>
        </mc:Choice>
        <mc:Fallback xmlns="">
          <p:pic>
            <p:nvPicPr>
              <p:cNvPr id="232" name="Ink 23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9297" y="4902712"/>
                <a:ext cx="59040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9" name="Ink 238"/>
              <p14:cNvContentPartPr/>
              <p14:nvPr/>
            </p14:nvContentPartPr>
            <p14:xfrm>
              <a:off x="1541137" y="4685632"/>
              <a:ext cx="123480" cy="1045800"/>
            </p14:xfrm>
          </p:contentPart>
        </mc:Choice>
        <mc:Fallback xmlns="">
          <p:pic>
            <p:nvPicPr>
              <p:cNvPr id="239" name="Ink 238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528537" y="4673752"/>
                <a:ext cx="148320" cy="10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6" name="Ink 295"/>
              <p14:cNvContentPartPr/>
              <p14:nvPr/>
            </p14:nvContentPartPr>
            <p14:xfrm>
              <a:off x="4670257" y="4790752"/>
              <a:ext cx="50040" cy="1200600"/>
            </p14:xfrm>
          </p:contentPart>
        </mc:Choice>
        <mc:Fallback xmlns="">
          <p:pic>
            <p:nvPicPr>
              <p:cNvPr id="296" name="Ink 29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657297" y="4782112"/>
                <a:ext cx="75600" cy="12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7" name="Ink 296"/>
              <p14:cNvContentPartPr/>
              <p14:nvPr/>
            </p14:nvContentPartPr>
            <p14:xfrm>
              <a:off x="6777337" y="5355592"/>
              <a:ext cx="596880" cy="315000"/>
            </p14:xfrm>
          </p:contentPart>
        </mc:Choice>
        <mc:Fallback xmlns="">
          <p:pic>
            <p:nvPicPr>
              <p:cNvPr id="297" name="Ink 29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69777" y="5346952"/>
                <a:ext cx="61452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14" name="Ink 313"/>
              <p14:cNvContentPartPr/>
              <p14:nvPr/>
            </p14:nvContentPartPr>
            <p14:xfrm>
              <a:off x="7725217" y="5079472"/>
              <a:ext cx="151560" cy="1022040"/>
            </p14:xfrm>
          </p:contentPart>
        </mc:Choice>
        <mc:Fallback xmlns="">
          <p:pic>
            <p:nvPicPr>
              <p:cNvPr id="314" name="Ink 313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711177" y="5072632"/>
                <a:ext cx="173520" cy="10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4" name="Ink 353"/>
              <p14:cNvContentPartPr/>
              <p14:nvPr/>
            </p14:nvContentPartPr>
            <p14:xfrm>
              <a:off x="10373737" y="5726032"/>
              <a:ext cx="69120" cy="0"/>
            </p14:xfrm>
          </p:contentPart>
        </mc:Choice>
        <mc:Fallback xmlns="">
          <p:pic>
            <p:nvPicPr>
              <p:cNvPr id="354" name="Ink 353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0" y="0"/>
                <a:ext cx="691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58" name="Ink 357"/>
              <p14:cNvContentPartPr/>
              <p14:nvPr/>
            </p14:nvContentPartPr>
            <p14:xfrm>
              <a:off x="6860497" y="3483592"/>
              <a:ext cx="3773160" cy="2782080"/>
            </p14:xfrm>
          </p:contentPart>
        </mc:Choice>
        <mc:Fallback xmlns="">
          <p:pic>
            <p:nvPicPr>
              <p:cNvPr id="358" name="Ink 357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848257" y="3476392"/>
                <a:ext cx="3795120" cy="28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4" name="Ink 363"/>
              <p14:cNvContentPartPr/>
              <p14:nvPr/>
            </p14:nvContentPartPr>
            <p14:xfrm>
              <a:off x="10654897" y="5130232"/>
              <a:ext cx="167400" cy="1239120"/>
            </p14:xfrm>
          </p:contentPart>
        </mc:Choice>
        <mc:Fallback xmlns="">
          <p:pic>
            <p:nvPicPr>
              <p:cNvPr id="364" name="Ink 363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643737" y="5123032"/>
                <a:ext cx="188640" cy="12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2" name="Ink 371"/>
              <p14:cNvContentPartPr/>
              <p14:nvPr/>
            </p14:nvContentPartPr>
            <p14:xfrm>
              <a:off x="10377337" y="4021432"/>
              <a:ext cx="539280" cy="304200"/>
            </p14:xfrm>
          </p:contentPart>
        </mc:Choice>
        <mc:Fallback xmlns="">
          <p:pic>
            <p:nvPicPr>
              <p:cNvPr id="372" name="Ink 371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364737" y="4009552"/>
                <a:ext cx="56232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79" name="Ink 378"/>
              <p14:cNvContentPartPr/>
              <p14:nvPr/>
            </p14:nvContentPartPr>
            <p14:xfrm>
              <a:off x="11031457" y="5451352"/>
              <a:ext cx="820440" cy="679320"/>
            </p14:xfrm>
          </p:contentPart>
        </mc:Choice>
        <mc:Fallback xmlns="">
          <p:pic>
            <p:nvPicPr>
              <p:cNvPr id="379" name="Ink 378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019937" y="5444152"/>
                <a:ext cx="841680" cy="69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84" name="Ink 383"/>
              <p14:cNvContentPartPr/>
              <p14:nvPr/>
            </p14:nvContentPartPr>
            <p14:xfrm>
              <a:off x="10832737" y="5316712"/>
              <a:ext cx="1167480" cy="1029240"/>
            </p14:xfrm>
          </p:contentPart>
        </mc:Choice>
        <mc:Fallback xmlns="">
          <p:pic>
            <p:nvPicPr>
              <p:cNvPr id="384" name="Ink 383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0812217" y="5296912"/>
                <a:ext cx="1208880" cy="10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87" name="Ink 386"/>
              <p14:cNvContentPartPr/>
              <p14:nvPr/>
            </p14:nvContentPartPr>
            <p14:xfrm>
              <a:off x="4899937" y="4959592"/>
              <a:ext cx="1336680" cy="1101960"/>
            </p14:xfrm>
          </p:contentPart>
        </mc:Choice>
        <mc:Fallback xmlns="">
          <p:pic>
            <p:nvPicPr>
              <p:cNvPr id="387" name="Ink 386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81577" y="4940152"/>
                <a:ext cx="1375200" cy="11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9" name="Ink 388"/>
              <p14:cNvContentPartPr/>
              <p14:nvPr/>
            </p14:nvContentPartPr>
            <p14:xfrm>
              <a:off x="5111617" y="5173432"/>
              <a:ext cx="986040" cy="649080"/>
            </p14:xfrm>
          </p:contentPart>
        </mc:Choice>
        <mc:Fallback xmlns="">
          <p:pic>
            <p:nvPicPr>
              <p:cNvPr id="389" name="Ink 388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101177" y="5164792"/>
                <a:ext cx="1003320" cy="67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72DFDFA3-668E-4D8D-8D29-94899399BEE4}"/>
              </a:ext>
            </a:extLst>
          </p:cNvPr>
          <p:cNvGrpSpPr/>
          <p:nvPr/>
        </p:nvGrpSpPr>
        <p:grpSpPr>
          <a:xfrm>
            <a:off x="8250837" y="677609"/>
            <a:ext cx="2404440" cy="714600"/>
            <a:chOff x="8250837" y="677609"/>
            <a:chExt cx="2404440" cy="71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01E8E68-DFC4-46A9-9A3B-485CE368821A}"/>
                    </a:ext>
                  </a:extLst>
                </p14:cNvPr>
                <p14:cNvContentPartPr/>
                <p14:nvPr/>
              </p14:nvContentPartPr>
              <p14:xfrm>
                <a:off x="8313477" y="764369"/>
                <a:ext cx="27000" cy="325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01E8E68-DFC4-46A9-9A3B-485CE368821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295477" y="746369"/>
                  <a:ext cx="6264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D5BE059-4088-4DBC-99C5-3FC8BAD80155}"/>
                    </a:ext>
                  </a:extLst>
                </p14:cNvPr>
                <p14:cNvContentPartPr/>
                <p14:nvPr/>
              </p14:nvContentPartPr>
              <p14:xfrm>
                <a:off x="8330397" y="764369"/>
                <a:ext cx="118080" cy="141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D5BE059-4088-4DBC-99C5-3FC8BAD8015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312397" y="746369"/>
                  <a:ext cx="1537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2670887-A607-41AD-B2F2-709B7F8F5DAD}"/>
                    </a:ext>
                  </a:extLst>
                </p14:cNvPr>
                <p14:cNvContentPartPr/>
                <p14:nvPr/>
              </p14:nvContentPartPr>
              <p14:xfrm>
                <a:off x="8476557" y="747089"/>
                <a:ext cx="37440" cy="307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2670887-A607-41AD-B2F2-709B7F8F5DA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458557" y="729449"/>
                  <a:ext cx="7308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504822C-886F-4C87-B9CD-DAF572ACCA80}"/>
                    </a:ext>
                  </a:extLst>
                </p14:cNvPr>
                <p14:cNvContentPartPr/>
                <p14:nvPr/>
              </p14:nvContentPartPr>
              <p14:xfrm>
                <a:off x="8553957" y="951569"/>
                <a:ext cx="125280" cy="333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504822C-886F-4C87-B9CD-DAF572ACCA8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536317" y="933569"/>
                  <a:ext cx="16092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2F12AF2-31A8-4C4A-A6ED-3C5B5B98A8C1}"/>
                    </a:ext>
                  </a:extLst>
                </p14:cNvPr>
                <p14:cNvContentPartPr/>
                <p14:nvPr/>
              </p14:nvContentPartPr>
              <p14:xfrm>
                <a:off x="8726757" y="863369"/>
                <a:ext cx="150840" cy="20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2F12AF2-31A8-4C4A-A6ED-3C5B5B98A8C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708757" y="845729"/>
                  <a:ext cx="1864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0921219-EE71-485C-964D-80E503A1A1A0}"/>
                    </a:ext>
                  </a:extLst>
                </p14:cNvPr>
                <p14:cNvContentPartPr/>
                <p14:nvPr/>
              </p14:nvContentPartPr>
              <p14:xfrm>
                <a:off x="8999997" y="743489"/>
                <a:ext cx="28800" cy="293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0921219-EE71-485C-964D-80E503A1A1A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981997" y="725489"/>
                  <a:ext cx="6444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1538301-094C-427B-82F0-9026D52008AF}"/>
                    </a:ext>
                  </a:extLst>
                </p14:cNvPr>
                <p14:cNvContentPartPr/>
                <p14:nvPr/>
              </p14:nvContentPartPr>
              <p14:xfrm>
                <a:off x="8979837" y="748889"/>
                <a:ext cx="200160" cy="187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1538301-094C-427B-82F0-9026D52008A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961837" y="730889"/>
                  <a:ext cx="23580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A18086D-1A53-4FFC-A9C4-0D13A6E7CD04}"/>
                    </a:ext>
                  </a:extLst>
                </p14:cNvPr>
                <p14:cNvContentPartPr/>
                <p14:nvPr/>
              </p14:nvContentPartPr>
              <p14:xfrm>
                <a:off x="9172797" y="707129"/>
                <a:ext cx="17280" cy="310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A18086D-1A53-4FFC-A9C4-0D13A6E7CD0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154797" y="689129"/>
                  <a:ext cx="5292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8DC5A69-ECC3-4EEA-9338-2915DF786938}"/>
                    </a:ext>
                  </a:extLst>
                </p14:cNvPr>
                <p14:cNvContentPartPr/>
                <p14:nvPr/>
              </p14:nvContentPartPr>
              <p14:xfrm>
                <a:off x="9306357" y="1000529"/>
                <a:ext cx="68760" cy="144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8DC5A69-ECC3-4EEA-9338-2915DF78693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288717" y="982889"/>
                  <a:ext cx="1044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717BE99-C0E4-4E2B-8974-7D5B4F1A9A1D}"/>
                    </a:ext>
                  </a:extLst>
                </p14:cNvPr>
                <p14:cNvContentPartPr/>
                <p14:nvPr/>
              </p14:nvContentPartPr>
              <p14:xfrm>
                <a:off x="9345237" y="820529"/>
                <a:ext cx="91440" cy="106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717BE99-C0E4-4E2B-8974-7D5B4F1A9A1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327597" y="802529"/>
                  <a:ext cx="1270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2BD3D27-34F5-4279-AE0A-EA6010A7B14C}"/>
                    </a:ext>
                  </a:extLst>
                </p14:cNvPr>
                <p14:cNvContentPartPr/>
                <p14:nvPr/>
              </p14:nvContentPartPr>
              <p14:xfrm>
                <a:off x="9582117" y="807209"/>
                <a:ext cx="14760" cy="176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2BD3D27-34F5-4279-AE0A-EA6010A7B14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564477" y="789209"/>
                  <a:ext cx="504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0D35BB8-0DCE-45AF-AB0C-9B43A720CBFB}"/>
                    </a:ext>
                  </a:extLst>
                </p14:cNvPr>
                <p14:cNvContentPartPr/>
                <p14:nvPr/>
              </p14:nvContentPartPr>
              <p14:xfrm>
                <a:off x="9566997" y="904409"/>
                <a:ext cx="61920" cy="22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0D35BB8-0DCE-45AF-AB0C-9B43A720CBF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548997" y="886769"/>
                  <a:ext cx="975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70508A7-E7A1-4D3F-A6BF-9EB26C36A7CE}"/>
                    </a:ext>
                  </a:extLst>
                </p14:cNvPr>
                <p14:cNvContentPartPr/>
                <p14:nvPr/>
              </p14:nvContentPartPr>
              <p14:xfrm>
                <a:off x="9735837" y="809009"/>
                <a:ext cx="78120" cy="377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70508A7-E7A1-4D3F-A6BF-9EB26C36A7C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717837" y="791369"/>
                  <a:ext cx="11376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2470D6D-C070-4A7B-AD0C-90CF8E556C15}"/>
                    </a:ext>
                  </a:extLst>
                </p14:cNvPr>
                <p14:cNvContentPartPr/>
                <p14:nvPr/>
              </p14:nvContentPartPr>
              <p14:xfrm>
                <a:off x="9938877" y="1012409"/>
                <a:ext cx="90360" cy="18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2470D6D-C070-4A7B-AD0C-90CF8E556C1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920877" y="994409"/>
                  <a:ext cx="1260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6FFDEE4-8F8F-4D0B-99E0-9FD803045F73}"/>
                    </a:ext>
                  </a:extLst>
                </p14:cNvPr>
                <p14:cNvContentPartPr/>
                <p14:nvPr/>
              </p14:nvContentPartPr>
              <p14:xfrm>
                <a:off x="9907917" y="910529"/>
                <a:ext cx="141120" cy="39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6FFDEE4-8F8F-4D0B-99E0-9FD803045F7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890277" y="892889"/>
                  <a:ext cx="1767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9E92860-61A8-4B11-AE4A-09E5DAE07806}"/>
                    </a:ext>
                  </a:extLst>
                </p14:cNvPr>
                <p14:cNvContentPartPr/>
                <p14:nvPr/>
              </p14:nvContentPartPr>
              <p14:xfrm>
                <a:off x="10164957" y="775889"/>
                <a:ext cx="7560" cy="368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9E92860-61A8-4B11-AE4A-09E5DAE0780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146957" y="757889"/>
                  <a:ext cx="4320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1B2C649-37F7-474F-8C13-340B9BB73BA6}"/>
                    </a:ext>
                  </a:extLst>
                </p14:cNvPr>
                <p14:cNvContentPartPr/>
                <p14:nvPr/>
              </p14:nvContentPartPr>
              <p14:xfrm>
                <a:off x="10167477" y="738449"/>
                <a:ext cx="167760" cy="160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1B2C649-37F7-474F-8C13-340B9BB73BA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149837" y="720809"/>
                  <a:ext cx="2034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EDCE5C6-0F22-4208-864C-C39FDCF056AD}"/>
                    </a:ext>
                  </a:extLst>
                </p14:cNvPr>
                <p14:cNvContentPartPr/>
                <p14:nvPr/>
              </p14:nvContentPartPr>
              <p14:xfrm>
                <a:off x="10335957" y="677609"/>
                <a:ext cx="46080" cy="444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EDCE5C6-0F22-4208-864C-C39FDCF056A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318317" y="659609"/>
                  <a:ext cx="81720" cy="4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32391D9-63AB-4A8B-A757-B37B0BA0A924}"/>
                    </a:ext>
                  </a:extLst>
                </p14:cNvPr>
                <p14:cNvContentPartPr/>
                <p14:nvPr/>
              </p14:nvContentPartPr>
              <p14:xfrm>
                <a:off x="10474917" y="960209"/>
                <a:ext cx="28080" cy="188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32391D9-63AB-4A8B-A757-B37B0BA0A92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457277" y="942569"/>
                  <a:ext cx="637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454C7C8-7221-4675-85E1-42231CBE02A1}"/>
                    </a:ext>
                  </a:extLst>
                </p14:cNvPr>
                <p14:cNvContentPartPr/>
                <p14:nvPr/>
              </p14:nvContentPartPr>
              <p14:xfrm>
                <a:off x="10485717" y="967409"/>
                <a:ext cx="169560" cy="155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454C7C8-7221-4675-85E1-42231CBE02A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467717" y="949769"/>
                  <a:ext cx="2052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4534F5F-146F-4140-9E3B-6A35449E9735}"/>
                    </a:ext>
                  </a:extLst>
                </p14:cNvPr>
                <p14:cNvContentPartPr/>
                <p14:nvPr/>
              </p14:nvContentPartPr>
              <p14:xfrm>
                <a:off x="8250837" y="1249649"/>
                <a:ext cx="1753560" cy="111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4534F5F-146F-4140-9E3B-6A35449E973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232837" y="1231649"/>
                  <a:ext cx="17892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3D9EEAC-CC37-4E42-AFC4-CF9929B92A07}"/>
                    </a:ext>
                  </a:extLst>
                </p14:cNvPr>
                <p14:cNvContentPartPr/>
                <p14:nvPr/>
              </p14:nvContentPartPr>
              <p14:xfrm>
                <a:off x="8280357" y="1256489"/>
                <a:ext cx="1645200" cy="135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3D9EEAC-CC37-4E42-AFC4-CF9929B92A0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262717" y="1238489"/>
                  <a:ext cx="1680840" cy="171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19925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AE4DF-8FD1-4AA3-9404-0989AEEF9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39" y="885470"/>
            <a:ext cx="10898121" cy="5087060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F072CA2-309E-428E-8C37-CFB70BAE8955}"/>
              </a:ext>
            </a:extLst>
          </p:cNvPr>
          <p:cNvGrpSpPr/>
          <p:nvPr/>
        </p:nvGrpSpPr>
        <p:grpSpPr>
          <a:xfrm>
            <a:off x="10251717" y="4948104"/>
            <a:ext cx="137160" cy="173520"/>
            <a:chOff x="10251717" y="4948104"/>
            <a:chExt cx="137160" cy="17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5BA36302-92DF-4B34-9847-CA1B4E0E61BA}"/>
                    </a:ext>
                  </a:extLst>
                </p14:cNvPr>
                <p14:cNvContentPartPr/>
                <p14:nvPr/>
              </p14:nvContentPartPr>
              <p14:xfrm>
                <a:off x="10260717" y="4981224"/>
                <a:ext cx="28080" cy="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5BA36302-92DF-4B34-9847-CA1B4E0E61B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243077" y="4963224"/>
                  <a:ext cx="63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263D944-9EA5-4581-A195-C51EC8FC08CC}"/>
                    </a:ext>
                  </a:extLst>
                </p14:cNvPr>
                <p14:cNvContentPartPr/>
                <p14:nvPr/>
              </p14:nvContentPartPr>
              <p14:xfrm>
                <a:off x="10251717" y="4949544"/>
                <a:ext cx="50760" cy="1720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263D944-9EA5-4581-A195-C51EC8FC08CC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233717" y="4931904"/>
                  <a:ext cx="864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8CC94AB-63F5-4D18-8C92-1A24D0E61084}"/>
                    </a:ext>
                  </a:extLst>
                </p14:cNvPr>
                <p14:cNvContentPartPr/>
                <p14:nvPr/>
              </p14:nvContentPartPr>
              <p14:xfrm>
                <a:off x="10313997" y="4948104"/>
                <a:ext cx="74880" cy="1652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8CC94AB-63F5-4D18-8C92-1A24D0E61084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295997" y="4930104"/>
                  <a:ext cx="110520" cy="20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CD65142-AEE3-428F-8D72-1BA5ED87A70D}"/>
              </a:ext>
            </a:extLst>
          </p:cNvPr>
          <p:cNvGrpSpPr/>
          <p:nvPr/>
        </p:nvGrpSpPr>
        <p:grpSpPr>
          <a:xfrm>
            <a:off x="7389357" y="2855424"/>
            <a:ext cx="253440" cy="267480"/>
            <a:chOff x="7389357" y="2855424"/>
            <a:chExt cx="25344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C7FB0A9D-707C-4E19-91F9-6376E33CA924}"/>
                    </a:ext>
                  </a:extLst>
                </p14:cNvPr>
                <p14:cNvContentPartPr/>
                <p14:nvPr/>
              </p14:nvContentPartPr>
              <p14:xfrm>
                <a:off x="7456317" y="2860464"/>
                <a:ext cx="9720" cy="1832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C7FB0A9D-707C-4E19-91F9-6376E33CA924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438317" y="2842464"/>
                  <a:ext cx="4536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6A2A3A3-5C3B-44E0-8606-C7EFE82A8C80}"/>
                    </a:ext>
                  </a:extLst>
                </p14:cNvPr>
                <p14:cNvContentPartPr/>
                <p14:nvPr/>
              </p14:nvContentPartPr>
              <p14:xfrm>
                <a:off x="7397997" y="3031104"/>
                <a:ext cx="113760" cy="108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6A2A3A3-5C3B-44E0-8606-C7EFE82A8C80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379997" y="3013104"/>
                  <a:ext cx="1494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B390D16-5CDB-408E-B85B-BBB27D68E150}"/>
                    </a:ext>
                  </a:extLst>
                </p14:cNvPr>
                <p14:cNvContentPartPr/>
                <p14:nvPr/>
              </p14:nvContentPartPr>
              <p14:xfrm>
                <a:off x="7389357" y="2855424"/>
                <a:ext cx="141840" cy="262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B390D16-5CDB-408E-B85B-BBB27D68E150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371717" y="2837424"/>
                  <a:ext cx="1774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3FF2F80-A63F-4A6E-8B41-C0F69E67FD68}"/>
                    </a:ext>
                  </a:extLst>
                </p14:cNvPr>
                <p14:cNvContentPartPr/>
                <p14:nvPr/>
              </p14:nvContentPartPr>
              <p14:xfrm>
                <a:off x="7576197" y="3003384"/>
                <a:ext cx="15480" cy="1036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3FF2F80-A63F-4A6E-8B41-C0F69E67FD68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558557" y="2985744"/>
                  <a:ext cx="5112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F84FBFF-D368-4695-B6BC-69A962B75959}"/>
                    </a:ext>
                  </a:extLst>
                </p14:cNvPr>
                <p14:cNvContentPartPr/>
                <p14:nvPr/>
              </p14:nvContentPartPr>
              <p14:xfrm>
                <a:off x="7531917" y="3110304"/>
                <a:ext cx="79920" cy="126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F84FBFF-D368-4695-B6BC-69A962B7595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513917" y="3092304"/>
                  <a:ext cx="1155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41CC7C71-4528-4070-8FA2-E5BD5D496B72}"/>
                    </a:ext>
                  </a:extLst>
                </p14:cNvPr>
                <p14:cNvContentPartPr/>
                <p14:nvPr/>
              </p14:nvContentPartPr>
              <p14:xfrm>
                <a:off x="7551357" y="2970984"/>
                <a:ext cx="91440" cy="50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41CC7C71-4528-4070-8FA2-E5BD5D496B72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533717" y="2952984"/>
                  <a:ext cx="12708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523D144-2269-41D4-A457-18C2152A0510}"/>
              </a:ext>
            </a:extLst>
          </p:cNvPr>
          <p:cNvGrpSpPr/>
          <p:nvPr/>
        </p:nvGrpSpPr>
        <p:grpSpPr>
          <a:xfrm>
            <a:off x="9147237" y="2743104"/>
            <a:ext cx="285120" cy="298080"/>
            <a:chOff x="9147237" y="2743104"/>
            <a:chExt cx="285120" cy="29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1174DDC-C7A8-4242-A65D-7B740BFEB58B}"/>
                    </a:ext>
                  </a:extLst>
                </p14:cNvPr>
                <p14:cNvContentPartPr/>
                <p14:nvPr/>
              </p14:nvContentPartPr>
              <p14:xfrm>
                <a:off x="9224637" y="2743104"/>
                <a:ext cx="3240" cy="1386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1174DDC-C7A8-4242-A65D-7B740BFEB58B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9206637" y="2725104"/>
                  <a:ext cx="388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0391D83A-0A1B-4ADD-BED8-CBF69EA3D847}"/>
                    </a:ext>
                  </a:extLst>
                </p14:cNvPr>
                <p14:cNvContentPartPr/>
                <p14:nvPr/>
              </p14:nvContentPartPr>
              <p14:xfrm>
                <a:off x="9147237" y="2911944"/>
                <a:ext cx="144360" cy="108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0391D83A-0A1B-4ADD-BED8-CBF69EA3D847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9129597" y="2893944"/>
                  <a:ext cx="1800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A39877F-BCF4-43AC-BE18-B1DC878D6959}"/>
                    </a:ext>
                  </a:extLst>
                </p14:cNvPr>
                <p14:cNvContentPartPr/>
                <p14:nvPr/>
              </p14:nvContentPartPr>
              <p14:xfrm>
                <a:off x="9148317" y="2745264"/>
                <a:ext cx="168840" cy="208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A39877F-BCF4-43AC-BE18-B1DC878D6959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130317" y="2727624"/>
                  <a:ext cx="2044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312BC1F-BB1E-4580-AD4F-3C72CDA50CAB}"/>
                    </a:ext>
                  </a:extLst>
                </p14:cNvPr>
                <p14:cNvContentPartPr/>
                <p14:nvPr/>
              </p14:nvContentPartPr>
              <p14:xfrm>
                <a:off x="9345237" y="2906184"/>
                <a:ext cx="5760" cy="738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312BC1F-BB1E-4580-AD4F-3C72CDA50CAB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9327597" y="2888184"/>
                  <a:ext cx="414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BCAC6E43-7430-4C4E-BBF4-ABBB13738B52}"/>
                    </a:ext>
                  </a:extLst>
                </p14:cNvPr>
                <p14:cNvContentPartPr/>
                <p14:nvPr/>
              </p14:nvContentPartPr>
              <p14:xfrm>
                <a:off x="9345237" y="2915544"/>
                <a:ext cx="3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BCAC6E43-7430-4C4E-BBF4-ABBB13738B52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9327597" y="289790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DF5E3BE-D110-466A-A33B-71C3D3CA68F1}"/>
                    </a:ext>
                  </a:extLst>
                </p14:cNvPr>
                <p14:cNvContentPartPr/>
                <p14:nvPr/>
              </p14:nvContentPartPr>
              <p14:xfrm>
                <a:off x="9345237" y="2897184"/>
                <a:ext cx="55440" cy="1209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DF5E3BE-D110-466A-A33B-71C3D3CA68F1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327597" y="2879184"/>
                  <a:ext cx="9108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71F890BE-13E1-47EF-AD76-98D231FFB1F6}"/>
                    </a:ext>
                  </a:extLst>
                </p14:cNvPr>
                <p14:cNvContentPartPr/>
                <p14:nvPr/>
              </p14:nvContentPartPr>
              <p14:xfrm>
                <a:off x="9338037" y="3024264"/>
                <a:ext cx="94320" cy="169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71F890BE-13E1-47EF-AD76-98D231FFB1F6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9320037" y="3006264"/>
                  <a:ext cx="12996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42BBF7D-45E6-4A5C-AF2B-7F8BDA370A9F}"/>
                    </a:ext>
                  </a:extLst>
                </p14:cNvPr>
                <p14:cNvContentPartPr/>
                <p14:nvPr/>
              </p14:nvContentPartPr>
              <p14:xfrm>
                <a:off x="9339117" y="2836704"/>
                <a:ext cx="88560" cy="21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42BBF7D-45E6-4A5C-AF2B-7F8BDA370A9F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9321117" y="2819064"/>
                  <a:ext cx="124200" cy="3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1BB1D9C-F699-4351-8E10-BB8BE18A9092}"/>
                  </a:ext>
                </a:extLst>
              </p14:cNvPr>
              <p14:cNvContentPartPr/>
              <p14:nvPr/>
            </p14:nvContentPartPr>
            <p14:xfrm>
              <a:off x="6401877" y="902434"/>
              <a:ext cx="21600" cy="194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1BB1D9C-F699-4351-8E10-BB8BE18A9092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6392877" y="893794"/>
                <a:ext cx="39240" cy="3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1D367359-95A6-4ED0-AF73-84E4A34DDC69}"/>
              </a:ext>
            </a:extLst>
          </p:cNvPr>
          <p:cNvGrpSpPr/>
          <p:nvPr/>
        </p:nvGrpSpPr>
        <p:grpSpPr>
          <a:xfrm>
            <a:off x="2620077" y="1586434"/>
            <a:ext cx="99360" cy="407520"/>
            <a:chOff x="2620077" y="1586434"/>
            <a:chExt cx="99360" cy="40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E0E69BE-0E08-481B-B40B-F00A86F68CE2}"/>
                    </a:ext>
                  </a:extLst>
                </p14:cNvPr>
                <p14:cNvContentPartPr/>
                <p14:nvPr/>
              </p14:nvContentPartPr>
              <p14:xfrm>
                <a:off x="2631597" y="1919074"/>
                <a:ext cx="14400" cy="356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E0E69BE-0E08-481B-B40B-F00A86F68CE2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622597" y="1910434"/>
                  <a:ext cx="320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29DC342-59F6-42C1-9F18-FBF480253CE7}"/>
                    </a:ext>
                  </a:extLst>
                </p14:cNvPr>
                <p14:cNvContentPartPr/>
                <p14:nvPr/>
              </p14:nvContentPartPr>
              <p14:xfrm>
                <a:off x="2620077" y="1586434"/>
                <a:ext cx="99360" cy="407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29DC342-59F6-42C1-9F18-FBF480253CE7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2611437" y="1577434"/>
                  <a:ext cx="117000" cy="42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D601869D-54B4-402B-B213-BAF0212E7F89}"/>
                  </a:ext>
                </a:extLst>
              </p14:cNvPr>
              <p14:cNvContentPartPr/>
              <p14:nvPr/>
            </p14:nvContentPartPr>
            <p14:xfrm>
              <a:off x="6440757" y="5401889"/>
              <a:ext cx="23400" cy="16776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D601869D-54B4-402B-B213-BAF0212E7F89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6432117" y="5393249"/>
                <a:ext cx="41040" cy="18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8" name="Group 197">
            <a:extLst>
              <a:ext uri="{FF2B5EF4-FFF2-40B4-BE49-F238E27FC236}">
                <a16:creationId xmlns:a16="http://schemas.microsoft.com/office/drawing/2014/main" id="{9B1E1B39-9098-40C2-9A40-D1B884E9E98A}"/>
              </a:ext>
            </a:extLst>
          </p:cNvPr>
          <p:cNvGrpSpPr/>
          <p:nvPr/>
        </p:nvGrpSpPr>
        <p:grpSpPr>
          <a:xfrm>
            <a:off x="6272637" y="5344289"/>
            <a:ext cx="281160" cy="195120"/>
            <a:chOff x="6272637" y="5344289"/>
            <a:chExt cx="281160" cy="19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ABFE5786-60A5-4ECC-A98E-3D4A569093C6}"/>
                    </a:ext>
                  </a:extLst>
                </p14:cNvPr>
                <p14:cNvContentPartPr/>
                <p14:nvPr/>
              </p14:nvContentPartPr>
              <p14:xfrm>
                <a:off x="6440397" y="5344289"/>
                <a:ext cx="113400" cy="195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ABFE5786-60A5-4ECC-A98E-3D4A569093C6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431397" y="5335289"/>
                  <a:ext cx="1310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40005F3-4292-416D-B10F-3C1955061E09}"/>
                    </a:ext>
                  </a:extLst>
                </p14:cNvPr>
                <p14:cNvContentPartPr/>
                <p14:nvPr/>
              </p14:nvContentPartPr>
              <p14:xfrm>
                <a:off x="6272637" y="5426369"/>
                <a:ext cx="90360" cy="90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40005F3-4292-416D-B10F-3C1955061E09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263637" y="5417729"/>
                  <a:ext cx="108000" cy="26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BFC0759C-E32B-41C5-8963-E9BD2E75599E}"/>
                  </a:ext>
                </a:extLst>
              </p14:cNvPr>
              <p14:cNvContentPartPr/>
              <p14:nvPr/>
            </p14:nvContentPartPr>
            <p14:xfrm>
              <a:off x="6289557" y="5389289"/>
              <a:ext cx="2520" cy="8712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BFC0759C-E32B-41C5-8963-E9BD2E75599E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6280557" y="5380289"/>
                <a:ext cx="20160" cy="10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2" name="Group 221">
            <a:extLst>
              <a:ext uri="{FF2B5EF4-FFF2-40B4-BE49-F238E27FC236}">
                <a16:creationId xmlns:a16="http://schemas.microsoft.com/office/drawing/2014/main" id="{6C914D25-8A48-462F-AFAC-7BEC753CB852}"/>
              </a:ext>
            </a:extLst>
          </p:cNvPr>
          <p:cNvGrpSpPr/>
          <p:nvPr/>
        </p:nvGrpSpPr>
        <p:grpSpPr>
          <a:xfrm>
            <a:off x="6598797" y="5526449"/>
            <a:ext cx="193320" cy="131760"/>
            <a:chOff x="6598797" y="5526449"/>
            <a:chExt cx="193320" cy="13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3FAEED5C-5661-4663-A5D2-1FF97F6CAC8C}"/>
                    </a:ext>
                  </a:extLst>
                </p14:cNvPr>
                <p14:cNvContentPartPr/>
                <p14:nvPr/>
              </p14:nvContentPartPr>
              <p14:xfrm>
                <a:off x="6618957" y="5553089"/>
                <a:ext cx="18360" cy="928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3FAEED5C-5661-4663-A5D2-1FF97F6CAC8C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610317" y="5544449"/>
                  <a:ext cx="36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96501D3C-7AFC-458B-A681-E1CB8A191771}"/>
                    </a:ext>
                  </a:extLst>
                </p14:cNvPr>
                <p14:cNvContentPartPr/>
                <p14:nvPr/>
              </p14:nvContentPartPr>
              <p14:xfrm>
                <a:off x="6598797" y="5526449"/>
                <a:ext cx="92160" cy="1281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96501D3C-7AFC-458B-A681-E1CB8A191771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590157" y="5517809"/>
                  <a:ext cx="1098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F5C590B6-79D8-4D19-8B7D-4ABCCCF732B2}"/>
                    </a:ext>
                  </a:extLst>
                </p14:cNvPr>
                <p14:cNvContentPartPr/>
                <p14:nvPr/>
              </p14:nvContentPartPr>
              <p14:xfrm>
                <a:off x="6733437" y="5545529"/>
                <a:ext cx="2520" cy="745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F5C590B6-79D8-4D19-8B7D-4ABCCCF732B2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724797" y="5536889"/>
                  <a:ext cx="201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A821439-A141-4934-A1A9-FFD5CCF57558}"/>
                    </a:ext>
                  </a:extLst>
                </p14:cNvPr>
                <p14:cNvContentPartPr/>
                <p14:nvPr/>
              </p14:nvContentPartPr>
              <p14:xfrm>
                <a:off x="6735597" y="5545529"/>
                <a:ext cx="360" cy="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A821439-A141-4934-A1A9-FFD5CCF57558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726957" y="553688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38D80669-A66D-4472-8F9D-2E0BE7C763F8}"/>
                    </a:ext>
                  </a:extLst>
                </p14:cNvPr>
                <p14:cNvContentPartPr/>
                <p14:nvPr/>
              </p14:nvContentPartPr>
              <p14:xfrm>
                <a:off x="6707877" y="5538329"/>
                <a:ext cx="84240" cy="1198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38D80669-A66D-4472-8F9D-2E0BE7C763F8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698877" y="5529689"/>
                  <a:ext cx="101880" cy="13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A1FDE3AF-D9A0-4D74-899D-D4F61DF36407}"/>
              </a:ext>
            </a:extLst>
          </p:cNvPr>
          <p:cNvGrpSpPr/>
          <p:nvPr/>
        </p:nvGrpSpPr>
        <p:grpSpPr>
          <a:xfrm>
            <a:off x="6969237" y="5360489"/>
            <a:ext cx="854280" cy="295200"/>
            <a:chOff x="6969237" y="5360489"/>
            <a:chExt cx="85428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BFA8AA4F-5DA9-4031-A3DD-DED0FF326D72}"/>
                    </a:ext>
                  </a:extLst>
                </p14:cNvPr>
                <p14:cNvContentPartPr/>
                <p14:nvPr/>
              </p14:nvContentPartPr>
              <p14:xfrm>
                <a:off x="6969237" y="5382449"/>
                <a:ext cx="61200" cy="2329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BFA8AA4F-5DA9-4031-A3DD-DED0FF326D72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960597" y="5373809"/>
                  <a:ext cx="7884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106F74BE-D42F-424F-A7A7-7F2C61939C4A}"/>
                    </a:ext>
                  </a:extLst>
                </p14:cNvPr>
                <p14:cNvContentPartPr/>
                <p14:nvPr/>
              </p14:nvContentPartPr>
              <p14:xfrm>
                <a:off x="7130877" y="5454089"/>
                <a:ext cx="9000" cy="957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106F74BE-D42F-424F-A7A7-7F2C61939C4A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121877" y="5445449"/>
                  <a:ext cx="2664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1C7B46EE-4BA5-43D5-BC07-9B131C79E7B6}"/>
                    </a:ext>
                  </a:extLst>
                </p14:cNvPr>
                <p14:cNvContentPartPr/>
                <p14:nvPr/>
              </p14:nvContentPartPr>
              <p14:xfrm>
                <a:off x="7076877" y="5541929"/>
                <a:ext cx="99000" cy="280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1C7B46EE-4BA5-43D5-BC07-9B131C79E7B6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067877" y="5532929"/>
                  <a:ext cx="1166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DC28921-8897-4EE8-B348-81081C657E5B}"/>
                    </a:ext>
                  </a:extLst>
                </p14:cNvPr>
                <p14:cNvContentPartPr/>
                <p14:nvPr/>
              </p14:nvContentPartPr>
              <p14:xfrm>
                <a:off x="7109637" y="5392889"/>
                <a:ext cx="89280" cy="252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DC28921-8897-4EE8-B348-81081C657E5B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100997" y="5384249"/>
                  <a:ext cx="1069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FE0B48B2-B4FF-47C2-8745-5C24AF5DB368}"/>
                    </a:ext>
                  </a:extLst>
                </p14:cNvPr>
                <p14:cNvContentPartPr/>
                <p14:nvPr/>
              </p14:nvContentPartPr>
              <p14:xfrm>
                <a:off x="7273797" y="5513129"/>
                <a:ext cx="2520" cy="763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FE0B48B2-B4FF-47C2-8745-5C24AF5DB368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265157" y="5504489"/>
                  <a:ext cx="2016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75F118E2-2814-4994-9449-055ECBB8EED1}"/>
                    </a:ext>
                  </a:extLst>
                </p14:cNvPr>
                <p14:cNvContentPartPr/>
                <p14:nvPr/>
              </p14:nvContentPartPr>
              <p14:xfrm>
                <a:off x="7314117" y="5506649"/>
                <a:ext cx="3600" cy="748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75F118E2-2814-4994-9449-055ECBB8EED1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305477" y="5497649"/>
                  <a:ext cx="2124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7D637A59-C564-49E1-BB59-293A33C2F4B9}"/>
                    </a:ext>
                  </a:extLst>
                </p14:cNvPr>
                <p14:cNvContentPartPr/>
                <p14:nvPr/>
              </p14:nvContentPartPr>
              <p14:xfrm>
                <a:off x="7238877" y="5633369"/>
                <a:ext cx="79920" cy="223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7D637A59-C564-49E1-BB59-293A33C2F4B9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230237" y="5624369"/>
                  <a:ext cx="975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428AED9E-A75E-41DF-A0AC-DB59D098FD73}"/>
                    </a:ext>
                  </a:extLst>
                </p14:cNvPr>
                <p14:cNvContentPartPr/>
                <p14:nvPr/>
              </p14:nvContentPartPr>
              <p14:xfrm>
                <a:off x="7243197" y="5462729"/>
                <a:ext cx="96840" cy="32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428AED9E-A75E-41DF-A0AC-DB59D098FD73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234197" y="5453729"/>
                  <a:ext cx="114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1384BEAE-4E94-41A9-B343-4B93A9B23400}"/>
                    </a:ext>
                  </a:extLst>
                </p14:cNvPr>
                <p14:cNvContentPartPr/>
                <p14:nvPr/>
              </p14:nvContentPartPr>
              <p14:xfrm>
                <a:off x="7433997" y="5478929"/>
                <a:ext cx="59760" cy="54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1384BEAE-4E94-41A9-B343-4B93A9B23400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424997" y="5469929"/>
                  <a:ext cx="774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4A119B8A-2200-4858-AD6E-02DB26AA9D73}"/>
                    </a:ext>
                  </a:extLst>
                </p14:cNvPr>
                <p14:cNvContentPartPr/>
                <p14:nvPr/>
              </p14:nvContentPartPr>
              <p14:xfrm>
                <a:off x="7530477" y="5443649"/>
                <a:ext cx="9720" cy="1252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4A119B8A-2200-4858-AD6E-02DB26AA9D73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521477" y="5434649"/>
                  <a:ext cx="273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948116AA-3255-4E48-A10D-B52B2BF1D9E4}"/>
                    </a:ext>
                  </a:extLst>
                </p14:cNvPr>
                <p14:cNvContentPartPr/>
                <p14:nvPr/>
              </p14:nvContentPartPr>
              <p14:xfrm>
                <a:off x="7497357" y="5557049"/>
                <a:ext cx="73440" cy="241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948116AA-3255-4E48-A10D-B52B2BF1D9E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488717" y="5548409"/>
                  <a:ext cx="910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6A7A9790-35CE-4729-A23A-E2C9193B724B}"/>
                    </a:ext>
                  </a:extLst>
                </p14:cNvPr>
                <p14:cNvContentPartPr/>
                <p14:nvPr/>
              </p14:nvContentPartPr>
              <p14:xfrm>
                <a:off x="7478277" y="5370209"/>
                <a:ext cx="92520" cy="183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6A7A9790-35CE-4729-A23A-E2C9193B724B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7469637" y="5361209"/>
                  <a:ext cx="110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786DB74C-875C-4184-8C94-D1563AFC66DB}"/>
                    </a:ext>
                  </a:extLst>
                </p14:cNvPr>
                <p14:cNvContentPartPr/>
                <p14:nvPr/>
              </p14:nvContentPartPr>
              <p14:xfrm>
                <a:off x="7625517" y="5543729"/>
                <a:ext cx="14040" cy="806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786DB74C-875C-4184-8C94-D1563AFC66DB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7616877" y="5534729"/>
                  <a:ext cx="316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55D84D30-C5F1-4E75-A5C1-16E28E270DE7}"/>
                    </a:ext>
                  </a:extLst>
                </p14:cNvPr>
                <p14:cNvContentPartPr/>
                <p14:nvPr/>
              </p14:nvContentPartPr>
              <p14:xfrm>
                <a:off x="7608237" y="5594129"/>
                <a:ext cx="55080" cy="327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55D84D30-C5F1-4E75-A5C1-16E28E270DE7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7599237" y="5585489"/>
                  <a:ext cx="727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A67F1D11-5F41-40B3-8D4A-66BFBED05E91}"/>
                    </a:ext>
                  </a:extLst>
                </p14:cNvPr>
                <p14:cNvContentPartPr/>
                <p14:nvPr/>
              </p14:nvContentPartPr>
              <p14:xfrm>
                <a:off x="7611117" y="5516369"/>
                <a:ext cx="59400" cy="144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A67F1D11-5F41-40B3-8D4A-66BFBED05E91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7602117" y="5507369"/>
                  <a:ext cx="770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D53B7994-3283-405F-84B2-D3E0520D857E}"/>
                    </a:ext>
                  </a:extLst>
                </p14:cNvPr>
                <p14:cNvContentPartPr/>
                <p14:nvPr/>
              </p14:nvContentPartPr>
              <p14:xfrm>
                <a:off x="7759077" y="5360489"/>
                <a:ext cx="64440" cy="2674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D53B7994-3283-405F-84B2-D3E0520D857E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750437" y="5351849"/>
                  <a:ext cx="82080" cy="28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C9EBBA06-BD2D-4DA2-9E74-57702E7EA72E}"/>
              </a:ext>
            </a:extLst>
          </p:cNvPr>
          <p:cNvGrpSpPr/>
          <p:nvPr/>
        </p:nvGrpSpPr>
        <p:grpSpPr>
          <a:xfrm>
            <a:off x="7873557" y="5387849"/>
            <a:ext cx="1222200" cy="330840"/>
            <a:chOff x="7873557" y="5387849"/>
            <a:chExt cx="1222200" cy="33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5181D1BB-6768-4E33-B90F-50E86F0CBD74}"/>
                    </a:ext>
                  </a:extLst>
                </p14:cNvPr>
                <p14:cNvContentPartPr/>
                <p14:nvPr/>
              </p14:nvContentPartPr>
              <p14:xfrm>
                <a:off x="7930797" y="5413049"/>
                <a:ext cx="39600" cy="1566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5181D1BB-6768-4E33-B90F-50E86F0CBD74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7922157" y="5404409"/>
                  <a:ext cx="572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34C96D85-E037-468D-8DD2-DFAF924AFDDB}"/>
                    </a:ext>
                  </a:extLst>
                </p14:cNvPr>
                <p14:cNvContentPartPr/>
                <p14:nvPr/>
              </p14:nvContentPartPr>
              <p14:xfrm>
                <a:off x="7873557" y="5494769"/>
                <a:ext cx="167760" cy="129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34C96D85-E037-468D-8DD2-DFAF924AFDDB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7864917" y="5486129"/>
                  <a:ext cx="1854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F503994A-C94A-47AF-B7E3-FE2BA57687CF}"/>
                    </a:ext>
                  </a:extLst>
                </p14:cNvPr>
                <p14:cNvContentPartPr/>
                <p14:nvPr/>
              </p14:nvContentPartPr>
              <p14:xfrm>
                <a:off x="8090997" y="5437889"/>
                <a:ext cx="28800" cy="1612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F503994A-C94A-47AF-B7E3-FE2BA57687CF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8081997" y="5428889"/>
                  <a:ext cx="464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C52DD2F3-951F-4C65-8866-A04BDA9717CE}"/>
                    </a:ext>
                  </a:extLst>
                </p14:cNvPr>
                <p14:cNvContentPartPr/>
                <p14:nvPr/>
              </p14:nvContentPartPr>
              <p14:xfrm>
                <a:off x="8096037" y="5387849"/>
                <a:ext cx="135720" cy="20484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C52DD2F3-951F-4C65-8866-A04BDA9717CE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8087397" y="5378849"/>
                  <a:ext cx="15336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3BBE8A31-0A23-45CA-9FD6-BE9E3F5C8F99}"/>
                    </a:ext>
                  </a:extLst>
                </p14:cNvPr>
                <p14:cNvContentPartPr/>
                <p14:nvPr/>
              </p14:nvContentPartPr>
              <p14:xfrm>
                <a:off x="8274237" y="5545529"/>
                <a:ext cx="3600" cy="1011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3BBE8A31-0A23-45CA-9FD6-BE9E3F5C8F99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8265237" y="5536889"/>
                  <a:ext cx="212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32CEACD1-A38E-4F62-A957-06E6114914ED}"/>
                    </a:ext>
                  </a:extLst>
                </p14:cNvPr>
                <p14:cNvContentPartPr/>
                <p14:nvPr/>
              </p14:nvContentPartPr>
              <p14:xfrm>
                <a:off x="8241837" y="5538329"/>
                <a:ext cx="82080" cy="1238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32CEACD1-A38E-4F62-A957-06E6114914ED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8233197" y="5529689"/>
                  <a:ext cx="997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CFF20A83-99A6-4163-A0BC-D6D3189F38F1}"/>
                    </a:ext>
                  </a:extLst>
                </p14:cNvPr>
                <p14:cNvContentPartPr/>
                <p14:nvPr/>
              </p14:nvContentPartPr>
              <p14:xfrm>
                <a:off x="8375397" y="5570369"/>
                <a:ext cx="88920" cy="1022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CFF20A83-99A6-4163-A0BC-D6D3189F38F1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8366397" y="5561729"/>
                  <a:ext cx="10656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D364AE8A-70BF-44D1-A397-C566CC9F8C5C}"/>
                    </a:ext>
                  </a:extLst>
                </p14:cNvPr>
                <p14:cNvContentPartPr/>
                <p14:nvPr/>
              </p14:nvContentPartPr>
              <p14:xfrm>
                <a:off x="8583477" y="5431409"/>
                <a:ext cx="360" cy="1260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D364AE8A-70BF-44D1-A397-C566CC9F8C5C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8574837" y="5422409"/>
                  <a:ext cx="180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1F1E5886-095E-4284-8F52-B49293F8DC67}"/>
                    </a:ext>
                  </a:extLst>
                </p14:cNvPr>
                <p14:cNvContentPartPr/>
                <p14:nvPr/>
              </p14:nvContentPartPr>
              <p14:xfrm>
                <a:off x="8530557" y="5590529"/>
                <a:ext cx="77760" cy="198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1F1E5886-095E-4284-8F52-B49293F8DC67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8521917" y="5581529"/>
                  <a:ext cx="954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78AB21D4-3364-4B42-920D-D5F88350F4F5}"/>
                    </a:ext>
                  </a:extLst>
                </p14:cNvPr>
                <p14:cNvContentPartPr/>
                <p14:nvPr/>
              </p14:nvContentPartPr>
              <p14:xfrm>
                <a:off x="8502117" y="5402609"/>
                <a:ext cx="132840" cy="450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78AB21D4-3364-4B42-920D-D5F88350F4F5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8493117" y="5393969"/>
                  <a:ext cx="1504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8A4AF9C7-3788-470C-BA15-0578A46E2100}"/>
                    </a:ext>
                  </a:extLst>
                </p14:cNvPr>
                <p14:cNvContentPartPr/>
                <p14:nvPr/>
              </p14:nvContentPartPr>
              <p14:xfrm>
                <a:off x="8642877" y="5571449"/>
                <a:ext cx="1440" cy="784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8A4AF9C7-3788-470C-BA15-0578A46E2100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634237" y="5562449"/>
                  <a:ext cx="1908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3B68CA1C-1AAF-46E3-A204-B53BC72F26ED}"/>
                    </a:ext>
                  </a:extLst>
                </p14:cNvPr>
                <p14:cNvContentPartPr/>
                <p14:nvPr/>
              </p14:nvContentPartPr>
              <p14:xfrm>
                <a:off x="8685357" y="5558129"/>
                <a:ext cx="360" cy="1105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3B68CA1C-1AAF-46E3-A204-B53BC72F26ED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8676357" y="5549129"/>
                  <a:ext cx="180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9C4952B0-B3CE-4775-9A7F-AA6DE001627C}"/>
                    </a:ext>
                  </a:extLst>
                </p14:cNvPr>
                <p14:cNvContentPartPr/>
                <p14:nvPr/>
              </p14:nvContentPartPr>
              <p14:xfrm>
                <a:off x="8633517" y="5699249"/>
                <a:ext cx="65160" cy="194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9C4952B0-B3CE-4775-9A7F-AA6DE001627C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8624517" y="5690249"/>
                  <a:ext cx="828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BABBE99B-FCD8-4A65-9DA5-C3D4B718A24E}"/>
                    </a:ext>
                  </a:extLst>
                </p14:cNvPr>
                <p14:cNvContentPartPr/>
                <p14:nvPr/>
              </p14:nvContentPartPr>
              <p14:xfrm>
                <a:off x="8641797" y="5514209"/>
                <a:ext cx="55440" cy="612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BABBE99B-FCD8-4A65-9DA5-C3D4B718A24E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8633157" y="5505209"/>
                  <a:ext cx="730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A9AF3050-F28C-44F1-8BF2-45FA22325CCF}"/>
                    </a:ext>
                  </a:extLst>
                </p14:cNvPr>
                <p14:cNvContentPartPr/>
                <p14:nvPr/>
              </p14:nvContentPartPr>
              <p14:xfrm>
                <a:off x="8839437" y="5466329"/>
                <a:ext cx="18720" cy="1299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A9AF3050-F28C-44F1-8BF2-45FA22325CCF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8830797" y="5457689"/>
                  <a:ext cx="3636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14F8F87B-0999-4E0D-B849-68C34D796FC4}"/>
                    </a:ext>
                  </a:extLst>
                </p14:cNvPr>
                <p14:cNvContentPartPr/>
                <p14:nvPr/>
              </p14:nvContentPartPr>
              <p14:xfrm>
                <a:off x="8771037" y="5530409"/>
                <a:ext cx="165240" cy="1944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14F8F87B-0999-4E0D-B849-68C34D796FC4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8762397" y="5521409"/>
                  <a:ext cx="1828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F1968F84-1123-4845-8047-C62AEC976140}"/>
                    </a:ext>
                  </a:extLst>
                </p14:cNvPr>
                <p14:cNvContentPartPr/>
                <p14:nvPr/>
              </p14:nvContentPartPr>
              <p14:xfrm>
                <a:off x="8979837" y="5480009"/>
                <a:ext cx="360" cy="1566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F1968F84-1123-4845-8047-C62AEC976140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970837" y="5471009"/>
                  <a:ext cx="180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72496B3F-9262-4EEB-914B-C547D023B35A}"/>
                    </a:ext>
                  </a:extLst>
                </p14:cNvPr>
                <p14:cNvContentPartPr/>
                <p14:nvPr/>
              </p14:nvContentPartPr>
              <p14:xfrm>
                <a:off x="8964717" y="5429969"/>
                <a:ext cx="131040" cy="18396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72496B3F-9262-4EEB-914B-C547D023B35A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8955717" y="5420969"/>
                  <a:ext cx="148680" cy="20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E770A71E-ADF0-4C82-9D01-0EFDB55F62D2}"/>
              </a:ext>
            </a:extLst>
          </p:cNvPr>
          <p:cNvGrpSpPr/>
          <p:nvPr/>
        </p:nvGrpSpPr>
        <p:grpSpPr>
          <a:xfrm>
            <a:off x="9132477" y="5594849"/>
            <a:ext cx="205920" cy="119880"/>
            <a:chOff x="9132477" y="5594849"/>
            <a:chExt cx="205920" cy="11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978435B9-353B-420C-BEB8-DB2727C0AE90}"/>
                    </a:ext>
                  </a:extLst>
                </p14:cNvPr>
                <p14:cNvContentPartPr/>
                <p14:nvPr/>
              </p14:nvContentPartPr>
              <p14:xfrm>
                <a:off x="9132477" y="5612849"/>
                <a:ext cx="101880" cy="1018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978435B9-353B-420C-BEB8-DB2727C0AE90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9123837" y="5603849"/>
                  <a:ext cx="11952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03BCBAA3-90A4-4629-86F6-6A77E24A75AD}"/>
                    </a:ext>
                  </a:extLst>
                </p14:cNvPr>
                <p14:cNvContentPartPr/>
                <p14:nvPr/>
              </p14:nvContentPartPr>
              <p14:xfrm>
                <a:off x="9262797" y="5621849"/>
                <a:ext cx="10800" cy="7200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03BCBAA3-90A4-4629-86F6-6A77E24A75AD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9253797" y="5613209"/>
                  <a:ext cx="2844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9E492B2C-DBD9-423B-B533-C8687E5DA50D}"/>
                    </a:ext>
                  </a:extLst>
                </p14:cNvPr>
                <p14:cNvContentPartPr/>
                <p14:nvPr/>
              </p14:nvContentPartPr>
              <p14:xfrm>
                <a:off x="9241557" y="5594849"/>
                <a:ext cx="96840" cy="1152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9E492B2C-DBD9-423B-B533-C8687E5DA50D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9232557" y="5585849"/>
                  <a:ext cx="114480" cy="13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4978CE1F-2AC1-424D-9FC9-77B9EEF178CE}"/>
              </a:ext>
            </a:extLst>
          </p:cNvPr>
          <p:cNvGrpSpPr/>
          <p:nvPr/>
        </p:nvGrpSpPr>
        <p:grpSpPr>
          <a:xfrm>
            <a:off x="9516597" y="5319809"/>
            <a:ext cx="885240" cy="374040"/>
            <a:chOff x="9516597" y="5319809"/>
            <a:chExt cx="8852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A0054072-F100-4643-B90D-49F7FBDBD3EC}"/>
                    </a:ext>
                  </a:extLst>
                </p14:cNvPr>
                <p14:cNvContentPartPr/>
                <p14:nvPr/>
              </p14:nvContentPartPr>
              <p14:xfrm>
                <a:off x="9516597" y="5449409"/>
                <a:ext cx="30600" cy="2026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A0054072-F100-4643-B90D-49F7FBDBD3EC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9507957" y="5440409"/>
                  <a:ext cx="482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2754B576-7894-4EE1-A71D-8A2EF4CD1D6F}"/>
                    </a:ext>
                  </a:extLst>
                </p14:cNvPr>
                <p14:cNvContentPartPr/>
                <p14:nvPr/>
              </p14:nvContentPartPr>
              <p14:xfrm>
                <a:off x="9633597" y="5486489"/>
                <a:ext cx="360" cy="12060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2754B576-7894-4EE1-A71D-8A2EF4CD1D6F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9624957" y="5477849"/>
                  <a:ext cx="1800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34D2DAAC-BB8B-4715-8E21-087F1895423B}"/>
                    </a:ext>
                  </a:extLst>
                </p14:cNvPr>
                <p14:cNvContentPartPr/>
                <p14:nvPr/>
              </p14:nvContentPartPr>
              <p14:xfrm>
                <a:off x="9604077" y="5585849"/>
                <a:ext cx="100080" cy="262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34D2DAAC-BB8B-4715-8E21-087F1895423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595077" y="5576849"/>
                  <a:ext cx="1177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F5CF0D92-DF51-44E3-82F9-51EF2D2401FC}"/>
                    </a:ext>
                  </a:extLst>
                </p14:cNvPr>
                <p14:cNvContentPartPr/>
                <p14:nvPr/>
              </p14:nvContentPartPr>
              <p14:xfrm>
                <a:off x="9618837" y="5446529"/>
                <a:ext cx="93600" cy="126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F5CF0D92-DF51-44E3-82F9-51EF2D2401FC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9609837" y="5437529"/>
                  <a:ext cx="1112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4BCBCCFB-18D6-4673-B6AE-AA8ED0BD0950}"/>
                    </a:ext>
                  </a:extLst>
                </p14:cNvPr>
                <p14:cNvContentPartPr/>
                <p14:nvPr/>
              </p14:nvContentPartPr>
              <p14:xfrm>
                <a:off x="9751317" y="5562449"/>
                <a:ext cx="4680" cy="770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4BCBCCFB-18D6-4673-B6AE-AA8ED0BD0950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9742317" y="5553449"/>
                  <a:ext cx="223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AD3BC6A7-8BDA-4307-81F0-E23C7156D106}"/>
                    </a:ext>
                  </a:extLst>
                </p14:cNvPr>
                <p14:cNvContentPartPr/>
                <p14:nvPr/>
              </p14:nvContentPartPr>
              <p14:xfrm>
                <a:off x="9791637" y="5536889"/>
                <a:ext cx="5760" cy="1080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AD3BC6A7-8BDA-4307-81F0-E23C7156D106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9782637" y="5528249"/>
                  <a:ext cx="234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AF9AED17-7823-4999-BCB6-675409E92601}"/>
                    </a:ext>
                  </a:extLst>
                </p14:cNvPr>
                <p14:cNvContentPartPr/>
                <p14:nvPr/>
              </p14:nvContentPartPr>
              <p14:xfrm>
                <a:off x="9730077" y="5677289"/>
                <a:ext cx="70200" cy="165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AF9AED17-7823-4999-BCB6-675409E92601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9721077" y="5668289"/>
                  <a:ext cx="878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9F8BCF1A-7421-463F-9CB8-ADE5C0F686A7}"/>
                    </a:ext>
                  </a:extLst>
                </p14:cNvPr>
                <p14:cNvContentPartPr/>
                <p14:nvPr/>
              </p14:nvContentPartPr>
              <p14:xfrm>
                <a:off x="9695157" y="5492969"/>
                <a:ext cx="119880" cy="36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9F8BCF1A-7421-463F-9CB8-ADE5C0F686A7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9686157" y="5484329"/>
                  <a:ext cx="1375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B514CB15-8743-4A1A-B249-D6B9F8D1C55E}"/>
                    </a:ext>
                  </a:extLst>
                </p14:cNvPr>
                <p14:cNvContentPartPr/>
                <p14:nvPr/>
              </p14:nvContentPartPr>
              <p14:xfrm>
                <a:off x="9868677" y="5524649"/>
                <a:ext cx="102240" cy="183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B514CB15-8743-4A1A-B249-D6B9F8D1C55E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9860037" y="5516009"/>
                  <a:ext cx="1198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F4838AFF-2882-4F22-99D7-A3D348E29967}"/>
                    </a:ext>
                  </a:extLst>
                </p14:cNvPr>
                <p14:cNvContentPartPr/>
                <p14:nvPr/>
              </p14:nvContentPartPr>
              <p14:xfrm>
                <a:off x="10043637" y="5422769"/>
                <a:ext cx="11520" cy="1396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F4838AFF-2882-4F22-99D7-A3D348E29967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10034997" y="5413769"/>
                  <a:ext cx="291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A420B83F-9800-4354-84E1-94CCEB336841}"/>
                    </a:ext>
                  </a:extLst>
                </p14:cNvPr>
                <p14:cNvContentPartPr/>
                <p14:nvPr/>
              </p14:nvContentPartPr>
              <p14:xfrm>
                <a:off x="10004397" y="5555969"/>
                <a:ext cx="83160" cy="1944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A420B83F-9800-4354-84E1-94CCEB336841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9995757" y="5547329"/>
                  <a:ext cx="1008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930B9823-A6E6-45E0-9B6A-43A1D9AC0DA8}"/>
                    </a:ext>
                  </a:extLst>
                </p14:cNvPr>
                <p14:cNvContentPartPr/>
                <p14:nvPr/>
              </p14:nvContentPartPr>
              <p14:xfrm>
                <a:off x="10014117" y="5371289"/>
                <a:ext cx="114840" cy="108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930B9823-A6E6-45E0-9B6A-43A1D9AC0DA8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10005117" y="5362289"/>
                  <a:ext cx="13248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12C2682B-09A1-43CE-AC0D-5E3099ECF080}"/>
                    </a:ext>
                  </a:extLst>
                </p14:cNvPr>
                <p14:cNvContentPartPr/>
                <p14:nvPr/>
              </p14:nvContentPartPr>
              <p14:xfrm>
                <a:off x="10129317" y="5536889"/>
                <a:ext cx="1440" cy="813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12C2682B-09A1-43CE-AC0D-5E3099ECF080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10120677" y="5528249"/>
                  <a:ext cx="190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5A271DA4-21F5-4050-83E4-B090B9DB2B94}"/>
                    </a:ext>
                  </a:extLst>
                </p14:cNvPr>
                <p14:cNvContentPartPr/>
                <p14:nvPr/>
              </p14:nvContentPartPr>
              <p14:xfrm>
                <a:off x="10166757" y="5532209"/>
                <a:ext cx="1440" cy="896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5A271DA4-21F5-4050-83E4-B090B9DB2B94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10157757" y="5523569"/>
                  <a:ext cx="1908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1C56B338-B172-4C68-AB03-60E27D213CD1}"/>
                    </a:ext>
                  </a:extLst>
                </p14:cNvPr>
                <p14:cNvContentPartPr/>
                <p14:nvPr/>
              </p14:nvContentPartPr>
              <p14:xfrm>
                <a:off x="10183677" y="5531489"/>
                <a:ext cx="21600" cy="1015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1C56B338-B172-4C68-AB03-60E27D213CD1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10174677" y="5522489"/>
                  <a:ext cx="3924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E3C8F6DA-4DC8-4D6B-9BDA-57BC7A9BCCA9}"/>
                    </a:ext>
                  </a:extLst>
                </p14:cNvPr>
                <p14:cNvContentPartPr/>
                <p14:nvPr/>
              </p14:nvContentPartPr>
              <p14:xfrm>
                <a:off x="10107357" y="5663969"/>
                <a:ext cx="84960" cy="151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E3C8F6DA-4DC8-4D6B-9BDA-57BC7A9BCCA9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10098357" y="5654969"/>
                  <a:ext cx="1026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17DC0C31-E942-4CA4-8324-5D646B7EF592}"/>
                    </a:ext>
                  </a:extLst>
                </p14:cNvPr>
                <p14:cNvContentPartPr/>
                <p14:nvPr/>
              </p14:nvContentPartPr>
              <p14:xfrm>
                <a:off x="10116717" y="5487569"/>
                <a:ext cx="97560" cy="32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17DC0C31-E942-4CA4-8324-5D646B7EF592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10108077" y="5478569"/>
                  <a:ext cx="115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9DF633E3-84A8-4066-9C63-B07628B58648}"/>
                    </a:ext>
                  </a:extLst>
                </p14:cNvPr>
                <p14:cNvContentPartPr/>
                <p14:nvPr/>
              </p14:nvContentPartPr>
              <p14:xfrm>
                <a:off x="10316157" y="5319809"/>
                <a:ext cx="85680" cy="34740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9DF633E3-84A8-4066-9C63-B07628B58648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10307157" y="5310809"/>
                  <a:ext cx="103320" cy="36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DDFA0969-CB98-439C-AA0C-CA2457D78E91}"/>
              </a:ext>
            </a:extLst>
          </p:cNvPr>
          <p:cNvGrpSpPr/>
          <p:nvPr/>
        </p:nvGrpSpPr>
        <p:grpSpPr>
          <a:xfrm>
            <a:off x="10477077" y="5348249"/>
            <a:ext cx="659520" cy="421920"/>
            <a:chOff x="10477077" y="5348249"/>
            <a:chExt cx="659520" cy="42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BD21DB7D-39C9-4FE3-BA8F-A145F2897A41}"/>
                    </a:ext>
                  </a:extLst>
                </p14:cNvPr>
                <p14:cNvContentPartPr/>
                <p14:nvPr/>
              </p14:nvContentPartPr>
              <p14:xfrm>
                <a:off x="10490397" y="5496929"/>
                <a:ext cx="66600" cy="2628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BD21DB7D-39C9-4FE3-BA8F-A145F2897A41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10481757" y="5488289"/>
                  <a:ext cx="842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FD21C813-E1CF-4752-A088-C0630898C057}"/>
                    </a:ext>
                  </a:extLst>
                </p14:cNvPr>
                <p14:cNvContentPartPr/>
                <p14:nvPr/>
              </p14:nvContentPartPr>
              <p14:xfrm>
                <a:off x="10477077" y="5411249"/>
                <a:ext cx="87120" cy="2880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FD21C813-E1CF-4752-A088-C0630898C057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10468077" y="5402249"/>
                  <a:ext cx="1047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99717229-8E65-4868-AAE1-3708AF6744E6}"/>
                    </a:ext>
                  </a:extLst>
                </p14:cNvPr>
                <p14:cNvContentPartPr/>
                <p14:nvPr/>
              </p14:nvContentPartPr>
              <p14:xfrm>
                <a:off x="10680477" y="5348249"/>
                <a:ext cx="193320" cy="2628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99717229-8E65-4868-AAE1-3708AF6744E6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10671837" y="5339249"/>
                  <a:ext cx="2109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616F11A9-2308-42D5-ADFB-985460C84CB2}"/>
                    </a:ext>
                  </a:extLst>
                </p14:cNvPr>
                <p14:cNvContentPartPr/>
                <p14:nvPr/>
              </p14:nvContentPartPr>
              <p14:xfrm>
                <a:off x="10684797" y="5396849"/>
                <a:ext cx="245160" cy="22932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616F11A9-2308-42D5-ADFB-985460C84CB2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10675797" y="5388209"/>
                  <a:ext cx="26280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6CB9A7D1-DD79-4A6E-BE8D-710BD52BCD70}"/>
                    </a:ext>
                  </a:extLst>
                </p14:cNvPr>
                <p14:cNvContentPartPr/>
                <p14:nvPr/>
              </p14:nvContentPartPr>
              <p14:xfrm>
                <a:off x="10702797" y="5660009"/>
                <a:ext cx="106200" cy="1101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6CB9A7D1-DD79-4A6E-BE8D-710BD52BCD70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10694157" y="5651009"/>
                  <a:ext cx="12384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532CCE1D-634B-4284-B928-4D062E81C8BA}"/>
                    </a:ext>
                  </a:extLst>
                </p14:cNvPr>
                <p14:cNvContentPartPr/>
                <p14:nvPr/>
              </p14:nvContentPartPr>
              <p14:xfrm>
                <a:off x="10805397" y="5678009"/>
                <a:ext cx="121320" cy="8748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532CCE1D-634B-4284-B928-4D062E81C8BA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10796757" y="5669009"/>
                  <a:ext cx="13896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CB701457-B975-41F9-922C-D8D51B18733C}"/>
                    </a:ext>
                  </a:extLst>
                </p14:cNvPr>
                <p14:cNvContentPartPr/>
                <p14:nvPr/>
              </p14:nvContentPartPr>
              <p14:xfrm>
                <a:off x="10991877" y="5421689"/>
                <a:ext cx="111600" cy="11412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CB701457-B975-41F9-922C-D8D51B18733C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10983237" y="5412689"/>
                  <a:ext cx="1292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EB6C2260-AB5D-4920-8605-7BB82D3CF827}"/>
                    </a:ext>
                  </a:extLst>
                </p14:cNvPr>
                <p14:cNvContentPartPr/>
                <p14:nvPr/>
              </p14:nvContentPartPr>
              <p14:xfrm>
                <a:off x="10992957" y="5364449"/>
                <a:ext cx="99000" cy="612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EB6C2260-AB5D-4920-8605-7BB82D3CF827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10984317" y="5355809"/>
                  <a:ext cx="1166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43D20B6D-1D12-4DF8-9A2F-A4DE0BE1139D}"/>
                    </a:ext>
                  </a:extLst>
                </p14:cNvPr>
                <p14:cNvContentPartPr/>
                <p14:nvPr/>
              </p14:nvContentPartPr>
              <p14:xfrm>
                <a:off x="11020677" y="5411969"/>
                <a:ext cx="115920" cy="36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43D20B6D-1D12-4DF8-9A2F-A4DE0BE1139D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11011677" y="5403329"/>
                  <a:ext cx="133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646CB5CF-0487-4E57-89FB-5D9A27C28130}"/>
              </a:ext>
            </a:extLst>
          </p:cNvPr>
          <p:cNvGrpSpPr/>
          <p:nvPr/>
        </p:nvGrpSpPr>
        <p:grpSpPr>
          <a:xfrm>
            <a:off x="6226917" y="5903369"/>
            <a:ext cx="1203120" cy="343800"/>
            <a:chOff x="6226917" y="5903369"/>
            <a:chExt cx="1203120" cy="34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D87A5A4D-9814-4590-896B-AE017C86FBCC}"/>
                    </a:ext>
                  </a:extLst>
                </p14:cNvPr>
                <p14:cNvContentPartPr/>
                <p14:nvPr/>
              </p14:nvContentPartPr>
              <p14:xfrm>
                <a:off x="6226917" y="6012809"/>
                <a:ext cx="156960" cy="1764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D87A5A4D-9814-4590-896B-AE017C86FBCC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6218277" y="6004169"/>
                  <a:ext cx="1746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AE81DFBF-C2F1-4113-AF2F-EEB40985584E}"/>
                    </a:ext>
                  </a:extLst>
                </p14:cNvPr>
                <p14:cNvContentPartPr/>
                <p14:nvPr/>
              </p14:nvContentPartPr>
              <p14:xfrm>
                <a:off x="6481437" y="5957729"/>
                <a:ext cx="34200" cy="19152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AE81DFBF-C2F1-4113-AF2F-EEB40985584E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6472437" y="5948729"/>
                  <a:ext cx="518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6238D798-F2DB-404A-8A0F-9255F389D87C}"/>
                    </a:ext>
                  </a:extLst>
                </p14:cNvPr>
                <p14:cNvContentPartPr/>
                <p14:nvPr/>
              </p14:nvContentPartPr>
              <p14:xfrm>
                <a:off x="6456957" y="5903369"/>
                <a:ext cx="177120" cy="19656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6238D798-F2DB-404A-8A0F-9255F389D87C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6447957" y="5894369"/>
                  <a:ext cx="1947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EFD6BB36-149B-4805-BF5E-BF0AB36B756E}"/>
                    </a:ext>
                  </a:extLst>
                </p14:cNvPr>
                <p14:cNvContentPartPr/>
                <p14:nvPr/>
              </p14:nvContentPartPr>
              <p14:xfrm>
                <a:off x="6674037" y="6052769"/>
                <a:ext cx="28800" cy="8784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EFD6BB36-149B-4805-BF5E-BF0AB36B756E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6665397" y="6044129"/>
                  <a:ext cx="4644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13375FCB-5285-42F2-BE09-27F75F49A99E}"/>
                    </a:ext>
                  </a:extLst>
                </p14:cNvPr>
                <p14:cNvContentPartPr/>
                <p14:nvPr/>
              </p14:nvContentPartPr>
              <p14:xfrm>
                <a:off x="6671157" y="6016409"/>
                <a:ext cx="153000" cy="15228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13375FCB-5285-42F2-BE09-27F75F49A99E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6662157" y="6007769"/>
                  <a:ext cx="17064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A86E113E-4AD3-40FA-9DFD-035600D18C73}"/>
                    </a:ext>
                  </a:extLst>
                </p14:cNvPr>
                <p14:cNvContentPartPr/>
                <p14:nvPr/>
              </p14:nvContentPartPr>
              <p14:xfrm>
                <a:off x="6859077" y="6078689"/>
                <a:ext cx="14400" cy="8316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A86E113E-4AD3-40FA-9DFD-035600D18C73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6850077" y="6070049"/>
                  <a:ext cx="3204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FA3E224C-7D1B-44DB-97EA-DAB2E1A7D92D}"/>
                    </a:ext>
                  </a:extLst>
                </p14:cNvPr>
                <p14:cNvContentPartPr/>
                <p14:nvPr/>
              </p14:nvContentPartPr>
              <p14:xfrm>
                <a:off x="6859437" y="6035849"/>
                <a:ext cx="111960" cy="14508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FA3E224C-7D1B-44DB-97EA-DAB2E1A7D92D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6850797" y="6026849"/>
                  <a:ext cx="12960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5B041879-D476-40E3-BA9A-061B3E844E26}"/>
                    </a:ext>
                  </a:extLst>
                </p14:cNvPr>
                <p14:cNvContentPartPr/>
                <p14:nvPr/>
              </p14:nvContentPartPr>
              <p14:xfrm>
                <a:off x="7160397" y="5994449"/>
                <a:ext cx="15840" cy="13716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5B041879-D476-40E3-BA9A-061B3E844E26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7151757" y="5985809"/>
                  <a:ext cx="334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4F5282EA-4029-4AD5-9397-8DF70A8AE490}"/>
                    </a:ext>
                  </a:extLst>
                </p14:cNvPr>
                <p14:cNvContentPartPr/>
                <p14:nvPr/>
              </p14:nvContentPartPr>
              <p14:xfrm>
                <a:off x="7128717" y="6131969"/>
                <a:ext cx="113760" cy="1260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4F5282EA-4029-4AD5-9397-8DF70A8AE490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7119717" y="6123329"/>
                  <a:ext cx="1314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92D4BCF2-8021-4C11-B69A-CE74091818B1}"/>
                    </a:ext>
                  </a:extLst>
                </p14:cNvPr>
                <p14:cNvContentPartPr/>
                <p14:nvPr/>
              </p14:nvContentPartPr>
              <p14:xfrm>
                <a:off x="7075797" y="5959169"/>
                <a:ext cx="202680" cy="1584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92D4BCF2-8021-4C11-B69A-CE74091818B1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7066797" y="5950169"/>
                  <a:ext cx="2203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47F6B772-E5F5-4976-880C-43D61531BB1E}"/>
                    </a:ext>
                  </a:extLst>
                </p14:cNvPr>
                <p14:cNvContentPartPr/>
                <p14:nvPr/>
              </p14:nvContentPartPr>
              <p14:xfrm>
                <a:off x="7356597" y="6120809"/>
                <a:ext cx="18360" cy="9576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47F6B772-E5F5-4976-880C-43D61531BB1E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7347597" y="6111809"/>
                  <a:ext cx="360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5906EAA8-7399-4499-A8FD-EE44B426187C}"/>
                    </a:ext>
                  </a:extLst>
                </p14:cNvPr>
                <p14:cNvContentPartPr/>
                <p14:nvPr/>
              </p14:nvContentPartPr>
              <p14:xfrm>
                <a:off x="7329957" y="6229529"/>
                <a:ext cx="84240" cy="1764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5906EAA8-7399-4499-A8FD-EE44B426187C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7321317" y="6220529"/>
                  <a:ext cx="1018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826BEF2E-7B28-44A5-849E-4DC03362194D}"/>
                    </a:ext>
                  </a:extLst>
                </p14:cNvPr>
                <p14:cNvContentPartPr/>
                <p14:nvPr/>
              </p14:nvContentPartPr>
              <p14:xfrm>
                <a:off x="7309797" y="6095609"/>
                <a:ext cx="120240" cy="1116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826BEF2E-7B28-44A5-849E-4DC03362194D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7301157" y="6086609"/>
                  <a:ext cx="137880" cy="2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D898159D-6EE1-4D07-9B5D-71133A734BF7}"/>
              </a:ext>
            </a:extLst>
          </p:cNvPr>
          <p:cNvGrpSpPr/>
          <p:nvPr/>
        </p:nvGrpSpPr>
        <p:grpSpPr>
          <a:xfrm>
            <a:off x="7615077" y="5954849"/>
            <a:ext cx="741960" cy="261720"/>
            <a:chOff x="7615077" y="5954849"/>
            <a:chExt cx="741960" cy="26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BD818A55-B630-4D67-8441-4010365EEF56}"/>
                    </a:ext>
                  </a:extLst>
                </p14:cNvPr>
                <p14:cNvContentPartPr/>
                <p14:nvPr/>
              </p14:nvContentPartPr>
              <p14:xfrm>
                <a:off x="7649997" y="6074009"/>
                <a:ext cx="9720" cy="9468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BD818A55-B630-4D67-8441-4010365EEF56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7641357" y="6065009"/>
                  <a:ext cx="2736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E48AA9F4-CE70-4742-9AC2-E04CD320D8CC}"/>
                    </a:ext>
                  </a:extLst>
                </p14:cNvPr>
                <p14:cNvContentPartPr/>
                <p14:nvPr/>
              </p14:nvContentPartPr>
              <p14:xfrm>
                <a:off x="7615077" y="6110009"/>
                <a:ext cx="93600" cy="1260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E48AA9F4-CE70-4742-9AC2-E04CD320D8CC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7606437" y="6101369"/>
                  <a:ext cx="1112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6BA61729-355E-4D5B-A7AC-8B57A4201936}"/>
                    </a:ext>
                  </a:extLst>
                </p14:cNvPr>
                <p14:cNvContentPartPr/>
                <p14:nvPr/>
              </p14:nvContentPartPr>
              <p14:xfrm>
                <a:off x="7822797" y="5954849"/>
                <a:ext cx="108360" cy="26172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6BA61729-355E-4D5B-A7AC-8B57A4201936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7813797" y="5945849"/>
                  <a:ext cx="12600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E84DB11B-24C1-48D1-A013-A723A19BBBA6}"/>
                    </a:ext>
                  </a:extLst>
                </p14:cNvPr>
                <p14:cNvContentPartPr/>
                <p14:nvPr/>
              </p14:nvContentPartPr>
              <p14:xfrm>
                <a:off x="7953477" y="5981129"/>
                <a:ext cx="142920" cy="18792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E84DB11B-24C1-48D1-A013-A723A19BBBA6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7944477" y="5972489"/>
                  <a:ext cx="16056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26679AD3-247E-4741-A7A5-81B494536D8F}"/>
                    </a:ext>
                  </a:extLst>
                </p14:cNvPr>
                <p14:cNvContentPartPr/>
                <p14:nvPr/>
              </p14:nvContentPartPr>
              <p14:xfrm>
                <a:off x="8139597" y="6110009"/>
                <a:ext cx="16200" cy="5940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26679AD3-247E-4741-A7A5-81B494536D8F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8130597" y="6101369"/>
                  <a:ext cx="338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82163022-AB2A-4D93-93CE-452D8D349F22}"/>
                    </a:ext>
                  </a:extLst>
                </p14:cNvPr>
                <p14:cNvContentPartPr/>
                <p14:nvPr/>
              </p14:nvContentPartPr>
              <p14:xfrm>
                <a:off x="8135277" y="6095969"/>
                <a:ext cx="88200" cy="10836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82163022-AB2A-4D93-93CE-452D8D349F22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8126637" y="6086969"/>
                  <a:ext cx="1058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A851BC3F-2A00-4095-BF22-60274F8F177F}"/>
                    </a:ext>
                  </a:extLst>
                </p14:cNvPr>
                <p14:cNvContentPartPr/>
                <p14:nvPr/>
              </p14:nvContentPartPr>
              <p14:xfrm>
                <a:off x="8246517" y="6122249"/>
                <a:ext cx="18720" cy="6768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A851BC3F-2A00-4095-BF22-60274F8F177F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8237517" y="6113249"/>
                  <a:ext cx="3636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A6E6E9EC-F3F2-47DC-A0EB-119A5F8CE60F}"/>
                    </a:ext>
                  </a:extLst>
                </p14:cNvPr>
                <p14:cNvContentPartPr/>
                <p14:nvPr/>
              </p14:nvContentPartPr>
              <p14:xfrm>
                <a:off x="8247597" y="6125489"/>
                <a:ext cx="360" cy="36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A6E6E9EC-F3F2-47DC-A0EB-119A5F8CE60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8238957" y="611648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ABDA0A46-62D9-4FFD-BB5D-492AC5081461}"/>
                    </a:ext>
                  </a:extLst>
                </p14:cNvPr>
                <p14:cNvContentPartPr/>
                <p14:nvPr/>
              </p14:nvContentPartPr>
              <p14:xfrm>
                <a:off x="8247597" y="6091649"/>
                <a:ext cx="109440" cy="10008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ABDA0A46-62D9-4FFD-BB5D-492AC5081461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8238957" y="6083009"/>
                  <a:ext cx="127080" cy="11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F2D3DE75-94A9-4C0B-A0BD-15FF714D6BF9}"/>
              </a:ext>
            </a:extLst>
          </p:cNvPr>
          <p:cNvGrpSpPr/>
          <p:nvPr/>
        </p:nvGrpSpPr>
        <p:grpSpPr>
          <a:xfrm>
            <a:off x="8411757" y="5930009"/>
            <a:ext cx="455040" cy="219240"/>
            <a:chOff x="8411757" y="5930009"/>
            <a:chExt cx="455040" cy="21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823F3242-AF9F-4B85-B17A-C0327BD46AD3}"/>
                    </a:ext>
                  </a:extLst>
                </p14:cNvPr>
                <p14:cNvContentPartPr/>
                <p14:nvPr/>
              </p14:nvContentPartPr>
              <p14:xfrm>
                <a:off x="8483037" y="6021089"/>
                <a:ext cx="18000" cy="1281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823F3242-AF9F-4B85-B17A-C0327BD46AD3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8474037" y="6012449"/>
                  <a:ext cx="3564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06FCAF7B-645A-420D-9599-8F873ECFD0F0}"/>
                    </a:ext>
                  </a:extLst>
                </p14:cNvPr>
                <p14:cNvContentPartPr/>
                <p14:nvPr/>
              </p14:nvContentPartPr>
              <p14:xfrm>
                <a:off x="8411757" y="6095969"/>
                <a:ext cx="159120" cy="2124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06FCAF7B-645A-420D-9599-8F873ECFD0F0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8403117" y="6086969"/>
                  <a:ext cx="1767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32CF30BA-B433-42CC-95C6-0ABBE582A237}"/>
                    </a:ext>
                  </a:extLst>
                </p14:cNvPr>
                <p14:cNvContentPartPr/>
                <p14:nvPr/>
              </p14:nvContentPartPr>
              <p14:xfrm>
                <a:off x="8679957" y="6002369"/>
                <a:ext cx="7920" cy="13212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32CF30BA-B433-42CC-95C6-0ABBE582A237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8671317" y="5993729"/>
                  <a:ext cx="255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B8C198DD-6B14-4649-8393-907440889B59}"/>
                    </a:ext>
                  </a:extLst>
                </p14:cNvPr>
                <p14:cNvContentPartPr/>
                <p14:nvPr/>
              </p14:nvContentPartPr>
              <p14:xfrm>
                <a:off x="8655477" y="5930009"/>
                <a:ext cx="211320" cy="19836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B8C198DD-6B14-4649-8393-907440889B59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8646837" y="5921009"/>
                  <a:ext cx="22896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A8DFA906-9EA7-41E1-A017-C5D7A442E3C4}"/>
              </a:ext>
            </a:extLst>
          </p:cNvPr>
          <p:cNvGrpSpPr/>
          <p:nvPr/>
        </p:nvGrpSpPr>
        <p:grpSpPr>
          <a:xfrm>
            <a:off x="8886597" y="5900489"/>
            <a:ext cx="2937600" cy="482040"/>
            <a:chOff x="8886597" y="5900489"/>
            <a:chExt cx="2937600" cy="48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BB62C0F8-4354-46B0-98C4-F47DCB2B6EDE}"/>
                    </a:ext>
                  </a:extLst>
                </p14:cNvPr>
                <p14:cNvContentPartPr/>
                <p14:nvPr/>
              </p14:nvContentPartPr>
              <p14:xfrm>
                <a:off x="8906037" y="6127289"/>
                <a:ext cx="2160" cy="849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BB62C0F8-4354-46B0-98C4-F47DCB2B6EDE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8897037" y="6118649"/>
                  <a:ext cx="198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32DC713C-0DDC-41AC-87C2-4738EA2B6697}"/>
                    </a:ext>
                  </a:extLst>
                </p14:cNvPr>
                <p14:cNvContentPartPr/>
                <p14:nvPr/>
              </p14:nvContentPartPr>
              <p14:xfrm>
                <a:off x="8886597" y="6110009"/>
                <a:ext cx="78120" cy="1299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32DC713C-0DDC-41AC-87C2-4738EA2B6697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8877597" y="6101369"/>
                  <a:ext cx="9576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D8B4662B-2BF4-4DFD-98BD-D1C47471388F}"/>
                    </a:ext>
                  </a:extLst>
                </p14:cNvPr>
                <p14:cNvContentPartPr/>
                <p14:nvPr/>
              </p14:nvContentPartPr>
              <p14:xfrm>
                <a:off x="9012597" y="6130889"/>
                <a:ext cx="121320" cy="10332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D8B4662B-2BF4-4DFD-98BD-D1C47471388F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9003957" y="6122249"/>
                  <a:ext cx="1389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423EE668-67AA-48E7-8097-3943404F733B}"/>
                    </a:ext>
                  </a:extLst>
                </p14:cNvPr>
                <p14:cNvContentPartPr/>
                <p14:nvPr/>
              </p14:nvContentPartPr>
              <p14:xfrm>
                <a:off x="9214917" y="6046289"/>
                <a:ext cx="9720" cy="10224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423EE668-67AA-48E7-8097-3943404F733B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9206277" y="6037289"/>
                  <a:ext cx="2736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EFA546F9-A2BD-4788-A0E9-9A8574920DB9}"/>
                    </a:ext>
                  </a:extLst>
                </p14:cNvPr>
                <p14:cNvContentPartPr/>
                <p14:nvPr/>
              </p14:nvContentPartPr>
              <p14:xfrm>
                <a:off x="9171717" y="6095969"/>
                <a:ext cx="101160" cy="2124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EFA546F9-A2BD-4788-A0E9-9A8574920DB9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9162717" y="6086969"/>
                  <a:ext cx="1188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5A9309DD-2679-4078-BF90-928EA1491CBC}"/>
                    </a:ext>
                  </a:extLst>
                </p14:cNvPr>
                <p14:cNvContentPartPr/>
                <p14:nvPr/>
              </p14:nvContentPartPr>
              <p14:xfrm>
                <a:off x="9346317" y="5938649"/>
                <a:ext cx="129600" cy="19368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5A9309DD-2679-4078-BF90-928EA1491CB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337317" y="5929649"/>
                  <a:ext cx="1472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2ABC40B2-02BD-4B88-9D3D-24CBCC741385}"/>
                    </a:ext>
                  </a:extLst>
                </p14:cNvPr>
                <p14:cNvContentPartPr/>
                <p14:nvPr/>
              </p14:nvContentPartPr>
              <p14:xfrm>
                <a:off x="9506517" y="6095969"/>
                <a:ext cx="6840" cy="4932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2ABC40B2-02BD-4B88-9D3D-24CBCC741385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9497517" y="6086969"/>
                  <a:ext cx="2448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00007F1E-DA4B-412A-98C7-F6C7424A27CF}"/>
                    </a:ext>
                  </a:extLst>
                </p14:cNvPr>
                <p14:cNvContentPartPr/>
                <p14:nvPr/>
              </p14:nvContentPartPr>
              <p14:xfrm>
                <a:off x="9489597" y="6070049"/>
                <a:ext cx="87120" cy="7668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00007F1E-DA4B-412A-98C7-F6C7424A27CF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9480597" y="6061409"/>
                  <a:ext cx="10476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089E5107-3FE2-4480-9EE5-EB34CFE3FF08}"/>
                    </a:ext>
                  </a:extLst>
                </p14:cNvPr>
                <p14:cNvContentPartPr/>
                <p14:nvPr/>
              </p14:nvContentPartPr>
              <p14:xfrm>
                <a:off x="9622077" y="6082649"/>
                <a:ext cx="7560" cy="5544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089E5107-3FE2-4480-9EE5-EB34CFE3FF08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9613437" y="6073649"/>
                  <a:ext cx="2520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335F6F14-5678-4DD8-8CC9-CD69E342D8FB}"/>
                    </a:ext>
                  </a:extLst>
                </p14:cNvPr>
                <p14:cNvContentPartPr/>
                <p14:nvPr/>
              </p14:nvContentPartPr>
              <p14:xfrm>
                <a:off x="9629277" y="6082649"/>
                <a:ext cx="360" cy="36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335F6F14-5678-4DD8-8CC9-CD69E342D8FB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9620637" y="607364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A2D6A84D-5DD4-48B3-A788-555F57F55ED6}"/>
                    </a:ext>
                  </a:extLst>
                </p14:cNvPr>
                <p14:cNvContentPartPr/>
                <p14:nvPr/>
              </p14:nvContentPartPr>
              <p14:xfrm>
                <a:off x="9602997" y="6067889"/>
                <a:ext cx="64080" cy="9396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A2D6A84D-5DD4-48B3-A788-555F57F55ED6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9593997" y="6059249"/>
                  <a:ext cx="817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ED03F7CE-109A-4615-9E00-79D9C7D58061}"/>
                    </a:ext>
                  </a:extLst>
                </p14:cNvPr>
                <p14:cNvContentPartPr/>
                <p14:nvPr/>
              </p14:nvContentPartPr>
              <p14:xfrm>
                <a:off x="9676077" y="5966009"/>
                <a:ext cx="131760" cy="21852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ED03F7CE-109A-4615-9E00-79D9C7D58061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9667077" y="5957369"/>
                  <a:ext cx="1494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28DF5B77-C1F1-4989-A6EB-F6F127476833}"/>
                    </a:ext>
                  </a:extLst>
                </p14:cNvPr>
                <p14:cNvContentPartPr/>
                <p14:nvPr/>
              </p14:nvContentPartPr>
              <p14:xfrm>
                <a:off x="9923037" y="5976809"/>
                <a:ext cx="9000" cy="1404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28DF5B77-C1F1-4989-A6EB-F6F127476833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9914037" y="5967809"/>
                  <a:ext cx="266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8097CC5E-B5FF-48A8-9824-DD83620E557C}"/>
                    </a:ext>
                  </a:extLst>
                </p14:cNvPr>
                <p14:cNvContentPartPr/>
                <p14:nvPr/>
              </p14:nvContentPartPr>
              <p14:xfrm>
                <a:off x="9890997" y="6125489"/>
                <a:ext cx="111600" cy="2124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8097CC5E-B5FF-48A8-9824-DD83620E557C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9882357" y="6116489"/>
                  <a:ext cx="129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99A5FC42-E2CE-4EEC-9C91-3F249ED686B4}"/>
                    </a:ext>
                  </a:extLst>
                </p14:cNvPr>
                <p14:cNvContentPartPr/>
                <p14:nvPr/>
              </p14:nvContentPartPr>
              <p14:xfrm>
                <a:off x="9914397" y="5956649"/>
                <a:ext cx="83160" cy="3564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99A5FC42-E2CE-4EEC-9C91-3F249ED686B4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9905397" y="5947649"/>
                  <a:ext cx="1008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6FC307B0-EFF8-41C3-B5FF-5B7E45660AEA}"/>
                    </a:ext>
                  </a:extLst>
                </p14:cNvPr>
                <p14:cNvContentPartPr/>
                <p14:nvPr/>
              </p14:nvContentPartPr>
              <p14:xfrm>
                <a:off x="10042557" y="6090929"/>
                <a:ext cx="6840" cy="6408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6FC307B0-EFF8-41C3-B5FF-5B7E45660AEA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10033557" y="6082289"/>
                  <a:ext cx="2448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656B3FE9-62C3-4B5B-B191-6B6A473B6736}"/>
                    </a:ext>
                  </a:extLst>
                </p14:cNvPr>
                <p14:cNvContentPartPr/>
                <p14:nvPr/>
              </p14:nvContentPartPr>
              <p14:xfrm>
                <a:off x="10049037" y="6090929"/>
                <a:ext cx="360" cy="36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656B3FE9-62C3-4B5B-B191-6B6A473B673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0040037" y="608228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0982A7A8-7231-4B14-A51E-80CF15DA27AD}"/>
                    </a:ext>
                  </a:extLst>
                </p14:cNvPr>
                <p14:cNvContentPartPr/>
                <p14:nvPr/>
              </p14:nvContentPartPr>
              <p14:xfrm>
                <a:off x="10049037" y="6090929"/>
                <a:ext cx="33480" cy="7272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0982A7A8-7231-4B14-A51E-80CF15DA27AD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10040037" y="6082289"/>
                  <a:ext cx="5112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F5FCC2BE-BAF1-4E9C-81C3-15FF92952528}"/>
                    </a:ext>
                  </a:extLst>
                </p14:cNvPr>
                <p14:cNvContentPartPr/>
                <p14:nvPr/>
              </p14:nvContentPartPr>
              <p14:xfrm>
                <a:off x="10016277" y="6222689"/>
                <a:ext cx="75960" cy="1764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F5FCC2BE-BAF1-4E9C-81C3-15FF92952528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10007277" y="6213689"/>
                  <a:ext cx="936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3A22CE09-2D28-45B6-9D0C-4E4017D2FCC2}"/>
                    </a:ext>
                  </a:extLst>
                </p14:cNvPr>
                <p14:cNvContentPartPr/>
                <p14:nvPr/>
              </p14:nvContentPartPr>
              <p14:xfrm>
                <a:off x="10033197" y="6034049"/>
                <a:ext cx="124200" cy="36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3A22CE09-2D28-45B6-9D0C-4E4017D2FCC2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10024197" y="6025049"/>
                  <a:ext cx="141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B0216C33-2B25-4DFC-B358-883A5F3893AC}"/>
                    </a:ext>
                  </a:extLst>
                </p14:cNvPr>
                <p14:cNvContentPartPr/>
                <p14:nvPr/>
              </p14:nvContentPartPr>
              <p14:xfrm>
                <a:off x="10237677" y="6082649"/>
                <a:ext cx="82080" cy="900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B0216C33-2B25-4DFC-B358-883A5F3893AC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10228677" y="6073649"/>
                  <a:ext cx="997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0ED35AEF-1DFC-42E4-B779-6DC81BD2EFB9}"/>
                    </a:ext>
                  </a:extLst>
                </p14:cNvPr>
                <p14:cNvContentPartPr/>
                <p14:nvPr/>
              </p14:nvContentPartPr>
              <p14:xfrm>
                <a:off x="10434597" y="5997689"/>
                <a:ext cx="35640" cy="14544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0ED35AEF-1DFC-42E4-B779-6DC81BD2EFB9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10425957" y="5988689"/>
                  <a:ext cx="532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820FBBD6-AD60-4355-AF27-6060BFBF3031}"/>
                    </a:ext>
                  </a:extLst>
                </p14:cNvPr>
                <p14:cNvContentPartPr/>
                <p14:nvPr/>
              </p14:nvContentPartPr>
              <p14:xfrm>
                <a:off x="10436757" y="5942609"/>
                <a:ext cx="124200" cy="17460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820FBBD6-AD60-4355-AF27-6060BFBF3031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10428117" y="5933609"/>
                  <a:ext cx="14184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4BBF9162-B43B-4D3B-A79B-57C00127E873}"/>
                    </a:ext>
                  </a:extLst>
                </p14:cNvPr>
                <p14:cNvContentPartPr/>
                <p14:nvPr/>
              </p14:nvContentPartPr>
              <p14:xfrm>
                <a:off x="10589397" y="6112169"/>
                <a:ext cx="90360" cy="7344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4BBF9162-B43B-4D3B-A79B-57C00127E873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10580757" y="6103169"/>
                  <a:ext cx="10800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5196E577-9050-4B59-BED9-0BCD894E02F4}"/>
                    </a:ext>
                  </a:extLst>
                </p14:cNvPr>
                <p14:cNvContentPartPr/>
                <p14:nvPr/>
              </p14:nvContentPartPr>
              <p14:xfrm>
                <a:off x="10629717" y="6123689"/>
                <a:ext cx="69120" cy="6156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5196E577-9050-4B59-BED9-0BCD894E02F4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10620717" y="6114689"/>
                  <a:ext cx="8676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BA57F412-276A-4EC2-A6AD-1C1A7D8BD463}"/>
                    </a:ext>
                  </a:extLst>
                </p14:cNvPr>
                <p14:cNvContentPartPr/>
                <p14:nvPr/>
              </p14:nvContentPartPr>
              <p14:xfrm>
                <a:off x="10671117" y="6110009"/>
                <a:ext cx="85680" cy="10224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BA57F412-276A-4EC2-A6AD-1C1A7D8BD463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10662117" y="6101369"/>
                  <a:ext cx="1033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ED89D19F-460E-49DD-AA91-F0136FB742A3}"/>
                    </a:ext>
                  </a:extLst>
                </p14:cNvPr>
                <p14:cNvContentPartPr/>
                <p14:nvPr/>
              </p14:nvContentPartPr>
              <p14:xfrm>
                <a:off x="10845717" y="6011009"/>
                <a:ext cx="360" cy="13212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ED89D19F-460E-49DD-AA91-F0136FB742A3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10837077" y="6002009"/>
                  <a:ext cx="180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E1F54206-B54A-42ED-AC59-D77447EA3730}"/>
                    </a:ext>
                  </a:extLst>
                </p14:cNvPr>
                <p14:cNvContentPartPr/>
                <p14:nvPr/>
              </p14:nvContentPartPr>
              <p14:xfrm>
                <a:off x="10810797" y="6138809"/>
                <a:ext cx="108360" cy="1296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E1F54206-B54A-42ED-AC59-D77447EA3730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10802157" y="6129809"/>
                  <a:ext cx="126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0223D5BD-C6A4-41F8-AA87-192DE947661E}"/>
                    </a:ext>
                  </a:extLst>
                </p14:cNvPr>
                <p14:cNvContentPartPr/>
                <p14:nvPr/>
              </p14:nvContentPartPr>
              <p14:xfrm>
                <a:off x="10810797" y="5990129"/>
                <a:ext cx="151920" cy="2520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0223D5BD-C6A4-41F8-AA87-192DE947661E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10802157" y="5981129"/>
                  <a:ext cx="1695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C6FB380C-E061-44BF-8754-D31587413B74}"/>
                    </a:ext>
                  </a:extLst>
                </p14:cNvPr>
                <p14:cNvContentPartPr/>
                <p14:nvPr/>
              </p14:nvContentPartPr>
              <p14:xfrm>
                <a:off x="10978917" y="6127289"/>
                <a:ext cx="3600" cy="8532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C6FB380C-E061-44BF-8754-D31587413B74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10970277" y="6118649"/>
                  <a:ext cx="212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F396643F-5539-4942-81A7-6AA29FDA6A42}"/>
                    </a:ext>
                  </a:extLst>
                </p14:cNvPr>
                <p14:cNvContentPartPr/>
                <p14:nvPr/>
              </p14:nvContentPartPr>
              <p14:xfrm>
                <a:off x="11013117" y="6118649"/>
                <a:ext cx="16200" cy="8316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F396643F-5539-4942-81A7-6AA29FDA6A42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11004117" y="6110009"/>
                  <a:ext cx="3384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D7F0AAB7-91A3-4F74-B523-FB9476327632}"/>
                    </a:ext>
                  </a:extLst>
                </p14:cNvPr>
                <p14:cNvContentPartPr/>
                <p14:nvPr/>
              </p14:nvContentPartPr>
              <p14:xfrm>
                <a:off x="11049117" y="6101729"/>
                <a:ext cx="25920" cy="12240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D7F0AAB7-91A3-4F74-B523-FB9476327632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11040477" y="6092729"/>
                  <a:ext cx="435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FBEB5C10-D84B-4954-807C-23D09D3C0FC2}"/>
                    </a:ext>
                  </a:extLst>
                </p14:cNvPr>
                <p14:cNvContentPartPr/>
                <p14:nvPr/>
              </p14:nvContentPartPr>
              <p14:xfrm>
                <a:off x="10970637" y="6269489"/>
                <a:ext cx="118080" cy="2628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FBEB5C10-D84B-4954-807C-23D09D3C0FC2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10961997" y="6260489"/>
                  <a:ext cx="1357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3D06951E-9EC5-4B37-8224-FAA1173C35CC}"/>
                    </a:ext>
                  </a:extLst>
                </p14:cNvPr>
                <p14:cNvContentPartPr/>
                <p14:nvPr/>
              </p14:nvContentPartPr>
              <p14:xfrm>
                <a:off x="10924197" y="6076169"/>
                <a:ext cx="180360" cy="648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3D06951E-9EC5-4B37-8224-FAA1173C35CC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10915197" y="6067529"/>
                  <a:ext cx="198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2D2AECEF-7DF4-497E-838A-0B320C6FAF55}"/>
                    </a:ext>
                  </a:extLst>
                </p14:cNvPr>
                <p14:cNvContentPartPr/>
                <p14:nvPr/>
              </p14:nvContentPartPr>
              <p14:xfrm>
                <a:off x="11214357" y="6080489"/>
                <a:ext cx="88920" cy="1260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2D2AECEF-7DF4-497E-838A-0B320C6FAF55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11205717" y="6071849"/>
                  <a:ext cx="1065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614300B7-D454-4B36-914F-1290F3D9A8CD}"/>
                    </a:ext>
                  </a:extLst>
                </p14:cNvPr>
                <p14:cNvContentPartPr/>
                <p14:nvPr/>
              </p14:nvContentPartPr>
              <p14:xfrm>
                <a:off x="11224077" y="6006329"/>
                <a:ext cx="84960" cy="3168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614300B7-D454-4B36-914F-1290F3D9A8CD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11215077" y="5997329"/>
                  <a:ext cx="1026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08D42B5E-D121-4149-85DF-C25E2DC95DF3}"/>
                    </a:ext>
                  </a:extLst>
                </p14:cNvPr>
                <p14:cNvContentPartPr/>
                <p14:nvPr/>
              </p14:nvContentPartPr>
              <p14:xfrm>
                <a:off x="11400117" y="5912729"/>
                <a:ext cx="207000" cy="432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08D42B5E-D121-4149-85DF-C25E2DC95DF3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11391117" y="5904089"/>
                  <a:ext cx="2246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85D76B16-A3A6-40DC-85C8-5E62915E7236}"/>
                    </a:ext>
                  </a:extLst>
                </p14:cNvPr>
                <p14:cNvContentPartPr/>
                <p14:nvPr/>
              </p14:nvContentPartPr>
              <p14:xfrm>
                <a:off x="11396877" y="5972849"/>
                <a:ext cx="309600" cy="21888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85D76B16-A3A6-40DC-85C8-5E62915E7236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11387877" y="5963849"/>
                  <a:ext cx="32724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8AA345FC-BD51-48F1-846A-D4A1CAEDB841}"/>
                    </a:ext>
                  </a:extLst>
                </p14:cNvPr>
                <p14:cNvContentPartPr/>
                <p14:nvPr/>
              </p14:nvContentPartPr>
              <p14:xfrm>
                <a:off x="11425317" y="6261569"/>
                <a:ext cx="111600" cy="8244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8AA345FC-BD51-48F1-846A-D4A1CAEDB841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11416677" y="6252929"/>
                  <a:ext cx="1292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C321EBDD-682D-402C-AB63-5EB25CC3E177}"/>
                    </a:ext>
                  </a:extLst>
                </p14:cNvPr>
                <p14:cNvContentPartPr/>
                <p14:nvPr/>
              </p14:nvContentPartPr>
              <p14:xfrm>
                <a:off x="11582997" y="6288569"/>
                <a:ext cx="100440" cy="9396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C321EBDD-682D-402C-AB63-5EB25CC3E177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11573997" y="6279569"/>
                  <a:ext cx="1180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AD9191D3-4768-491E-AACF-80D12C9CC992}"/>
                    </a:ext>
                  </a:extLst>
                </p14:cNvPr>
                <p14:cNvContentPartPr/>
                <p14:nvPr/>
              </p14:nvContentPartPr>
              <p14:xfrm>
                <a:off x="11719797" y="5951969"/>
                <a:ext cx="92520" cy="10296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AD9191D3-4768-491E-AACF-80D12C9CC992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11711157" y="5942969"/>
                  <a:ext cx="11016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2CA1AD7B-AB2C-4686-BE71-65143D1C0F76}"/>
                    </a:ext>
                  </a:extLst>
                </p14:cNvPr>
                <p14:cNvContentPartPr/>
                <p14:nvPr/>
              </p14:nvContentPartPr>
              <p14:xfrm>
                <a:off x="11687037" y="5900489"/>
                <a:ext cx="121320" cy="2124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2CA1AD7B-AB2C-4686-BE71-65143D1C0F76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11678397" y="5891489"/>
                  <a:ext cx="1389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2AB37DC0-1BE6-4606-9863-914AD1799112}"/>
                    </a:ext>
                  </a:extLst>
                </p14:cNvPr>
                <p14:cNvContentPartPr/>
                <p14:nvPr/>
              </p14:nvContentPartPr>
              <p14:xfrm>
                <a:off x="11771997" y="5930009"/>
                <a:ext cx="52200" cy="720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2AB37DC0-1BE6-4606-9863-914AD1799112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11762997" y="5921009"/>
                  <a:ext cx="69840" cy="2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7AE96B29-EB27-4546-AE6C-8D78FBA9EECC}"/>
              </a:ext>
            </a:extLst>
          </p:cNvPr>
          <p:cNvGrpSpPr/>
          <p:nvPr/>
        </p:nvGrpSpPr>
        <p:grpSpPr>
          <a:xfrm>
            <a:off x="1317957" y="5823809"/>
            <a:ext cx="623160" cy="259200"/>
            <a:chOff x="1317957" y="5823809"/>
            <a:chExt cx="623160" cy="25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BFDFE930-C0D0-4D62-9DEF-CAB9DA4A5FED}"/>
                    </a:ext>
                  </a:extLst>
                </p14:cNvPr>
                <p14:cNvContentPartPr/>
                <p14:nvPr/>
              </p14:nvContentPartPr>
              <p14:xfrm>
                <a:off x="1333797" y="5887169"/>
                <a:ext cx="22680" cy="12996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BFDFE930-C0D0-4D62-9DEF-CAB9DA4A5FED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1325157" y="5878169"/>
                  <a:ext cx="403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291F0E0E-4BC9-4720-A224-F60583CB9D76}"/>
                    </a:ext>
                  </a:extLst>
                </p14:cNvPr>
                <p14:cNvContentPartPr/>
                <p14:nvPr/>
              </p14:nvContentPartPr>
              <p14:xfrm>
                <a:off x="1317957" y="5823809"/>
                <a:ext cx="168120" cy="18252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291F0E0E-4BC9-4720-A224-F60583CB9D76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1308957" y="5815169"/>
                  <a:ext cx="1857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6D1BC529-2BDD-4405-A823-124A95C262D5}"/>
                    </a:ext>
                  </a:extLst>
                </p14:cNvPr>
                <p14:cNvContentPartPr/>
                <p14:nvPr/>
              </p14:nvContentPartPr>
              <p14:xfrm>
                <a:off x="1536477" y="5925329"/>
                <a:ext cx="11880" cy="9288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6D1BC529-2BDD-4405-A823-124A95C262D5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1527477" y="5916329"/>
                  <a:ext cx="2952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C18ACD75-06BC-4448-9409-29257FBBF08D}"/>
                    </a:ext>
                  </a:extLst>
                </p14:cNvPr>
                <p14:cNvContentPartPr/>
                <p14:nvPr/>
              </p14:nvContentPartPr>
              <p14:xfrm>
                <a:off x="1526757" y="5955569"/>
                <a:ext cx="78840" cy="8064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C18ACD75-06BC-4448-9409-29257FBBF08D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1517757" y="5946929"/>
                  <a:ext cx="964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177294D3-19D0-4D58-88C4-7F59D293D8FB}"/>
                    </a:ext>
                  </a:extLst>
                </p14:cNvPr>
                <p14:cNvContentPartPr/>
                <p14:nvPr/>
              </p14:nvContentPartPr>
              <p14:xfrm>
                <a:off x="1555197" y="5998769"/>
                <a:ext cx="48960" cy="2052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177294D3-19D0-4D58-88C4-7F59D293D8FB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1546557" y="5989769"/>
                  <a:ext cx="666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28F0BB56-070F-4B35-84BE-D29559000AF4}"/>
                    </a:ext>
                  </a:extLst>
                </p14:cNvPr>
                <p14:cNvContentPartPr/>
                <p14:nvPr/>
              </p14:nvContentPartPr>
              <p14:xfrm>
                <a:off x="1639077" y="5971769"/>
                <a:ext cx="21960" cy="6192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28F0BB56-070F-4B35-84BE-D29559000AF4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1630077" y="5963129"/>
                  <a:ext cx="3960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88C25CAE-6A0A-4093-B24E-E22C04E82A38}"/>
                    </a:ext>
                  </a:extLst>
                </p14:cNvPr>
                <p14:cNvContentPartPr/>
                <p14:nvPr/>
              </p14:nvContentPartPr>
              <p14:xfrm>
                <a:off x="1622157" y="5950889"/>
                <a:ext cx="101520" cy="13212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88C25CAE-6A0A-4093-B24E-E22C04E82A38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1613157" y="5942249"/>
                  <a:ext cx="1191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3F1F3849-22AE-4DEF-8BB7-020D21845865}"/>
                    </a:ext>
                  </a:extLst>
                </p14:cNvPr>
                <p14:cNvContentPartPr/>
                <p14:nvPr/>
              </p14:nvContentPartPr>
              <p14:xfrm>
                <a:off x="1825917" y="5845049"/>
                <a:ext cx="115200" cy="23256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3F1F3849-22AE-4DEF-8BB7-020D21845865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1817277" y="5836409"/>
                  <a:ext cx="132840" cy="25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5D5176CB-30A0-40D4-9C1D-27DED90660BC}"/>
              </a:ext>
            </a:extLst>
          </p:cNvPr>
          <p:cNvGrpSpPr/>
          <p:nvPr/>
        </p:nvGrpSpPr>
        <p:grpSpPr>
          <a:xfrm>
            <a:off x="1979277" y="5834609"/>
            <a:ext cx="984600" cy="309960"/>
            <a:chOff x="1979277" y="5834609"/>
            <a:chExt cx="984600" cy="30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D2F26E6C-56DB-4E0B-B9F5-477986661C4E}"/>
                    </a:ext>
                  </a:extLst>
                </p14:cNvPr>
                <p14:cNvContentPartPr/>
                <p14:nvPr/>
              </p14:nvContentPartPr>
              <p14:xfrm>
                <a:off x="2071437" y="5877449"/>
                <a:ext cx="9000" cy="12060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D2F26E6C-56DB-4E0B-B9F5-477986661C4E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2062437" y="5868809"/>
                  <a:ext cx="2664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873734D1-4FA6-498A-83EB-64FF6C8A0D79}"/>
                    </a:ext>
                  </a:extLst>
                </p14:cNvPr>
                <p14:cNvContentPartPr/>
                <p14:nvPr/>
              </p14:nvContentPartPr>
              <p14:xfrm>
                <a:off x="2015277" y="6007409"/>
                <a:ext cx="88200" cy="1836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873734D1-4FA6-498A-83EB-64FF6C8A0D79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2006277" y="5998409"/>
                  <a:ext cx="1058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3B3C5702-1BD3-4E1A-85D9-44A222A5C2E9}"/>
                    </a:ext>
                  </a:extLst>
                </p14:cNvPr>
                <p14:cNvContentPartPr/>
                <p14:nvPr/>
              </p14:nvContentPartPr>
              <p14:xfrm>
                <a:off x="1979277" y="5868809"/>
                <a:ext cx="134280" cy="1260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3B3C5702-1BD3-4E1A-85D9-44A222A5C2E9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1970277" y="5860169"/>
                  <a:ext cx="1519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2DB51B65-F7A8-4BA0-A3B3-8E308CDE8F12}"/>
                    </a:ext>
                  </a:extLst>
                </p14:cNvPr>
                <p14:cNvContentPartPr/>
                <p14:nvPr/>
              </p14:nvContentPartPr>
              <p14:xfrm>
                <a:off x="2165757" y="5978609"/>
                <a:ext cx="16200" cy="8532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2DB51B65-F7A8-4BA0-A3B3-8E308CDE8F12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2156757" y="5969609"/>
                  <a:ext cx="338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62768B79-96E1-4A24-B7EB-C2DF5B8E28AF}"/>
                    </a:ext>
                  </a:extLst>
                </p14:cNvPr>
                <p14:cNvContentPartPr/>
                <p14:nvPr/>
              </p14:nvContentPartPr>
              <p14:xfrm>
                <a:off x="2210037" y="5989049"/>
                <a:ext cx="9000" cy="10224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62768B79-96E1-4A24-B7EB-C2DF5B8E28AF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2201397" y="5980409"/>
                  <a:ext cx="266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0DB343D8-9E95-4A4F-9155-1061F132DC11}"/>
                    </a:ext>
                  </a:extLst>
                </p14:cNvPr>
                <p14:cNvContentPartPr/>
                <p14:nvPr/>
              </p14:nvContentPartPr>
              <p14:xfrm>
                <a:off x="2241717" y="5991929"/>
                <a:ext cx="18360" cy="10980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0DB343D8-9E95-4A4F-9155-1061F132DC11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2233077" y="5982929"/>
                  <a:ext cx="36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1D808B9A-2650-4DC5-A58F-F0CDC6DCB18D}"/>
                    </a:ext>
                  </a:extLst>
                </p14:cNvPr>
                <p14:cNvContentPartPr/>
                <p14:nvPr/>
              </p14:nvContentPartPr>
              <p14:xfrm>
                <a:off x="2175117" y="6129089"/>
                <a:ext cx="101160" cy="1548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1D808B9A-2650-4DC5-A58F-F0CDC6DCB18D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2166477" y="6120449"/>
                  <a:ext cx="1188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298E706F-9CB9-4187-8C64-C6E4FE44FF4C}"/>
                    </a:ext>
                  </a:extLst>
                </p14:cNvPr>
                <p14:cNvContentPartPr/>
                <p14:nvPr/>
              </p14:nvContentPartPr>
              <p14:xfrm>
                <a:off x="2141277" y="5964209"/>
                <a:ext cx="125280" cy="1080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298E706F-9CB9-4187-8C64-C6E4FE44FF4C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2132277" y="5955569"/>
                  <a:ext cx="1429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0646BB40-4594-45D4-955C-74E9C5C360BC}"/>
                    </a:ext>
                  </a:extLst>
                </p14:cNvPr>
                <p14:cNvContentPartPr/>
                <p14:nvPr/>
              </p14:nvContentPartPr>
              <p14:xfrm>
                <a:off x="2405157" y="5987249"/>
                <a:ext cx="103320" cy="504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0646BB40-4594-45D4-955C-74E9C5C360BC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2396157" y="5978249"/>
                  <a:ext cx="1209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FD383B92-23F0-4396-8AA7-149EC6F448C0}"/>
                    </a:ext>
                  </a:extLst>
                </p14:cNvPr>
                <p14:cNvContentPartPr/>
                <p14:nvPr/>
              </p14:nvContentPartPr>
              <p14:xfrm>
                <a:off x="2559597" y="5932889"/>
                <a:ext cx="45720" cy="12924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FD383B92-23F0-4396-8AA7-149EC6F448C0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2550957" y="5923889"/>
                  <a:ext cx="633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F9C6A7DB-7555-4AED-BCF7-6BEE6C6E052D}"/>
                    </a:ext>
                  </a:extLst>
                </p14:cNvPr>
                <p14:cNvContentPartPr/>
                <p14:nvPr/>
              </p14:nvContentPartPr>
              <p14:xfrm>
                <a:off x="2568237" y="6049169"/>
                <a:ext cx="71280" cy="2628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F9C6A7DB-7555-4AED-BCF7-6BEE6C6E052D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2559597" y="6040169"/>
                  <a:ext cx="889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6ED76CCD-8E69-418D-8120-5B8B2449D0DF}"/>
                    </a:ext>
                  </a:extLst>
                </p14:cNvPr>
                <p14:cNvContentPartPr/>
                <p14:nvPr/>
              </p14:nvContentPartPr>
              <p14:xfrm>
                <a:off x="2473917" y="5900849"/>
                <a:ext cx="182520" cy="1908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6ED76CCD-8E69-418D-8120-5B8B2449D0DF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2465277" y="5891849"/>
                  <a:ext cx="2001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1FE40E14-0996-47E6-851E-8D78D8935178}"/>
                    </a:ext>
                  </a:extLst>
                </p14:cNvPr>
                <p14:cNvContentPartPr/>
                <p14:nvPr/>
              </p14:nvContentPartPr>
              <p14:xfrm>
                <a:off x="2751477" y="5999489"/>
                <a:ext cx="18360" cy="7488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1FE40E14-0996-47E6-851E-8D78D8935178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2742837" y="5990849"/>
                  <a:ext cx="360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786A67F9-C050-440F-86E2-C07BD96422B3}"/>
                    </a:ext>
                  </a:extLst>
                </p14:cNvPr>
                <p14:cNvContentPartPr/>
                <p14:nvPr/>
              </p14:nvContentPartPr>
              <p14:xfrm>
                <a:off x="2728077" y="6092009"/>
                <a:ext cx="86760" cy="1476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786A67F9-C050-440F-86E2-C07BD96422B3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2719437" y="6083369"/>
                  <a:ext cx="1044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67B0E3F4-8CFF-4899-BE72-D274BE31D681}"/>
                    </a:ext>
                  </a:extLst>
                </p14:cNvPr>
                <p14:cNvContentPartPr/>
                <p14:nvPr/>
              </p14:nvContentPartPr>
              <p14:xfrm>
                <a:off x="2708997" y="5990129"/>
                <a:ext cx="127440" cy="2520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67B0E3F4-8CFF-4899-BE72-D274BE31D681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2700357" y="5981129"/>
                  <a:ext cx="1450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DE92ADF4-BC63-4ACB-B945-DB2A9A706802}"/>
                    </a:ext>
                  </a:extLst>
                </p14:cNvPr>
                <p14:cNvContentPartPr/>
                <p14:nvPr/>
              </p14:nvContentPartPr>
              <p14:xfrm>
                <a:off x="2855877" y="5834609"/>
                <a:ext cx="108000" cy="24804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DE92ADF4-BC63-4ACB-B945-DB2A9A706802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2846877" y="5825609"/>
                  <a:ext cx="125640" cy="26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958CD320-D5CC-4994-8D15-1153EBD131AD}"/>
              </a:ext>
            </a:extLst>
          </p:cNvPr>
          <p:cNvGrpSpPr/>
          <p:nvPr/>
        </p:nvGrpSpPr>
        <p:grpSpPr>
          <a:xfrm>
            <a:off x="3185997" y="5923169"/>
            <a:ext cx="1661400" cy="316800"/>
            <a:chOff x="3185997" y="5923169"/>
            <a:chExt cx="1661400" cy="31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F2F3C895-F225-452B-A180-09BED2AF44B8}"/>
                    </a:ext>
                  </a:extLst>
                </p14:cNvPr>
                <p14:cNvContentPartPr/>
                <p14:nvPr/>
              </p14:nvContentPartPr>
              <p14:xfrm>
                <a:off x="3218757" y="5930369"/>
                <a:ext cx="14400" cy="11448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F2F3C895-F225-452B-A180-09BED2AF44B8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3210117" y="5921729"/>
                  <a:ext cx="320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21329FA7-D28C-4B7D-A60F-CABBC469E8F0}"/>
                    </a:ext>
                  </a:extLst>
                </p14:cNvPr>
                <p14:cNvContentPartPr/>
                <p14:nvPr/>
              </p14:nvContentPartPr>
              <p14:xfrm>
                <a:off x="3185997" y="5974649"/>
                <a:ext cx="131760" cy="1764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21329FA7-D28C-4B7D-A60F-CABBC469E8F0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3176997" y="5966009"/>
                  <a:ext cx="1494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E07C2497-51E9-402C-BFED-DA79A248DC95}"/>
                    </a:ext>
                  </a:extLst>
                </p14:cNvPr>
                <p14:cNvContentPartPr/>
                <p14:nvPr/>
              </p14:nvContentPartPr>
              <p14:xfrm>
                <a:off x="3430797" y="5967089"/>
                <a:ext cx="2520" cy="11376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E07C2497-51E9-402C-BFED-DA79A248DC95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3421797" y="5958089"/>
                  <a:ext cx="201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81F8A78A-2AA1-471B-AB15-AF11A0B5B126}"/>
                    </a:ext>
                  </a:extLst>
                </p14:cNvPr>
                <p14:cNvContentPartPr/>
                <p14:nvPr/>
              </p14:nvContentPartPr>
              <p14:xfrm>
                <a:off x="3411717" y="5924249"/>
                <a:ext cx="120960" cy="14616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81F8A78A-2AA1-471B-AB15-AF11A0B5B126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3402717" y="5915249"/>
                  <a:ext cx="13860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74ED348D-4CEF-4F55-9307-135750048625}"/>
                    </a:ext>
                  </a:extLst>
                </p14:cNvPr>
                <p14:cNvContentPartPr/>
                <p14:nvPr/>
              </p14:nvContentPartPr>
              <p14:xfrm>
                <a:off x="3582357" y="6040529"/>
                <a:ext cx="2520" cy="6300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74ED348D-4CEF-4F55-9307-135750048625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3573357" y="6031889"/>
                  <a:ext cx="201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A27E64E6-D4B6-49BF-B419-5D9DE92EF349}"/>
                    </a:ext>
                  </a:extLst>
                </p14:cNvPr>
                <p14:cNvContentPartPr/>
                <p14:nvPr/>
              </p14:nvContentPartPr>
              <p14:xfrm>
                <a:off x="3584517" y="6040529"/>
                <a:ext cx="360" cy="36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A27E64E6-D4B6-49BF-B419-5D9DE92EF349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3575517" y="603188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1769B989-41CC-4858-8BE7-514213CD5BCD}"/>
                    </a:ext>
                  </a:extLst>
                </p14:cNvPr>
                <p14:cNvContentPartPr/>
                <p14:nvPr/>
              </p14:nvContentPartPr>
              <p14:xfrm>
                <a:off x="3554637" y="6040529"/>
                <a:ext cx="79200" cy="10980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1769B989-41CC-4858-8BE7-514213CD5BCD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3545997" y="6031889"/>
                  <a:ext cx="968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17FA0C58-188A-46BA-9BED-5CDA4238A9FA}"/>
                    </a:ext>
                  </a:extLst>
                </p14:cNvPr>
                <p14:cNvContentPartPr/>
                <p14:nvPr/>
              </p14:nvContentPartPr>
              <p14:xfrm>
                <a:off x="3679197" y="6060689"/>
                <a:ext cx="117720" cy="10728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17FA0C58-188A-46BA-9BED-5CDA4238A9FA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3670197" y="6051689"/>
                  <a:ext cx="13536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AF25FD29-D9A4-4424-91A7-855AF39FCA4D}"/>
                    </a:ext>
                  </a:extLst>
                </p14:cNvPr>
                <p14:cNvContentPartPr/>
                <p14:nvPr/>
              </p14:nvContentPartPr>
              <p14:xfrm>
                <a:off x="3888357" y="5930009"/>
                <a:ext cx="100080" cy="21888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AF25FD29-D9A4-4424-91A7-855AF39FCA4D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3879717" y="5921009"/>
                  <a:ext cx="1177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B1F9927E-E977-4172-BBF2-0F2362EB1FEC}"/>
                    </a:ext>
                  </a:extLst>
                </p14:cNvPr>
                <p14:cNvContentPartPr/>
                <p14:nvPr/>
              </p14:nvContentPartPr>
              <p14:xfrm>
                <a:off x="4053957" y="5960609"/>
                <a:ext cx="9000" cy="14148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B1F9927E-E977-4172-BBF2-0F2362EB1FEC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4044957" y="5951609"/>
                  <a:ext cx="266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C3A4ABCF-A167-41E1-B594-8343B1CF72D2}"/>
                    </a:ext>
                  </a:extLst>
                </p14:cNvPr>
                <p14:cNvContentPartPr/>
                <p14:nvPr/>
              </p14:nvContentPartPr>
              <p14:xfrm>
                <a:off x="3998517" y="6075809"/>
                <a:ext cx="128880" cy="4140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C3A4ABCF-A167-41E1-B594-8343B1CF72D2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3989877" y="6067169"/>
                  <a:ext cx="14652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21B654B9-1306-4C1F-8516-0CAF97E45FF5}"/>
                    </a:ext>
                  </a:extLst>
                </p14:cNvPr>
                <p14:cNvContentPartPr/>
                <p14:nvPr/>
              </p14:nvContentPartPr>
              <p14:xfrm>
                <a:off x="3993477" y="5958089"/>
                <a:ext cx="135000" cy="828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21B654B9-1306-4C1F-8516-0CAF97E45FF5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3984477" y="5949089"/>
                  <a:ext cx="1526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59EFEA8F-CE1D-487D-B215-1269756CE184}"/>
                    </a:ext>
                  </a:extLst>
                </p14:cNvPr>
                <p14:cNvContentPartPr/>
                <p14:nvPr/>
              </p14:nvContentPartPr>
              <p14:xfrm>
                <a:off x="4172397" y="6055649"/>
                <a:ext cx="360" cy="7164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59EFEA8F-CE1D-487D-B215-1269756CE184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4163757" y="6047009"/>
                  <a:ext cx="1800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7987C1AC-6008-48EE-B229-1D83754E2D47}"/>
                    </a:ext>
                  </a:extLst>
                </p14:cNvPr>
                <p14:cNvContentPartPr/>
                <p14:nvPr/>
              </p14:nvContentPartPr>
              <p14:xfrm>
                <a:off x="4219197" y="6061409"/>
                <a:ext cx="1440" cy="7632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7987C1AC-6008-48EE-B229-1D83754E2D47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4210197" y="6052769"/>
                  <a:ext cx="1908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8BBD4F8B-F7A7-4341-A1F1-2C1DE7161F57}"/>
                    </a:ext>
                  </a:extLst>
                </p14:cNvPr>
                <p14:cNvContentPartPr/>
                <p14:nvPr/>
              </p14:nvContentPartPr>
              <p14:xfrm>
                <a:off x="4256997" y="6063569"/>
                <a:ext cx="360" cy="8604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8BBD4F8B-F7A7-4341-A1F1-2C1DE7161F57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4248357" y="6054569"/>
                  <a:ext cx="180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83FDD60F-6D2B-4AD9-9A4B-B8A66EDE2FAF}"/>
                    </a:ext>
                  </a:extLst>
                </p14:cNvPr>
                <p14:cNvContentPartPr/>
                <p14:nvPr/>
              </p14:nvContentPartPr>
              <p14:xfrm>
                <a:off x="4183197" y="6182369"/>
                <a:ext cx="98640" cy="1404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83FDD60F-6D2B-4AD9-9A4B-B8A66EDE2FAF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4174197" y="6173369"/>
                  <a:ext cx="1162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7A01C933-A13B-45D5-B9B5-EA6B1349C6F7}"/>
                    </a:ext>
                  </a:extLst>
                </p14:cNvPr>
                <p14:cNvContentPartPr/>
                <p14:nvPr/>
              </p14:nvContentPartPr>
              <p14:xfrm>
                <a:off x="4175637" y="6021089"/>
                <a:ext cx="132480" cy="540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7A01C933-A13B-45D5-B9B5-EA6B1349C6F7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4166997" y="6012449"/>
                  <a:ext cx="1501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7FEA474B-F7DC-4A69-A1CA-C5304C1B7534}"/>
                    </a:ext>
                  </a:extLst>
                </p14:cNvPr>
                <p14:cNvContentPartPr/>
                <p14:nvPr/>
              </p14:nvContentPartPr>
              <p14:xfrm>
                <a:off x="4368597" y="6059969"/>
                <a:ext cx="81360" cy="360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7FEA474B-F7DC-4A69-A1CA-C5304C1B7534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4359597" y="6051329"/>
                  <a:ext cx="99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4D6D7646-62AC-4E4E-9F06-1FC3AC702DF2}"/>
                    </a:ext>
                  </a:extLst>
                </p14:cNvPr>
                <p14:cNvContentPartPr/>
                <p14:nvPr/>
              </p14:nvContentPartPr>
              <p14:xfrm>
                <a:off x="4503237" y="5983289"/>
                <a:ext cx="108720" cy="16164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4D6D7646-62AC-4E4E-9F06-1FC3AC702DF2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4494237" y="5974649"/>
                  <a:ext cx="1263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C4D370E3-C14B-45E3-870D-F5FFDC0D2E71}"/>
                    </a:ext>
                  </a:extLst>
                </p14:cNvPr>
                <p14:cNvContentPartPr/>
                <p14:nvPr/>
              </p14:nvContentPartPr>
              <p14:xfrm>
                <a:off x="4496757" y="5961329"/>
                <a:ext cx="158400" cy="2124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C4D370E3-C14B-45E3-870D-F5FFDC0D2E71}"/>
                    </a:ext>
                  </a:extLst>
                </p:cNvPr>
                <p:cNvPicPr/>
                <p:nvPr/>
              </p:nvPicPr>
              <p:blipFill>
                <a:blip r:embed="rId570"/>
                <a:stretch>
                  <a:fillRect/>
                </a:stretch>
              </p:blipFill>
              <p:spPr>
                <a:xfrm>
                  <a:off x="4487757" y="5952689"/>
                  <a:ext cx="1760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CF4784DF-10FE-455E-B94D-93BA1E9488A6}"/>
                    </a:ext>
                  </a:extLst>
                </p14:cNvPr>
                <p14:cNvContentPartPr/>
                <p14:nvPr/>
              </p14:nvContentPartPr>
              <p14:xfrm>
                <a:off x="4642917" y="6089129"/>
                <a:ext cx="5760" cy="7668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CF4784DF-10FE-455E-B94D-93BA1E9488A6}"/>
                    </a:ext>
                  </a:extLst>
                </p:cNvPr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4634277" y="6080489"/>
                  <a:ext cx="234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3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DBB7413C-BF4E-4873-AEFB-DFEA8BE807B8}"/>
                    </a:ext>
                  </a:extLst>
                </p14:cNvPr>
                <p14:cNvContentPartPr/>
                <p14:nvPr/>
              </p14:nvContentPartPr>
              <p14:xfrm>
                <a:off x="4689717" y="6076889"/>
                <a:ext cx="4680" cy="9936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DBB7413C-BF4E-4873-AEFB-DFEA8BE807B8}"/>
                    </a:ext>
                  </a:extLst>
                </p:cNvPr>
                <p:cNvPicPr/>
                <p:nvPr/>
              </p:nvPicPr>
              <p:blipFill>
                <a:blip r:embed="rId574"/>
                <a:stretch>
                  <a:fillRect/>
                </a:stretch>
              </p:blipFill>
              <p:spPr>
                <a:xfrm>
                  <a:off x="4680717" y="6067889"/>
                  <a:ext cx="223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5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BCE350CC-4390-4EBA-A5D3-20965AD92340}"/>
                    </a:ext>
                  </a:extLst>
                </p14:cNvPr>
                <p14:cNvContentPartPr/>
                <p14:nvPr/>
              </p14:nvContentPartPr>
              <p14:xfrm>
                <a:off x="4638597" y="6232049"/>
                <a:ext cx="64080" cy="792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BCE350CC-4390-4EBA-A5D3-20965AD92340}"/>
                    </a:ext>
                  </a:extLst>
                </p:cNvPr>
                <p:cNvPicPr/>
                <p:nvPr/>
              </p:nvPicPr>
              <p:blipFill>
                <a:blip r:embed="rId576"/>
                <a:stretch>
                  <a:fillRect/>
                </a:stretch>
              </p:blipFill>
              <p:spPr>
                <a:xfrm>
                  <a:off x="4629957" y="6223409"/>
                  <a:ext cx="817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8CFA1A68-81AA-40E4-89F3-D86CB421CA5E}"/>
                    </a:ext>
                  </a:extLst>
                </p14:cNvPr>
                <p14:cNvContentPartPr/>
                <p14:nvPr/>
              </p14:nvContentPartPr>
              <p14:xfrm>
                <a:off x="4612317" y="6068249"/>
                <a:ext cx="103320" cy="792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8CFA1A68-81AA-40E4-89F3-D86CB421CA5E}"/>
                    </a:ext>
                  </a:extLst>
                </p:cNvPr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4603317" y="6059249"/>
                  <a:ext cx="1209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75F4D9CF-C050-49E8-92AA-4893ADBCF14D}"/>
                    </a:ext>
                  </a:extLst>
                </p14:cNvPr>
                <p14:cNvContentPartPr/>
                <p14:nvPr/>
              </p14:nvContentPartPr>
              <p14:xfrm>
                <a:off x="4754157" y="5923169"/>
                <a:ext cx="93240" cy="27036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75F4D9CF-C050-49E8-92AA-4893ADBCF14D}"/>
                    </a:ext>
                  </a:extLst>
                </p:cNvPr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4745517" y="5914529"/>
                  <a:ext cx="11088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01E0BAA9-0D5B-479E-9B0E-4DDF99F872C3}"/>
                    </a:ext>
                  </a:extLst>
                </p14:cNvPr>
                <p14:cNvContentPartPr/>
                <p14:nvPr/>
              </p14:nvContentPartPr>
              <p14:xfrm>
                <a:off x="3584517" y="6103529"/>
                <a:ext cx="1440" cy="4320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01E0BAA9-0D5B-479E-9B0E-4DDF99F872C3}"/>
                    </a:ext>
                  </a:extLst>
                </p:cNvPr>
                <p:cNvPicPr/>
                <p:nvPr/>
              </p:nvPicPr>
              <p:blipFill>
                <a:blip r:embed="rId582"/>
                <a:stretch>
                  <a:fillRect/>
                </a:stretch>
              </p:blipFill>
              <p:spPr>
                <a:xfrm>
                  <a:off x="3575517" y="6094529"/>
                  <a:ext cx="19080" cy="6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7" name="Group 426">
            <a:extLst>
              <a:ext uri="{FF2B5EF4-FFF2-40B4-BE49-F238E27FC236}">
                <a16:creationId xmlns:a16="http://schemas.microsoft.com/office/drawing/2014/main" id="{B493407A-294C-471A-84C7-466F33F4DE7A}"/>
              </a:ext>
            </a:extLst>
          </p:cNvPr>
          <p:cNvGrpSpPr/>
          <p:nvPr/>
        </p:nvGrpSpPr>
        <p:grpSpPr>
          <a:xfrm>
            <a:off x="4918317" y="5979329"/>
            <a:ext cx="553680" cy="218160"/>
            <a:chOff x="4918317" y="5979329"/>
            <a:chExt cx="553680" cy="21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3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B73544C8-B446-4F2D-AF4C-4BFA93E4EF42}"/>
                    </a:ext>
                  </a:extLst>
                </p14:cNvPr>
                <p14:cNvContentPartPr/>
                <p14:nvPr/>
              </p14:nvContentPartPr>
              <p14:xfrm>
                <a:off x="4956477" y="6004169"/>
                <a:ext cx="6480" cy="7668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B73544C8-B446-4F2D-AF4C-4BFA93E4EF42}"/>
                    </a:ext>
                  </a:extLst>
                </p:cNvPr>
                <p:cNvPicPr/>
                <p:nvPr/>
              </p:nvPicPr>
              <p:blipFill>
                <a:blip r:embed="rId584"/>
                <a:stretch>
                  <a:fillRect/>
                </a:stretch>
              </p:blipFill>
              <p:spPr>
                <a:xfrm>
                  <a:off x="4947837" y="5995529"/>
                  <a:ext cx="241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5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384FDA51-FC56-4823-B155-5A6277F8BE18}"/>
                    </a:ext>
                  </a:extLst>
                </p14:cNvPr>
                <p14:cNvContentPartPr/>
                <p14:nvPr/>
              </p14:nvContentPartPr>
              <p14:xfrm>
                <a:off x="4918317" y="6031889"/>
                <a:ext cx="123480" cy="36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384FDA51-FC56-4823-B155-5A6277F8BE18}"/>
                    </a:ext>
                  </a:extLst>
                </p:cNvPr>
                <p:cNvPicPr/>
                <p:nvPr/>
              </p:nvPicPr>
              <p:blipFill>
                <a:blip r:embed="rId586"/>
                <a:stretch>
                  <a:fillRect/>
                </a:stretch>
              </p:blipFill>
              <p:spPr>
                <a:xfrm>
                  <a:off x="4909317" y="6023249"/>
                  <a:ext cx="141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7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CB89E7D7-AAF6-49F9-A3EA-369D3F64D465}"/>
                    </a:ext>
                  </a:extLst>
                </p14:cNvPr>
                <p14:cNvContentPartPr/>
                <p14:nvPr/>
              </p14:nvContentPartPr>
              <p14:xfrm>
                <a:off x="5134677" y="6000569"/>
                <a:ext cx="360" cy="14040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CB89E7D7-AAF6-49F9-A3EA-369D3F64D465}"/>
                    </a:ext>
                  </a:extLst>
                </p:cNvPr>
                <p:cNvPicPr/>
                <p:nvPr/>
              </p:nvPicPr>
              <p:blipFill>
                <a:blip r:embed="rId588"/>
                <a:stretch>
                  <a:fillRect/>
                </a:stretch>
              </p:blipFill>
              <p:spPr>
                <a:xfrm>
                  <a:off x="5125677" y="5991569"/>
                  <a:ext cx="180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9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35ACCFAF-58CC-4A54-B98D-832FC32A05F6}"/>
                    </a:ext>
                  </a:extLst>
                </p14:cNvPr>
                <p14:cNvContentPartPr/>
                <p14:nvPr/>
              </p14:nvContentPartPr>
              <p14:xfrm>
                <a:off x="5112357" y="5979329"/>
                <a:ext cx="105840" cy="15156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35ACCFAF-58CC-4A54-B98D-832FC32A05F6}"/>
                    </a:ext>
                  </a:extLst>
                </p:cNvPr>
                <p:cNvPicPr/>
                <p:nvPr/>
              </p:nvPicPr>
              <p:blipFill>
                <a:blip r:embed="rId590"/>
                <a:stretch>
                  <a:fillRect/>
                </a:stretch>
              </p:blipFill>
              <p:spPr>
                <a:xfrm>
                  <a:off x="5103357" y="5970329"/>
                  <a:ext cx="1234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1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F66A851A-A2AE-4758-8F24-12CF877EA7B3}"/>
                    </a:ext>
                  </a:extLst>
                </p14:cNvPr>
                <p14:cNvContentPartPr/>
                <p14:nvPr/>
              </p14:nvContentPartPr>
              <p14:xfrm>
                <a:off x="5228997" y="6104609"/>
                <a:ext cx="21600" cy="7848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F66A851A-A2AE-4758-8F24-12CF877EA7B3}"/>
                    </a:ext>
                  </a:extLst>
                </p:cNvPr>
                <p:cNvPicPr/>
                <p:nvPr/>
              </p:nvPicPr>
              <p:blipFill>
                <a:blip r:embed="rId592"/>
                <a:stretch>
                  <a:fillRect/>
                </a:stretch>
              </p:blipFill>
              <p:spPr>
                <a:xfrm>
                  <a:off x="5219997" y="6095609"/>
                  <a:ext cx="3924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3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E7F84374-79E4-4E74-82E7-1348EF9B4376}"/>
                    </a:ext>
                  </a:extLst>
                </p14:cNvPr>
                <p14:cNvContentPartPr/>
                <p14:nvPr/>
              </p14:nvContentPartPr>
              <p14:xfrm>
                <a:off x="5238357" y="6099569"/>
                <a:ext cx="60840" cy="8604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E7F84374-79E4-4E74-82E7-1348EF9B4376}"/>
                    </a:ext>
                  </a:extLst>
                </p:cNvPr>
                <p:cNvPicPr/>
                <p:nvPr/>
              </p:nvPicPr>
              <p:blipFill>
                <a:blip r:embed="rId594"/>
                <a:stretch>
                  <a:fillRect/>
                </a:stretch>
              </p:blipFill>
              <p:spPr>
                <a:xfrm>
                  <a:off x="5229717" y="6090929"/>
                  <a:ext cx="7848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5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8E29E32A-7B2D-4AFF-AEB8-261C3AF466DC}"/>
                    </a:ext>
                  </a:extLst>
                </p14:cNvPr>
                <p14:cNvContentPartPr/>
                <p14:nvPr/>
              </p14:nvContentPartPr>
              <p14:xfrm>
                <a:off x="5248077" y="6163649"/>
                <a:ext cx="33120" cy="612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8E29E32A-7B2D-4AFF-AEB8-261C3AF466DC}"/>
                    </a:ext>
                  </a:extLst>
                </p:cNvPr>
                <p:cNvPicPr/>
                <p:nvPr/>
              </p:nvPicPr>
              <p:blipFill>
                <a:blip r:embed="rId596"/>
                <a:stretch>
                  <a:fillRect/>
                </a:stretch>
              </p:blipFill>
              <p:spPr>
                <a:xfrm>
                  <a:off x="5239077" y="6154649"/>
                  <a:ext cx="50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7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A8D0205B-A8FB-4B9F-B375-0F8D8D680E9A}"/>
                    </a:ext>
                  </a:extLst>
                </p14:cNvPr>
                <p14:cNvContentPartPr/>
                <p14:nvPr/>
              </p14:nvContentPartPr>
              <p14:xfrm>
                <a:off x="5378757" y="6112169"/>
                <a:ext cx="93240" cy="8532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A8D0205B-A8FB-4B9F-B375-0F8D8D680E9A}"/>
                    </a:ext>
                  </a:extLst>
                </p:cNvPr>
                <p:cNvPicPr/>
                <p:nvPr/>
              </p:nvPicPr>
              <p:blipFill>
                <a:blip r:embed="rId598"/>
                <a:stretch>
                  <a:fillRect/>
                </a:stretch>
              </p:blipFill>
              <p:spPr>
                <a:xfrm>
                  <a:off x="5370117" y="6103529"/>
                  <a:ext cx="110880" cy="10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A3547225-754F-47E2-84AE-B66375540B37}"/>
              </a:ext>
            </a:extLst>
          </p:cNvPr>
          <p:cNvGrpSpPr/>
          <p:nvPr/>
        </p:nvGrpSpPr>
        <p:grpSpPr>
          <a:xfrm>
            <a:off x="5507637" y="6021089"/>
            <a:ext cx="224280" cy="212400"/>
            <a:chOff x="5507637" y="6021089"/>
            <a:chExt cx="224280" cy="21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9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1CCF0B92-5082-4B62-9724-B649294D0284}"/>
                    </a:ext>
                  </a:extLst>
                </p14:cNvPr>
                <p14:cNvContentPartPr/>
                <p14:nvPr/>
              </p14:nvContentPartPr>
              <p14:xfrm>
                <a:off x="5544717" y="6031889"/>
                <a:ext cx="18000" cy="8136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1CCF0B92-5082-4B62-9724-B649294D0284}"/>
                    </a:ext>
                  </a:extLst>
                </p:cNvPr>
                <p:cNvPicPr/>
                <p:nvPr/>
              </p:nvPicPr>
              <p:blipFill>
                <a:blip r:embed="rId600"/>
                <a:stretch>
                  <a:fillRect/>
                </a:stretch>
              </p:blipFill>
              <p:spPr>
                <a:xfrm>
                  <a:off x="5535717" y="6023249"/>
                  <a:ext cx="356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1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D476B218-CDCE-491B-9822-B2F862351E04}"/>
                    </a:ext>
                  </a:extLst>
                </p14:cNvPr>
                <p14:cNvContentPartPr/>
                <p14:nvPr/>
              </p14:nvContentPartPr>
              <p14:xfrm>
                <a:off x="5523477" y="6131249"/>
                <a:ext cx="76680" cy="1368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D476B218-CDCE-491B-9822-B2F862351E04}"/>
                    </a:ext>
                  </a:extLst>
                </p:cNvPr>
                <p:cNvPicPr/>
                <p:nvPr/>
              </p:nvPicPr>
              <p:blipFill>
                <a:blip r:embed="rId602"/>
                <a:stretch>
                  <a:fillRect/>
                </a:stretch>
              </p:blipFill>
              <p:spPr>
                <a:xfrm>
                  <a:off x="5514477" y="6122249"/>
                  <a:ext cx="943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3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38153D74-068D-4A4F-BAF4-F6B9204C24D9}"/>
                    </a:ext>
                  </a:extLst>
                </p14:cNvPr>
                <p14:cNvContentPartPr/>
                <p14:nvPr/>
              </p14:nvContentPartPr>
              <p14:xfrm>
                <a:off x="5507637" y="6021089"/>
                <a:ext cx="117000" cy="1332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38153D74-068D-4A4F-BAF4-F6B9204C24D9}"/>
                    </a:ext>
                  </a:extLst>
                </p:cNvPr>
                <p:cNvPicPr/>
                <p:nvPr/>
              </p:nvPicPr>
              <p:blipFill>
                <a:blip r:embed="rId604"/>
                <a:stretch>
                  <a:fillRect/>
                </a:stretch>
              </p:blipFill>
              <p:spPr>
                <a:xfrm>
                  <a:off x="5498637" y="6012089"/>
                  <a:ext cx="1346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5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FD4F6089-E1A1-4713-8EB4-C0E63A7F1358}"/>
                    </a:ext>
                  </a:extLst>
                </p14:cNvPr>
                <p14:cNvContentPartPr/>
                <p14:nvPr/>
              </p14:nvContentPartPr>
              <p14:xfrm>
                <a:off x="5634717" y="6101729"/>
                <a:ext cx="14760" cy="7092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FD4F6089-E1A1-4713-8EB4-C0E63A7F1358}"/>
                    </a:ext>
                  </a:extLst>
                </p:cNvPr>
                <p:cNvPicPr/>
                <p:nvPr/>
              </p:nvPicPr>
              <p:blipFill>
                <a:blip r:embed="rId606"/>
                <a:stretch>
                  <a:fillRect/>
                </a:stretch>
              </p:blipFill>
              <p:spPr>
                <a:xfrm>
                  <a:off x="5625717" y="6092729"/>
                  <a:ext cx="3240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7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7709B38E-BF64-4617-B622-7C78441394CF}"/>
                    </a:ext>
                  </a:extLst>
                </p14:cNvPr>
                <p14:cNvContentPartPr/>
                <p14:nvPr/>
              </p14:nvContentPartPr>
              <p14:xfrm>
                <a:off x="5676117" y="6112169"/>
                <a:ext cx="8280" cy="8316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7709B38E-BF64-4617-B622-7C78441394CF}"/>
                    </a:ext>
                  </a:extLst>
                </p:cNvPr>
                <p:cNvPicPr/>
                <p:nvPr/>
              </p:nvPicPr>
              <p:blipFill>
                <a:blip r:embed="rId608"/>
                <a:stretch>
                  <a:fillRect/>
                </a:stretch>
              </p:blipFill>
              <p:spPr>
                <a:xfrm>
                  <a:off x="5667117" y="6103169"/>
                  <a:ext cx="259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9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E9C6007F-470D-400F-9330-B7B8667A2192}"/>
                    </a:ext>
                  </a:extLst>
                </p14:cNvPr>
                <p14:cNvContentPartPr/>
                <p14:nvPr/>
              </p14:nvContentPartPr>
              <p14:xfrm>
                <a:off x="5722557" y="6097769"/>
                <a:ext cx="9360" cy="9828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E9C6007F-470D-400F-9330-B7B8667A2192}"/>
                    </a:ext>
                  </a:extLst>
                </p:cNvPr>
                <p:cNvPicPr/>
                <p:nvPr/>
              </p:nvPicPr>
              <p:blipFill>
                <a:blip r:embed="rId610"/>
                <a:stretch>
                  <a:fillRect/>
                </a:stretch>
              </p:blipFill>
              <p:spPr>
                <a:xfrm>
                  <a:off x="5713917" y="6088769"/>
                  <a:ext cx="2700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1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9DEA83E5-2E62-4582-92FC-3D256C18AA14}"/>
                    </a:ext>
                  </a:extLst>
                </p14:cNvPr>
                <p14:cNvContentPartPr/>
                <p14:nvPr/>
              </p14:nvContentPartPr>
              <p14:xfrm>
                <a:off x="5655957" y="6215849"/>
                <a:ext cx="68040" cy="1764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9DEA83E5-2E62-4582-92FC-3D256C18AA14}"/>
                    </a:ext>
                  </a:extLst>
                </p:cNvPr>
                <p:cNvPicPr/>
                <p:nvPr/>
              </p:nvPicPr>
              <p:blipFill>
                <a:blip r:embed="rId612"/>
                <a:stretch>
                  <a:fillRect/>
                </a:stretch>
              </p:blipFill>
              <p:spPr>
                <a:xfrm>
                  <a:off x="5646957" y="6207209"/>
                  <a:ext cx="856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3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FAFE43A5-5C85-409E-9C76-8B10DBB6D8D0}"/>
                    </a:ext>
                  </a:extLst>
                </p14:cNvPr>
                <p14:cNvContentPartPr/>
                <p14:nvPr/>
              </p14:nvContentPartPr>
              <p14:xfrm>
                <a:off x="5629317" y="6082649"/>
                <a:ext cx="68040" cy="36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FAFE43A5-5C85-409E-9C76-8B10DBB6D8D0}"/>
                    </a:ext>
                  </a:extLst>
                </p:cNvPr>
                <p:cNvPicPr/>
                <p:nvPr/>
              </p:nvPicPr>
              <p:blipFill>
                <a:blip r:embed="rId614"/>
                <a:stretch>
                  <a:fillRect/>
                </a:stretch>
              </p:blipFill>
              <p:spPr>
                <a:xfrm>
                  <a:off x="5620677" y="6073649"/>
                  <a:ext cx="856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A131D8D0-255A-447C-8032-8E7C42D08627}"/>
              </a:ext>
            </a:extLst>
          </p:cNvPr>
          <p:cNvGrpSpPr/>
          <p:nvPr/>
        </p:nvGrpSpPr>
        <p:grpSpPr>
          <a:xfrm>
            <a:off x="673557" y="5855489"/>
            <a:ext cx="512280" cy="438120"/>
            <a:chOff x="673557" y="5855489"/>
            <a:chExt cx="512280" cy="43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5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6952030E-8067-40EF-B9A5-1D387BB0A76D}"/>
                    </a:ext>
                  </a:extLst>
                </p14:cNvPr>
                <p14:cNvContentPartPr/>
                <p14:nvPr/>
              </p14:nvContentPartPr>
              <p14:xfrm>
                <a:off x="1090077" y="5955569"/>
                <a:ext cx="95760" cy="1224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6952030E-8067-40EF-B9A5-1D387BB0A76D}"/>
                    </a:ext>
                  </a:extLst>
                </p:cNvPr>
                <p:cNvPicPr/>
                <p:nvPr/>
              </p:nvPicPr>
              <p:blipFill>
                <a:blip r:embed="rId616"/>
                <a:stretch>
                  <a:fillRect/>
                </a:stretch>
              </p:blipFill>
              <p:spPr>
                <a:xfrm>
                  <a:off x="1081437" y="5946929"/>
                  <a:ext cx="1134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7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22F280D4-03A2-4FDD-BEBB-135B0E4DAAD1}"/>
                    </a:ext>
                  </a:extLst>
                </p14:cNvPr>
                <p14:cNvContentPartPr/>
                <p14:nvPr/>
              </p14:nvContentPartPr>
              <p14:xfrm>
                <a:off x="1082517" y="5912729"/>
                <a:ext cx="69120" cy="900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22F280D4-03A2-4FDD-BEBB-135B0E4DAAD1}"/>
                    </a:ext>
                  </a:extLst>
                </p:cNvPr>
                <p:cNvPicPr/>
                <p:nvPr/>
              </p:nvPicPr>
              <p:blipFill>
                <a:blip r:embed="rId618"/>
                <a:stretch>
                  <a:fillRect/>
                </a:stretch>
              </p:blipFill>
              <p:spPr>
                <a:xfrm>
                  <a:off x="1073877" y="5904089"/>
                  <a:ext cx="867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9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FFDD3640-C879-4082-A9A1-F18CDB9884A9}"/>
                    </a:ext>
                  </a:extLst>
                </p14:cNvPr>
                <p14:cNvContentPartPr/>
                <p14:nvPr/>
              </p14:nvContentPartPr>
              <p14:xfrm>
                <a:off x="692637" y="5855489"/>
                <a:ext cx="197280" cy="216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FFDD3640-C879-4082-A9A1-F18CDB9884A9}"/>
                    </a:ext>
                  </a:extLst>
                </p:cNvPr>
                <p:cNvPicPr/>
                <p:nvPr/>
              </p:nvPicPr>
              <p:blipFill>
                <a:blip r:embed="rId620"/>
                <a:stretch>
                  <a:fillRect/>
                </a:stretch>
              </p:blipFill>
              <p:spPr>
                <a:xfrm>
                  <a:off x="683997" y="5846849"/>
                  <a:ext cx="2149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1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45DA48D0-8FF0-47BC-81A1-DA4CB3B97D3C}"/>
                    </a:ext>
                  </a:extLst>
                </p14:cNvPr>
                <p14:cNvContentPartPr/>
                <p14:nvPr/>
              </p14:nvContentPartPr>
              <p14:xfrm>
                <a:off x="673557" y="5896529"/>
                <a:ext cx="172800" cy="22428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45DA48D0-8FF0-47BC-81A1-DA4CB3B97D3C}"/>
                    </a:ext>
                  </a:extLst>
                </p:cNvPr>
                <p:cNvPicPr/>
                <p:nvPr/>
              </p:nvPicPr>
              <p:blipFill>
                <a:blip r:embed="rId622"/>
                <a:stretch>
                  <a:fillRect/>
                </a:stretch>
              </p:blipFill>
              <p:spPr>
                <a:xfrm>
                  <a:off x="664917" y="5887889"/>
                  <a:ext cx="19044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3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5A521378-1804-4545-96DF-16D3090CFA39}"/>
                    </a:ext>
                  </a:extLst>
                </p14:cNvPr>
                <p14:cNvContentPartPr/>
                <p14:nvPr/>
              </p14:nvContentPartPr>
              <p14:xfrm>
                <a:off x="692637" y="6174089"/>
                <a:ext cx="95760" cy="11952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5A521378-1804-4545-96DF-16D3090CFA39}"/>
                    </a:ext>
                  </a:extLst>
                </p:cNvPr>
                <p:cNvPicPr/>
                <p:nvPr/>
              </p:nvPicPr>
              <p:blipFill>
                <a:blip r:embed="rId624"/>
                <a:stretch>
                  <a:fillRect/>
                </a:stretch>
              </p:blipFill>
              <p:spPr>
                <a:xfrm>
                  <a:off x="683997" y="6165089"/>
                  <a:ext cx="1134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5">
              <p14:nvContentPartPr>
                <p14:cNvPr id="443" name="Ink 442">
                  <a:extLst>
                    <a:ext uri="{FF2B5EF4-FFF2-40B4-BE49-F238E27FC236}">
                      <a16:creationId xmlns:a16="http://schemas.microsoft.com/office/drawing/2014/main" id="{CB37BF2A-E985-4912-8835-046C4C90240D}"/>
                    </a:ext>
                  </a:extLst>
                </p14:cNvPr>
                <p14:cNvContentPartPr/>
                <p14:nvPr/>
              </p14:nvContentPartPr>
              <p14:xfrm>
                <a:off x="810357" y="6180569"/>
                <a:ext cx="121680" cy="110160"/>
              </p14:xfrm>
            </p:contentPart>
          </mc:Choice>
          <mc:Fallback xmlns=""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CB37BF2A-E985-4912-8835-046C4C90240D}"/>
                    </a:ext>
                  </a:extLst>
                </p:cNvPr>
                <p:cNvPicPr/>
                <p:nvPr/>
              </p:nvPicPr>
              <p:blipFill>
                <a:blip r:embed="rId626"/>
                <a:stretch>
                  <a:fillRect/>
                </a:stretch>
              </p:blipFill>
              <p:spPr>
                <a:xfrm>
                  <a:off x="801717" y="6171929"/>
                  <a:ext cx="13932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7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1D1C3DD6-93D7-4912-A9CA-92DFF5D25BAC}"/>
                    </a:ext>
                  </a:extLst>
                </p14:cNvPr>
                <p14:cNvContentPartPr/>
                <p14:nvPr/>
              </p14:nvContentPartPr>
              <p14:xfrm>
                <a:off x="910077" y="5973209"/>
                <a:ext cx="79920" cy="7884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1D1C3DD6-93D7-4912-A9CA-92DFF5D25BAC}"/>
                    </a:ext>
                  </a:extLst>
                </p:cNvPr>
                <p:cNvPicPr/>
                <p:nvPr/>
              </p:nvPicPr>
              <p:blipFill>
                <a:blip r:embed="rId628"/>
                <a:stretch>
                  <a:fillRect/>
                </a:stretch>
              </p:blipFill>
              <p:spPr>
                <a:xfrm>
                  <a:off x="901077" y="5964569"/>
                  <a:ext cx="9756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9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A9BEA187-5AA8-4C54-81B3-44B393E5C338}"/>
                    </a:ext>
                  </a:extLst>
                </p14:cNvPr>
                <p14:cNvContentPartPr/>
                <p14:nvPr/>
              </p14:nvContentPartPr>
              <p14:xfrm>
                <a:off x="907917" y="5915609"/>
                <a:ext cx="75960" cy="1080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A9BEA187-5AA8-4C54-81B3-44B393E5C338}"/>
                    </a:ext>
                  </a:extLst>
                </p:cNvPr>
                <p:cNvPicPr/>
                <p:nvPr/>
              </p:nvPicPr>
              <p:blipFill>
                <a:blip r:embed="rId630"/>
                <a:stretch>
                  <a:fillRect/>
                </a:stretch>
              </p:blipFill>
              <p:spPr>
                <a:xfrm>
                  <a:off x="898917" y="5906969"/>
                  <a:ext cx="9360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1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9F1A998C-703E-45F2-B166-2D2B4AA6A26E}"/>
                    </a:ext>
                  </a:extLst>
                </p14:cNvPr>
                <p14:cNvContentPartPr/>
                <p14:nvPr/>
              </p14:nvContentPartPr>
              <p14:xfrm>
                <a:off x="885597" y="5974649"/>
                <a:ext cx="86040" cy="2412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9F1A998C-703E-45F2-B166-2D2B4AA6A26E}"/>
                    </a:ext>
                  </a:extLst>
                </p:cNvPr>
                <p:cNvPicPr/>
                <p:nvPr/>
              </p:nvPicPr>
              <p:blipFill>
                <a:blip r:embed="rId632"/>
                <a:stretch>
                  <a:fillRect/>
                </a:stretch>
              </p:blipFill>
              <p:spPr>
                <a:xfrm>
                  <a:off x="876957" y="5966009"/>
                  <a:ext cx="103680" cy="4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3A13DFE6-8BCC-43EC-BBC6-7A7705D2FD7E}"/>
              </a:ext>
            </a:extLst>
          </p:cNvPr>
          <p:cNvGrpSpPr/>
          <p:nvPr/>
        </p:nvGrpSpPr>
        <p:grpSpPr>
          <a:xfrm>
            <a:off x="568797" y="6580169"/>
            <a:ext cx="893520" cy="184320"/>
            <a:chOff x="568797" y="6580169"/>
            <a:chExt cx="893520" cy="18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3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F224C54E-169E-48E0-A4E2-717FB69A1B11}"/>
                    </a:ext>
                  </a:extLst>
                </p14:cNvPr>
                <p14:cNvContentPartPr/>
                <p14:nvPr/>
              </p14:nvContentPartPr>
              <p14:xfrm>
                <a:off x="568797" y="6664409"/>
                <a:ext cx="99720" cy="324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F224C54E-169E-48E0-A4E2-717FB69A1B11}"/>
                    </a:ext>
                  </a:extLst>
                </p:cNvPr>
                <p:cNvPicPr/>
                <p:nvPr/>
              </p:nvPicPr>
              <p:blipFill>
                <a:blip r:embed="rId634"/>
                <a:stretch>
                  <a:fillRect/>
                </a:stretch>
              </p:blipFill>
              <p:spPr>
                <a:xfrm>
                  <a:off x="559797" y="6655409"/>
                  <a:ext cx="117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5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E13B2A89-A7B7-40D6-8BAE-6735C1ED3155}"/>
                    </a:ext>
                  </a:extLst>
                </p14:cNvPr>
                <p14:cNvContentPartPr/>
                <p14:nvPr/>
              </p14:nvContentPartPr>
              <p14:xfrm>
                <a:off x="760677" y="6596369"/>
                <a:ext cx="14040" cy="9792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E13B2A89-A7B7-40D6-8BAE-6735C1ED3155}"/>
                    </a:ext>
                  </a:extLst>
                </p:cNvPr>
                <p:cNvPicPr/>
                <p:nvPr/>
              </p:nvPicPr>
              <p:blipFill>
                <a:blip r:embed="rId636"/>
                <a:stretch>
                  <a:fillRect/>
                </a:stretch>
              </p:blipFill>
              <p:spPr>
                <a:xfrm>
                  <a:off x="751677" y="6587729"/>
                  <a:ext cx="3168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7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A4C3260E-803C-4786-B927-8518536C8646}"/>
                    </a:ext>
                  </a:extLst>
                </p14:cNvPr>
                <p14:cNvContentPartPr/>
                <p14:nvPr/>
              </p14:nvContentPartPr>
              <p14:xfrm>
                <a:off x="745917" y="6580169"/>
                <a:ext cx="160920" cy="10836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A4C3260E-803C-4786-B927-8518536C8646}"/>
                    </a:ext>
                  </a:extLst>
                </p:cNvPr>
                <p:cNvPicPr/>
                <p:nvPr/>
              </p:nvPicPr>
              <p:blipFill>
                <a:blip r:embed="rId638"/>
                <a:stretch>
                  <a:fillRect/>
                </a:stretch>
              </p:blipFill>
              <p:spPr>
                <a:xfrm>
                  <a:off x="736917" y="6571529"/>
                  <a:ext cx="1785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9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E4767092-51C4-459A-82F6-37CC3841A8D4}"/>
                    </a:ext>
                  </a:extLst>
                </p14:cNvPr>
                <p14:cNvContentPartPr/>
                <p14:nvPr/>
              </p14:nvContentPartPr>
              <p14:xfrm>
                <a:off x="937437" y="6662249"/>
                <a:ext cx="35280" cy="6624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E4767092-51C4-459A-82F6-37CC3841A8D4}"/>
                    </a:ext>
                  </a:extLst>
                </p:cNvPr>
                <p:cNvPicPr/>
                <p:nvPr/>
              </p:nvPicPr>
              <p:blipFill>
                <a:blip r:embed="rId640"/>
                <a:stretch>
                  <a:fillRect/>
                </a:stretch>
              </p:blipFill>
              <p:spPr>
                <a:xfrm>
                  <a:off x="928797" y="6653609"/>
                  <a:ext cx="529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1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AA48C1F5-EECC-45C5-A524-0FC85D534AF4}"/>
                    </a:ext>
                  </a:extLst>
                </p14:cNvPr>
                <p14:cNvContentPartPr/>
                <p14:nvPr/>
              </p14:nvContentPartPr>
              <p14:xfrm>
                <a:off x="972357" y="6662249"/>
                <a:ext cx="360" cy="36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AA48C1F5-EECC-45C5-A524-0FC85D534AF4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963717" y="665360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2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546AFA3E-1FFB-40D1-A0AC-DF7B3B7C4008}"/>
                    </a:ext>
                  </a:extLst>
                </p14:cNvPr>
                <p14:cNvContentPartPr/>
                <p14:nvPr/>
              </p14:nvContentPartPr>
              <p14:xfrm>
                <a:off x="946077" y="6662249"/>
                <a:ext cx="69120" cy="5760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546AFA3E-1FFB-40D1-A0AC-DF7B3B7C4008}"/>
                    </a:ext>
                  </a:extLst>
                </p:cNvPr>
                <p:cNvPicPr/>
                <p:nvPr/>
              </p:nvPicPr>
              <p:blipFill>
                <a:blip r:embed="rId643"/>
                <a:stretch>
                  <a:fillRect/>
                </a:stretch>
              </p:blipFill>
              <p:spPr>
                <a:xfrm>
                  <a:off x="937077" y="6653609"/>
                  <a:ext cx="867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4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12AA482A-432F-4869-BB09-AD7E6B68E3A6}"/>
                    </a:ext>
                  </a:extLst>
                </p14:cNvPr>
                <p14:cNvContentPartPr/>
                <p14:nvPr/>
              </p14:nvContentPartPr>
              <p14:xfrm>
                <a:off x="1072077" y="6677729"/>
                <a:ext cx="16200" cy="3636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12AA482A-432F-4869-BB09-AD7E6B68E3A6}"/>
                    </a:ext>
                  </a:extLst>
                </p:cNvPr>
                <p:cNvPicPr/>
                <p:nvPr/>
              </p:nvPicPr>
              <p:blipFill>
                <a:blip r:embed="rId645"/>
                <a:stretch>
                  <a:fillRect/>
                </a:stretch>
              </p:blipFill>
              <p:spPr>
                <a:xfrm>
                  <a:off x="1063437" y="6668729"/>
                  <a:ext cx="338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6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EB87F559-DFC8-4E33-B6B0-24DA86921ACD}"/>
                    </a:ext>
                  </a:extLst>
                </p14:cNvPr>
                <p14:cNvContentPartPr/>
                <p14:nvPr/>
              </p14:nvContentPartPr>
              <p14:xfrm>
                <a:off x="1072077" y="6677729"/>
                <a:ext cx="360" cy="36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EB87F559-DFC8-4E33-B6B0-24DA86921ACD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063437" y="66687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7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2498172A-07DF-4F6E-9088-C2BAFFDB7D28}"/>
                    </a:ext>
                  </a:extLst>
                </p14:cNvPr>
                <p14:cNvContentPartPr/>
                <p14:nvPr/>
              </p14:nvContentPartPr>
              <p14:xfrm>
                <a:off x="1061637" y="6659369"/>
                <a:ext cx="73080" cy="6660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2498172A-07DF-4F6E-9088-C2BAFFDB7D28}"/>
                    </a:ext>
                  </a:extLst>
                </p:cNvPr>
                <p:cNvPicPr/>
                <p:nvPr/>
              </p:nvPicPr>
              <p:blipFill>
                <a:blip r:embed="rId648"/>
                <a:stretch>
                  <a:fillRect/>
                </a:stretch>
              </p:blipFill>
              <p:spPr>
                <a:xfrm>
                  <a:off x="1052637" y="6650729"/>
                  <a:ext cx="9072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9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A506BFE0-6807-4180-837D-E6630707E830}"/>
                    </a:ext>
                  </a:extLst>
                </p14:cNvPr>
                <p14:cNvContentPartPr/>
                <p14:nvPr/>
              </p14:nvContentPartPr>
              <p14:xfrm>
                <a:off x="1269357" y="6601409"/>
                <a:ext cx="10080" cy="7848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A506BFE0-6807-4180-837D-E6630707E830}"/>
                    </a:ext>
                  </a:extLst>
                </p:cNvPr>
                <p:cNvPicPr/>
                <p:nvPr/>
              </p:nvPicPr>
              <p:blipFill>
                <a:blip r:embed="rId650"/>
                <a:stretch>
                  <a:fillRect/>
                </a:stretch>
              </p:blipFill>
              <p:spPr>
                <a:xfrm>
                  <a:off x="1260357" y="6592409"/>
                  <a:ext cx="2772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1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B253B33A-949C-4188-BF1A-72793A2288E1}"/>
                    </a:ext>
                  </a:extLst>
                </p14:cNvPr>
                <p14:cNvContentPartPr/>
                <p14:nvPr/>
              </p14:nvContentPartPr>
              <p14:xfrm>
                <a:off x="1250277" y="6686009"/>
                <a:ext cx="71280" cy="900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B253B33A-949C-4188-BF1A-72793A2288E1}"/>
                    </a:ext>
                  </a:extLst>
                </p:cNvPr>
                <p:cNvPicPr/>
                <p:nvPr/>
              </p:nvPicPr>
              <p:blipFill>
                <a:blip r:embed="rId652"/>
                <a:stretch>
                  <a:fillRect/>
                </a:stretch>
              </p:blipFill>
              <p:spPr>
                <a:xfrm>
                  <a:off x="1241277" y="6677369"/>
                  <a:ext cx="88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3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E4778814-A3C9-4F4F-B6DF-7130C0976636}"/>
                    </a:ext>
                  </a:extLst>
                </p14:cNvPr>
                <p14:cNvContentPartPr/>
                <p14:nvPr/>
              </p14:nvContentPartPr>
              <p14:xfrm>
                <a:off x="1222557" y="6592409"/>
                <a:ext cx="118080" cy="612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E4778814-A3C9-4F4F-B6DF-7130C0976636}"/>
                    </a:ext>
                  </a:extLst>
                </p:cNvPr>
                <p:cNvPicPr/>
                <p:nvPr/>
              </p:nvPicPr>
              <p:blipFill>
                <a:blip r:embed="rId654"/>
                <a:stretch>
                  <a:fillRect/>
                </a:stretch>
              </p:blipFill>
              <p:spPr>
                <a:xfrm>
                  <a:off x="1213917" y="6583769"/>
                  <a:ext cx="1357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5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9B342D33-828A-4463-923D-5DA5CB676220}"/>
                    </a:ext>
                  </a:extLst>
                </p14:cNvPr>
                <p14:cNvContentPartPr/>
                <p14:nvPr/>
              </p14:nvContentPartPr>
              <p14:xfrm>
                <a:off x="1396437" y="6662249"/>
                <a:ext cx="4680" cy="7092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9B342D33-828A-4463-923D-5DA5CB676220}"/>
                    </a:ext>
                  </a:extLst>
                </p:cNvPr>
                <p:cNvPicPr/>
                <p:nvPr/>
              </p:nvPicPr>
              <p:blipFill>
                <a:blip r:embed="rId656"/>
                <a:stretch>
                  <a:fillRect/>
                </a:stretch>
              </p:blipFill>
              <p:spPr>
                <a:xfrm>
                  <a:off x="1387437" y="6653609"/>
                  <a:ext cx="2232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7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C06F7C76-251E-4E15-BB7E-AE1211BB4645}"/>
                    </a:ext>
                  </a:extLst>
                </p14:cNvPr>
                <p14:cNvContentPartPr/>
                <p14:nvPr/>
              </p14:nvContentPartPr>
              <p14:xfrm>
                <a:off x="1371957" y="6754049"/>
                <a:ext cx="64440" cy="10440"/>
              </p14:xfrm>
            </p:contentPart>
          </mc:Choice>
          <mc:Fallback xmlns=""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C06F7C76-251E-4E15-BB7E-AE1211BB4645}"/>
                    </a:ext>
                  </a:extLst>
                </p:cNvPr>
                <p:cNvPicPr/>
                <p:nvPr/>
              </p:nvPicPr>
              <p:blipFill>
                <a:blip r:embed="rId658"/>
                <a:stretch>
                  <a:fillRect/>
                </a:stretch>
              </p:blipFill>
              <p:spPr>
                <a:xfrm>
                  <a:off x="1363317" y="6745409"/>
                  <a:ext cx="820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9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4FA7F041-9FBD-4CBA-95D9-10BEC4EBD9F6}"/>
                    </a:ext>
                  </a:extLst>
                </p14:cNvPr>
                <p14:cNvContentPartPr/>
                <p14:nvPr/>
              </p14:nvContentPartPr>
              <p14:xfrm>
                <a:off x="1346397" y="6643169"/>
                <a:ext cx="115920" cy="720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4FA7F041-9FBD-4CBA-95D9-10BEC4EBD9F6}"/>
                    </a:ext>
                  </a:extLst>
                </p:cNvPr>
                <p:cNvPicPr/>
                <p:nvPr/>
              </p:nvPicPr>
              <p:blipFill>
                <a:blip r:embed="rId660"/>
                <a:stretch>
                  <a:fillRect/>
                </a:stretch>
              </p:blipFill>
              <p:spPr>
                <a:xfrm>
                  <a:off x="1337757" y="6634529"/>
                  <a:ext cx="133560" cy="2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1">
            <p14:nvContentPartPr>
              <p14:cNvPr id="465" name="Ink 464">
                <a:extLst>
                  <a:ext uri="{FF2B5EF4-FFF2-40B4-BE49-F238E27FC236}">
                    <a16:creationId xmlns:a16="http://schemas.microsoft.com/office/drawing/2014/main" id="{6D71D19F-B85B-4EE7-9AAF-A53A550147D1}"/>
                  </a:ext>
                </a:extLst>
              </p14:cNvPr>
              <p14:cNvContentPartPr/>
              <p14:nvPr/>
            </p14:nvContentPartPr>
            <p14:xfrm>
              <a:off x="1558437" y="6643169"/>
              <a:ext cx="94680" cy="13680"/>
            </p14:xfrm>
          </p:contentPart>
        </mc:Choice>
        <mc:Fallback xmlns="">
          <p:pic>
            <p:nvPicPr>
              <p:cNvPr id="465" name="Ink 464">
                <a:extLst>
                  <a:ext uri="{FF2B5EF4-FFF2-40B4-BE49-F238E27FC236}">
                    <a16:creationId xmlns:a16="http://schemas.microsoft.com/office/drawing/2014/main" id="{6D71D19F-B85B-4EE7-9AAF-A53A550147D1}"/>
                  </a:ext>
                </a:extLst>
              </p:cNvPr>
              <p:cNvPicPr/>
              <p:nvPr/>
            </p:nvPicPr>
            <p:blipFill>
              <a:blip r:embed="rId662"/>
              <a:stretch>
                <a:fillRect/>
              </a:stretch>
            </p:blipFill>
            <p:spPr>
              <a:xfrm>
                <a:off x="1549797" y="6634529"/>
                <a:ext cx="112320" cy="3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82" name="Group 481">
            <a:extLst>
              <a:ext uri="{FF2B5EF4-FFF2-40B4-BE49-F238E27FC236}">
                <a16:creationId xmlns:a16="http://schemas.microsoft.com/office/drawing/2014/main" id="{6245C716-6112-4D4C-B1C1-478748022E36}"/>
              </a:ext>
            </a:extLst>
          </p:cNvPr>
          <p:cNvGrpSpPr/>
          <p:nvPr/>
        </p:nvGrpSpPr>
        <p:grpSpPr>
          <a:xfrm>
            <a:off x="1802157" y="6585929"/>
            <a:ext cx="788760" cy="195840"/>
            <a:chOff x="1802157" y="6585929"/>
            <a:chExt cx="788760" cy="19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3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7CFAABA5-9CD3-472C-B664-81A2EDDEE47D}"/>
                    </a:ext>
                  </a:extLst>
                </p14:cNvPr>
                <p14:cNvContentPartPr/>
                <p14:nvPr/>
              </p14:nvContentPartPr>
              <p14:xfrm>
                <a:off x="1802157" y="6613649"/>
                <a:ext cx="18360" cy="11304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7CFAABA5-9CD3-472C-B664-81A2EDDEE47D}"/>
                    </a:ext>
                  </a:extLst>
                </p:cNvPr>
                <p:cNvPicPr/>
                <p:nvPr/>
              </p:nvPicPr>
              <p:blipFill>
                <a:blip r:embed="rId664"/>
                <a:stretch>
                  <a:fillRect/>
                </a:stretch>
              </p:blipFill>
              <p:spPr>
                <a:xfrm>
                  <a:off x="1793517" y="6605009"/>
                  <a:ext cx="3600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5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7F9F52EA-6072-4699-AE73-CC3CF64606FA}"/>
                    </a:ext>
                  </a:extLst>
                </p14:cNvPr>
                <p14:cNvContentPartPr/>
                <p14:nvPr/>
              </p14:nvContentPartPr>
              <p14:xfrm>
                <a:off x="1808637" y="6585929"/>
                <a:ext cx="118080" cy="10908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7F9F52EA-6072-4699-AE73-CC3CF64606FA}"/>
                    </a:ext>
                  </a:extLst>
                </p:cNvPr>
                <p:cNvPicPr/>
                <p:nvPr/>
              </p:nvPicPr>
              <p:blipFill>
                <a:blip r:embed="rId666"/>
                <a:stretch>
                  <a:fillRect/>
                </a:stretch>
              </p:blipFill>
              <p:spPr>
                <a:xfrm>
                  <a:off x="1799637" y="6577289"/>
                  <a:ext cx="1357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7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65ED6DC0-6FE2-4E04-A887-24A155779BD5}"/>
                    </a:ext>
                  </a:extLst>
                </p14:cNvPr>
                <p14:cNvContentPartPr/>
                <p14:nvPr/>
              </p14:nvContentPartPr>
              <p14:xfrm>
                <a:off x="1950477" y="6665129"/>
                <a:ext cx="3600" cy="5076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65ED6DC0-6FE2-4E04-A887-24A155779BD5}"/>
                    </a:ext>
                  </a:extLst>
                </p:cNvPr>
                <p:cNvPicPr/>
                <p:nvPr/>
              </p:nvPicPr>
              <p:blipFill>
                <a:blip r:embed="rId668"/>
                <a:stretch>
                  <a:fillRect/>
                </a:stretch>
              </p:blipFill>
              <p:spPr>
                <a:xfrm>
                  <a:off x="1941837" y="6656489"/>
                  <a:ext cx="2124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9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A49BEBC0-3268-432C-A500-D50679416075}"/>
                    </a:ext>
                  </a:extLst>
                </p14:cNvPr>
                <p14:cNvContentPartPr/>
                <p14:nvPr/>
              </p14:nvContentPartPr>
              <p14:xfrm>
                <a:off x="1950477" y="6665129"/>
                <a:ext cx="360" cy="36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A49BEBC0-3268-432C-A500-D50679416075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941837" y="665648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0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732D1CD3-F8CA-4563-9927-19EA92C6B1F0}"/>
                    </a:ext>
                  </a:extLst>
                </p14:cNvPr>
                <p14:cNvContentPartPr/>
                <p14:nvPr/>
              </p14:nvContentPartPr>
              <p14:xfrm>
                <a:off x="1940037" y="6656129"/>
                <a:ext cx="69120" cy="7704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732D1CD3-F8CA-4563-9927-19EA92C6B1F0}"/>
                    </a:ext>
                  </a:extLst>
                </p:cNvPr>
                <p:cNvPicPr/>
                <p:nvPr/>
              </p:nvPicPr>
              <p:blipFill>
                <a:blip r:embed="rId671"/>
                <a:stretch>
                  <a:fillRect/>
                </a:stretch>
              </p:blipFill>
              <p:spPr>
                <a:xfrm>
                  <a:off x="1931037" y="6647129"/>
                  <a:ext cx="867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2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99FFADB6-75F6-481D-8B68-B2C1AE225D28}"/>
                    </a:ext>
                  </a:extLst>
                </p14:cNvPr>
                <p14:cNvContentPartPr/>
                <p14:nvPr/>
              </p14:nvContentPartPr>
              <p14:xfrm>
                <a:off x="2030037" y="6668009"/>
                <a:ext cx="103320" cy="92520"/>
              </p14:xfrm>
            </p:contentPart>
          </mc:Choice>
          <mc:Fallback xmlns=""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99FFADB6-75F6-481D-8B68-B2C1AE225D28}"/>
                    </a:ext>
                  </a:extLst>
                </p:cNvPr>
                <p:cNvPicPr/>
                <p:nvPr/>
              </p:nvPicPr>
              <p:blipFill>
                <a:blip r:embed="rId673"/>
                <a:stretch>
                  <a:fillRect/>
                </a:stretch>
              </p:blipFill>
              <p:spPr>
                <a:xfrm>
                  <a:off x="2021037" y="6659009"/>
                  <a:ext cx="1209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4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8D44B2A3-5518-45E5-8712-1226312A1D8E}"/>
                    </a:ext>
                  </a:extLst>
                </p14:cNvPr>
                <p14:cNvContentPartPr/>
                <p14:nvPr/>
              </p14:nvContentPartPr>
              <p14:xfrm>
                <a:off x="2215437" y="6609689"/>
                <a:ext cx="17280" cy="8316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8D44B2A3-5518-45E5-8712-1226312A1D8E}"/>
                    </a:ext>
                  </a:extLst>
                </p:cNvPr>
                <p:cNvPicPr/>
                <p:nvPr/>
              </p:nvPicPr>
              <p:blipFill>
                <a:blip r:embed="rId675"/>
                <a:stretch>
                  <a:fillRect/>
                </a:stretch>
              </p:blipFill>
              <p:spPr>
                <a:xfrm>
                  <a:off x="2206437" y="6601049"/>
                  <a:ext cx="349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6">
              <p14:nvContentPartPr>
                <p14:cNvPr id="473" name="Ink 472">
                  <a:extLst>
                    <a:ext uri="{FF2B5EF4-FFF2-40B4-BE49-F238E27FC236}">
                      <a16:creationId xmlns:a16="http://schemas.microsoft.com/office/drawing/2014/main" id="{B02269D9-2F7B-4454-8AAD-11EC8ED07401}"/>
                    </a:ext>
                  </a:extLst>
                </p14:cNvPr>
                <p14:cNvContentPartPr/>
                <p14:nvPr/>
              </p14:nvContentPartPr>
              <p14:xfrm>
                <a:off x="2202117" y="6694649"/>
                <a:ext cx="73080" cy="16560"/>
              </p14:xfrm>
            </p:contentPart>
          </mc:Choice>
          <mc:Fallback xmlns="">
            <p:pic>
              <p:nvPicPr>
                <p:cNvPr id="473" name="Ink 472">
                  <a:extLst>
                    <a:ext uri="{FF2B5EF4-FFF2-40B4-BE49-F238E27FC236}">
                      <a16:creationId xmlns:a16="http://schemas.microsoft.com/office/drawing/2014/main" id="{B02269D9-2F7B-4454-8AAD-11EC8ED07401}"/>
                    </a:ext>
                  </a:extLst>
                </p:cNvPr>
                <p:cNvPicPr/>
                <p:nvPr/>
              </p:nvPicPr>
              <p:blipFill>
                <a:blip r:embed="rId677"/>
                <a:stretch>
                  <a:fillRect/>
                </a:stretch>
              </p:blipFill>
              <p:spPr>
                <a:xfrm>
                  <a:off x="2193477" y="6686009"/>
                  <a:ext cx="907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8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DB58F896-8D7D-4049-9C49-D6CA0CEF23D7}"/>
                    </a:ext>
                  </a:extLst>
                </p14:cNvPr>
                <p14:cNvContentPartPr/>
                <p14:nvPr/>
              </p14:nvContentPartPr>
              <p14:xfrm>
                <a:off x="2134797" y="6592769"/>
                <a:ext cx="184320" cy="1440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DB58F896-8D7D-4049-9C49-D6CA0CEF23D7}"/>
                    </a:ext>
                  </a:extLst>
                </p:cNvPr>
                <p:cNvPicPr/>
                <p:nvPr/>
              </p:nvPicPr>
              <p:blipFill>
                <a:blip r:embed="rId679"/>
                <a:stretch>
                  <a:fillRect/>
                </a:stretch>
              </p:blipFill>
              <p:spPr>
                <a:xfrm>
                  <a:off x="2126157" y="6584129"/>
                  <a:ext cx="2019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0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7710CDD4-3453-4784-A32C-646CFDE39E5E}"/>
                    </a:ext>
                  </a:extLst>
                </p14:cNvPr>
                <p14:cNvContentPartPr/>
                <p14:nvPr/>
              </p14:nvContentPartPr>
              <p14:xfrm>
                <a:off x="2325597" y="6677729"/>
                <a:ext cx="4680" cy="5292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7710CDD4-3453-4784-A32C-646CFDE39E5E}"/>
                    </a:ext>
                  </a:extLst>
                </p:cNvPr>
                <p:cNvPicPr/>
                <p:nvPr/>
              </p:nvPicPr>
              <p:blipFill>
                <a:blip r:embed="rId681"/>
                <a:stretch>
                  <a:fillRect/>
                </a:stretch>
              </p:blipFill>
              <p:spPr>
                <a:xfrm>
                  <a:off x="2316597" y="6668729"/>
                  <a:ext cx="2232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2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5BDFF1BC-77BC-4361-8BB2-1F8787B9571B}"/>
                    </a:ext>
                  </a:extLst>
                </p14:cNvPr>
                <p14:cNvContentPartPr/>
                <p14:nvPr/>
              </p14:nvContentPartPr>
              <p14:xfrm>
                <a:off x="2364837" y="6675569"/>
                <a:ext cx="10440" cy="66240"/>
              </p14:xfrm>
            </p:contentPart>
          </mc:Choice>
          <mc:Fallback xmlns=""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5BDFF1BC-77BC-4361-8BB2-1F8787B9571B}"/>
                    </a:ext>
                  </a:extLst>
                </p:cNvPr>
                <p:cNvPicPr/>
                <p:nvPr/>
              </p:nvPicPr>
              <p:blipFill>
                <a:blip r:embed="rId683"/>
                <a:stretch>
                  <a:fillRect/>
                </a:stretch>
              </p:blipFill>
              <p:spPr>
                <a:xfrm>
                  <a:off x="2355837" y="6666929"/>
                  <a:ext cx="2808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4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03A66ACE-6017-4CBB-988B-3FB87B1C764B}"/>
                    </a:ext>
                  </a:extLst>
                </p14:cNvPr>
                <p14:cNvContentPartPr/>
                <p14:nvPr/>
              </p14:nvContentPartPr>
              <p14:xfrm>
                <a:off x="2310837" y="6769169"/>
                <a:ext cx="83160" cy="1260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03A66ACE-6017-4CBB-988B-3FB87B1C764B}"/>
                    </a:ext>
                  </a:extLst>
                </p:cNvPr>
                <p:cNvPicPr/>
                <p:nvPr/>
              </p:nvPicPr>
              <p:blipFill>
                <a:blip r:embed="rId685"/>
                <a:stretch>
                  <a:fillRect/>
                </a:stretch>
              </p:blipFill>
              <p:spPr>
                <a:xfrm>
                  <a:off x="2301837" y="6760169"/>
                  <a:ext cx="1008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6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0B626675-80EB-48D9-AFE5-A20F624981BB}"/>
                    </a:ext>
                  </a:extLst>
                </p14:cNvPr>
                <p14:cNvContentPartPr/>
                <p14:nvPr/>
              </p14:nvContentPartPr>
              <p14:xfrm>
                <a:off x="2290677" y="6665129"/>
                <a:ext cx="108360" cy="612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0B626675-80EB-48D9-AFE5-A20F624981BB}"/>
                    </a:ext>
                  </a:extLst>
                </p:cNvPr>
                <p:cNvPicPr/>
                <p:nvPr/>
              </p:nvPicPr>
              <p:blipFill>
                <a:blip r:embed="rId687"/>
                <a:stretch>
                  <a:fillRect/>
                </a:stretch>
              </p:blipFill>
              <p:spPr>
                <a:xfrm>
                  <a:off x="2281677" y="6656489"/>
                  <a:ext cx="126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8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D19F77AD-6D05-48C3-ADCE-E9E645397891}"/>
                    </a:ext>
                  </a:extLst>
                </p14:cNvPr>
                <p14:cNvContentPartPr/>
                <p14:nvPr/>
              </p14:nvContentPartPr>
              <p14:xfrm>
                <a:off x="2533317" y="6622289"/>
                <a:ext cx="7920" cy="78480"/>
              </p14:xfrm>
            </p:contentPart>
          </mc:Choice>
          <mc:Fallback xmlns=""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D19F77AD-6D05-48C3-ADCE-E9E645397891}"/>
                    </a:ext>
                  </a:extLst>
                </p:cNvPr>
                <p:cNvPicPr/>
                <p:nvPr/>
              </p:nvPicPr>
              <p:blipFill>
                <a:blip r:embed="rId689"/>
                <a:stretch>
                  <a:fillRect/>
                </a:stretch>
              </p:blipFill>
              <p:spPr>
                <a:xfrm>
                  <a:off x="2524317" y="6613289"/>
                  <a:ext cx="255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0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138C997C-929B-4363-90CD-C86E5CE31CBF}"/>
                    </a:ext>
                  </a:extLst>
                </p14:cNvPr>
                <p14:cNvContentPartPr/>
                <p14:nvPr/>
              </p14:nvContentPartPr>
              <p14:xfrm>
                <a:off x="2469597" y="6657209"/>
                <a:ext cx="121320" cy="1404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138C997C-929B-4363-90CD-C86E5CE31CBF}"/>
                    </a:ext>
                  </a:extLst>
                </p:cNvPr>
                <p:cNvPicPr/>
                <p:nvPr/>
              </p:nvPicPr>
              <p:blipFill>
                <a:blip r:embed="rId691"/>
                <a:stretch>
                  <a:fillRect/>
                </a:stretch>
              </p:blipFill>
              <p:spPr>
                <a:xfrm>
                  <a:off x="2460957" y="6648209"/>
                  <a:ext cx="138960" cy="3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10A51ED9-08E6-4092-B2FC-5E2C3312E070}"/>
              </a:ext>
            </a:extLst>
          </p:cNvPr>
          <p:cNvGrpSpPr/>
          <p:nvPr/>
        </p:nvGrpSpPr>
        <p:grpSpPr>
          <a:xfrm>
            <a:off x="2710077" y="6571529"/>
            <a:ext cx="1741320" cy="225360"/>
            <a:chOff x="2710077" y="6571529"/>
            <a:chExt cx="1741320" cy="22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2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21ADB38D-546C-440C-B759-EFA4B2327189}"/>
                    </a:ext>
                  </a:extLst>
                </p14:cNvPr>
                <p14:cNvContentPartPr/>
                <p14:nvPr/>
              </p14:nvContentPartPr>
              <p14:xfrm>
                <a:off x="2710077" y="6590609"/>
                <a:ext cx="41760" cy="15300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21ADB38D-546C-440C-B759-EFA4B2327189}"/>
                    </a:ext>
                  </a:extLst>
                </p:cNvPr>
                <p:cNvPicPr/>
                <p:nvPr/>
              </p:nvPicPr>
              <p:blipFill>
                <a:blip r:embed="rId693"/>
                <a:stretch>
                  <a:fillRect/>
                </a:stretch>
              </p:blipFill>
              <p:spPr>
                <a:xfrm>
                  <a:off x="2701077" y="6581969"/>
                  <a:ext cx="594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4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AFEB8C43-9DFA-4E9B-AA0B-B15914B93975}"/>
                    </a:ext>
                  </a:extLst>
                </p14:cNvPr>
                <p14:cNvContentPartPr/>
                <p14:nvPr/>
              </p14:nvContentPartPr>
              <p14:xfrm>
                <a:off x="2817357" y="6634529"/>
                <a:ext cx="11160" cy="9000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AFEB8C43-9DFA-4E9B-AA0B-B15914B93975}"/>
                    </a:ext>
                  </a:extLst>
                </p:cNvPr>
                <p:cNvPicPr/>
                <p:nvPr/>
              </p:nvPicPr>
              <p:blipFill>
                <a:blip r:embed="rId695"/>
                <a:stretch>
                  <a:fillRect/>
                </a:stretch>
              </p:blipFill>
              <p:spPr>
                <a:xfrm>
                  <a:off x="2808357" y="6625889"/>
                  <a:ext cx="288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6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77DA9D9B-69D4-44A9-B507-85810CF9DFCF}"/>
                    </a:ext>
                  </a:extLst>
                </p14:cNvPr>
                <p14:cNvContentPartPr/>
                <p14:nvPr/>
              </p14:nvContentPartPr>
              <p14:xfrm>
                <a:off x="2807997" y="6617609"/>
                <a:ext cx="82080" cy="10224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77DA9D9B-69D4-44A9-B507-85810CF9DFCF}"/>
                    </a:ext>
                  </a:extLst>
                </p:cNvPr>
                <p:cNvPicPr/>
                <p:nvPr/>
              </p:nvPicPr>
              <p:blipFill>
                <a:blip r:embed="rId697"/>
                <a:stretch>
                  <a:fillRect/>
                </a:stretch>
              </p:blipFill>
              <p:spPr>
                <a:xfrm>
                  <a:off x="2799357" y="6608609"/>
                  <a:ext cx="997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8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83D6A5E1-DFE1-48E9-9DF9-9703152DF7EB}"/>
                    </a:ext>
                  </a:extLst>
                </p14:cNvPr>
                <p14:cNvContentPartPr/>
                <p14:nvPr/>
              </p14:nvContentPartPr>
              <p14:xfrm>
                <a:off x="2921397" y="6689969"/>
                <a:ext cx="39240" cy="7776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83D6A5E1-DFE1-48E9-9DF9-9703152DF7EB}"/>
                    </a:ext>
                  </a:extLst>
                </p:cNvPr>
                <p:cNvPicPr/>
                <p:nvPr/>
              </p:nvPicPr>
              <p:blipFill>
                <a:blip r:embed="rId699"/>
                <a:stretch>
                  <a:fillRect/>
                </a:stretch>
              </p:blipFill>
              <p:spPr>
                <a:xfrm>
                  <a:off x="2912757" y="6680969"/>
                  <a:ext cx="5688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0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E8538C55-1790-4001-B425-B3ECD34FB320}"/>
                    </a:ext>
                  </a:extLst>
                </p14:cNvPr>
                <p14:cNvContentPartPr/>
                <p14:nvPr/>
              </p14:nvContentPartPr>
              <p14:xfrm>
                <a:off x="2960277" y="6692849"/>
                <a:ext cx="360" cy="36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E8538C55-1790-4001-B425-B3ECD34FB320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951637" y="668384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1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939D7248-6658-4584-A06E-B63A0C54A331}"/>
                    </a:ext>
                  </a:extLst>
                </p14:cNvPr>
                <p14:cNvContentPartPr/>
                <p14:nvPr/>
              </p14:nvContentPartPr>
              <p14:xfrm>
                <a:off x="2926437" y="6692849"/>
                <a:ext cx="59760" cy="6336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939D7248-6658-4584-A06E-B63A0C54A331}"/>
                    </a:ext>
                  </a:extLst>
                </p:cNvPr>
                <p:cNvPicPr/>
                <p:nvPr/>
              </p:nvPicPr>
              <p:blipFill>
                <a:blip r:embed="rId702"/>
                <a:stretch>
                  <a:fillRect/>
                </a:stretch>
              </p:blipFill>
              <p:spPr>
                <a:xfrm>
                  <a:off x="2917437" y="6683849"/>
                  <a:ext cx="7740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3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68D42377-1E54-4BF0-9F89-E8E7920DF966}"/>
                    </a:ext>
                  </a:extLst>
                </p14:cNvPr>
                <p14:cNvContentPartPr/>
                <p14:nvPr/>
              </p14:nvContentPartPr>
              <p14:xfrm>
                <a:off x="3026157" y="6707249"/>
                <a:ext cx="9000" cy="32760"/>
              </p14:xfrm>
            </p:contentPart>
          </mc:Choice>
          <mc:Fallback xmlns="">
            <p:pic>
              <p:nvPicPr>
                <p:cNvPr id="489" name="Ink 488">
                  <a:extLst>
                    <a:ext uri="{FF2B5EF4-FFF2-40B4-BE49-F238E27FC236}">
                      <a16:creationId xmlns:a16="http://schemas.microsoft.com/office/drawing/2014/main" id="{68D42377-1E54-4BF0-9F89-E8E7920DF966}"/>
                    </a:ext>
                  </a:extLst>
                </p:cNvPr>
                <p:cNvPicPr/>
                <p:nvPr/>
              </p:nvPicPr>
              <p:blipFill>
                <a:blip r:embed="rId704"/>
                <a:stretch>
                  <a:fillRect/>
                </a:stretch>
              </p:blipFill>
              <p:spPr>
                <a:xfrm>
                  <a:off x="3017157" y="6698249"/>
                  <a:ext cx="2664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5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9A877CD4-DAF0-4979-AF96-F00C147BB04E}"/>
                    </a:ext>
                  </a:extLst>
                </p14:cNvPr>
                <p14:cNvContentPartPr/>
                <p14:nvPr/>
              </p14:nvContentPartPr>
              <p14:xfrm>
                <a:off x="3026157" y="6707249"/>
                <a:ext cx="360" cy="360"/>
              </p14:xfrm>
            </p:contentPart>
          </mc:Choice>
          <mc:Fallback xmlns=""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9A877CD4-DAF0-4979-AF96-F00C147BB04E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3017157" y="669824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6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77DD3C57-93DA-40A4-994E-957E86A39564}"/>
                    </a:ext>
                  </a:extLst>
                </p14:cNvPr>
                <p14:cNvContentPartPr/>
                <p14:nvPr/>
              </p14:nvContentPartPr>
              <p14:xfrm>
                <a:off x="3019677" y="6700049"/>
                <a:ext cx="79920" cy="7704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77DD3C57-93DA-40A4-994E-957E86A39564}"/>
                    </a:ext>
                  </a:extLst>
                </p:cNvPr>
                <p:cNvPicPr/>
                <p:nvPr/>
              </p:nvPicPr>
              <p:blipFill>
                <a:blip r:embed="rId707"/>
                <a:stretch>
                  <a:fillRect/>
                </a:stretch>
              </p:blipFill>
              <p:spPr>
                <a:xfrm>
                  <a:off x="3010677" y="6691409"/>
                  <a:ext cx="975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8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2D6EE7C8-8806-40AA-B3D4-A100FB33287B}"/>
                    </a:ext>
                  </a:extLst>
                </p14:cNvPr>
                <p14:cNvContentPartPr/>
                <p14:nvPr/>
              </p14:nvContentPartPr>
              <p14:xfrm>
                <a:off x="3177357" y="6628769"/>
                <a:ext cx="9720" cy="8316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2D6EE7C8-8806-40AA-B3D4-A100FB33287B}"/>
                    </a:ext>
                  </a:extLst>
                </p:cNvPr>
                <p:cNvPicPr/>
                <p:nvPr/>
              </p:nvPicPr>
              <p:blipFill>
                <a:blip r:embed="rId709"/>
                <a:stretch>
                  <a:fillRect/>
                </a:stretch>
              </p:blipFill>
              <p:spPr>
                <a:xfrm>
                  <a:off x="3168717" y="6620129"/>
                  <a:ext cx="273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0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EB68A23E-4997-4073-9F21-45719DFA7FC0}"/>
                    </a:ext>
                  </a:extLst>
                </p14:cNvPr>
                <p14:cNvContentPartPr/>
                <p14:nvPr/>
              </p14:nvContentPartPr>
              <p14:xfrm>
                <a:off x="3144597" y="6665129"/>
                <a:ext cx="83160" cy="792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EB68A23E-4997-4073-9F21-45719DFA7FC0}"/>
                    </a:ext>
                  </a:extLst>
                </p:cNvPr>
                <p:cNvPicPr/>
                <p:nvPr/>
              </p:nvPicPr>
              <p:blipFill>
                <a:blip r:embed="rId711"/>
                <a:stretch>
                  <a:fillRect/>
                </a:stretch>
              </p:blipFill>
              <p:spPr>
                <a:xfrm>
                  <a:off x="3135957" y="6656489"/>
                  <a:ext cx="1008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2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A3E42CAF-295C-4678-B5A9-69A5ACD941AE}"/>
                    </a:ext>
                  </a:extLst>
                </p14:cNvPr>
                <p14:cNvContentPartPr/>
                <p14:nvPr/>
              </p14:nvContentPartPr>
              <p14:xfrm>
                <a:off x="3285717" y="6643169"/>
                <a:ext cx="3600" cy="5760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A3E42CAF-295C-4678-B5A9-69A5ACD941AE}"/>
                    </a:ext>
                  </a:extLst>
                </p:cNvPr>
                <p:cNvPicPr/>
                <p:nvPr/>
              </p:nvPicPr>
              <p:blipFill>
                <a:blip r:embed="rId713"/>
                <a:stretch>
                  <a:fillRect/>
                </a:stretch>
              </p:blipFill>
              <p:spPr>
                <a:xfrm>
                  <a:off x="3276717" y="6634529"/>
                  <a:ext cx="2124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4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4F11ACA4-FEC8-414B-88E7-3AEA18AAC5FB}"/>
                    </a:ext>
                  </a:extLst>
                </p14:cNvPr>
                <p14:cNvContentPartPr/>
                <p14:nvPr/>
              </p14:nvContentPartPr>
              <p14:xfrm>
                <a:off x="3285717" y="6643169"/>
                <a:ext cx="360" cy="36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4F11ACA4-FEC8-414B-88E7-3AEA18AAC5FB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3276717" y="66345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5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AA0CE4B8-FE7E-4CF4-80A5-B1CB64D2577C}"/>
                    </a:ext>
                  </a:extLst>
                </p14:cNvPr>
                <p14:cNvContentPartPr/>
                <p14:nvPr/>
              </p14:nvContentPartPr>
              <p14:xfrm>
                <a:off x="3256917" y="6615449"/>
                <a:ext cx="98280" cy="10260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AA0CE4B8-FE7E-4CF4-80A5-B1CB64D2577C}"/>
                    </a:ext>
                  </a:extLst>
                </p:cNvPr>
                <p:cNvPicPr/>
                <p:nvPr/>
              </p:nvPicPr>
              <p:blipFill>
                <a:blip r:embed="rId716"/>
                <a:stretch>
                  <a:fillRect/>
                </a:stretch>
              </p:blipFill>
              <p:spPr>
                <a:xfrm>
                  <a:off x="3247917" y="6606449"/>
                  <a:ext cx="11592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7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D6D3B0AA-6F9B-49E6-BEBF-D0CD24F9E3F7}"/>
                    </a:ext>
                  </a:extLst>
                </p14:cNvPr>
                <p14:cNvContentPartPr/>
                <p14:nvPr/>
              </p14:nvContentPartPr>
              <p14:xfrm>
                <a:off x="3406317" y="6694649"/>
                <a:ext cx="11880" cy="5076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D6D3B0AA-6F9B-49E6-BEBF-D0CD24F9E3F7}"/>
                    </a:ext>
                  </a:extLst>
                </p:cNvPr>
                <p:cNvPicPr/>
                <p:nvPr/>
              </p:nvPicPr>
              <p:blipFill>
                <a:blip r:embed="rId718"/>
                <a:stretch>
                  <a:fillRect/>
                </a:stretch>
              </p:blipFill>
              <p:spPr>
                <a:xfrm>
                  <a:off x="3397677" y="6686009"/>
                  <a:ext cx="2952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9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6BBD4F11-43D0-4AAE-8A3D-9C00D79A13C2}"/>
                    </a:ext>
                  </a:extLst>
                </p14:cNvPr>
                <p14:cNvContentPartPr/>
                <p14:nvPr/>
              </p14:nvContentPartPr>
              <p14:xfrm>
                <a:off x="3410637" y="6694649"/>
                <a:ext cx="360" cy="36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6BBD4F11-43D0-4AAE-8A3D-9C00D79A13C2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3401637" y="668600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0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AF2C3649-75C6-404D-A96B-6D79FDD79650}"/>
                    </a:ext>
                  </a:extLst>
                </p14:cNvPr>
                <p14:cNvContentPartPr/>
                <p14:nvPr/>
              </p14:nvContentPartPr>
              <p14:xfrm>
                <a:off x="3369237" y="6677369"/>
                <a:ext cx="93600" cy="73080"/>
              </p14:xfrm>
            </p:contentPart>
          </mc:Choice>
          <mc:Fallback xmlns=""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AF2C3649-75C6-404D-A96B-6D79FDD79650}"/>
                    </a:ext>
                  </a:extLst>
                </p:cNvPr>
                <p:cNvPicPr/>
                <p:nvPr/>
              </p:nvPicPr>
              <p:blipFill>
                <a:blip r:embed="rId721"/>
                <a:stretch>
                  <a:fillRect/>
                </a:stretch>
              </p:blipFill>
              <p:spPr>
                <a:xfrm>
                  <a:off x="3360597" y="6668729"/>
                  <a:ext cx="1112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2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9C2926F9-89D7-4D94-9403-514A30063DAB}"/>
                    </a:ext>
                  </a:extLst>
                </p14:cNvPr>
                <p14:cNvContentPartPr/>
                <p14:nvPr/>
              </p14:nvContentPartPr>
              <p14:xfrm>
                <a:off x="3482637" y="6684209"/>
                <a:ext cx="105120" cy="6732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9C2926F9-89D7-4D94-9403-514A30063DAB}"/>
                    </a:ext>
                  </a:extLst>
                </p:cNvPr>
                <p:cNvPicPr/>
                <p:nvPr/>
              </p:nvPicPr>
              <p:blipFill>
                <a:blip r:embed="rId723"/>
                <a:stretch>
                  <a:fillRect/>
                </a:stretch>
              </p:blipFill>
              <p:spPr>
                <a:xfrm>
                  <a:off x="3473997" y="6675209"/>
                  <a:ext cx="12276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4">
              <p14:nvContentPartPr>
                <p14:cNvPr id="504" name="Ink 503">
                  <a:extLst>
                    <a:ext uri="{FF2B5EF4-FFF2-40B4-BE49-F238E27FC236}">
                      <a16:creationId xmlns:a16="http://schemas.microsoft.com/office/drawing/2014/main" id="{DD20908C-E096-4053-935E-4DB75280DAE6}"/>
                    </a:ext>
                  </a:extLst>
                </p14:cNvPr>
                <p14:cNvContentPartPr/>
                <p14:nvPr/>
              </p14:nvContentPartPr>
              <p14:xfrm>
                <a:off x="3645717" y="6632729"/>
                <a:ext cx="3600" cy="7092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DD20908C-E096-4053-935E-4DB75280DAE6}"/>
                    </a:ext>
                  </a:extLst>
                </p:cNvPr>
                <p:cNvPicPr/>
                <p:nvPr/>
              </p:nvPicPr>
              <p:blipFill>
                <a:blip r:embed="rId725"/>
                <a:stretch>
                  <a:fillRect/>
                </a:stretch>
              </p:blipFill>
              <p:spPr>
                <a:xfrm>
                  <a:off x="3637077" y="6624089"/>
                  <a:ext cx="2124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6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1E262CDB-1A89-4B33-AFE3-F9182313A68F}"/>
                    </a:ext>
                  </a:extLst>
                </p14:cNvPr>
                <p14:cNvContentPartPr/>
                <p14:nvPr/>
              </p14:nvContentPartPr>
              <p14:xfrm>
                <a:off x="3599277" y="6675569"/>
                <a:ext cx="104040" cy="1656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1E262CDB-1A89-4B33-AFE3-F9182313A68F}"/>
                    </a:ext>
                  </a:extLst>
                </p:cNvPr>
                <p:cNvPicPr/>
                <p:nvPr/>
              </p:nvPicPr>
              <p:blipFill>
                <a:blip r:embed="rId727"/>
                <a:stretch>
                  <a:fillRect/>
                </a:stretch>
              </p:blipFill>
              <p:spPr>
                <a:xfrm>
                  <a:off x="3590277" y="6666929"/>
                  <a:ext cx="1216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8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55297899-0561-4B41-8104-FEBACB71EE25}"/>
                    </a:ext>
                  </a:extLst>
                </p14:cNvPr>
                <p14:cNvContentPartPr/>
                <p14:nvPr/>
              </p14:nvContentPartPr>
              <p14:xfrm>
                <a:off x="3745437" y="6637409"/>
                <a:ext cx="13320" cy="8064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55297899-0561-4B41-8104-FEBACB71EE25}"/>
                    </a:ext>
                  </a:extLst>
                </p:cNvPr>
                <p:cNvPicPr/>
                <p:nvPr/>
              </p:nvPicPr>
              <p:blipFill>
                <a:blip r:embed="rId729"/>
                <a:stretch>
                  <a:fillRect/>
                </a:stretch>
              </p:blipFill>
              <p:spPr>
                <a:xfrm>
                  <a:off x="3736797" y="6628769"/>
                  <a:ext cx="309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0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F055009A-8565-45B7-B938-140381E7D339}"/>
                    </a:ext>
                  </a:extLst>
                </p14:cNvPr>
                <p14:cNvContentPartPr/>
                <p14:nvPr/>
              </p14:nvContentPartPr>
              <p14:xfrm>
                <a:off x="3731757" y="6609329"/>
                <a:ext cx="89280" cy="102960"/>
              </p14:xfrm>
            </p:contentPart>
          </mc:Choice>
          <mc:Fallback xmlns=""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F055009A-8565-45B7-B938-140381E7D339}"/>
                    </a:ext>
                  </a:extLst>
                </p:cNvPr>
                <p:cNvPicPr/>
                <p:nvPr/>
              </p:nvPicPr>
              <p:blipFill>
                <a:blip r:embed="rId731"/>
                <a:stretch>
                  <a:fillRect/>
                </a:stretch>
              </p:blipFill>
              <p:spPr>
                <a:xfrm>
                  <a:off x="3722757" y="6600689"/>
                  <a:ext cx="1069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2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751ABA89-30FB-45B7-9BA9-1D85F1C3FBE5}"/>
                    </a:ext>
                  </a:extLst>
                </p14:cNvPr>
                <p14:cNvContentPartPr/>
                <p14:nvPr/>
              </p14:nvContentPartPr>
              <p14:xfrm>
                <a:off x="3841917" y="6688169"/>
                <a:ext cx="20520" cy="4896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751ABA89-30FB-45B7-9BA9-1D85F1C3FBE5}"/>
                    </a:ext>
                  </a:extLst>
                </p:cNvPr>
                <p:cNvPicPr/>
                <p:nvPr/>
              </p:nvPicPr>
              <p:blipFill>
                <a:blip r:embed="rId733"/>
                <a:stretch>
                  <a:fillRect/>
                </a:stretch>
              </p:blipFill>
              <p:spPr>
                <a:xfrm>
                  <a:off x="3833277" y="6679169"/>
                  <a:ext cx="381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4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9F122CBB-56A2-4166-AA33-4DA08821B4E7}"/>
                    </a:ext>
                  </a:extLst>
                </p14:cNvPr>
                <p14:cNvContentPartPr/>
                <p14:nvPr/>
              </p14:nvContentPartPr>
              <p14:xfrm>
                <a:off x="3862077" y="6688169"/>
                <a:ext cx="360" cy="36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9F122CBB-56A2-4166-AA33-4DA08821B4E7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3853077" y="667916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5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565B4FBB-1E50-40CD-9037-C6F011ABFC76}"/>
                    </a:ext>
                  </a:extLst>
                </p14:cNvPr>
                <p14:cNvContentPartPr/>
                <p14:nvPr/>
              </p14:nvContentPartPr>
              <p14:xfrm>
                <a:off x="3834357" y="6683129"/>
                <a:ext cx="63000" cy="4320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565B4FBB-1E50-40CD-9037-C6F011ABFC76}"/>
                    </a:ext>
                  </a:extLst>
                </p:cNvPr>
                <p:cNvPicPr/>
                <p:nvPr/>
              </p:nvPicPr>
              <p:blipFill>
                <a:blip r:embed="rId736"/>
                <a:stretch>
                  <a:fillRect/>
                </a:stretch>
              </p:blipFill>
              <p:spPr>
                <a:xfrm>
                  <a:off x="3825717" y="6674489"/>
                  <a:ext cx="806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7">
              <p14:nvContentPartPr>
                <p14:cNvPr id="511" name="Ink 510">
                  <a:extLst>
                    <a:ext uri="{FF2B5EF4-FFF2-40B4-BE49-F238E27FC236}">
                      <a16:creationId xmlns:a16="http://schemas.microsoft.com/office/drawing/2014/main" id="{D086F751-4FEA-4CAF-9C8D-CEE5463D6E3E}"/>
                    </a:ext>
                  </a:extLst>
                </p14:cNvPr>
                <p14:cNvContentPartPr/>
                <p14:nvPr/>
              </p14:nvContentPartPr>
              <p14:xfrm>
                <a:off x="3935157" y="6686009"/>
                <a:ext cx="82080" cy="62280"/>
              </p14:xfrm>
            </p:contentPart>
          </mc:Choice>
          <mc:Fallback xmlns="">
            <p:pic>
              <p:nvPicPr>
                <p:cNvPr id="511" name="Ink 510">
                  <a:extLst>
                    <a:ext uri="{FF2B5EF4-FFF2-40B4-BE49-F238E27FC236}">
                      <a16:creationId xmlns:a16="http://schemas.microsoft.com/office/drawing/2014/main" id="{D086F751-4FEA-4CAF-9C8D-CEE5463D6E3E}"/>
                    </a:ext>
                  </a:extLst>
                </p:cNvPr>
                <p:cNvPicPr/>
                <p:nvPr/>
              </p:nvPicPr>
              <p:blipFill>
                <a:blip r:embed="rId738"/>
                <a:stretch>
                  <a:fillRect/>
                </a:stretch>
              </p:blipFill>
              <p:spPr>
                <a:xfrm>
                  <a:off x="3926157" y="6677369"/>
                  <a:ext cx="9972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9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6284F74C-B815-4C1C-B0C3-2EFAE85CF7CB}"/>
                    </a:ext>
                  </a:extLst>
                </p14:cNvPr>
                <p14:cNvContentPartPr/>
                <p14:nvPr/>
              </p14:nvContentPartPr>
              <p14:xfrm>
                <a:off x="4058997" y="6571529"/>
                <a:ext cx="90000" cy="16344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6284F74C-B815-4C1C-B0C3-2EFAE85CF7CB}"/>
                    </a:ext>
                  </a:extLst>
                </p:cNvPr>
                <p:cNvPicPr/>
                <p:nvPr/>
              </p:nvPicPr>
              <p:blipFill>
                <a:blip r:embed="rId740"/>
                <a:stretch>
                  <a:fillRect/>
                </a:stretch>
              </p:blipFill>
              <p:spPr>
                <a:xfrm>
                  <a:off x="4050357" y="6562889"/>
                  <a:ext cx="1076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1">
              <p14:nvContentPartPr>
                <p14:cNvPr id="514" name="Ink 513">
                  <a:extLst>
                    <a:ext uri="{FF2B5EF4-FFF2-40B4-BE49-F238E27FC236}">
                      <a16:creationId xmlns:a16="http://schemas.microsoft.com/office/drawing/2014/main" id="{EC7CBCCC-02AD-4E6E-8494-924601774264}"/>
                    </a:ext>
                  </a:extLst>
                </p14:cNvPr>
                <p14:cNvContentPartPr/>
                <p14:nvPr/>
              </p14:nvContentPartPr>
              <p14:xfrm>
                <a:off x="4264557" y="6615449"/>
                <a:ext cx="12600" cy="9684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EC7CBCCC-02AD-4E6E-8494-924601774264}"/>
                    </a:ext>
                  </a:extLst>
                </p:cNvPr>
                <p:cNvPicPr/>
                <p:nvPr/>
              </p:nvPicPr>
              <p:blipFill>
                <a:blip r:embed="rId742"/>
                <a:stretch>
                  <a:fillRect/>
                </a:stretch>
              </p:blipFill>
              <p:spPr>
                <a:xfrm>
                  <a:off x="4255917" y="6606809"/>
                  <a:ext cx="3024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3">
              <p14:nvContentPartPr>
                <p14:cNvPr id="515" name="Ink 514">
                  <a:extLst>
                    <a:ext uri="{FF2B5EF4-FFF2-40B4-BE49-F238E27FC236}">
                      <a16:creationId xmlns:a16="http://schemas.microsoft.com/office/drawing/2014/main" id="{0D0DD59C-DAAB-4DCF-898C-993CA0E5D2BC}"/>
                    </a:ext>
                  </a:extLst>
                </p14:cNvPr>
                <p14:cNvContentPartPr/>
                <p14:nvPr/>
              </p14:nvContentPartPr>
              <p14:xfrm>
                <a:off x="4211277" y="6707249"/>
                <a:ext cx="110880" cy="2448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0D0DD59C-DAAB-4DCF-898C-993CA0E5D2BC}"/>
                    </a:ext>
                  </a:extLst>
                </p:cNvPr>
                <p:cNvPicPr/>
                <p:nvPr/>
              </p:nvPicPr>
              <p:blipFill>
                <a:blip r:embed="rId744"/>
                <a:stretch>
                  <a:fillRect/>
                </a:stretch>
              </p:blipFill>
              <p:spPr>
                <a:xfrm>
                  <a:off x="4202637" y="6698249"/>
                  <a:ext cx="1285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5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D1B1A7E1-B620-4700-A4E4-32982832E050}"/>
                    </a:ext>
                  </a:extLst>
                </p14:cNvPr>
                <p14:cNvContentPartPr/>
                <p14:nvPr/>
              </p14:nvContentPartPr>
              <p14:xfrm>
                <a:off x="4211637" y="6601409"/>
                <a:ext cx="115920" cy="612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D1B1A7E1-B620-4700-A4E4-32982832E050}"/>
                    </a:ext>
                  </a:extLst>
                </p:cNvPr>
                <p:cNvPicPr/>
                <p:nvPr/>
              </p:nvPicPr>
              <p:blipFill>
                <a:blip r:embed="rId746"/>
                <a:stretch>
                  <a:fillRect/>
                </a:stretch>
              </p:blipFill>
              <p:spPr>
                <a:xfrm>
                  <a:off x="4202997" y="6592409"/>
                  <a:ext cx="133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7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F84CD369-E9DC-41C6-A0A7-6F0BB3A4FB18}"/>
                    </a:ext>
                  </a:extLst>
                </p14:cNvPr>
                <p14:cNvContentPartPr/>
                <p14:nvPr/>
              </p14:nvContentPartPr>
              <p14:xfrm>
                <a:off x="4346277" y="6684209"/>
                <a:ext cx="360" cy="73440"/>
              </p14:xfrm>
            </p:contentPart>
          </mc:Choice>
          <mc:Fallback xmlns="">
            <p:pic>
              <p:nvPicPr>
                <p:cNvPr id="517" name="Ink 516">
                  <a:extLst>
                    <a:ext uri="{FF2B5EF4-FFF2-40B4-BE49-F238E27FC236}">
                      <a16:creationId xmlns:a16="http://schemas.microsoft.com/office/drawing/2014/main" id="{F84CD369-E9DC-41C6-A0A7-6F0BB3A4FB18}"/>
                    </a:ext>
                  </a:extLst>
                </p:cNvPr>
                <p:cNvPicPr/>
                <p:nvPr/>
              </p:nvPicPr>
              <p:blipFill>
                <a:blip r:embed="rId748"/>
                <a:stretch>
                  <a:fillRect/>
                </a:stretch>
              </p:blipFill>
              <p:spPr>
                <a:xfrm>
                  <a:off x="4337277" y="6675569"/>
                  <a:ext cx="1800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9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B784C297-F31C-4CE4-BFF8-A242AE63AE95}"/>
                    </a:ext>
                  </a:extLst>
                </p14:cNvPr>
                <p14:cNvContentPartPr/>
                <p14:nvPr/>
              </p14:nvContentPartPr>
              <p14:xfrm>
                <a:off x="4380117" y="6686009"/>
                <a:ext cx="1440" cy="81360"/>
              </p14:xfrm>
            </p:contentPart>
          </mc:Choice>
          <mc:Fallback xmlns="">
            <p:pic>
              <p:nvPicPr>
                <p:cNvPr id="518" name="Ink 517">
                  <a:extLst>
                    <a:ext uri="{FF2B5EF4-FFF2-40B4-BE49-F238E27FC236}">
                      <a16:creationId xmlns:a16="http://schemas.microsoft.com/office/drawing/2014/main" id="{B784C297-F31C-4CE4-BFF8-A242AE63AE95}"/>
                    </a:ext>
                  </a:extLst>
                </p:cNvPr>
                <p:cNvPicPr/>
                <p:nvPr/>
              </p:nvPicPr>
              <p:blipFill>
                <a:blip r:embed="rId750"/>
                <a:stretch>
                  <a:fillRect/>
                </a:stretch>
              </p:blipFill>
              <p:spPr>
                <a:xfrm>
                  <a:off x="4371117" y="6677369"/>
                  <a:ext cx="190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1">
              <p14:nvContentPartPr>
                <p14:cNvPr id="519" name="Ink 518">
                  <a:extLst>
                    <a:ext uri="{FF2B5EF4-FFF2-40B4-BE49-F238E27FC236}">
                      <a16:creationId xmlns:a16="http://schemas.microsoft.com/office/drawing/2014/main" id="{617D0587-5C54-403B-9F0E-BE30D241681A}"/>
                    </a:ext>
                  </a:extLst>
                </p14:cNvPr>
                <p14:cNvContentPartPr/>
                <p14:nvPr/>
              </p14:nvContentPartPr>
              <p14:xfrm>
                <a:off x="4422597" y="6681329"/>
                <a:ext cx="2520" cy="74880"/>
              </p14:xfrm>
            </p:contentPart>
          </mc:Choice>
          <mc:Fallback xmlns="">
            <p:pic>
              <p:nvPicPr>
                <p:cNvPr id="519" name="Ink 518">
                  <a:extLst>
                    <a:ext uri="{FF2B5EF4-FFF2-40B4-BE49-F238E27FC236}">
                      <a16:creationId xmlns:a16="http://schemas.microsoft.com/office/drawing/2014/main" id="{617D0587-5C54-403B-9F0E-BE30D241681A}"/>
                    </a:ext>
                  </a:extLst>
                </p:cNvPr>
                <p:cNvPicPr/>
                <p:nvPr/>
              </p:nvPicPr>
              <p:blipFill>
                <a:blip r:embed="rId752"/>
                <a:stretch>
                  <a:fillRect/>
                </a:stretch>
              </p:blipFill>
              <p:spPr>
                <a:xfrm>
                  <a:off x="4413597" y="6672689"/>
                  <a:ext cx="2016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3">
              <p14:nvContentPartPr>
                <p14:cNvPr id="520" name="Ink 519">
                  <a:extLst>
                    <a:ext uri="{FF2B5EF4-FFF2-40B4-BE49-F238E27FC236}">
                      <a16:creationId xmlns:a16="http://schemas.microsoft.com/office/drawing/2014/main" id="{259CD256-4618-429D-AF1B-B4A5F7EA06FA}"/>
                    </a:ext>
                  </a:extLst>
                </p14:cNvPr>
                <p14:cNvContentPartPr/>
                <p14:nvPr/>
              </p14:nvContentPartPr>
              <p14:xfrm>
                <a:off x="4336557" y="6783569"/>
                <a:ext cx="114840" cy="13320"/>
              </p14:xfrm>
            </p:contentPart>
          </mc:Choice>
          <mc:Fallback xmlns="">
            <p:pic>
              <p:nvPicPr>
                <p:cNvPr id="520" name="Ink 519">
                  <a:extLst>
                    <a:ext uri="{FF2B5EF4-FFF2-40B4-BE49-F238E27FC236}">
                      <a16:creationId xmlns:a16="http://schemas.microsoft.com/office/drawing/2014/main" id="{259CD256-4618-429D-AF1B-B4A5F7EA06FA}"/>
                    </a:ext>
                  </a:extLst>
                </p:cNvPr>
                <p:cNvPicPr/>
                <p:nvPr/>
              </p:nvPicPr>
              <p:blipFill>
                <a:blip r:embed="rId754"/>
                <a:stretch>
                  <a:fillRect/>
                </a:stretch>
              </p:blipFill>
              <p:spPr>
                <a:xfrm>
                  <a:off x="4327917" y="6774929"/>
                  <a:ext cx="1324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5">
              <p14:nvContentPartPr>
                <p14:cNvPr id="521" name="Ink 520">
                  <a:extLst>
                    <a:ext uri="{FF2B5EF4-FFF2-40B4-BE49-F238E27FC236}">
                      <a16:creationId xmlns:a16="http://schemas.microsoft.com/office/drawing/2014/main" id="{02694256-B32C-4E97-9205-ED7B3EB2176F}"/>
                    </a:ext>
                  </a:extLst>
                </p14:cNvPr>
                <p14:cNvContentPartPr/>
                <p14:nvPr/>
              </p14:nvContentPartPr>
              <p14:xfrm>
                <a:off x="4322517" y="6658649"/>
                <a:ext cx="118800" cy="9000"/>
              </p14:xfrm>
            </p:contentPart>
          </mc:Choice>
          <mc:Fallback xmlns="">
            <p:pic>
              <p:nvPicPr>
                <p:cNvPr id="521" name="Ink 520">
                  <a:extLst>
                    <a:ext uri="{FF2B5EF4-FFF2-40B4-BE49-F238E27FC236}">
                      <a16:creationId xmlns:a16="http://schemas.microsoft.com/office/drawing/2014/main" id="{02694256-B32C-4E97-9205-ED7B3EB2176F}"/>
                    </a:ext>
                  </a:extLst>
                </p:cNvPr>
                <p:cNvPicPr/>
                <p:nvPr/>
              </p:nvPicPr>
              <p:blipFill>
                <a:blip r:embed="rId756"/>
                <a:stretch>
                  <a:fillRect/>
                </a:stretch>
              </p:blipFill>
              <p:spPr>
                <a:xfrm>
                  <a:off x="4313877" y="6649649"/>
                  <a:ext cx="136440" cy="2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B5BA7E65-4CD2-483B-BD27-B2AF68D66043}"/>
              </a:ext>
            </a:extLst>
          </p:cNvPr>
          <p:cNvGrpSpPr/>
          <p:nvPr/>
        </p:nvGrpSpPr>
        <p:grpSpPr>
          <a:xfrm>
            <a:off x="4604757" y="6522929"/>
            <a:ext cx="629280" cy="307440"/>
            <a:chOff x="4604757" y="6522929"/>
            <a:chExt cx="629280" cy="30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7">
              <p14:nvContentPartPr>
                <p14:cNvPr id="522" name="Ink 521">
                  <a:extLst>
                    <a:ext uri="{FF2B5EF4-FFF2-40B4-BE49-F238E27FC236}">
                      <a16:creationId xmlns:a16="http://schemas.microsoft.com/office/drawing/2014/main" id="{F7C92684-F031-4370-B667-E2A9A0BAD149}"/>
                    </a:ext>
                  </a:extLst>
                </p14:cNvPr>
                <p14:cNvContentPartPr/>
                <p14:nvPr/>
              </p14:nvContentPartPr>
              <p14:xfrm>
                <a:off x="4609077" y="6644969"/>
                <a:ext cx="84600" cy="11880"/>
              </p14:xfrm>
            </p:contentPart>
          </mc:Choice>
          <mc:Fallback xmlns="">
            <p:pic>
              <p:nvPicPr>
                <p:cNvPr id="522" name="Ink 521">
                  <a:extLst>
                    <a:ext uri="{FF2B5EF4-FFF2-40B4-BE49-F238E27FC236}">
                      <a16:creationId xmlns:a16="http://schemas.microsoft.com/office/drawing/2014/main" id="{F7C92684-F031-4370-B667-E2A9A0BAD149}"/>
                    </a:ext>
                  </a:extLst>
                </p:cNvPr>
                <p:cNvPicPr/>
                <p:nvPr/>
              </p:nvPicPr>
              <p:blipFill>
                <a:blip r:embed="rId758"/>
                <a:stretch>
                  <a:fillRect/>
                </a:stretch>
              </p:blipFill>
              <p:spPr>
                <a:xfrm>
                  <a:off x="4600077" y="6636329"/>
                  <a:ext cx="1022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9">
              <p14:nvContentPartPr>
                <p14:cNvPr id="523" name="Ink 522">
                  <a:extLst>
                    <a:ext uri="{FF2B5EF4-FFF2-40B4-BE49-F238E27FC236}">
                      <a16:creationId xmlns:a16="http://schemas.microsoft.com/office/drawing/2014/main" id="{8E037D8E-DC54-4423-B5E7-B89A71879936}"/>
                    </a:ext>
                  </a:extLst>
                </p14:cNvPr>
                <p14:cNvContentPartPr/>
                <p14:nvPr/>
              </p14:nvContentPartPr>
              <p14:xfrm>
                <a:off x="4604757" y="6603209"/>
                <a:ext cx="61920" cy="23400"/>
              </p14:xfrm>
            </p:contentPart>
          </mc:Choice>
          <mc:Fallback xmlns="">
            <p:pic>
              <p:nvPicPr>
                <p:cNvPr id="523" name="Ink 522">
                  <a:extLst>
                    <a:ext uri="{FF2B5EF4-FFF2-40B4-BE49-F238E27FC236}">
                      <a16:creationId xmlns:a16="http://schemas.microsoft.com/office/drawing/2014/main" id="{8E037D8E-DC54-4423-B5E7-B89A71879936}"/>
                    </a:ext>
                  </a:extLst>
                </p:cNvPr>
                <p:cNvPicPr/>
                <p:nvPr/>
              </p:nvPicPr>
              <p:blipFill>
                <a:blip r:embed="rId760"/>
                <a:stretch>
                  <a:fillRect/>
                </a:stretch>
              </p:blipFill>
              <p:spPr>
                <a:xfrm>
                  <a:off x="4596117" y="6594209"/>
                  <a:ext cx="795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1">
              <p14:nvContentPartPr>
                <p14:cNvPr id="526" name="Ink 525">
                  <a:extLst>
                    <a:ext uri="{FF2B5EF4-FFF2-40B4-BE49-F238E27FC236}">
                      <a16:creationId xmlns:a16="http://schemas.microsoft.com/office/drawing/2014/main" id="{001FADBD-7EA2-41FD-865B-CE3E5E5AFEE7}"/>
                    </a:ext>
                  </a:extLst>
                </p14:cNvPr>
                <p14:cNvContentPartPr/>
                <p14:nvPr/>
              </p14:nvContentPartPr>
              <p14:xfrm>
                <a:off x="4818597" y="6530849"/>
                <a:ext cx="194760" cy="26280"/>
              </p14:xfrm>
            </p:contentPart>
          </mc:Choice>
          <mc:Fallback xmlns="">
            <p:pic>
              <p:nvPicPr>
                <p:cNvPr id="526" name="Ink 525">
                  <a:extLst>
                    <a:ext uri="{FF2B5EF4-FFF2-40B4-BE49-F238E27FC236}">
                      <a16:creationId xmlns:a16="http://schemas.microsoft.com/office/drawing/2014/main" id="{001FADBD-7EA2-41FD-865B-CE3E5E5AFEE7}"/>
                    </a:ext>
                  </a:extLst>
                </p:cNvPr>
                <p:cNvPicPr/>
                <p:nvPr/>
              </p:nvPicPr>
              <p:blipFill>
                <a:blip r:embed="rId762"/>
                <a:stretch>
                  <a:fillRect/>
                </a:stretch>
              </p:blipFill>
              <p:spPr>
                <a:xfrm>
                  <a:off x="4809597" y="6521849"/>
                  <a:ext cx="2124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3">
              <p14:nvContentPartPr>
                <p14:cNvPr id="527" name="Ink 526">
                  <a:extLst>
                    <a:ext uri="{FF2B5EF4-FFF2-40B4-BE49-F238E27FC236}">
                      <a16:creationId xmlns:a16="http://schemas.microsoft.com/office/drawing/2014/main" id="{85576562-BE6E-42C2-B9EA-D0F67C2C86B1}"/>
                    </a:ext>
                  </a:extLst>
                </p14:cNvPr>
                <p14:cNvContentPartPr/>
                <p14:nvPr/>
              </p14:nvContentPartPr>
              <p14:xfrm>
                <a:off x="4809237" y="6566849"/>
                <a:ext cx="154080" cy="166320"/>
              </p14:xfrm>
            </p:contentPart>
          </mc:Choice>
          <mc:Fallback xmlns="">
            <p:pic>
              <p:nvPicPr>
                <p:cNvPr id="527" name="Ink 526">
                  <a:extLst>
                    <a:ext uri="{FF2B5EF4-FFF2-40B4-BE49-F238E27FC236}">
                      <a16:creationId xmlns:a16="http://schemas.microsoft.com/office/drawing/2014/main" id="{85576562-BE6E-42C2-B9EA-D0F67C2C86B1}"/>
                    </a:ext>
                  </a:extLst>
                </p:cNvPr>
                <p:cNvPicPr/>
                <p:nvPr/>
              </p:nvPicPr>
              <p:blipFill>
                <a:blip r:embed="rId764"/>
                <a:stretch>
                  <a:fillRect/>
                </a:stretch>
              </p:blipFill>
              <p:spPr>
                <a:xfrm>
                  <a:off x="4800597" y="6558209"/>
                  <a:ext cx="1717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5">
              <p14:nvContentPartPr>
                <p14:cNvPr id="528" name="Ink 527">
                  <a:extLst>
                    <a:ext uri="{FF2B5EF4-FFF2-40B4-BE49-F238E27FC236}">
                      <a16:creationId xmlns:a16="http://schemas.microsoft.com/office/drawing/2014/main" id="{4E4CFA7D-9B64-4D0D-88FA-4D44FB8C00A1}"/>
                    </a:ext>
                  </a:extLst>
                </p14:cNvPr>
                <p14:cNvContentPartPr/>
                <p14:nvPr/>
              </p14:nvContentPartPr>
              <p14:xfrm>
                <a:off x="4809237" y="6755489"/>
                <a:ext cx="100080" cy="74880"/>
              </p14:xfrm>
            </p:contentPart>
          </mc:Choice>
          <mc:Fallback xmlns="">
            <p:pic>
              <p:nvPicPr>
                <p:cNvPr id="528" name="Ink 527">
                  <a:extLst>
                    <a:ext uri="{FF2B5EF4-FFF2-40B4-BE49-F238E27FC236}">
                      <a16:creationId xmlns:a16="http://schemas.microsoft.com/office/drawing/2014/main" id="{4E4CFA7D-9B64-4D0D-88FA-4D44FB8C00A1}"/>
                    </a:ext>
                  </a:extLst>
                </p:cNvPr>
                <p:cNvPicPr/>
                <p:nvPr/>
              </p:nvPicPr>
              <p:blipFill>
                <a:blip r:embed="rId766"/>
                <a:stretch>
                  <a:fillRect/>
                </a:stretch>
              </p:blipFill>
              <p:spPr>
                <a:xfrm>
                  <a:off x="4800597" y="6746849"/>
                  <a:ext cx="1177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7">
              <p14:nvContentPartPr>
                <p14:cNvPr id="529" name="Ink 528">
                  <a:extLst>
                    <a:ext uri="{FF2B5EF4-FFF2-40B4-BE49-F238E27FC236}">
                      <a16:creationId xmlns:a16="http://schemas.microsoft.com/office/drawing/2014/main" id="{132B01AB-823A-4A26-9B1A-6C00737C211C}"/>
                    </a:ext>
                  </a:extLst>
                </p14:cNvPr>
                <p14:cNvContentPartPr/>
                <p14:nvPr/>
              </p14:nvContentPartPr>
              <p14:xfrm>
                <a:off x="4888797" y="6762329"/>
                <a:ext cx="48960" cy="66240"/>
              </p14:xfrm>
            </p:contentPart>
          </mc:Choice>
          <mc:Fallback xmlns="">
            <p:pic>
              <p:nvPicPr>
                <p:cNvPr id="529" name="Ink 528">
                  <a:extLst>
                    <a:ext uri="{FF2B5EF4-FFF2-40B4-BE49-F238E27FC236}">
                      <a16:creationId xmlns:a16="http://schemas.microsoft.com/office/drawing/2014/main" id="{132B01AB-823A-4A26-9B1A-6C00737C211C}"/>
                    </a:ext>
                  </a:extLst>
                </p:cNvPr>
                <p:cNvPicPr/>
                <p:nvPr/>
              </p:nvPicPr>
              <p:blipFill>
                <a:blip r:embed="rId768"/>
                <a:stretch>
                  <a:fillRect/>
                </a:stretch>
              </p:blipFill>
              <p:spPr>
                <a:xfrm>
                  <a:off x="4879797" y="6753689"/>
                  <a:ext cx="6660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9">
              <p14:nvContentPartPr>
                <p14:cNvPr id="530" name="Ink 529">
                  <a:extLst>
                    <a:ext uri="{FF2B5EF4-FFF2-40B4-BE49-F238E27FC236}">
                      <a16:creationId xmlns:a16="http://schemas.microsoft.com/office/drawing/2014/main" id="{A03E92CE-DF4E-4D02-A18B-33E29CAB0EE9}"/>
                    </a:ext>
                  </a:extLst>
                </p14:cNvPr>
                <p14:cNvContentPartPr/>
                <p14:nvPr/>
              </p14:nvContentPartPr>
              <p14:xfrm>
                <a:off x="5087517" y="6579449"/>
                <a:ext cx="116280" cy="93960"/>
              </p14:xfrm>
            </p:contentPart>
          </mc:Choice>
          <mc:Fallback xmlns="">
            <p:pic>
              <p:nvPicPr>
                <p:cNvPr id="530" name="Ink 529">
                  <a:extLst>
                    <a:ext uri="{FF2B5EF4-FFF2-40B4-BE49-F238E27FC236}">
                      <a16:creationId xmlns:a16="http://schemas.microsoft.com/office/drawing/2014/main" id="{A03E92CE-DF4E-4D02-A18B-33E29CAB0EE9}"/>
                    </a:ext>
                  </a:extLst>
                </p:cNvPr>
                <p:cNvPicPr/>
                <p:nvPr/>
              </p:nvPicPr>
              <p:blipFill>
                <a:blip r:embed="rId770"/>
                <a:stretch>
                  <a:fillRect/>
                </a:stretch>
              </p:blipFill>
              <p:spPr>
                <a:xfrm>
                  <a:off x="5078517" y="6570449"/>
                  <a:ext cx="1339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1">
              <p14:nvContentPartPr>
                <p14:cNvPr id="531" name="Ink 530">
                  <a:extLst>
                    <a:ext uri="{FF2B5EF4-FFF2-40B4-BE49-F238E27FC236}">
                      <a16:creationId xmlns:a16="http://schemas.microsoft.com/office/drawing/2014/main" id="{B25AB9FD-C852-43D9-9A44-48AA8DCF756D}"/>
                    </a:ext>
                  </a:extLst>
                </p14:cNvPr>
                <p14:cNvContentPartPr/>
                <p14:nvPr/>
              </p14:nvContentPartPr>
              <p14:xfrm>
                <a:off x="5094357" y="6522929"/>
                <a:ext cx="139680" cy="23400"/>
              </p14:xfrm>
            </p:contentPart>
          </mc:Choice>
          <mc:Fallback xmlns="">
            <p:pic>
              <p:nvPicPr>
                <p:cNvPr id="531" name="Ink 530">
                  <a:extLst>
                    <a:ext uri="{FF2B5EF4-FFF2-40B4-BE49-F238E27FC236}">
                      <a16:creationId xmlns:a16="http://schemas.microsoft.com/office/drawing/2014/main" id="{B25AB9FD-C852-43D9-9A44-48AA8DCF756D}"/>
                    </a:ext>
                  </a:extLst>
                </p:cNvPr>
                <p:cNvPicPr/>
                <p:nvPr/>
              </p:nvPicPr>
              <p:blipFill>
                <a:blip r:embed="rId772"/>
                <a:stretch>
                  <a:fillRect/>
                </a:stretch>
              </p:blipFill>
              <p:spPr>
                <a:xfrm>
                  <a:off x="5085357" y="6514289"/>
                  <a:ext cx="1573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3">
              <p14:nvContentPartPr>
                <p14:cNvPr id="532" name="Ink 531">
                  <a:extLst>
                    <a:ext uri="{FF2B5EF4-FFF2-40B4-BE49-F238E27FC236}">
                      <a16:creationId xmlns:a16="http://schemas.microsoft.com/office/drawing/2014/main" id="{B82ACD23-51F6-4073-9707-589A3CA44E71}"/>
                    </a:ext>
                  </a:extLst>
                </p14:cNvPr>
                <p14:cNvContentPartPr/>
                <p14:nvPr/>
              </p14:nvContentPartPr>
              <p14:xfrm>
                <a:off x="5132517" y="6585929"/>
                <a:ext cx="95760" cy="6840"/>
              </p14:xfrm>
            </p:contentPart>
          </mc:Choice>
          <mc:Fallback xmlns="">
            <p:pic>
              <p:nvPicPr>
                <p:cNvPr id="532" name="Ink 531">
                  <a:extLst>
                    <a:ext uri="{FF2B5EF4-FFF2-40B4-BE49-F238E27FC236}">
                      <a16:creationId xmlns:a16="http://schemas.microsoft.com/office/drawing/2014/main" id="{B82ACD23-51F6-4073-9707-589A3CA44E71}"/>
                    </a:ext>
                  </a:extLst>
                </p:cNvPr>
                <p:cNvPicPr/>
                <p:nvPr/>
              </p:nvPicPr>
              <p:blipFill>
                <a:blip r:embed="rId774"/>
                <a:stretch>
                  <a:fillRect/>
                </a:stretch>
              </p:blipFill>
              <p:spPr>
                <a:xfrm>
                  <a:off x="5123517" y="6577289"/>
                  <a:ext cx="113400" cy="2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75">
            <p14:nvContentPartPr>
              <p14:cNvPr id="534" name="Ink 533">
                <a:extLst>
                  <a:ext uri="{FF2B5EF4-FFF2-40B4-BE49-F238E27FC236}">
                    <a16:creationId xmlns:a16="http://schemas.microsoft.com/office/drawing/2014/main" id="{4143159D-CFAD-4CF4-8A84-0C691A07F0D4}"/>
                  </a:ext>
                </a:extLst>
              </p14:cNvPr>
              <p14:cNvContentPartPr/>
              <p14:nvPr/>
            </p14:nvContentPartPr>
            <p14:xfrm>
              <a:off x="5792757" y="846449"/>
              <a:ext cx="1294200" cy="25920"/>
            </p14:xfrm>
          </p:contentPart>
        </mc:Choice>
        <mc:Fallback xmlns="">
          <p:pic>
            <p:nvPicPr>
              <p:cNvPr id="534" name="Ink 533">
                <a:extLst>
                  <a:ext uri="{FF2B5EF4-FFF2-40B4-BE49-F238E27FC236}">
                    <a16:creationId xmlns:a16="http://schemas.microsoft.com/office/drawing/2014/main" id="{4143159D-CFAD-4CF4-8A84-0C691A07F0D4}"/>
                  </a:ext>
                </a:extLst>
              </p:cNvPr>
              <p:cNvPicPr/>
              <p:nvPr/>
            </p:nvPicPr>
            <p:blipFill>
              <a:blip r:embed="rId776"/>
              <a:stretch>
                <a:fillRect/>
              </a:stretch>
            </p:blipFill>
            <p:spPr>
              <a:xfrm>
                <a:off x="5774757" y="828449"/>
                <a:ext cx="132984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25BF6C-FA3F-40C3-881D-94191AF5532E}"/>
                  </a:ext>
                </a:extLst>
              </p14:cNvPr>
              <p14:cNvContentPartPr/>
              <p14:nvPr/>
            </p14:nvContentPartPr>
            <p14:xfrm>
              <a:off x="5916957" y="346049"/>
              <a:ext cx="15480" cy="205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25BF6C-FA3F-40C3-881D-94191AF5532E}"/>
                  </a:ext>
                </a:extLst>
              </p:cNvPr>
              <p:cNvPicPr/>
              <p:nvPr/>
            </p:nvPicPr>
            <p:blipFill>
              <a:blip r:embed="rId778"/>
              <a:stretch>
                <a:fillRect/>
              </a:stretch>
            </p:blipFill>
            <p:spPr>
              <a:xfrm>
                <a:off x="5908317" y="337049"/>
                <a:ext cx="3312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8A02E1-FE22-45E8-8E27-EBE003C384DA}"/>
                  </a:ext>
                </a:extLst>
              </p14:cNvPr>
              <p14:cNvContentPartPr/>
              <p14:nvPr/>
            </p14:nvContentPartPr>
            <p14:xfrm>
              <a:off x="5895357" y="293489"/>
              <a:ext cx="168120" cy="239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8A02E1-FE22-45E8-8E27-EBE003C384DA}"/>
                  </a:ext>
                </a:extLst>
              </p:cNvPr>
              <p:cNvPicPr/>
              <p:nvPr/>
            </p:nvPicPr>
            <p:blipFill>
              <a:blip r:embed="rId780"/>
              <a:stretch>
                <a:fillRect/>
              </a:stretch>
            </p:blipFill>
            <p:spPr>
              <a:xfrm>
                <a:off x="5886717" y="284489"/>
                <a:ext cx="18576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C8BF9DA-0A55-4CFD-945D-22AF8FC3AA53}"/>
                  </a:ext>
                </a:extLst>
              </p14:cNvPr>
              <p14:cNvContentPartPr/>
              <p14:nvPr/>
            </p14:nvContentPartPr>
            <p14:xfrm>
              <a:off x="6063837" y="518129"/>
              <a:ext cx="54360" cy="111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C8BF9DA-0A55-4CFD-945D-22AF8FC3AA53}"/>
                  </a:ext>
                </a:extLst>
              </p:cNvPr>
              <p:cNvPicPr/>
              <p:nvPr/>
            </p:nvPicPr>
            <p:blipFill>
              <a:blip r:embed="rId782"/>
              <a:stretch>
                <a:fillRect/>
              </a:stretch>
            </p:blipFill>
            <p:spPr>
              <a:xfrm>
                <a:off x="6055197" y="509489"/>
                <a:ext cx="7200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E7EF4D0-5408-4E26-8915-15A913969F32}"/>
                  </a:ext>
                </a:extLst>
              </p14:cNvPr>
              <p14:cNvContentPartPr/>
              <p14:nvPr/>
            </p14:nvContentPartPr>
            <p14:xfrm>
              <a:off x="6090477" y="530729"/>
              <a:ext cx="72720" cy="92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E7EF4D0-5408-4E26-8915-15A913969F32}"/>
                  </a:ext>
                </a:extLst>
              </p:cNvPr>
              <p:cNvPicPr/>
              <p:nvPr/>
            </p:nvPicPr>
            <p:blipFill>
              <a:blip r:embed="rId784"/>
              <a:stretch>
                <a:fillRect/>
              </a:stretch>
            </p:blipFill>
            <p:spPr>
              <a:xfrm>
                <a:off x="6081477" y="522089"/>
                <a:ext cx="9036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4E0A6BC-C57D-477C-A8CF-A19758416655}"/>
                  </a:ext>
                </a:extLst>
              </p14:cNvPr>
              <p14:cNvContentPartPr/>
              <p14:nvPr/>
            </p14:nvContentPartPr>
            <p14:xfrm>
              <a:off x="6082917" y="573569"/>
              <a:ext cx="61920" cy="28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4E0A6BC-C57D-477C-A8CF-A19758416655}"/>
                  </a:ext>
                </a:extLst>
              </p:cNvPr>
              <p:cNvPicPr/>
              <p:nvPr/>
            </p:nvPicPr>
            <p:blipFill>
              <a:blip r:embed="rId786"/>
              <a:stretch>
                <a:fillRect/>
              </a:stretch>
            </p:blipFill>
            <p:spPr>
              <a:xfrm>
                <a:off x="6073917" y="564929"/>
                <a:ext cx="795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2A1DCD2-85DB-43C7-B13E-164610E5B295}"/>
                  </a:ext>
                </a:extLst>
              </p14:cNvPr>
              <p14:cNvContentPartPr/>
              <p14:nvPr/>
            </p14:nvContentPartPr>
            <p14:xfrm>
              <a:off x="6208917" y="553409"/>
              <a:ext cx="6840" cy="82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2A1DCD2-85DB-43C7-B13E-164610E5B295}"/>
                  </a:ext>
                </a:extLst>
              </p:cNvPr>
              <p:cNvPicPr/>
              <p:nvPr/>
            </p:nvPicPr>
            <p:blipFill>
              <a:blip r:embed="rId788"/>
              <a:stretch>
                <a:fillRect/>
              </a:stretch>
            </p:blipFill>
            <p:spPr>
              <a:xfrm>
                <a:off x="6200277" y="544769"/>
                <a:ext cx="2448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84686E6-D32B-465D-9E7A-73E4DB1107CF}"/>
                  </a:ext>
                </a:extLst>
              </p14:cNvPr>
              <p14:cNvContentPartPr/>
              <p14:nvPr/>
            </p14:nvContentPartPr>
            <p14:xfrm>
              <a:off x="6183357" y="524609"/>
              <a:ext cx="107280" cy="113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84686E6-D32B-465D-9E7A-73E4DB1107CF}"/>
                  </a:ext>
                </a:extLst>
              </p:cNvPr>
              <p:cNvPicPr/>
              <p:nvPr/>
            </p:nvPicPr>
            <p:blipFill>
              <a:blip r:embed="rId790"/>
              <a:stretch>
                <a:fillRect/>
              </a:stretch>
            </p:blipFill>
            <p:spPr>
              <a:xfrm>
                <a:off x="6174357" y="515969"/>
                <a:ext cx="12492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3FCEF7B-6202-417A-A3E4-F02285AA70C7}"/>
                  </a:ext>
                </a:extLst>
              </p14:cNvPr>
              <p14:cNvContentPartPr/>
              <p14:nvPr/>
            </p14:nvContentPartPr>
            <p14:xfrm>
              <a:off x="6418797" y="370529"/>
              <a:ext cx="23760" cy="165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3FCEF7B-6202-417A-A3E4-F02285AA70C7}"/>
                  </a:ext>
                </a:extLst>
              </p:cNvPr>
              <p:cNvPicPr/>
              <p:nvPr/>
            </p:nvPicPr>
            <p:blipFill>
              <a:blip r:embed="rId792"/>
              <a:stretch>
                <a:fillRect/>
              </a:stretch>
            </p:blipFill>
            <p:spPr>
              <a:xfrm>
                <a:off x="6410157" y="361529"/>
                <a:ext cx="4140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3E28130-CB01-4477-8531-5CD6D53A4232}"/>
                  </a:ext>
                </a:extLst>
              </p14:cNvPr>
              <p14:cNvContentPartPr/>
              <p14:nvPr/>
            </p14:nvContentPartPr>
            <p14:xfrm>
              <a:off x="6371277" y="572489"/>
              <a:ext cx="132840" cy="9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3E28130-CB01-4477-8531-5CD6D53A4232}"/>
                  </a:ext>
                </a:extLst>
              </p:cNvPr>
              <p:cNvPicPr/>
              <p:nvPr/>
            </p:nvPicPr>
            <p:blipFill>
              <a:blip r:embed="rId794"/>
              <a:stretch>
                <a:fillRect/>
              </a:stretch>
            </p:blipFill>
            <p:spPr>
              <a:xfrm>
                <a:off x="6362277" y="563849"/>
                <a:ext cx="15048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DC2AC42-A1E4-4504-A212-2621C5109EBC}"/>
                  </a:ext>
                </a:extLst>
              </p14:cNvPr>
              <p14:cNvContentPartPr/>
              <p14:nvPr/>
            </p14:nvContentPartPr>
            <p14:xfrm>
              <a:off x="6400797" y="333449"/>
              <a:ext cx="136080" cy="21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DC2AC42-A1E4-4504-A212-2621C5109EBC}"/>
                  </a:ext>
                </a:extLst>
              </p:cNvPr>
              <p:cNvPicPr/>
              <p:nvPr/>
            </p:nvPicPr>
            <p:blipFill>
              <a:blip r:embed="rId796"/>
              <a:stretch>
                <a:fillRect/>
              </a:stretch>
            </p:blipFill>
            <p:spPr>
              <a:xfrm>
                <a:off x="6391797" y="324449"/>
                <a:ext cx="15372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8E38274-A332-4564-8542-C5089DDB4190}"/>
                  </a:ext>
                </a:extLst>
              </p14:cNvPr>
              <p14:cNvContentPartPr/>
              <p14:nvPr/>
            </p14:nvContentPartPr>
            <p14:xfrm>
              <a:off x="6599877" y="587969"/>
              <a:ext cx="360" cy="78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8E38274-A332-4564-8542-C5089DDB4190}"/>
                  </a:ext>
                </a:extLst>
              </p:cNvPr>
              <p:cNvPicPr/>
              <p:nvPr/>
            </p:nvPicPr>
            <p:blipFill>
              <a:blip r:embed="rId798"/>
              <a:stretch>
                <a:fillRect/>
              </a:stretch>
            </p:blipFill>
            <p:spPr>
              <a:xfrm>
                <a:off x="6591237" y="578969"/>
                <a:ext cx="1800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90749DB-A18D-4DEF-9AD0-D999829B1C90}"/>
                  </a:ext>
                </a:extLst>
              </p14:cNvPr>
              <p14:cNvContentPartPr/>
              <p14:nvPr/>
            </p14:nvContentPartPr>
            <p14:xfrm>
              <a:off x="6545877" y="692009"/>
              <a:ext cx="95760" cy="5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90749DB-A18D-4DEF-9AD0-D999829B1C90}"/>
                  </a:ext>
                </a:extLst>
              </p:cNvPr>
              <p:cNvPicPr/>
              <p:nvPr/>
            </p:nvPicPr>
            <p:blipFill>
              <a:blip r:embed="rId800"/>
              <a:stretch>
                <a:fillRect/>
              </a:stretch>
            </p:blipFill>
            <p:spPr>
              <a:xfrm>
                <a:off x="6537237" y="683009"/>
                <a:ext cx="11340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8306F4-2FA6-4EC0-9F49-BE058E1392AD}"/>
                  </a:ext>
                </a:extLst>
              </p14:cNvPr>
              <p14:cNvContentPartPr/>
              <p14:nvPr/>
            </p14:nvContentPartPr>
            <p14:xfrm>
              <a:off x="6519597" y="590849"/>
              <a:ext cx="153360" cy="154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8306F4-2FA6-4EC0-9F49-BE058E1392AD}"/>
                  </a:ext>
                </a:extLst>
              </p:cNvPr>
              <p:cNvPicPr/>
              <p:nvPr/>
            </p:nvPicPr>
            <p:blipFill>
              <a:blip r:embed="rId802"/>
              <a:stretch>
                <a:fillRect/>
              </a:stretch>
            </p:blipFill>
            <p:spPr>
              <a:xfrm>
                <a:off x="6510597" y="581849"/>
                <a:ext cx="17100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CE53CA1-92F5-40D7-8F8A-C4A844D20663}"/>
                  </a:ext>
                </a:extLst>
              </p14:cNvPr>
              <p14:cNvContentPartPr/>
              <p14:nvPr/>
            </p14:nvContentPartPr>
            <p14:xfrm>
              <a:off x="6927477" y="405809"/>
              <a:ext cx="7200" cy="133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CE53CA1-92F5-40D7-8F8A-C4A844D20663}"/>
                  </a:ext>
                </a:extLst>
              </p:cNvPr>
              <p:cNvPicPr/>
              <p:nvPr/>
            </p:nvPicPr>
            <p:blipFill>
              <a:blip r:embed="rId804"/>
              <a:stretch>
                <a:fillRect/>
              </a:stretch>
            </p:blipFill>
            <p:spPr>
              <a:xfrm>
                <a:off x="6918477" y="396809"/>
                <a:ext cx="2484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2EC128A-1372-4338-A376-9975B6689E6B}"/>
                  </a:ext>
                </a:extLst>
              </p14:cNvPr>
              <p14:cNvContentPartPr/>
              <p14:nvPr/>
            </p14:nvContentPartPr>
            <p14:xfrm>
              <a:off x="6887157" y="515249"/>
              <a:ext cx="8604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2EC128A-1372-4338-A376-9975B6689E6B}"/>
                  </a:ext>
                </a:extLst>
              </p:cNvPr>
              <p:cNvPicPr/>
              <p:nvPr/>
            </p:nvPicPr>
            <p:blipFill>
              <a:blip r:embed="rId806"/>
              <a:stretch>
                <a:fillRect/>
              </a:stretch>
            </p:blipFill>
            <p:spPr>
              <a:xfrm>
                <a:off x="6878157" y="506609"/>
                <a:ext cx="103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3629DDE-38D3-4612-979D-28005840DEF7}"/>
                  </a:ext>
                </a:extLst>
              </p14:cNvPr>
              <p14:cNvContentPartPr/>
              <p14:nvPr/>
            </p14:nvContentPartPr>
            <p14:xfrm>
              <a:off x="7193517" y="391409"/>
              <a:ext cx="7920" cy="1814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3629DDE-38D3-4612-979D-28005840DEF7}"/>
                  </a:ext>
                </a:extLst>
              </p:cNvPr>
              <p:cNvPicPr/>
              <p:nvPr/>
            </p:nvPicPr>
            <p:blipFill>
              <a:blip r:embed="rId808"/>
              <a:stretch>
                <a:fillRect/>
              </a:stretch>
            </p:blipFill>
            <p:spPr>
              <a:xfrm>
                <a:off x="7184517" y="382769"/>
                <a:ext cx="2556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FDEE1C1-4C58-4E19-BC25-5B8B08C2DD51}"/>
                  </a:ext>
                </a:extLst>
              </p14:cNvPr>
              <p14:cNvContentPartPr/>
              <p14:nvPr/>
            </p14:nvContentPartPr>
            <p14:xfrm>
              <a:off x="7172277" y="348569"/>
              <a:ext cx="135360" cy="214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FDEE1C1-4C58-4E19-BC25-5B8B08C2DD51}"/>
                  </a:ext>
                </a:extLst>
              </p:cNvPr>
              <p:cNvPicPr/>
              <p:nvPr/>
            </p:nvPicPr>
            <p:blipFill>
              <a:blip r:embed="rId810"/>
              <a:stretch>
                <a:fillRect/>
              </a:stretch>
            </p:blipFill>
            <p:spPr>
              <a:xfrm>
                <a:off x="7163277" y="339929"/>
                <a:ext cx="15300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688AAF0-1B23-4A1F-B2F8-DC77268F672E}"/>
                  </a:ext>
                </a:extLst>
              </p14:cNvPr>
              <p14:cNvContentPartPr/>
              <p14:nvPr/>
            </p14:nvContentPartPr>
            <p14:xfrm>
              <a:off x="7342917" y="545849"/>
              <a:ext cx="9000" cy="96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688AAF0-1B23-4A1F-B2F8-DC77268F672E}"/>
                  </a:ext>
                </a:extLst>
              </p:cNvPr>
              <p:cNvPicPr/>
              <p:nvPr/>
            </p:nvPicPr>
            <p:blipFill>
              <a:blip r:embed="rId812"/>
              <a:stretch>
                <a:fillRect/>
              </a:stretch>
            </p:blipFill>
            <p:spPr>
              <a:xfrm>
                <a:off x="7334277" y="537209"/>
                <a:ext cx="2664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D9478CE-A74C-486C-88FC-C992D72D9DAC}"/>
                  </a:ext>
                </a:extLst>
              </p14:cNvPr>
              <p14:cNvContentPartPr/>
              <p14:nvPr/>
            </p14:nvContentPartPr>
            <p14:xfrm>
              <a:off x="7328877" y="530009"/>
              <a:ext cx="88560" cy="1234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D9478CE-A74C-486C-88FC-C992D72D9DAC}"/>
                  </a:ext>
                </a:extLst>
              </p:cNvPr>
              <p:cNvPicPr/>
              <p:nvPr/>
            </p:nvPicPr>
            <p:blipFill>
              <a:blip r:embed="rId814"/>
              <a:stretch>
                <a:fillRect/>
              </a:stretch>
            </p:blipFill>
            <p:spPr>
              <a:xfrm>
                <a:off x="7320237" y="521369"/>
                <a:ext cx="10620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81F19E7-0689-4C7B-BDAD-41BA5FE7127F}"/>
                  </a:ext>
                </a:extLst>
              </p14:cNvPr>
              <p14:cNvContentPartPr/>
              <p14:nvPr/>
            </p14:nvContentPartPr>
            <p14:xfrm>
              <a:off x="7467837" y="555929"/>
              <a:ext cx="5760" cy="867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81F19E7-0689-4C7B-BDAD-41BA5FE7127F}"/>
                  </a:ext>
                </a:extLst>
              </p:cNvPr>
              <p:cNvPicPr/>
              <p:nvPr/>
            </p:nvPicPr>
            <p:blipFill>
              <a:blip r:embed="rId816"/>
              <a:stretch>
                <a:fillRect/>
              </a:stretch>
            </p:blipFill>
            <p:spPr>
              <a:xfrm>
                <a:off x="7458837" y="547289"/>
                <a:ext cx="2340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46281C4-BD52-4E61-BFEC-FCB02B6E861F}"/>
                  </a:ext>
                </a:extLst>
              </p14:cNvPr>
              <p14:cNvContentPartPr/>
              <p14:nvPr/>
            </p14:nvContentPartPr>
            <p14:xfrm>
              <a:off x="7473237" y="562049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46281C4-BD52-4E61-BFEC-FCB02B6E861F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7464237" y="55340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11E176C-7892-4834-A6B6-E792995313A2}"/>
                  </a:ext>
                </a:extLst>
              </p14:cNvPr>
              <p14:cNvContentPartPr/>
              <p14:nvPr/>
            </p14:nvContentPartPr>
            <p14:xfrm>
              <a:off x="7454157" y="544769"/>
              <a:ext cx="83160" cy="103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11E176C-7892-4834-A6B6-E792995313A2}"/>
                  </a:ext>
                </a:extLst>
              </p:cNvPr>
              <p:cNvPicPr/>
              <p:nvPr/>
            </p:nvPicPr>
            <p:blipFill>
              <a:blip r:embed="rId819"/>
              <a:stretch>
                <a:fillRect/>
              </a:stretch>
            </p:blipFill>
            <p:spPr>
              <a:xfrm>
                <a:off x="7445517" y="536129"/>
                <a:ext cx="10080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1B8E6A1-AC35-4E87-BFD4-0E856CB37EE0}"/>
                  </a:ext>
                </a:extLst>
              </p14:cNvPr>
              <p14:cNvContentPartPr/>
              <p14:nvPr/>
            </p14:nvContentPartPr>
            <p14:xfrm>
              <a:off x="7643517" y="396089"/>
              <a:ext cx="51480" cy="244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1B8E6A1-AC35-4E87-BFD4-0E856CB37EE0}"/>
                  </a:ext>
                </a:extLst>
              </p:cNvPr>
              <p:cNvPicPr/>
              <p:nvPr/>
            </p:nvPicPr>
            <p:blipFill>
              <a:blip r:embed="rId821"/>
              <a:stretch>
                <a:fillRect/>
              </a:stretch>
            </p:blipFill>
            <p:spPr>
              <a:xfrm>
                <a:off x="7634517" y="387449"/>
                <a:ext cx="6912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5B2A6F4-6852-43E5-A729-5C68322089BE}"/>
                  </a:ext>
                </a:extLst>
              </p14:cNvPr>
              <p14:cNvContentPartPr/>
              <p14:nvPr/>
            </p14:nvContentPartPr>
            <p14:xfrm>
              <a:off x="7774197" y="485729"/>
              <a:ext cx="33120" cy="120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5B2A6F4-6852-43E5-A729-5C68322089BE}"/>
                  </a:ext>
                </a:extLst>
              </p:cNvPr>
              <p:cNvPicPr/>
              <p:nvPr/>
            </p:nvPicPr>
            <p:blipFill>
              <a:blip r:embed="rId823"/>
              <a:stretch>
                <a:fillRect/>
              </a:stretch>
            </p:blipFill>
            <p:spPr>
              <a:xfrm>
                <a:off x="7765197" y="477089"/>
                <a:ext cx="507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53ADADF-77C7-4D93-A8AF-227F9B1A3F83}"/>
                  </a:ext>
                </a:extLst>
              </p14:cNvPr>
              <p14:cNvContentPartPr/>
              <p14:nvPr/>
            </p14:nvContentPartPr>
            <p14:xfrm>
              <a:off x="7718757" y="618569"/>
              <a:ext cx="139320" cy="54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53ADADF-77C7-4D93-A8AF-227F9B1A3F83}"/>
                  </a:ext>
                </a:extLst>
              </p:cNvPr>
              <p:cNvPicPr/>
              <p:nvPr/>
            </p:nvPicPr>
            <p:blipFill>
              <a:blip r:embed="rId825"/>
              <a:stretch>
                <a:fillRect/>
              </a:stretch>
            </p:blipFill>
            <p:spPr>
              <a:xfrm>
                <a:off x="7710117" y="609569"/>
                <a:ext cx="15696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7296EC2-6CBC-4FA2-8415-3025CD11E0F5}"/>
                  </a:ext>
                </a:extLst>
              </p14:cNvPr>
              <p14:cNvContentPartPr/>
              <p14:nvPr/>
            </p14:nvContentPartPr>
            <p14:xfrm>
              <a:off x="7738917" y="466649"/>
              <a:ext cx="162000" cy="27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7296EC2-6CBC-4FA2-8415-3025CD11E0F5}"/>
                  </a:ext>
                </a:extLst>
              </p:cNvPr>
              <p:cNvPicPr/>
              <p:nvPr/>
            </p:nvPicPr>
            <p:blipFill>
              <a:blip r:embed="rId827"/>
              <a:stretch>
                <a:fillRect/>
              </a:stretch>
            </p:blipFill>
            <p:spPr>
              <a:xfrm>
                <a:off x="7730277" y="457649"/>
                <a:ext cx="1796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E48FA05-E1AD-469B-AD69-ADE5542210FD}"/>
                  </a:ext>
                </a:extLst>
              </p14:cNvPr>
              <p14:cNvContentPartPr/>
              <p14:nvPr/>
            </p14:nvContentPartPr>
            <p14:xfrm>
              <a:off x="7925397" y="618569"/>
              <a:ext cx="9000" cy="80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E48FA05-E1AD-469B-AD69-ADE5542210FD}"/>
                  </a:ext>
                </a:extLst>
              </p:cNvPr>
              <p:cNvPicPr/>
              <p:nvPr/>
            </p:nvPicPr>
            <p:blipFill>
              <a:blip r:embed="rId829"/>
              <a:stretch>
                <a:fillRect/>
              </a:stretch>
            </p:blipFill>
            <p:spPr>
              <a:xfrm>
                <a:off x="7916757" y="609569"/>
                <a:ext cx="2664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45BA40B-8B73-4C0E-BDA3-6F52172CC52D}"/>
                  </a:ext>
                </a:extLst>
              </p14:cNvPr>
              <p14:cNvContentPartPr/>
              <p14:nvPr/>
            </p14:nvContentPartPr>
            <p14:xfrm>
              <a:off x="7899117" y="699569"/>
              <a:ext cx="89280" cy="118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45BA40B-8B73-4C0E-BDA3-6F52172CC52D}"/>
                  </a:ext>
                </a:extLst>
              </p:cNvPr>
              <p:cNvPicPr/>
              <p:nvPr/>
            </p:nvPicPr>
            <p:blipFill>
              <a:blip r:embed="rId831"/>
              <a:stretch>
                <a:fillRect/>
              </a:stretch>
            </p:blipFill>
            <p:spPr>
              <a:xfrm>
                <a:off x="7890117" y="690569"/>
                <a:ext cx="10692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9179DEA-395A-4553-8E2F-0CE8BBAF0784}"/>
                  </a:ext>
                </a:extLst>
              </p14:cNvPr>
              <p14:cNvContentPartPr/>
              <p14:nvPr/>
            </p14:nvContentPartPr>
            <p14:xfrm>
              <a:off x="7898037" y="607049"/>
              <a:ext cx="76320" cy="32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9179DEA-395A-4553-8E2F-0CE8BBAF0784}"/>
                  </a:ext>
                </a:extLst>
              </p:cNvPr>
              <p:cNvPicPr/>
              <p:nvPr/>
            </p:nvPicPr>
            <p:blipFill>
              <a:blip r:embed="rId833"/>
              <a:stretch>
                <a:fillRect/>
              </a:stretch>
            </p:blipFill>
            <p:spPr>
              <a:xfrm>
                <a:off x="7889037" y="598049"/>
                <a:ext cx="9396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1CDD0EA-74EC-4591-977B-11289AC1DEDD}"/>
                  </a:ext>
                </a:extLst>
              </p14:cNvPr>
              <p14:cNvContentPartPr/>
              <p14:nvPr/>
            </p14:nvContentPartPr>
            <p14:xfrm>
              <a:off x="8066157" y="532529"/>
              <a:ext cx="69480" cy="176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1CDD0EA-74EC-4591-977B-11289AC1DEDD}"/>
                  </a:ext>
                </a:extLst>
              </p:cNvPr>
              <p:cNvPicPr/>
              <p:nvPr/>
            </p:nvPicPr>
            <p:blipFill>
              <a:blip r:embed="rId835"/>
              <a:stretch>
                <a:fillRect/>
              </a:stretch>
            </p:blipFill>
            <p:spPr>
              <a:xfrm>
                <a:off x="8057157" y="523889"/>
                <a:ext cx="8712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EE2F1E6-9F49-49BB-BD53-4C6137A48F86}"/>
                  </a:ext>
                </a:extLst>
              </p14:cNvPr>
              <p14:cNvContentPartPr/>
              <p14:nvPr/>
            </p14:nvContentPartPr>
            <p14:xfrm>
              <a:off x="8247597" y="439289"/>
              <a:ext cx="20520" cy="1375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EE2F1E6-9F49-49BB-BD53-4C6137A48F86}"/>
                  </a:ext>
                </a:extLst>
              </p:cNvPr>
              <p:cNvPicPr/>
              <p:nvPr/>
            </p:nvPicPr>
            <p:blipFill>
              <a:blip r:embed="rId837"/>
              <a:stretch>
                <a:fillRect/>
              </a:stretch>
            </p:blipFill>
            <p:spPr>
              <a:xfrm>
                <a:off x="8238957" y="430289"/>
                <a:ext cx="381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0139F82-3D95-408B-ADBF-129CE447B004}"/>
                  </a:ext>
                </a:extLst>
              </p14:cNvPr>
              <p14:cNvContentPartPr/>
              <p14:nvPr/>
            </p14:nvContentPartPr>
            <p14:xfrm>
              <a:off x="8190357" y="568889"/>
              <a:ext cx="109440" cy="2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0139F82-3D95-408B-ADBF-129CE447B004}"/>
                  </a:ext>
                </a:extLst>
              </p:cNvPr>
              <p:cNvPicPr/>
              <p:nvPr/>
            </p:nvPicPr>
            <p:blipFill>
              <a:blip r:embed="rId839"/>
              <a:stretch>
                <a:fillRect/>
              </a:stretch>
            </p:blipFill>
            <p:spPr>
              <a:xfrm>
                <a:off x="8181717" y="559889"/>
                <a:ext cx="12708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60E02A7-AAB4-4AC9-932B-5027C9F1E76D}"/>
                  </a:ext>
                </a:extLst>
              </p14:cNvPr>
              <p14:cNvContentPartPr/>
              <p14:nvPr/>
            </p14:nvContentPartPr>
            <p14:xfrm>
              <a:off x="8180997" y="400049"/>
              <a:ext cx="148680" cy="12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60E02A7-AAB4-4AC9-932B-5027C9F1E76D}"/>
                  </a:ext>
                </a:extLst>
              </p:cNvPr>
              <p:cNvPicPr/>
              <p:nvPr/>
            </p:nvPicPr>
            <p:blipFill>
              <a:blip r:embed="rId841"/>
              <a:stretch>
                <a:fillRect/>
              </a:stretch>
            </p:blipFill>
            <p:spPr>
              <a:xfrm>
                <a:off x="8171997" y="391049"/>
                <a:ext cx="16632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8EDCAAE-1790-4095-8919-41FF2E66B46A}"/>
                  </a:ext>
                </a:extLst>
              </p14:cNvPr>
              <p14:cNvContentPartPr/>
              <p14:nvPr/>
            </p14:nvContentPartPr>
            <p14:xfrm>
              <a:off x="8338677" y="547289"/>
              <a:ext cx="9360" cy="648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8EDCAAE-1790-4095-8919-41FF2E66B46A}"/>
                  </a:ext>
                </a:extLst>
              </p:cNvPr>
              <p:cNvPicPr/>
              <p:nvPr/>
            </p:nvPicPr>
            <p:blipFill>
              <a:blip r:embed="rId843"/>
              <a:stretch>
                <a:fillRect/>
              </a:stretch>
            </p:blipFill>
            <p:spPr>
              <a:xfrm>
                <a:off x="8330037" y="538289"/>
                <a:ext cx="2700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55702D4-5597-4811-A84A-172B64EACB5C}"/>
                  </a:ext>
                </a:extLst>
              </p14:cNvPr>
              <p14:cNvContentPartPr/>
              <p14:nvPr/>
            </p14:nvContentPartPr>
            <p14:xfrm>
              <a:off x="8381157" y="548009"/>
              <a:ext cx="5760" cy="871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55702D4-5597-4811-A84A-172B64EACB5C}"/>
                  </a:ext>
                </a:extLst>
              </p:cNvPr>
              <p:cNvPicPr/>
              <p:nvPr/>
            </p:nvPicPr>
            <p:blipFill>
              <a:blip r:embed="rId845"/>
              <a:stretch>
                <a:fillRect/>
              </a:stretch>
            </p:blipFill>
            <p:spPr>
              <a:xfrm>
                <a:off x="8372157" y="539009"/>
                <a:ext cx="2340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7B2D8A1-E71B-49A0-90B1-33D33CFED310}"/>
                  </a:ext>
                </a:extLst>
              </p14:cNvPr>
              <p14:cNvContentPartPr/>
              <p14:nvPr/>
            </p14:nvContentPartPr>
            <p14:xfrm>
              <a:off x="8321757" y="652769"/>
              <a:ext cx="82080" cy="11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7B2D8A1-E71B-49A0-90B1-33D33CFED310}"/>
                  </a:ext>
                </a:extLst>
              </p:cNvPr>
              <p:cNvPicPr/>
              <p:nvPr/>
            </p:nvPicPr>
            <p:blipFill>
              <a:blip r:embed="rId847"/>
              <a:stretch>
                <a:fillRect/>
              </a:stretch>
            </p:blipFill>
            <p:spPr>
              <a:xfrm>
                <a:off x="8313117" y="643769"/>
                <a:ext cx="9972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E4E6455-28E4-487E-BA60-C929CE2E89DE}"/>
                  </a:ext>
                </a:extLst>
              </p14:cNvPr>
              <p14:cNvContentPartPr/>
              <p14:nvPr/>
            </p14:nvContentPartPr>
            <p14:xfrm>
              <a:off x="8316357" y="523889"/>
              <a:ext cx="107280" cy="14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E4E6455-28E4-487E-BA60-C929CE2E89DE}"/>
                  </a:ext>
                </a:extLst>
              </p:cNvPr>
              <p:cNvPicPr/>
              <p:nvPr/>
            </p:nvPicPr>
            <p:blipFill>
              <a:blip r:embed="rId849"/>
              <a:stretch>
                <a:fillRect/>
              </a:stretch>
            </p:blipFill>
            <p:spPr>
              <a:xfrm>
                <a:off x="8307717" y="515249"/>
                <a:ext cx="12492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A8A6A1A-58C2-4CD4-B88F-90E4891696B5}"/>
                  </a:ext>
                </a:extLst>
              </p14:cNvPr>
              <p14:cNvContentPartPr/>
              <p14:nvPr/>
            </p14:nvContentPartPr>
            <p14:xfrm>
              <a:off x="8498157" y="335249"/>
              <a:ext cx="86400" cy="2872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A8A6A1A-58C2-4CD4-B88F-90E4891696B5}"/>
                  </a:ext>
                </a:extLst>
              </p:cNvPr>
              <p:cNvPicPr/>
              <p:nvPr/>
            </p:nvPicPr>
            <p:blipFill>
              <a:blip r:embed="rId851"/>
              <a:stretch>
                <a:fillRect/>
              </a:stretch>
            </p:blipFill>
            <p:spPr>
              <a:xfrm>
                <a:off x="8489157" y="326249"/>
                <a:ext cx="10404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86A0D13-165D-45AD-BA6E-13E42111D3D9}"/>
                  </a:ext>
                </a:extLst>
              </p14:cNvPr>
              <p14:cNvContentPartPr/>
              <p14:nvPr/>
            </p14:nvContentPartPr>
            <p14:xfrm>
              <a:off x="8756277" y="443969"/>
              <a:ext cx="9000" cy="1130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86A0D13-165D-45AD-BA6E-13E42111D3D9}"/>
                  </a:ext>
                </a:extLst>
              </p:cNvPr>
              <p:cNvPicPr/>
              <p:nvPr/>
            </p:nvPicPr>
            <p:blipFill>
              <a:blip r:embed="rId853"/>
              <a:stretch>
                <a:fillRect/>
              </a:stretch>
            </p:blipFill>
            <p:spPr>
              <a:xfrm>
                <a:off x="8747277" y="434969"/>
                <a:ext cx="2664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A65DFAA-C2D5-42CA-BB15-5C9AAF461286}"/>
                  </a:ext>
                </a:extLst>
              </p14:cNvPr>
              <p14:cNvContentPartPr/>
              <p14:nvPr/>
            </p14:nvContentPartPr>
            <p14:xfrm>
              <a:off x="8721357" y="503009"/>
              <a:ext cx="155160" cy="90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A65DFAA-C2D5-42CA-BB15-5C9AAF461286}"/>
                  </a:ext>
                </a:extLst>
              </p:cNvPr>
              <p:cNvPicPr/>
              <p:nvPr/>
            </p:nvPicPr>
            <p:blipFill>
              <a:blip r:embed="rId855"/>
              <a:stretch>
                <a:fillRect/>
              </a:stretch>
            </p:blipFill>
            <p:spPr>
              <a:xfrm>
                <a:off x="8712357" y="494369"/>
                <a:ext cx="17280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24BC8658-2DD6-4C27-B8FD-F8F5035212FA}"/>
                  </a:ext>
                </a:extLst>
              </p14:cNvPr>
              <p14:cNvContentPartPr/>
              <p14:nvPr/>
            </p14:nvContentPartPr>
            <p14:xfrm>
              <a:off x="9021237" y="409049"/>
              <a:ext cx="6840" cy="156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24BC8658-2DD6-4C27-B8FD-F8F5035212FA}"/>
                  </a:ext>
                </a:extLst>
              </p:cNvPr>
              <p:cNvPicPr/>
              <p:nvPr/>
            </p:nvPicPr>
            <p:blipFill>
              <a:blip r:embed="rId857"/>
              <a:stretch>
                <a:fillRect/>
              </a:stretch>
            </p:blipFill>
            <p:spPr>
              <a:xfrm>
                <a:off x="9012237" y="400049"/>
                <a:ext cx="2448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E76130DF-083A-4C2A-ABEC-24BED811EB02}"/>
                  </a:ext>
                </a:extLst>
              </p14:cNvPr>
              <p14:cNvContentPartPr/>
              <p14:nvPr/>
            </p14:nvContentPartPr>
            <p14:xfrm>
              <a:off x="9022317" y="378089"/>
              <a:ext cx="133920" cy="1594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E76130DF-083A-4C2A-ABEC-24BED811EB02}"/>
                  </a:ext>
                </a:extLst>
              </p:cNvPr>
              <p:cNvPicPr/>
              <p:nvPr/>
            </p:nvPicPr>
            <p:blipFill>
              <a:blip r:embed="rId859"/>
              <a:stretch>
                <a:fillRect/>
              </a:stretch>
            </p:blipFill>
            <p:spPr>
              <a:xfrm>
                <a:off x="9013317" y="369449"/>
                <a:ext cx="15156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3BDFB6B3-9765-4829-A076-4F289DBED5DF}"/>
                  </a:ext>
                </a:extLst>
              </p14:cNvPr>
              <p14:cNvContentPartPr/>
              <p14:nvPr/>
            </p14:nvContentPartPr>
            <p14:xfrm>
              <a:off x="9213117" y="555569"/>
              <a:ext cx="6840" cy="882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3BDFB6B3-9765-4829-A076-4F289DBED5DF}"/>
                  </a:ext>
                </a:extLst>
              </p:cNvPr>
              <p:cNvPicPr/>
              <p:nvPr/>
            </p:nvPicPr>
            <p:blipFill>
              <a:blip r:embed="rId861"/>
              <a:stretch>
                <a:fillRect/>
              </a:stretch>
            </p:blipFill>
            <p:spPr>
              <a:xfrm>
                <a:off x="9204117" y="546569"/>
                <a:ext cx="2448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2E2D039-D62F-426E-83BD-A9F65A4DDD89}"/>
                  </a:ext>
                </a:extLst>
              </p14:cNvPr>
              <p14:cNvContentPartPr/>
              <p14:nvPr/>
            </p14:nvContentPartPr>
            <p14:xfrm>
              <a:off x="9184317" y="549449"/>
              <a:ext cx="113040" cy="1072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2E2D039-D62F-426E-83BD-A9F65A4DDD89}"/>
                  </a:ext>
                </a:extLst>
              </p:cNvPr>
              <p:cNvPicPr/>
              <p:nvPr/>
            </p:nvPicPr>
            <p:blipFill>
              <a:blip r:embed="rId863"/>
              <a:stretch>
                <a:fillRect/>
              </a:stretch>
            </p:blipFill>
            <p:spPr>
              <a:xfrm>
                <a:off x="9175677" y="540809"/>
                <a:ext cx="13068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CD562C5B-A27D-4F6F-B2E5-16E30A3980EB}"/>
                  </a:ext>
                </a:extLst>
              </p14:cNvPr>
              <p14:cNvContentPartPr/>
              <p14:nvPr/>
            </p14:nvContentPartPr>
            <p14:xfrm>
              <a:off x="9303117" y="562049"/>
              <a:ext cx="100440" cy="810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CD562C5B-A27D-4F6F-B2E5-16E30A3980EB}"/>
                  </a:ext>
                </a:extLst>
              </p:cNvPr>
              <p:cNvPicPr/>
              <p:nvPr/>
            </p:nvPicPr>
            <p:blipFill>
              <a:blip r:embed="rId865"/>
              <a:stretch>
                <a:fillRect/>
              </a:stretch>
            </p:blipFill>
            <p:spPr>
              <a:xfrm>
                <a:off x="9294117" y="553409"/>
                <a:ext cx="11808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9352EEA-025B-42D6-A0B4-8DECEF994F3D}"/>
                  </a:ext>
                </a:extLst>
              </p14:cNvPr>
              <p14:cNvContentPartPr/>
              <p14:nvPr/>
            </p14:nvContentPartPr>
            <p14:xfrm>
              <a:off x="9318957" y="603089"/>
              <a:ext cx="107640" cy="7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9352EEA-025B-42D6-A0B4-8DECEF994F3D}"/>
                  </a:ext>
                </a:extLst>
              </p:cNvPr>
              <p:cNvPicPr/>
              <p:nvPr/>
            </p:nvPicPr>
            <p:blipFill>
              <a:blip r:embed="rId867"/>
              <a:stretch>
                <a:fillRect/>
              </a:stretch>
            </p:blipFill>
            <p:spPr>
              <a:xfrm>
                <a:off x="9309957" y="594089"/>
                <a:ext cx="12528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B99BEB0-F802-408C-832B-D350C2CC041A}"/>
                  </a:ext>
                </a:extLst>
              </p14:cNvPr>
              <p14:cNvContentPartPr/>
              <p14:nvPr/>
            </p14:nvContentPartPr>
            <p14:xfrm>
              <a:off x="9521277" y="405809"/>
              <a:ext cx="33120" cy="2250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B99BEB0-F802-408C-832B-D350C2CC041A}"/>
                  </a:ext>
                </a:extLst>
              </p:cNvPr>
              <p:cNvPicPr/>
              <p:nvPr/>
            </p:nvPicPr>
            <p:blipFill>
              <a:blip r:embed="rId869"/>
              <a:stretch>
                <a:fillRect/>
              </a:stretch>
            </p:blipFill>
            <p:spPr>
              <a:xfrm>
                <a:off x="9512277" y="396809"/>
                <a:ext cx="5076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6464DDE-791C-4F1E-A0A1-1E85203F9980}"/>
                  </a:ext>
                </a:extLst>
              </p14:cNvPr>
              <p14:cNvContentPartPr/>
              <p14:nvPr/>
            </p14:nvContentPartPr>
            <p14:xfrm>
              <a:off x="9606957" y="489689"/>
              <a:ext cx="16200" cy="1080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6464DDE-791C-4F1E-A0A1-1E85203F9980}"/>
                  </a:ext>
                </a:extLst>
              </p:cNvPr>
              <p:cNvPicPr/>
              <p:nvPr/>
            </p:nvPicPr>
            <p:blipFill>
              <a:blip r:embed="rId871"/>
              <a:stretch>
                <a:fillRect/>
              </a:stretch>
            </p:blipFill>
            <p:spPr>
              <a:xfrm>
                <a:off x="9598317" y="480689"/>
                <a:ext cx="3384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F67DFBA-F199-4DED-AB64-BC24FF162E70}"/>
                  </a:ext>
                </a:extLst>
              </p14:cNvPr>
              <p14:cNvContentPartPr/>
              <p14:nvPr/>
            </p14:nvContentPartPr>
            <p14:xfrm>
              <a:off x="9564837" y="586889"/>
              <a:ext cx="136440" cy="147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F67DFBA-F199-4DED-AB64-BC24FF162E70}"/>
                  </a:ext>
                </a:extLst>
              </p:cNvPr>
              <p:cNvPicPr/>
              <p:nvPr/>
            </p:nvPicPr>
            <p:blipFill>
              <a:blip r:embed="rId873"/>
              <a:stretch>
                <a:fillRect/>
              </a:stretch>
            </p:blipFill>
            <p:spPr>
              <a:xfrm>
                <a:off x="9555837" y="578249"/>
                <a:ext cx="15408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D659CDD2-0C11-4477-9368-BBC3CDE8D403}"/>
                  </a:ext>
                </a:extLst>
              </p14:cNvPr>
              <p14:cNvContentPartPr/>
              <p14:nvPr/>
            </p14:nvContentPartPr>
            <p14:xfrm>
              <a:off x="9594357" y="427769"/>
              <a:ext cx="94680" cy="108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D659CDD2-0C11-4477-9368-BBC3CDE8D403}"/>
                  </a:ext>
                </a:extLst>
              </p:cNvPr>
              <p:cNvPicPr/>
              <p:nvPr/>
            </p:nvPicPr>
            <p:blipFill>
              <a:blip r:embed="rId875"/>
              <a:stretch>
                <a:fillRect/>
              </a:stretch>
            </p:blipFill>
            <p:spPr>
              <a:xfrm>
                <a:off x="9585717" y="419129"/>
                <a:ext cx="11232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CEF7D4F7-142D-4383-A8DE-76A2333A7B22}"/>
                  </a:ext>
                </a:extLst>
              </p14:cNvPr>
              <p14:cNvContentPartPr/>
              <p14:nvPr/>
            </p14:nvContentPartPr>
            <p14:xfrm>
              <a:off x="9731877" y="526049"/>
              <a:ext cx="89640" cy="79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CEF7D4F7-142D-4383-A8DE-76A2333A7B22}"/>
                  </a:ext>
                </a:extLst>
              </p:cNvPr>
              <p:cNvPicPr/>
              <p:nvPr/>
            </p:nvPicPr>
            <p:blipFill>
              <a:blip r:embed="rId877"/>
              <a:stretch>
                <a:fillRect/>
              </a:stretch>
            </p:blipFill>
            <p:spPr>
              <a:xfrm>
                <a:off x="9723237" y="517049"/>
                <a:ext cx="10728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BA8E369-1930-4EDE-81BC-135F9D3DA81A}"/>
                  </a:ext>
                </a:extLst>
              </p14:cNvPr>
              <p14:cNvContentPartPr/>
              <p14:nvPr/>
            </p14:nvContentPartPr>
            <p14:xfrm>
              <a:off x="9889917" y="463769"/>
              <a:ext cx="23400" cy="1033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BA8E369-1930-4EDE-81BC-135F9D3DA81A}"/>
                  </a:ext>
                </a:extLst>
              </p:cNvPr>
              <p:cNvPicPr/>
              <p:nvPr/>
            </p:nvPicPr>
            <p:blipFill>
              <a:blip r:embed="rId879"/>
              <a:stretch>
                <a:fillRect/>
              </a:stretch>
            </p:blipFill>
            <p:spPr>
              <a:xfrm>
                <a:off x="9881277" y="455129"/>
                <a:ext cx="4104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58B5892-406F-4CBF-BCA9-523C54819B26}"/>
                  </a:ext>
                </a:extLst>
              </p14:cNvPr>
              <p14:cNvContentPartPr/>
              <p14:nvPr/>
            </p14:nvContentPartPr>
            <p14:xfrm>
              <a:off x="9840237" y="538289"/>
              <a:ext cx="110880" cy="39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58B5892-406F-4CBF-BCA9-523C54819B26}"/>
                  </a:ext>
                </a:extLst>
              </p:cNvPr>
              <p:cNvPicPr/>
              <p:nvPr/>
            </p:nvPicPr>
            <p:blipFill>
              <a:blip r:embed="rId881"/>
              <a:stretch>
                <a:fillRect/>
              </a:stretch>
            </p:blipFill>
            <p:spPr>
              <a:xfrm>
                <a:off x="9831237" y="529649"/>
                <a:ext cx="1285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510169B-9675-4C5E-B80B-F938CA7D2949}"/>
                  </a:ext>
                </a:extLst>
              </p14:cNvPr>
              <p14:cNvContentPartPr/>
              <p14:nvPr/>
            </p14:nvContentPartPr>
            <p14:xfrm>
              <a:off x="9841317" y="385649"/>
              <a:ext cx="144360" cy="212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510169B-9675-4C5E-B80B-F938CA7D2949}"/>
                  </a:ext>
                </a:extLst>
              </p:cNvPr>
              <p:cNvPicPr/>
              <p:nvPr/>
            </p:nvPicPr>
            <p:blipFill>
              <a:blip r:embed="rId883"/>
              <a:stretch>
                <a:fillRect/>
              </a:stretch>
            </p:blipFill>
            <p:spPr>
              <a:xfrm>
                <a:off x="9832317" y="377009"/>
                <a:ext cx="16200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051FA149-530D-4114-8576-FCEA0C2C3CA2}"/>
                  </a:ext>
                </a:extLst>
              </p14:cNvPr>
              <p14:cNvContentPartPr/>
              <p14:nvPr/>
            </p14:nvContentPartPr>
            <p14:xfrm>
              <a:off x="9984237" y="560609"/>
              <a:ext cx="18720" cy="838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051FA149-530D-4114-8576-FCEA0C2C3CA2}"/>
                  </a:ext>
                </a:extLst>
              </p:cNvPr>
              <p:cNvPicPr/>
              <p:nvPr/>
            </p:nvPicPr>
            <p:blipFill>
              <a:blip r:embed="rId885"/>
              <a:stretch>
                <a:fillRect/>
              </a:stretch>
            </p:blipFill>
            <p:spPr>
              <a:xfrm>
                <a:off x="9975597" y="551969"/>
                <a:ext cx="3636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A70EDE5-73D9-40AA-8573-578E6E583594}"/>
                  </a:ext>
                </a:extLst>
              </p14:cNvPr>
              <p14:cNvContentPartPr/>
              <p14:nvPr/>
            </p14:nvContentPartPr>
            <p14:xfrm>
              <a:off x="10017357" y="578609"/>
              <a:ext cx="10800" cy="756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A70EDE5-73D9-40AA-8573-578E6E583594}"/>
                  </a:ext>
                </a:extLst>
              </p:cNvPr>
              <p:cNvPicPr/>
              <p:nvPr/>
            </p:nvPicPr>
            <p:blipFill>
              <a:blip r:embed="rId887"/>
              <a:stretch>
                <a:fillRect/>
              </a:stretch>
            </p:blipFill>
            <p:spPr>
              <a:xfrm>
                <a:off x="10008357" y="569609"/>
                <a:ext cx="2844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0263F357-3277-43FE-825C-B569706E309D}"/>
                  </a:ext>
                </a:extLst>
              </p14:cNvPr>
              <p14:cNvContentPartPr/>
              <p14:nvPr/>
            </p14:nvContentPartPr>
            <p14:xfrm>
              <a:off x="10052277" y="567809"/>
              <a:ext cx="14760" cy="6048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0263F357-3277-43FE-825C-B569706E309D}"/>
                  </a:ext>
                </a:extLst>
              </p:cNvPr>
              <p:cNvPicPr/>
              <p:nvPr/>
            </p:nvPicPr>
            <p:blipFill>
              <a:blip r:embed="rId889"/>
              <a:stretch>
                <a:fillRect/>
              </a:stretch>
            </p:blipFill>
            <p:spPr>
              <a:xfrm>
                <a:off x="10043637" y="558809"/>
                <a:ext cx="3240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160671A-54D3-4EE4-B3FD-FF4D6B758762}"/>
                  </a:ext>
                </a:extLst>
              </p14:cNvPr>
              <p14:cNvContentPartPr/>
              <p14:nvPr/>
            </p14:nvContentPartPr>
            <p14:xfrm>
              <a:off x="9939957" y="678329"/>
              <a:ext cx="126360" cy="10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160671A-54D3-4EE4-B3FD-FF4D6B758762}"/>
                  </a:ext>
                </a:extLst>
              </p:cNvPr>
              <p:cNvPicPr/>
              <p:nvPr/>
            </p:nvPicPr>
            <p:blipFill>
              <a:blip r:embed="rId891"/>
              <a:stretch>
                <a:fillRect/>
              </a:stretch>
            </p:blipFill>
            <p:spPr>
              <a:xfrm>
                <a:off x="9930957" y="669689"/>
                <a:ext cx="14400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B2465ED8-89E7-4DDB-8D1B-71C08E77D3E5}"/>
                  </a:ext>
                </a:extLst>
              </p14:cNvPr>
              <p14:cNvContentPartPr/>
              <p14:nvPr/>
            </p14:nvContentPartPr>
            <p14:xfrm>
              <a:off x="9992877" y="527849"/>
              <a:ext cx="91440" cy="3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B2465ED8-89E7-4DDB-8D1B-71C08E77D3E5}"/>
                  </a:ext>
                </a:extLst>
              </p:cNvPr>
              <p:cNvPicPr/>
              <p:nvPr/>
            </p:nvPicPr>
            <p:blipFill>
              <a:blip r:embed="rId893"/>
              <a:stretch>
                <a:fillRect/>
              </a:stretch>
            </p:blipFill>
            <p:spPr>
              <a:xfrm>
                <a:off x="9983877" y="518849"/>
                <a:ext cx="109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C819523A-7069-417B-BC15-2D884F87CE98}"/>
                  </a:ext>
                </a:extLst>
              </p14:cNvPr>
              <p14:cNvContentPartPr/>
              <p14:nvPr/>
            </p14:nvContentPartPr>
            <p14:xfrm>
              <a:off x="10122117" y="365849"/>
              <a:ext cx="95040" cy="2397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C819523A-7069-417B-BC15-2D884F87CE98}"/>
                  </a:ext>
                </a:extLst>
              </p:cNvPr>
              <p:cNvPicPr/>
              <p:nvPr/>
            </p:nvPicPr>
            <p:blipFill>
              <a:blip r:embed="rId895"/>
              <a:stretch>
                <a:fillRect/>
              </a:stretch>
            </p:blipFill>
            <p:spPr>
              <a:xfrm>
                <a:off x="10113117" y="356849"/>
                <a:ext cx="11268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3D97C56F-4C27-4C08-8381-5982D018F8DE}"/>
                  </a:ext>
                </a:extLst>
              </p14:cNvPr>
              <p14:cNvContentPartPr/>
              <p14:nvPr/>
            </p14:nvContentPartPr>
            <p14:xfrm>
              <a:off x="10323357" y="552689"/>
              <a:ext cx="65160" cy="6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3D97C56F-4C27-4C08-8381-5982D018F8DE}"/>
                  </a:ext>
                </a:extLst>
              </p:cNvPr>
              <p:cNvPicPr/>
              <p:nvPr/>
            </p:nvPicPr>
            <p:blipFill>
              <a:blip r:embed="rId897"/>
              <a:stretch>
                <a:fillRect/>
              </a:stretch>
            </p:blipFill>
            <p:spPr>
              <a:xfrm>
                <a:off x="10314717" y="543689"/>
                <a:ext cx="828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8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577869C-232B-4874-A927-6F16FE9F2549}"/>
                  </a:ext>
                </a:extLst>
              </p14:cNvPr>
              <p14:cNvContentPartPr/>
              <p14:nvPr/>
            </p14:nvContentPartPr>
            <p14:xfrm>
              <a:off x="10323357" y="478169"/>
              <a:ext cx="76680" cy="8064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577869C-232B-4874-A927-6F16FE9F2549}"/>
                  </a:ext>
                </a:extLst>
              </p:cNvPr>
              <p:cNvPicPr/>
              <p:nvPr/>
            </p:nvPicPr>
            <p:blipFill>
              <a:blip r:embed="rId899"/>
              <a:stretch>
                <a:fillRect/>
              </a:stretch>
            </p:blipFill>
            <p:spPr>
              <a:xfrm>
                <a:off x="10314717" y="469529"/>
                <a:ext cx="9432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EE6B61F9-1D29-459D-AD11-824700A1AD28}"/>
                  </a:ext>
                </a:extLst>
              </p14:cNvPr>
              <p14:cNvContentPartPr/>
              <p14:nvPr/>
            </p14:nvContentPartPr>
            <p14:xfrm>
              <a:off x="10507677" y="360809"/>
              <a:ext cx="268560" cy="1260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EE6B61F9-1D29-459D-AD11-824700A1AD28}"/>
                  </a:ext>
                </a:extLst>
              </p:cNvPr>
              <p:cNvPicPr/>
              <p:nvPr/>
            </p:nvPicPr>
            <p:blipFill>
              <a:blip r:embed="rId901"/>
              <a:stretch>
                <a:fillRect/>
              </a:stretch>
            </p:blipFill>
            <p:spPr>
              <a:xfrm>
                <a:off x="10499037" y="352169"/>
                <a:ext cx="2862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CFF3164-C7EF-4F93-A6D8-4CEA316803FF}"/>
                  </a:ext>
                </a:extLst>
              </p14:cNvPr>
              <p14:cNvContentPartPr/>
              <p14:nvPr/>
            </p14:nvContentPartPr>
            <p14:xfrm>
              <a:off x="10529997" y="412289"/>
              <a:ext cx="298080" cy="2278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CFF3164-C7EF-4F93-A6D8-4CEA316803FF}"/>
                  </a:ext>
                </a:extLst>
              </p:cNvPr>
              <p:cNvPicPr/>
              <p:nvPr/>
            </p:nvPicPr>
            <p:blipFill>
              <a:blip r:embed="rId903"/>
              <a:stretch>
                <a:fillRect/>
              </a:stretch>
            </p:blipFill>
            <p:spPr>
              <a:xfrm>
                <a:off x="10521357" y="403649"/>
                <a:ext cx="31572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3EDD424F-F09D-4CCA-B876-4C2D6CA54B5D}"/>
                  </a:ext>
                </a:extLst>
              </p14:cNvPr>
              <p14:cNvContentPartPr/>
              <p14:nvPr/>
            </p14:nvContentPartPr>
            <p14:xfrm>
              <a:off x="10624317" y="692009"/>
              <a:ext cx="91440" cy="925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3EDD424F-F09D-4CCA-B876-4C2D6CA54B5D}"/>
                  </a:ext>
                </a:extLst>
              </p:cNvPr>
              <p:cNvPicPr/>
              <p:nvPr/>
            </p:nvPicPr>
            <p:blipFill>
              <a:blip r:embed="rId905"/>
              <a:stretch>
                <a:fillRect/>
              </a:stretch>
            </p:blipFill>
            <p:spPr>
              <a:xfrm>
                <a:off x="10615317" y="683369"/>
                <a:ext cx="1090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908B655F-F58F-40D0-BCD5-1C494A2F0770}"/>
                  </a:ext>
                </a:extLst>
              </p14:cNvPr>
              <p14:cNvContentPartPr/>
              <p14:nvPr/>
            </p14:nvContentPartPr>
            <p14:xfrm>
              <a:off x="10701717" y="758609"/>
              <a:ext cx="28080" cy="6192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908B655F-F58F-40D0-BCD5-1C494A2F0770}"/>
                  </a:ext>
                </a:extLst>
              </p:cNvPr>
              <p:cNvPicPr/>
              <p:nvPr/>
            </p:nvPicPr>
            <p:blipFill>
              <a:blip r:embed="rId907"/>
              <a:stretch>
                <a:fillRect/>
              </a:stretch>
            </p:blipFill>
            <p:spPr>
              <a:xfrm>
                <a:off x="10692717" y="749969"/>
                <a:ext cx="4572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8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779214DC-91DD-4F39-835B-520BD34A1989}"/>
                  </a:ext>
                </a:extLst>
              </p14:cNvPr>
              <p14:cNvContentPartPr/>
              <p14:nvPr/>
            </p14:nvContentPartPr>
            <p14:xfrm>
              <a:off x="10915557" y="510209"/>
              <a:ext cx="122400" cy="853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779214DC-91DD-4F39-835B-520BD34A1989}"/>
                  </a:ext>
                </a:extLst>
              </p:cNvPr>
              <p:cNvPicPr/>
              <p:nvPr/>
            </p:nvPicPr>
            <p:blipFill>
              <a:blip r:embed="rId909"/>
              <a:stretch>
                <a:fillRect/>
              </a:stretch>
            </p:blipFill>
            <p:spPr>
              <a:xfrm>
                <a:off x="10906557" y="501209"/>
                <a:ext cx="1400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0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79E45599-CC75-4AE7-B4E4-BF990EDEFE7E}"/>
                  </a:ext>
                </a:extLst>
              </p14:cNvPr>
              <p14:cNvContentPartPr/>
              <p14:nvPr/>
            </p14:nvContentPartPr>
            <p14:xfrm>
              <a:off x="10963437" y="417329"/>
              <a:ext cx="96480" cy="345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79E45599-CC75-4AE7-B4E4-BF990EDEFE7E}"/>
                  </a:ext>
                </a:extLst>
              </p:cNvPr>
              <p:cNvPicPr/>
              <p:nvPr/>
            </p:nvPicPr>
            <p:blipFill>
              <a:blip r:embed="rId911"/>
              <a:stretch>
                <a:fillRect/>
              </a:stretch>
            </p:blipFill>
            <p:spPr>
              <a:xfrm>
                <a:off x="10954797" y="408329"/>
                <a:ext cx="11412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2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6930622E-3A23-42BA-90F3-E549BF7E77E2}"/>
                  </a:ext>
                </a:extLst>
              </p14:cNvPr>
              <p14:cNvContentPartPr/>
              <p14:nvPr/>
            </p14:nvContentPartPr>
            <p14:xfrm>
              <a:off x="10907277" y="451529"/>
              <a:ext cx="102240" cy="622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6930622E-3A23-42BA-90F3-E549BF7E77E2}"/>
                  </a:ext>
                </a:extLst>
              </p:cNvPr>
              <p:cNvPicPr/>
              <p:nvPr/>
            </p:nvPicPr>
            <p:blipFill>
              <a:blip r:embed="rId913"/>
              <a:stretch>
                <a:fillRect/>
              </a:stretch>
            </p:blipFill>
            <p:spPr>
              <a:xfrm>
                <a:off x="10898277" y="442529"/>
                <a:ext cx="11988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4">
            <p14:nvContentPartPr>
              <p14:cNvPr id="535" name="Ink 534">
                <a:extLst>
                  <a:ext uri="{FF2B5EF4-FFF2-40B4-BE49-F238E27FC236}">
                    <a16:creationId xmlns:a16="http://schemas.microsoft.com/office/drawing/2014/main" id="{039928D2-5BBD-4072-B324-5F00E3894D61}"/>
                  </a:ext>
                </a:extLst>
              </p14:cNvPr>
              <p14:cNvContentPartPr/>
              <p14:nvPr/>
            </p14:nvContentPartPr>
            <p14:xfrm>
              <a:off x="7026117" y="783449"/>
              <a:ext cx="4148280" cy="345600"/>
            </p14:xfrm>
          </p:contentPart>
        </mc:Choice>
        <mc:Fallback xmlns="">
          <p:pic>
            <p:nvPicPr>
              <p:cNvPr id="535" name="Ink 534">
                <a:extLst>
                  <a:ext uri="{FF2B5EF4-FFF2-40B4-BE49-F238E27FC236}">
                    <a16:creationId xmlns:a16="http://schemas.microsoft.com/office/drawing/2014/main" id="{039928D2-5BBD-4072-B324-5F00E3894D61}"/>
                  </a:ext>
                </a:extLst>
              </p:cNvPr>
              <p:cNvPicPr/>
              <p:nvPr/>
            </p:nvPicPr>
            <p:blipFill>
              <a:blip r:embed="rId915"/>
              <a:stretch>
                <a:fillRect/>
              </a:stretch>
            </p:blipFill>
            <p:spPr>
              <a:xfrm>
                <a:off x="7008117" y="765449"/>
                <a:ext cx="418392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6">
            <p14:nvContentPartPr>
              <p14:cNvPr id="537" name="Ink 536">
                <a:extLst>
                  <a:ext uri="{FF2B5EF4-FFF2-40B4-BE49-F238E27FC236}">
                    <a16:creationId xmlns:a16="http://schemas.microsoft.com/office/drawing/2014/main" id="{B334DEA1-8603-4F75-B680-26EEE2EEAD4B}"/>
                  </a:ext>
                </a:extLst>
              </p14:cNvPr>
              <p14:cNvContentPartPr/>
              <p14:nvPr/>
            </p14:nvContentPartPr>
            <p14:xfrm>
              <a:off x="5841357" y="987569"/>
              <a:ext cx="2662200" cy="475560"/>
            </p14:xfrm>
          </p:contentPart>
        </mc:Choice>
        <mc:Fallback xmlns="">
          <p:pic>
            <p:nvPicPr>
              <p:cNvPr id="537" name="Ink 536">
                <a:extLst>
                  <a:ext uri="{FF2B5EF4-FFF2-40B4-BE49-F238E27FC236}">
                    <a16:creationId xmlns:a16="http://schemas.microsoft.com/office/drawing/2014/main" id="{B334DEA1-8603-4F75-B680-26EEE2EEAD4B}"/>
                  </a:ext>
                </a:extLst>
              </p:cNvPr>
              <p:cNvPicPr/>
              <p:nvPr/>
            </p:nvPicPr>
            <p:blipFill>
              <a:blip r:embed="rId917"/>
              <a:stretch>
                <a:fillRect/>
              </a:stretch>
            </p:blipFill>
            <p:spPr>
              <a:xfrm>
                <a:off x="5823357" y="969569"/>
                <a:ext cx="2697840" cy="511200"/>
              </a:xfrm>
              <a:prstGeom prst="rect">
                <a:avLst/>
              </a:prstGeom>
            </p:spPr>
          </p:pic>
        </mc:Fallback>
      </mc:AlternateContent>
      <p:grpSp>
        <p:nvGrpSpPr>
          <p:cNvPr id="540" name="Group 539">
            <a:extLst>
              <a:ext uri="{FF2B5EF4-FFF2-40B4-BE49-F238E27FC236}">
                <a16:creationId xmlns:a16="http://schemas.microsoft.com/office/drawing/2014/main" id="{37C3941B-DC3C-4EC5-BB4C-CF6374C88DD4}"/>
              </a:ext>
            </a:extLst>
          </p:cNvPr>
          <p:cNvGrpSpPr/>
          <p:nvPr/>
        </p:nvGrpSpPr>
        <p:grpSpPr>
          <a:xfrm>
            <a:off x="5919117" y="899729"/>
            <a:ext cx="5364360" cy="605880"/>
            <a:chOff x="5919117" y="899729"/>
            <a:chExt cx="5364360" cy="60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A4F88314-68D0-4FA1-9BC2-D6C6D193BDC8}"/>
                    </a:ext>
                  </a:extLst>
                </p14:cNvPr>
                <p14:cNvContentPartPr/>
                <p14:nvPr/>
              </p14:nvContentPartPr>
              <p14:xfrm>
                <a:off x="9348477" y="1152449"/>
                <a:ext cx="146160" cy="75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A4F88314-68D0-4FA1-9BC2-D6C6D193BDC8}"/>
                    </a:ext>
                  </a:extLst>
                </p:cNvPr>
                <p:cNvPicPr/>
                <p:nvPr/>
              </p:nvPicPr>
              <p:blipFill>
                <a:blip r:embed="rId919"/>
                <a:stretch>
                  <a:fillRect/>
                </a:stretch>
              </p:blipFill>
              <p:spPr>
                <a:xfrm>
                  <a:off x="9339837" y="1143449"/>
                  <a:ext cx="1638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25508CB5-9EE9-45D9-8065-FE3338F4BDDA}"/>
                    </a:ext>
                  </a:extLst>
                </p14:cNvPr>
                <p14:cNvContentPartPr/>
                <p14:nvPr/>
              </p14:nvContentPartPr>
              <p14:xfrm>
                <a:off x="9623877" y="1085489"/>
                <a:ext cx="7920" cy="1231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25508CB5-9EE9-45D9-8065-FE3338F4BDDA}"/>
                    </a:ext>
                  </a:extLst>
                </p:cNvPr>
                <p:cNvPicPr/>
                <p:nvPr/>
              </p:nvPicPr>
              <p:blipFill>
                <a:blip r:embed="rId921"/>
                <a:stretch>
                  <a:fillRect/>
                </a:stretch>
              </p:blipFill>
              <p:spPr>
                <a:xfrm>
                  <a:off x="9614877" y="1076849"/>
                  <a:ext cx="255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86BE12B-5F18-424F-9D68-78ADDC54219C}"/>
                    </a:ext>
                  </a:extLst>
                </p14:cNvPr>
                <p14:cNvContentPartPr/>
                <p14:nvPr/>
              </p14:nvContentPartPr>
              <p14:xfrm>
                <a:off x="9617757" y="1016729"/>
                <a:ext cx="161640" cy="1918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86BE12B-5F18-424F-9D68-78ADDC54219C}"/>
                    </a:ext>
                  </a:extLst>
                </p:cNvPr>
                <p:cNvPicPr/>
                <p:nvPr/>
              </p:nvPicPr>
              <p:blipFill>
                <a:blip r:embed="rId923"/>
                <a:stretch>
                  <a:fillRect/>
                </a:stretch>
              </p:blipFill>
              <p:spPr>
                <a:xfrm>
                  <a:off x="9608757" y="1007729"/>
                  <a:ext cx="1792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BF9F4C02-9773-4720-954A-EB18847E4220}"/>
                    </a:ext>
                  </a:extLst>
                </p14:cNvPr>
                <p14:cNvContentPartPr/>
                <p14:nvPr/>
              </p14:nvContentPartPr>
              <p14:xfrm>
                <a:off x="9795597" y="1199249"/>
                <a:ext cx="12960" cy="910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BF9F4C02-9773-4720-954A-EB18847E4220}"/>
                    </a:ext>
                  </a:extLst>
                </p:cNvPr>
                <p:cNvPicPr/>
                <p:nvPr/>
              </p:nvPicPr>
              <p:blipFill>
                <a:blip r:embed="rId925"/>
                <a:stretch>
                  <a:fillRect/>
                </a:stretch>
              </p:blipFill>
              <p:spPr>
                <a:xfrm>
                  <a:off x="9786957" y="1190249"/>
                  <a:ext cx="306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7EF6C985-0D3A-4E3B-8B05-EF901F140581}"/>
                    </a:ext>
                  </a:extLst>
                </p14:cNvPr>
                <p14:cNvContentPartPr/>
                <p14:nvPr/>
              </p14:nvContentPartPr>
              <p14:xfrm>
                <a:off x="9757437" y="1197089"/>
                <a:ext cx="108720" cy="1054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7EF6C985-0D3A-4E3B-8B05-EF901F140581}"/>
                    </a:ext>
                  </a:extLst>
                </p:cNvPr>
                <p:cNvPicPr/>
                <p:nvPr/>
              </p:nvPicPr>
              <p:blipFill>
                <a:blip r:embed="rId927"/>
                <a:stretch>
                  <a:fillRect/>
                </a:stretch>
              </p:blipFill>
              <p:spPr>
                <a:xfrm>
                  <a:off x="9748797" y="1188449"/>
                  <a:ext cx="1263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BCCF8D56-8F86-46C2-B489-916270CB31EC}"/>
                    </a:ext>
                  </a:extLst>
                </p14:cNvPr>
                <p14:cNvContentPartPr/>
                <p14:nvPr/>
              </p14:nvContentPartPr>
              <p14:xfrm>
                <a:off x="9876237" y="1229849"/>
                <a:ext cx="34200" cy="648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BCCF8D56-8F86-46C2-B489-916270CB31EC}"/>
                    </a:ext>
                  </a:extLst>
                </p:cNvPr>
                <p:cNvPicPr/>
                <p:nvPr/>
              </p:nvPicPr>
              <p:blipFill>
                <a:blip r:embed="rId929"/>
                <a:stretch>
                  <a:fillRect/>
                </a:stretch>
              </p:blipFill>
              <p:spPr>
                <a:xfrm>
                  <a:off x="9867597" y="1221209"/>
                  <a:ext cx="518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D07134C5-D0CD-444B-B65E-8A00B00CAD06}"/>
                    </a:ext>
                  </a:extLst>
                </p14:cNvPr>
                <p14:cNvContentPartPr/>
                <p14:nvPr/>
              </p14:nvContentPartPr>
              <p14:xfrm>
                <a:off x="9910077" y="1231649"/>
                <a:ext cx="360" cy="3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D07134C5-D0CD-444B-B65E-8A00B00CAD0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9901437" y="122264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1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1436BB7-490C-48D3-8494-F943A0D3E5FA}"/>
                    </a:ext>
                  </a:extLst>
                </p14:cNvPr>
                <p14:cNvContentPartPr/>
                <p14:nvPr/>
              </p14:nvContentPartPr>
              <p14:xfrm>
                <a:off x="9880557" y="1221209"/>
                <a:ext cx="82080" cy="720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1436BB7-490C-48D3-8494-F943A0D3E5FA}"/>
                    </a:ext>
                  </a:extLst>
                </p:cNvPr>
                <p:cNvPicPr/>
                <p:nvPr/>
              </p:nvPicPr>
              <p:blipFill>
                <a:blip r:embed="rId932"/>
                <a:stretch>
                  <a:fillRect/>
                </a:stretch>
              </p:blipFill>
              <p:spPr>
                <a:xfrm>
                  <a:off x="9871557" y="1212209"/>
                  <a:ext cx="9972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3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B7DAE7C7-9F6A-41E9-A9FE-65A263403CC5}"/>
                    </a:ext>
                  </a:extLst>
                </p14:cNvPr>
                <p14:cNvContentPartPr/>
                <p14:nvPr/>
              </p14:nvContentPartPr>
              <p14:xfrm>
                <a:off x="10094397" y="1105649"/>
                <a:ext cx="12600" cy="1292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B7DAE7C7-9F6A-41E9-A9FE-65A263403CC5}"/>
                    </a:ext>
                  </a:extLst>
                </p:cNvPr>
                <p:cNvPicPr/>
                <p:nvPr/>
              </p:nvPicPr>
              <p:blipFill>
                <a:blip r:embed="rId934"/>
                <a:stretch>
                  <a:fillRect/>
                </a:stretch>
              </p:blipFill>
              <p:spPr>
                <a:xfrm>
                  <a:off x="10085757" y="1097009"/>
                  <a:ext cx="3024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5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766E8D0D-C2CA-42B9-8C82-D3A1D95172DB}"/>
                    </a:ext>
                  </a:extLst>
                </p14:cNvPr>
                <p14:cNvContentPartPr/>
                <p14:nvPr/>
              </p14:nvContentPartPr>
              <p14:xfrm>
                <a:off x="10056237" y="1216169"/>
                <a:ext cx="114120" cy="270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766E8D0D-C2CA-42B9-8C82-D3A1D95172DB}"/>
                    </a:ext>
                  </a:extLst>
                </p:cNvPr>
                <p:cNvPicPr/>
                <p:nvPr/>
              </p:nvPicPr>
              <p:blipFill>
                <a:blip r:embed="rId936"/>
                <a:stretch>
                  <a:fillRect/>
                </a:stretch>
              </p:blipFill>
              <p:spPr>
                <a:xfrm>
                  <a:off x="10047597" y="1207529"/>
                  <a:ext cx="1317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7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5AAF0847-77ED-4FFA-A3CF-172C42F8EDD9}"/>
                    </a:ext>
                  </a:extLst>
                </p14:cNvPr>
                <p14:cNvContentPartPr/>
                <p14:nvPr/>
              </p14:nvContentPartPr>
              <p14:xfrm>
                <a:off x="10081797" y="1048409"/>
                <a:ext cx="117000" cy="61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5AAF0847-77ED-4FFA-A3CF-172C42F8EDD9}"/>
                    </a:ext>
                  </a:extLst>
                </p:cNvPr>
                <p:cNvPicPr/>
                <p:nvPr/>
              </p:nvPicPr>
              <p:blipFill>
                <a:blip r:embed="rId938"/>
                <a:stretch>
                  <a:fillRect/>
                </a:stretch>
              </p:blipFill>
              <p:spPr>
                <a:xfrm>
                  <a:off x="10073157" y="1039769"/>
                  <a:ext cx="1346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9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0D46D4E4-27D7-4F75-8BCC-EAD815449974}"/>
                    </a:ext>
                  </a:extLst>
                </p14:cNvPr>
                <p14:cNvContentPartPr/>
                <p14:nvPr/>
              </p14:nvContentPartPr>
              <p14:xfrm>
                <a:off x="10209957" y="1194209"/>
                <a:ext cx="3960" cy="698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0D46D4E4-27D7-4F75-8BCC-EAD815449974}"/>
                    </a:ext>
                  </a:extLst>
                </p:cNvPr>
                <p:cNvPicPr/>
                <p:nvPr/>
              </p:nvPicPr>
              <p:blipFill>
                <a:blip r:embed="rId940"/>
                <a:stretch>
                  <a:fillRect/>
                </a:stretch>
              </p:blipFill>
              <p:spPr>
                <a:xfrm>
                  <a:off x="10201317" y="1185569"/>
                  <a:ext cx="2160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1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28C4DBE5-5CA5-4CDC-929C-D34D50F6A453}"/>
                    </a:ext>
                  </a:extLst>
                </p14:cNvPr>
                <p14:cNvContentPartPr/>
                <p14:nvPr/>
              </p14:nvContentPartPr>
              <p14:xfrm>
                <a:off x="10248117" y="1197809"/>
                <a:ext cx="9720" cy="734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28C4DBE5-5CA5-4CDC-929C-D34D50F6A453}"/>
                    </a:ext>
                  </a:extLst>
                </p:cNvPr>
                <p:cNvPicPr/>
                <p:nvPr/>
              </p:nvPicPr>
              <p:blipFill>
                <a:blip r:embed="rId942"/>
                <a:stretch>
                  <a:fillRect/>
                </a:stretch>
              </p:blipFill>
              <p:spPr>
                <a:xfrm>
                  <a:off x="10239477" y="1188809"/>
                  <a:ext cx="2736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3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71B935FC-6201-463A-BE6B-582C4F34656C}"/>
                    </a:ext>
                  </a:extLst>
                </p14:cNvPr>
                <p14:cNvContentPartPr/>
                <p14:nvPr/>
              </p14:nvContentPartPr>
              <p14:xfrm>
                <a:off x="10281957" y="1202489"/>
                <a:ext cx="9360" cy="817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1B935FC-6201-463A-BE6B-582C4F34656C}"/>
                    </a:ext>
                  </a:extLst>
                </p:cNvPr>
                <p:cNvPicPr/>
                <p:nvPr/>
              </p:nvPicPr>
              <p:blipFill>
                <a:blip r:embed="rId944"/>
                <a:stretch>
                  <a:fillRect/>
                </a:stretch>
              </p:blipFill>
              <p:spPr>
                <a:xfrm>
                  <a:off x="10273317" y="1193849"/>
                  <a:ext cx="2700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5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A9F8D914-C5CE-42CB-9085-6C3616EED073}"/>
                    </a:ext>
                  </a:extLst>
                </p14:cNvPr>
                <p14:cNvContentPartPr/>
                <p14:nvPr/>
              </p14:nvContentPartPr>
              <p14:xfrm>
                <a:off x="10176117" y="1305809"/>
                <a:ext cx="108000" cy="205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A9F8D914-C5CE-42CB-9085-6C3616EED073}"/>
                    </a:ext>
                  </a:extLst>
                </p:cNvPr>
                <p:cNvPicPr/>
                <p:nvPr/>
              </p:nvPicPr>
              <p:blipFill>
                <a:blip r:embed="rId946"/>
                <a:stretch>
                  <a:fillRect/>
                </a:stretch>
              </p:blipFill>
              <p:spPr>
                <a:xfrm>
                  <a:off x="10167117" y="1297169"/>
                  <a:ext cx="1256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7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8E131BD0-8B32-41FE-A924-F0BE40F872C1}"/>
                    </a:ext>
                  </a:extLst>
                </p14:cNvPr>
                <p14:cNvContentPartPr/>
                <p14:nvPr/>
              </p14:nvContentPartPr>
              <p14:xfrm>
                <a:off x="10190877" y="1137329"/>
                <a:ext cx="132840" cy="3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8E131BD0-8B32-41FE-A924-F0BE40F872C1}"/>
                    </a:ext>
                  </a:extLst>
                </p:cNvPr>
                <p:cNvPicPr/>
                <p:nvPr/>
              </p:nvPicPr>
              <p:blipFill>
                <a:blip r:embed="rId948"/>
                <a:stretch>
                  <a:fillRect/>
                </a:stretch>
              </p:blipFill>
              <p:spPr>
                <a:xfrm>
                  <a:off x="10182237" y="1128329"/>
                  <a:ext cx="150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540949D7-B2A2-4716-A0E8-E771BFB5AFDD}"/>
                    </a:ext>
                  </a:extLst>
                </p14:cNvPr>
                <p14:cNvContentPartPr/>
                <p14:nvPr/>
              </p14:nvContentPartPr>
              <p14:xfrm>
                <a:off x="10463757" y="1133369"/>
                <a:ext cx="103680" cy="252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540949D7-B2A2-4716-A0E8-E771BFB5AFDD}"/>
                    </a:ext>
                  </a:extLst>
                </p:cNvPr>
                <p:cNvPicPr/>
                <p:nvPr/>
              </p:nvPicPr>
              <p:blipFill>
                <a:blip r:embed="rId950"/>
                <a:stretch>
                  <a:fillRect/>
                </a:stretch>
              </p:blipFill>
              <p:spPr>
                <a:xfrm>
                  <a:off x="10455117" y="1124369"/>
                  <a:ext cx="1213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9A004C48-D9FD-44B1-9D18-F644ECAE12A6}"/>
                    </a:ext>
                  </a:extLst>
                </p14:cNvPr>
                <p14:cNvContentPartPr/>
                <p14:nvPr/>
              </p14:nvContentPartPr>
              <p14:xfrm>
                <a:off x="10475997" y="1080809"/>
                <a:ext cx="99000" cy="212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9A004C48-D9FD-44B1-9D18-F644ECAE12A6}"/>
                    </a:ext>
                  </a:extLst>
                </p:cNvPr>
                <p:cNvPicPr/>
                <p:nvPr/>
              </p:nvPicPr>
              <p:blipFill>
                <a:blip r:embed="rId952"/>
                <a:stretch>
                  <a:fillRect/>
                </a:stretch>
              </p:blipFill>
              <p:spPr>
                <a:xfrm>
                  <a:off x="10466997" y="1072169"/>
                  <a:ext cx="116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7FBB27D-B007-4246-A91A-2E8AFD7B5E70}"/>
                    </a:ext>
                  </a:extLst>
                </p14:cNvPr>
                <p14:cNvContentPartPr/>
                <p14:nvPr/>
              </p14:nvContentPartPr>
              <p14:xfrm>
                <a:off x="10679397" y="971369"/>
                <a:ext cx="239760" cy="262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97FBB27D-B007-4246-A91A-2E8AFD7B5E70}"/>
                    </a:ext>
                  </a:extLst>
                </p:cNvPr>
                <p:cNvPicPr/>
                <p:nvPr/>
              </p:nvPicPr>
              <p:blipFill>
                <a:blip r:embed="rId954"/>
                <a:stretch>
                  <a:fillRect/>
                </a:stretch>
              </p:blipFill>
              <p:spPr>
                <a:xfrm>
                  <a:off x="10670757" y="962369"/>
                  <a:ext cx="2574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992A3D6-7334-413E-88DA-DBA39C36C49F}"/>
                    </a:ext>
                  </a:extLst>
                </p14:cNvPr>
                <p14:cNvContentPartPr/>
                <p14:nvPr/>
              </p14:nvContentPartPr>
              <p14:xfrm>
                <a:off x="10671117" y="1017089"/>
                <a:ext cx="307440" cy="1681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E992A3D6-7334-413E-88DA-DBA39C36C49F}"/>
                    </a:ext>
                  </a:extLst>
                </p:cNvPr>
                <p:cNvPicPr/>
                <p:nvPr/>
              </p:nvPicPr>
              <p:blipFill>
                <a:blip r:embed="rId956"/>
                <a:stretch>
                  <a:fillRect/>
                </a:stretch>
              </p:blipFill>
              <p:spPr>
                <a:xfrm>
                  <a:off x="10662117" y="1008089"/>
                  <a:ext cx="3250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7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DACD67DB-609B-4E0F-B25E-9F8D5E552B74}"/>
                    </a:ext>
                  </a:extLst>
                </p14:cNvPr>
                <p14:cNvContentPartPr/>
                <p14:nvPr/>
              </p14:nvContentPartPr>
              <p14:xfrm>
                <a:off x="10703877" y="1275569"/>
                <a:ext cx="107280" cy="730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DACD67DB-609B-4E0F-B25E-9F8D5E552B74}"/>
                    </a:ext>
                  </a:extLst>
                </p:cNvPr>
                <p:cNvPicPr/>
                <p:nvPr/>
              </p:nvPicPr>
              <p:blipFill>
                <a:blip r:embed="rId958"/>
                <a:stretch>
                  <a:fillRect/>
                </a:stretch>
              </p:blipFill>
              <p:spPr>
                <a:xfrm>
                  <a:off x="10694877" y="1266569"/>
                  <a:ext cx="12492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1502AFDA-3EBD-40A3-9DBC-923DA57DF1C1}"/>
                    </a:ext>
                  </a:extLst>
                </p14:cNvPr>
                <p14:cNvContentPartPr/>
                <p14:nvPr/>
              </p14:nvContentPartPr>
              <p14:xfrm>
                <a:off x="10829877" y="1299329"/>
                <a:ext cx="25560" cy="860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1502AFDA-3EBD-40A3-9DBC-923DA57DF1C1}"/>
                    </a:ext>
                  </a:extLst>
                </p:cNvPr>
                <p:cNvPicPr/>
                <p:nvPr/>
              </p:nvPicPr>
              <p:blipFill>
                <a:blip r:embed="rId960"/>
                <a:stretch>
                  <a:fillRect/>
                </a:stretch>
              </p:blipFill>
              <p:spPr>
                <a:xfrm>
                  <a:off x="10820877" y="1290329"/>
                  <a:ext cx="432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1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5A729B3A-C6E5-47B5-A72C-AD5BB7945151}"/>
                    </a:ext>
                  </a:extLst>
                </p14:cNvPr>
                <p14:cNvContentPartPr/>
                <p14:nvPr/>
              </p14:nvContentPartPr>
              <p14:xfrm>
                <a:off x="11035437" y="1067489"/>
                <a:ext cx="120240" cy="813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5A729B3A-C6E5-47B5-A72C-AD5BB7945151}"/>
                    </a:ext>
                  </a:extLst>
                </p:cNvPr>
                <p:cNvPicPr/>
                <p:nvPr/>
              </p:nvPicPr>
              <p:blipFill>
                <a:blip r:embed="rId962"/>
                <a:stretch>
                  <a:fillRect/>
                </a:stretch>
              </p:blipFill>
              <p:spPr>
                <a:xfrm>
                  <a:off x="11026797" y="1058849"/>
                  <a:ext cx="1378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3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B4B99C3-0815-4BA9-A375-65B71B4C124F}"/>
                    </a:ext>
                  </a:extLst>
                </p14:cNvPr>
                <p14:cNvContentPartPr/>
                <p14:nvPr/>
              </p14:nvContentPartPr>
              <p14:xfrm>
                <a:off x="11045877" y="1005929"/>
                <a:ext cx="135720" cy="421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B4B99C3-0815-4BA9-A375-65B71B4C124F}"/>
                    </a:ext>
                  </a:extLst>
                </p:cNvPr>
                <p:cNvPicPr/>
                <p:nvPr/>
              </p:nvPicPr>
              <p:blipFill>
                <a:blip r:embed="rId964"/>
                <a:stretch>
                  <a:fillRect/>
                </a:stretch>
              </p:blipFill>
              <p:spPr>
                <a:xfrm>
                  <a:off x="11037237" y="996929"/>
                  <a:ext cx="1533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5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4F0096CE-D62E-4AC8-B6AE-4C68093924D2}"/>
                    </a:ext>
                  </a:extLst>
                </p14:cNvPr>
                <p14:cNvContentPartPr/>
                <p14:nvPr/>
              </p14:nvContentPartPr>
              <p14:xfrm>
                <a:off x="11044077" y="1087649"/>
                <a:ext cx="119160" cy="61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4F0096CE-D62E-4AC8-B6AE-4C68093924D2}"/>
                    </a:ext>
                  </a:extLst>
                </p:cNvPr>
                <p:cNvPicPr/>
                <p:nvPr/>
              </p:nvPicPr>
              <p:blipFill>
                <a:blip r:embed="rId966"/>
                <a:stretch>
                  <a:fillRect/>
                </a:stretch>
              </p:blipFill>
              <p:spPr>
                <a:xfrm>
                  <a:off x="11035077" y="1078649"/>
                  <a:ext cx="1368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3AE9AA4-20C1-46A1-8836-847031DA16D9}"/>
                    </a:ext>
                  </a:extLst>
                </p14:cNvPr>
                <p14:cNvContentPartPr/>
                <p14:nvPr/>
              </p14:nvContentPartPr>
              <p14:xfrm>
                <a:off x="6063117" y="996569"/>
                <a:ext cx="130320" cy="1800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3AE9AA4-20C1-46A1-8836-847031DA16D9}"/>
                    </a:ext>
                  </a:extLst>
                </p:cNvPr>
                <p:cNvPicPr/>
                <p:nvPr/>
              </p:nvPicPr>
              <p:blipFill>
                <a:blip r:embed="rId968"/>
                <a:stretch>
                  <a:fillRect/>
                </a:stretch>
              </p:blipFill>
              <p:spPr>
                <a:xfrm>
                  <a:off x="6054117" y="987569"/>
                  <a:ext cx="14796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61ECF0C-0877-4CB8-BA58-7F35A44DB785}"/>
                    </a:ext>
                  </a:extLst>
                </p14:cNvPr>
                <p14:cNvContentPartPr/>
                <p14:nvPr/>
              </p14:nvContentPartPr>
              <p14:xfrm>
                <a:off x="6217197" y="1113209"/>
                <a:ext cx="23760" cy="752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61ECF0C-0877-4CB8-BA58-7F35A44DB785}"/>
                    </a:ext>
                  </a:extLst>
                </p:cNvPr>
                <p:cNvPicPr/>
                <p:nvPr/>
              </p:nvPicPr>
              <p:blipFill>
                <a:blip r:embed="rId970"/>
                <a:stretch>
                  <a:fillRect/>
                </a:stretch>
              </p:blipFill>
              <p:spPr>
                <a:xfrm>
                  <a:off x="6208557" y="1104569"/>
                  <a:ext cx="414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EB76EC3-6D01-4053-AF31-E87B21EF2C49}"/>
                    </a:ext>
                  </a:extLst>
                </p14:cNvPr>
                <p14:cNvContentPartPr/>
                <p14:nvPr/>
              </p14:nvContentPartPr>
              <p14:xfrm>
                <a:off x="6230157" y="1126529"/>
                <a:ext cx="44280" cy="795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EB76EC3-6D01-4053-AF31-E87B21EF2C49}"/>
                    </a:ext>
                  </a:extLst>
                </p:cNvPr>
                <p:cNvPicPr/>
                <p:nvPr/>
              </p:nvPicPr>
              <p:blipFill>
                <a:blip r:embed="rId972"/>
                <a:stretch>
                  <a:fillRect/>
                </a:stretch>
              </p:blipFill>
              <p:spPr>
                <a:xfrm>
                  <a:off x="6221517" y="1117889"/>
                  <a:ext cx="6192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21415E7-6D07-401C-9FB3-2FD0AB314680}"/>
                    </a:ext>
                  </a:extLst>
                </p14:cNvPr>
                <p14:cNvContentPartPr/>
                <p14:nvPr/>
              </p14:nvContentPartPr>
              <p14:xfrm>
                <a:off x="6239877" y="1170449"/>
                <a:ext cx="58680" cy="97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21415E7-6D07-401C-9FB3-2FD0AB314680}"/>
                    </a:ext>
                  </a:extLst>
                </p:cNvPr>
                <p:cNvPicPr/>
                <p:nvPr/>
              </p:nvPicPr>
              <p:blipFill>
                <a:blip r:embed="rId974"/>
                <a:stretch>
                  <a:fillRect/>
                </a:stretch>
              </p:blipFill>
              <p:spPr>
                <a:xfrm>
                  <a:off x="6230877" y="1161809"/>
                  <a:ext cx="763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AD11D7E-4912-413C-8D61-65440FCA891D}"/>
                    </a:ext>
                  </a:extLst>
                </p14:cNvPr>
                <p14:cNvContentPartPr/>
                <p14:nvPr/>
              </p14:nvContentPartPr>
              <p14:xfrm>
                <a:off x="6239877" y="1126889"/>
                <a:ext cx="147600" cy="914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AD11D7E-4912-413C-8D61-65440FCA891D}"/>
                    </a:ext>
                  </a:extLst>
                </p:cNvPr>
                <p:cNvPicPr/>
                <p:nvPr/>
              </p:nvPicPr>
              <p:blipFill>
                <a:blip r:embed="rId976"/>
                <a:stretch>
                  <a:fillRect/>
                </a:stretch>
              </p:blipFill>
              <p:spPr>
                <a:xfrm>
                  <a:off x="6230877" y="1117889"/>
                  <a:ext cx="1652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C4AAC19-0468-4FD6-A88A-B7FCD32726F9}"/>
                    </a:ext>
                  </a:extLst>
                </p14:cNvPr>
                <p14:cNvContentPartPr/>
                <p14:nvPr/>
              </p14:nvContentPartPr>
              <p14:xfrm>
                <a:off x="6523557" y="1057049"/>
                <a:ext cx="8280" cy="123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C4AAC19-0468-4FD6-A88A-B7FCD32726F9}"/>
                    </a:ext>
                  </a:extLst>
                </p:cNvPr>
                <p:cNvPicPr/>
                <p:nvPr/>
              </p:nvPicPr>
              <p:blipFill>
                <a:blip r:embed="rId978"/>
                <a:stretch>
                  <a:fillRect/>
                </a:stretch>
              </p:blipFill>
              <p:spPr>
                <a:xfrm>
                  <a:off x="6514917" y="1048409"/>
                  <a:ext cx="259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23EE29E-61C0-4A15-B0F5-F8B6334D6704}"/>
                    </a:ext>
                  </a:extLst>
                </p14:cNvPr>
                <p14:cNvContentPartPr/>
                <p14:nvPr/>
              </p14:nvContentPartPr>
              <p14:xfrm>
                <a:off x="6488637" y="1117169"/>
                <a:ext cx="126360" cy="194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23EE29E-61C0-4A15-B0F5-F8B6334D6704}"/>
                    </a:ext>
                  </a:extLst>
                </p:cNvPr>
                <p:cNvPicPr/>
                <p:nvPr/>
              </p:nvPicPr>
              <p:blipFill>
                <a:blip r:embed="rId980"/>
                <a:stretch>
                  <a:fillRect/>
                </a:stretch>
              </p:blipFill>
              <p:spPr>
                <a:xfrm>
                  <a:off x="6479997" y="1108169"/>
                  <a:ext cx="1440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31CC954-1F58-4841-A429-8FC1CCA1F631}"/>
                    </a:ext>
                  </a:extLst>
                </p14:cNvPr>
                <p14:cNvContentPartPr/>
                <p14:nvPr/>
              </p14:nvContentPartPr>
              <p14:xfrm>
                <a:off x="6711117" y="1076129"/>
                <a:ext cx="20520" cy="1346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31CC954-1F58-4841-A429-8FC1CCA1F631}"/>
                    </a:ext>
                  </a:extLst>
                </p:cNvPr>
                <p:cNvPicPr/>
                <p:nvPr/>
              </p:nvPicPr>
              <p:blipFill>
                <a:blip r:embed="rId982"/>
                <a:stretch>
                  <a:fillRect/>
                </a:stretch>
              </p:blipFill>
              <p:spPr>
                <a:xfrm>
                  <a:off x="6702477" y="1067489"/>
                  <a:ext cx="381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BA4E46F-E69E-4664-ACD9-102FC5ED183A}"/>
                    </a:ext>
                  </a:extLst>
                </p14:cNvPr>
                <p14:cNvContentPartPr/>
                <p14:nvPr/>
              </p14:nvContentPartPr>
              <p14:xfrm>
                <a:off x="6700677" y="1023569"/>
                <a:ext cx="125280" cy="1396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BA4E46F-E69E-4664-ACD9-102FC5ED183A}"/>
                    </a:ext>
                  </a:extLst>
                </p:cNvPr>
                <p:cNvPicPr/>
                <p:nvPr/>
              </p:nvPicPr>
              <p:blipFill>
                <a:blip r:embed="rId984"/>
                <a:stretch>
                  <a:fillRect/>
                </a:stretch>
              </p:blipFill>
              <p:spPr>
                <a:xfrm>
                  <a:off x="6691677" y="1014929"/>
                  <a:ext cx="14292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D9F07BE-4DC8-48F6-A515-2469BB549BDD}"/>
                    </a:ext>
                  </a:extLst>
                </p14:cNvPr>
                <p14:cNvContentPartPr/>
                <p14:nvPr/>
              </p14:nvContentPartPr>
              <p14:xfrm>
                <a:off x="6856557" y="1121849"/>
                <a:ext cx="1440" cy="734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D9F07BE-4DC8-48F6-A515-2469BB549BDD}"/>
                    </a:ext>
                  </a:extLst>
                </p:cNvPr>
                <p:cNvPicPr/>
                <p:nvPr/>
              </p:nvPicPr>
              <p:blipFill>
                <a:blip r:embed="rId986"/>
                <a:stretch>
                  <a:fillRect/>
                </a:stretch>
              </p:blipFill>
              <p:spPr>
                <a:xfrm>
                  <a:off x="6847557" y="1113209"/>
                  <a:ext cx="190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AA76BB6-0359-47EB-8923-228A3E259060}"/>
                    </a:ext>
                  </a:extLst>
                </p14:cNvPr>
                <p14:cNvContentPartPr/>
                <p14:nvPr/>
              </p14:nvContentPartPr>
              <p14:xfrm>
                <a:off x="6842517" y="1120049"/>
                <a:ext cx="58320" cy="907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AA76BB6-0359-47EB-8923-228A3E259060}"/>
                    </a:ext>
                  </a:extLst>
                </p:cNvPr>
                <p:cNvPicPr/>
                <p:nvPr/>
              </p:nvPicPr>
              <p:blipFill>
                <a:blip r:embed="rId988"/>
                <a:stretch>
                  <a:fillRect/>
                </a:stretch>
              </p:blipFill>
              <p:spPr>
                <a:xfrm>
                  <a:off x="6833877" y="1111049"/>
                  <a:ext cx="759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7E31941-127B-4477-B1E7-6A3667B8678D}"/>
                    </a:ext>
                  </a:extLst>
                </p14:cNvPr>
                <p14:cNvContentPartPr/>
                <p14:nvPr/>
              </p14:nvContentPartPr>
              <p14:xfrm>
                <a:off x="6979317" y="1134449"/>
                <a:ext cx="6840" cy="784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7E31941-127B-4477-B1E7-6A3667B8678D}"/>
                    </a:ext>
                  </a:extLst>
                </p:cNvPr>
                <p:cNvPicPr/>
                <p:nvPr/>
              </p:nvPicPr>
              <p:blipFill>
                <a:blip r:embed="rId990"/>
                <a:stretch>
                  <a:fillRect/>
                </a:stretch>
              </p:blipFill>
              <p:spPr>
                <a:xfrm>
                  <a:off x="6970677" y="1125449"/>
                  <a:ext cx="2448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0340D98-5C91-4245-90A1-F7D46A4C570A}"/>
                    </a:ext>
                  </a:extLst>
                </p14:cNvPr>
                <p14:cNvContentPartPr/>
                <p14:nvPr/>
              </p14:nvContentPartPr>
              <p14:xfrm>
                <a:off x="6971757" y="1117529"/>
                <a:ext cx="54720" cy="738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0340D98-5C91-4245-90A1-F7D46A4C570A}"/>
                    </a:ext>
                  </a:extLst>
                </p:cNvPr>
                <p:cNvPicPr/>
                <p:nvPr/>
              </p:nvPicPr>
              <p:blipFill>
                <a:blip r:embed="rId992"/>
                <a:stretch>
                  <a:fillRect/>
                </a:stretch>
              </p:blipFill>
              <p:spPr>
                <a:xfrm>
                  <a:off x="6963117" y="1108529"/>
                  <a:ext cx="723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3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998FDDA-8244-41D8-B5B2-4AE6E0120096}"/>
                    </a:ext>
                  </a:extLst>
                </p14:cNvPr>
                <p14:cNvContentPartPr/>
                <p14:nvPr/>
              </p14:nvContentPartPr>
              <p14:xfrm>
                <a:off x="5919117" y="986489"/>
                <a:ext cx="90000" cy="351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998FDDA-8244-41D8-B5B2-4AE6E0120096}"/>
                    </a:ext>
                  </a:extLst>
                </p:cNvPr>
                <p:cNvPicPr/>
                <p:nvPr/>
              </p:nvPicPr>
              <p:blipFill>
                <a:blip r:embed="rId994"/>
                <a:stretch>
                  <a:fillRect/>
                </a:stretch>
              </p:blipFill>
              <p:spPr>
                <a:xfrm>
                  <a:off x="5910477" y="977489"/>
                  <a:ext cx="10764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5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C6C801F-84F1-45A1-A4E1-C9F4B0F111AA}"/>
                    </a:ext>
                  </a:extLst>
                </p14:cNvPr>
                <p14:cNvContentPartPr/>
                <p14:nvPr/>
              </p14:nvContentPartPr>
              <p14:xfrm>
                <a:off x="6334917" y="1166489"/>
                <a:ext cx="91440" cy="176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C6C801F-84F1-45A1-A4E1-C9F4B0F111AA}"/>
                    </a:ext>
                  </a:extLst>
                </p:cNvPr>
                <p:cNvPicPr/>
                <p:nvPr/>
              </p:nvPicPr>
              <p:blipFill>
                <a:blip r:embed="rId996"/>
                <a:stretch>
                  <a:fillRect/>
                </a:stretch>
              </p:blipFill>
              <p:spPr>
                <a:xfrm>
                  <a:off x="6326277" y="1157849"/>
                  <a:ext cx="1090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7C526CA-E38F-44A2-996D-680ED927DB21}"/>
                    </a:ext>
                  </a:extLst>
                </p14:cNvPr>
                <p14:cNvContentPartPr/>
                <p14:nvPr/>
              </p14:nvContentPartPr>
              <p14:xfrm>
                <a:off x="7179837" y="1061009"/>
                <a:ext cx="6480" cy="1090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7C526CA-E38F-44A2-996D-680ED927DB21}"/>
                    </a:ext>
                  </a:extLst>
                </p:cNvPr>
                <p:cNvPicPr/>
                <p:nvPr/>
              </p:nvPicPr>
              <p:blipFill>
                <a:blip r:embed="rId998"/>
                <a:stretch>
                  <a:fillRect/>
                </a:stretch>
              </p:blipFill>
              <p:spPr>
                <a:xfrm>
                  <a:off x="7171197" y="1052009"/>
                  <a:ext cx="241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6882EC1-66BC-4F5E-BEDA-804EFD613E21}"/>
                    </a:ext>
                  </a:extLst>
                </p14:cNvPr>
                <p14:cNvContentPartPr/>
                <p14:nvPr/>
              </p14:nvContentPartPr>
              <p14:xfrm>
                <a:off x="7138437" y="1106729"/>
                <a:ext cx="78840" cy="252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6882EC1-66BC-4F5E-BEDA-804EFD613E21}"/>
                    </a:ext>
                  </a:extLst>
                </p:cNvPr>
                <p:cNvPicPr/>
                <p:nvPr/>
              </p:nvPicPr>
              <p:blipFill>
                <a:blip r:embed="rId1000"/>
                <a:stretch>
                  <a:fillRect/>
                </a:stretch>
              </p:blipFill>
              <p:spPr>
                <a:xfrm>
                  <a:off x="7129437" y="1097729"/>
                  <a:ext cx="964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BEE44337-C74C-4BD2-B9A8-6F5FAF4F9C5A}"/>
                    </a:ext>
                  </a:extLst>
                </p14:cNvPr>
                <p14:cNvContentPartPr/>
                <p14:nvPr/>
              </p14:nvContentPartPr>
              <p14:xfrm>
                <a:off x="7270557" y="1065689"/>
                <a:ext cx="7920" cy="1072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BEE44337-C74C-4BD2-B9A8-6F5FAF4F9C5A}"/>
                    </a:ext>
                  </a:extLst>
                </p:cNvPr>
                <p:cNvPicPr/>
                <p:nvPr/>
              </p:nvPicPr>
              <p:blipFill>
                <a:blip r:embed="rId1002"/>
                <a:stretch>
                  <a:fillRect/>
                </a:stretch>
              </p:blipFill>
              <p:spPr>
                <a:xfrm>
                  <a:off x="7261917" y="1056689"/>
                  <a:ext cx="2556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1214DCC-4772-4551-9514-67C4309407AB}"/>
                    </a:ext>
                  </a:extLst>
                </p14:cNvPr>
                <p14:cNvContentPartPr/>
                <p14:nvPr/>
              </p14:nvContentPartPr>
              <p14:xfrm>
                <a:off x="7272717" y="1048409"/>
                <a:ext cx="113040" cy="1321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1214DCC-4772-4551-9514-67C4309407AB}"/>
                    </a:ext>
                  </a:extLst>
                </p:cNvPr>
                <p:cNvPicPr/>
                <p:nvPr/>
              </p:nvPicPr>
              <p:blipFill>
                <a:blip r:embed="rId1004"/>
                <a:stretch>
                  <a:fillRect/>
                </a:stretch>
              </p:blipFill>
              <p:spPr>
                <a:xfrm>
                  <a:off x="7264077" y="1039409"/>
                  <a:ext cx="13068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CA3A7DA3-DDFC-48B0-AD71-2D4A3512BDFE}"/>
                    </a:ext>
                  </a:extLst>
                </p14:cNvPr>
                <p14:cNvContentPartPr/>
                <p14:nvPr/>
              </p14:nvContentPartPr>
              <p14:xfrm>
                <a:off x="7410597" y="1166849"/>
                <a:ext cx="12960" cy="748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CA3A7DA3-DDFC-48B0-AD71-2D4A3512BDFE}"/>
                    </a:ext>
                  </a:extLst>
                </p:cNvPr>
                <p:cNvPicPr/>
                <p:nvPr/>
              </p:nvPicPr>
              <p:blipFill>
                <a:blip r:embed="rId1006"/>
                <a:stretch>
                  <a:fillRect/>
                </a:stretch>
              </p:blipFill>
              <p:spPr>
                <a:xfrm>
                  <a:off x="7401597" y="1157849"/>
                  <a:ext cx="306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24672B4-D34B-44AB-9269-FB7A70558C8C}"/>
                    </a:ext>
                  </a:extLst>
                </p14:cNvPr>
                <p14:cNvContentPartPr/>
                <p14:nvPr/>
              </p14:nvContentPartPr>
              <p14:xfrm>
                <a:off x="7418877" y="1166849"/>
                <a:ext cx="360" cy="3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24672B4-D34B-44AB-9269-FB7A70558C8C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7410237" y="115784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75EC0B5B-2C36-4F23-9E44-9F27E2203B57}"/>
                    </a:ext>
                  </a:extLst>
                </p14:cNvPr>
                <p14:cNvContentPartPr/>
                <p14:nvPr/>
              </p14:nvContentPartPr>
              <p14:xfrm>
                <a:off x="7404117" y="1150289"/>
                <a:ext cx="77040" cy="939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75EC0B5B-2C36-4F23-9E44-9F27E2203B57}"/>
                    </a:ext>
                  </a:extLst>
                </p:cNvPr>
                <p:cNvPicPr/>
                <p:nvPr/>
              </p:nvPicPr>
              <p:blipFill>
                <a:blip r:embed="rId1009"/>
                <a:stretch>
                  <a:fillRect/>
                </a:stretch>
              </p:blipFill>
              <p:spPr>
                <a:xfrm>
                  <a:off x="7395117" y="1141289"/>
                  <a:ext cx="946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D237EA2F-AC06-4F9F-A24B-1DE8052E779A}"/>
                    </a:ext>
                  </a:extLst>
                </p14:cNvPr>
                <p14:cNvContentPartPr/>
                <p14:nvPr/>
              </p14:nvContentPartPr>
              <p14:xfrm>
                <a:off x="7518957" y="1138769"/>
                <a:ext cx="47880" cy="856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D237EA2F-AC06-4F9F-A24B-1DE8052E779A}"/>
                    </a:ext>
                  </a:extLst>
                </p:cNvPr>
                <p:cNvPicPr/>
                <p:nvPr/>
              </p:nvPicPr>
              <p:blipFill>
                <a:blip r:embed="rId1011"/>
                <a:stretch>
                  <a:fillRect/>
                </a:stretch>
              </p:blipFill>
              <p:spPr>
                <a:xfrm>
                  <a:off x="7509957" y="1129769"/>
                  <a:ext cx="655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FEA5E0C5-8C41-40BE-894D-E94DA16CAA43}"/>
                    </a:ext>
                  </a:extLst>
                </p14:cNvPr>
                <p14:cNvContentPartPr/>
                <p14:nvPr/>
              </p14:nvContentPartPr>
              <p14:xfrm>
                <a:off x="7540917" y="1150649"/>
                <a:ext cx="68760" cy="882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FEA5E0C5-8C41-40BE-894D-E94DA16CAA43}"/>
                    </a:ext>
                  </a:extLst>
                </p:cNvPr>
                <p:cNvPicPr/>
                <p:nvPr/>
              </p:nvPicPr>
              <p:blipFill>
                <a:blip r:embed="rId1013"/>
                <a:stretch>
                  <a:fillRect/>
                </a:stretch>
              </p:blipFill>
              <p:spPr>
                <a:xfrm>
                  <a:off x="7531917" y="1141649"/>
                  <a:ext cx="864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A2F427D-0388-4DA7-B6E5-5C34BD9FB023}"/>
                    </a:ext>
                  </a:extLst>
                </p14:cNvPr>
                <p14:cNvContentPartPr/>
                <p14:nvPr/>
              </p14:nvContentPartPr>
              <p14:xfrm>
                <a:off x="7548477" y="1214369"/>
                <a:ext cx="81000" cy="72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A2F427D-0388-4DA7-B6E5-5C34BD9FB023}"/>
                    </a:ext>
                  </a:extLst>
                </p:cNvPr>
                <p:cNvPicPr/>
                <p:nvPr/>
              </p:nvPicPr>
              <p:blipFill>
                <a:blip r:embed="rId1015"/>
                <a:stretch>
                  <a:fillRect/>
                </a:stretch>
              </p:blipFill>
              <p:spPr>
                <a:xfrm>
                  <a:off x="7539477" y="1205729"/>
                  <a:ext cx="986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1E11EF41-878B-4A23-B145-E22583F30F7A}"/>
                    </a:ext>
                  </a:extLst>
                </p14:cNvPr>
                <p14:cNvContentPartPr/>
                <p14:nvPr/>
              </p14:nvContentPartPr>
              <p14:xfrm>
                <a:off x="7731717" y="980009"/>
                <a:ext cx="81360" cy="2185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1E11EF41-878B-4A23-B145-E22583F30F7A}"/>
                    </a:ext>
                  </a:extLst>
                </p:cNvPr>
                <p:cNvPicPr/>
                <p:nvPr/>
              </p:nvPicPr>
              <p:blipFill>
                <a:blip r:embed="rId1017"/>
                <a:stretch>
                  <a:fillRect/>
                </a:stretch>
              </p:blipFill>
              <p:spPr>
                <a:xfrm>
                  <a:off x="7722717" y="971009"/>
                  <a:ext cx="990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EA50645-0B9F-4C4E-85FC-6C0BDE61B64D}"/>
                    </a:ext>
                  </a:extLst>
                </p14:cNvPr>
                <p14:cNvContentPartPr/>
                <p14:nvPr/>
              </p14:nvContentPartPr>
              <p14:xfrm>
                <a:off x="7920717" y="1062809"/>
                <a:ext cx="8640" cy="1281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EA50645-0B9F-4C4E-85FC-6C0BDE61B64D}"/>
                    </a:ext>
                  </a:extLst>
                </p:cNvPr>
                <p:cNvPicPr/>
                <p:nvPr/>
              </p:nvPicPr>
              <p:blipFill>
                <a:blip r:embed="rId1019"/>
                <a:stretch>
                  <a:fillRect/>
                </a:stretch>
              </p:blipFill>
              <p:spPr>
                <a:xfrm>
                  <a:off x="7911717" y="1053809"/>
                  <a:ext cx="262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4B38079-DA7F-4CD6-911D-A78E2E3F3003}"/>
                    </a:ext>
                  </a:extLst>
                </p14:cNvPr>
                <p14:cNvContentPartPr/>
                <p14:nvPr/>
              </p14:nvContentPartPr>
              <p14:xfrm>
                <a:off x="7863117" y="1199969"/>
                <a:ext cx="136080" cy="223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4B38079-DA7F-4CD6-911D-A78E2E3F3003}"/>
                    </a:ext>
                  </a:extLst>
                </p:cNvPr>
                <p:cNvPicPr/>
                <p:nvPr/>
              </p:nvPicPr>
              <p:blipFill>
                <a:blip r:embed="rId1021"/>
                <a:stretch>
                  <a:fillRect/>
                </a:stretch>
              </p:blipFill>
              <p:spPr>
                <a:xfrm>
                  <a:off x="7854117" y="1191329"/>
                  <a:ext cx="1537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D638EFDF-6BFD-4B6B-BB4A-2606137A8D3C}"/>
                    </a:ext>
                  </a:extLst>
                </p14:cNvPr>
                <p14:cNvContentPartPr/>
                <p14:nvPr/>
              </p14:nvContentPartPr>
              <p14:xfrm>
                <a:off x="7875717" y="1005209"/>
                <a:ext cx="121320" cy="111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D638EFDF-6BFD-4B6B-BB4A-2606137A8D3C}"/>
                    </a:ext>
                  </a:extLst>
                </p:cNvPr>
                <p:cNvPicPr/>
                <p:nvPr/>
              </p:nvPicPr>
              <p:blipFill>
                <a:blip r:embed="rId1023"/>
                <a:stretch>
                  <a:fillRect/>
                </a:stretch>
              </p:blipFill>
              <p:spPr>
                <a:xfrm>
                  <a:off x="7867077" y="996569"/>
                  <a:ext cx="1389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20E2FA78-AE77-45ED-873B-986425B19389}"/>
                    </a:ext>
                  </a:extLst>
                </p14:cNvPr>
                <p14:cNvContentPartPr/>
                <p14:nvPr/>
              </p14:nvContentPartPr>
              <p14:xfrm>
                <a:off x="8039877" y="1172609"/>
                <a:ext cx="3600" cy="842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20E2FA78-AE77-45ED-873B-986425B19389}"/>
                    </a:ext>
                  </a:extLst>
                </p:cNvPr>
                <p:cNvPicPr/>
                <p:nvPr/>
              </p:nvPicPr>
              <p:blipFill>
                <a:blip r:embed="rId1025"/>
                <a:stretch>
                  <a:fillRect/>
                </a:stretch>
              </p:blipFill>
              <p:spPr>
                <a:xfrm>
                  <a:off x="8030877" y="1163609"/>
                  <a:ext cx="212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11A4E55-448B-4297-A303-4FDBAE49E0B3}"/>
                    </a:ext>
                  </a:extLst>
                </p14:cNvPr>
                <p14:cNvContentPartPr/>
                <p14:nvPr/>
              </p14:nvContentPartPr>
              <p14:xfrm>
                <a:off x="8002797" y="1261169"/>
                <a:ext cx="107640" cy="118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11A4E55-448B-4297-A303-4FDBAE49E0B3}"/>
                    </a:ext>
                  </a:extLst>
                </p:cNvPr>
                <p:cNvPicPr/>
                <p:nvPr/>
              </p:nvPicPr>
              <p:blipFill>
                <a:blip r:embed="rId1027"/>
                <a:stretch>
                  <a:fillRect/>
                </a:stretch>
              </p:blipFill>
              <p:spPr>
                <a:xfrm>
                  <a:off x="7994157" y="1252169"/>
                  <a:ext cx="1252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D5A11FB-A8A1-445B-83F1-BAAF96923C5A}"/>
                    </a:ext>
                  </a:extLst>
                </p14:cNvPr>
                <p14:cNvContentPartPr/>
                <p14:nvPr/>
              </p14:nvContentPartPr>
              <p14:xfrm>
                <a:off x="8004957" y="1142009"/>
                <a:ext cx="111600" cy="194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D5A11FB-A8A1-445B-83F1-BAAF96923C5A}"/>
                    </a:ext>
                  </a:extLst>
                </p:cNvPr>
                <p:cNvPicPr/>
                <p:nvPr/>
              </p:nvPicPr>
              <p:blipFill>
                <a:blip r:embed="rId1029"/>
                <a:stretch>
                  <a:fillRect/>
                </a:stretch>
              </p:blipFill>
              <p:spPr>
                <a:xfrm>
                  <a:off x="7996317" y="1133009"/>
                  <a:ext cx="1292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283702C3-84BB-4689-8816-9D3B1623B80F}"/>
                    </a:ext>
                  </a:extLst>
                </p14:cNvPr>
                <p14:cNvContentPartPr/>
                <p14:nvPr/>
              </p14:nvContentPartPr>
              <p14:xfrm>
                <a:off x="8298357" y="1102769"/>
                <a:ext cx="99000" cy="14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283702C3-84BB-4689-8816-9D3B1623B80F}"/>
                    </a:ext>
                  </a:extLst>
                </p:cNvPr>
                <p:cNvPicPr/>
                <p:nvPr/>
              </p:nvPicPr>
              <p:blipFill>
                <a:blip r:embed="rId1031"/>
                <a:stretch>
                  <a:fillRect/>
                </a:stretch>
              </p:blipFill>
              <p:spPr>
                <a:xfrm>
                  <a:off x="8289717" y="1094129"/>
                  <a:ext cx="11664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91472BB-D31C-4F19-ACD3-BD24C4CD857D}"/>
                    </a:ext>
                  </a:extLst>
                </p14:cNvPr>
                <p14:cNvContentPartPr/>
                <p14:nvPr/>
              </p14:nvContentPartPr>
              <p14:xfrm>
                <a:off x="8503917" y="1021769"/>
                <a:ext cx="7560" cy="1825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91472BB-D31C-4F19-ACD3-BD24C4CD857D}"/>
                    </a:ext>
                  </a:extLst>
                </p:cNvPr>
                <p:cNvPicPr/>
                <p:nvPr/>
              </p:nvPicPr>
              <p:blipFill>
                <a:blip r:embed="rId1033"/>
                <a:stretch>
                  <a:fillRect/>
                </a:stretch>
              </p:blipFill>
              <p:spPr>
                <a:xfrm>
                  <a:off x="8495277" y="1013129"/>
                  <a:ext cx="252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2B51C4D4-D97A-4CA7-AF3C-F6F810582AFC}"/>
                    </a:ext>
                  </a:extLst>
                </p14:cNvPr>
                <p14:cNvContentPartPr/>
                <p14:nvPr/>
              </p14:nvContentPartPr>
              <p14:xfrm>
                <a:off x="8460717" y="985409"/>
                <a:ext cx="151920" cy="2102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2B51C4D4-D97A-4CA7-AF3C-F6F810582AFC}"/>
                    </a:ext>
                  </a:extLst>
                </p:cNvPr>
                <p:cNvPicPr/>
                <p:nvPr/>
              </p:nvPicPr>
              <p:blipFill>
                <a:blip r:embed="rId1035"/>
                <a:stretch>
                  <a:fillRect/>
                </a:stretch>
              </p:blipFill>
              <p:spPr>
                <a:xfrm>
                  <a:off x="8451717" y="976769"/>
                  <a:ext cx="1695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43071490-DF50-4CE2-8117-081933EA0CDA}"/>
                    </a:ext>
                  </a:extLst>
                </p14:cNvPr>
                <p14:cNvContentPartPr/>
                <p14:nvPr/>
              </p14:nvContentPartPr>
              <p14:xfrm>
                <a:off x="8641797" y="1102769"/>
                <a:ext cx="7920" cy="824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43071490-DF50-4CE2-8117-081933EA0CDA}"/>
                    </a:ext>
                  </a:extLst>
                </p:cNvPr>
                <p:cNvPicPr/>
                <p:nvPr/>
              </p:nvPicPr>
              <p:blipFill>
                <a:blip r:embed="rId1037"/>
                <a:stretch>
                  <a:fillRect/>
                </a:stretch>
              </p:blipFill>
              <p:spPr>
                <a:xfrm>
                  <a:off x="8633157" y="1094129"/>
                  <a:ext cx="255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260B8B41-EB68-42F9-A942-2C274444A2D5}"/>
                    </a:ext>
                  </a:extLst>
                </p14:cNvPr>
                <p14:cNvContentPartPr/>
                <p14:nvPr/>
              </p14:nvContentPartPr>
              <p14:xfrm>
                <a:off x="8615157" y="1074329"/>
                <a:ext cx="140400" cy="1339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260B8B41-EB68-42F9-A942-2C274444A2D5}"/>
                    </a:ext>
                  </a:extLst>
                </p:cNvPr>
                <p:cNvPicPr/>
                <p:nvPr/>
              </p:nvPicPr>
              <p:blipFill>
                <a:blip r:embed="rId1039"/>
                <a:stretch>
                  <a:fillRect/>
                </a:stretch>
              </p:blipFill>
              <p:spPr>
                <a:xfrm>
                  <a:off x="8606517" y="1065329"/>
                  <a:ext cx="15804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2797523D-C636-4C63-9F0E-89592330D87E}"/>
                    </a:ext>
                  </a:extLst>
                </p14:cNvPr>
                <p14:cNvContentPartPr/>
                <p14:nvPr/>
              </p14:nvContentPartPr>
              <p14:xfrm>
                <a:off x="8797677" y="1099889"/>
                <a:ext cx="1440" cy="928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2797523D-C636-4C63-9F0E-89592330D87E}"/>
                    </a:ext>
                  </a:extLst>
                </p:cNvPr>
                <p:cNvPicPr/>
                <p:nvPr/>
              </p:nvPicPr>
              <p:blipFill>
                <a:blip r:embed="rId1041"/>
                <a:stretch>
                  <a:fillRect/>
                </a:stretch>
              </p:blipFill>
              <p:spPr>
                <a:xfrm>
                  <a:off x="8788677" y="1091249"/>
                  <a:ext cx="1908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9D0AEE25-B24F-427A-BADE-C1752088C903}"/>
                    </a:ext>
                  </a:extLst>
                </p14:cNvPr>
                <p14:cNvContentPartPr/>
                <p14:nvPr/>
              </p14:nvContentPartPr>
              <p14:xfrm>
                <a:off x="8772117" y="1098089"/>
                <a:ext cx="90000" cy="1159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9D0AEE25-B24F-427A-BADE-C1752088C903}"/>
                    </a:ext>
                  </a:extLst>
                </p:cNvPr>
                <p:cNvPicPr/>
                <p:nvPr/>
              </p:nvPicPr>
              <p:blipFill>
                <a:blip r:embed="rId1043"/>
                <a:stretch>
                  <a:fillRect/>
                </a:stretch>
              </p:blipFill>
              <p:spPr>
                <a:xfrm>
                  <a:off x="8763477" y="1089089"/>
                  <a:ext cx="10764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B1248D7-0A94-4F85-B188-A751918DFAF7}"/>
                    </a:ext>
                  </a:extLst>
                </p14:cNvPr>
                <p14:cNvContentPartPr/>
                <p14:nvPr/>
              </p14:nvContentPartPr>
              <p14:xfrm>
                <a:off x="9032757" y="953009"/>
                <a:ext cx="19440" cy="168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B1248D7-0A94-4F85-B188-A751918DFAF7}"/>
                    </a:ext>
                  </a:extLst>
                </p:cNvPr>
                <p:cNvPicPr/>
                <p:nvPr/>
              </p:nvPicPr>
              <p:blipFill>
                <a:blip r:embed="rId1045"/>
                <a:stretch>
                  <a:fillRect/>
                </a:stretch>
              </p:blipFill>
              <p:spPr>
                <a:xfrm>
                  <a:off x="9024117" y="944369"/>
                  <a:ext cx="370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6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CD9CDE14-4BC5-407D-B146-4F906F7AD78B}"/>
                    </a:ext>
                  </a:extLst>
                </p14:cNvPr>
                <p14:cNvContentPartPr/>
                <p14:nvPr/>
              </p14:nvContentPartPr>
              <p14:xfrm>
                <a:off x="8990277" y="1140929"/>
                <a:ext cx="118080" cy="43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CD9CDE14-4BC5-407D-B146-4F906F7AD78B}"/>
                    </a:ext>
                  </a:extLst>
                </p:cNvPr>
                <p:cNvPicPr/>
                <p:nvPr/>
              </p:nvPicPr>
              <p:blipFill>
                <a:blip r:embed="rId1047"/>
                <a:stretch>
                  <a:fillRect/>
                </a:stretch>
              </p:blipFill>
              <p:spPr>
                <a:xfrm>
                  <a:off x="8981637" y="1132289"/>
                  <a:ext cx="13572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C8A19D60-7E3A-411E-9606-188FBCF8A5A7}"/>
                    </a:ext>
                  </a:extLst>
                </p14:cNvPr>
                <p14:cNvContentPartPr/>
                <p14:nvPr/>
              </p14:nvContentPartPr>
              <p14:xfrm>
                <a:off x="8948157" y="977489"/>
                <a:ext cx="196560" cy="111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C8A19D60-7E3A-411E-9606-188FBCF8A5A7}"/>
                    </a:ext>
                  </a:extLst>
                </p:cNvPr>
                <p:cNvPicPr/>
                <p:nvPr/>
              </p:nvPicPr>
              <p:blipFill>
                <a:blip r:embed="rId1049"/>
                <a:stretch>
                  <a:fillRect/>
                </a:stretch>
              </p:blipFill>
              <p:spPr>
                <a:xfrm>
                  <a:off x="8939157" y="968849"/>
                  <a:ext cx="2142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F1166C97-CDC8-40B7-9E55-5CBBB53C79F6}"/>
                    </a:ext>
                  </a:extLst>
                </p14:cNvPr>
                <p14:cNvContentPartPr/>
                <p14:nvPr/>
              </p14:nvContentPartPr>
              <p14:xfrm>
                <a:off x="9156957" y="1116809"/>
                <a:ext cx="3600" cy="748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F1166C97-CDC8-40B7-9E55-5CBBB53C79F6}"/>
                    </a:ext>
                  </a:extLst>
                </p:cNvPr>
                <p:cNvPicPr/>
                <p:nvPr/>
              </p:nvPicPr>
              <p:blipFill>
                <a:blip r:embed="rId1051"/>
                <a:stretch>
                  <a:fillRect/>
                </a:stretch>
              </p:blipFill>
              <p:spPr>
                <a:xfrm>
                  <a:off x="9147957" y="1108169"/>
                  <a:ext cx="2124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FC9A547B-149D-4381-A0F0-F02375A41F84}"/>
                    </a:ext>
                  </a:extLst>
                </p14:cNvPr>
                <p14:cNvContentPartPr/>
                <p14:nvPr/>
              </p14:nvContentPartPr>
              <p14:xfrm>
                <a:off x="9188637" y="1122929"/>
                <a:ext cx="5760" cy="9468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FC9A547B-149D-4381-A0F0-F02375A41F84}"/>
                    </a:ext>
                  </a:extLst>
                </p:cNvPr>
                <p:cNvPicPr/>
                <p:nvPr/>
              </p:nvPicPr>
              <p:blipFill>
                <a:blip r:embed="rId1053"/>
                <a:stretch>
                  <a:fillRect/>
                </a:stretch>
              </p:blipFill>
              <p:spPr>
                <a:xfrm>
                  <a:off x="9179637" y="1113929"/>
                  <a:ext cx="234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525C5FFD-3CBA-4A53-89B2-76770562F904}"/>
                    </a:ext>
                  </a:extLst>
                </p14:cNvPr>
                <p14:cNvContentPartPr/>
                <p14:nvPr/>
              </p14:nvContentPartPr>
              <p14:xfrm>
                <a:off x="9135717" y="1241009"/>
                <a:ext cx="108360" cy="21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525C5FFD-3CBA-4A53-89B2-76770562F904}"/>
                    </a:ext>
                  </a:extLst>
                </p:cNvPr>
                <p:cNvPicPr/>
                <p:nvPr/>
              </p:nvPicPr>
              <p:blipFill>
                <a:blip r:embed="rId1055"/>
                <a:stretch>
                  <a:fillRect/>
                </a:stretch>
              </p:blipFill>
              <p:spPr>
                <a:xfrm>
                  <a:off x="9126717" y="1232369"/>
                  <a:ext cx="126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583CDAF6-EB76-477A-91F8-6D84B359658C}"/>
                    </a:ext>
                  </a:extLst>
                </p14:cNvPr>
                <p14:cNvContentPartPr/>
                <p14:nvPr/>
              </p14:nvContentPartPr>
              <p14:xfrm>
                <a:off x="9131397" y="1075049"/>
                <a:ext cx="137160" cy="90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583CDAF6-EB76-477A-91F8-6D84B359658C}"/>
                    </a:ext>
                  </a:extLst>
                </p:cNvPr>
                <p:cNvPicPr/>
                <p:nvPr/>
              </p:nvPicPr>
              <p:blipFill>
                <a:blip r:embed="rId1057"/>
                <a:stretch>
                  <a:fillRect/>
                </a:stretch>
              </p:blipFill>
              <p:spPr>
                <a:xfrm>
                  <a:off x="9122397" y="1066409"/>
                  <a:ext cx="1548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8">
              <p14:nvContentPartPr>
                <p14:cNvPr id="539" name="Ink 538">
                  <a:extLst>
                    <a:ext uri="{FF2B5EF4-FFF2-40B4-BE49-F238E27FC236}">
                      <a16:creationId xmlns:a16="http://schemas.microsoft.com/office/drawing/2014/main" id="{03DE3141-6601-428C-9BD0-F6BE2CCB3187}"/>
                    </a:ext>
                  </a:extLst>
                </p14:cNvPr>
                <p14:cNvContentPartPr/>
                <p14:nvPr/>
              </p14:nvContentPartPr>
              <p14:xfrm>
                <a:off x="8423637" y="899729"/>
                <a:ext cx="2859840" cy="605880"/>
              </p14:xfrm>
            </p:contentPart>
          </mc:Choice>
          <mc:Fallback xmlns="">
            <p:pic>
              <p:nvPicPr>
                <p:cNvPr id="539" name="Ink 538">
                  <a:extLst>
                    <a:ext uri="{FF2B5EF4-FFF2-40B4-BE49-F238E27FC236}">
                      <a16:creationId xmlns:a16="http://schemas.microsoft.com/office/drawing/2014/main" id="{03DE3141-6601-428C-9BD0-F6BE2CCB3187}"/>
                    </a:ext>
                  </a:extLst>
                </p:cNvPr>
                <p:cNvPicPr/>
                <p:nvPr/>
              </p:nvPicPr>
              <p:blipFill>
                <a:blip r:embed="rId1059"/>
                <a:stretch>
                  <a:fillRect/>
                </a:stretch>
              </p:blipFill>
              <p:spPr>
                <a:xfrm>
                  <a:off x="8405637" y="881729"/>
                  <a:ext cx="2895480" cy="64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0">
            <p14:nvContentPartPr>
              <p14:cNvPr id="541" name="Ink 540">
                <a:extLst>
                  <a:ext uri="{FF2B5EF4-FFF2-40B4-BE49-F238E27FC236}">
                    <a16:creationId xmlns:a16="http://schemas.microsoft.com/office/drawing/2014/main" id="{9FD35173-42A7-403B-A52A-48BBEB39CAFC}"/>
                  </a:ext>
                </a:extLst>
              </p14:cNvPr>
              <p14:cNvContentPartPr/>
              <p14:nvPr/>
            </p14:nvContentPartPr>
            <p14:xfrm>
              <a:off x="6027837" y="5900489"/>
              <a:ext cx="5823720" cy="675360"/>
            </p14:xfrm>
          </p:contentPart>
        </mc:Choice>
        <mc:Fallback xmlns="">
          <p:pic>
            <p:nvPicPr>
              <p:cNvPr id="541" name="Ink 540">
                <a:extLst>
                  <a:ext uri="{FF2B5EF4-FFF2-40B4-BE49-F238E27FC236}">
                    <a16:creationId xmlns:a16="http://schemas.microsoft.com/office/drawing/2014/main" id="{9FD35173-42A7-403B-A52A-48BBEB39CAFC}"/>
                  </a:ext>
                </a:extLst>
              </p:cNvPr>
              <p:cNvPicPr/>
              <p:nvPr/>
            </p:nvPicPr>
            <p:blipFill>
              <a:blip r:embed="rId1061"/>
              <a:stretch>
                <a:fillRect/>
              </a:stretch>
            </p:blipFill>
            <p:spPr>
              <a:xfrm>
                <a:off x="6010197" y="5882489"/>
                <a:ext cx="5859360" cy="71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2">
            <p14:nvContentPartPr>
              <p14:cNvPr id="542" name="Ink 541">
                <a:extLst>
                  <a:ext uri="{FF2B5EF4-FFF2-40B4-BE49-F238E27FC236}">
                    <a16:creationId xmlns:a16="http://schemas.microsoft.com/office/drawing/2014/main" id="{A6DB6D1F-9D15-4068-95D9-462F7A962D33}"/>
                  </a:ext>
                </a:extLst>
              </p14:cNvPr>
              <p14:cNvContentPartPr/>
              <p14:nvPr/>
            </p14:nvContentPartPr>
            <p14:xfrm>
              <a:off x="6022437" y="5770529"/>
              <a:ext cx="5927760" cy="736920"/>
            </p14:xfrm>
          </p:contentPart>
        </mc:Choice>
        <mc:Fallback xmlns="">
          <p:pic>
            <p:nvPicPr>
              <p:cNvPr id="542" name="Ink 541">
                <a:extLst>
                  <a:ext uri="{FF2B5EF4-FFF2-40B4-BE49-F238E27FC236}">
                    <a16:creationId xmlns:a16="http://schemas.microsoft.com/office/drawing/2014/main" id="{A6DB6D1F-9D15-4068-95D9-462F7A962D33}"/>
                  </a:ext>
                </a:extLst>
              </p:cNvPr>
              <p:cNvPicPr/>
              <p:nvPr/>
            </p:nvPicPr>
            <p:blipFill>
              <a:blip r:embed="rId1063"/>
              <a:stretch>
                <a:fillRect/>
              </a:stretch>
            </p:blipFill>
            <p:spPr>
              <a:xfrm>
                <a:off x="6004797" y="5752889"/>
                <a:ext cx="5963400" cy="77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4">
            <p14:nvContentPartPr>
              <p14:cNvPr id="543" name="Ink 542">
                <a:extLst>
                  <a:ext uri="{FF2B5EF4-FFF2-40B4-BE49-F238E27FC236}">
                    <a16:creationId xmlns:a16="http://schemas.microsoft.com/office/drawing/2014/main" id="{D5445E4F-49EF-49BB-98D7-570AE58D4D40}"/>
                  </a:ext>
                </a:extLst>
              </p14:cNvPr>
              <p14:cNvContentPartPr/>
              <p14:nvPr/>
            </p14:nvContentPartPr>
            <p14:xfrm>
              <a:off x="417237" y="6441929"/>
              <a:ext cx="40320" cy="354600"/>
            </p14:xfrm>
          </p:contentPart>
        </mc:Choice>
        <mc:Fallback xmlns="">
          <p:pic>
            <p:nvPicPr>
              <p:cNvPr id="543" name="Ink 542">
                <a:extLst>
                  <a:ext uri="{FF2B5EF4-FFF2-40B4-BE49-F238E27FC236}">
                    <a16:creationId xmlns:a16="http://schemas.microsoft.com/office/drawing/2014/main" id="{D5445E4F-49EF-49BB-98D7-570AE58D4D40}"/>
                  </a:ext>
                </a:extLst>
              </p:cNvPr>
              <p:cNvPicPr/>
              <p:nvPr/>
            </p:nvPicPr>
            <p:blipFill>
              <a:blip r:embed="rId1065"/>
              <a:stretch>
                <a:fillRect/>
              </a:stretch>
            </p:blipFill>
            <p:spPr>
              <a:xfrm>
                <a:off x="399597" y="6424289"/>
                <a:ext cx="75960" cy="3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6">
            <p14:nvContentPartPr>
              <p14:cNvPr id="544" name="Ink 543">
                <a:extLst>
                  <a:ext uri="{FF2B5EF4-FFF2-40B4-BE49-F238E27FC236}">
                    <a16:creationId xmlns:a16="http://schemas.microsoft.com/office/drawing/2014/main" id="{9A752614-8F04-4D78-98EA-2730DFE8A207}"/>
                  </a:ext>
                </a:extLst>
              </p14:cNvPr>
              <p14:cNvContentPartPr/>
              <p14:nvPr/>
            </p14:nvContentPartPr>
            <p14:xfrm>
              <a:off x="423717" y="6341849"/>
              <a:ext cx="5058720" cy="458280"/>
            </p14:xfrm>
          </p:contentPart>
        </mc:Choice>
        <mc:Fallback xmlns="">
          <p:pic>
            <p:nvPicPr>
              <p:cNvPr id="544" name="Ink 543">
                <a:extLst>
                  <a:ext uri="{FF2B5EF4-FFF2-40B4-BE49-F238E27FC236}">
                    <a16:creationId xmlns:a16="http://schemas.microsoft.com/office/drawing/2014/main" id="{9A752614-8F04-4D78-98EA-2730DFE8A207}"/>
                  </a:ext>
                </a:extLst>
              </p:cNvPr>
              <p:cNvPicPr/>
              <p:nvPr/>
            </p:nvPicPr>
            <p:blipFill>
              <a:blip r:embed="rId1067"/>
              <a:stretch>
                <a:fillRect/>
              </a:stretch>
            </p:blipFill>
            <p:spPr>
              <a:xfrm>
                <a:off x="405717" y="6324209"/>
                <a:ext cx="5094360" cy="49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562" name="Group 561">
            <a:extLst>
              <a:ext uri="{FF2B5EF4-FFF2-40B4-BE49-F238E27FC236}">
                <a16:creationId xmlns:a16="http://schemas.microsoft.com/office/drawing/2014/main" id="{F1B39CA2-9029-494E-9ACC-F0EA97B2419F}"/>
              </a:ext>
            </a:extLst>
          </p:cNvPr>
          <p:cNvGrpSpPr/>
          <p:nvPr/>
        </p:nvGrpSpPr>
        <p:grpSpPr>
          <a:xfrm>
            <a:off x="875157" y="157409"/>
            <a:ext cx="630360" cy="324000"/>
            <a:chOff x="875157" y="157409"/>
            <a:chExt cx="630360" cy="32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8">
              <p14:nvContentPartPr>
                <p14:cNvPr id="551" name="Ink 550">
                  <a:extLst>
                    <a:ext uri="{FF2B5EF4-FFF2-40B4-BE49-F238E27FC236}">
                      <a16:creationId xmlns:a16="http://schemas.microsoft.com/office/drawing/2014/main" id="{432EF28F-BEC5-4C57-9042-4409DC7C415B}"/>
                    </a:ext>
                  </a:extLst>
                </p14:cNvPr>
                <p14:cNvContentPartPr/>
                <p14:nvPr/>
              </p14:nvContentPartPr>
              <p14:xfrm>
                <a:off x="876237" y="245969"/>
                <a:ext cx="13320" cy="169920"/>
              </p14:xfrm>
            </p:contentPart>
          </mc:Choice>
          <mc:Fallback xmlns="">
            <p:pic>
              <p:nvPicPr>
                <p:cNvPr id="551" name="Ink 550">
                  <a:extLst>
                    <a:ext uri="{FF2B5EF4-FFF2-40B4-BE49-F238E27FC236}">
                      <a16:creationId xmlns:a16="http://schemas.microsoft.com/office/drawing/2014/main" id="{432EF28F-BEC5-4C57-9042-4409DC7C415B}"/>
                    </a:ext>
                  </a:extLst>
                </p:cNvPr>
                <p:cNvPicPr/>
                <p:nvPr/>
              </p:nvPicPr>
              <p:blipFill>
                <a:blip r:embed="rId1069"/>
                <a:stretch>
                  <a:fillRect/>
                </a:stretch>
              </p:blipFill>
              <p:spPr>
                <a:xfrm>
                  <a:off x="867237" y="236969"/>
                  <a:ext cx="309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0">
              <p14:nvContentPartPr>
                <p14:cNvPr id="552" name="Ink 551">
                  <a:extLst>
                    <a:ext uri="{FF2B5EF4-FFF2-40B4-BE49-F238E27FC236}">
                      <a16:creationId xmlns:a16="http://schemas.microsoft.com/office/drawing/2014/main" id="{9F37E4AA-8D7F-4A34-8979-BCB4DC253B6C}"/>
                    </a:ext>
                  </a:extLst>
                </p14:cNvPr>
                <p14:cNvContentPartPr/>
                <p14:nvPr/>
              </p14:nvContentPartPr>
              <p14:xfrm>
                <a:off x="875157" y="199889"/>
                <a:ext cx="107280" cy="187920"/>
              </p14:xfrm>
            </p:contentPart>
          </mc:Choice>
          <mc:Fallback xmlns="">
            <p:pic>
              <p:nvPicPr>
                <p:cNvPr id="552" name="Ink 551">
                  <a:extLst>
                    <a:ext uri="{FF2B5EF4-FFF2-40B4-BE49-F238E27FC236}">
                      <a16:creationId xmlns:a16="http://schemas.microsoft.com/office/drawing/2014/main" id="{9F37E4AA-8D7F-4A34-8979-BCB4DC253B6C}"/>
                    </a:ext>
                  </a:extLst>
                </p:cNvPr>
                <p:cNvPicPr/>
                <p:nvPr/>
              </p:nvPicPr>
              <p:blipFill>
                <a:blip r:embed="rId1071"/>
                <a:stretch>
                  <a:fillRect/>
                </a:stretch>
              </p:blipFill>
              <p:spPr>
                <a:xfrm>
                  <a:off x="866157" y="191249"/>
                  <a:ext cx="12492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2">
              <p14:nvContentPartPr>
                <p14:cNvPr id="553" name="Ink 552">
                  <a:extLst>
                    <a:ext uri="{FF2B5EF4-FFF2-40B4-BE49-F238E27FC236}">
                      <a16:creationId xmlns:a16="http://schemas.microsoft.com/office/drawing/2014/main" id="{6BD2900A-F13D-4187-8020-3380A47A4BA7}"/>
                    </a:ext>
                  </a:extLst>
                </p14:cNvPr>
                <p14:cNvContentPartPr/>
                <p14:nvPr/>
              </p14:nvContentPartPr>
              <p14:xfrm>
                <a:off x="1020237" y="341729"/>
                <a:ext cx="49320" cy="109440"/>
              </p14:xfrm>
            </p:contentPart>
          </mc:Choice>
          <mc:Fallback xmlns="">
            <p:pic>
              <p:nvPicPr>
                <p:cNvPr id="553" name="Ink 552">
                  <a:extLst>
                    <a:ext uri="{FF2B5EF4-FFF2-40B4-BE49-F238E27FC236}">
                      <a16:creationId xmlns:a16="http://schemas.microsoft.com/office/drawing/2014/main" id="{6BD2900A-F13D-4187-8020-3380A47A4BA7}"/>
                    </a:ext>
                  </a:extLst>
                </p:cNvPr>
                <p:cNvPicPr/>
                <p:nvPr/>
              </p:nvPicPr>
              <p:blipFill>
                <a:blip r:embed="rId1073"/>
                <a:stretch>
                  <a:fillRect/>
                </a:stretch>
              </p:blipFill>
              <p:spPr>
                <a:xfrm>
                  <a:off x="1011237" y="332729"/>
                  <a:ext cx="6696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4">
              <p14:nvContentPartPr>
                <p14:cNvPr id="555" name="Ink 554">
                  <a:extLst>
                    <a:ext uri="{FF2B5EF4-FFF2-40B4-BE49-F238E27FC236}">
                      <a16:creationId xmlns:a16="http://schemas.microsoft.com/office/drawing/2014/main" id="{FFEDEF41-C233-431C-AEA4-C9CA2B6D2EDD}"/>
                    </a:ext>
                  </a:extLst>
                </p14:cNvPr>
                <p14:cNvContentPartPr/>
                <p14:nvPr/>
              </p14:nvContentPartPr>
              <p14:xfrm>
                <a:off x="1115637" y="331649"/>
                <a:ext cx="27720" cy="112680"/>
              </p14:xfrm>
            </p:contentPart>
          </mc:Choice>
          <mc:Fallback xmlns="">
            <p:pic>
              <p:nvPicPr>
                <p:cNvPr id="555" name="Ink 554">
                  <a:extLst>
                    <a:ext uri="{FF2B5EF4-FFF2-40B4-BE49-F238E27FC236}">
                      <a16:creationId xmlns:a16="http://schemas.microsoft.com/office/drawing/2014/main" id="{FFEDEF41-C233-431C-AEA4-C9CA2B6D2EDD}"/>
                    </a:ext>
                  </a:extLst>
                </p:cNvPr>
                <p:cNvPicPr/>
                <p:nvPr/>
              </p:nvPicPr>
              <p:blipFill>
                <a:blip r:embed="rId1075"/>
                <a:stretch>
                  <a:fillRect/>
                </a:stretch>
              </p:blipFill>
              <p:spPr>
                <a:xfrm>
                  <a:off x="1106637" y="322649"/>
                  <a:ext cx="453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6">
              <p14:nvContentPartPr>
                <p14:cNvPr id="556" name="Ink 555">
                  <a:extLst>
                    <a:ext uri="{FF2B5EF4-FFF2-40B4-BE49-F238E27FC236}">
                      <a16:creationId xmlns:a16="http://schemas.microsoft.com/office/drawing/2014/main" id="{2630A08F-0DF3-4150-AEE5-43B3CC9FB24F}"/>
                    </a:ext>
                  </a:extLst>
                </p14:cNvPr>
                <p14:cNvContentPartPr/>
                <p14:nvPr/>
              </p14:nvContentPartPr>
              <p14:xfrm>
                <a:off x="1268277" y="236969"/>
                <a:ext cx="22680" cy="134640"/>
              </p14:xfrm>
            </p:contentPart>
          </mc:Choice>
          <mc:Fallback xmlns="">
            <p:pic>
              <p:nvPicPr>
                <p:cNvPr id="556" name="Ink 555">
                  <a:extLst>
                    <a:ext uri="{FF2B5EF4-FFF2-40B4-BE49-F238E27FC236}">
                      <a16:creationId xmlns:a16="http://schemas.microsoft.com/office/drawing/2014/main" id="{2630A08F-0DF3-4150-AEE5-43B3CC9FB24F}"/>
                    </a:ext>
                  </a:extLst>
                </p:cNvPr>
                <p:cNvPicPr/>
                <p:nvPr/>
              </p:nvPicPr>
              <p:blipFill>
                <a:blip r:embed="rId1077"/>
                <a:stretch>
                  <a:fillRect/>
                </a:stretch>
              </p:blipFill>
              <p:spPr>
                <a:xfrm>
                  <a:off x="1259277" y="227969"/>
                  <a:ext cx="403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8">
              <p14:nvContentPartPr>
                <p14:cNvPr id="557" name="Ink 556">
                  <a:extLst>
                    <a:ext uri="{FF2B5EF4-FFF2-40B4-BE49-F238E27FC236}">
                      <a16:creationId xmlns:a16="http://schemas.microsoft.com/office/drawing/2014/main" id="{288F4B29-2EEC-4E3C-A826-DAF44D3CE5E6}"/>
                    </a:ext>
                  </a:extLst>
                </p14:cNvPr>
                <p14:cNvContentPartPr/>
                <p14:nvPr/>
              </p14:nvContentPartPr>
              <p14:xfrm>
                <a:off x="1224717" y="367649"/>
                <a:ext cx="109440" cy="19440"/>
              </p14:xfrm>
            </p:contentPart>
          </mc:Choice>
          <mc:Fallback xmlns="">
            <p:pic>
              <p:nvPicPr>
                <p:cNvPr id="557" name="Ink 556">
                  <a:extLst>
                    <a:ext uri="{FF2B5EF4-FFF2-40B4-BE49-F238E27FC236}">
                      <a16:creationId xmlns:a16="http://schemas.microsoft.com/office/drawing/2014/main" id="{288F4B29-2EEC-4E3C-A826-DAF44D3CE5E6}"/>
                    </a:ext>
                  </a:extLst>
                </p:cNvPr>
                <p:cNvPicPr/>
                <p:nvPr/>
              </p:nvPicPr>
              <p:blipFill>
                <a:blip r:embed="rId1079"/>
                <a:stretch>
                  <a:fillRect/>
                </a:stretch>
              </p:blipFill>
              <p:spPr>
                <a:xfrm>
                  <a:off x="1215717" y="358649"/>
                  <a:ext cx="1270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0">
              <p14:nvContentPartPr>
                <p14:cNvPr id="558" name="Ink 557">
                  <a:extLst>
                    <a:ext uri="{FF2B5EF4-FFF2-40B4-BE49-F238E27FC236}">
                      <a16:creationId xmlns:a16="http://schemas.microsoft.com/office/drawing/2014/main" id="{6A57C563-9792-4EAC-884A-AA56707C7225}"/>
                    </a:ext>
                  </a:extLst>
                </p14:cNvPr>
                <p14:cNvContentPartPr/>
                <p14:nvPr/>
              </p14:nvContentPartPr>
              <p14:xfrm>
                <a:off x="1191957" y="157409"/>
                <a:ext cx="176760" cy="9360"/>
              </p14:xfrm>
            </p:contentPart>
          </mc:Choice>
          <mc:Fallback xmlns="">
            <p:pic>
              <p:nvPicPr>
                <p:cNvPr id="558" name="Ink 557">
                  <a:extLst>
                    <a:ext uri="{FF2B5EF4-FFF2-40B4-BE49-F238E27FC236}">
                      <a16:creationId xmlns:a16="http://schemas.microsoft.com/office/drawing/2014/main" id="{6A57C563-9792-4EAC-884A-AA56707C7225}"/>
                    </a:ext>
                  </a:extLst>
                </p:cNvPr>
                <p:cNvPicPr/>
                <p:nvPr/>
              </p:nvPicPr>
              <p:blipFill>
                <a:blip r:embed="rId1081"/>
                <a:stretch>
                  <a:fillRect/>
                </a:stretch>
              </p:blipFill>
              <p:spPr>
                <a:xfrm>
                  <a:off x="1182957" y="148769"/>
                  <a:ext cx="1944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2">
              <p14:nvContentPartPr>
                <p14:cNvPr id="559" name="Ink 558">
                  <a:extLst>
                    <a:ext uri="{FF2B5EF4-FFF2-40B4-BE49-F238E27FC236}">
                      <a16:creationId xmlns:a16="http://schemas.microsoft.com/office/drawing/2014/main" id="{395392D6-024D-4A88-AE87-42F4D3B563E1}"/>
                    </a:ext>
                  </a:extLst>
                </p14:cNvPr>
                <p14:cNvContentPartPr/>
                <p14:nvPr/>
              </p14:nvContentPartPr>
              <p14:xfrm>
                <a:off x="1406877" y="346769"/>
                <a:ext cx="29160" cy="108000"/>
              </p14:xfrm>
            </p:contentPart>
          </mc:Choice>
          <mc:Fallback xmlns="">
            <p:pic>
              <p:nvPicPr>
                <p:cNvPr id="559" name="Ink 558">
                  <a:extLst>
                    <a:ext uri="{FF2B5EF4-FFF2-40B4-BE49-F238E27FC236}">
                      <a16:creationId xmlns:a16="http://schemas.microsoft.com/office/drawing/2014/main" id="{395392D6-024D-4A88-AE87-42F4D3B563E1}"/>
                    </a:ext>
                  </a:extLst>
                </p:cNvPr>
                <p:cNvPicPr/>
                <p:nvPr/>
              </p:nvPicPr>
              <p:blipFill>
                <a:blip r:embed="rId1083"/>
                <a:stretch>
                  <a:fillRect/>
                </a:stretch>
              </p:blipFill>
              <p:spPr>
                <a:xfrm>
                  <a:off x="1398237" y="337769"/>
                  <a:ext cx="468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4">
              <p14:nvContentPartPr>
                <p14:cNvPr id="560" name="Ink 559">
                  <a:extLst>
                    <a:ext uri="{FF2B5EF4-FFF2-40B4-BE49-F238E27FC236}">
                      <a16:creationId xmlns:a16="http://schemas.microsoft.com/office/drawing/2014/main" id="{58938073-ADD1-4E28-8149-D05C5A60BD92}"/>
                    </a:ext>
                  </a:extLst>
                </p14:cNvPr>
                <p14:cNvContentPartPr/>
                <p14:nvPr/>
              </p14:nvContentPartPr>
              <p14:xfrm>
                <a:off x="1368717" y="452609"/>
                <a:ext cx="94680" cy="28800"/>
              </p14:xfrm>
            </p:contentPart>
          </mc:Choice>
          <mc:Fallback xmlns="">
            <p:pic>
              <p:nvPicPr>
                <p:cNvPr id="560" name="Ink 559">
                  <a:extLst>
                    <a:ext uri="{FF2B5EF4-FFF2-40B4-BE49-F238E27FC236}">
                      <a16:creationId xmlns:a16="http://schemas.microsoft.com/office/drawing/2014/main" id="{58938073-ADD1-4E28-8149-D05C5A60BD92}"/>
                    </a:ext>
                  </a:extLst>
                </p:cNvPr>
                <p:cNvPicPr/>
                <p:nvPr/>
              </p:nvPicPr>
              <p:blipFill>
                <a:blip r:embed="rId1085"/>
                <a:stretch>
                  <a:fillRect/>
                </a:stretch>
              </p:blipFill>
              <p:spPr>
                <a:xfrm>
                  <a:off x="1360077" y="443609"/>
                  <a:ext cx="11232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6">
              <p14:nvContentPartPr>
                <p14:cNvPr id="561" name="Ink 560">
                  <a:extLst>
                    <a:ext uri="{FF2B5EF4-FFF2-40B4-BE49-F238E27FC236}">
                      <a16:creationId xmlns:a16="http://schemas.microsoft.com/office/drawing/2014/main" id="{1246E2C2-3AE9-4D18-983F-603221802746}"/>
                    </a:ext>
                  </a:extLst>
                </p14:cNvPr>
                <p14:cNvContentPartPr/>
                <p14:nvPr/>
              </p14:nvContentPartPr>
              <p14:xfrm>
                <a:off x="1385637" y="298169"/>
                <a:ext cx="119880" cy="12600"/>
              </p14:xfrm>
            </p:contentPart>
          </mc:Choice>
          <mc:Fallback xmlns="">
            <p:pic>
              <p:nvPicPr>
                <p:cNvPr id="561" name="Ink 560">
                  <a:extLst>
                    <a:ext uri="{FF2B5EF4-FFF2-40B4-BE49-F238E27FC236}">
                      <a16:creationId xmlns:a16="http://schemas.microsoft.com/office/drawing/2014/main" id="{1246E2C2-3AE9-4D18-983F-603221802746}"/>
                    </a:ext>
                  </a:extLst>
                </p:cNvPr>
                <p:cNvPicPr/>
                <p:nvPr/>
              </p:nvPicPr>
              <p:blipFill>
                <a:blip r:embed="rId1087"/>
                <a:stretch>
                  <a:fillRect/>
                </a:stretch>
              </p:blipFill>
              <p:spPr>
                <a:xfrm>
                  <a:off x="1376997" y="289529"/>
                  <a:ext cx="13752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7" name="Group 576">
            <a:extLst>
              <a:ext uri="{FF2B5EF4-FFF2-40B4-BE49-F238E27FC236}">
                <a16:creationId xmlns:a16="http://schemas.microsoft.com/office/drawing/2014/main" id="{E4C40BB3-E4A0-4DB9-A776-A44617EF3156}"/>
              </a:ext>
            </a:extLst>
          </p:cNvPr>
          <p:cNvGrpSpPr/>
          <p:nvPr/>
        </p:nvGrpSpPr>
        <p:grpSpPr>
          <a:xfrm>
            <a:off x="1639077" y="138329"/>
            <a:ext cx="986760" cy="336600"/>
            <a:chOff x="1639077" y="138329"/>
            <a:chExt cx="986760" cy="33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8">
              <p14:nvContentPartPr>
                <p14:cNvPr id="563" name="Ink 562">
                  <a:extLst>
                    <a:ext uri="{FF2B5EF4-FFF2-40B4-BE49-F238E27FC236}">
                      <a16:creationId xmlns:a16="http://schemas.microsoft.com/office/drawing/2014/main" id="{99B7A331-2BBF-44C0-9B2C-34458DC9778F}"/>
                    </a:ext>
                  </a:extLst>
                </p14:cNvPr>
                <p14:cNvContentPartPr/>
                <p14:nvPr/>
              </p14:nvContentPartPr>
              <p14:xfrm>
                <a:off x="1639077" y="285569"/>
                <a:ext cx="115920" cy="360"/>
              </p14:xfrm>
            </p:contentPart>
          </mc:Choice>
          <mc:Fallback xmlns="">
            <p:pic>
              <p:nvPicPr>
                <p:cNvPr id="563" name="Ink 562">
                  <a:extLst>
                    <a:ext uri="{FF2B5EF4-FFF2-40B4-BE49-F238E27FC236}">
                      <a16:creationId xmlns:a16="http://schemas.microsoft.com/office/drawing/2014/main" id="{99B7A331-2BBF-44C0-9B2C-34458DC9778F}"/>
                    </a:ext>
                  </a:extLst>
                </p:cNvPr>
                <p:cNvPicPr/>
                <p:nvPr/>
              </p:nvPicPr>
              <p:blipFill>
                <a:blip r:embed="rId1089"/>
                <a:stretch>
                  <a:fillRect/>
                </a:stretch>
              </p:blipFill>
              <p:spPr>
                <a:xfrm>
                  <a:off x="1630077" y="276929"/>
                  <a:ext cx="133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0">
              <p14:nvContentPartPr>
                <p14:cNvPr id="564" name="Ink 563">
                  <a:extLst>
                    <a:ext uri="{FF2B5EF4-FFF2-40B4-BE49-F238E27FC236}">
                      <a16:creationId xmlns:a16="http://schemas.microsoft.com/office/drawing/2014/main" id="{FA3C0717-00B1-4E35-8443-0A162E883C95}"/>
                    </a:ext>
                  </a:extLst>
                </p14:cNvPr>
                <p14:cNvContentPartPr/>
                <p14:nvPr/>
              </p14:nvContentPartPr>
              <p14:xfrm>
                <a:off x="1864797" y="229049"/>
                <a:ext cx="15480" cy="181800"/>
              </p14:xfrm>
            </p:contentPart>
          </mc:Choice>
          <mc:Fallback xmlns="">
            <p:pic>
              <p:nvPicPr>
                <p:cNvPr id="564" name="Ink 563">
                  <a:extLst>
                    <a:ext uri="{FF2B5EF4-FFF2-40B4-BE49-F238E27FC236}">
                      <a16:creationId xmlns:a16="http://schemas.microsoft.com/office/drawing/2014/main" id="{FA3C0717-00B1-4E35-8443-0A162E883C95}"/>
                    </a:ext>
                  </a:extLst>
                </p:cNvPr>
                <p:cNvPicPr/>
                <p:nvPr/>
              </p:nvPicPr>
              <p:blipFill>
                <a:blip r:embed="rId1091"/>
                <a:stretch>
                  <a:fillRect/>
                </a:stretch>
              </p:blipFill>
              <p:spPr>
                <a:xfrm>
                  <a:off x="1855797" y="220049"/>
                  <a:ext cx="331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2">
              <p14:nvContentPartPr>
                <p14:cNvPr id="565" name="Ink 564">
                  <a:extLst>
                    <a:ext uri="{FF2B5EF4-FFF2-40B4-BE49-F238E27FC236}">
                      <a16:creationId xmlns:a16="http://schemas.microsoft.com/office/drawing/2014/main" id="{2F5F3AB7-6FF1-4BD0-BBFA-2D9C909121CB}"/>
                    </a:ext>
                  </a:extLst>
                </p14:cNvPr>
                <p14:cNvContentPartPr/>
                <p14:nvPr/>
              </p14:nvContentPartPr>
              <p14:xfrm>
                <a:off x="1810797" y="175409"/>
                <a:ext cx="191160" cy="233640"/>
              </p14:xfrm>
            </p:contentPart>
          </mc:Choice>
          <mc:Fallback xmlns="">
            <p:pic>
              <p:nvPicPr>
                <p:cNvPr id="565" name="Ink 564">
                  <a:extLst>
                    <a:ext uri="{FF2B5EF4-FFF2-40B4-BE49-F238E27FC236}">
                      <a16:creationId xmlns:a16="http://schemas.microsoft.com/office/drawing/2014/main" id="{2F5F3AB7-6FF1-4BD0-BBFA-2D9C909121CB}"/>
                    </a:ext>
                  </a:extLst>
                </p:cNvPr>
                <p:cNvPicPr/>
                <p:nvPr/>
              </p:nvPicPr>
              <p:blipFill>
                <a:blip r:embed="rId1093"/>
                <a:stretch>
                  <a:fillRect/>
                </a:stretch>
              </p:blipFill>
              <p:spPr>
                <a:xfrm>
                  <a:off x="1801797" y="166409"/>
                  <a:ext cx="2088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4">
              <p14:nvContentPartPr>
                <p14:cNvPr id="566" name="Ink 565">
                  <a:extLst>
                    <a:ext uri="{FF2B5EF4-FFF2-40B4-BE49-F238E27FC236}">
                      <a16:creationId xmlns:a16="http://schemas.microsoft.com/office/drawing/2014/main" id="{51E38215-EC1C-4A71-8852-398626469161}"/>
                    </a:ext>
                  </a:extLst>
                </p14:cNvPr>
                <p14:cNvContentPartPr/>
                <p14:nvPr/>
              </p14:nvContentPartPr>
              <p14:xfrm>
                <a:off x="2014197" y="323729"/>
                <a:ext cx="54000" cy="151200"/>
              </p14:xfrm>
            </p:contentPart>
          </mc:Choice>
          <mc:Fallback xmlns="">
            <p:pic>
              <p:nvPicPr>
                <p:cNvPr id="566" name="Ink 565">
                  <a:extLst>
                    <a:ext uri="{FF2B5EF4-FFF2-40B4-BE49-F238E27FC236}">
                      <a16:creationId xmlns:a16="http://schemas.microsoft.com/office/drawing/2014/main" id="{51E38215-EC1C-4A71-8852-398626469161}"/>
                    </a:ext>
                  </a:extLst>
                </p:cNvPr>
                <p:cNvPicPr/>
                <p:nvPr/>
              </p:nvPicPr>
              <p:blipFill>
                <a:blip r:embed="rId1095"/>
                <a:stretch>
                  <a:fillRect/>
                </a:stretch>
              </p:blipFill>
              <p:spPr>
                <a:xfrm>
                  <a:off x="2005197" y="315089"/>
                  <a:ext cx="7164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6">
              <p14:nvContentPartPr>
                <p14:cNvPr id="567" name="Ink 566">
                  <a:extLst>
                    <a:ext uri="{FF2B5EF4-FFF2-40B4-BE49-F238E27FC236}">
                      <a16:creationId xmlns:a16="http://schemas.microsoft.com/office/drawing/2014/main" id="{7BB799B0-78DC-4662-A6F4-62186F20CB40}"/>
                    </a:ext>
                  </a:extLst>
                </p14:cNvPr>
                <p14:cNvContentPartPr/>
                <p14:nvPr/>
              </p14:nvContentPartPr>
              <p14:xfrm>
                <a:off x="2086197" y="343529"/>
                <a:ext cx="131760" cy="117000"/>
              </p14:xfrm>
            </p:contentPart>
          </mc:Choice>
          <mc:Fallback xmlns="">
            <p:pic>
              <p:nvPicPr>
                <p:cNvPr id="567" name="Ink 566">
                  <a:extLst>
                    <a:ext uri="{FF2B5EF4-FFF2-40B4-BE49-F238E27FC236}">
                      <a16:creationId xmlns:a16="http://schemas.microsoft.com/office/drawing/2014/main" id="{7BB799B0-78DC-4662-A6F4-62186F20CB40}"/>
                    </a:ext>
                  </a:extLst>
                </p:cNvPr>
                <p:cNvPicPr/>
                <p:nvPr/>
              </p:nvPicPr>
              <p:blipFill>
                <a:blip r:embed="rId1097"/>
                <a:stretch>
                  <a:fillRect/>
                </a:stretch>
              </p:blipFill>
              <p:spPr>
                <a:xfrm>
                  <a:off x="2077197" y="334529"/>
                  <a:ext cx="1494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8">
              <p14:nvContentPartPr>
                <p14:cNvPr id="569" name="Ink 568">
                  <a:extLst>
                    <a:ext uri="{FF2B5EF4-FFF2-40B4-BE49-F238E27FC236}">
                      <a16:creationId xmlns:a16="http://schemas.microsoft.com/office/drawing/2014/main" id="{F37D809C-6CF1-444C-952C-04A94F6AA03D}"/>
                    </a:ext>
                  </a:extLst>
                </p14:cNvPr>
                <p14:cNvContentPartPr/>
                <p14:nvPr/>
              </p14:nvContentPartPr>
              <p14:xfrm>
                <a:off x="2364837" y="174689"/>
                <a:ext cx="26640" cy="165600"/>
              </p14:xfrm>
            </p:contentPart>
          </mc:Choice>
          <mc:Fallback xmlns="">
            <p:pic>
              <p:nvPicPr>
                <p:cNvPr id="569" name="Ink 568">
                  <a:extLst>
                    <a:ext uri="{FF2B5EF4-FFF2-40B4-BE49-F238E27FC236}">
                      <a16:creationId xmlns:a16="http://schemas.microsoft.com/office/drawing/2014/main" id="{F37D809C-6CF1-444C-952C-04A94F6AA03D}"/>
                    </a:ext>
                  </a:extLst>
                </p:cNvPr>
                <p:cNvPicPr/>
                <p:nvPr/>
              </p:nvPicPr>
              <p:blipFill>
                <a:blip r:embed="rId1099"/>
                <a:stretch>
                  <a:fillRect/>
                </a:stretch>
              </p:blipFill>
              <p:spPr>
                <a:xfrm>
                  <a:off x="2355837" y="165689"/>
                  <a:ext cx="442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0">
              <p14:nvContentPartPr>
                <p14:cNvPr id="570" name="Ink 569">
                  <a:extLst>
                    <a:ext uri="{FF2B5EF4-FFF2-40B4-BE49-F238E27FC236}">
                      <a16:creationId xmlns:a16="http://schemas.microsoft.com/office/drawing/2014/main" id="{956F0144-1435-4218-B8B4-5302DA1F66E9}"/>
                    </a:ext>
                  </a:extLst>
                </p14:cNvPr>
                <p14:cNvContentPartPr/>
                <p14:nvPr/>
              </p14:nvContentPartPr>
              <p14:xfrm>
                <a:off x="2302197" y="352529"/>
                <a:ext cx="158400" cy="21240"/>
              </p14:xfrm>
            </p:contentPart>
          </mc:Choice>
          <mc:Fallback xmlns="">
            <p:pic>
              <p:nvPicPr>
                <p:cNvPr id="570" name="Ink 569">
                  <a:extLst>
                    <a:ext uri="{FF2B5EF4-FFF2-40B4-BE49-F238E27FC236}">
                      <a16:creationId xmlns:a16="http://schemas.microsoft.com/office/drawing/2014/main" id="{956F0144-1435-4218-B8B4-5302DA1F66E9}"/>
                    </a:ext>
                  </a:extLst>
                </p:cNvPr>
                <p:cNvPicPr/>
                <p:nvPr/>
              </p:nvPicPr>
              <p:blipFill>
                <a:blip r:embed="rId1101"/>
                <a:stretch>
                  <a:fillRect/>
                </a:stretch>
              </p:blipFill>
              <p:spPr>
                <a:xfrm>
                  <a:off x="2293557" y="343529"/>
                  <a:ext cx="1760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2">
              <p14:nvContentPartPr>
                <p14:cNvPr id="571" name="Ink 570">
                  <a:extLst>
                    <a:ext uri="{FF2B5EF4-FFF2-40B4-BE49-F238E27FC236}">
                      <a16:creationId xmlns:a16="http://schemas.microsoft.com/office/drawing/2014/main" id="{23D9D061-F756-4C05-91DC-CF50C0193E62}"/>
                    </a:ext>
                  </a:extLst>
                </p14:cNvPr>
                <p14:cNvContentPartPr/>
                <p14:nvPr/>
              </p14:nvContentPartPr>
              <p14:xfrm>
                <a:off x="2317317" y="138329"/>
                <a:ext cx="180000" cy="8640"/>
              </p14:xfrm>
            </p:contentPart>
          </mc:Choice>
          <mc:Fallback xmlns="">
            <p:pic>
              <p:nvPicPr>
                <p:cNvPr id="571" name="Ink 570">
                  <a:extLst>
                    <a:ext uri="{FF2B5EF4-FFF2-40B4-BE49-F238E27FC236}">
                      <a16:creationId xmlns:a16="http://schemas.microsoft.com/office/drawing/2014/main" id="{23D9D061-F756-4C05-91DC-CF50C0193E62}"/>
                    </a:ext>
                  </a:extLst>
                </p:cNvPr>
                <p:cNvPicPr/>
                <p:nvPr/>
              </p:nvPicPr>
              <p:blipFill>
                <a:blip r:embed="rId1103"/>
                <a:stretch>
                  <a:fillRect/>
                </a:stretch>
              </p:blipFill>
              <p:spPr>
                <a:xfrm>
                  <a:off x="2308677" y="129329"/>
                  <a:ext cx="19764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4">
              <p14:nvContentPartPr>
                <p14:cNvPr id="572" name="Ink 571">
                  <a:extLst>
                    <a:ext uri="{FF2B5EF4-FFF2-40B4-BE49-F238E27FC236}">
                      <a16:creationId xmlns:a16="http://schemas.microsoft.com/office/drawing/2014/main" id="{D6671DC5-A8DC-475E-A7A4-41D68E1061EE}"/>
                    </a:ext>
                  </a:extLst>
                </p14:cNvPr>
                <p14:cNvContentPartPr/>
                <p14:nvPr/>
              </p14:nvContentPartPr>
              <p14:xfrm>
                <a:off x="2512077" y="317249"/>
                <a:ext cx="12960" cy="102240"/>
              </p14:xfrm>
            </p:contentPart>
          </mc:Choice>
          <mc:Fallback xmlns="">
            <p:pic>
              <p:nvPicPr>
                <p:cNvPr id="572" name="Ink 571">
                  <a:extLst>
                    <a:ext uri="{FF2B5EF4-FFF2-40B4-BE49-F238E27FC236}">
                      <a16:creationId xmlns:a16="http://schemas.microsoft.com/office/drawing/2014/main" id="{D6671DC5-A8DC-475E-A7A4-41D68E1061EE}"/>
                    </a:ext>
                  </a:extLst>
                </p:cNvPr>
                <p:cNvPicPr/>
                <p:nvPr/>
              </p:nvPicPr>
              <p:blipFill>
                <a:blip r:embed="rId1105"/>
                <a:stretch>
                  <a:fillRect/>
                </a:stretch>
              </p:blipFill>
              <p:spPr>
                <a:xfrm>
                  <a:off x="2503437" y="308249"/>
                  <a:ext cx="306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6">
              <p14:nvContentPartPr>
                <p14:cNvPr id="573" name="Ink 572">
                  <a:extLst>
                    <a:ext uri="{FF2B5EF4-FFF2-40B4-BE49-F238E27FC236}">
                      <a16:creationId xmlns:a16="http://schemas.microsoft.com/office/drawing/2014/main" id="{0AB85349-DD0F-4394-91D8-2A91CE2F86D9}"/>
                    </a:ext>
                  </a:extLst>
                </p14:cNvPr>
                <p14:cNvContentPartPr/>
                <p14:nvPr/>
              </p14:nvContentPartPr>
              <p14:xfrm>
                <a:off x="2562837" y="312569"/>
                <a:ext cx="6840" cy="114480"/>
              </p14:xfrm>
            </p:contentPart>
          </mc:Choice>
          <mc:Fallback xmlns="">
            <p:pic>
              <p:nvPicPr>
                <p:cNvPr id="573" name="Ink 572">
                  <a:extLst>
                    <a:ext uri="{FF2B5EF4-FFF2-40B4-BE49-F238E27FC236}">
                      <a16:creationId xmlns:a16="http://schemas.microsoft.com/office/drawing/2014/main" id="{0AB85349-DD0F-4394-91D8-2A91CE2F86D9}"/>
                    </a:ext>
                  </a:extLst>
                </p:cNvPr>
                <p:cNvPicPr/>
                <p:nvPr/>
              </p:nvPicPr>
              <p:blipFill>
                <a:blip r:embed="rId1107"/>
                <a:stretch>
                  <a:fillRect/>
                </a:stretch>
              </p:blipFill>
              <p:spPr>
                <a:xfrm>
                  <a:off x="2554197" y="303929"/>
                  <a:ext cx="244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8">
              <p14:nvContentPartPr>
                <p14:cNvPr id="575" name="Ink 574">
                  <a:extLst>
                    <a:ext uri="{FF2B5EF4-FFF2-40B4-BE49-F238E27FC236}">
                      <a16:creationId xmlns:a16="http://schemas.microsoft.com/office/drawing/2014/main" id="{0838980F-8632-4D36-8AFC-73F5179530C1}"/>
                    </a:ext>
                  </a:extLst>
                </p14:cNvPr>
                <p14:cNvContentPartPr/>
                <p14:nvPr/>
              </p14:nvContentPartPr>
              <p14:xfrm>
                <a:off x="2500557" y="452609"/>
                <a:ext cx="112680" cy="10800"/>
              </p14:xfrm>
            </p:contentPart>
          </mc:Choice>
          <mc:Fallback xmlns="">
            <p:pic>
              <p:nvPicPr>
                <p:cNvPr id="575" name="Ink 574">
                  <a:extLst>
                    <a:ext uri="{FF2B5EF4-FFF2-40B4-BE49-F238E27FC236}">
                      <a16:creationId xmlns:a16="http://schemas.microsoft.com/office/drawing/2014/main" id="{0838980F-8632-4D36-8AFC-73F5179530C1}"/>
                    </a:ext>
                  </a:extLst>
                </p:cNvPr>
                <p:cNvPicPr/>
                <p:nvPr/>
              </p:nvPicPr>
              <p:blipFill>
                <a:blip r:embed="rId1109"/>
                <a:stretch>
                  <a:fillRect/>
                </a:stretch>
              </p:blipFill>
              <p:spPr>
                <a:xfrm>
                  <a:off x="2491557" y="443609"/>
                  <a:ext cx="1303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0">
              <p14:nvContentPartPr>
                <p14:cNvPr id="576" name="Ink 575">
                  <a:extLst>
                    <a:ext uri="{FF2B5EF4-FFF2-40B4-BE49-F238E27FC236}">
                      <a16:creationId xmlns:a16="http://schemas.microsoft.com/office/drawing/2014/main" id="{F229FC35-F2F7-44F8-9188-254102B8A0F7}"/>
                    </a:ext>
                  </a:extLst>
                </p14:cNvPr>
                <p14:cNvContentPartPr/>
                <p14:nvPr/>
              </p14:nvContentPartPr>
              <p14:xfrm>
                <a:off x="2505597" y="241649"/>
                <a:ext cx="120240" cy="2520"/>
              </p14:xfrm>
            </p:contentPart>
          </mc:Choice>
          <mc:Fallback xmlns="">
            <p:pic>
              <p:nvPicPr>
                <p:cNvPr id="576" name="Ink 575">
                  <a:extLst>
                    <a:ext uri="{FF2B5EF4-FFF2-40B4-BE49-F238E27FC236}">
                      <a16:creationId xmlns:a16="http://schemas.microsoft.com/office/drawing/2014/main" id="{F229FC35-F2F7-44F8-9188-254102B8A0F7}"/>
                    </a:ext>
                  </a:extLst>
                </p:cNvPr>
                <p:cNvPicPr/>
                <p:nvPr/>
              </p:nvPicPr>
              <p:blipFill>
                <a:blip r:embed="rId1089"/>
                <a:stretch>
                  <a:fillRect/>
                </a:stretch>
              </p:blipFill>
              <p:spPr>
                <a:xfrm>
                  <a:off x="2496957" y="233009"/>
                  <a:ext cx="137880" cy="2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1">
            <p14:nvContentPartPr>
              <p14:cNvPr id="578" name="Ink 577">
                <a:extLst>
                  <a:ext uri="{FF2B5EF4-FFF2-40B4-BE49-F238E27FC236}">
                    <a16:creationId xmlns:a16="http://schemas.microsoft.com/office/drawing/2014/main" id="{EC85CC77-22CE-45B1-9C9C-219442601AFD}"/>
                  </a:ext>
                </a:extLst>
              </p14:cNvPr>
              <p14:cNvContentPartPr/>
              <p14:nvPr/>
            </p14:nvContentPartPr>
            <p14:xfrm>
              <a:off x="2801517" y="303569"/>
              <a:ext cx="83160" cy="2160"/>
            </p14:xfrm>
          </p:contentPart>
        </mc:Choice>
        <mc:Fallback xmlns="">
          <p:pic>
            <p:nvPicPr>
              <p:cNvPr id="578" name="Ink 577">
                <a:extLst>
                  <a:ext uri="{FF2B5EF4-FFF2-40B4-BE49-F238E27FC236}">
                    <a16:creationId xmlns:a16="http://schemas.microsoft.com/office/drawing/2014/main" id="{EC85CC77-22CE-45B1-9C9C-219442601AFD}"/>
                  </a:ext>
                </a:extLst>
              </p:cNvPr>
              <p:cNvPicPr/>
              <p:nvPr/>
            </p:nvPicPr>
            <p:blipFill>
              <a:blip r:embed="rId1112"/>
              <a:stretch>
                <a:fillRect/>
              </a:stretch>
            </p:blipFill>
            <p:spPr>
              <a:xfrm>
                <a:off x="2792517" y="294929"/>
                <a:ext cx="100800" cy="1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594" name="Group 593">
            <a:extLst>
              <a:ext uri="{FF2B5EF4-FFF2-40B4-BE49-F238E27FC236}">
                <a16:creationId xmlns:a16="http://schemas.microsoft.com/office/drawing/2014/main" id="{BC5D5FB0-B29C-437E-86A0-AB13BBD2A988}"/>
              </a:ext>
            </a:extLst>
          </p:cNvPr>
          <p:cNvGrpSpPr/>
          <p:nvPr/>
        </p:nvGrpSpPr>
        <p:grpSpPr>
          <a:xfrm>
            <a:off x="3043077" y="175769"/>
            <a:ext cx="842400" cy="307440"/>
            <a:chOff x="3043077" y="175769"/>
            <a:chExt cx="842400" cy="30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3">
              <p14:nvContentPartPr>
                <p14:cNvPr id="579" name="Ink 578">
                  <a:extLst>
                    <a:ext uri="{FF2B5EF4-FFF2-40B4-BE49-F238E27FC236}">
                      <a16:creationId xmlns:a16="http://schemas.microsoft.com/office/drawing/2014/main" id="{BAEEE5F0-BA3C-4EEF-822C-9C6A378D3C13}"/>
                    </a:ext>
                  </a:extLst>
                </p14:cNvPr>
                <p14:cNvContentPartPr/>
                <p14:nvPr/>
              </p14:nvContentPartPr>
              <p14:xfrm>
                <a:off x="3054597" y="207449"/>
                <a:ext cx="9720" cy="167040"/>
              </p14:xfrm>
            </p:contentPart>
          </mc:Choice>
          <mc:Fallback xmlns="">
            <p:pic>
              <p:nvPicPr>
                <p:cNvPr id="579" name="Ink 578">
                  <a:extLst>
                    <a:ext uri="{FF2B5EF4-FFF2-40B4-BE49-F238E27FC236}">
                      <a16:creationId xmlns:a16="http://schemas.microsoft.com/office/drawing/2014/main" id="{BAEEE5F0-BA3C-4EEF-822C-9C6A378D3C13}"/>
                    </a:ext>
                  </a:extLst>
                </p:cNvPr>
                <p:cNvPicPr/>
                <p:nvPr/>
              </p:nvPicPr>
              <p:blipFill>
                <a:blip r:embed="rId1114"/>
                <a:stretch>
                  <a:fillRect/>
                </a:stretch>
              </p:blipFill>
              <p:spPr>
                <a:xfrm>
                  <a:off x="3045597" y="198449"/>
                  <a:ext cx="273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5">
              <p14:nvContentPartPr>
                <p14:cNvPr id="580" name="Ink 579">
                  <a:extLst>
                    <a:ext uri="{FF2B5EF4-FFF2-40B4-BE49-F238E27FC236}">
                      <a16:creationId xmlns:a16="http://schemas.microsoft.com/office/drawing/2014/main" id="{CA91C1F8-4CBC-4E06-BA73-1D9CE335C844}"/>
                    </a:ext>
                  </a:extLst>
                </p14:cNvPr>
                <p14:cNvContentPartPr/>
                <p14:nvPr/>
              </p14:nvContentPartPr>
              <p14:xfrm>
                <a:off x="3043077" y="182609"/>
                <a:ext cx="117360" cy="203040"/>
              </p14:xfrm>
            </p:contentPart>
          </mc:Choice>
          <mc:Fallback xmlns="">
            <p:pic>
              <p:nvPicPr>
                <p:cNvPr id="580" name="Ink 579">
                  <a:extLst>
                    <a:ext uri="{FF2B5EF4-FFF2-40B4-BE49-F238E27FC236}">
                      <a16:creationId xmlns:a16="http://schemas.microsoft.com/office/drawing/2014/main" id="{CA91C1F8-4CBC-4E06-BA73-1D9CE335C844}"/>
                    </a:ext>
                  </a:extLst>
                </p:cNvPr>
                <p:cNvPicPr/>
                <p:nvPr/>
              </p:nvPicPr>
              <p:blipFill>
                <a:blip r:embed="rId1116"/>
                <a:stretch>
                  <a:fillRect/>
                </a:stretch>
              </p:blipFill>
              <p:spPr>
                <a:xfrm>
                  <a:off x="3034437" y="173609"/>
                  <a:ext cx="1350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7">
              <p14:nvContentPartPr>
                <p14:cNvPr id="581" name="Ink 580">
                  <a:extLst>
                    <a:ext uri="{FF2B5EF4-FFF2-40B4-BE49-F238E27FC236}">
                      <a16:creationId xmlns:a16="http://schemas.microsoft.com/office/drawing/2014/main" id="{85BDFA2A-653D-4217-A035-8428E2E1A77D}"/>
                    </a:ext>
                  </a:extLst>
                </p14:cNvPr>
                <p14:cNvContentPartPr/>
                <p14:nvPr/>
              </p14:nvContentPartPr>
              <p14:xfrm>
                <a:off x="3205077" y="317249"/>
                <a:ext cx="14760" cy="127080"/>
              </p14:xfrm>
            </p:contentPart>
          </mc:Choice>
          <mc:Fallback xmlns="">
            <p:pic>
              <p:nvPicPr>
                <p:cNvPr id="581" name="Ink 580">
                  <a:extLst>
                    <a:ext uri="{FF2B5EF4-FFF2-40B4-BE49-F238E27FC236}">
                      <a16:creationId xmlns:a16="http://schemas.microsoft.com/office/drawing/2014/main" id="{85BDFA2A-653D-4217-A035-8428E2E1A77D}"/>
                    </a:ext>
                  </a:extLst>
                </p:cNvPr>
                <p:cNvPicPr/>
                <p:nvPr/>
              </p:nvPicPr>
              <p:blipFill>
                <a:blip r:embed="rId1118"/>
                <a:stretch>
                  <a:fillRect/>
                </a:stretch>
              </p:blipFill>
              <p:spPr>
                <a:xfrm>
                  <a:off x="3196077" y="308249"/>
                  <a:ext cx="324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9">
              <p14:nvContentPartPr>
                <p14:cNvPr id="582" name="Ink 581">
                  <a:extLst>
                    <a:ext uri="{FF2B5EF4-FFF2-40B4-BE49-F238E27FC236}">
                      <a16:creationId xmlns:a16="http://schemas.microsoft.com/office/drawing/2014/main" id="{5E35B5FF-6B2F-4F0A-A3BB-AE906BAFEAAE}"/>
                    </a:ext>
                  </a:extLst>
                </p14:cNvPr>
                <p14:cNvContentPartPr/>
                <p14:nvPr/>
              </p14:nvContentPartPr>
              <p14:xfrm>
                <a:off x="3220917" y="315809"/>
                <a:ext cx="90720" cy="137880"/>
              </p14:xfrm>
            </p:contentPart>
          </mc:Choice>
          <mc:Fallback xmlns="">
            <p:pic>
              <p:nvPicPr>
                <p:cNvPr id="582" name="Ink 581">
                  <a:extLst>
                    <a:ext uri="{FF2B5EF4-FFF2-40B4-BE49-F238E27FC236}">
                      <a16:creationId xmlns:a16="http://schemas.microsoft.com/office/drawing/2014/main" id="{5E35B5FF-6B2F-4F0A-A3BB-AE906BAFEAAE}"/>
                    </a:ext>
                  </a:extLst>
                </p:cNvPr>
                <p:cNvPicPr/>
                <p:nvPr/>
              </p:nvPicPr>
              <p:blipFill>
                <a:blip r:embed="rId1120"/>
                <a:stretch>
                  <a:fillRect/>
                </a:stretch>
              </p:blipFill>
              <p:spPr>
                <a:xfrm>
                  <a:off x="3211917" y="306809"/>
                  <a:ext cx="1083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1">
              <p14:nvContentPartPr>
                <p14:cNvPr id="583" name="Ink 582">
                  <a:extLst>
                    <a:ext uri="{FF2B5EF4-FFF2-40B4-BE49-F238E27FC236}">
                      <a16:creationId xmlns:a16="http://schemas.microsoft.com/office/drawing/2014/main" id="{19697AE9-F8F4-4D73-8D94-4E1A82786345}"/>
                    </a:ext>
                  </a:extLst>
                </p14:cNvPr>
                <p14:cNvContentPartPr/>
                <p14:nvPr/>
              </p14:nvContentPartPr>
              <p14:xfrm>
                <a:off x="3417117" y="206009"/>
                <a:ext cx="11160" cy="154080"/>
              </p14:xfrm>
            </p:contentPart>
          </mc:Choice>
          <mc:Fallback xmlns="">
            <p:pic>
              <p:nvPicPr>
                <p:cNvPr id="583" name="Ink 582">
                  <a:extLst>
                    <a:ext uri="{FF2B5EF4-FFF2-40B4-BE49-F238E27FC236}">
                      <a16:creationId xmlns:a16="http://schemas.microsoft.com/office/drawing/2014/main" id="{19697AE9-F8F4-4D73-8D94-4E1A82786345}"/>
                    </a:ext>
                  </a:extLst>
                </p:cNvPr>
                <p:cNvPicPr/>
                <p:nvPr/>
              </p:nvPicPr>
              <p:blipFill>
                <a:blip r:embed="rId1122"/>
                <a:stretch>
                  <a:fillRect/>
                </a:stretch>
              </p:blipFill>
              <p:spPr>
                <a:xfrm>
                  <a:off x="3408117" y="197369"/>
                  <a:ext cx="288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3">
              <p14:nvContentPartPr>
                <p14:cNvPr id="584" name="Ink 583">
                  <a:extLst>
                    <a:ext uri="{FF2B5EF4-FFF2-40B4-BE49-F238E27FC236}">
                      <a16:creationId xmlns:a16="http://schemas.microsoft.com/office/drawing/2014/main" id="{7D006D3A-BC9A-4B24-AE3E-D827517628D4}"/>
                    </a:ext>
                  </a:extLst>
                </p14:cNvPr>
                <p14:cNvContentPartPr/>
                <p14:nvPr/>
              </p14:nvContentPartPr>
              <p14:xfrm>
                <a:off x="3377877" y="373409"/>
                <a:ext cx="76680" cy="360"/>
              </p14:xfrm>
            </p:contentPart>
          </mc:Choice>
          <mc:Fallback xmlns="">
            <p:pic>
              <p:nvPicPr>
                <p:cNvPr id="584" name="Ink 583">
                  <a:extLst>
                    <a:ext uri="{FF2B5EF4-FFF2-40B4-BE49-F238E27FC236}">
                      <a16:creationId xmlns:a16="http://schemas.microsoft.com/office/drawing/2014/main" id="{7D006D3A-BC9A-4B24-AE3E-D827517628D4}"/>
                    </a:ext>
                  </a:extLst>
                </p:cNvPr>
                <p:cNvPicPr/>
                <p:nvPr/>
              </p:nvPicPr>
              <p:blipFill>
                <a:blip r:embed="rId1112"/>
                <a:stretch>
                  <a:fillRect/>
                </a:stretch>
              </p:blipFill>
              <p:spPr>
                <a:xfrm>
                  <a:off x="3368877" y="364409"/>
                  <a:ext cx="94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4">
              <p14:nvContentPartPr>
                <p14:cNvPr id="585" name="Ink 584">
                  <a:extLst>
                    <a:ext uri="{FF2B5EF4-FFF2-40B4-BE49-F238E27FC236}">
                      <a16:creationId xmlns:a16="http://schemas.microsoft.com/office/drawing/2014/main" id="{343D064E-0364-4C86-84F5-979EDC0EF27E}"/>
                    </a:ext>
                  </a:extLst>
                </p14:cNvPr>
                <p14:cNvContentPartPr/>
                <p14:nvPr/>
              </p14:nvContentPartPr>
              <p14:xfrm>
                <a:off x="3358797" y="175769"/>
                <a:ext cx="120240" cy="20520"/>
              </p14:xfrm>
            </p:contentPart>
          </mc:Choice>
          <mc:Fallback xmlns="">
            <p:pic>
              <p:nvPicPr>
                <p:cNvPr id="585" name="Ink 584">
                  <a:extLst>
                    <a:ext uri="{FF2B5EF4-FFF2-40B4-BE49-F238E27FC236}">
                      <a16:creationId xmlns:a16="http://schemas.microsoft.com/office/drawing/2014/main" id="{343D064E-0364-4C86-84F5-979EDC0EF27E}"/>
                    </a:ext>
                  </a:extLst>
                </p:cNvPr>
                <p:cNvPicPr/>
                <p:nvPr/>
              </p:nvPicPr>
              <p:blipFill>
                <a:blip r:embed="rId1125"/>
                <a:stretch>
                  <a:fillRect/>
                </a:stretch>
              </p:blipFill>
              <p:spPr>
                <a:xfrm>
                  <a:off x="3349797" y="167129"/>
                  <a:ext cx="1378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6">
              <p14:nvContentPartPr>
                <p14:cNvPr id="586" name="Ink 585">
                  <a:extLst>
                    <a:ext uri="{FF2B5EF4-FFF2-40B4-BE49-F238E27FC236}">
                      <a16:creationId xmlns:a16="http://schemas.microsoft.com/office/drawing/2014/main" id="{27BDC442-B96C-498E-8815-167B27D77FBC}"/>
                    </a:ext>
                  </a:extLst>
                </p14:cNvPr>
                <p14:cNvContentPartPr/>
                <p14:nvPr/>
              </p14:nvContentPartPr>
              <p14:xfrm>
                <a:off x="3483717" y="309329"/>
                <a:ext cx="15120" cy="90000"/>
              </p14:xfrm>
            </p:contentPart>
          </mc:Choice>
          <mc:Fallback xmlns="">
            <p:pic>
              <p:nvPicPr>
                <p:cNvPr id="586" name="Ink 585">
                  <a:extLst>
                    <a:ext uri="{FF2B5EF4-FFF2-40B4-BE49-F238E27FC236}">
                      <a16:creationId xmlns:a16="http://schemas.microsoft.com/office/drawing/2014/main" id="{27BDC442-B96C-498E-8815-167B27D77FBC}"/>
                    </a:ext>
                  </a:extLst>
                </p:cNvPr>
                <p:cNvPicPr/>
                <p:nvPr/>
              </p:nvPicPr>
              <p:blipFill>
                <a:blip r:embed="rId1127"/>
                <a:stretch>
                  <a:fillRect/>
                </a:stretch>
              </p:blipFill>
              <p:spPr>
                <a:xfrm>
                  <a:off x="3475077" y="300689"/>
                  <a:ext cx="327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8">
              <p14:nvContentPartPr>
                <p14:cNvPr id="587" name="Ink 586">
                  <a:extLst>
                    <a:ext uri="{FF2B5EF4-FFF2-40B4-BE49-F238E27FC236}">
                      <a16:creationId xmlns:a16="http://schemas.microsoft.com/office/drawing/2014/main" id="{259D4455-04EC-41A3-8F7E-AD907CC11844}"/>
                    </a:ext>
                  </a:extLst>
                </p14:cNvPr>
                <p14:cNvContentPartPr/>
                <p14:nvPr/>
              </p14:nvContentPartPr>
              <p14:xfrm>
                <a:off x="3538797" y="311489"/>
                <a:ext cx="5760" cy="104040"/>
              </p14:xfrm>
            </p:contentPart>
          </mc:Choice>
          <mc:Fallback xmlns="">
            <p:pic>
              <p:nvPicPr>
                <p:cNvPr id="587" name="Ink 586">
                  <a:extLst>
                    <a:ext uri="{FF2B5EF4-FFF2-40B4-BE49-F238E27FC236}">
                      <a16:creationId xmlns:a16="http://schemas.microsoft.com/office/drawing/2014/main" id="{259D4455-04EC-41A3-8F7E-AD907CC11844}"/>
                    </a:ext>
                  </a:extLst>
                </p:cNvPr>
                <p:cNvPicPr/>
                <p:nvPr/>
              </p:nvPicPr>
              <p:blipFill>
                <a:blip r:embed="rId1129"/>
                <a:stretch>
                  <a:fillRect/>
                </a:stretch>
              </p:blipFill>
              <p:spPr>
                <a:xfrm>
                  <a:off x="3530157" y="302489"/>
                  <a:ext cx="234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0">
              <p14:nvContentPartPr>
                <p14:cNvPr id="588" name="Ink 587">
                  <a:extLst>
                    <a:ext uri="{FF2B5EF4-FFF2-40B4-BE49-F238E27FC236}">
                      <a16:creationId xmlns:a16="http://schemas.microsoft.com/office/drawing/2014/main" id="{4AB18E24-86B5-489F-80F2-47A7FB7ACA15}"/>
                    </a:ext>
                  </a:extLst>
                </p14:cNvPr>
                <p14:cNvContentPartPr/>
                <p14:nvPr/>
              </p14:nvContentPartPr>
              <p14:xfrm>
                <a:off x="3587397" y="289169"/>
                <a:ext cx="36000" cy="121680"/>
              </p14:xfrm>
            </p:contentPart>
          </mc:Choice>
          <mc:Fallback xmlns="">
            <p:pic>
              <p:nvPicPr>
                <p:cNvPr id="588" name="Ink 587">
                  <a:extLst>
                    <a:ext uri="{FF2B5EF4-FFF2-40B4-BE49-F238E27FC236}">
                      <a16:creationId xmlns:a16="http://schemas.microsoft.com/office/drawing/2014/main" id="{4AB18E24-86B5-489F-80F2-47A7FB7ACA15}"/>
                    </a:ext>
                  </a:extLst>
                </p:cNvPr>
                <p:cNvPicPr/>
                <p:nvPr/>
              </p:nvPicPr>
              <p:blipFill>
                <a:blip r:embed="rId1131"/>
                <a:stretch>
                  <a:fillRect/>
                </a:stretch>
              </p:blipFill>
              <p:spPr>
                <a:xfrm>
                  <a:off x="3578757" y="280169"/>
                  <a:ext cx="5364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2">
              <p14:nvContentPartPr>
                <p14:cNvPr id="589" name="Ink 588">
                  <a:extLst>
                    <a:ext uri="{FF2B5EF4-FFF2-40B4-BE49-F238E27FC236}">
                      <a16:creationId xmlns:a16="http://schemas.microsoft.com/office/drawing/2014/main" id="{FA469F1D-49E2-4E87-8E99-442A5DBE2163}"/>
                    </a:ext>
                  </a:extLst>
                </p14:cNvPr>
                <p14:cNvContentPartPr/>
                <p14:nvPr/>
              </p14:nvContentPartPr>
              <p14:xfrm>
                <a:off x="3489117" y="472409"/>
                <a:ext cx="112680" cy="10800"/>
              </p14:xfrm>
            </p:contentPart>
          </mc:Choice>
          <mc:Fallback xmlns="">
            <p:pic>
              <p:nvPicPr>
                <p:cNvPr id="589" name="Ink 588">
                  <a:extLst>
                    <a:ext uri="{FF2B5EF4-FFF2-40B4-BE49-F238E27FC236}">
                      <a16:creationId xmlns:a16="http://schemas.microsoft.com/office/drawing/2014/main" id="{FA469F1D-49E2-4E87-8E99-442A5DBE2163}"/>
                    </a:ext>
                  </a:extLst>
                </p:cNvPr>
                <p:cNvPicPr/>
                <p:nvPr/>
              </p:nvPicPr>
              <p:blipFill>
                <a:blip r:embed="rId1133"/>
                <a:stretch>
                  <a:fillRect/>
                </a:stretch>
              </p:blipFill>
              <p:spPr>
                <a:xfrm>
                  <a:off x="3480117" y="463769"/>
                  <a:ext cx="1303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4">
              <p14:nvContentPartPr>
                <p14:cNvPr id="591" name="Ink 590">
                  <a:extLst>
                    <a:ext uri="{FF2B5EF4-FFF2-40B4-BE49-F238E27FC236}">
                      <a16:creationId xmlns:a16="http://schemas.microsoft.com/office/drawing/2014/main" id="{9D8EA8B4-145C-428B-9C68-9F69B222AD97}"/>
                    </a:ext>
                  </a:extLst>
                </p14:cNvPr>
                <p14:cNvContentPartPr/>
                <p14:nvPr/>
              </p14:nvContentPartPr>
              <p14:xfrm>
                <a:off x="3465717" y="250289"/>
                <a:ext cx="128520" cy="12960"/>
              </p14:xfrm>
            </p:contentPart>
          </mc:Choice>
          <mc:Fallback xmlns="">
            <p:pic>
              <p:nvPicPr>
                <p:cNvPr id="591" name="Ink 590">
                  <a:extLst>
                    <a:ext uri="{FF2B5EF4-FFF2-40B4-BE49-F238E27FC236}">
                      <a16:creationId xmlns:a16="http://schemas.microsoft.com/office/drawing/2014/main" id="{9D8EA8B4-145C-428B-9C68-9F69B222AD97}"/>
                    </a:ext>
                  </a:extLst>
                </p:cNvPr>
                <p:cNvPicPr/>
                <p:nvPr/>
              </p:nvPicPr>
              <p:blipFill>
                <a:blip r:embed="rId1135"/>
                <a:stretch>
                  <a:fillRect/>
                </a:stretch>
              </p:blipFill>
              <p:spPr>
                <a:xfrm>
                  <a:off x="3456717" y="241289"/>
                  <a:ext cx="14616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6">
              <p14:nvContentPartPr>
                <p14:cNvPr id="592" name="Ink 591">
                  <a:extLst>
                    <a:ext uri="{FF2B5EF4-FFF2-40B4-BE49-F238E27FC236}">
                      <a16:creationId xmlns:a16="http://schemas.microsoft.com/office/drawing/2014/main" id="{2C48109F-B43A-4114-8DB8-14BE61579AC0}"/>
                    </a:ext>
                  </a:extLst>
                </p14:cNvPr>
                <p14:cNvContentPartPr/>
                <p14:nvPr/>
              </p14:nvContentPartPr>
              <p14:xfrm>
                <a:off x="3744357" y="284489"/>
                <a:ext cx="136080" cy="25200"/>
              </p14:xfrm>
            </p:contentPart>
          </mc:Choice>
          <mc:Fallback xmlns="">
            <p:pic>
              <p:nvPicPr>
                <p:cNvPr id="592" name="Ink 591">
                  <a:extLst>
                    <a:ext uri="{FF2B5EF4-FFF2-40B4-BE49-F238E27FC236}">
                      <a16:creationId xmlns:a16="http://schemas.microsoft.com/office/drawing/2014/main" id="{2C48109F-B43A-4114-8DB8-14BE61579AC0}"/>
                    </a:ext>
                  </a:extLst>
                </p:cNvPr>
                <p:cNvPicPr/>
                <p:nvPr/>
              </p:nvPicPr>
              <p:blipFill>
                <a:blip r:embed="rId1137"/>
                <a:stretch>
                  <a:fillRect/>
                </a:stretch>
              </p:blipFill>
              <p:spPr>
                <a:xfrm>
                  <a:off x="3735717" y="275849"/>
                  <a:ext cx="1537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8">
              <p14:nvContentPartPr>
                <p14:cNvPr id="593" name="Ink 592">
                  <a:extLst>
                    <a:ext uri="{FF2B5EF4-FFF2-40B4-BE49-F238E27FC236}">
                      <a16:creationId xmlns:a16="http://schemas.microsoft.com/office/drawing/2014/main" id="{2861457E-E17B-4D38-A274-69A1380E43C4}"/>
                    </a:ext>
                  </a:extLst>
                </p14:cNvPr>
                <p14:cNvContentPartPr/>
                <p14:nvPr/>
              </p14:nvContentPartPr>
              <p14:xfrm>
                <a:off x="3778197" y="231209"/>
                <a:ext cx="107280" cy="21240"/>
              </p14:xfrm>
            </p:contentPart>
          </mc:Choice>
          <mc:Fallback xmlns="">
            <p:pic>
              <p:nvPicPr>
                <p:cNvPr id="593" name="Ink 592">
                  <a:extLst>
                    <a:ext uri="{FF2B5EF4-FFF2-40B4-BE49-F238E27FC236}">
                      <a16:creationId xmlns:a16="http://schemas.microsoft.com/office/drawing/2014/main" id="{2861457E-E17B-4D38-A274-69A1380E43C4}"/>
                    </a:ext>
                  </a:extLst>
                </p:cNvPr>
                <p:cNvPicPr/>
                <p:nvPr/>
              </p:nvPicPr>
              <p:blipFill>
                <a:blip r:embed="rId1139"/>
                <a:stretch>
                  <a:fillRect/>
                </a:stretch>
              </p:blipFill>
              <p:spPr>
                <a:xfrm>
                  <a:off x="3769557" y="222569"/>
                  <a:ext cx="12492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3" name="Group 602">
            <a:extLst>
              <a:ext uri="{FF2B5EF4-FFF2-40B4-BE49-F238E27FC236}">
                <a16:creationId xmlns:a16="http://schemas.microsoft.com/office/drawing/2014/main" id="{5FEF1A10-144E-4C2F-89B2-9466919965B4}"/>
              </a:ext>
            </a:extLst>
          </p:cNvPr>
          <p:cNvGrpSpPr/>
          <p:nvPr/>
        </p:nvGrpSpPr>
        <p:grpSpPr>
          <a:xfrm>
            <a:off x="4049637" y="166409"/>
            <a:ext cx="420480" cy="375840"/>
            <a:chOff x="4049637" y="166409"/>
            <a:chExt cx="420480" cy="37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0">
              <p14:nvContentPartPr>
                <p14:cNvPr id="595" name="Ink 594">
                  <a:extLst>
                    <a:ext uri="{FF2B5EF4-FFF2-40B4-BE49-F238E27FC236}">
                      <a16:creationId xmlns:a16="http://schemas.microsoft.com/office/drawing/2014/main" id="{146A69FE-547C-4D30-8AC1-ECA154BE8243}"/>
                    </a:ext>
                  </a:extLst>
                </p14:cNvPr>
                <p14:cNvContentPartPr/>
                <p14:nvPr/>
              </p14:nvContentPartPr>
              <p14:xfrm>
                <a:off x="4100397" y="166409"/>
                <a:ext cx="175320" cy="19800"/>
              </p14:xfrm>
            </p:contentPart>
          </mc:Choice>
          <mc:Fallback xmlns="">
            <p:pic>
              <p:nvPicPr>
                <p:cNvPr id="595" name="Ink 594">
                  <a:extLst>
                    <a:ext uri="{FF2B5EF4-FFF2-40B4-BE49-F238E27FC236}">
                      <a16:creationId xmlns:a16="http://schemas.microsoft.com/office/drawing/2014/main" id="{146A69FE-547C-4D30-8AC1-ECA154BE8243}"/>
                    </a:ext>
                  </a:extLst>
                </p:cNvPr>
                <p:cNvPicPr/>
                <p:nvPr/>
              </p:nvPicPr>
              <p:blipFill>
                <a:blip r:embed="rId1141"/>
                <a:stretch>
                  <a:fillRect/>
                </a:stretch>
              </p:blipFill>
              <p:spPr>
                <a:xfrm>
                  <a:off x="4091757" y="157409"/>
                  <a:ext cx="1929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2">
              <p14:nvContentPartPr>
                <p14:cNvPr id="596" name="Ink 595">
                  <a:extLst>
                    <a:ext uri="{FF2B5EF4-FFF2-40B4-BE49-F238E27FC236}">
                      <a16:creationId xmlns:a16="http://schemas.microsoft.com/office/drawing/2014/main" id="{41B4C7CD-8668-4D74-A981-94FC5C72F7DC}"/>
                    </a:ext>
                  </a:extLst>
                </p14:cNvPr>
                <p14:cNvContentPartPr/>
                <p14:nvPr/>
              </p14:nvContentPartPr>
              <p14:xfrm>
                <a:off x="4049637" y="192329"/>
                <a:ext cx="200520" cy="201600"/>
              </p14:xfrm>
            </p:contentPart>
          </mc:Choice>
          <mc:Fallback xmlns="">
            <p:pic>
              <p:nvPicPr>
                <p:cNvPr id="596" name="Ink 595">
                  <a:extLst>
                    <a:ext uri="{FF2B5EF4-FFF2-40B4-BE49-F238E27FC236}">
                      <a16:creationId xmlns:a16="http://schemas.microsoft.com/office/drawing/2014/main" id="{41B4C7CD-8668-4D74-A981-94FC5C72F7DC}"/>
                    </a:ext>
                  </a:extLst>
                </p:cNvPr>
                <p:cNvPicPr/>
                <p:nvPr/>
              </p:nvPicPr>
              <p:blipFill>
                <a:blip r:embed="rId1143"/>
                <a:stretch>
                  <a:fillRect/>
                </a:stretch>
              </p:blipFill>
              <p:spPr>
                <a:xfrm>
                  <a:off x="4040637" y="183329"/>
                  <a:ext cx="2181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4">
              <p14:nvContentPartPr>
                <p14:cNvPr id="598" name="Ink 597">
                  <a:extLst>
                    <a:ext uri="{FF2B5EF4-FFF2-40B4-BE49-F238E27FC236}">
                      <a16:creationId xmlns:a16="http://schemas.microsoft.com/office/drawing/2014/main" id="{E7D7345B-102A-4EA5-8D51-1541EA70D504}"/>
                    </a:ext>
                  </a:extLst>
                </p14:cNvPr>
                <p14:cNvContentPartPr/>
                <p14:nvPr/>
              </p14:nvContentPartPr>
              <p14:xfrm>
                <a:off x="4085637" y="430289"/>
                <a:ext cx="82440" cy="111960"/>
              </p14:xfrm>
            </p:contentPart>
          </mc:Choice>
          <mc:Fallback xmlns="">
            <p:pic>
              <p:nvPicPr>
                <p:cNvPr id="598" name="Ink 597">
                  <a:extLst>
                    <a:ext uri="{FF2B5EF4-FFF2-40B4-BE49-F238E27FC236}">
                      <a16:creationId xmlns:a16="http://schemas.microsoft.com/office/drawing/2014/main" id="{E7D7345B-102A-4EA5-8D51-1541EA70D504}"/>
                    </a:ext>
                  </a:extLst>
                </p:cNvPr>
                <p:cNvPicPr/>
                <p:nvPr/>
              </p:nvPicPr>
              <p:blipFill>
                <a:blip r:embed="rId1145"/>
                <a:stretch>
                  <a:fillRect/>
                </a:stretch>
              </p:blipFill>
              <p:spPr>
                <a:xfrm>
                  <a:off x="4076637" y="421649"/>
                  <a:ext cx="10008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6">
              <p14:nvContentPartPr>
                <p14:cNvPr id="599" name="Ink 598">
                  <a:extLst>
                    <a:ext uri="{FF2B5EF4-FFF2-40B4-BE49-F238E27FC236}">
                      <a16:creationId xmlns:a16="http://schemas.microsoft.com/office/drawing/2014/main" id="{48A31309-BB6C-4B8B-A509-3C75838F36FA}"/>
                    </a:ext>
                  </a:extLst>
                </p14:cNvPr>
                <p14:cNvContentPartPr/>
                <p14:nvPr/>
              </p14:nvContentPartPr>
              <p14:xfrm>
                <a:off x="4197957" y="451529"/>
                <a:ext cx="39960" cy="87840"/>
              </p14:xfrm>
            </p:contentPart>
          </mc:Choice>
          <mc:Fallback xmlns="">
            <p:pic>
              <p:nvPicPr>
                <p:cNvPr id="599" name="Ink 598">
                  <a:extLst>
                    <a:ext uri="{FF2B5EF4-FFF2-40B4-BE49-F238E27FC236}">
                      <a16:creationId xmlns:a16="http://schemas.microsoft.com/office/drawing/2014/main" id="{48A31309-BB6C-4B8B-A509-3C75838F36FA}"/>
                    </a:ext>
                  </a:extLst>
                </p:cNvPr>
                <p:cNvPicPr/>
                <p:nvPr/>
              </p:nvPicPr>
              <p:blipFill>
                <a:blip r:embed="rId1147"/>
                <a:stretch>
                  <a:fillRect/>
                </a:stretch>
              </p:blipFill>
              <p:spPr>
                <a:xfrm>
                  <a:off x="4188957" y="442529"/>
                  <a:ext cx="576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8">
              <p14:nvContentPartPr>
                <p14:cNvPr id="600" name="Ink 599">
                  <a:extLst>
                    <a:ext uri="{FF2B5EF4-FFF2-40B4-BE49-F238E27FC236}">
                      <a16:creationId xmlns:a16="http://schemas.microsoft.com/office/drawing/2014/main" id="{DE7E6435-C907-4CEE-A41B-B3286D9D784F}"/>
                    </a:ext>
                  </a:extLst>
                </p14:cNvPr>
                <p14:cNvContentPartPr/>
                <p14:nvPr/>
              </p14:nvContentPartPr>
              <p14:xfrm>
                <a:off x="4355277" y="230129"/>
                <a:ext cx="98640" cy="136800"/>
              </p14:xfrm>
            </p:contentPart>
          </mc:Choice>
          <mc:Fallback xmlns="">
            <p:pic>
              <p:nvPicPr>
                <p:cNvPr id="600" name="Ink 599">
                  <a:extLst>
                    <a:ext uri="{FF2B5EF4-FFF2-40B4-BE49-F238E27FC236}">
                      <a16:creationId xmlns:a16="http://schemas.microsoft.com/office/drawing/2014/main" id="{DE7E6435-C907-4CEE-A41B-B3286D9D784F}"/>
                    </a:ext>
                  </a:extLst>
                </p:cNvPr>
                <p:cNvPicPr/>
                <p:nvPr/>
              </p:nvPicPr>
              <p:blipFill>
                <a:blip r:embed="rId1149"/>
                <a:stretch>
                  <a:fillRect/>
                </a:stretch>
              </p:blipFill>
              <p:spPr>
                <a:xfrm>
                  <a:off x="4346277" y="221489"/>
                  <a:ext cx="1162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0">
              <p14:nvContentPartPr>
                <p14:cNvPr id="601" name="Ink 600">
                  <a:extLst>
                    <a:ext uri="{FF2B5EF4-FFF2-40B4-BE49-F238E27FC236}">
                      <a16:creationId xmlns:a16="http://schemas.microsoft.com/office/drawing/2014/main" id="{11F3E382-3408-432D-A59B-1B657F5265F3}"/>
                    </a:ext>
                  </a:extLst>
                </p14:cNvPr>
                <p14:cNvContentPartPr/>
                <p14:nvPr/>
              </p14:nvContentPartPr>
              <p14:xfrm>
                <a:off x="4363197" y="195929"/>
                <a:ext cx="106920" cy="11880"/>
              </p14:xfrm>
            </p:contentPart>
          </mc:Choice>
          <mc:Fallback xmlns="">
            <p:pic>
              <p:nvPicPr>
                <p:cNvPr id="601" name="Ink 600">
                  <a:extLst>
                    <a:ext uri="{FF2B5EF4-FFF2-40B4-BE49-F238E27FC236}">
                      <a16:creationId xmlns:a16="http://schemas.microsoft.com/office/drawing/2014/main" id="{11F3E382-3408-432D-A59B-1B657F5265F3}"/>
                    </a:ext>
                  </a:extLst>
                </p:cNvPr>
                <p:cNvPicPr/>
                <p:nvPr/>
              </p:nvPicPr>
              <p:blipFill>
                <a:blip r:embed="rId1151"/>
                <a:stretch>
                  <a:fillRect/>
                </a:stretch>
              </p:blipFill>
              <p:spPr>
                <a:xfrm>
                  <a:off x="4354197" y="186929"/>
                  <a:ext cx="1245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2">
              <p14:nvContentPartPr>
                <p14:cNvPr id="602" name="Ink 601">
                  <a:extLst>
                    <a:ext uri="{FF2B5EF4-FFF2-40B4-BE49-F238E27FC236}">
                      <a16:creationId xmlns:a16="http://schemas.microsoft.com/office/drawing/2014/main" id="{43D4874B-81BB-4EAE-8FA0-299C7ADFB183}"/>
                    </a:ext>
                  </a:extLst>
                </p14:cNvPr>
                <p14:cNvContentPartPr/>
                <p14:nvPr/>
              </p14:nvContentPartPr>
              <p14:xfrm>
                <a:off x="4382277" y="245609"/>
                <a:ext cx="75600" cy="7920"/>
              </p14:xfrm>
            </p:contentPart>
          </mc:Choice>
          <mc:Fallback xmlns="">
            <p:pic>
              <p:nvPicPr>
                <p:cNvPr id="602" name="Ink 601">
                  <a:extLst>
                    <a:ext uri="{FF2B5EF4-FFF2-40B4-BE49-F238E27FC236}">
                      <a16:creationId xmlns:a16="http://schemas.microsoft.com/office/drawing/2014/main" id="{43D4874B-81BB-4EAE-8FA0-299C7ADFB183}"/>
                    </a:ext>
                  </a:extLst>
                </p:cNvPr>
                <p:cNvPicPr/>
                <p:nvPr/>
              </p:nvPicPr>
              <p:blipFill>
                <a:blip r:embed="rId1153"/>
                <a:stretch>
                  <a:fillRect/>
                </a:stretch>
              </p:blipFill>
              <p:spPr>
                <a:xfrm>
                  <a:off x="4373277" y="236609"/>
                  <a:ext cx="93240" cy="2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54">
            <p14:nvContentPartPr>
              <p14:cNvPr id="604" name="Ink 603">
                <a:extLst>
                  <a:ext uri="{FF2B5EF4-FFF2-40B4-BE49-F238E27FC236}">
                    <a16:creationId xmlns:a16="http://schemas.microsoft.com/office/drawing/2014/main" id="{639AD1DD-0A9A-4AD1-980D-EAD313261DB9}"/>
                  </a:ext>
                </a:extLst>
              </p14:cNvPr>
              <p14:cNvContentPartPr/>
              <p14:nvPr/>
            </p14:nvContentPartPr>
            <p14:xfrm>
              <a:off x="583557" y="642329"/>
              <a:ext cx="81000" cy="3240"/>
            </p14:xfrm>
          </p:contentPart>
        </mc:Choice>
        <mc:Fallback xmlns="">
          <p:pic>
            <p:nvPicPr>
              <p:cNvPr id="604" name="Ink 603">
                <a:extLst>
                  <a:ext uri="{FF2B5EF4-FFF2-40B4-BE49-F238E27FC236}">
                    <a16:creationId xmlns:a16="http://schemas.microsoft.com/office/drawing/2014/main" id="{639AD1DD-0A9A-4AD1-980D-EAD313261DB9}"/>
                  </a:ext>
                </a:extLst>
              </p:cNvPr>
              <p:cNvPicPr/>
              <p:nvPr/>
            </p:nvPicPr>
            <p:blipFill>
              <a:blip r:embed="rId1155"/>
              <a:stretch>
                <a:fillRect/>
              </a:stretch>
            </p:blipFill>
            <p:spPr>
              <a:xfrm>
                <a:off x="574917" y="633329"/>
                <a:ext cx="9864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619" name="Group 618">
            <a:extLst>
              <a:ext uri="{FF2B5EF4-FFF2-40B4-BE49-F238E27FC236}">
                <a16:creationId xmlns:a16="http://schemas.microsoft.com/office/drawing/2014/main" id="{00F3EB85-5879-4FFE-823D-3D64147F49B1}"/>
              </a:ext>
            </a:extLst>
          </p:cNvPr>
          <p:cNvGrpSpPr/>
          <p:nvPr/>
        </p:nvGrpSpPr>
        <p:grpSpPr>
          <a:xfrm>
            <a:off x="886677" y="574649"/>
            <a:ext cx="589320" cy="219600"/>
            <a:chOff x="886677" y="574649"/>
            <a:chExt cx="58932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6">
              <p14:nvContentPartPr>
                <p14:cNvPr id="605" name="Ink 604">
                  <a:extLst>
                    <a:ext uri="{FF2B5EF4-FFF2-40B4-BE49-F238E27FC236}">
                      <a16:creationId xmlns:a16="http://schemas.microsoft.com/office/drawing/2014/main" id="{C2E5B8F7-B836-4D47-9456-F0BF5DA4711E}"/>
                    </a:ext>
                  </a:extLst>
                </p14:cNvPr>
                <p14:cNvContentPartPr/>
                <p14:nvPr/>
              </p14:nvContentPartPr>
              <p14:xfrm>
                <a:off x="886677" y="624329"/>
                <a:ext cx="17640" cy="104040"/>
              </p14:xfrm>
            </p:contentPart>
          </mc:Choice>
          <mc:Fallback xmlns="">
            <p:pic>
              <p:nvPicPr>
                <p:cNvPr id="605" name="Ink 604">
                  <a:extLst>
                    <a:ext uri="{FF2B5EF4-FFF2-40B4-BE49-F238E27FC236}">
                      <a16:creationId xmlns:a16="http://schemas.microsoft.com/office/drawing/2014/main" id="{C2E5B8F7-B836-4D47-9456-F0BF5DA4711E}"/>
                    </a:ext>
                  </a:extLst>
                </p:cNvPr>
                <p:cNvPicPr/>
                <p:nvPr/>
              </p:nvPicPr>
              <p:blipFill>
                <a:blip r:embed="rId1157"/>
                <a:stretch>
                  <a:fillRect/>
                </a:stretch>
              </p:blipFill>
              <p:spPr>
                <a:xfrm>
                  <a:off x="877677" y="615689"/>
                  <a:ext cx="352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8">
              <p14:nvContentPartPr>
                <p14:cNvPr id="606" name="Ink 605">
                  <a:extLst>
                    <a:ext uri="{FF2B5EF4-FFF2-40B4-BE49-F238E27FC236}">
                      <a16:creationId xmlns:a16="http://schemas.microsoft.com/office/drawing/2014/main" id="{BC335B78-933F-4861-9DE2-85A9E6EA4B1A}"/>
                    </a:ext>
                  </a:extLst>
                </p14:cNvPr>
                <p14:cNvContentPartPr/>
                <p14:nvPr/>
              </p14:nvContentPartPr>
              <p14:xfrm>
                <a:off x="888477" y="574649"/>
                <a:ext cx="93240" cy="145440"/>
              </p14:xfrm>
            </p:contentPart>
          </mc:Choice>
          <mc:Fallback xmlns="">
            <p:pic>
              <p:nvPicPr>
                <p:cNvPr id="606" name="Ink 605">
                  <a:extLst>
                    <a:ext uri="{FF2B5EF4-FFF2-40B4-BE49-F238E27FC236}">
                      <a16:creationId xmlns:a16="http://schemas.microsoft.com/office/drawing/2014/main" id="{BC335B78-933F-4861-9DE2-85A9E6EA4B1A}"/>
                    </a:ext>
                  </a:extLst>
                </p:cNvPr>
                <p:cNvPicPr/>
                <p:nvPr/>
              </p:nvPicPr>
              <p:blipFill>
                <a:blip r:embed="rId1159"/>
                <a:stretch>
                  <a:fillRect/>
                </a:stretch>
              </p:blipFill>
              <p:spPr>
                <a:xfrm>
                  <a:off x="879477" y="565649"/>
                  <a:ext cx="1108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0">
              <p14:nvContentPartPr>
                <p14:cNvPr id="607" name="Ink 606">
                  <a:extLst>
                    <a:ext uri="{FF2B5EF4-FFF2-40B4-BE49-F238E27FC236}">
                      <a16:creationId xmlns:a16="http://schemas.microsoft.com/office/drawing/2014/main" id="{AFF08DDC-1163-4D6A-AC46-9EC246731E97}"/>
                    </a:ext>
                  </a:extLst>
                </p14:cNvPr>
                <p14:cNvContentPartPr/>
                <p14:nvPr/>
              </p14:nvContentPartPr>
              <p14:xfrm>
                <a:off x="1032837" y="657449"/>
                <a:ext cx="31320" cy="107280"/>
              </p14:xfrm>
            </p:contentPart>
          </mc:Choice>
          <mc:Fallback xmlns="">
            <p:pic>
              <p:nvPicPr>
                <p:cNvPr id="607" name="Ink 606">
                  <a:extLst>
                    <a:ext uri="{FF2B5EF4-FFF2-40B4-BE49-F238E27FC236}">
                      <a16:creationId xmlns:a16="http://schemas.microsoft.com/office/drawing/2014/main" id="{AFF08DDC-1163-4D6A-AC46-9EC246731E97}"/>
                    </a:ext>
                  </a:extLst>
                </p:cNvPr>
                <p:cNvPicPr/>
                <p:nvPr/>
              </p:nvPicPr>
              <p:blipFill>
                <a:blip r:embed="rId1161"/>
                <a:stretch>
                  <a:fillRect/>
                </a:stretch>
              </p:blipFill>
              <p:spPr>
                <a:xfrm>
                  <a:off x="1024197" y="648809"/>
                  <a:ext cx="4896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2">
              <p14:nvContentPartPr>
                <p14:cNvPr id="608" name="Ink 607">
                  <a:extLst>
                    <a:ext uri="{FF2B5EF4-FFF2-40B4-BE49-F238E27FC236}">
                      <a16:creationId xmlns:a16="http://schemas.microsoft.com/office/drawing/2014/main" id="{3547AB69-D445-4C25-B73B-BC87CBB32200}"/>
                    </a:ext>
                  </a:extLst>
                </p14:cNvPr>
                <p14:cNvContentPartPr/>
                <p14:nvPr/>
              </p14:nvContentPartPr>
              <p14:xfrm>
                <a:off x="1099797" y="661049"/>
                <a:ext cx="59400" cy="97920"/>
              </p14:xfrm>
            </p:contentPart>
          </mc:Choice>
          <mc:Fallback xmlns="">
            <p:pic>
              <p:nvPicPr>
                <p:cNvPr id="608" name="Ink 607">
                  <a:extLst>
                    <a:ext uri="{FF2B5EF4-FFF2-40B4-BE49-F238E27FC236}">
                      <a16:creationId xmlns:a16="http://schemas.microsoft.com/office/drawing/2014/main" id="{3547AB69-D445-4C25-B73B-BC87CBB32200}"/>
                    </a:ext>
                  </a:extLst>
                </p:cNvPr>
                <p:cNvPicPr/>
                <p:nvPr/>
              </p:nvPicPr>
              <p:blipFill>
                <a:blip r:embed="rId1163"/>
                <a:stretch>
                  <a:fillRect/>
                </a:stretch>
              </p:blipFill>
              <p:spPr>
                <a:xfrm>
                  <a:off x="1090797" y="652409"/>
                  <a:ext cx="770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4">
              <p14:nvContentPartPr>
                <p14:cNvPr id="609" name="Ink 608">
                  <a:extLst>
                    <a:ext uri="{FF2B5EF4-FFF2-40B4-BE49-F238E27FC236}">
                      <a16:creationId xmlns:a16="http://schemas.microsoft.com/office/drawing/2014/main" id="{84CC015C-ADA6-4A41-BE38-43E4E7F58F1C}"/>
                    </a:ext>
                  </a:extLst>
                </p14:cNvPr>
                <p14:cNvContentPartPr/>
                <p14:nvPr/>
              </p14:nvContentPartPr>
              <p14:xfrm>
                <a:off x="1270077" y="635489"/>
                <a:ext cx="14040" cy="87120"/>
              </p14:xfrm>
            </p:contentPart>
          </mc:Choice>
          <mc:Fallback xmlns="">
            <p:pic>
              <p:nvPicPr>
                <p:cNvPr id="609" name="Ink 608">
                  <a:extLst>
                    <a:ext uri="{FF2B5EF4-FFF2-40B4-BE49-F238E27FC236}">
                      <a16:creationId xmlns:a16="http://schemas.microsoft.com/office/drawing/2014/main" id="{84CC015C-ADA6-4A41-BE38-43E4E7F58F1C}"/>
                    </a:ext>
                  </a:extLst>
                </p:cNvPr>
                <p:cNvPicPr/>
                <p:nvPr/>
              </p:nvPicPr>
              <p:blipFill>
                <a:blip r:embed="rId1165"/>
                <a:stretch>
                  <a:fillRect/>
                </a:stretch>
              </p:blipFill>
              <p:spPr>
                <a:xfrm>
                  <a:off x="1261437" y="626849"/>
                  <a:ext cx="3168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6">
              <p14:nvContentPartPr>
                <p14:cNvPr id="610" name="Ink 609">
                  <a:extLst>
                    <a:ext uri="{FF2B5EF4-FFF2-40B4-BE49-F238E27FC236}">
                      <a16:creationId xmlns:a16="http://schemas.microsoft.com/office/drawing/2014/main" id="{C0194AF5-4780-404D-B240-7CCECAB41943}"/>
                    </a:ext>
                  </a:extLst>
                </p14:cNvPr>
                <p14:cNvContentPartPr/>
                <p14:nvPr/>
              </p14:nvContentPartPr>
              <p14:xfrm>
                <a:off x="1230117" y="729809"/>
                <a:ext cx="82080" cy="24120"/>
              </p14:xfrm>
            </p:contentPart>
          </mc:Choice>
          <mc:Fallback xmlns="">
            <p:pic>
              <p:nvPicPr>
                <p:cNvPr id="610" name="Ink 609">
                  <a:extLst>
                    <a:ext uri="{FF2B5EF4-FFF2-40B4-BE49-F238E27FC236}">
                      <a16:creationId xmlns:a16="http://schemas.microsoft.com/office/drawing/2014/main" id="{C0194AF5-4780-404D-B240-7CCECAB41943}"/>
                    </a:ext>
                  </a:extLst>
                </p:cNvPr>
                <p:cNvPicPr/>
                <p:nvPr/>
              </p:nvPicPr>
              <p:blipFill>
                <a:blip r:embed="rId1167"/>
                <a:stretch>
                  <a:fillRect/>
                </a:stretch>
              </p:blipFill>
              <p:spPr>
                <a:xfrm>
                  <a:off x="1221117" y="721169"/>
                  <a:ext cx="997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8">
              <p14:nvContentPartPr>
                <p14:cNvPr id="611" name="Ink 610">
                  <a:extLst>
                    <a:ext uri="{FF2B5EF4-FFF2-40B4-BE49-F238E27FC236}">
                      <a16:creationId xmlns:a16="http://schemas.microsoft.com/office/drawing/2014/main" id="{251B4ECD-F873-47A0-B8D8-06C5EAF9386B}"/>
                    </a:ext>
                  </a:extLst>
                </p14:cNvPr>
                <p14:cNvContentPartPr/>
                <p14:nvPr/>
              </p14:nvContentPartPr>
              <p14:xfrm>
                <a:off x="1231917" y="610289"/>
                <a:ext cx="113760" cy="24480"/>
              </p14:xfrm>
            </p:contentPart>
          </mc:Choice>
          <mc:Fallback xmlns="">
            <p:pic>
              <p:nvPicPr>
                <p:cNvPr id="611" name="Ink 610">
                  <a:extLst>
                    <a:ext uri="{FF2B5EF4-FFF2-40B4-BE49-F238E27FC236}">
                      <a16:creationId xmlns:a16="http://schemas.microsoft.com/office/drawing/2014/main" id="{251B4ECD-F873-47A0-B8D8-06C5EAF9386B}"/>
                    </a:ext>
                  </a:extLst>
                </p:cNvPr>
                <p:cNvPicPr/>
                <p:nvPr/>
              </p:nvPicPr>
              <p:blipFill>
                <a:blip r:embed="rId1169"/>
                <a:stretch>
                  <a:fillRect/>
                </a:stretch>
              </p:blipFill>
              <p:spPr>
                <a:xfrm>
                  <a:off x="1223277" y="601649"/>
                  <a:ext cx="1314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0">
              <p14:nvContentPartPr>
                <p14:cNvPr id="613" name="Ink 612">
                  <a:extLst>
                    <a:ext uri="{FF2B5EF4-FFF2-40B4-BE49-F238E27FC236}">
                      <a16:creationId xmlns:a16="http://schemas.microsoft.com/office/drawing/2014/main" id="{188E5998-E6D8-43A5-AA5C-3A002272735D}"/>
                    </a:ext>
                  </a:extLst>
                </p14:cNvPr>
                <p14:cNvContentPartPr/>
                <p14:nvPr/>
              </p14:nvContentPartPr>
              <p14:xfrm>
                <a:off x="1410117" y="706769"/>
                <a:ext cx="10440" cy="69480"/>
              </p14:xfrm>
            </p:contentPart>
          </mc:Choice>
          <mc:Fallback xmlns="">
            <p:pic>
              <p:nvPicPr>
                <p:cNvPr id="613" name="Ink 612">
                  <a:extLst>
                    <a:ext uri="{FF2B5EF4-FFF2-40B4-BE49-F238E27FC236}">
                      <a16:creationId xmlns:a16="http://schemas.microsoft.com/office/drawing/2014/main" id="{188E5998-E6D8-43A5-AA5C-3A002272735D}"/>
                    </a:ext>
                  </a:extLst>
                </p:cNvPr>
                <p:cNvPicPr/>
                <p:nvPr/>
              </p:nvPicPr>
              <p:blipFill>
                <a:blip r:embed="rId1171"/>
                <a:stretch>
                  <a:fillRect/>
                </a:stretch>
              </p:blipFill>
              <p:spPr>
                <a:xfrm>
                  <a:off x="1401117" y="697769"/>
                  <a:ext cx="2808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2">
              <p14:nvContentPartPr>
                <p14:cNvPr id="614" name="Ink 613">
                  <a:extLst>
                    <a:ext uri="{FF2B5EF4-FFF2-40B4-BE49-F238E27FC236}">
                      <a16:creationId xmlns:a16="http://schemas.microsoft.com/office/drawing/2014/main" id="{A1752942-D76D-4F36-A632-F50F4718CB3A}"/>
                    </a:ext>
                  </a:extLst>
                </p14:cNvPr>
                <p14:cNvContentPartPr/>
                <p14:nvPr/>
              </p14:nvContentPartPr>
              <p14:xfrm>
                <a:off x="1381677" y="793889"/>
                <a:ext cx="53280" cy="360"/>
              </p14:xfrm>
            </p:contentPart>
          </mc:Choice>
          <mc:Fallback xmlns="">
            <p:pic>
              <p:nvPicPr>
                <p:cNvPr id="614" name="Ink 613">
                  <a:extLst>
                    <a:ext uri="{FF2B5EF4-FFF2-40B4-BE49-F238E27FC236}">
                      <a16:creationId xmlns:a16="http://schemas.microsoft.com/office/drawing/2014/main" id="{A1752942-D76D-4F36-A632-F50F4718CB3A}"/>
                    </a:ext>
                  </a:extLst>
                </p:cNvPr>
                <p:cNvPicPr/>
                <p:nvPr/>
              </p:nvPicPr>
              <p:blipFill>
                <a:blip r:embed="rId1173"/>
                <a:stretch>
                  <a:fillRect/>
                </a:stretch>
              </p:blipFill>
              <p:spPr>
                <a:xfrm>
                  <a:off x="1372677" y="784889"/>
                  <a:ext cx="7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4">
              <p14:nvContentPartPr>
                <p14:cNvPr id="615" name="Ink 614">
                  <a:extLst>
                    <a:ext uri="{FF2B5EF4-FFF2-40B4-BE49-F238E27FC236}">
                      <a16:creationId xmlns:a16="http://schemas.microsoft.com/office/drawing/2014/main" id="{09C6A367-8F8E-479B-964D-8AC00A5430CA}"/>
                    </a:ext>
                  </a:extLst>
                </p14:cNvPr>
                <p14:cNvContentPartPr/>
                <p14:nvPr/>
              </p14:nvContentPartPr>
              <p14:xfrm>
                <a:off x="1409037" y="665009"/>
                <a:ext cx="66960" cy="11880"/>
              </p14:xfrm>
            </p:contentPart>
          </mc:Choice>
          <mc:Fallback xmlns="">
            <p:pic>
              <p:nvPicPr>
                <p:cNvPr id="615" name="Ink 614">
                  <a:extLst>
                    <a:ext uri="{FF2B5EF4-FFF2-40B4-BE49-F238E27FC236}">
                      <a16:creationId xmlns:a16="http://schemas.microsoft.com/office/drawing/2014/main" id="{09C6A367-8F8E-479B-964D-8AC00A5430CA}"/>
                    </a:ext>
                  </a:extLst>
                </p:cNvPr>
                <p:cNvPicPr/>
                <p:nvPr/>
              </p:nvPicPr>
              <p:blipFill>
                <a:blip r:embed="rId1175"/>
                <a:stretch>
                  <a:fillRect/>
                </a:stretch>
              </p:blipFill>
              <p:spPr>
                <a:xfrm>
                  <a:off x="1400397" y="656369"/>
                  <a:ext cx="8460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8" name="Group 617">
            <a:extLst>
              <a:ext uri="{FF2B5EF4-FFF2-40B4-BE49-F238E27FC236}">
                <a16:creationId xmlns:a16="http://schemas.microsoft.com/office/drawing/2014/main" id="{F60AD0DB-A6C6-4165-987B-1299DE1FC6DD}"/>
              </a:ext>
            </a:extLst>
          </p:cNvPr>
          <p:cNvGrpSpPr/>
          <p:nvPr/>
        </p:nvGrpSpPr>
        <p:grpSpPr>
          <a:xfrm>
            <a:off x="1622877" y="659249"/>
            <a:ext cx="104400" cy="69120"/>
            <a:chOff x="1622877" y="659249"/>
            <a:chExt cx="104400" cy="6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6">
              <p14:nvContentPartPr>
                <p14:cNvPr id="616" name="Ink 615">
                  <a:extLst>
                    <a:ext uri="{FF2B5EF4-FFF2-40B4-BE49-F238E27FC236}">
                      <a16:creationId xmlns:a16="http://schemas.microsoft.com/office/drawing/2014/main" id="{95AE8E51-B55B-44B9-A953-6EA8895BE3B4}"/>
                    </a:ext>
                  </a:extLst>
                </p14:cNvPr>
                <p14:cNvContentPartPr/>
                <p14:nvPr/>
              </p14:nvContentPartPr>
              <p14:xfrm>
                <a:off x="1655997" y="659249"/>
                <a:ext cx="11520" cy="69120"/>
              </p14:xfrm>
            </p:contentPart>
          </mc:Choice>
          <mc:Fallback xmlns="">
            <p:pic>
              <p:nvPicPr>
                <p:cNvPr id="616" name="Ink 615">
                  <a:extLst>
                    <a:ext uri="{FF2B5EF4-FFF2-40B4-BE49-F238E27FC236}">
                      <a16:creationId xmlns:a16="http://schemas.microsoft.com/office/drawing/2014/main" id="{95AE8E51-B55B-44B9-A953-6EA8895BE3B4}"/>
                    </a:ext>
                  </a:extLst>
                </p:cNvPr>
                <p:cNvPicPr/>
                <p:nvPr/>
              </p:nvPicPr>
              <p:blipFill>
                <a:blip r:embed="rId1177"/>
                <a:stretch>
                  <a:fillRect/>
                </a:stretch>
              </p:blipFill>
              <p:spPr>
                <a:xfrm>
                  <a:off x="1646997" y="650609"/>
                  <a:ext cx="2916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8">
              <p14:nvContentPartPr>
                <p14:cNvPr id="617" name="Ink 616">
                  <a:extLst>
                    <a:ext uri="{FF2B5EF4-FFF2-40B4-BE49-F238E27FC236}">
                      <a16:creationId xmlns:a16="http://schemas.microsoft.com/office/drawing/2014/main" id="{25C39601-D85E-4E75-9610-93D26B6EA3D3}"/>
                    </a:ext>
                  </a:extLst>
                </p14:cNvPr>
                <p14:cNvContentPartPr/>
                <p14:nvPr/>
              </p14:nvContentPartPr>
              <p14:xfrm>
                <a:off x="1622877" y="659249"/>
                <a:ext cx="104400" cy="45720"/>
              </p14:xfrm>
            </p:contentPart>
          </mc:Choice>
          <mc:Fallback xmlns="">
            <p:pic>
              <p:nvPicPr>
                <p:cNvPr id="617" name="Ink 616">
                  <a:extLst>
                    <a:ext uri="{FF2B5EF4-FFF2-40B4-BE49-F238E27FC236}">
                      <a16:creationId xmlns:a16="http://schemas.microsoft.com/office/drawing/2014/main" id="{25C39601-D85E-4E75-9610-93D26B6EA3D3}"/>
                    </a:ext>
                  </a:extLst>
                </p:cNvPr>
                <p:cNvPicPr/>
                <p:nvPr/>
              </p:nvPicPr>
              <p:blipFill>
                <a:blip r:embed="rId1179"/>
                <a:stretch>
                  <a:fillRect/>
                </a:stretch>
              </p:blipFill>
              <p:spPr>
                <a:xfrm>
                  <a:off x="1614237" y="650609"/>
                  <a:ext cx="122040" cy="6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7213EBEF-6069-4A89-86B1-09972DE74CF7}"/>
              </a:ext>
            </a:extLst>
          </p:cNvPr>
          <p:cNvGrpSpPr/>
          <p:nvPr/>
        </p:nvGrpSpPr>
        <p:grpSpPr>
          <a:xfrm>
            <a:off x="1917717" y="590849"/>
            <a:ext cx="743040" cy="229320"/>
            <a:chOff x="1917717" y="590849"/>
            <a:chExt cx="743040" cy="22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0">
              <p14:nvContentPartPr>
                <p14:cNvPr id="620" name="Ink 619">
                  <a:extLst>
                    <a:ext uri="{FF2B5EF4-FFF2-40B4-BE49-F238E27FC236}">
                      <a16:creationId xmlns:a16="http://schemas.microsoft.com/office/drawing/2014/main" id="{6927E89F-8588-4336-8B7B-547CC9FD4AA1}"/>
                    </a:ext>
                  </a:extLst>
                </p14:cNvPr>
                <p14:cNvContentPartPr/>
                <p14:nvPr/>
              </p14:nvContentPartPr>
              <p14:xfrm>
                <a:off x="1917717" y="613529"/>
                <a:ext cx="24840" cy="168120"/>
              </p14:xfrm>
            </p:contentPart>
          </mc:Choice>
          <mc:Fallback xmlns="">
            <p:pic>
              <p:nvPicPr>
                <p:cNvPr id="620" name="Ink 619">
                  <a:extLst>
                    <a:ext uri="{FF2B5EF4-FFF2-40B4-BE49-F238E27FC236}">
                      <a16:creationId xmlns:a16="http://schemas.microsoft.com/office/drawing/2014/main" id="{6927E89F-8588-4336-8B7B-547CC9FD4AA1}"/>
                    </a:ext>
                  </a:extLst>
                </p:cNvPr>
                <p:cNvPicPr/>
                <p:nvPr/>
              </p:nvPicPr>
              <p:blipFill>
                <a:blip r:embed="rId1181"/>
                <a:stretch>
                  <a:fillRect/>
                </a:stretch>
              </p:blipFill>
              <p:spPr>
                <a:xfrm>
                  <a:off x="1908717" y="604889"/>
                  <a:ext cx="424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2">
              <p14:nvContentPartPr>
                <p14:cNvPr id="621" name="Ink 620">
                  <a:extLst>
                    <a:ext uri="{FF2B5EF4-FFF2-40B4-BE49-F238E27FC236}">
                      <a16:creationId xmlns:a16="http://schemas.microsoft.com/office/drawing/2014/main" id="{6D636FB1-AF06-45A9-AFCF-FEB208621F9C}"/>
                    </a:ext>
                  </a:extLst>
                </p14:cNvPr>
                <p14:cNvContentPartPr/>
                <p14:nvPr/>
              </p14:nvContentPartPr>
              <p14:xfrm>
                <a:off x="1923117" y="612089"/>
                <a:ext cx="118080" cy="160920"/>
              </p14:xfrm>
            </p:contentPart>
          </mc:Choice>
          <mc:Fallback xmlns="">
            <p:pic>
              <p:nvPicPr>
                <p:cNvPr id="621" name="Ink 620">
                  <a:extLst>
                    <a:ext uri="{FF2B5EF4-FFF2-40B4-BE49-F238E27FC236}">
                      <a16:creationId xmlns:a16="http://schemas.microsoft.com/office/drawing/2014/main" id="{6D636FB1-AF06-45A9-AFCF-FEB208621F9C}"/>
                    </a:ext>
                  </a:extLst>
                </p:cNvPr>
                <p:cNvPicPr/>
                <p:nvPr/>
              </p:nvPicPr>
              <p:blipFill>
                <a:blip r:embed="rId1183"/>
                <a:stretch>
                  <a:fillRect/>
                </a:stretch>
              </p:blipFill>
              <p:spPr>
                <a:xfrm>
                  <a:off x="1914117" y="603449"/>
                  <a:ext cx="1357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4">
              <p14:nvContentPartPr>
                <p14:cNvPr id="622" name="Ink 621">
                  <a:extLst>
                    <a:ext uri="{FF2B5EF4-FFF2-40B4-BE49-F238E27FC236}">
                      <a16:creationId xmlns:a16="http://schemas.microsoft.com/office/drawing/2014/main" id="{CDEEE585-A2B3-48AE-AA73-021FE50E5A47}"/>
                    </a:ext>
                  </a:extLst>
                </p14:cNvPr>
                <p14:cNvContentPartPr/>
                <p14:nvPr/>
              </p14:nvContentPartPr>
              <p14:xfrm>
                <a:off x="2066037" y="742049"/>
                <a:ext cx="82080" cy="78120"/>
              </p14:xfrm>
            </p:contentPart>
          </mc:Choice>
          <mc:Fallback xmlns="">
            <p:pic>
              <p:nvPicPr>
                <p:cNvPr id="622" name="Ink 621">
                  <a:extLst>
                    <a:ext uri="{FF2B5EF4-FFF2-40B4-BE49-F238E27FC236}">
                      <a16:creationId xmlns:a16="http://schemas.microsoft.com/office/drawing/2014/main" id="{CDEEE585-A2B3-48AE-AA73-021FE50E5A47}"/>
                    </a:ext>
                  </a:extLst>
                </p:cNvPr>
                <p:cNvPicPr/>
                <p:nvPr/>
              </p:nvPicPr>
              <p:blipFill>
                <a:blip r:embed="rId1185"/>
                <a:stretch>
                  <a:fillRect/>
                </a:stretch>
              </p:blipFill>
              <p:spPr>
                <a:xfrm>
                  <a:off x="2057037" y="733049"/>
                  <a:ext cx="9972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6">
              <p14:nvContentPartPr>
                <p14:cNvPr id="623" name="Ink 622">
                  <a:extLst>
                    <a:ext uri="{FF2B5EF4-FFF2-40B4-BE49-F238E27FC236}">
                      <a16:creationId xmlns:a16="http://schemas.microsoft.com/office/drawing/2014/main" id="{7ADA0EBB-E03E-4633-8945-B54E585FCBAD}"/>
                    </a:ext>
                  </a:extLst>
                </p14:cNvPr>
                <p14:cNvContentPartPr/>
                <p14:nvPr/>
              </p14:nvContentPartPr>
              <p14:xfrm>
                <a:off x="2176197" y="729089"/>
                <a:ext cx="72360" cy="72720"/>
              </p14:xfrm>
            </p:contentPart>
          </mc:Choice>
          <mc:Fallback xmlns="">
            <p:pic>
              <p:nvPicPr>
                <p:cNvPr id="623" name="Ink 622">
                  <a:extLst>
                    <a:ext uri="{FF2B5EF4-FFF2-40B4-BE49-F238E27FC236}">
                      <a16:creationId xmlns:a16="http://schemas.microsoft.com/office/drawing/2014/main" id="{7ADA0EBB-E03E-4633-8945-B54E585FCBAD}"/>
                    </a:ext>
                  </a:extLst>
                </p:cNvPr>
                <p:cNvPicPr/>
                <p:nvPr/>
              </p:nvPicPr>
              <p:blipFill>
                <a:blip r:embed="rId1187"/>
                <a:stretch>
                  <a:fillRect/>
                </a:stretch>
              </p:blipFill>
              <p:spPr>
                <a:xfrm>
                  <a:off x="2167197" y="720449"/>
                  <a:ext cx="9000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8">
              <p14:nvContentPartPr>
                <p14:cNvPr id="624" name="Ink 623">
                  <a:extLst>
                    <a:ext uri="{FF2B5EF4-FFF2-40B4-BE49-F238E27FC236}">
                      <a16:creationId xmlns:a16="http://schemas.microsoft.com/office/drawing/2014/main" id="{197306C1-8E92-462B-866E-5C62AC326A1F}"/>
                    </a:ext>
                  </a:extLst>
                </p14:cNvPr>
                <p14:cNvContentPartPr/>
                <p14:nvPr/>
              </p14:nvContentPartPr>
              <p14:xfrm>
                <a:off x="2426397" y="607049"/>
                <a:ext cx="15120" cy="117720"/>
              </p14:xfrm>
            </p:contentPart>
          </mc:Choice>
          <mc:Fallback xmlns="">
            <p:pic>
              <p:nvPicPr>
                <p:cNvPr id="624" name="Ink 623">
                  <a:extLst>
                    <a:ext uri="{FF2B5EF4-FFF2-40B4-BE49-F238E27FC236}">
                      <a16:creationId xmlns:a16="http://schemas.microsoft.com/office/drawing/2014/main" id="{197306C1-8E92-462B-866E-5C62AC326A1F}"/>
                    </a:ext>
                  </a:extLst>
                </p:cNvPr>
                <p:cNvPicPr/>
                <p:nvPr/>
              </p:nvPicPr>
              <p:blipFill>
                <a:blip r:embed="rId1189"/>
                <a:stretch>
                  <a:fillRect/>
                </a:stretch>
              </p:blipFill>
              <p:spPr>
                <a:xfrm>
                  <a:off x="2417397" y="598049"/>
                  <a:ext cx="327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0">
              <p14:nvContentPartPr>
                <p14:cNvPr id="625" name="Ink 624">
                  <a:extLst>
                    <a:ext uri="{FF2B5EF4-FFF2-40B4-BE49-F238E27FC236}">
                      <a16:creationId xmlns:a16="http://schemas.microsoft.com/office/drawing/2014/main" id="{6CC861F4-18C6-4587-A7C6-ABD9F97FF018}"/>
                    </a:ext>
                  </a:extLst>
                </p14:cNvPr>
                <p14:cNvContentPartPr/>
                <p14:nvPr/>
              </p14:nvContentPartPr>
              <p14:xfrm>
                <a:off x="2379957" y="729809"/>
                <a:ext cx="86400" cy="14760"/>
              </p14:xfrm>
            </p:contentPart>
          </mc:Choice>
          <mc:Fallback xmlns="">
            <p:pic>
              <p:nvPicPr>
                <p:cNvPr id="625" name="Ink 624">
                  <a:extLst>
                    <a:ext uri="{FF2B5EF4-FFF2-40B4-BE49-F238E27FC236}">
                      <a16:creationId xmlns:a16="http://schemas.microsoft.com/office/drawing/2014/main" id="{6CC861F4-18C6-4587-A7C6-ABD9F97FF018}"/>
                    </a:ext>
                  </a:extLst>
                </p:cNvPr>
                <p:cNvPicPr/>
                <p:nvPr/>
              </p:nvPicPr>
              <p:blipFill>
                <a:blip r:embed="rId1191"/>
                <a:stretch>
                  <a:fillRect/>
                </a:stretch>
              </p:blipFill>
              <p:spPr>
                <a:xfrm>
                  <a:off x="2370957" y="721169"/>
                  <a:ext cx="1040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2">
              <p14:nvContentPartPr>
                <p14:cNvPr id="626" name="Ink 625">
                  <a:extLst>
                    <a:ext uri="{FF2B5EF4-FFF2-40B4-BE49-F238E27FC236}">
                      <a16:creationId xmlns:a16="http://schemas.microsoft.com/office/drawing/2014/main" id="{3DA5031C-58A4-4915-907F-DC166F5D9406}"/>
                    </a:ext>
                  </a:extLst>
                </p14:cNvPr>
                <p14:cNvContentPartPr/>
                <p14:nvPr/>
              </p14:nvContentPartPr>
              <p14:xfrm>
                <a:off x="2354037" y="590849"/>
                <a:ext cx="166680" cy="9720"/>
              </p14:xfrm>
            </p:contentPart>
          </mc:Choice>
          <mc:Fallback xmlns="">
            <p:pic>
              <p:nvPicPr>
                <p:cNvPr id="626" name="Ink 625">
                  <a:extLst>
                    <a:ext uri="{FF2B5EF4-FFF2-40B4-BE49-F238E27FC236}">
                      <a16:creationId xmlns:a16="http://schemas.microsoft.com/office/drawing/2014/main" id="{3DA5031C-58A4-4915-907F-DC166F5D9406}"/>
                    </a:ext>
                  </a:extLst>
                </p:cNvPr>
                <p:cNvPicPr/>
                <p:nvPr/>
              </p:nvPicPr>
              <p:blipFill>
                <a:blip r:embed="rId1193"/>
                <a:stretch>
                  <a:fillRect/>
                </a:stretch>
              </p:blipFill>
              <p:spPr>
                <a:xfrm>
                  <a:off x="2345397" y="581849"/>
                  <a:ext cx="1843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4">
              <p14:nvContentPartPr>
                <p14:cNvPr id="627" name="Ink 626">
                  <a:extLst>
                    <a:ext uri="{FF2B5EF4-FFF2-40B4-BE49-F238E27FC236}">
                      <a16:creationId xmlns:a16="http://schemas.microsoft.com/office/drawing/2014/main" id="{612A3677-D876-4EDA-86F9-439BC2388F34}"/>
                    </a:ext>
                  </a:extLst>
                </p14:cNvPr>
                <p14:cNvContentPartPr/>
                <p14:nvPr/>
              </p14:nvContentPartPr>
              <p14:xfrm>
                <a:off x="2531157" y="681569"/>
                <a:ext cx="9720" cy="87840"/>
              </p14:xfrm>
            </p:contentPart>
          </mc:Choice>
          <mc:Fallback xmlns="">
            <p:pic>
              <p:nvPicPr>
                <p:cNvPr id="627" name="Ink 626">
                  <a:extLst>
                    <a:ext uri="{FF2B5EF4-FFF2-40B4-BE49-F238E27FC236}">
                      <a16:creationId xmlns:a16="http://schemas.microsoft.com/office/drawing/2014/main" id="{612A3677-D876-4EDA-86F9-439BC2388F34}"/>
                    </a:ext>
                  </a:extLst>
                </p:cNvPr>
                <p:cNvPicPr/>
                <p:nvPr/>
              </p:nvPicPr>
              <p:blipFill>
                <a:blip r:embed="rId1195"/>
                <a:stretch>
                  <a:fillRect/>
                </a:stretch>
              </p:blipFill>
              <p:spPr>
                <a:xfrm>
                  <a:off x="2522157" y="672569"/>
                  <a:ext cx="273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6">
              <p14:nvContentPartPr>
                <p14:cNvPr id="628" name="Ink 627">
                  <a:extLst>
                    <a:ext uri="{FF2B5EF4-FFF2-40B4-BE49-F238E27FC236}">
                      <a16:creationId xmlns:a16="http://schemas.microsoft.com/office/drawing/2014/main" id="{07EB9C91-07D9-4D45-9F80-B1388B4C8944}"/>
                    </a:ext>
                  </a:extLst>
                </p14:cNvPr>
                <p14:cNvContentPartPr/>
                <p14:nvPr/>
              </p14:nvContentPartPr>
              <p14:xfrm>
                <a:off x="2560677" y="697409"/>
                <a:ext cx="15120" cy="66960"/>
              </p14:xfrm>
            </p:contentPart>
          </mc:Choice>
          <mc:Fallback xmlns="">
            <p:pic>
              <p:nvPicPr>
                <p:cNvPr id="628" name="Ink 627">
                  <a:extLst>
                    <a:ext uri="{FF2B5EF4-FFF2-40B4-BE49-F238E27FC236}">
                      <a16:creationId xmlns:a16="http://schemas.microsoft.com/office/drawing/2014/main" id="{07EB9C91-07D9-4D45-9F80-B1388B4C8944}"/>
                    </a:ext>
                  </a:extLst>
                </p:cNvPr>
                <p:cNvPicPr/>
                <p:nvPr/>
              </p:nvPicPr>
              <p:blipFill>
                <a:blip r:embed="rId1197"/>
                <a:stretch>
                  <a:fillRect/>
                </a:stretch>
              </p:blipFill>
              <p:spPr>
                <a:xfrm>
                  <a:off x="2552037" y="688769"/>
                  <a:ext cx="3276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8">
              <p14:nvContentPartPr>
                <p14:cNvPr id="629" name="Ink 628">
                  <a:extLst>
                    <a:ext uri="{FF2B5EF4-FFF2-40B4-BE49-F238E27FC236}">
                      <a16:creationId xmlns:a16="http://schemas.microsoft.com/office/drawing/2014/main" id="{0C07D1AA-EAA1-4B4D-B69A-9C3C6A668798}"/>
                    </a:ext>
                  </a:extLst>
                </p14:cNvPr>
                <p14:cNvContentPartPr/>
                <p14:nvPr/>
              </p14:nvContentPartPr>
              <p14:xfrm>
                <a:off x="2518557" y="795689"/>
                <a:ext cx="76680" cy="17640"/>
              </p14:xfrm>
            </p:contentPart>
          </mc:Choice>
          <mc:Fallback xmlns="">
            <p:pic>
              <p:nvPicPr>
                <p:cNvPr id="629" name="Ink 628">
                  <a:extLst>
                    <a:ext uri="{FF2B5EF4-FFF2-40B4-BE49-F238E27FC236}">
                      <a16:creationId xmlns:a16="http://schemas.microsoft.com/office/drawing/2014/main" id="{0C07D1AA-EAA1-4B4D-B69A-9C3C6A668798}"/>
                    </a:ext>
                  </a:extLst>
                </p:cNvPr>
                <p:cNvPicPr/>
                <p:nvPr/>
              </p:nvPicPr>
              <p:blipFill>
                <a:blip r:embed="rId1199"/>
                <a:stretch>
                  <a:fillRect/>
                </a:stretch>
              </p:blipFill>
              <p:spPr>
                <a:xfrm>
                  <a:off x="2509557" y="787049"/>
                  <a:ext cx="943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0">
              <p14:nvContentPartPr>
                <p14:cNvPr id="630" name="Ink 629">
                  <a:extLst>
                    <a:ext uri="{FF2B5EF4-FFF2-40B4-BE49-F238E27FC236}">
                      <a16:creationId xmlns:a16="http://schemas.microsoft.com/office/drawing/2014/main" id="{BDA53886-E32F-4B83-A4E6-329FEA9AB732}"/>
                    </a:ext>
                  </a:extLst>
                </p14:cNvPr>
                <p14:cNvContentPartPr/>
                <p14:nvPr/>
              </p14:nvContentPartPr>
              <p14:xfrm>
                <a:off x="2505597" y="659249"/>
                <a:ext cx="155160" cy="6120"/>
              </p14:xfrm>
            </p:contentPart>
          </mc:Choice>
          <mc:Fallback xmlns="">
            <p:pic>
              <p:nvPicPr>
                <p:cNvPr id="630" name="Ink 629">
                  <a:extLst>
                    <a:ext uri="{FF2B5EF4-FFF2-40B4-BE49-F238E27FC236}">
                      <a16:creationId xmlns:a16="http://schemas.microsoft.com/office/drawing/2014/main" id="{BDA53886-E32F-4B83-A4E6-329FEA9AB732}"/>
                    </a:ext>
                  </a:extLst>
                </p:cNvPr>
                <p:cNvPicPr/>
                <p:nvPr/>
              </p:nvPicPr>
              <p:blipFill>
                <a:blip r:embed="rId1201"/>
                <a:stretch>
                  <a:fillRect/>
                </a:stretch>
              </p:blipFill>
              <p:spPr>
                <a:xfrm>
                  <a:off x="2496597" y="650609"/>
                  <a:ext cx="172800" cy="2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2">
            <p14:nvContentPartPr>
              <p14:cNvPr id="667" name="Ink 666">
                <a:extLst>
                  <a:ext uri="{FF2B5EF4-FFF2-40B4-BE49-F238E27FC236}">
                    <a16:creationId xmlns:a16="http://schemas.microsoft.com/office/drawing/2014/main" id="{A292DBB8-A110-449A-B15E-7E23271FD3B4}"/>
                  </a:ext>
                </a:extLst>
              </p14:cNvPr>
              <p14:cNvContentPartPr/>
              <p14:nvPr/>
            </p14:nvContentPartPr>
            <p14:xfrm>
              <a:off x="1417677" y="1235249"/>
              <a:ext cx="120240" cy="9000"/>
            </p14:xfrm>
          </p:contentPart>
        </mc:Choice>
        <mc:Fallback xmlns="">
          <p:pic>
            <p:nvPicPr>
              <p:cNvPr id="667" name="Ink 666">
                <a:extLst>
                  <a:ext uri="{FF2B5EF4-FFF2-40B4-BE49-F238E27FC236}">
                    <a16:creationId xmlns:a16="http://schemas.microsoft.com/office/drawing/2014/main" id="{A292DBB8-A110-449A-B15E-7E23271FD3B4}"/>
                  </a:ext>
                </a:extLst>
              </p:cNvPr>
              <p:cNvPicPr/>
              <p:nvPr/>
            </p:nvPicPr>
            <p:blipFill>
              <a:blip r:embed="rId1203"/>
              <a:stretch>
                <a:fillRect/>
              </a:stretch>
            </p:blipFill>
            <p:spPr>
              <a:xfrm>
                <a:off x="1408677" y="1226609"/>
                <a:ext cx="137880" cy="2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669" name="Group 668">
            <a:extLst>
              <a:ext uri="{FF2B5EF4-FFF2-40B4-BE49-F238E27FC236}">
                <a16:creationId xmlns:a16="http://schemas.microsoft.com/office/drawing/2014/main" id="{B59BF15F-7E01-46CD-9402-B78E7C116D48}"/>
              </a:ext>
            </a:extLst>
          </p:cNvPr>
          <p:cNvGrpSpPr/>
          <p:nvPr/>
        </p:nvGrpSpPr>
        <p:grpSpPr>
          <a:xfrm>
            <a:off x="586797" y="940049"/>
            <a:ext cx="1001520" cy="226800"/>
            <a:chOff x="586797" y="940049"/>
            <a:chExt cx="1001520" cy="22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4">
              <p14:nvContentPartPr>
                <p14:cNvPr id="656" name="Ink 655">
                  <a:extLst>
                    <a:ext uri="{FF2B5EF4-FFF2-40B4-BE49-F238E27FC236}">
                      <a16:creationId xmlns:a16="http://schemas.microsoft.com/office/drawing/2014/main" id="{2EE22A0A-9A68-4523-AF8B-B3977F05A1F7}"/>
                    </a:ext>
                  </a:extLst>
                </p14:cNvPr>
                <p14:cNvContentPartPr/>
                <p14:nvPr/>
              </p14:nvContentPartPr>
              <p14:xfrm>
                <a:off x="586797" y="1036889"/>
                <a:ext cx="176400" cy="14760"/>
              </p14:xfrm>
            </p:contentPart>
          </mc:Choice>
          <mc:Fallback xmlns="">
            <p:pic>
              <p:nvPicPr>
                <p:cNvPr id="656" name="Ink 655">
                  <a:extLst>
                    <a:ext uri="{FF2B5EF4-FFF2-40B4-BE49-F238E27FC236}">
                      <a16:creationId xmlns:a16="http://schemas.microsoft.com/office/drawing/2014/main" id="{2EE22A0A-9A68-4523-AF8B-B3977F05A1F7}"/>
                    </a:ext>
                  </a:extLst>
                </p:cNvPr>
                <p:cNvPicPr/>
                <p:nvPr/>
              </p:nvPicPr>
              <p:blipFill>
                <a:blip r:embed="rId1205"/>
                <a:stretch>
                  <a:fillRect/>
                </a:stretch>
              </p:blipFill>
              <p:spPr>
                <a:xfrm>
                  <a:off x="578157" y="1028249"/>
                  <a:ext cx="1940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6">
              <p14:nvContentPartPr>
                <p14:cNvPr id="657" name="Ink 656">
                  <a:extLst>
                    <a:ext uri="{FF2B5EF4-FFF2-40B4-BE49-F238E27FC236}">
                      <a16:creationId xmlns:a16="http://schemas.microsoft.com/office/drawing/2014/main" id="{6C9F6CDF-A3D8-4FC4-BF4E-0BA0018143E3}"/>
                    </a:ext>
                  </a:extLst>
                </p14:cNvPr>
                <p14:cNvContentPartPr/>
                <p14:nvPr/>
              </p14:nvContentPartPr>
              <p14:xfrm>
                <a:off x="883437" y="940049"/>
                <a:ext cx="122400" cy="160200"/>
              </p14:xfrm>
            </p:contentPart>
          </mc:Choice>
          <mc:Fallback xmlns="">
            <p:pic>
              <p:nvPicPr>
                <p:cNvPr id="657" name="Ink 656">
                  <a:extLst>
                    <a:ext uri="{FF2B5EF4-FFF2-40B4-BE49-F238E27FC236}">
                      <a16:creationId xmlns:a16="http://schemas.microsoft.com/office/drawing/2014/main" id="{6C9F6CDF-A3D8-4FC4-BF4E-0BA0018143E3}"/>
                    </a:ext>
                  </a:extLst>
                </p:cNvPr>
                <p:cNvPicPr/>
                <p:nvPr/>
              </p:nvPicPr>
              <p:blipFill>
                <a:blip r:embed="rId1207"/>
                <a:stretch>
                  <a:fillRect/>
                </a:stretch>
              </p:blipFill>
              <p:spPr>
                <a:xfrm>
                  <a:off x="874797" y="931049"/>
                  <a:ext cx="1400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8">
              <p14:nvContentPartPr>
                <p14:cNvPr id="658" name="Ink 657">
                  <a:extLst>
                    <a:ext uri="{FF2B5EF4-FFF2-40B4-BE49-F238E27FC236}">
                      <a16:creationId xmlns:a16="http://schemas.microsoft.com/office/drawing/2014/main" id="{A01D024F-4029-4ECE-B564-5E26A0B2E095}"/>
                    </a:ext>
                  </a:extLst>
                </p14:cNvPr>
                <p14:cNvContentPartPr/>
                <p14:nvPr/>
              </p14:nvContentPartPr>
              <p14:xfrm>
                <a:off x="1060557" y="1023569"/>
                <a:ext cx="37440" cy="114840"/>
              </p14:xfrm>
            </p:contentPart>
          </mc:Choice>
          <mc:Fallback xmlns="">
            <p:pic>
              <p:nvPicPr>
                <p:cNvPr id="658" name="Ink 657">
                  <a:extLst>
                    <a:ext uri="{FF2B5EF4-FFF2-40B4-BE49-F238E27FC236}">
                      <a16:creationId xmlns:a16="http://schemas.microsoft.com/office/drawing/2014/main" id="{A01D024F-4029-4ECE-B564-5E26A0B2E095}"/>
                    </a:ext>
                  </a:extLst>
                </p:cNvPr>
                <p:cNvPicPr/>
                <p:nvPr/>
              </p:nvPicPr>
              <p:blipFill>
                <a:blip r:embed="rId1209"/>
                <a:stretch>
                  <a:fillRect/>
                </a:stretch>
              </p:blipFill>
              <p:spPr>
                <a:xfrm>
                  <a:off x="1051557" y="1014929"/>
                  <a:ext cx="550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0">
              <p14:nvContentPartPr>
                <p14:cNvPr id="659" name="Ink 658">
                  <a:extLst>
                    <a:ext uri="{FF2B5EF4-FFF2-40B4-BE49-F238E27FC236}">
                      <a16:creationId xmlns:a16="http://schemas.microsoft.com/office/drawing/2014/main" id="{6DADCB5F-FDD1-4E5C-A5C5-2C1A8611BEDA}"/>
                    </a:ext>
                  </a:extLst>
                </p14:cNvPr>
                <p14:cNvContentPartPr/>
                <p14:nvPr/>
              </p14:nvContentPartPr>
              <p14:xfrm>
                <a:off x="1101597" y="1012769"/>
                <a:ext cx="108360" cy="126720"/>
              </p14:xfrm>
            </p:contentPart>
          </mc:Choice>
          <mc:Fallback xmlns="">
            <p:pic>
              <p:nvPicPr>
                <p:cNvPr id="659" name="Ink 658">
                  <a:extLst>
                    <a:ext uri="{FF2B5EF4-FFF2-40B4-BE49-F238E27FC236}">
                      <a16:creationId xmlns:a16="http://schemas.microsoft.com/office/drawing/2014/main" id="{6DADCB5F-FDD1-4E5C-A5C5-2C1A8611BEDA}"/>
                    </a:ext>
                  </a:extLst>
                </p:cNvPr>
                <p:cNvPicPr/>
                <p:nvPr/>
              </p:nvPicPr>
              <p:blipFill>
                <a:blip r:embed="rId1211"/>
                <a:stretch>
                  <a:fillRect/>
                </a:stretch>
              </p:blipFill>
              <p:spPr>
                <a:xfrm>
                  <a:off x="1092957" y="1003769"/>
                  <a:ext cx="126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2">
              <p14:nvContentPartPr>
                <p14:cNvPr id="661" name="Ink 660">
                  <a:extLst>
                    <a:ext uri="{FF2B5EF4-FFF2-40B4-BE49-F238E27FC236}">
                      <a16:creationId xmlns:a16="http://schemas.microsoft.com/office/drawing/2014/main" id="{791FFDB0-F0B3-4E27-83FA-981C66E9DAFD}"/>
                    </a:ext>
                  </a:extLst>
                </p14:cNvPr>
                <p14:cNvContentPartPr/>
                <p14:nvPr/>
              </p14:nvContentPartPr>
              <p14:xfrm>
                <a:off x="1331637" y="972089"/>
                <a:ext cx="10080" cy="127800"/>
              </p14:xfrm>
            </p:contentPart>
          </mc:Choice>
          <mc:Fallback xmlns="">
            <p:pic>
              <p:nvPicPr>
                <p:cNvPr id="661" name="Ink 660">
                  <a:extLst>
                    <a:ext uri="{FF2B5EF4-FFF2-40B4-BE49-F238E27FC236}">
                      <a16:creationId xmlns:a16="http://schemas.microsoft.com/office/drawing/2014/main" id="{791FFDB0-F0B3-4E27-83FA-981C66E9DAFD}"/>
                    </a:ext>
                  </a:extLst>
                </p:cNvPr>
                <p:cNvPicPr/>
                <p:nvPr/>
              </p:nvPicPr>
              <p:blipFill>
                <a:blip r:embed="rId1213"/>
                <a:stretch>
                  <a:fillRect/>
                </a:stretch>
              </p:blipFill>
              <p:spPr>
                <a:xfrm>
                  <a:off x="1322997" y="963449"/>
                  <a:ext cx="277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4">
              <p14:nvContentPartPr>
                <p14:cNvPr id="662" name="Ink 661">
                  <a:extLst>
                    <a:ext uri="{FF2B5EF4-FFF2-40B4-BE49-F238E27FC236}">
                      <a16:creationId xmlns:a16="http://schemas.microsoft.com/office/drawing/2014/main" id="{07755A0B-3AAC-4839-AFF0-3DFCE87963E9}"/>
                    </a:ext>
                  </a:extLst>
                </p14:cNvPr>
                <p14:cNvContentPartPr/>
                <p14:nvPr/>
              </p14:nvContentPartPr>
              <p14:xfrm>
                <a:off x="1290237" y="1086569"/>
                <a:ext cx="125280" cy="26280"/>
              </p14:xfrm>
            </p:contentPart>
          </mc:Choice>
          <mc:Fallback xmlns="">
            <p:pic>
              <p:nvPicPr>
                <p:cNvPr id="662" name="Ink 661">
                  <a:extLst>
                    <a:ext uri="{FF2B5EF4-FFF2-40B4-BE49-F238E27FC236}">
                      <a16:creationId xmlns:a16="http://schemas.microsoft.com/office/drawing/2014/main" id="{07755A0B-3AAC-4839-AFF0-3DFCE87963E9}"/>
                    </a:ext>
                  </a:extLst>
                </p:cNvPr>
                <p:cNvPicPr/>
                <p:nvPr/>
              </p:nvPicPr>
              <p:blipFill>
                <a:blip r:embed="rId1215"/>
                <a:stretch>
                  <a:fillRect/>
                </a:stretch>
              </p:blipFill>
              <p:spPr>
                <a:xfrm>
                  <a:off x="1281597" y="1077929"/>
                  <a:ext cx="1429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6">
              <p14:nvContentPartPr>
                <p14:cNvPr id="663" name="Ink 662">
                  <a:extLst>
                    <a:ext uri="{FF2B5EF4-FFF2-40B4-BE49-F238E27FC236}">
                      <a16:creationId xmlns:a16="http://schemas.microsoft.com/office/drawing/2014/main" id="{33841CF2-64CD-47CE-BCFA-4896F19488CE}"/>
                    </a:ext>
                  </a:extLst>
                </p14:cNvPr>
                <p14:cNvContentPartPr/>
                <p14:nvPr/>
              </p14:nvContentPartPr>
              <p14:xfrm>
                <a:off x="1277637" y="954089"/>
                <a:ext cx="162000" cy="20160"/>
              </p14:xfrm>
            </p:contentPart>
          </mc:Choice>
          <mc:Fallback xmlns="">
            <p:pic>
              <p:nvPicPr>
                <p:cNvPr id="663" name="Ink 662">
                  <a:extLst>
                    <a:ext uri="{FF2B5EF4-FFF2-40B4-BE49-F238E27FC236}">
                      <a16:creationId xmlns:a16="http://schemas.microsoft.com/office/drawing/2014/main" id="{33841CF2-64CD-47CE-BCFA-4896F19488CE}"/>
                    </a:ext>
                  </a:extLst>
                </p:cNvPr>
                <p:cNvPicPr/>
                <p:nvPr/>
              </p:nvPicPr>
              <p:blipFill>
                <a:blip r:embed="rId1217"/>
                <a:stretch>
                  <a:fillRect/>
                </a:stretch>
              </p:blipFill>
              <p:spPr>
                <a:xfrm>
                  <a:off x="1268997" y="945449"/>
                  <a:ext cx="1796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8">
              <p14:nvContentPartPr>
                <p14:cNvPr id="664" name="Ink 663">
                  <a:extLst>
                    <a:ext uri="{FF2B5EF4-FFF2-40B4-BE49-F238E27FC236}">
                      <a16:creationId xmlns:a16="http://schemas.microsoft.com/office/drawing/2014/main" id="{6F552767-18F7-455C-844B-1DB07B5EB53A}"/>
                    </a:ext>
                  </a:extLst>
                </p14:cNvPr>
                <p14:cNvContentPartPr/>
                <p14:nvPr/>
              </p14:nvContentPartPr>
              <p14:xfrm>
                <a:off x="1452597" y="1074329"/>
                <a:ext cx="9720" cy="92520"/>
              </p14:xfrm>
            </p:contentPart>
          </mc:Choice>
          <mc:Fallback xmlns="">
            <p:pic>
              <p:nvPicPr>
                <p:cNvPr id="664" name="Ink 663">
                  <a:extLst>
                    <a:ext uri="{FF2B5EF4-FFF2-40B4-BE49-F238E27FC236}">
                      <a16:creationId xmlns:a16="http://schemas.microsoft.com/office/drawing/2014/main" id="{6F552767-18F7-455C-844B-1DB07B5EB53A}"/>
                    </a:ext>
                  </a:extLst>
                </p:cNvPr>
                <p:cNvPicPr/>
                <p:nvPr/>
              </p:nvPicPr>
              <p:blipFill>
                <a:blip r:embed="rId1219"/>
                <a:stretch>
                  <a:fillRect/>
                </a:stretch>
              </p:blipFill>
              <p:spPr>
                <a:xfrm>
                  <a:off x="1443597" y="1065689"/>
                  <a:ext cx="273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0">
              <p14:nvContentPartPr>
                <p14:cNvPr id="665" name="Ink 664">
                  <a:extLst>
                    <a:ext uri="{FF2B5EF4-FFF2-40B4-BE49-F238E27FC236}">
                      <a16:creationId xmlns:a16="http://schemas.microsoft.com/office/drawing/2014/main" id="{B2840146-AB77-4CC6-BF8E-EC574B295340}"/>
                    </a:ext>
                  </a:extLst>
                </p14:cNvPr>
                <p14:cNvContentPartPr/>
                <p14:nvPr/>
              </p14:nvContentPartPr>
              <p14:xfrm>
                <a:off x="1490757" y="1073249"/>
                <a:ext cx="2520" cy="74880"/>
              </p14:xfrm>
            </p:contentPart>
          </mc:Choice>
          <mc:Fallback xmlns="">
            <p:pic>
              <p:nvPicPr>
                <p:cNvPr id="665" name="Ink 664">
                  <a:extLst>
                    <a:ext uri="{FF2B5EF4-FFF2-40B4-BE49-F238E27FC236}">
                      <a16:creationId xmlns:a16="http://schemas.microsoft.com/office/drawing/2014/main" id="{B2840146-AB77-4CC6-BF8E-EC574B295340}"/>
                    </a:ext>
                  </a:extLst>
                </p:cNvPr>
                <p:cNvPicPr/>
                <p:nvPr/>
              </p:nvPicPr>
              <p:blipFill>
                <a:blip r:embed="rId1221"/>
                <a:stretch>
                  <a:fillRect/>
                </a:stretch>
              </p:blipFill>
              <p:spPr>
                <a:xfrm>
                  <a:off x="1481757" y="1064609"/>
                  <a:ext cx="2016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2">
              <p14:nvContentPartPr>
                <p14:cNvPr id="666" name="Ink 665">
                  <a:extLst>
                    <a:ext uri="{FF2B5EF4-FFF2-40B4-BE49-F238E27FC236}">
                      <a16:creationId xmlns:a16="http://schemas.microsoft.com/office/drawing/2014/main" id="{06B586AD-BB55-45CA-A9A7-FBD75F61F4E6}"/>
                    </a:ext>
                  </a:extLst>
                </p14:cNvPr>
                <p14:cNvContentPartPr/>
                <p14:nvPr/>
              </p14:nvContentPartPr>
              <p14:xfrm>
                <a:off x="1531797" y="1074329"/>
                <a:ext cx="12240" cy="83160"/>
              </p14:xfrm>
            </p:contentPart>
          </mc:Choice>
          <mc:Fallback xmlns="">
            <p:pic>
              <p:nvPicPr>
                <p:cNvPr id="666" name="Ink 665">
                  <a:extLst>
                    <a:ext uri="{FF2B5EF4-FFF2-40B4-BE49-F238E27FC236}">
                      <a16:creationId xmlns:a16="http://schemas.microsoft.com/office/drawing/2014/main" id="{06B586AD-BB55-45CA-A9A7-FBD75F61F4E6}"/>
                    </a:ext>
                  </a:extLst>
                </p:cNvPr>
                <p:cNvPicPr/>
                <p:nvPr/>
              </p:nvPicPr>
              <p:blipFill>
                <a:blip r:embed="rId1223"/>
                <a:stretch>
                  <a:fillRect/>
                </a:stretch>
              </p:blipFill>
              <p:spPr>
                <a:xfrm>
                  <a:off x="1523157" y="1065329"/>
                  <a:ext cx="298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4">
              <p14:nvContentPartPr>
                <p14:cNvPr id="668" name="Ink 667">
                  <a:extLst>
                    <a:ext uri="{FF2B5EF4-FFF2-40B4-BE49-F238E27FC236}">
                      <a16:creationId xmlns:a16="http://schemas.microsoft.com/office/drawing/2014/main" id="{1E24EF2F-80AE-41CE-B485-EF635DAA49C9}"/>
                    </a:ext>
                  </a:extLst>
                </p14:cNvPr>
                <p14:cNvContentPartPr/>
                <p14:nvPr/>
              </p14:nvContentPartPr>
              <p14:xfrm>
                <a:off x="1421637" y="994769"/>
                <a:ext cx="166680" cy="5400"/>
              </p14:xfrm>
            </p:contentPart>
          </mc:Choice>
          <mc:Fallback xmlns="">
            <p:pic>
              <p:nvPicPr>
                <p:cNvPr id="668" name="Ink 667">
                  <a:extLst>
                    <a:ext uri="{FF2B5EF4-FFF2-40B4-BE49-F238E27FC236}">
                      <a16:creationId xmlns:a16="http://schemas.microsoft.com/office/drawing/2014/main" id="{1E24EF2F-80AE-41CE-B485-EF635DAA49C9}"/>
                    </a:ext>
                  </a:extLst>
                </p:cNvPr>
                <p:cNvPicPr/>
                <p:nvPr/>
              </p:nvPicPr>
              <p:blipFill>
                <a:blip r:embed="rId1225"/>
                <a:stretch>
                  <a:fillRect/>
                </a:stretch>
              </p:blipFill>
              <p:spPr>
                <a:xfrm>
                  <a:off x="1412997" y="985769"/>
                  <a:ext cx="184320" cy="2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4" name="Group 673">
            <a:extLst>
              <a:ext uri="{FF2B5EF4-FFF2-40B4-BE49-F238E27FC236}">
                <a16:creationId xmlns:a16="http://schemas.microsoft.com/office/drawing/2014/main" id="{FC38347A-EB81-475B-9F66-CAAEE3AE393B}"/>
              </a:ext>
            </a:extLst>
          </p:cNvPr>
          <p:cNvGrpSpPr/>
          <p:nvPr/>
        </p:nvGrpSpPr>
        <p:grpSpPr>
          <a:xfrm>
            <a:off x="1733397" y="1032929"/>
            <a:ext cx="144720" cy="116640"/>
            <a:chOff x="1733397" y="1032929"/>
            <a:chExt cx="144720" cy="11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6">
              <p14:nvContentPartPr>
                <p14:cNvPr id="670" name="Ink 669">
                  <a:extLst>
                    <a:ext uri="{FF2B5EF4-FFF2-40B4-BE49-F238E27FC236}">
                      <a16:creationId xmlns:a16="http://schemas.microsoft.com/office/drawing/2014/main" id="{52DBD7B0-7FB9-4D25-8C9C-526AD54E6EAB}"/>
                    </a:ext>
                  </a:extLst>
                </p14:cNvPr>
                <p14:cNvContentPartPr/>
                <p14:nvPr/>
              </p14:nvContentPartPr>
              <p14:xfrm>
                <a:off x="1766157" y="1032929"/>
                <a:ext cx="19080" cy="116640"/>
              </p14:xfrm>
            </p:contentPart>
          </mc:Choice>
          <mc:Fallback xmlns="">
            <p:pic>
              <p:nvPicPr>
                <p:cNvPr id="670" name="Ink 669">
                  <a:extLst>
                    <a:ext uri="{FF2B5EF4-FFF2-40B4-BE49-F238E27FC236}">
                      <a16:creationId xmlns:a16="http://schemas.microsoft.com/office/drawing/2014/main" id="{52DBD7B0-7FB9-4D25-8C9C-526AD54E6EAB}"/>
                    </a:ext>
                  </a:extLst>
                </p:cNvPr>
                <p:cNvPicPr/>
                <p:nvPr/>
              </p:nvPicPr>
              <p:blipFill>
                <a:blip r:embed="rId1227"/>
                <a:stretch>
                  <a:fillRect/>
                </a:stretch>
              </p:blipFill>
              <p:spPr>
                <a:xfrm>
                  <a:off x="1757157" y="1024289"/>
                  <a:ext cx="367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8">
              <p14:nvContentPartPr>
                <p14:cNvPr id="671" name="Ink 670">
                  <a:extLst>
                    <a:ext uri="{FF2B5EF4-FFF2-40B4-BE49-F238E27FC236}">
                      <a16:creationId xmlns:a16="http://schemas.microsoft.com/office/drawing/2014/main" id="{29BCD5F9-7B84-41D6-8867-D8367ADF6F3A}"/>
                    </a:ext>
                  </a:extLst>
                </p14:cNvPr>
                <p14:cNvContentPartPr/>
                <p14:nvPr/>
              </p14:nvContentPartPr>
              <p14:xfrm>
                <a:off x="1733397" y="1069289"/>
                <a:ext cx="110520" cy="13680"/>
              </p14:xfrm>
            </p:contentPart>
          </mc:Choice>
          <mc:Fallback xmlns="">
            <p:pic>
              <p:nvPicPr>
                <p:cNvPr id="671" name="Ink 670">
                  <a:extLst>
                    <a:ext uri="{FF2B5EF4-FFF2-40B4-BE49-F238E27FC236}">
                      <a16:creationId xmlns:a16="http://schemas.microsoft.com/office/drawing/2014/main" id="{29BCD5F9-7B84-41D6-8867-D8367ADF6F3A}"/>
                    </a:ext>
                  </a:extLst>
                </p:cNvPr>
                <p:cNvPicPr/>
                <p:nvPr/>
              </p:nvPicPr>
              <p:blipFill>
                <a:blip r:embed="rId1229"/>
                <a:stretch>
                  <a:fillRect/>
                </a:stretch>
              </p:blipFill>
              <p:spPr>
                <a:xfrm>
                  <a:off x="1724397" y="1060649"/>
                  <a:ext cx="1281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0">
              <p14:nvContentPartPr>
                <p14:cNvPr id="673" name="Ink 672">
                  <a:extLst>
                    <a:ext uri="{FF2B5EF4-FFF2-40B4-BE49-F238E27FC236}">
                      <a16:creationId xmlns:a16="http://schemas.microsoft.com/office/drawing/2014/main" id="{42116CA5-CE15-4C2F-A727-2AD841C3AED8}"/>
                    </a:ext>
                  </a:extLst>
                </p14:cNvPr>
                <p14:cNvContentPartPr/>
                <p14:nvPr/>
              </p14:nvContentPartPr>
              <p14:xfrm>
                <a:off x="1737357" y="1037969"/>
                <a:ext cx="140760" cy="92880"/>
              </p14:xfrm>
            </p:contentPart>
          </mc:Choice>
          <mc:Fallback xmlns="">
            <p:pic>
              <p:nvPicPr>
                <p:cNvPr id="673" name="Ink 672">
                  <a:extLst>
                    <a:ext uri="{FF2B5EF4-FFF2-40B4-BE49-F238E27FC236}">
                      <a16:creationId xmlns:a16="http://schemas.microsoft.com/office/drawing/2014/main" id="{42116CA5-CE15-4C2F-A727-2AD841C3AED8}"/>
                    </a:ext>
                  </a:extLst>
                </p:cNvPr>
                <p:cNvPicPr/>
                <p:nvPr/>
              </p:nvPicPr>
              <p:blipFill>
                <a:blip r:embed="rId1231"/>
                <a:stretch>
                  <a:fillRect/>
                </a:stretch>
              </p:blipFill>
              <p:spPr>
                <a:xfrm>
                  <a:off x="1728717" y="1029329"/>
                  <a:ext cx="158400" cy="11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0" name="Group 699">
            <a:extLst>
              <a:ext uri="{FF2B5EF4-FFF2-40B4-BE49-F238E27FC236}">
                <a16:creationId xmlns:a16="http://schemas.microsoft.com/office/drawing/2014/main" id="{8CAF5749-4FBA-4B2C-9942-57583293152B}"/>
              </a:ext>
            </a:extLst>
          </p:cNvPr>
          <p:cNvGrpSpPr/>
          <p:nvPr/>
        </p:nvGrpSpPr>
        <p:grpSpPr>
          <a:xfrm>
            <a:off x="2093397" y="944369"/>
            <a:ext cx="610560" cy="272520"/>
            <a:chOff x="2093397" y="944369"/>
            <a:chExt cx="610560" cy="27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2">
              <p14:nvContentPartPr>
                <p14:cNvPr id="675" name="Ink 674">
                  <a:extLst>
                    <a:ext uri="{FF2B5EF4-FFF2-40B4-BE49-F238E27FC236}">
                      <a16:creationId xmlns:a16="http://schemas.microsoft.com/office/drawing/2014/main" id="{96DC3AA8-7094-48BA-8A23-6445663CE660}"/>
                    </a:ext>
                  </a:extLst>
                </p14:cNvPr>
                <p14:cNvContentPartPr/>
                <p14:nvPr/>
              </p14:nvContentPartPr>
              <p14:xfrm>
                <a:off x="2093397" y="981809"/>
                <a:ext cx="119160" cy="169920"/>
              </p14:xfrm>
            </p:contentPart>
          </mc:Choice>
          <mc:Fallback xmlns="">
            <p:pic>
              <p:nvPicPr>
                <p:cNvPr id="675" name="Ink 674">
                  <a:extLst>
                    <a:ext uri="{FF2B5EF4-FFF2-40B4-BE49-F238E27FC236}">
                      <a16:creationId xmlns:a16="http://schemas.microsoft.com/office/drawing/2014/main" id="{96DC3AA8-7094-48BA-8A23-6445663CE660}"/>
                    </a:ext>
                  </a:extLst>
                </p:cNvPr>
                <p:cNvPicPr/>
                <p:nvPr/>
              </p:nvPicPr>
              <p:blipFill>
                <a:blip r:embed="rId1233"/>
                <a:stretch>
                  <a:fillRect/>
                </a:stretch>
              </p:blipFill>
              <p:spPr>
                <a:xfrm>
                  <a:off x="2084757" y="972809"/>
                  <a:ext cx="1368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4">
              <p14:nvContentPartPr>
                <p14:cNvPr id="676" name="Ink 675">
                  <a:extLst>
                    <a:ext uri="{FF2B5EF4-FFF2-40B4-BE49-F238E27FC236}">
                      <a16:creationId xmlns:a16="http://schemas.microsoft.com/office/drawing/2014/main" id="{0D441A9A-F6E8-44E9-9489-19B82303EBC6}"/>
                    </a:ext>
                  </a:extLst>
                </p14:cNvPr>
                <p14:cNvContentPartPr/>
                <p14:nvPr/>
              </p14:nvContentPartPr>
              <p14:xfrm>
                <a:off x="2249277" y="1057049"/>
                <a:ext cx="52200" cy="95400"/>
              </p14:xfrm>
            </p:contentPart>
          </mc:Choice>
          <mc:Fallback xmlns="">
            <p:pic>
              <p:nvPicPr>
                <p:cNvPr id="676" name="Ink 675">
                  <a:extLst>
                    <a:ext uri="{FF2B5EF4-FFF2-40B4-BE49-F238E27FC236}">
                      <a16:creationId xmlns:a16="http://schemas.microsoft.com/office/drawing/2014/main" id="{0D441A9A-F6E8-44E9-9489-19B82303EBC6}"/>
                    </a:ext>
                  </a:extLst>
                </p:cNvPr>
                <p:cNvPicPr/>
                <p:nvPr/>
              </p:nvPicPr>
              <p:blipFill>
                <a:blip r:embed="rId1235"/>
                <a:stretch>
                  <a:fillRect/>
                </a:stretch>
              </p:blipFill>
              <p:spPr>
                <a:xfrm>
                  <a:off x="2240637" y="1048409"/>
                  <a:ext cx="698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6">
              <p14:nvContentPartPr>
                <p14:cNvPr id="677" name="Ink 676">
                  <a:extLst>
                    <a:ext uri="{FF2B5EF4-FFF2-40B4-BE49-F238E27FC236}">
                      <a16:creationId xmlns:a16="http://schemas.microsoft.com/office/drawing/2014/main" id="{B7650C77-4219-4EF1-B1B5-A7D53D151F4C}"/>
                    </a:ext>
                  </a:extLst>
                </p14:cNvPr>
                <p14:cNvContentPartPr/>
                <p14:nvPr/>
              </p14:nvContentPartPr>
              <p14:xfrm>
                <a:off x="2341437" y="1044809"/>
                <a:ext cx="55080" cy="91800"/>
              </p14:xfrm>
            </p:contentPart>
          </mc:Choice>
          <mc:Fallback xmlns="">
            <p:pic>
              <p:nvPicPr>
                <p:cNvPr id="677" name="Ink 676">
                  <a:extLst>
                    <a:ext uri="{FF2B5EF4-FFF2-40B4-BE49-F238E27FC236}">
                      <a16:creationId xmlns:a16="http://schemas.microsoft.com/office/drawing/2014/main" id="{B7650C77-4219-4EF1-B1B5-A7D53D151F4C}"/>
                    </a:ext>
                  </a:extLst>
                </p:cNvPr>
                <p:cNvPicPr/>
                <p:nvPr/>
              </p:nvPicPr>
              <p:blipFill>
                <a:blip r:embed="rId1237"/>
                <a:stretch>
                  <a:fillRect/>
                </a:stretch>
              </p:blipFill>
              <p:spPr>
                <a:xfrm>
                  <a:off x="2332797" y="1035809"/>
                  <a:ext cx="7272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8">
              <p14:nvContentPartPr>
                <p14:cNvPr id="678" name="Ink 677">
                  <a:extLst>
                    <a:ext uri="{FF2B5EF4-FFF2-40B4-BE49-F238E27FC236}">
                      <a16:creationId xmlns:a16="http://schemas.microsoft.com/office/drawing/2014/main" id="{1172763D-183E-4B1C-BDB1-E05F250D02E5}"/>
                    </a:ext>
                  </a:extLst>
                </p14:cNvPr>
                <p14:cNvContentPartPr/>
                <p14:nvPr/>
              </p14:nvContentPartPr>
              <p14:xfrm>
                <a:off x="2514237" y="985049"/>
                <a:ext cx="22680" cy="115920"/>
              </p14:xfrm>
            </p:contentPart>
          </mc:Choice>
          <mc:Fallback xmlns="">
            <p:pic>
              <p:nvPicPr>
                <p:cNvPr id="678" name="Ink 677">
                  <a:extLst>
                    <a:ext uri="{FF2B5EF4-FFF2-40B4-BE49-F238E27FC236}">
                      <a16:creationId xmlns:a16="http://schemas.microsoft.com/office/drawing/2014/main" id="{1172763D-183E-4B1C-BDB1-E05F250D02E5}"/>
                    </a:ext>
                  </a:extLst>
                </p:cNvPr>
                <p:cNvPicPr/>
                <p:nvPr/>
              </p:nvPicPr>
              <p:blipFill>
                <a:blip r:embed="rId1239"/>
                <a:stretch>
                  <a:fillRect/>
                </a:stretch>
              </p:blipFill>
              <p:spPr>
                <a:xfrm>
                  <a:off x="2505237" y="976409"/>
                  <a:ext cx="403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0">
              <p14:nvContentPartPr>
                <p14:cNvPr id="679" name="Ink 678">
                  <a:extLst>
                    <a:ext uri="{FF2B5EF4-FFF2-40B4-BE49-F238E27FC236}">
                      <a16:creationId xmlns:a16="http://schemas.microsoft.com/office/drawing/2014/main" id="{489E41F8-9D6E-4288-9DE7-937978252303}"/>
                    </a:ext>
                  </a:extLst>
                </p14:cNvPr>
                <p14:cNvContentPartPr/>
                <p14:nvPr/>
              </p14:nvContentPartPr>
              <p14:xfrm>
                <a:off x="2475357" y="1082969"/>
                <a:ext cx="93240" cy="32040"/>
              </p14:xfrm>
            </p:contentPart>
          </mc:Choice>
          <mc:Fallback xmlns="">
            <p:pic>
              <p:nvPicPr>
                <p:cNvPr id="679" name="Ink 678">
                  <a:extLst>
                    <a:ext uri="{FF2B5EF4-FFF2-40B4-BE49-F238E27FC236}">
                      <a16:creationId xmlns:a16="http://schemas.microsoft.com/office/drawing/2014/main" id="{489E41F8-9D6E-4288-9DE7-937978252303}"/>
                    </a:ext>
                  </a:extLst>
                </p:cNvPr>
                <p:cNvPicPr/>
                <p:nvPr/>
              </p:nvPicPr>
              <p:blipFill>
                <a:blip r:embed="rId1241"/>
                <a:stretch>
                  <a:fillRect/>
                </a:stretch>
              </p:blipFill>
              <p:spPr>
                <a:xfrm>
                  <a:off x="2466357" y="1073969"/>
                  <a:ext cx="1108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2">
              <p14:nvContentPartPr>
                <p14:cNvPr id="680" name="Ink 679">
                  <a:extLst>
                    <a:ext uri="{FF2B5EF4-FFF2-40B4-BE49-F238E27FC236}">
                      <a16:creationId xmlns:a16="http://schemas.microsoft.com/office/drawing/2014/main" id="{EC0FA6A1-5CBC-489A-999B-3C8E6A64E1A8}"/>
                    </a:ext>
                  </a:extLst>
                </p14:cNvPr>
                <p14:cNvContentPartPr/>
                <p14:nvPr/>
              </p14:nvContentPartPr>
              <p14:xfrm>
                <a:off x="2470677" y="944369"/>
                <a:ext cx="146520" cy="38520"/>
              </p14:xfrm>
            </p:contentPart>
          </mc:Choice>
          <mc:Fallback xmlns="">
            <p:pic>
              <p:nvPicPr>
                <p:cNvPr id="680" name="Ink 679">
                  <a:extLst>
                    <a:ext uri="{FF2B5EF4-FFF2-40B4-BE49-F238E27FC236}">
                      <a16:creationId xmlns:a16="http://schemas.microsoft.com/office/drawing/2014/main" id="{EC0FA6A1-5CBC-489A-999B-3C8E6A64E1A8}"/>
                    </a:ext>
                  </a:extLst>
                </p:cNvPr>
                <p:cNvPicPr/>
                <p:nvPr/>
              </p:nvPicPr>
              <p:blipFill>
                <a:blip r:embed="rId1243"/>
                <a:stretch>
                  <a:fillRect/>
                </a:stretch>
              </p:blipFill>
              <p:spPr>
                <a:xfrm>
                  <a:off x="2462037" y="935729"/>
                  <a:ext cx="1641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4">
              <p14:nvContentPartPr>
                <p14:cNvPr id="681" name="Ink 680">
                  <a:extLst>
                    <a:ext uri="{FF2B5EF4-FFF2-40B4-BE49-F238E27FC236}">
                      <a16:creationId xmlns:a16="http://schemas.microsoft.com/office/drawing/2014/main" id="{CF2F77D0-D9E8-4646-A232-E85E404D0DF1}"/>
                    </a:ext>
                  </a:extLst>
                </p14:cNvPr>
                <p14:cNvContentPartPr/>
                <p14:nvPr/>
              </p14:nvContentPartPr>
              <p14:xfrm>
                <a:off x="2609637" y="1062449"/>
                <a:ext cx="11880" cy="99000"/>
              </p14:xfrm>
            </p:contentPart>
          </mc:Choice>
          <mc:Fallback xmlns="">
            <p:pic>
              <p:nvPicPr>
                <p:cNvPr id="681" name="Ink 680">
                  <a:extLst>
                    <a:ext uri="{FF2B5EF4-FFF2-40B4-BE49-F238E27FC236}">
                      <a16:creationId xmlns:a16="http://schemas.microsoft.com/office/drawing/2014/main" id="{CF2F77D0-D9E8-4646-A232-E85E404D0DF1}"/>
                    </a:ext>
                  </a:extLst>
                </p:cNvPr>
                <p:cNvPicPr/>
                <p:nvPr/>
              </p:nvPicPr>
              <p:blipFill>
                <a:blip r:embed="rId1245"/>
                <a:stretch>
                  <a:fillRect/>
                </a:stretch>
              </p:blipFill>
              <p:spPr>
                <a:xfrm>
                  <a:off x="2600637" y="1053449"/>
                  <a:ext cx="295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6">
              <p14:nvContentPartPr>
                <p14:cNvPr id="682" name="Ink 681">
                  <a:extLst>
                    <a:ext uri="{FF2B5EF4-FFF2-40B4-BE49-F238E27FC236}">
                      <a16:creationId xmlns:a16="http://schemas.microsoft.com/office/drawing/2014/main" id="{5826DD9A-057D-4588-A49B-BA4340EB782B}"/>
                    </a:ext>
                  </a:extLst>
                </p14:cNvPr>
                <p14:cNvContentPartPr/>
                <p14:nvPr/>
              </p14:nvContentPartPr>
              <p14:xfrm>
                <a:off x="2643477" y="1063889"/>
                <a:ext cx="21600" cy="119520"/>
              </p14:xfrm>
            </p:contentPart>
          </mc:Choice>
          <mc:Fallback xmlns="">
            <p:pic>
              <p:nvPicPr>
                <p:cNvPr id="682" name="Ink 681">
                  <a:extLst>
                    <a:ext uri="{FF2B5EF4-FFF2-40B4-BE49-F238E27FC236}">
                      <a16:creationId xmlns:a16="http://schemas.microsoft.com/office/drawing/2014/main" id="{5826DD9A-057D-4588-A49B-BA4340EB782B}"/>
                    </a:ext>
                  </a:extLst>
                </p:cNvPr>
                <p:cNvPicPr/>
                <p:nvPr/>
              </p:nvPicPr>
              <p:blipFill>
                <a:blip r:embed="rId1247"/>
                <a:stretch>
                  <a:fillRect/>
                </a:stretch>
              </p:blipFill>
              <p:spPr>
                <a:xfrm>
                  <a:off x="2634477" y="1054889"/>
                  <a:ext cx="3924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8">
              <p14:nvContentPartPr>
                <p14:cNvPr id="683" name="Ink 682">
                  <a:extLst>
                    <a:ext uri="{FF2B5EF4-FFF2-40B4-BE49-F238E27FC236}">
                      <a16:creationId xmlns:a16="http://schemas.microsoft.com/office/drawing/2014/main" id="{B15CEF29-F354-4262-989D-C8AEBE18810E}"/>
                    </a:ext>
                  </a:extLst>
                </p14:cNvPr>
                <p14:cNvContentPartPr/>
                <p14:nvPr/>
              </p14:nvContentPartPr>
              <p14:xfrm>
                <a:off x="2591637" y="1210769"/>
                <a:ext cx="79920" cy="6120"/>
              </p14:xfrm>
            </p:contentPart>
          </mc:Choice>
          <mc:Fallback xmlns="">
            <p:pic>
              <p:nvPicPr>
                <p:cNvPr id="683" name="Ink 682">
                  <a:extLst>
                    <a:ext uri="{FF2B5EF4-FFF2-40B4-BE49-F238E27FC236}">
                      <a16:creationId xmlns:a16="http://schemas.microsoft.com/office/drawing/2014/main" id="{B15CEF29-F354-4262-989D-C8AEBE18810E}"/>
                    </a:ext>
                  </a:extLst>
                </p:cNvPr>
                <p:cNvPicPr/>
                <p:nvPr/>
              </p:nvPicPr>
              <p:blipFill>
                <a:blip r:embed="rId1155"/>
                <a:stretch>
                  <a:fillRect/>
                </a:stretch>
              </p:blipFill>
              <p:spPr>
                <a:xfrm>
                  <a:off x="2582637" y="1201769"/>
                  <a:ext cx="97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9">
              <p14:nvContentPartPr>
                <p14:cNvPr id="684" name="Ink 683">
                  <a:extLst>
                    <a:ext uri="{FF2B5EF4-FFF2-40B4-BE49-F238E27FC236}">
                      <a16:creationId xmlns:a16="http://schemas.microsoft.com/office/drawing/2014/main" id="{8008C566-6CD8-4344-A0BB-934F17E14B77}"/>
                    </a:ext>
                  </a:extLst>
                </p14:cNvPr>
                <p14:cNvContentPartPr/>
                <p14:nvPr/>
              </p14:nvContentPartPr>
              <p14:xfrm>
                <a:off x="2605317" y="1007369"/>
                <a:ext cx="98640" cy="27000"/>
              </p14:xfrm>
            </p:contentPart>
          </mc:Choice>
          <mc:Fallback xmlns="">
            <p:pic>
              <p:nvPicPr>
                <p:cNvPr id="684" name="Ink 683">
                  <a:extLst>
                    <a:ext uri="{FF2B5EF4-FFF2-40B4-BE49-F238E27FC236}">
                      <a16:creationId xmlns:a16="http://schemas.microsoft.com/office/drawing/2014/main" id="{8008C566-6CD8-4344-A0BB-934F17E14B77}"/>
                    </a:ext>
                  </a:extLst>
                </p:cNvPr>
                <p:cNvPicPr/>
                <p:nvPr/>
              </p:nvPicPr>
              <p:blipFill>
                <a:blip r:embed="rId1250"/>
                <a:stretch>
                  <a:fillRect/>
                </a:stretch>
              </p:blipFill>
              <p:spPr>
                <a:xfrm>
                  <a:off x="2596677" y="998729"/>
                  <a:ext cx="116280" cy="4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0" name="Group 709">
            <a:extLst>
              <a:ext uri="{FF2B5EF4-FFF2-40B4-BE49-F238E27FC236}">
                <a16:creationId xmlns:a16="http://schemas.microsoft.com/office/drawing/2014/main" id="{1495F976-82A1-4B47-B4B9-CD23393BFF94}"/>
              </a:ext>
            </a:extLst>
          </p:cNvPr>
          <p:cNvGrpSpPr/>
          <p:nvPr/>
        </p:nvGrpSpPr>
        <p:grpSpPr>
          <a:xfrm>
            <a:off x="2875677" y="633689"/>
            <a:ext cx="1640520" cy="718920"/>
            <a:chOff x="2875677" y="633689"/>
            <a:chExt cx="1640520" cy="71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1">
              <p14:nvContentPartPr>
                <p14:cNvPr id="632" name="Ink 631">
                  <a:extLst>
                    <a:ext uri="{FF2B5EF4-FFF2-40B4-BE49-F238E27FC236}">
                      <a16:creationId xmlns:a16="http://schemas.microsoft.com/office/drawing/2014/main" id="{0EFD1142-8E87-43C2-9089-3641B3C4AB55}"/>
                    </a:ext>
                  </a:extLst>
                </p14:cNvPr>
                <p14:cNvContentPartPr/>
                <p14:nvPr/>
              </p14:nvContentPartPr>
              <p14:xfrm>
                <a:off x="2905197" y="710009"/>
                <a:ext cx="93600" cy="6120"/>
              </p14:xfrm>
            </p:contentPart>
          </mc:Choice>
          <mc:Fallback xmlns="">
            <p:pic>
              <p:nvPicPr>
                <p:cNvPr id="632" name="Ink 631">
                  <a:extLst>
                    <a:ext uri="{FF2B5EF4-FFF2-40B4-BE49-F238E27FC236}">
                      <a16:creationId xmlns:a16="http://schemas.microsoft.com/office/drawing/2014/main" id="{0EFD1142-8E87-43C2-9089-3641B3C4AB55}"/>
                    </a:ext>
                  </a:extLst>
                </p:cNvPr>
                <p:cNvPicPr/>
                <p:nvPr/>
              </p:nvPicPr>
              <p:blipFill>
                <a:blip r:embed="rId1252"/>
                <a:stretch>
                  <a:fillRect/>
                </a:stretch>
              </p:blipFill>
              <p:spPr>
                <a:xfrm>
                  <a:off x="2896197" y="701009"/>
                  <a:ext cx="1112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3">
              <p14:nvContentPartPr>
                <p14:cNvPr id="633" name="Ink 632">
                  <a:extLst>
                    <a:ext uri="{FF2B5EF4-FFF2-40B4-BE49-F238E27FC236}">
                      <a16:creationId xmlns:a16="http://schemas.microsoft.com/office/drawing/2014/main" id="{33FD7D17-66A5-4C26-975A-2506CB2CE48C}"/>
                    </a:ext>
                  </a:extLst>
                </p14:cNvPr>
                <p14:cNvContentPartPr/>
                <p14:nvPr/>
              </p14:nvContentPartPr>
              <p14:xfrm>
                <a:off x="3095997" y="633689"/>
                <a:ext cx="122040" cy="165960"/>
              </p14:xfrm>
            </p:contentPart>
          </mc:Choice>
          <mc:Fallback xmlns="">
            <p:pic>
              <p:nvPicPr>
                <p:cNvPr id="633" name="Ink 632">
                  <a:extLst>
                    <a:ext uri="{FF2B5EF4-FFF2-40B4-BE49-F238E27FC236}">
                      <a16:creationId xmlns:a16="http://schemas.microsoft.com/office/drawing/2014/main" id="{33FD7D17-66A5-4C26-975A-2506CB2CE48C}"/>
                    </a:ext>
                  </a:extLst>
                </p:cNvPr>
                <p:cNvPicPr/>
                <p:nvPr/>
              </p:nvPicPr>
              <p:blipFill>
                <a:blip r:embed="rId1254"/>
                <a:stretch>
                  <a:fillRect/>
                </a:stretch>
              </p:blipFill>
              <p:spPr>
                <a:xfrm>
                  <a:off x="3087357" y="624689"/>
                  <a:ext cx="1396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5">
              <p14:nvContentPartPr>
                <p14:cNvPr id="634" name="Ink 633">
                  <a:extLst>
                    <a:ext uri="{FF2B5EF4-FFF2-40B4-BE49-F238E27FC236}">
                      <a16:creationId xmlns:a16="http://schemas.microsoft.com/office/drawing/2014/main" id="{3578F05F-678F-4594-9D26-C6D3DB37BCF4}"/>
                    </a:ext>
                  </a:extLst>
                </p14:cNvPr>
                <p14:cNvContentPartPr/>
                <p14:nvPr/>
              </p14:nvContentPartPr>
              <p14:xfrm>
                <a:off x="3224157" y="748889"/>
                <a:ext cx="106200" cy="84600"/>
              </p14:xfrm>
            </p:contentPart>
          </mc:Choice>
          <mc:Fallback xmlns="">
            <p:pic>
              <p:nvPicPr>
                <p:cNvPr id="634" name="Ink 633">
                  <a:extLst>
                    <a:ext uri="{FF2B5EF4-FFF2-40B4-BE49-F238E27FC236}">
                      <a16:creationId xmlns:a16="http://schemas.microsoft.com/office/drawing/2014/main" id="{3578F05F-678F-4594-9D26-C6D3DB37BCF4}"/>
                    </a:ext>
                  </a:extLst>
                </p:cNvPr>
                <p:cNvPicPr/>
                <p:nvPr/>
              </p:nvPicPr>
              <p:blipFill>
                <a:blip r:embed="rId1256"/>
                <a:stretch>
                  <a:fillRect/>
                </a:stretch>
              </p:blipFill>
              <p:spPr>
                <a:xfrm>
                  <a:off x="3215157" y="739889"/>
                  <a:ext cx="1238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7">
              <p14:nvContentPartPr>
                <p14:cNvPr id="635" name="Ink 634">
                  <a:extLst>
                    <a:ext uri="{FF2B5EF4-FFF2-40B4-BE49-F238E27FC236}">
                      <a16:creationId xmlns:a16="http://schemas.microsoft.com/office/drawing/2014/main" id="{5184FD27-6F46-4E2B-A595-9F0F37FFDFDA}"/>
                    </a:ext>
                  </a:extLst>
                </p14:cNvPr>
                <p14:cNvContentPartPr/>
                <p14:nvPr/>
              </p14:nvContentPartPr>
              <p14:xfrm>
                <a:off x="3371397" y="751769"/>
                <a:ext cx="47520" cy="90000"/>
              </p14:xfrm>
            </p:contentPart>
          </mc:Choice>
          <mc:Fallback xmlns="">
            <p:pic>
              <p:nvPicPr>
                <p:cNvPr id="635" name="Ink 634">
                  <a:extLst>
                    <a:ext uri="{FF2B5EF4-FFF2-40B4-BE49-F238E27FC236}">
                      <a16:creationId xmlns:a16="http://schemas.microsoft.com/office/drawing/2014/main" id="{5184FD27-6F46-4E2B-A595-9F0F37FFDFDA}"/>
                    </a:ext>
                  </a:extLst>
                </p:cNvPr>
                <p:cNvPicPr/>
                <p:nvPr/>
              </p:nvPicPr>
              <p:blipFill>
                <a:blip r:embed="rId1258"/>
                <a:stretch>
                  <a:fillRect/>
                </a:stretch>
              </p:blipFill>
              <p:spPr>
                <a:xfrm>
                  <a:off x="3362757" y="743129"/>
                  <a:ext cx="651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9">
              <p14:nvContentPartPr>
                <p14:cNvPr id="636" name="Ink 635">
                  <a:extLst>
                    <a:ext uri="{FF2B5EF4-FFF2-40B4-BE49-F238E27FC236}">
                      <a16:creationId xmlns:a16="http://schemas.microsoft.com/office/drawing/2014/main" id="{2084DC17-0C6A-4D8A-AAF0-D66A826022AE}"/>
                    </a:ext>
                  </a:extLst>
                </p14:cNvPr>
                <p14:cNvContentPartPr/>
                <p14:nvPr/>
              </p14:nvContentPartPr>
              <p14:xfrm>
                <a:off x="3521877" y="681929"/>
                <a:ext cx="20520" cy="117000"/>
              </p14:xfrm>
            </p:contentPart>
          </mc:Choice>
          <mc:Fallback xmlns="">
            <p:pic>
              <p:nvPicPr>
                <p:cNvPr id="636" name="Ink 635">
                  <a:extLst>
                    <a:ext uri="{FF2B5EF4-FFF2-40B4-BE49-F238E27FC236}">
                      <a16:creationId xmlns:a16="http://schemas.microsoft.com/office/drawing/2014/main" id="{2084DC17-0C6A-4D8A-AAF0-D66A826022AE}"/>
                    </a:ext>
                  </a:extLst>
                </p:cNvPr>
                <p:cNvPicPr/>
                <p:nvPr/>
              </p:nvPicPr>
              <p:blipFill>
                <a:blip r:embed="rId1260"/>
                <a:stretch>
                  <a:fillRect/>
                </a:stretch>
              </p:blipFill>
              <p:spPr>
                <a:xfrm>
                  <a:off x="3512877" y="673289"/>
                  <a:ext cx="3816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1">
              <p14:nvContentPartPr>
                <p14:cNvPr id="637" name="Ink 636">
                  <a:extLst>
                    <a:ext uri="{FF2B5EF4-FFF2-40B4-BE49-F238E27FC236}">
                      <a16:creationId xmlns:a16="http://schemas.microsoft.com/office/drawing/2014/main" id="{7C3EFA0E-9788-4257-9B0F-0A14BC73A6E7}"/>
                    </a:ext>
                  </a:extLst>
                </p14:cNvPr>
                <p14:cNvContentPartPr/>
                <p14:nvPr/>
              </p14:nvContentPartPr>
              <p14:xfrm>
                <a:off x="3477237" y="795689"/>
                <a:ext cx="84600" cy="19080"/>
              </p14:xfrm>
            </p:contentPart>
          </mc:Choice>
          <mc:Fallback xmlns="">
            <p:pic>
              <p:nvPicPr>
                <p:cNvPr id="637" name="Ink 636">
                  <a:extLst>
                    <a:ext uri="{FF2B5EF4-FFF2-40B4-BE49-F238E27FC236}">
                      <a16:creationId xmlns:a16="http://schemas.microsoft.com/office/drawing/2014/main" id="{7C3EFA0E-9788-4257-9B0F-0A14BC73A6E7}"/>
                    </a:ext>
                  </a:extLst>
                </p:cNvPr>
                <p:cNvPicPr/>
                <p:nvPr/>
              </p:nvPicPr>
              <p:blipFill>
                <a:blip r:embed="rId1262"/>
                <a:stretch>
                  <a:fillRect/>
                </a:stretch>
              </p:blipFill>
              <p:spPr>
                <a:xfrm>
                  <a:off x="3468597" y="787049"/>
                  <a:ext cx="1022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3">
              <p14:nvContentPartPr>
                <p14:cNvPr id="638" name="Ink 637">
                  <a:extLst>
                    <a:ext uri="{FF2B5EF4-FFF2-40B4-BE49-F238E27FC236}">
                      <a16:creationId xmlns:a16="http://schemas.microsoft.com/office/drawing/2014/main" id="{FD6E16D5-22D0-4D74-817C-5A53D591831A}"/>
                    </a:ext>
                  </a:extLst>
                </p14:cNvPr>
                <p14:cNvContentPartPr/>
                <p14:nvPr/>
              </p14:nvContentPartPr>
              <p14:xfrm>
                <a:off x="3458157" y="649889"/>
                <a:ext cx="129600" cy="27000"/>
              </p14:xfrm>
            </p:contentPart>
          </mc:Choice>
          <mc:Fallback xmlns="">
            <p:pic>
              <p:nvPicPr>
                <p:cNvPr id="638" name="Ink 637">
                  <a:extLst>
                    <a:ext uri="{FF2B5EF4-FFF2-40B4-BE49-F238E27FC236}">
                      <a16:creationId xmlns:a16="http://schemas.microsoft.com/office/drawing/2014/main" id="{FD6E16D5-22D0-4D74-817C-5A53D591831A}"/>
                    </a:ext>
                  </a:extLst>
                </p:cNvPr>
                <p:cNvPicPr/>
                <p:nvPr/>
              </p:nvPicPr>
              <p:blipFill>
                <a:blip r:embed="rId1264"/>
                <a:stretch>
                  <a:fillRect/>
                </a:stretch>
              </p:blipFill>
              <p:spPr>
                <a:xfrm>
                  <a:off x="3449517" y="640889"/>
                  <a:ext cx="1472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5">
              <p14:nvContentPartPr>
                <p14:cNvPr id="639" name="Ink 638">
                  <a:extLst>
                    <a:ext uri="{FF2B5EF4-FFF2-40B4-BE49-F238E27FC236}">
                      <a16:creationId xmlns:a16="http://schemas.microsoft.com/office/drawing/2014/main" id="{7ABF1235-1ABA-4D09-93B8-D8F5FF6946B0}"/>
                    </a:ext>
                  </a:extLst>
                </p14:cNvPr>
                <p14:cNvContentPartPr/>
                <p14:nvPr/>
              </p14:nvContentPartPr>
              <p14:xfrm>
                <a:off x="3605757" y="771929"/>
                <a:ext cx="3600" cy="72720"/>
              </p14:xfrm>
            </p:contentPart>
          </mc:Choice>
          <mc:Fallback xmlns="">
            <p:pic>
              <p:nvPicPr>
                <p:cNvPr id="639" name="Ink 638">
                  <a:extLst>
                    <a:ext uri="{FF2B5EF4-FFF2-40B4-BE49-F238E27FC236}">
                      <a16:creationId xmlns:a16="http://schemas.microsoft.com/office/drawing/2014/main" id="{7ABF1235-1ABA-4D09-93B8-D8F5FF6946B0}"/>
                    </a:ext>
                  </a:extLst>
                </p:cNvPr>
                <p:cNvPicPr/>
                <p:nvPr/>
              </p:nvPicPr>
              <p:blipFill>
                <a:blip r:embed="rId1266"/>
                <a:stretch>
                  <a:fillRect/>
                </a:stretch>
              </p:blipFill>
              <p:spPr>
                <a:xfrm>
                  <a:off x="3596757" y="763289"/>
                  <a:ext cx="2124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7">
              <p14:nvContentPartPr>
                <p14:cNvPr id="640" name="Ink 639">
                  <a:extLst>
                    <a:ext uri="{FF2B5EF4-FFF2-40B4-BE49-F238E27FC236}">
                      <a16:creationId xmlns:a16="http://schemas.microsoft.com/office/drawing/2014/main" id="{86D02F38-9DBB-4435-8F26-A62078691C34}"/>
                    </a:ext>
                  </a:extLst>
                </p14:cNvPr>
                <p14:cNvContentPartPr/>
                <p14:nvPr/>
              </p14:nvContentPartPr>
              <p14:xfrm>
                <a:off x="3653277" y="753569"/>
                <a:ext cx="5040" cy="88200"/>
              </p14:xfrm>
            </p:contentPart>
          </mc:Choice>
          <mc:Fallback xmlns="">
            <p:pic>
              <p:nvPicPr>
                <p:cNvPr id="640" name="Ink 639">
                  <a:extLst>
                    <a:ext uri="{FF2B5EF4-FFF2-40B4-BE49-F238E27FC236}">
                      <a16:creationId xmlns:a16="http://schemas.microsoft.com/office/drawing/2014/main" id="{86D02F38-9DBB-4435-8F26-A62078691C34}"/>
                    </a:ext>
                  </a:extLst>
                </p:cNvPr>
                <p:cNvPicPr/>
                <p:nvPr/>
              </p:nvPicPr>
              <p:blipFill>
                <a:blip r:embed="rId1268"/>
                <a:stretch>
                  <a:fillRect/>
                </a:stretch>
              </p:blipFill>
              <p:spPr>
                <a:xfrm>
                  <a:off x="3644277" y="744929"/>
                  <a:ext cx="2268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9">
              <p14:nvContentPartPr>
                <p14:cNvPr id="641" name="Ink 640">
                  <a:extLst>
                    <a:ext uri="{FF2B5EF4-FFF2-40B4-BE49-F238E27FC236}">
                      <a16:creationId xmlns:a16="http://schemas.microsoft.com/office/drawing/2014/main" id="{C29C72B1-3D9C-4A55-BA36-A95AEFE740D4}"/>
                    </a:ext>
                  </a:extLst>
                </p14:cNvPr>
                <p14:cNvContentPartPr/>
                <p14:nvPr/>
              </p14:nvContentPartPr>
              <p14:xfrm>
                <a:off x="3674517" y="760409"/>
                <a:ext cx="20520" cy="98640"/>
              </p14:xfrm>
            </p:contentPart>
          </mc:Choice>
          <mc:Fallback xmlns="">
            <p:pic>
              <p:nvPicPr>
                <p:cNvPr id="641" name="Ink 640">
                  <a:extLst>
                    <a:ext uri="{FF2B5EF4-FFF2-40B4-BE49-F238E27FC236}">
                      <a16:creationId xmlns:a16="http://schemas.microsoft.com/office/drawing/2014/main" id="{C29C72B1-3D9C-4A55-BA36-A95AEFE740D4}"/>
                    </a:ext>
                  </a:extLst>
                </p:cNvPr>
                <p:cNvPicPr/>
                <p:nvPr/>
              </p:nvPicPr>
              <p:blipFill>
                <a:blip r:embed="rId1270"/>
                <a:stretch>
                  <a:fillRect/>
                </a:stretch>
              </p:blipFill>
              <p:spPr>
                <a:xfrm>
                  <a:off x="3665517" y="751769"/>
                  <a:ext cx="3816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1">
              <p14:nvContentPartPr>
                <p14:cNvPr id="642" name="Ink 641">
                  <a:extLst>
                    <a:ext uri="{FF2B5EF4-FFF2-40B4-BE49-F238E27FC236}">
                      <a16:creationId xmlns:a16="http://schemas.microsoft.com/office/drawing/2014/main" id="{35B7819C-FE73-44B8-B081-6313D9C81086}"/>
                    </a:ext>
                  </a:extLst>
                </p14:cNvPr>
                <p14:cNvContentPartPr/>
                <p14:nvPr/>
              </p14:nvContentPartPr>
              <p14:xfrm>
                <a:off x="3599277" y="875969"/>
                <a:ext cx="84240" cy="12600"/>
              </p14:xfrm>
            </p:contentPart>
          </mc:Choice>
          <mc:Fallback xmlns="">
            <p:pic>
              <p:nvPicPr>
                <p:cNvPr id="642" name="Ink 641">
                  <a:extLst>
                    <a:ext uri="{FF2B5EF4-FFF2-40B4-BE49-F238E27FC236}">
                      <a16:creationId xmlns:a16="http://schemas.microsoft.com/office/drawing/2014/main" id="{35B7819C-FE73-44B8-B081-6313D9C81086}"/>
                    </a:ext>
                  </a:extLst>
                </p:cNvPr>
                <p:cNvPicPr/>
                <p:nvPr/>
              </p:nvPicPr>
              <p:blipFill>
                <a:blip r:embed="rId1272"/>
                <a:stretch>
                  <a:fillRect/>
                </a:stretch>
              </p:blipFill>
              <p:spPr>
                <a:xfrm>
                  <a:off x="3590277" y="866969"/>
                  <a:ext cx="1018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3">
              <p14:nvContentPartPr>
                <p14:cNvPr id="643" name="Ink 642">
                  <a:extLst>
                    <a:ext uri="{FF2B5EF4-FFF2-40B4-BE49-F238E27FC236}">
                      <a16:creationId xmlns:a16="http://schemas.microsoft.com/office/drawing/2014/main" id="{2AEC1B59-7B74-4BA9-8A08-F08F1C99E34D}"/>
                    </a:ext>
                  </a:extLst>
                </p14:cNvPr>
                <p14:cNvContentPartPr/>
                <p14:nvPr/>
              </p14:nvContentPartPr>
              <p14:xfrm>
                <a:off x="3574797" y="716489"/>
                <a:ext cx="100080" cy="360"/>
              </p14:xfrm>
            </p:contentPart>
          </mc:Choice>
          <mc:Fallback xmlns="">
            <p:pic>
              <p:nvPicPr>
                <p:cNvPr id="643" name="Ink 642">
                  <a:extLst>
                    <a:ext uri="{FF2B5EF4-FFF2-40B4-BE49-F238E27FC236}">
                      <a16:creationId xmlns:a16="http://schemas.microsoft.com/office/drawing/2014/main" id="{2AEC1B59-7B74-4BA9-8A08-F08F1C99E34D}"/>
                    </a:ext>
                  </a:extLst>
                </p:cNvPr>
                <p:cNvPicPr/>
                <p:nvPr/>
              </p:nvPicPr>
              <p:blipFill>
                <a:blip r:embed="rId1274"/>
                <a:stretch>
                  <a:fillRect/>
                </a:stretch>
              </p:blipFill>
              <p:spPr>
                <a:xfrm>
                  <a:off x="3566157" y="707849"/>
                  <a:ext cx="117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5">
              <p14:nvContentPartPr>
                <p14:cNvPr id="644" name="Ink 643">
                  <a:extLst>
                    <a:ext uri="{FF2B5EF4-FFF2-40B4-BE49-F238E27FC236}">
                      <a16:creationId xmlns:a16="http://schemas.microsoft.com/office/drawing/2014/main" id="{686A6757-9141-4B4A-AD7F-2AABE707ED6C}"/>
                    </a:ext>
                  </a:extLst>
                </p14:cNvPr>
                <p14:cNvContentPartPr/>
                <p14:nvPr/>
              </p14:nvContentPartPr>
              <p14:xfrm>
                <a:off x="3851277" y="764369"/>
                <a:ext cx="61920" cy="7920"/>
              </p14:xfrm>
            </p:contentPart>
          </mc:Choice>
          <mc:Fallback xmlns="">
            <p:pic>
              <p:nvPicPr>
                <p:cNvPr id="644" name="Ink 643">
                  <a:extLst>
                    <a:ext uri="{FF2B5EF4-FFF2-40B4-BE49-F238E27FC236}">
                      <a16:creationId xmlns:a16="http://schemas.microsoft.com/office/drawing/2014/main" id="{686A6757-9141-4B4A-AD7F-2AABE707ED6C}"/>
                    </a:ext>
                  </a:extLst>
                </p:cNvPr>
                <p:cNvPicPr/>
                <p:nvPr/>
              </p:nvPicPr>
              <p:blipFill>
                <a:blip r:embed="rId1276"/>
                <a:stretch>
                  <a:fillRect/>
                </a:stretch>
              </p:blipFill>
              <p:spPr>
                <a:xfrm>
                  <a:off x="3842637" y="755369"/>
                  <a:ext cx="795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7">
              <p14:nvContentPartPr>
                <p14:cNvPr id="645" name="Ink 644">
                  <a:extLst>
                    <a:ext uri="{FF2B5EF4-FFF2-40B4-BE49-F238E27FC236}">
                      <a16:creationId xmlns:a16="http://schemas.microsoft.com/office/drawing/2014/main" id="{BA0D8038-9792-4FA4-903A-3DE300420553}"/>
                    </a:ext>
                  </a:extLst>
                </p14:cNvPr>
                <p14:cNvContentPartPr/>
                <p14:nvPr/>
              </p14:nvContentPartPr>
              <p14:xfrm>
                <a:off x="3851277" y="722249"/>
                <a:ext cx="70200" cy="50040"/>
              </p14:xfrm>
            </p:contentPart>
          </mc:Choice>
          <mc:Fallback xmlns="">
            <p:pic>
              <p:nvPicPr>
                <p:cNvPr id="645" name="Ink 644">
                  <a:extLst>
                    <a:ext uri="{FF2B5EF4-FFF2-40B4-BE49-F238E27FC236}">
                      <a16:creationId xmlns:a16="http://schemas.microsoft.com/office/drawing/2014/main" id="{BA0D8038-9792-4FA4-903A-3DE300420553}"/>
                    </a:ext>
                  </a:extLst>
                </p:cNvPr>
                <p:cNvPicPr/>
                <p:nvPr/>
              </p:nvPicPr>
              <p:blipFill>
                <a:blip r:embed="rId1278"/>
                <a:stretch>
                  <a:fillRect/>
                </a:stretch>
              </p:blipFill>
              <p:spPr>
                <a:xfrm>
                  <a:off x="3842637" y="713609"/>
                  <a:ext cx="878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9">
              <p14:nvContentPartPr>
                <p14:cNvPr id="648" name="Ink 647">
                  <a:extLst>
                    <a:ext uri="{FF2B5EF4-FFF2-40B4-BE49-F238E27FC236}">
                      <a16:creationId xmlns:a16="http://schemas.microsoft.com/office/drawing/2014/main" id="{DB698E8D-43CE-4536-B26B-C900D5050EBD}"/>
                    </a:ext>
                  </a:extLst>
                </p14:cNvPr>
                <p14:cNvContentPartPr/>
                <p14:nvPr/>
              </p14:nvContentPartPr>
              <p14:xfrm>
                <a:off x="4013637" y="637649"/>
                <a:ext cx="214560" cy="20520"/>
              </p14:xfrm>
            </p:contentPart>
          </mc:Choice>
          <mc:Fallback xmlns="">
            <p:pic>
              <p:nvPicPr>
                <p:cNvPr id="648" name="Ink 647">
                  <a:extLst>
                    <a:ext uri="{FF2B5EF4-FFF2-40B4-BE49-F238E27FC236}">
                      <a16:creationId xmlns:a16="http://schemas.microsoft.com/office/drawing/2014/main" id="{DB698E8D-43CE-4536-B26B-C900D5050EBD}"/>
                    </a:ext>
                  </a:extLst>
                </p:cNvPr>
                <p:cNvPicPr/>
                <p:nvPr/>
              </p:nvPicPr>
              <p:blipFill>
                <a:blip r:embed="rId1280"/>
                <a:stretch>
                  <a:fillRect/>
                </a:stretch>
              </p:blipFill>
              <p:spPr>
                <a:xfrm>
                  <a:off x="4004637" y="628649"/>
                  <a:ext cx="2322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1">
              <p14:nvContentPartPr>
                <p14:cNvPr id="649" name="Ink 648">
                  <a:extLst>
                    <a:ext uri="{FF2B5EF4-FFF2-40B4-BE49-F238E27FC236}">
                      <a16:creationId xmlns:a16="http://schemas.microsoft.com/office/drawing/2014/main" id="{7FF890E8-7A6D-46D7-B5B7-E53332CA3D4A}"/>
                    </a:ext>
                  </a:extLst>
                </p14:cNvPr>
                <p14:cNvContentPartPr/>
                <p14:nvPr/>
              </p14:nvContentPartPr>
              <p14:xfrm>
                <a:off x="4016877" y="654569"/>
                <a:ext cx="237600" cy="221760"/>
              </p14:xfrm>
            </p:contentPart>
          </mc:Choice>
          <mc:Fallback xmlns="">
            <p:pic>
              <p:nvPicPr>
                <p:cNvPr id="649" name="Ink 648">
                  <a:extLst>
                    <a:ext uri="{FF2B5EF4-FFF2-40B4-BE49-F238E27FC236}">
                      <a16:creationId xmlns:a16="http://schemas.microsoft.com/office/drawing/2014/main" id="{7FF890E8-7A6D-46D7-B5B7-E53332CA3D4A}"/>
                    </a:ext>
                  </a:extLst>
                </p:cNvPr>
                <p:cNvPicPr/>
                <p:nvPr/>
              </p:nvPicPr>
              <p:blipFill>
                <a:blip r:embed="rId1282"/>
                <a:stretch>
                  <a:fillRect/>
                </a:stretch>
              </p:blipFill>
              <p:spPr>
                <a:xfrm>
                  <a:off x="4007877" y="645929"/>
                  <a:ext cx="25524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3">
              <p14:nvContentPartPr>
                <p14:cNvPr id="650" name="Ink 649">
                  <a:extLst>
                    <a:ext uri="{FF2B5EF4-FFF2-40B4-BE49-F238E27FC236}">
                      <a16:creationId xmlns:a16="http://schemas.microsoft.com/office/drawing/2014/main" id="{6293DE6A-529F-4FC9-8278-1130E997C93E}"/>
                    </a:ext>
                  </a:extLst>
                </p14:cNvPr>
                <p14:cNvContentPartPr/>
                <p14:nvPr/>
              </p14:nvContentPartPr>
              <p14:xfrm>
                <a:off x="4046397" y="918089"/>
                <a:ext cx="91440" cy="110880"/>
              </p14:xfrm>
            </p:contentPart>
          </mc:Choice>
          <mc:Fallback xmlns="">
            <p:pic>
              <p:nvPicPr>
                <p:cNvPr id="650" name="Ink 649">
                  <a:extLst>
                    <a:ext uri="{FF2B5EF4-FFF2-40B4-BE49-F238E27FC236}">
                      <a16:creationId xmlns:a16="http://schemas.microsoft.com/office/drawing/2014/main" id="{6293DE6A-529F-4FC9-8278-1130E997C93E}"/>
                    </a:ext>
                  </a:extLst>
                </p:cNvPr>
                <p:cNvPicPr/>
                <p:nvPr/>
              </p:nvPicPr>
              <p:blipFill>
                <a:blip r:embed="rId1284"/>
                <a:stretch>
                  <a:fillRect/>
                </a:stretch>
              </p:blipFill>
              <p:spPr>
                <a:xfrm>
                  <a:off x="4037397" y="909089"/>
                  <a:ext cx="10908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5">
              <p14:nvContentPartPr>
                <p14:cNvPr id="651" name="Ink 650">
                  <a:extLst>
                    <a:ext uri="{FF2B5EF4-FFF2-40B4-BE49-F238E27FC236}">
                      <a16:creationId xmlns:a16="http://schemas.microsoft.com/office/drawing/2014/main" id="{30A94471-F74F-43A6-AE43-97D58981D226}"/>
                    </a:ext>
                  </a:extLst>
                </p14:cNvPr>
                <p14:cNvContentPartPr/>
                <p14:nvPr/>
              </p14:nvContentPartPr>
              <p14:xfrm>
                <a:off x="4159797" y="937529"/>
                <a:ext cx="95760" cy="78840"/>
              </p14:xfrm>
            </p:contentPart>
          </mc:Choice>
          <mc:Fallback xmlns="">
            <p:pic>
              <p:nvPicPr>
                <p:cNvPr id="651" name="Ink 650">
                  <a:extLst>
                    <a:ext uri="{FF2B5EF4-FFF2-40B4-BE49-F238E27FC236}">
                      <a16:creationId xmlns:a16="http://schemas.microsoft.com/office/drawing/2014/main" id="{30A94471-F74F-43A6-AE43-97D58981D226}"/>
                    </a:ext>
                  </a:extLst>
                </p:cNvPr>
                <p:cNvPicPr/>
                <p:nvPr/>
              </p:nvPicPr>
              <p:blipFill>
                <a:blip r:embed="rId1286"/>
                <a:stretch>
                  <a:fillRect/>
                </a:stretch>
              </p:blipFill>
              <p:spPr>
                <a:xfrm>
                  <a:off x="4150797" y="928889"/>
                  <a:ext cx="1134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7">
              <p14:nvContentPartPr>
                <p14:cNvPr id="652" name="Ink 651">
                  <a:extLst>
                    <a:ext uri="{FF2B5EF4-FFF2-40B4-BE49-F238E27FC236}">
                      <a16:creationId xmlns:a16="http://schemas.microsoft.com/office/drawing/2014/main" id="{7F7D84F4-9C2C-48C7-8B3A-85AE184E33EC}"/>
                    </a:ext>
                  </a:extLst>
                </p14:cNvPr>
                <p14:cNvContentPartPr/>
                <p14:nvPr/>
              </p14:nvContentPartPr>
              <p14:xfrm>
                <a:off x="4357437" y="674729"/>
                <a:ext cx="158760" cy="124560"/>
              </p14:xfrm>
            </p:contentPart>
          </mc:Choice>
          <mc:Fallback xmlns="">
            <p:pic>
              <p:nvPicPr>
                <p:cNvPr id="652" name="Ink 651">
                  <a:extLst>
                    <a:ext uri="{FF2B5EF4-FFF2-40B4-BE49-F238E27FC236}">
                      <a16:creationId xmlns:a16="http://schemas.microsoft.com/office/drawing/2014/main" id="{7F7D84F4-9C2C-48C7-8B3A-85AE184E33EC}"/>
                    </a:ext>
                  </a:extLst>
                </p:cNvPr>
                <p:cNvPicPr/>
                <p:nvPr/>
              </p:nvPicPr>
              <p:blipFill>
                <a:blip r:embed="rId1288"/>
                <a:stretch>
                  <a:fillRect/>
                </a:stretch>
              </p:blipFill>
              <p:spPr>
                <a:xfrm>
                  <a:off x="4348437" y="665729"/>
                  <a:ext cx="17640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9">
              <p14:nvContentPartPr>
                <p14:cNvPr id="653" name="Ink 652">
                  <a:extLst>
                    <a:ext uri="{FF2B5EF4-FFF2-40B4-BE49-F238E27FC236}">
                      <a16:creationId xmlns:a16="http://schemas.microsoft.com/office/drawing/2014/main" id="{91998138-F6BB-4E92-86D0-B9600CB412EF}"/>
                    </a:ext>
                  </a:extLst>
                </p14:cNvPr>
                <p14:cNvContentPartPr/>
                <p14:nvPr/>
              </p14:nvContentPartPr>
              <p14:xfrm>
                <a:off x="4393797" y="641249"/>
                <a:ext cx="89640" cy="7920"/>
              </p14:xfrm>
            </p:contentPart>
          </mc:Choice>
          <mc:Fallback xmlns="">
            <p:pic>
              <p:nvPicPr>
                <p:cNvPr id="653" name="Ink 652">
                  <a:extLst>
                    <a:ext uri="{FF2B5EF4-FFF2-40B4-BE49-F238E27FC236}">
                      <a16:creationId xmlns:a16="http://schemas.microsoft.com/office/drawing/2014/main" id="{91998138-F6BB-4E92-86D0-B9600CB412EF}"/>
                    </a:ext>
                  </a:extLst>
                </p:cNvPr>
                <p:cNvPicPr/>
                <p:nvPr/>
              </p:nvPicPr>
              <p:blipFill>
                <a:blip r:embed="rId1290"/>
                <a:stretch>
                  <a:fillRect/>
                </a:stretch>
              </p:blipFill>
              <p:spPr>
                <a:xfrm>
                  <a:off x="4385157" y="632609"/>
                  <a:ext cx="10728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1">
              <p14:nvContentPartPr>
                <p14:cNvPr id="654" name="Ink 653">
                  <a:extLst>
                    <a:ext uri="{FF2B5EF4-FFF2-40B4-BE49-F238E27FC236}">
                      <a16:creationId xmlns:a16="http://schemas.microsoft.com/office/drawing/2014/main" id="{B66FD2A5-6339-415D-93C7-CDC5F346F87A}"/>
                    </a:ext>
                  </a:extLst>
                </p14:cNvPr>
                <p14:cNvContentPartPr/>
                <p14:nvPr/>
              </p14:nvContentPartPr>
              <p14:xfrm>
                <a:off x="4379037" y="700289"/>
                <a:ext cx="73080" cy="7200"/>
              </p14:xfrm>
            </p:contentPart>
          </mc:Choice>
          <mc:Fallback xmlns="">
            <p:pic>
              <p:nvPicPr>
                <p:cNvPr id="654" name="Ink 653">
                  <a:extLst>
                    <a:ext uri="{FF2B5EF4-FFF2-40B4-BE49-F238E27FC236}">
                      <a16:creationId xmlns:a16="http://schemas.microsoft.com/office/drawing/2014/main" id="{B66FD2A5-6339-415D-93C7-CDC5F346F87A}"/>
                    </a:ext>
                  </a:extLst>
                </p:cNvPr>
                <p:cNvPicPr/>
                <p:nvPr/>
              </p:nvPicPr>
              <p:blipFill>
                <a:blip r:embed="rId1292"/>
                <a:stretch>
                  <a:fillRect/>
                </a:stretch>
              </p:blipFill>
              <p:spPr>
                <a:xfrm>
                  <a:off x="4370397" y="691649"/>
                  <a:ext cx="9072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3">
              <p14:nvContentPartPr>
                <p14:cNvPr id="685" name="Ink 684">
                  <a:extLst>
                    <a:ext uri="{FF2B5EF4-FFF2-40B4-BE49-F238E27FC236}">
                      <a16:creationId xmlns:a16="http://schemas.microsoft.com/office/drawing/2014/main" id="{58F84DAA-AC11-48BB-AE24-D3F1E661B6C7}"/>
                    </a:ext>
                  </a:extLst>
                </p14:cNvPr>
                <p14:cNvContentPartPr/>
                <p14:nvPr/>
              </p14:nvContentPartPr>
              <p14:xfrm>
                <a:off x="2910237" y="1017449"/>
                <a:ext cx="6840" cy="77400"/>
              </p14:xfrm>
            </p:contentPart>
          </mc:Choice>
          <mc:Fallback xmlns="">
            <p:pic>
              <p:nvPicPr>
                <p:cNvPr id="685" name="Ink 684">
                  <a:extLst>
                    <a:ext uri="{FF2B5EF4-FFF2-40B4-BE49-F238E27FC236}">
                      <a16:creationId xmlns:a16="http://schemas.microsoft.com/office/drawing/2014/main" id="{58F84DAA-AC11-48BB-AE24-D3F1E661B6C7}"/>
                    </a:ext>
                  </a:extLst>
                </p:cNvPr>
                <p:cNvPicPr/>
                <p:nvPr/>
              </p:nvPicPr>
              <p:blipFill>
                <a:blip r:embed="rId1294"/>
                <a:stretch>
                  <a:fillRect/>
                </a:stretch>
              </p:blipFill>
              <p:spPr>
                <a:xfrm>
                  <a:off x="2901597" y="1008449"/>
                  <a:ext cx="2448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5">
              <p14:nvContentPartPr>
                <p14:cNvPr id="686" name="Ink 685">
                  <a:extLst>
                    <a:ext uri="{FF2B5EF4-FFF2-40B4-BE49-F238E27FC236}">
                      <a16:creationId xmlns:a16="http://schemas.microsoft.com/office/drawing/2014/main" id="{2DD4CB2B-9864-4476-A58B-DD890CBD0DC0}"/>
                    </a:ext>
                  </a:extLst>
                </p14:cNvPr>
                <p14:cNvContentPartPr/>
                <p14:nvPr/>
              </p14:nvContentPartPr>
              <p14:xfrm>
                <a:off x="2875677" y="1061009"/>
                <a:ext cx="87120" cy="10080"/>
              </p14:xfrm>
            </p:contentPart>
          </mc:Choice>
          <mc:Fallback xmlns="">
            <p:pic>
              <p:nvPicPr>
                <p:cNvPr id="686" name="Ink 685">
                  <a:extLst>
                    <a:ext uri="{FF2B5EF4-FFF2-40B4-BE49-F238E27FC236}">
                      <a16:creationId xmlns:a16="http://schemas.microsoft.com/office/drawing/2014/main" id="{2DD4CB2B-9864-4476-A58B-DD890CBD0DC0}"/>
                    </a:ext>
                  </a:extLst>
                </p:cNvPr>
                <p:cNvPicPr/>
                <p:nvPr/>
              </p:nvPicPr>
              <p:blipFill>
                <a:blip r:embed="rId1296"/>
                <a:stretch>
                  <a:fillRect/>
                </a:stretch>
              </p:blipFill>
              <p:spPr>
                <a:xfrm>
                  <a:off x="2866677" y="1052009"/>
                  <a:ext cx="1047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7">
              <p14:nvContentPartPr>
                <p14:cNvPr id="687" name="Ink 686">
                  <a:extLst>
                    <a:ext uri="{FF2B5EF4-FFF2-40B4-BE49-F238E27FC236}">
                      <a16:creationId xmlns:a16="http://schemas.microsoft.com/office/drawing/2014/main" id="{BB218051-AD30-42A2-BDED-FDE2C1E232F2}"/>
                    </a:ext>
                  </a:extLst>
                </p14:cNvPr>
                <p14:cNvContentPartPr/>
                <p14:nvPr/>
              </p14:nvContentPartPr>
              <p14:xfrm>
                <a:off x="3097077" y="1010249"/>
                <a:ext cx="22680" cy="141480"/>
              </p14:xfrm>
            </p:contentPart>
          </mc:Choice>
          <mc:Fallback xmlns="">
            <p:pic>
              <p:nvPicPr>
                <p:cNvPr id="687" name="Ink 686">
                  <a:extLst>
                    <a:ext uri="{FF2B5EF4-FFF2-40B4-BE49-F238E27FC236}">
                      <a16:creationId xmlns:a16="http://schemas.microsoft.com/office/drawing/2014/main" id="{BB218051-AD30-42A2-BDED-FDE2C1E232F2}"/>
                    </a:ext>
                  </a:extLst>
                </p:cNvPr>
                <p:cNvPicPr/>
                <p:nvPr/>
              </p:nvPicPr>
              <p:blipFill>
                <a:blip r:embed="rId1298"/>
                <a:stretch>
                  <a:fillRect/>
                </a:stretch>
              </p:blipFill>
              <p:spPr>
                <a:xfrm>
                  <a:off x="3088077" y="1001609"/>
                  <a:ext cx="403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9">
              <p14:nvContentPartPr>
                <p14:cNvPr id="688" name="Ink 687">
                  <a:extLst>
                    <a:ext uri="{FF2B5EF4-FFF2-40B4-BE49-F238E27FC236}">
                      <a16:creationId xmlns:a16="http://schemas.microsoft.com/office/drawing/2014/main" id="{A04DCCF2-198D-4095-B26B-36633C5A6DDA}"/>
                    </a:ext>
                  </a:extLst>
                </p14:cNvPr>
                <p14:cNvContentPartPr/>
                <p14:nvPr/>
              </p14:nvContentPartPr>
              <p14:xfrm>
                <a:off x="3103197" y="980009"/>
                <a:ext cx="141480" cy="147240"/>
              </p14:xfrm>
            </p:contentPart>
          </mc:Choice>
          <mc:Fallback xmlns="">
            <p:pic>
              <p:nvPicPr>
                <p:cNvPr id="688" name="Ink 687">
                  <a:extLst>
                    <a:ext uri="{FF2B5EF4-FFF2-40B4-BE49-F238E27FC236}">
                      <a16:creationId xmlns:a16="http://schemas.microsoft.com/office/drawing/2014/main" id="{A04DCCF2-198D-4095-B26B-36633C5A6DDA}"/>
                    </a:ext>
                  </a:extLst>
                </p:cNvPr>
                <p:cNvPicPr/>
                <p:nvPr/>
              </p:nvPicPr>
              <p:blipFill>
                <a:blip r:embed="rId1300"/>
                <a:stretch>
                  <a:fillRect/>
                </a:stretch>
              </p:blipFill>
              <p:spPr>
                <a:xfrm>
                  <a:off x="3094557" y="971009"/>
                  <a:ext cx="1591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1">
              <p14:nvContentPartPr>
                <p14:cNvPr id="689" name="Ink 688">
                  <a:extLst>
                    <a:ext uri="{FF2B5EF4-FFF2-40B4-BE49-F238E27FC236}">
                      <a16:creationId xmlns:a16="http://schemas.microsoft.com/office/drawing/2014/main" id="{15B581FE-93CD-4830-98CB-08DFA7B5FB1D}"/>
                    </a:ext>
                  </a:extLst>
                </p14:cNvPr>
                <p14:cNvContentPartPr/>
                <p14:nvPr/>
              </p14:nvContentPartPr>
              <p14:xfrm>
                <a:off x="3260157" y="1098089"/>
                <a:ext cx="72360" cy="81360"/>
              </p14:xfrm>
            </p:contentPart>
          </mc:Choice>
          <mc:Fallback xmlns="">
            <p:pic>
              <p:nvPicPr>
                <p:cNvPr id="689" name="Ink 688">
                  <a:extLst>
                    <a:ext uri="{FF2B5EF4-FFF2-40B4-BE49-F238E27FC236}">
                      <a16:creationId xmlns:a16="http://schemas.microsoft.com/office/drawing/2014/main" id="{15B581FE-93CD-4830-98CB-08DFA7B5FB1D}"/>
                    </a:ext>
                  </a:extLst>
                </p:cNvPr>
                <p:cNvPicPr/>
                <p:nvPr/>
              </p:nvPicPr>
              <p:blipFill>
                <a:blip r:embed="rId1302"/>
                <a:stretch>
                  <a:fillRect/>
                </a:stretch>
              </p:blipFill>
              <p:spPr>
                <a:xfrm>
                  <a:off x="3251157" y="1089089"/>
                  <a:ext cx="900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3">
              <p14:nvContentPartPr>
                <p14:cNvPr id="690" name="Ink 689">
                  <a:extLst>
                    <a:ext uri="{FF2B5EF4-FFF2-40B4-BE49-F238E27FC236}">
                      <a16:creationId xmlns:a16="http://schemas.microsoft.com/office/drawing/2014/main" id="{A40754DB-5143-4181-B6C6-D8BB89AB73A1}"/>
                    </a:ext>
                  </a:extLst>
                </p14:cNvPr>
                <p14:cNvContentPartPr/>
                <p14:nvPr/>
              </p14:nvContentPartPr>
              <p14:xfrm>
                <a:off x="3341877" y="1098809"/>
                <a:ext cx="77760" cy="95760"/>
              </p14:xfrm>
            </p:contentPart>
          </mc:Choice>
          <mc:Fallback xmlns="">
            <p:pic>
              <p:nvPicPr>
                <p:cNvPr id="690" name="Ink 689">
                  <a:extLst>
                    <a:ext uri="{FF2B5EF4-FFF2-40B4-BE49-F238E27FC236}">
                      <a16:creationId xmlns:a16="http://schemas.microsoft.com/office/drawing/2014/main" id="{A40754DB-5143-4181-B6C6-D8BB89AB73A1}"/>
                    </a:ext>
                  </a:extLst>
                </p:cNvPr>
                <p:cNvPicPr/>
                <p:nvPr/>
              </p:nvPicPr>
              <p:blipFill>
                <a:blip r:embed="rId1304"/>
                <a:stretch>
                  <a:fillRect/>
                </a:stretch>
              </p:blipFill>
              <p:spPr>
                <a:xfrm>
                  <a:off x="3332877" y="1090169"/>
                  <a:ext cx="954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5">
              <p14:nvContentPartPr>
                <p14:cNvPr id="691" name="Ink 690">
                  <a:extLst>
                    <a:ext uri="{FF2B5EF4-FFF2-40B4-BE49-F238E27FC236}">
                      <a16:creationId xmlns:a16="http://schemas.microsoft.com/office/drawing/2014/main" id="{FA1CC9E8-2ECC-43E5-8DAE-55CD207E7F84}"/>
                    </a:ext>
                  </a:extLst>
                </p14:cNvPr>
                <p14:cNvContentPartPr/>
                <p14:nvPr/>
              </p14:nvContentPartPr>
              <p14:xfrm>
                <a:off x="3560037" y="1064969"/>
                <a:ext cx="12600" cy="90720"/>
              </p14:xfrm>
            </p:contentPart>
          </mc:Choice>
          <mc:Fallback xmlns="">
            <p:pic>
              <p:nvPicPr>
                <p:cNvPr id="691" name="Ink 690">
                  <a:extLst>
                    <a:ext uri="{FF2B5EF4-FFF2-40B4-BE49-F238E27FC236}">
                      <a16:creationId xmlns:a16="http://schemas.microsoft.com/office/drawing/2014/main" id="{FA1CC9E8-2ECC-43E5-8DAE-55CD207E7F84}"/>
                    </a:ext>
                  </a:extLst>
                </p:cNvPr>
                <p:cNvPicPr/>
                <p:nvPr/>
              </p:nvPicPr>
              <p:blipFill>
                <a:blip r:embed="rId1306"/>
                <a:stretch>
                  <a:fillRect/>
                </a:stretch>
              </p:blipFill>
              <p:spPr>
                <a:xfrm>
                  <a:off x="3551037" y="1055969"/>
                  <a:ext cx="302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7">
              <p14:nvContentPartPr>
                <p14:cNvPr id="692" name="Ink 691">
                  <a:extLst>
                    <a:ext uri="{FF2B5EF4-FFF2-40B4-BE49-F238E27FC236}">
                      <a16:creationId xmlns:a16="http://schemas.microsoft.com/office/drawing/2014/main" id="{760CFCB9-D801-420C-BD00-1DFDD787FEC2}"/>
                    </a:ext>
                  </a:extLst>
                </p14:cNvPr>
                <p14:cNvContentPartPr/>
                <p14:nvPr/>
              </p14:nvContentPartPr>
              <p14:xfrm>
                <a:off x="3530517" y="1144889"/>
                <a:ext cx="94680" cy="20520"/>
              </p14:xfrm>
            </p:contentPart>
          </mc:Choice>
          <mc:Fallback xmlns="">
            <p:pic>
              <p:nvPicPr>
                <p:cNvPr id="692" name="Ink 691">
                  <a:extLst>
                    <a:ext uri="{FF2B5EF4-FFF2-40B4-BE49-F238E27FC236}">
                      <a16:creationId xmlns:a16="http://schemas.microsoft.com/office/drawing/2014/main" id="{760CFCB9-D801-420C-BD00-1DFDD787FEC2}"/>
                    </a:ext>
                  </a:extLst>
                </p:cNvPr>
                <p:cNvPicPr/>
                <p:nvPr/>
              </p:nvPicPr>
              <p:blipFill>
                <a:blip r:embed="rId1308"/>
                <a:stretch>
                  <a:fillRect/>
                </a:stretch>
              </p:blipFill>
              <p:spPr>
                <a:xfrm>
                  <a:off x="3521517" y="1135889"/>
                  <a:ext cx="1123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9">
              <p14:nvContentPartPr>
                <p14:cNvPr id="693" name="Ink 692">
                  <a:extLst>
                    <a:ext uri="{FF2B5EF4-FFF2-40B4-BE49-F238E27FC236}">
                      <a16:creationId xmlns:a16="http://schemas.microsoft.com/office/drawing/2014/main" id="{15429815-DBD4-47CB-9C48-09CA5ABFA36F}"/>
                    </a:ext>
                  </a:extLst>
                </p14:cNvPr>
                <p14:cNvContentPartPr/>
                <p14:nvPr/>
              </p14:nvContentPartPr>
              <p14:xfrm>
                <a:off x="3531237" y="1026449"/>
                <a:ext cx="78840" cy="23400"/>
              </p14:xfrm>
            </p:contentPart>
          </mc:Choice>
          <mc:Fallback xmlns="">
            <p:pic>
              <p:nvPicPr>
                <p:cNvPr id="693" name="Ink 692">
                  <a:extLst>
                    <a:ext uri="{FF2B5EF4-FFF2-40B4-BE49-F238E27FC236}">
                      <a16:creationId xmlns:a16="http://schemas.microsoft.com/office/drawing/2014/main" id="{15429815-DBD4-47CB-9C48-09CA5ABFA36F}"/>
                    </a:ext>
                  </a:extLst>
                </p:cNvPr>
                <p:cNvPicPr/>
                <p:nvPr/>
              </p:nvPicPr>
              <p:blipFill>
                <a:blip r:embed="rId1310"/>
                <a:stretch>
                  <a:fillRect/>
                </a:stretch>
              </p:blipFill>
              <p:spPr>
                <a:xfrm>
                  <a:off x="3522597" y="1017809"/>
                  <a:ext cx="964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1">
              <p14:nvContentPartPr>
                <p14:cNvPr id="694" name="Ink 693">
                  <a:extLst>
                    <a:ext uri="{FF2B5EF4-FFF2-40B4-BE49-F238E27FC236}">
                      <a16:creationId xmlns:a16="http://schemas.microsoft.com/office/drawing/2014/main" id="{1D0692F8-AE60-40CA-ADAA-8EB1DDF905BF}"/>
                    </a:ext>
                  </a:extLst>
                </p14:cNvPr>
                <p14:cNvContentPartPr/>
                <p14:nvPr/>
              </p14:nvContentPartPr>
              <p14:xfrm>
                <a:off x="3666957" y="1126529"/>
                <a:ext cx="360" cy="69840"/>
              </p14:xfrm>
            </p:contentPart>
          </mc:Choice>
          <mc:Fallback xmlns="">
            <p:pic>
              <p:nvPicPr>
                <p:cNvPr id="694" name="Ink 693">
                  <a:extLst>
                    <a:ext uri="{FF2B5EF4-FFF2-40B4-BE49-F238E27FC236}">
                      <a16:creationId xmlns:a16="http://schemas.microsoft.com/office/drawing/2014/main" id="{1D0692F8-AE60-40CA-ADAA-8EB1DDF905BF}"/>
                    </a:ext>
                  </a:extLst>
                </p:cNvPr>
                <p:cNvPicPr/>
                <p:nvPr/>
              </p:nvPicPr>
              <p:blipFill>
                <a:blip r:embed="rId1266"/>
                <a:stretch>
                  <a:fillRect/>
                </a:stretch>
              </p:blipFill>
              <p:spPr>
                <a:xfrm>
                  <a:off x="3658317" y="1117889"/>
                  <a:ext cx="1800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2">
              <p14:nvContentPartPr>
                <p14:cNvPr id="695" name="Ink 694">
                  <a:extLst>
                    <a:ext uri="{FF2B5EF4-FFF2-40B4-BE49-F238E27FC236}">
                      <a16:creationId xmlns:a16="http://schemas.microsoft.com/office/drawing/2014/main" id="{E313180F-8CA5-4A60-AE0F-ACE786DA51C7}"/>
                    </a:ext>
                  </a:extLst>
                </p14:cNvPr>
                <p14:cNvContentPartPr/>
                <p14:nvPr/>
              </p14:nvContentPartPr>
              <p14:xfrm>
                <a:off x="3695757" y="1125809"/>
                <a:ext cx="2520" cy="60480"/>
              </p14:xfrm>
            </p:contentPart>
          </mc:Choice>
          <mc:Fallback xmlns="">
            <p:pic>
              <p:nvPicPr>
                <p:cNvPr id="695" name="Ink 694">
                  <a:extLst>
                    <a:ext uri="{FF2B5EF4-FFF2-40B4-BE49-F238E27FC236}">
                      <a16:creationId xmlns:a16="http://schemas.microsoft.com/office/drawing/2014/main" id="{E313180F-8CA5-4A60-AE0F-ACE786DA51C7}"/>
                    </a:ext>
                  </a:extLst>
                </p:cNvPr>
                <p:cNvPicPr/>
                <p:nvPr/>
              </p:nvPicPr>
              <p:blipFill>
                <a:blip r:embed="rId1313"/>
                <a:stretch>
                  <a:fillRect/>
                </a:stretch>
              </p:blipFill>
              <p:spPr>
                <a:xfrm>
                  <a:off x="3686757" y="1116809"/>
                  <a:ext cx="201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4">
              <p14:nvContentPartPr>
                <p14:cNvPr id="696" name="Ink 695">
                  <a:extLst>
                    <a:ext uri="{FF2B5EF4-FFF2-40B4-BE49-F238E27FC236}">
                      <a16:creationId xmlns:a16="http://schemas.microsoft.com/office/drawing/2014/main" id="{A3FA00FF-CA02-499B-876F-15657D7B5E58}"/>
                    </a:ext>
                  </a:extLst>
                </p14:cNvPr>
                <p14:cNvContentPartPr/>
                <p14:nvPr/>
              </p14:nvContentPartPr>
              <p14:xfrm>
                <a:off x="3695757" y="1125809"/>
                <a:ext cx="35280" cy="68040"/>
              </p14:xfrm>
            </p:contentPart>
          </mc:Choice>
          <mc:Fallback xmlns="">
            <p:pic>
              <p:nvPicPr>
                <p:cNvPr id="696" name="Ink 695">
                  <a:extLst>
                    <a:ext uri="{FF2B5EF4-FFF2-40B4-BE49-F238E27FC236}">
                      <a16:creationId xmlns:a16="http://schemas.microsoft.com/office/drawing/2014/main" id="{A3FA00FF-CA02-499B-876F-15657D7B5E58}"/>
                    </a:ext>
                  </a:extLst>
                </p:cNvPr>
                <p:cNvPicPr/>
                <p:nvPr/>
              </p:nvPicPr>
              <p:blipFill>
                <a:blip r:embed="rId1315"/>
                <a:stretch>
                  <a:fillRect/>
                </a:stretch>
              </p:blipFill>
              <p:spPr>
                <a:xfrm>
                  <a:off x="3686757" y="1116809"/>
                  <a:ext cx="5292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6">
              <p14:nvContentPartPr>
                <p14:cNvPr id="697" name="Ink 696">
                  <a:extLst>
                    <a:ext uri="{FF2B5EF4-FFF2-40B4-BE49-F238E27FC236}">
                      <a16:creationId xmlns:a16="http://schemas.microsoft.com/office/drawing/2014/main" id="{F79A2C98-0720-4BB9-B360-DCFA010924A8}"/>
                    </a:ext>
                  </a:extLst>
                </p14:cNvPr>
                <p14:cNvContentPartPr/>
                <p14:nvPr/>
              </p14:nvContentPartPr>
              <p14:xfrm>
                <a:off x="3669117" y="1224809"/>
                <a:ext cx="58680" cy="11520"/>
              </p14:xfrm>
            </p:contentPart>
          </mc:Choice>
          <mc:Fallback xmlns="">
            <p:pic>
              <p:nvPicPr>
                <p:cNvPr id="697" name="Ink 696">
                  <a:extLst>
                    <a:ext uri="{FF2B5EF4-FFF2-40B4-BE49-F238E27FC236}">
                      <a16:creationId xmlns:a16="http://schemas.microsoft.com/office/drawing/2014/main" id="{F79A2C98-0720-4BB9-B360-DCFA010924A8}"/>
                    </a:ext>
                  </a:extLst>
                </p:cNvPr>
                <p:cNvPicPr/>
                <p:nvPr/>
              </p:nvPicPr>
              <p:blipFill>
                <a:blip r:embed="rId1317"/>
                <a:stretch>
                  <a:fillRect/>
                </a:stretch>
              </p:blipFill>
              <p:spPr>
                <a:xfrm>
                  <a:off x="3660477" y="1216169"/>
                  <a:ext cx="763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8">
              <p14:nvContentPartPr>
                <p14:cNvPr id="698" name="Ink 697">
                  <a:extLst>
                    <a:ext uri="{FF2B5EF4-FFF2-40B4-BE49-F238E27FC236}">
                      <a16:creationId xmlns:a16="http://schemas.microsoft.com/office/drawing/2014/main" id="{71C8065D-619A-4886-B38D-8FBB1120D20E}"/>
                    </a:ext>
                  </a:extLst>
                </p14:cNvPr>
                <p14:cNvContentPartPr/>
                <p14:nvPr/>
              </p14:nvContentPartPr>
              <p14:xfrm>
                <a:off x="3643557" y="1090889"/>
                <a:ext cx="69120" cy="14400"/>
              </p14:xfrm>
            </p:contentPart>
          </mc:Choice>
          <mc:Fallback xmlns="">
            <p:pic>
              <p:nvPicPr>
                <p:cNvPr id="698" name="Ink 697">
                  <a:extLst>
                    <a:ext uri="{FF2B5EF4-FFF2-40B4-BE49-F238E27FC236}">
                      <a16:creationId xmlns:a16="http://schemas.microsoft.com/office/drawing/2014/main" id="{71C8065D-619A-4886-B38D-8FBB1120D20E}"/>
                    </a:ext>
                  </a:extLst>
                </p:cNvPr>
                <p:cNvPicPr/>
                <p:nvPr/>
              </p:nvPicPr>
              <p:blipFill>
                <a:blip r:embed="rId1319"/>
                <a:stretch>
                  <a:fillRect/>
                </a:stretch>
              </p:blipFill>
              <p:spPr>
                <a:xfrm>
                  <a:off x="3634917" y="1081889"/>
                  <a:ext cx="867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0">
              <p14:nvContentPartPr>
                <p14:cNvPr id="701" name="Ink 700">
                  <a:extLst>
                    <a:ext uri="{FF2B5EF4-FFF2-40B4-BE49-F238E27FC236}">
                      <a16:creationId xmlns:a16="http://schemas.microsoft.com/office/drawing/2014/main" id="{879DCED0-CDD7-4960-B06C-FD72CAB94DA9}"/>
                    </a:ext>
                  </a:extLst>
                </p14:cNvPr>
                <p14:cNvContentPartPr/>
                <p14:nvPr/>
              </p14:nvContentPartPr>
              <p14:xfrm>
                <a:off x="3833277" y="1148489"/>
                <a:ext cx="64080" cy="3240"/>
              </p14:xfrm>
            </p:contentPart>
          </mc:Choice>
          <mc:Fallback xmlns="">
            <p:pic>
              <p:nvPicPr>
                <p:cNvPr id="701" name="Ink 700">
                  <a:extLst>
                    <a:ext uri="{FF2B5EF4-FFF2-40B4-BE49-F238E27FC236}">
                      <a16:creationId xmlns:a16="http://schemas.microsoft.com/office/drawing/2014/main" id="{879DCED0-CDD7-4960-B06C-FD72CAB94DA9}"/>
                    </a:ext>
                  </a:extLst>
                </p:cNvPr>
                <p:cNvPicPr/>
                <p:nvPr/>
              </p:nvPicPr>
              <p:blipFill>
                <a:blip r:embed="rId1321"/>
                <a:stretch>
                  <a:fillRect/>
                </a:stretch>
              </p:blipFill>
              <p:spPr>
                <a:xfrm>
                  <a:off x="3824637" y="1139849"/>
                  <a:ext cx="817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2">
              <p14:nvContentPartPr>
                <p14:cNvPr id="702" name="Ink 701">
                  <a:extLst>
                    <a:ext uri="{FF2B5EF4-FFF2-40B4-BE49-F238E27FC236}">
                      <a16:creationId xmlns:a16="http://schemas.microsoft.com/office/drawing/2014/main" id="{6CCB8B50-528E-4708-914B-033365D525E5}"/>
                    </a:ext>
                  </a:extLst>
                </p14:cNvPr>
                <p14:cNvContentPartPr/>
                <p14:nvPr/>
              </p14:nvContentPartPr>
              <p14:xfrm>
                <a:off x="3833277" y="1091249"/>
                <a:ext cx="71280" cy="60480"/>
              </p14:xfrm>
            </p:contentPart>
          </mc:Choice>
          <mc:Fallback xmlns="">
            <p:pic>
              <p:nvPicPr>
                <p:cNvPr id="702" name="Ink 701">
                  <a:extLst>
                    <a:ext uri="{FF2B5EF4-FFF2-40B4-BE49-F238E27FC236}">
                      <a16:creationId xmlns:a16="http://schemas.microsoft.com/office/drawing/2014/main" id="{6CCB8B50-528E-4708-914B-033365D525E5}"/>
                    </a:ext>
                  </a:extLst>
                </p:cNvPr>
                <p:cNvPicPr/>
                <p:nvPr/>
              </p:nvPicPr>
              <p:blipFill>
                <a:blip r:embed="rId1323"/>
                <a:stretch>
                  <a:fillRect/>
                </a:stretch>
              </p:blipFill>
              <p:spPr>
                <a:xfrm>
                  <a:off x="3824637" y="1082249"/>
                  <a:ext cx="889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4">
              <p14:nvContentPartPr>
                <p14:cNvPr id="703" name="Ink 702">
                  <a:extLst>
                    <a:ext uri="{FF2B5EF4-FFF2-40B4-BE49-F238E27FC236}">
                      <a16:creationId xmlns:a16="http://schemas.microsoft.com/office/drawing/2014/main" id="{501D0641-2833-44D9-B68D-CD794724F7E0}"/>
                    </a:ext>
                  </a:extLst>
                </p14:cNvPr>
                <p14:cNvContentPartPr/>
                <p14:nvPr/>
              </p14:nvContentPartPr>
              <p14:xfrm>
                <a:off x="3990237" y="1080089"/>
                <a:ext cx="86040" cy="360"/>
              </p14:xfrm>
            </p:contentPart>
          </mc:Choice>
          <mc:Fallback xmlns="">
            <p:pic>
              <p:nvPicPr>
                <p:cNvPr id="703" name="Ink 702">
                  <a:extLst>
                    <a:ext uri="{FF2B5EF4-FFF2-40B4-BE49-F238E27FC236}">
                      <a16:creationId xmlns:a16="http://schemas.microsoft.com/office/drawing/2014/main" id="{501D0641-2833-44D9-B68D-CD794724F7E0}"/>
                    </a:ext>
                  </a:extLst>
                </p:cNvPr>
                <p:cNvPicPr/>
                <p:nvPr/>
              </p:nvPicPr>
              <p:blipFill>
                <a:blip r:embed="rId1325"/>
                <a:stretch>
                  <a:fillRect/>
                </a:stretch>
              </p:blipFill>
              <p:spPr>
                <a:xfrm>
                  <a:off x="3981237" y="1071089"/>
                  <a:ext cx="103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6">
              <p14:nvContentPartPr>
                <p14:cNvPr id="704" name="Ink 703">
                  <a:extLst>
                    <a:ext uri="{FF2B5EF4-FFF2-40B4-BE49-F238E27FC236}">
                      <a16:creationId xmlns:a16="http://schemas.microsoft.com/office/drawing/2014/main" id="{321DBDBE-F3E9-4E10-AF44-A498C6707521}"/>
                    </a:ext>
                  </a:extLst>
                </p14:cNvPr>
                <p14:cNvContentPartPr/>
                <p14:nvPr/>
              </p14:nvContentPartPr>
              <p14:xfrm>
                <a:off x="3967917" y="1096289"/>
                <a:ext cx="153360" cy="127800"/>
              </p14:xfrm>
            </p:contentPart>
          </mc:Choice>
          <mc:Fallback xmlns="">
            <p:pic>
              <p:nvPicPr>
                <p:cNvPr id="704" name="Ink 703">
                  <a:extLst>
                    <a:ext uri="{FF2B5EF4-FFF2-40B4-BE49-F238E27FC236}">
                      <a16:creationId xmlns:a16="http://schemas.microsoft.com/office/drawing/2014/main" id="{321DBDBE-F3E9-4E10-AF44-A498C6707521}"/>
                    </a:ext>
                  </a:extLst>
                </p:cNvPr>
                <p:cNvPicPr/>
                <p:nvPr/>
              </p:nvPicPr>
              <p:blipFill>
                <a:blip r:embed="rId1327"/>
                <a:stretch>
                  <a:fillRect/>
                </a:stretch>
              </p:blipFill>
              <p:spPr>
                <a:xfrm>
                  <a:off x="3959277" y="1087289"/>
                  <a:ext cx="1710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8">
              <p14:nvContentPartPr>
                <p14:cNvPr id="705" name="Ink 704">
                  <a:extLst>
                    <a:ext uri="{FF2B5EF4-FFF2-40B4-BE49-F238E27FC236}">
                      <a16:creationId xmlns:a16="http://schemas.microsoft.com/office/drawing/2014/main" id="{78FC6B23-A331-4E06-8161-7BD27CC81495}"/>
                    </a:ext>
                  </a:extLst>
                </p14:cNvPr>
                <p14:cNvContentPartPr/>
                <p14:nvPr/>
              </p14:nvContentPartPr>
              <p14:xfrm>
                <a:off x="3946677" y="1276289"/>
                <a:ext cx="83520" cy="63720"/>
              </p14:xfrm>
            </p:contentPart>
          </mc:Choice>
          <mc:Fallback xmlns="">
            <p:pic>
              <p:nvPicPr>
                <p:cNvPr id="705" name="Ink 704">
                  <a:extLst>
                    <a:ext uri="{FF2B5EF4-FFF2-40B4-BE49-F238E27FC236}">
                      <a16:creationId xmlns:a16="http://schemas.microsoft.com/office/drawing/2014/main" id="{78FC6B23-A331-4E06-8161-7BD27CC81495}"/>
                    </a:ext>
                  </a:extLst>
                </p:cNvPr>
                <p:cNvPicPr/>
                <p:nvPr/>
              </p:nvPicPr>
              <p:blipFill>
                <a:blip r:embed="rId1329"/>
                <a:stretch>
                  <a:fillRect/>
                </a:stretch>
              </p:blipFill>
              <p:spPr>
                <a:xfrm>
                  <a:off x="3938037" y="1267289"/>
                  <a:ext cx="10116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0">
              <p14:nvContentPartPr>
                <p14:cNvPr id="706" name="Ink 705">
                  <a:extLst>
                    <a:ext uri="{FF2B5EF4-FFF2-40B4-BE49-F238E27FC236}">
                      <a16:creationId xmlns:a16="http://schemas.microsoft.com/office/drawing/2014/main" id="{972ECC11-1F87-48DF-82BA-151C0C73749E}"/>
                    </a:ext>
                  </a:extLst>
                </p14:cNvPr>
                <p14:cNvContentPartPr/>
                <p14:nvPr/>
              </p14:nvContentPartPr>
              <p14:xfrm>
                <a:off x="4007157" y="1290689"/>
                <a:ext cx="69840" cy="61920"/>
              </p14:xfrm>
            </p:contentPart>
          </mc:Choice>
          <mc:Fallback xmlns="">
            <p:pic>
              <p:nvPicPr>
                <p:cNvPr id="706" name="Ink 705">
                  <a:extLst>
                    <a:ext uri="{FF2B5EF4-FFF2-40B4-BE49-F238E27FC236}">
                      <a16:creationId xmlns:a16="http://schemas.microsoft.com/office/drawing/2014/main" id="{972ECC11-1F87-48DF-82BA-151C0C73749E}"/>
                    </a:ext>
                  </a:extLst>
                </p:cNvPr>
                <p:cNvPicPr/>
                <p:nvPr/>
              </p:nvPicPr>
              <p:blipFill>
                <a:blip r:embed="rId1331"/>
                <a:stretch>
                  <a:fillRect/>
                </a:stretch>
              </p:blipFill>
              <p:spPr>
                <a:xfrm>
                  <a:off x="3998517" y="1281689"/>
                  <a:ext cx="874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2">
              <p14:nvContentPartPr>
                <p14:cNvPr id="707" name="Ink 706">
                  <a:extLst>
                    <a:ext uri="{FF2B5EF4-FFF2-40B4-BE49-F238E27FC236}">
                      <a16:creationId xmlns:a16="http://schemas.microsoft.com/office/drawing/2014/main" id="{DC8F9213-E85E-4BCC-887A-892BF1F7055D}"/>
                    </a:ext>
                  </a:extLst>
                </p14:cNvPr>
                <p14:cNvContentPartPr/>
                <p14:nvPr/>
              </p14:nvContentPartPr>
              <p14:xfrm>
                <a:off x="4204797" y="1136609"/>
                <a:ext cx="85680" cy="80280"/>
              </p14:xfrm>
            </p:contentPart>
          </mc:Choice>
          <mc:Fallback xmlns="">
            <p:pic>
              <p:nvPicPr>
                <p:cNvPr id="707" name="Ink 706">
                  <a:extLst>
                    <a:ext uri="{FF2B5EF4-FFF2-40B4-BE49-F238E27FC236}">
                      <a16:creationId xmlns:a16="http://schemas.microsoft.com/office/drawing/2014/main" id="{DC8F9213-E85E-4BCC-887A-892BF1F7055D}"/>
                    </a:ext>
                  </a:extLst>
                </p:cNvPr>
                <p:cNvPicPr/>
                <p:nvPr/>
              </p:nvPicPr>
              <p:blipFill>
                <a:blip r:embed="rId1333"/>
                <a:stretch>
                  <a:fillRect/>
                </a:stretch>
              </p:blipFill>
              <p:spPr>
                <a:xfrm>
                  <a:off x="4196157" y="1127969"/>
                  <a:ext cx="1033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4">
              <p14:nvContentPartPr>
                <p14:cNvPr id="708" name="Ink 707">
                  <a:extLst>
                    <a:ext uri="{FF2B5EF4-FFF2-40B4-BE49-F238E27FC236}">
                      <a16:creationId xmlns:a16="http://schemas.microsoft.com/office/drawing/2014/main" id="{47733279-42CE-4AD0-B1F3-B1EF2301431D}"/>
                    </a:ext>
                  </a:extLst>
                </p14:cNvPr>
                <p14:cNvContentPartPr/>
                <p14:nvPr/>
              </p14:nvContentPartPr>
              <p14:xfrm>
                <a:off x="4205157" y="1076129"/>
                <a:ext cx="100080" cy="14760"/>
              </p14:xfrm>
            </p:contentPart>
          </mc:Choice>
          <mc:Fallback xmlns="">
            <p:pic>
              <p:nvPicPr>
                <p:cNvPr id="708" name="Ink 707">
                  <a:extLst>
                    <a:ext uri="{FF2B5EF4-FFF2-40B4-BE49-F238E27FC236}">
                      <a16:creationId xmlns:a16="http://schemas.microsoft.com/office/drawing/2014/main" id="{47733279-42CE-4AD0-B1F3-B1EF2301431D}"/>
                    </a:ext>
                  </a:extLst>
                </p:cNvPr>
                <p:cNvPicPr/>
                <p:nvPr/>
              </p:nvPicPr>
              <p:blipFill>
                <a:blip r:embed="rId1335"/>
                <a:stretch>
                  <a:fillRect/>
                </a:stretch>
              </p:blipFill>
              <p:spPr>
                <a:xfrm>
                  <a:off x="4196517" y="1067489"/>
                  <a:ext cx="1177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6">
              <p14:nvContentPartPr>
                <p14:cNvPr id="709" name="Ink 708">
                  <a:extLst>
                    <a:ext uri="{FF2B5EF4-FFF2-40B4-BE49-F238E27FC236}">
                      <a16:creationId xmlns:a16="http://schemas.microsoft.com/office/drawing/2014/main" id="{174CE322-4BFF-43E2-ACBA-955222197ED7}"/>
                    </a:ext>
                  </a:extLst>
                </p14:cNvPr>
                <p14:cNvContentPartPr/>
                <p14:nvPr/>
              </p14:nvContentPartPr>
              <p14:xfrm>
                <a:off x="4195797" y="1147769"/>
                <a:ext cx="90360" cy="4320"/>
              </p14:xfrm>
            </p:contentPart>
          </mc:Choice>
          <mc:Fallback xmlns="">
            <p:pic>
              <p:nvPicPr>
                <p:cNvPr id="709" name="Ink 708">
                  <a:extLst>
                    <a:ext uri="{FF2B5EF4-FFF2-40B4-BE49-F238E27FC236}">
                      <a16:creationId xmlns:a16="http://schemas.microsoft.com/office/drawing/2014/main" id="{174CE322-4BFF-43E2-ACBA-955222197ED7}"/>
                    </a:ext>
                  </a:extLst>
                </p:cNvPr>
                <p:cNvPicPr/>
                <p:nvPr/>
              </p:nvPicPr>
              <p:blipFill>
                <a:blip r:embed="rId1325"/>
                <a:stretch>
                  <a:fillRect/>
                </a:stretch>
              </p:blipFill>
              <p:spPr>
                <a:xfrm>
                  <a:off x="4186797" y="1138769"/>
                  <a:ext cx="108000" cy="2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B861625-84FA-44DD-A808-8B9380C06368}"/>
              </a:ext>
            </a:extLst>
          </p:cNvPr>
          <p:cNvGrpSpPr/>
          <p:nvPr/>
        </p:nvGrpSpPr>
        <p:grpSpPr>
          <a:xfrm>
            <a:off x="9237237" y="4402169"/>
            <a:ext cx="447480" cy="302760"/>
            <a:chOff x="9237237" y="4402169"/>
            <a:chExt cx="447480" cy="30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40FB386-AF58-4657-949E-90F4E76E88E1}"/>
                    </a:ext>
                  </a:extLst>
                </p14:cNvPr>
                <p14:cNvContentPartPr/>
                <p14:nvPr/>
              </p14:nvContentPartPr>
              <p14:xfrm>
                <a:off x="9300957" y="4480649"/>
                <a:ext cx="30960" cy="92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40FB386-AF58-4657-949E-90F4E76E88E1}"/>
                    </a:ext>
                  </a:extLst>
                </p:cNvPr>
                <p:cNvPicPr/>
                <p:nvPr/>
              </p:nvPicPr>
              <p:blipFill>
                <a:blip r:embed="rId1338"/>
                <a:stretch>
                  <a:fillRect/>
                </a:stretch>
              </p:blipFill>
              <p:spPr>
                <a:xfrm>
                  <a:off x="9282957" y="4462649"/>
                  <a:ext cx="666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5203484-0FE7-4424-8665-814C57FAC493}"/>
                    </a:ext>
                  </a:extLst>
                </p14:cNvPr>
                <p14:cNvContentPartPr/>
                <p14:nvPr/>
              </p14:nvContentPartPr>
              <p14:xfrm>
                <a:off x="9237237" y="4587209"/>
                <a:ext cx="191880" cy="33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5203484-0FE7-4424-8665-814C57FAC493}"/>
                    </a:ext>
                  </a:extLst>
                </p:cNvPr>
                <p:cNvPicPr/>
                <p:nvPr/>
              </p:nvPicPr>
              <p:blipFill>
                <a:blip r:embed="rId1340"/>
                <a:stretch>
                  <a:fillRect/>
                </a:stretch>
              </p:blipFill>
              <p:spPr>
                <a:xfrm>
                  <a:off x="9219597" y="4569209"/>
                  <a:ext cx="2275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B935910-79CD-4BCA-805A-454AC300EBB9}"/>
                    </a:ext>
                  </a:extLst>
                </p14:cNvPr>
                <p14:cNvContentPartPr/>
                <p14:nvPr/>
              </p14:nvContentPartPr>
              <p14:xfrm>
                <a:off x="9254157" y="4402169"/>
                <a:ext cx="202680" cy="46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B935910-79CD-4BCA-805A-454AC300EBB9}"/>
                    </a:ext>
                  </a:extLst>
                </p:cNvPr>
                <p:cNvPicPr/>
                <p:nvPr/>
              </p:nvPicPr>
              <p:blipFill>
                <a:blip r:embed="rId1342"/>
                <a:stretch>
                  <a:fillRect/>
                </a:stretch>
              </p:blipFill>
              <p:spPr>
                <a:xfrm>
                  <a:off x="9236517" y="4384529"/>
                  <a:ext cx="2383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920920F-4A2F-4EC6-8760-14F557E9B2BE}"/>
                    </a:ext>
                  </a:extLst>
                </p14:cNvPr>
                <p14:cNvContentPartPr/>
                <p14:nvPr/>
              </p14:nvContentPartPr>
              <p14:xfrm>
                <a:off x="9523437" y="4563449"/>
                <a:ext cx="6840" cy="68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920920F-4A2F-4EC6-8760-14F557E9B2BE}"/>
                    </a:ext>
                  </a:extLst>
                </p:cNvPr>
                <p:cNvPicPr/>
                <p:nvPr/>
              </p:nvPicPr>
              <p:blipFill>
                <a:blip r:embed="rId1344"/>
                <a:stretch>
                  <a:fillRect/>
                </a:stretch>
              </p:blipFill>
              <p:spPr>
                <a:xfrm>
                  <a:off x="9505437" y="4545449"/>
                  <a:ext cx="4248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90747EE-4D7E-4354-90F3-173D4E9D50BE}"/>
                    </a:ext>
                  </a:extLst>
                </p14:cNvPr>
                <p14:cNvContentPartPr/>
                <p14:nvPr/>
              </p14:nvContentPartPr>
              <p14:xfrm>
                <a:off x="9552957" y="4575689"/>
                <a:ext cx="12960" cy="45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90747EE-4D7E-4354-90F3-173D4E9D50BE}"/>
                    </a:ext>
                  </a:extLst>
                </p:cNvPr>
                <p:cNvPicPr/>
                <p:nvPr/>
              </p:nvPicPr>
              <p:blipFill>
                <a:blip r:embed="rId1346"/>
                <a:stretch>
                  <a:fillRect/>
                </a:stretch>
              </p:blipFill>
              <p:spPr>
                <a:xfrm>
                  <a:off x="9535317" y="4558049"/>
                  <a:ext cx="4860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8D16216-28E5-4B1A-B647-8CAA382EACF5}"/>
                    </a:ext>
                  </a:extLst>
                </p14:cNvPr>
                <p14:cNvContentPartPr/>
                <p14:nvPr/>
              </p14:nvContentPartPr>
              <p14:xfrm>
                <a:off x="9626037" y="4542569"/>
                <a:ext cx="9720" cy="57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8D16216-28E5-4B1A-B647-8CAA382EACF5}"/>
                    </a:ext>
                  </a:extLst>
                </p:cNvPr>
                <p:cNvPicPr/>
                <p:nvPr/>
              </p:nvPicPr>
              <p:blipFill>
                <a:blip r:embed="rId1348"/>
                <a:stretch>
                  <a:fillRect/>
                </a:stretch>
              </p:blipFill>
              <p:spPr>
                <a:xfrm>
                  <a:off x="9608397" y="4524569"/>
                  <a:ext cx="453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08E38E5-2393-4E82-B18D-75218328AC4D}"/>
                    </a:ext>
                  </a:extLst>
                </p14:cNvPr>
                <p14:cNvContentPartPr/>
                <p14:nvPr/>
              </p14:nvContentPartPr>
              <p14:xfrm>
                <a:off x="9465117" y="4664609"/>
                <a:ext cx="208080" cy="403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08E38E5-2393-4E82-B18D-75218328AC4D}"/>
                    </a:ext>
                  </a:extLst>
                </p:cNvPr>
                <p:cNvPicPr/>
                <p:nvPr/>
              </p:nvPicPr>
              <p:blipFill>
                <a:blip r:embed="rId1350"/>
                <a:stretch>
                  <a:fillRect/>
                </a:stretch>
              </p:blipFill>
              <p:spPr>
                <a:xfrm>
                  <a:off x="9447477" y="4646609"/>
                  <a:ext cx="2437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6B5FD1D-7ADF-43A0-91B3-B67CE7A09A65}"/>
                    </a:ext>
                  </a:extLst>
                </p14:cNvPr>
                <p14:cNvContentPartPr/>
                <p14:nvPr/>
              </p14:nvContentPartPr>
              <p14:xfrm>
                <a:off x="9530637" y="4478129"/>
                <a:ext cx="154080" cy="20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6B5FD1D-7ADF-43A0-91B3-B67CE7A09A65}"/>
                    </a:ext>
                  </a:extLst>
                </p:cNvPr>
                <p:cNvPicPr/>
                <p:nvPr/>
              </p:nvPicPr>
              <p:blipFill>
                <a:blip r:embed="rId1352"/>
                <a:stretch>
                  <a:fillRect/>
                </a:stretch>
              </p:blipFill>
              <p:spPr>
                <a:xfrm>
                  <a:off x="9512997" y="4460489"/>
                  <a:ext cx="189720" cy="5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3441B0E-C6EC-4EAF-8C12-6000F4E90A9D}"/>
              </a:ext>
            </a:extLst>
          </p:cNvPr>
          <p:cNvGrpSpPr/>
          <p:nvPr/>
        </p:nvGrpSpPr>
        <p:grpSpPr>
          <a:xfrm>
            <a:off x="2015277" y="1239569"/>
            <a:ext cx="178200" cy="210600"/>
            <a:chOff x="2015277" y="1239569"/>
            <a:chExt cx="178200" cy="21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A0BD6BA-8DE0-4A87-B1A4-1BB32CF0D5C0}"/>
                    </a:ext>
                  </a:extLst>
                </p14:cNvPr>
                <p14:cNvContentPartPr/>
                <p14:nvPr/>
              </p14:nvContentPartPr>
              <p14:xfrm>
                <a:off x="2015277" y="1286009"/>
                <a:ext cx="15120" cy="118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A0BD6BA-8DE0-4A87-B1A4-1BB32CF0D5C0}"/>
                    </a:ext>
                  </a:extLst>
                </p:cNvPr>
                <p:cNvPicPr/>
                <p:nvPr/>
              </p:nvPicPr>
              <p:blipFill>
                <a:blip r:embed="rId1354"/>
                <a:stretch>
                  <a:fillRect/>
                </a:stretch>
              </p:blipFill>
              <p:spPr>
                <a:xfrm>
                  <a:off x="1997277" y="1268009"/>
                  <a:ext cx="507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1AE68FC-08A4-45A0-951E-AF28CDF114D6}"/>
                    </a:ext>
                  </a:extLst>
                </p14:cNvPr>
                <p14:cNvContentPartPr/>
                <p14:nvPr/>
              </p14:nvContentPartPr>
              <p14:xfrm>
                <a:off x="2051997" y="1239569"/>
                <a:ext cx="141480" cy="210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1AE68FC-08A4-45A0-951E-AF28CDF114D6}"/>
                    </a:ext>
                  </a:extLst>
                </p:cNvPr>
                <p:cNvPicPr/>
                <p:nvPr/>
              </p:nvPicPr>
              <p:blipFill>
                <a:blip r:embed="rId1356"/>
                <a:stretch>
                  <a:fillRect/>
                </a:stretch>
              </p:blipFill>
              <p:spPr>
                <a:xfrm>
                  <a:off x="2033997" y="1221929"/>
                  <a:ext cx="177120" cy="24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F2C2052D-FF35-4B8C-B525-6AE2C9593CCD}"/>
              </a:ext>
            </a:extLst>
          </p:cNvPr>
          <p:cNvGrpSpPr/>
          <p:nvPr/>
        </p:nvGrpSpPr>
        <p:grpSpPr>
          <a:xfrm>
            <a:off x="8002797" y="121409"/>
            <a:ext cx="53280" cy="224280"/>
            <a:chOff x="8002797" y="121409"/>
            <a:chExt cx="53280" cy="22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7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A16F4490-A148-4F71-A5A4-39C48F7814EA}"/>
                    </a:ext>
                  </a:extLst>
                </p14:cNvPr>
                <p14:cNvContentPartPr/>
                <p14:nvPr/>
              </p14:nvContentPartPr>
              <p14:xfrm>
                <a:off x="8002797" y="121409"/>
                <a:ext cx="10800" cy="10620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A16F4490-A148-4F71-A5A4-39C48F7814EA}"/>
                    </a:ext>
                  </a:extLst>
                </p:cNvPr>
                <p:cNvPicPr/>
                <p:nvPr/>
              </p:nvPicPr>
              <p:blipFill>
                <a:blip r:embed="rId1358"/>
                <a:stretch>
                  <a:fillRect/>
                </a:stretch>
              </p:blipFill>
              <p:spPr>
                <a:xfrm>
                  <a:off x="7985157" y="103769"/>
                  <a:ext cx="464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9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4A7D5DC6-E6C8-45C0-A3B7-25E2B76B9008}"/>
                    </a:ext>
                  </a:extLst>
                </p14:cNvPr>
                <p14:cNvContentPartPr/>
                <p14:nvPr/>
              </p14:nvContentPartPr>
              <p14:xfrm>
                <a:off x="8012157" y="292409"/>
                <a:ext cx="43920" cy="5328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4A7D5DC6-E6C8-45C0-A3B7-25E2B76B9008}"/>
                    </a:ext>
                  </a:extLst>
                </p:cNvPr>
                <p:cNvPicPr/>
                <p:nvPr/>
              </p:nvPicPr>
              <p:blipFill>
                <a:blip r:embed="rId1360"/>
                <a:stretch>
                  <a:fillRect/>
                </a:stretch>
              </p:blipFill>
              <p:spPr>
                <a:xfrm>
                  <a:off x="7994517" y="274769"/>
                  <a:ext cx="79560" cy="8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407D3DB-68EF-4CF3-A927-788D93D51618}"/>
              </a:ext>
            </a:extLst>
          </p:cNvPr>
          <p:cNvGrpSpPr/>
          <p:nvPr/>
        </p:nvGrpSpPr>
        <p:grpSpPr>
          <a:xfrm>
            <a:off x="9695157" y="550529"/>
            <a:ext cx="90360" cy="93960"/>
            <a:chOff x="9695157" y="550529"/>
            <a:chExt cx="90360" cy="9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1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DCE2AE3B-286B-4A66-87C3-D74F29519CD6}"/>
                    </a:ext>
                  </a:extLst>
                </p14:cNvPr>
                <p14:cNvContentPartPr/>
                <p14:nvPr/>
              </p14:nvContentPartPr>
              <p14:xfrm>
                <a:off x="9733317" y="568889"/>
                <a:ext cx="360" cy="36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DCE2AE3B-286B-4A66-87C3-D74F29519CD6}"/>
                    </a:ext>
                  </a:extLst>
                </p:cNvPr>
                <p:cNvPicPr/>
                <p:nvPr/>
              </p:nvPicPr>
              <p:blipFill>
                <a:blip r:embed="rId1362"/>
                <a:stretch>
                  <a:fillRect/>
                </a:stretch>
              </p:blipFill>
              <p:spPr>
                <a:xfrm>
                  <a:off x="9715317" y="55088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BF26A28-265D-4EA1-9A8D-4F9E5254C555}"/>
                    </a:ext>
                  </a:extLst>
                </p14:cNvPr>
                <p14:cNvContentPartPr/>
                <p14:nvPr/>
              </p14:nvContentPartPr>
              <p14:xfrm>
                <a:off x="9733317" y="568889"/>
                <a:ext cx="360" cy="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BF26A28-265D-4EA1-9A8D-4F9E5254C555}"/>
                    </a:ext>
                  </a:extLst>
                </p:cNvPr>
                <p:cNvPicPr/>
                <p:nvPr/>
              </p:nvPicPr>
              <p:blipFill>
                <a:blip r:embed="rId1362"/>
                <a:stretch>
                  <a:fillRect/>
                </a:stretch>
              </p:blipFill>
              <p:spPr>
                <a:xfrm>
                  <a:off x="9715317" y="55088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20D9711-DBBD-46A2-88AB-3E0D12801E1E}"/>
                    </a:ext>
                  </a:extLst>
                </p14:cNvPr>
                <p14:cNvContentPartPr/>
                <p14:nvPr/>
              </p14:nvContentPartPr>
              <p14:xfrm>
                <a:off x="9733317" y="565289"/>
                <a:ext cx="17280" cy="565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20D9711-DBBD-46A2-88AB-3E0D12801E1E}"/>
                    </a:ext>
                  </a:extLst>
                </p:cNvPr>
                <p:cNvPicPr/>
                <p:nvPr/>
              </p:nvPicPr>
              <p:blipFill>
                <a:blip r:embed="rId1365"/>
                <a:stretch>
                  <a:fillRect/>
                </a:stretch>
              </p:blipFill>
              <p:spPr>
                <a:xfrm>
                  <a:off x="9715317" y="547289"/>
                  <a:ext cx="5292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703FE55-FB00-4A54-B313-8657B8E65062}"/>
                    </a:ext>
                  </a:extLst>
                </p14:cNvPr>
                <p14:cNvContentPartPr/>
                <p14:nvPr/>
              </p14:nvContentPartPr>
              <p14:xfrm>
                <a:off x="9695157" y="644129"/>
                <a:ext cx="90360" cy="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703FE55-FB00-4A54-B313-8657B8E65062}"/>
                    </a:ext>
                  </a:extLst>
                </p:cNvPr>
                <p:cNvPicPr/>
                <p:nvPr/>
              </p:nvPicPr>
              <p:blipFill>
                <a:blip r:embed="rId1367"/>
                <a:stretch>
                  <a:fillRect/>
                </a:stretch>
              </p:blipFill>
              <p:spPr>
                <a:xfrm>
                  <a:off x="9677157" y="626489"/>
                  <a:ext cx="12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6B08D10-07A6-4BEB-A1D3-FBCDE69B0B3E}"/>
                    </a:ext>
                  </a:extLst>
                </p14:cNvPr>
                <p14:cNvContentPartPr/>
                <p14:nvPr/>
              </p14:nvContentPartPr>
              <p14:xfrm>
                <a:off x="9712077" y="550529"/>
                <a:ext cx="65880" cy="194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6B08D10-07A6-4BEB-A1D3-FBCDE69B0B3E}"/>
                    </a:ext>
                  </a:extLst>
                </p:cNvPr>
                <p:cNvPicPr/>
                <p:nvPr/>
              </p:nvPicPr>
              <p:blipFill>
                <a:blip r:embed="rId1369"/>
                <a:stretch>
                  <a:fillRect/>
                </a:stretch>
              </p:blipFill>
              <p:spPr>
                <a:xfrm>
                  <a:off x="9694077" y="532889"/>
                  <a:ext cx="10152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468F9FA-F85D-4961-89F4-15A0A385FEA9}"/>
              </a:ext>
            </a:extLst>
          </p:cNvPr>
          <p:cNvGrpSpPr/>
          <p:nvPr/>
        </p:nvGrpSpPr>
        <p:grpSpPr>
          <a:xfrm>
            <a:off x="2038677" y="1607129"/>
            <a:ext cx="191880" cy="133920"/>
            <a:chOff x="2038677" y="1607129"/>
            <a:chExt cx="191880" cy="13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F2588EF-2B2D-45A5-A486-7EBE703C9DF7}"/>
                    </a:ext>
                  </a:extLst>
                </p14:cNvPr>
                <p14:cNvContentPartPr/>
                <p14:nvPr/>
              </p14:nvContentPartPr>
              <p14:xfrm>
                <a:off x="2038677" y="1607129"/>
                <a:ext cx="138960" cy="1166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F2588EF-2B2D-45A5-A486-7EBE703C9DF7}"/>
                    </a:ext>
                  </a:extLst>
                </p:cNvPr>
                <p:cNvPicPr/>
                <p:nvPr/>
              </p:nvPicPr>
              <p:blipFill>
                <a:blip r:embed="rId1371"/>
                <a:stretch>
                  <a:fillRect/>
                </a:stretch>
              </p:blipFill>
              <p:spPr>
                <a:xfrm>
                  <a:off x="2020677" y="1589489"/>
                  <a:ext cx="17460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D800C2C-70E9-4B16-83FE-A5A8820F6F61}"/>
                    </a:ext>
                  </a:extLst>
                </p14:cNvPr>
                <p14:cNvContentPartPr/>
                <p14:nvPr/>
              </p14:nvContentPartPr>
              <p14:xfrm>
                <a:off x="2189877" y="1693169"/>
                <a:ext cx="40680" cy="478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D800C2C-70E9-4B16-83FE-A5A8820F6F61}"/>
                    </a:ext>
                  </a:extLst>
                </p:cNvPr>
                <p:cNvPicPr/>
                <p:nvPr/>
              </p:nvPicPr>
              <p:blipFill>
                <a:blip r:embed="rId1373"/>
                <a:stretch>
                  <a:fillRect/>
                </a:stretch>
              </p:blipFill>
              <p:spPr>
                <a:xfrm>
                  <a:off x="2172237" y="1675169"/>
                  <a:ext cx="7632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B78EEBA8-47AB-4190-AB8C-C54697FD9C66}"/>
              </a:ext>
            </a:extLst>
          </p:cNvPr>
          <p:cNvGrpSpPr/>
          <p:nvPr/>
        </p:nvGrpSpPr>
        <p:grpSpPr>
          <a:xfrm>
            <a:off x="3180957" y="2573369"/>
            <a:ext cx="136800" cy="265320"/>
            <a:chOff x="3180957" y="2573369"/>
            <a:chExt cx="136800" cy="26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4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4BBD4F8E-B03B-4F63-9ECC-4100C4ABD123}"/>
                    </a:ext>
                  </a:extLst>
                </p14:cNvPr>
                <p14:cNvContentPartPr/>
                <p14:nvPr/>
              </p14:nvContentPartPr>
              <p14:xfrm>
                <a:off x="3180957" y="2573369"/>
                <a:ext cx="91440" cy="11952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4BBD4F8E-B03B-4F63-9ECC-4100C4ABD123}"/>
                    </a:ext>
                  </a:extLst>
                </p:cNvPr>
                <p:cNvPicPr/>
                <p:nvPr/>
              </p:nvPicPr>
              <p:blipFill>
                <a:blip r:embed="rId1375"/>
                <a:stretch>
                  <a:fillRect/>
                </a:stretch>
              </p:blipFill>
              <p:spPr>
                <a:xfrm>
                  <a:off x="3162957" y="2555369"/>
                  <a:ext cx="1270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6">
              <p14:nvContentPartPr>
                <p14:cNvPr id="524" name="Ink 523">
                  <a:extLst>
                    <a:ext uri="{FF2B5EF4-FFF2-40B4-BE49-F238E27FC236}">
                      <a16:creationId xmlns:a16="http://schemas.microsoft.com/office/drawing/2014/main" id="{AD290D12-A00E-4B24-A361-F0B26F6198A6}"/>
                    </a:ext>
                  </a:extLst>
                </p14:cNvPr>
                <p14:cNvContentPartPr/>
                <p14:nvPr/>
              </p14:nvContentPartPr>
              <p14:xfrm>
                <a:off x="3206157" y="2701169"/>
                <a:ext cx="111600" cy="137520"/>
              </p14:xfrm>
            </p:contentPart>
          </mc:Choice>
          <mc:Fallback xmlns="">
            <p:pic>
              <p:nvPicPr>
                <p:cNvPr id="524" name="Ink 523">
                  <a:extLst>
                    <a:ext uri="{FF2B5EF4-FFF2-40B4-BE49-F238E27FC236}">
                      <a16:creationId xmlns:a16="http://schemas.microsoft.com/office/drawing/2014/main" id="{AD290D12-A00E-4B24-A361-F0B26F6198A6}"/>
                    </a:ext>
                  </a:extLst>
                </p:cNvPr>
                <p:cNvPicPr/>
                <p:nvPr/>
              </p:nvPicPr>
              <p:blipFill>
                <a:blip r:embed="rId1377"/>
                <a:stretch>
                  <a:fillRect/>
                </a:stretch>
              </p:blipFill>
              <p:spPr>
                <a:xfrm>
                  <a:off x="3188157" y="2683169"/>
                  <a:ext cx="147240" cy="17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6" name="Group 545">
            <a:extLst>
              <a:ext uri="{FF2B5EF4-FFF2-40B4-BE49-F238E27FC236}">
                <a16:creationId xmlns:a16="http://schemas.microsoft.com/office/drawing/2014/main" id="{69766E4A-B714-4DDF-B1AB-903C5CAEA743}"/>
              </a:ext>
            </a:extLst>
          </p:cNvPr>
          <p:cNvGrpSpPr/>
          <p:nvPr/>
        </p:nvGrpSpPr>
        <p:grpSpPr>
          <a:xfrm>
            <a:off x="2044797" y="3887369"/>
            <a:ext cx="157320" cy="118440"/>
            <a:chOff x="2044797" y="3887369"/>
            <a:chExt cx="157320" cy="11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8">
              <p14:nvContentPartPr>
                <p14:cNvPr id="538" name="Ink 537">
                  <a:extLst>
                    <a:ext uri="{FF2B5EF4-FFF2-40B4-BE49-F238E27FC236}">
                      <a16:creationId xmlns:a16="http://schemas.microsoft.com/office/drawing/2014/main" id="{07CE8167-DFA8-4C8E-8392-4067C5D57DA4}"/>
                    </a:ext>
                  </a:extLst>
                </p14:cNvPr>
                <p14:cNvContentPartPr/>
                <p14:nvPr/>
              </p14:nvContentPartPr>
              <p14:xfrm>
                <a:off x="2044797" y="3887369"/>
                <a:ext cx="69120" cy="118440"/>
              </p14:xfrm>
            </p:contentPart>
          </mc:Choice>
          <mc:Fallback xmlns="">
            <p:pic>
              <p:nvPicPr>
                <p:cNvPr id="538" name="Ink 537">
                  <a:extLst>
                    <a:ext uri="{FF2B5EF4-FFF2-40B4-BE49-F238E27FC236}">
                      <a16:creationId xmlns:a16="http://schemas.microsoft.com/office/drawing/2014/main" id="{07CE8167-DFA8-4C8E-8392-4067C5D57DA4}"/>
                    </a:ext>
                  </a:extLst>
                </p:cNvPr>
                <p:cNvPicPr/>
                <p:nvPr/>
              </p:nvPicPr>
              <p:blipFill>
                <a:blip r:embed="rId1379"/>
                <a:stretch>
                  <a:fillRect/>
                </a:stretch>
              </p:blipFill>
              <p:spPr>
                <a:xfrm>
                  <a:off x="2027157" y="3869369"/>
                  <a:ext cx="1047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0">
              <p14:nvContentPartPr>
                <p14:cNvPr id="545" name="Ink 544">
                  <a:extLst>
                    <a:ext uri="{FF2B5EF4-FFF2-40B4-BE49-F238E27FC236}">
                      <a16:creationId xmlns:a16="http://schemas.microsoft.com/office/drawing/2014/main" id="{DD95DFEC-3F9E-4FA4-B722-D5137216509D}"/>
                    </a:ext>
                  </a:extLst>
                </p14:cNvPr>
                <p14:cNvContentPartPr/>
                <p14:nvPr/>
              </p14:nvContentPartPr>
              <p14:xfrm>
                <a:off x="2162517" y="3907529"/>
                <a:ext cx="39600" cy="88200"/>
              </p14:xfrm>
            </p:contentPart>
          </mc:Choice>
          <mc:Fallback xmlns="">
            <p:pic>
              <p:nvPicPr>
                <p:cNvPr id="545" name="Ink 544">
                  <a:extLst>
                    <a:ext uri="{FF2B5EF4-FFF2-40B4-BE49-F238E27FC236}">
                      <a16:creationId xmlns:a16="http://schemas.microsoft.com/office/drawing/2014/main" id="{DD95DFEC-3F9E-4FA4-B722-D5137216509D}"/>
                    </a:ext>
                  </a:extLst>
                </p:cNvPr>
                <p:cNvPicPr/>
                <p:nvPr/>
              </p:nvPicPr>
              <p:blipFill>
                <a:blip r:embed="rId1381"/>
                <a:stretch>
                  <a:fillRect/>
                </a:stretch>
              </p:blipFill>
              <p:spPr>
                <a:xfrm>
                  <a:off x="2144517" y="3889529"/>
                  <a:ext cx="75240" cy="12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82">
            <p14:nvContentPartPr>
              <p14:cNvPr id="547" name="Ink 546">
                <a:extLst>
                  <a:ext uri="{FF2B5EF4-FFF2-40B4-BE49-F238E27FC236}">
                    <a16:creationId xmlns:a16="http://schemas.microsoft.com/office/drawing/2014/main" id="{13EEC722-00E5-4AA3-9EED-AA837100A718}"/>
                  </a:ext>
                </a:extLst>
              </p14:cNvPr>
              <p14:cNvContentPartPr/>
              <p14:nvPr/>
            </p14:nvContentPartPr>
            <p14:xfrm>
              <a:off x="1964157" y="3410729"/>
              <a:ext cx="403560" cy="34560"/>
            </p14:xfrm>
          </p:contentPart>
        </mc:Choice>
        <mc:Fallback xmlns="">
          <p:pic>
            <p:nvPicPr>
              <p:cNvPr id="547" name="Ink 546">
                <a:extLst>
                  <a:ext uri="{FF2B5EF4-FFF2-40B4-BE49-F238E27FC236}">
                    <a16:creationId xmlns:a16="http://schemas.microsoft.com/office/drawing/2014/main" id="{13EEC722-00E5-4AA3-9EED-AA837100A718}"/>
                  </a:ext>
                </a:extLst>
              </p:cNvPr>
              <p:cNvPicPr/>
              <p:nvPr/>
            </p:nvPicPr>
            <p:blipFill>
              <a:blip r:embed="rId1383"/>
              <a:stretch>
                <a:fillRect/>
              </a:stretch>
            </p:blipFill>
            <p:spPr>
              <a:xfrm>
                <a:off x="1946517" y="3392729"/>
                <a:ext cx="43920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4">
            <p14:nvContentPartPr>
              <p14:cNvPr id="548" name="Ink 547">
                <a:extLst>
                  <a:ext uri="{FF2B5EF4-FFF2-40B4-BE49-F238E27FC236}">
                    <a16:creationId xmlns:a16="http://schemas.microsoft.com/office/drawing/2014/main" id="{6D841415-F13A-4554-96EF-5C16354FF1F0}"/>
                  </a:ext>
                </a:extLst>
              </p14:cNvPr>
              <p14:cNvContentPartPr/>
              <p14:nvPr/>
            </p14:nvContentPartPr>
            <p14:xfrm>
              <a:off x="1899717" y="3364649"/>
              <a:ext cx="145440" cy="100440"/>
            </p14:xfrm>
          </p:contentPart>
        </mc:Choice>
        <mc:Fallback xmlns="">
          <p:pic>
            <p:nvPicPr>
              <p:cNvPr id="548" name="Ink 547">
                <a:extLst>
                  <a:ext uri="{FF2B5EF4-FFF2-40B4-BE49-F238E27FC236}">
                    <a16:creationId xmlns:a16="http://schemas.microsoft.com/office/drawing/2014/main" id="{6D841415-F13A-4554-96EF-5C16354FF1F0}"/>
                  </a:ext>
                </a:extLst>
              </p:cNvPr>
              <p:cNvPicPr/>
              <p:nvPr/>
            </p:nvPicPr>
            <p:blipFill>
              <a:blip r:embed="rId1385"/>
              <a:stretch>
                <a:fillRect/>
              </a:stretch>
            </p:blipFill>
            <p:spPr>
              <a:xfrm>
                <a:off x="1881717" y="3347009"/>
                <a:ext cx="181080" cy="13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54" name="Group 553">
            <a:extLst>
              <a:ext uri="{FF2B5EF4-FFF2-40B4-BE49-F238E27FC236}">
                <a16:creationId xmlns:a16="http://schemas.microsoft.com/office/drawing/2014/main" id="{82A7CFD0-32D1-411D-93E0-F44A1C57C7A4}"/>
              </a:ext>
            </a:extLst>
          </p:cNvPr>
          <p:cNvGrpSpPr/>
          <p:nvPr/>
        </p:nvGrpSpPr>
        <p:grpSpPr>
          <a:xfrm>
            <a:off x="2049477" y="4280129"/>
            <a:ext cx="459720" cy="329400"/>
            <a:chOff x="2049477" y="4280129"/>
            <a:chExt cx="459720" cy="32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6">
              <p14:nvContentPartPr>
                <p14:cNvPr id="549" name="Ink 548">
                  <a:extLst>
                    <a:ext uri="{FF2B5EF4-FFF2-40B4-BE49-F238E27FC236}">
                      <a16:creationId xmlns:a16="http://schemas.microsoft.com/office/drawing/2014/main" id="{04D05CB9-EC59-4DCD-ADE3-D04303FD6C58}"/>
                    </a:ext>
                  </a:extLst>
                </p14:cNvPr>
                <p14:cNvContentPartPr/>
                <p14:nvPr/>
              </p14:nvContentPartPr>
              <p14:xfrm>
                <a:off x="2049477" y="4358249"/>
                <a:ext cx="376560" cy="251280"/>
              </p14:xfrm>
            </p:contentPart>
          </mc:Choice>
          <mc:Fallback xmlns="">
            <p:pic>
              <p:nvPicPr>
                <p:cNvPr id="549" name="Ink 548">
                  <a:extLst>
                    <a:ext uri="{FF2B5EF4-FFF2-40B4-BE49-F238E27FC236}">
                      <a16:creationId xmlns:a16="http://schemas.microsoft.com/office/drawing/2014/main" id="{04D05CB9-EC59-4DCD-ADE3-D04303FD6C58}"/>
                    </a:ext>
                  </a:extLst>
                </p:cNvPr>
                <p:cNvPicPr/>
                <p:nvPr/>
              </p:nvPicPr>
              <p:blipFill>
                <a:blip r:embed="rId1387"/>
                <a:stretch>
                  <a:fillRect/>
                </a:stretch>
              </p:blipFill>
              <p:spPr>
                <a:xfrm>
                  <a:off x="2031837" y="4340609"/>
                  <a:ext cx="41220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8">
              <p14:nvContentPartPr>
                <p14:cNvPr id="550" name="Ink 549">
                  <a:extLst>
                    <a:ext uri="{FF2B5EF4-FFF2-40B4-BE49-F238E27FC236}">
                      <a16:creationId xmlns:a16="http://schemas.microsoft.com/office/drawing/2014/main" id="{B25B5284-FFAB-4D37-AFC0-51F7A4D86389}"/>
                    </a:ext>
                  </a:extLst>
                </p14:cNvPr>
                <p14:cNvContentPartPr/>
                <p14:nvPr/>
              </p14:nvContentPartPr>
              <p14:xfrm>
                <a:off x="2340357" y="4280129"/>
                <a:ext cx="168840" cy="136800"/>
              </p14:xfrm>
            </p:contentPart>
          </mc:Choice>
          <mc:Fallback xmlns="">
            <p:pic>
              <p:nvPicPr>
                <p:cNvPr id="550" name="Ink 549">
                  <a:extLst>
                    <a:ext uri="{FF2B5EF4-FFF2-40B4-BE49-F238E27FC236}">
                      <a16:creationId xmlns:a16="http://schemas.microsoft.com/office/drawing/2014/main" id="{B25B5284-FFAB-4D37-AFC0-51F7A4D86389}"/>
                    </a:ext>
                  </a:extLst>
                </p:cNvPr>
                <p:cNvPicPr/>
                <p:nvPr/>
              </p:nvPicPr>
              <p:blipFill>
                <a:blip r:embed="rId1389"/>
                <a:stretch>
                  <a:fillRect/>
                </a:stretch>
              </p:blipFill>
              <p:spPr>
                <a:xfrm>
                  <a:off x="2322717" y="4262489"/>
                  <a:ext cx="204480" cy="17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CCA06335-3118-4D7F-A81F-6F7D213B8487}"/>
              </a:ext>
            </a:extLst>
          </p:cNvPr>
          <p:cNvGrpSpPr/>
          <p:nvPr/>
        </p:nvGrpSpPr>
        <p:grpSpPr>
          <a:xfrm>
            <a:off x="8314557" y="1255049"/>
            <a:ext cx="17280" cy="171000"/>
            <a:chOff x="8314557" y="1255049"/>
            <a:chExt cx="17280" cy="17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0">
              <p14:nvContentPartPr>
                <p14:cNvPr id="568" name="Ink 567">
                  <a:extLst>
                    <a:ext uri="{FF2B5EF4-FFF2-40B4-BE49-F238E27FC236}">
                      <a16:creationId xmlns:a16="http://schemas.microsoft.com/office/drawing/2014/main" id="{3D713EBF-471E-4BF6-938C-A7BABCAF2436}"/>
                    </a:ext>
                  </a:extLst>
                </p14:cNvPr>
                <p14:cNvContentPartPr/>
                <p14:nvPr/>
              </p14:nvContentPartPr>
              <p14:xfrm>
                <a:off x="8321037" y="1255049"/>
                <a:ext cx="10800" cy="70200"/>
              </p14:xfrm>
            </p:contentPart>
          </mc:Choice>
          <mc:Fallback xmlns="">
            <p:pic>
              <p:nvPicPr>
                <p:cNvPr id="568" name="Ink 567">
                  <a:extLst>
                    <a:ext uri="{FF2B5EF4-FFF2-40B4-BE49-F238E27FC236}">
                      <a16:creationId xmlns:a16="http://schemas.microsoft.com/office/drawing/2014/main" id="{3D713EBF-471E-4BF6-938C-A7BABCAF2436}"/>
                    </a:ext>
                  </a:extLst>
                </p:cNvPr>
                <p:cNvPicPr/>
                <p:nvPr/>
              </p:nvPicPr>
              <p:blipFill>
                <a:blip r:embed="rId1391"/>
                <a:stretch>
                  <a:fillRect/>
                </a:stretch>
              </p:blipFill>
              <p:spPr>
                <a:xfrm>
                  <a:off x="8303037" y="1237409"/>
                  <a:ext cx="4644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2">
              <p14:nvContentPartPr>
                <p14:cNvPr id="574" name="Ink 573">
                  <a:extLst>
                    <a:ext uri="{FF2B5EF4-FFF2-40B4-BE49-F238E27FC236}">
                      <a16:creationId xmlns:a16="http://schemas.microsoft.com/office/drawing/2014/main" id="{E04F749D-649C-47C6-9698-14A316DCD0E6}"/>
                    </a:ext>
                  </a:extLst>
                </p14:cNvPr>
                <p14:cNvContentPartPr/>
                <p14:nvPr/>
              </p14:nvContentPartPr>
              <p14:xfrm>
                <a:off x="8314557" y="1385009"/>
                <a:ext cx="17280" cy="41040"/>
              </p14:xfrm>
            </p:contentPart>
          </mc:Choice>
          <mc:Fallback xmlns="">
            <p:pic>
              <p:nvPicPr>
                <p:cNvPr id="574" name="Ink 573">
                  <a:extLst>
                    <a:ext uri="{FF2B5EF4-FFF2-40B4-BE49-F238E27FC236}">
                      <a16:creationId xmlns:a16="http://schemas.microsoft.com/office/drawing/2014/main" id="{E04F749D-649C-47C6-9698-14A316DCD0E6}"/>
                    </a:ext>
                  </a:extLst>
                </p:cNvPr>
                <p:cNvPicPr/>
                <p:nvPr/>
              </p:nvPicPr>
              <p:blipFill>
                <a:blip r:embed="rId1393"/>
                <a:stretch>
                  <a:fillRect/>
                </a:stretch>
              </p:blipFill>
              <p:spPr>
                <a:xfrm>
                  <a:off x="8296917" y="1367369"/>
                  <a:ext cx="52920" cy="7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94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EC1AA310-FE34-483E-8099-8E18600C84DA}"/>
                  </a:ext>
                </a:extLst>
              </p14:cNvPr>
              <p14:cNvContentPartPr/>
              <p14:nvPr/>
            </p14:nvContentPartPr>
            <p14:xfrm>
              <a:off x="4751997" y="216809"/>
              <a:ext cx="46440" cy="101844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EC1AA310-FE34-483E-8099-8E18600C84DA}"/>
                  </a:ext>
                </a:extLst>
              </p:cNvPr>
              <p:cNvPicPr/>
              <p:nvPr/>
            </p:nvPicPr>
            <p:blipFill>
              <a:blip r:embed="rId1395"/>
              <a:stretch>
                <a:fillRect/>
              </a:stretch>
            </p:blipFill>
            <p:spPr>
              <a:xfrm>
                <a:off x="4734357" y="199169"/>
                <a:ext cx="82080" cy="1054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95" name="Group 294">
            <a:extLst>
              <a:ext uri="{FF2B5EF4-FFF2-40B4-BE49-F238E27FC236}">
                <a16:creationId xmlns:a16="http://schemas.microsoft.com/office/drawing/2014/main" id="{863CB21D-1C93-4D5C-9779-62A342D3181A}"/>
              </a:ext>
            </a:extLst>
          </p:cNvPr>
          <p:cNvGrpSpPr/>
          <p:nvPr/>
        </p:nvGrpSpPr>
        <p:grpSpPr>
          <a:xfrm>
            <a:off x="112317" y="307889"/>
            <a:ext cx="590040" cy="294480"/>
            <a:chOff x="112317" y="307889"/>
            <a:chExt cx="590040" cy="29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6">
              <p14:nvContentPartPr>
                <p14:cNvPr id="597" name="Ink 596">
                  <a:extLst>
                    <a:ext uri="{FF2B5EF4-FFF2-40B4-BE49-F238E27FC236}">
                      <a16:creationId xmlns:a16="http://schemas.microsoft.com/office/drawing/2014/main" id="{6A836714-A715-45DF-9A91-DA3C6C14F784}"/>
                    </a:ext>
                  </a:extLst>
                </p14:cNvPr>
                <p14:cNvContentPartPr/>
                <p14:nvPr/>
              </p14:nvContentPartPr>
              <p14:xfrm>
                <a:off x="123837" y="326609"/>
                <a:ext cx="14040" cy="142920"/>
              </p14:xfrm>
            </p:contentPart>
          </mc:Choice>
          <mc:Fallback xmlns="">
            <p:pic>
              <p:nvPicPr>
                <p:cNvPr id="597" name="Ink 596">
                  <a:extLst>
                    <a:ext uri="{FF2B5EF4-FFF2-40B4-BE49-F238E27FC236}">
                      <a16:creationId xmlns:a16="http://schemas.microsoft.com/office/drawing/2014/main" id="{6A836714-A715-45DF-9A91-DA3C6C14F784}"/>
                    </a:ext>
                  </a:extLst>
                </p:cNvPr>
                <p:cNvPicPr/>
                <p:nvPr/>
              </p:nvPicPr>
              <p:blipFill>
                <a:blip r:embed="rId1397"/>
                <a:stretch>
                  <a:fillRect/>
                </a:stretch>
              </p:blipFill>
              <p:spPr>
                <a:xfrm>
                  <a:off x="105837" y="308969"/>
                  <a:ext cx="496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8">
              <p14:nvContentPartPr>
                <p14:cNvPr id="612" name="Ink 611">
                  <a:extLst>
                    <a:ext uri="{FF2B5EF4-FFF2-40B4-BE49-F238E27FC236}">
                      <a16:creationId xmlns:a16="http://schemas.microsoft.com/office/drawing/2014/main" id="{9F94D5D3-1F59-415B-9B91-F6EF531D162D}"/>
                    </a:ext>
                  </a:extLst>
                </p14:cNvPr>
                <p14:cNvContentPartPr/>
                <p14:nvPr/>
              </p14:nvContentPartPr>
              <p14:xfrm>
                <a:off x="112317" y="307889"/>
                <a:ext cx="79560" cy="66960"/>
              </p14:xfrm>
            </p:contentPart>
          </mc:Choice>
          <mc:Fallback xmlns="">
            <p:pic>
              <p:nvPicPr>
                <p:cNvPr id="612" name="Ink 611">
                  <a:extLst>
                    <a:ext uri="{FF2B5EF4-FFF2-40B4-BE49-F238E27FC236}">
                      <a16:creationId xmlns:a16="http://schemas.microsoft.com/office/drawing/2014/main" id="{9F94D5D3-1F59-415B-9B91-F6EF531D162D}"/>
                    </a:ext>
                  </a:extLst>
                </p:cNvPr>
                <p:cNvPicPr/>
                <p:nvPr/>
              </p:nvPicPr>
              <p:blipFill>
                <a:blip r:embed="rId1399"/>
                <a:stretch>
                  <a:fillRect/>
                </a:stretch>
              </p:blipFill>
              <p:spPr>
                <a:xfrm>
                  <a:off x="94317" y="289889"/>
                  <a:ext cx="1152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EA1B3BD2-B174-40F1-B9B8-1936B533B0FF}"/>
                    </a:ext>
                  </a:extLst>
                </p14:cNvPr>
                <p14:cNvContentPartPr/>
                <p14:nvPr/>
              </p14:nvContentPartPr>
              <p14:xfrm>
                <a:off x="207357" y="319409"/>
                <a:ext cx="5760" cy="1008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EA1B3BD2-B174-40F1-B9B8-1936B533B0FF}"/>
                    </a:ext>
                  </a:extLst>
                </p:cNvPr>
                <p:cNvPicPr/>
                <p:nvPr/>
              </p:nvPicPr>
              <p:blipFill>
                <a:blip r:embed="rId1401"/>
                <a:stretch>
                  <a:fillRect/>
                </a:stretch>
              </p:blipFill>
              <p:spPr>
                <a:xfrm>
                  <a:off x="189717" y="301409"/>
                  <a:ext cx="4140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2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D4F99185-F7A9-4960-8CC8-055FC83ABFB5}"/>
                    </a:ext>
                  </a:extLst>
                </p14:cNvPr>
                <p14:cNvContentPartPr/>
                <p14:nvPr/>
              </p14:nvContentPartPr>
              <p14:xfrm>
                <a:off x="244077" y="402929"/>
                <a:ext cx="57240" cy="1994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D4F99185-F7A9-4960-8CC8-055FC83ABFB5}"/>
                    </a:ext>
                  </a:extLst>
                </p:cNvPr>
                <p:cNvPicPr/>
                <p:nvPr/>
              </p:nvPicPr>
              <p:blipFill>
                <a:blip r:embed="rId1403"/>
                <a:stretch>
                  <a:fillRect/>
                </a:stretch>
              </p:blipFill>
              <p:spPr>
                <a:xfrm>
                  <a:off x="226077" y="384929"/>
                  <a:ext cx="9288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4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FF6B9E7B-7E02-427F-A79B-BF52F4880B46}"/>
                    </a:ext>
                  </a:extLst>
                </p14:cNvPr>
                <p14:cNvContentPartPr/>
                <p14:nvPr/>
              </p14:nvContentPartPr>
              <p14:xfrm>
                <a:off x="315717" y="428489"/>
                <a:ext cx="56520" cy="540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FF6B9E7B-7E02-427F-A79B-BF52F4880B46}"/>
                    </a:ext>
                  </a:extLst>
                </p:cNvPr>
                <p:cNvPicPr/>
                <p:nvPr/>
              </p:nvPicPr>
              <p:blipFill>
                <a:blip r:embed="rId1405"/>
                <a:stretch>
                  <a:fillRect/>
                </a:stretch>
              </p:blipFill>
              <p:spPr>
                <a:xfrm>
                  <a:off x="297717" y="410849"/>
                  <a:ext cx="921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6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76D931C5-DF51-4908-AA41-DE18B2D9FB3D}"/>
                    </a:ext>
                  </a:extLst>
                </p14:cNvPr>
                <p14:cNvContentPartPr/>
                <p14:nvPr/>
              </p14:nvContentPartPr>
              <p14:xfrm>
                <a:off x="400317" y="366569"/>
                <a:ext cx="1440" cy="12060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76D931C5-DF51-4908-AA41-DE18B2D9FB3D}"/>
                    </a:ext>
                  </a:extLst>
                </p:cNvPr>
                <p:cNvPicPr/>
                <p:nvPr/>
              </p:nvPicPr>
              <p:blipFill>
                <a:blip r:embed="rId1407"/>
                <a:stretch>
                  <a:fillRect/>
                </a:stretch>
              </p:blipFill>
              <p:spPr>
                <a:xfrm>
                  <a:off x="382317" y="348929"/>
                  <a:ext cx="3708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8">
              <p14:nvContentPartPr>
                <p14:cNvPr id="646" name="Ink 645">
                  <a:extLst>
                    <a:ext uri="{FF2B5EF4-FFF2-40B4-BE49-F238E27FC236}">
                      <a16:creationId xmlns:a16="http://schemas.microsoft.com/office/drawing/2014/main" id="{0A836D27-9D88-482E-A0A8-1C723C9095DC}"/>
                    </a:ext>
                  </a:extLst>
                </p14:cNvPr>
                <p14:cNvContentPartPr/>
                <p14:nvPr/>
              </p14:nvContentPartPr>
              <p14:xfrm>
                <a:off x="379077" y="379529"/>
                <a:ext cx="77760" cy="37800"/>
              </p14:xfrm>
            </p:contentPart>
          </mc:Choice>
          <mc:Fallback xmlns="">
            <p:pic>
              <p:nvPicPr>
                <p:cNvPr id="646" name="Ink 645">
                  <a:extLst>
                    <a:ext uri="{FF2B5EF4-FFF2-40B4-BE49-F238E27FC236}">
                      <a16:creationId xmlns:a16="http://schemas.microsoft.com/office/drawing/2014/main" id="{0A836D27-9D88-482E-A0A8-1C723C9095DC}"/>
                    </a:ext>
                  </a:extLst>
                </p:cNvPr>
                <p:cNvPicPr/>
                <p:nvPr/>
              </p:nvPicPr>
              <p:blipFill>
                <a:blip r:embed="rId1409"/>
                <a:stretch>
                  <a:fillRect/>
                </a:stretch>
              </p:blipFill>
              <p:spPr>
                <a:xfrm>
                  <a:off x="361437" y="361889"/>
                  <a:ext cx="11340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0">
              <p14:nvContentPartPr>
                <p14:cNvPr id="647" name="Ink 646">
                  <a:extLst>
                    <a:ext uri="{FF2B5EF4-FFF2-40B4-BE49-F238E27FC236}">
                      <a16:creationId xmlns:a16="http://schemas.microsoft.com/office/drawing/2014/main" id="{6E5AB7B4-E1B8-4941-9DF3-7C5480194DA8}"/>
                    </a:ext>
                  </a:extLst>
                </p14:cNvPr>
                <p14:cNvContentPartPr/>
                <p14:nvPr/>
              </p14:nvContentPartPr>
              <p14:xfrm>
                <a:off x="455757" y="360809"/>
                <a:ext cx="16920" cy="119520"/>
              </p14:xfrm>
            </p:contentPart>
          </mc:Choice>
          <mc:Fallback xmlns="">
            <p:pic>
              <p:nvPicPr>
                <p:cNvPr id="647" name="Ink 646">
                  <a:extLst>
                    <a:ext uri="{FF2B5EF4-FFF2-40B4-BE49-F238E27FC236}">
                      <a16:creationId xmlns:a16="http://schemas.microsoft.com/office/drawing/2014/main" id="{6E5AB7B4-E1B8-4941-9DF3-7C5480194DA8}"/>
                    </a:ext>
                  </a:extLst>
                </p:cNvPr>
                <p:cNvPicPr/>
                <p:nvPr/>
              </p:nvPicPr>
              <p:blipFill>
                <a:blip r:embed="rId1411"/>
                <a:stretch>
                  <a:fillRect/>
                </a:stretch>
              </p:blipFill>
              <p:spPr>
                <a:xfrm>
                  <a:off x="437757" y="343169"/>
                  <a:ext cx="5256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2">
              <p14:nvContentPartPr>
                <p14:cNvPr id="655" name="Ink 654">
                  <a:extLst>
                    <a:ext uri="{FF2B5EF4-FFF2-40B4-BE49-F238E27FC236}">
                      <a16:creationId xmlns:a16="http://schemas.microsoft.com/office/drawing/2014/main" id="{54E9EF3D-3ACC-43C4-A5B7-CA4F55644F64}"/>
                    </a:ext>
                  </a:extLst>
                </p14:cNvPr>
                <p14:cNvContentPartPr/>
                <p14:nvPr/>
              </p14:nvContentPartPr>
              <p14:xfrm>
                <a:off x="514797" y="456929"/>
                <a:ext cx="59760" cy="70200"/>
              </p14:xfrm>
            </p:contentPart>
          </mc:Choice>
          <mc:Fallback xmlns="">
            <p:pic>
              <p:nvPicPr>
                <p:cNvPr id="655" name="Ink 654">
                  <a:extLst>
                    <a:ext uri="{FF2B5EF4-FFF2-40B4-BE49-F238E27FC236}">
                      <a16:creationId xmlns:a16="http://schemas.microsoft.com/office/drawing/2014/main" id="{54E9EF3D-3ACC-43C4-A5B7-CA4F55644F64}"/>
                    </a:ext>
                  </a:extLst>
                </p:cNvPr>
                <p:cNvPicPr/>
                <p:nvPr/>
              </p:nvPicPr>
              <p:blipFill>
                <a:blip r:embed="rId1413"/>
                <a:stretch>
                  <a:fillRect/>
                </a:stretch>
              </p:blipFill>
              <p:spPr>
                <a:xfrm>
                  <a:off x="496797" y="438929"/>
                  <a:ext cx="954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4">
              <p14:nvContentPartPr>
                <p14:cNvPr id="672" name="Ink 671">
                  <a:extLst>
                    <a:ext uri="{FF2B5EF4-FFF2-40B4-BE49-F238E27FC236}">
                      <a16:creationId xmlns:a16="http://schemas.microsoft.com/office/drawing/2014/main" id="{257134DB-ED02-4B13-B47D-7DC84CC1C1D4}"/>
                    </a:ext>
                  </a:extLst>
                </p14:cNvPr>
                <p14:cNvContentPartPr/>
                <p14:nvPr/>
              </p14:nvContentPartPr>
              <p14:xfrm>
                <a:off x="477717" y="379889"/>
                <a:ext cx="48960" cy="64080"/>
              </p14:xfrm>
            </p:contentPart>
          </mc:Choice>
          <mc:Fallback xmlns="">
            <p:pic>
              <p:nvPicPr>
                <p:cNvPr id="672" name="Ink 671">
                  <a:extLst>
                    <a:ext uri="{FF2B5EF4-FFF2-40B4-BE49-F238E27FC236}">
                      <a16:creationId xmlns:a16="http://schemas.microsoft.com/office/drawing/2014/main" id="{257134DB-ED02-4B13-B47D-7DC84CC1C1D4}"/>
                    </a:ext>
                  </a:extLst>
                </p:cNvPr>
                <p:cNvPicPr/>
                <p:nvPr/>
              </p:nvPicPr>
              <p:blipFill>
                <a:blip r:embed="rId1415"/>
                <a:stretch>
                  <a:fillRect/>
                </a:stretch>
              </p:blipFill>
              <p:spPr>
                <a:xfrm>
                  <a:off x="459717" y="362249"/>
                  <a:ext cx="846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6">
              <p14:nvContentPartPr>
                <p14:cNvPr id="699" name="Ink 698">
                  <a:extLst>
                    <a:ext uri="{FF2B5EF4-FFF2-40B4-BE49-F238E27FC236}">
                      <a16:creationId xmlns:a16="http://schemas.microsoft.com/office/drawing/2014/main" id="{F70051C6-6CA4-4E2E-A3A9-0C3056C6169A}"/>
                    </a:ext>
                  </a:extLst>
                </p14:cNvPr>
                <p14:cNvContentPartPr/>
                <p14:nvPr/>
              </p14:nvContentPartPr>
              <p14:xfrm>
                <a:off x="614517" y="415169"/>
                <a:ext cx="13320" cy="48960"/>
              </p14:xfrm>
            </p:contentPart>
          </mc:Choice>
          <mc:Fallback xmlns="">
            <p:pic>
              <p:nvPicPr>
                <p:cNvPr id="699" name="Ink 698">
                  <a:extLst>
                    <a:ext uri="{FF2B5EF4-FFF2-40B4-BE49-F238E27FC236}">
                      <a16:creationId xmlns:a16="http://schemas.microsoft.com/office/drawing/2014/main" id="{F70051C6-6CA4-4E2E-A3A9-0C3056C6169A}"/>
                    </a:ext>
                  </a:extLst>
                </p:cNvPr>
                <p:cNvPicPr/>
                <p:nvPr/>
              </p:nvPicPr>
              <p:blipFill>
                <a:blip r:embed="rId1417"/>
                <a:stretch>
                  <a:fillRect/>
                </a:stretch>
              </p:blipFill>
              <p:spPr>
                <a:xfrm>
                  <a:off x="596517" y="397529"/>
                  <a:ext cx="4896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8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1B80F2E9-031C-490D-B988-0429E561C938}"/>
                    </a:ext>
                  </a:extLst>
                </p14:cNvPr>
                <p14:cNvContentPartPr/>
                <p14:nvPr/>
              </p14:nvContentPartPr>
              <p14:xfrm>
                <a:off x="579237" y="415169"/>
                <a:ext cx="37440" cy="2520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1B80F2E9-031C-490D-B988-0429E561C938}"/>
                    </a:ext>
                  </a:extLst>
                </p:cNvPr>
                <p:cNvPicPr/>
                <p:nvPr/>
              </p:nvPicPr>
              <p:blipFill>
                <a:blip r:embed="rId1419"/>
                <a:stretch>
                  <a:fillRect/>
                </a:stretch>
              </p:blipFill>
              <p:spPr>
                <a:xfrm>
                  <a:off x="561597" y="397529"/>
                  <a:ext cx="7308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0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01CC04E2-5E26-49A1-9DB4-90236CAC27DE}"/>
                    </a:ext>
                  </a:extLst>
                </p14:cNvPr>
                <p14:cNvContentPartPr/>
                <p14:nvPr/>
              </p14:nvContentPartPr>
              <p14:xfrm>
                <a:off x="678957" y="375209"/>
                <a:ext cx="23400" cy="12528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01CC04E2-5E26-49A1-9DB4-90236CAC27DE}"/>
                    </a:ext>
                  </a:extLst>
                </p:cNvPr>
                <p:cNvPicPr/>
                <p:nvPr/>
              </p:nvPicPr>
              <p:blipFill>
                <a:blip r:embed="rId1421"/>
                <a:stretch>
                  <a:fillRect/>
                </a:stretch>
              </p:blipFill>
              <p:spPr>
                <a:xfrm>
                  <a:off x="661317" y="357569"/>
                  <a:ext cx="59040" cy="16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6" name="Group 715">
            <a:extLst>
              <a:ext uri="{FF2B5EF4-FFF2-40B4-BE49-F238E27FC236}">
                <a16:creationId xmlns:a16="http://schemas.microsoft.com/office/drawing/2014/main" id="{F1F22231-27D8-4C27-B363-CA990A2C650B}"/>
              </a:ext>
            </a:extLst>
          </p:cNvPr>
          <p:cNvGrpSpPr/>
          <p:nvPr/>
        </p:nvGrpSpPr>
        <p:grpSpPr>
          <a:xfrm>
            <a:off x="5177877" y="2225249"/>
            <a:ext cx="215280" cy="72000"/>
            <a:chOff x="5177877" y="2225249"/>
            <a:chExt cx="215280" cy="7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2">
              <p14:nvContentPartPr>
                <p14:cNvPr id="714" name="Ink 713">
                  <a:extLst>
                    <a:ext uri="{FF2B5EF4-FFF2-40B4-BE49-F238E27FC236}">
                      <a16:creationId xmlns:a16="http://schemas.microsoft.com/office/drawing/2014/main" id="{587946CD-AE2B-49AB-AE0A-B22D6D531144}"/>
                    </a:ext>
                  </a:extLst>
                </p14:cNvPr>
                <p14:cNvContentPartPr/>
                <p14:nvPr/>
              </p14:nvContentPartPr>
              <p14:xfrm>
                <a:off x="5192997" y="2266289"/>
                <a:ext cx="200160" cy="30960"/>
              </p14:xfrm>
            </p:contentPart>
          </mc:Choice>
          <mc:Fallback xmlns="">
            <p:pic>
              <p:nvPicPr>
                <p:cNvPr id="714" name="Ink 713">
                  <a:extLst>
                    <a:ext uri="{FF2B5EF4-FFF2-40B4-BE49-F238E27FC236}">
                      <a16:creationId xmlns:a16="http://schemas.microsoft.com/office/drawing/2014/main" id="{587946CD-AE2B-49AB-AE0A-B22D6D531144}"/>
                    </a:ext>
                  </a:extLst>
                </p:cNvPr>
                <p:cNvPicPr/>
                <p:nvPr/>
              </p:nvPicPr>
              <p:blipFill>
                <a:blip r:embed="rId1423"/>
                <a:stretch>
                  <a:fillRect/>
                </a:stretch>
              </p:blipFill>
              <p:spPr>
                <a:xfrm>
                  <a:off x="5174997" y="2248289"/>
                  <a:ext cx="2358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4">
              <p14:nvContentPartPr>
                <p14:cNvPr id="715" name="Ink 714">
                  <a:extLst>
                    <a:ext uri="{FF2B5EF4-FFF2-40B4-BE49-F238E27FC236}">
                      <a16:creationId xmlns:a16="http://schemas.microsoft.com/office/drawing/2014/main" id="{59302A56-CC27-4184-B547-9829E9CCC148}"/>
                    </a:ext>
                  </a:extLst>
                </p14:cNvPr>
                <p14:cNvContentPartPr/>
                <p14:nvPr/>
              </p14:nvContentPartPr>
              <p14:xfrm>
                <a:off x="5177877" y="2225249"/>
                <a:ext cx="158400" cy="27000"/>
              </p14:xfrm>
            </p:contentPart>
          </mc:Choice>
          <mc:Fallback xmlns="">
            <p:pic>
              <p:nvPicPr>
                <p:cNvPr id="715" name="Ink 714">
                  <a:extLst>
                    <a:ext uri="{FF2B5EF4-FFF2-40B4-BE49-F238E27FC236}">
                      <a16:creationId xmlns:a16="http://schemas.microsoft.com/office/drawing/2014/main" id="{59302A56-CC27-4184-B547-9829E9CCC148}"/>
                    </a:ext>
                  </a:extLst>
                </p:cNvPr>
                <p:cNvPicPr/>
                <p:nvPr/>
              </p:nvPicPr>
              <p:blipFill>
                <a:blip r:embed="rId1425"/>
                <a:stretch>
                  <a:fillRect/>
                </a:stretch>
              </p:blipFill>
              <p:spPr>
                <a:xfrm>
                  <a:off x="5160237" y="2207249"/>
                  <a:ext cx="194040" cy="6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9" name="Group 718">
            <a:extLst>
              <a:ext uri="{FF2B5EF4-FFF2-40B4-BE49-F238E27FC236}">
                <a16:creationId xmlns:a16="http://schemas.microsoft.com/office/drawing/2014/main" id="{0F66DFB2-9CA5-4248-9EE8-A9AC35894613}"/>
              </a:ext>
            </a:extLst>
          </p:cNvPr>
          <p:cNvGrpSpPr/>
          <p:nvPr/>
        </p:nvGrpSpPr>
        <p:grpSpPr>
          <a:xfrm>
            <a:off x="4477677" y="5069969"/>
            <a:ext cx="145440" cy="169200"/>
            <a:chOff x="4477677" y="5069969"/>
            <a:chExt cx="145440" cy="16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6">
              <p14:nvContentPartPr>
                <p14:cNvPr id="717" name="Ink 716">
                  <a:extLst>
                    <a:ext uri="{FF2B5EF4-FFF2-40B4-BE49-F238E27FC236}">
                      <a16:creationId xmlns:a16="http://schemas.microsoft.com/office/drawing/2014/main" id="{8DC2CA53-C54A-42EE-A189-A2810C018435}"/>
                    </a:ext>
                  </a:extLst>
                </p14:cNvPr>
                <p14:cNvContentPartPr/>
                <p14:nvPr/>
              </p14:nvContentPartPr>
              <p14:xfrm>
                <a:off x="4477677" y="5069969"/>
                <a:ext cx="97920" cy="169200"/>
              </p14:xfrm>
            </p:contentPart>
          </mc:Choice>
          <mc:Fallback xmlns="">
            <p:pic>
              <p:nvPicPr>
                <p:cNvPr id="717" name="Ink 716">
                  <a:extLst>
                    <a:ext uri="{FF2B5EF4-FFF2-40B4-BE49-F238E27FC236}">
                      <a16:creationId xmlns:a16="http://schemas.microsoft.com/office/drawing/2014/main" id="{8DC2CA53-C54A-42EE-A189-A2810C018435}"/>
                    </a:ext>
                  </a:extLst>
                </p:cNvPr>
                <p:cNvPicPr/>
                <p:nvPr/>
              </p:nvPicPr>
              <p:blipFill>
                <a:blip r:embed="rId1427"/>
                <a:stretch>
                  <a:fillRect/>
                </a:stretch>
              </p:blipFill>
              <p:spPr>
                <a:xfrm>
                  <a:off x="4459677" y="5051969"/>
                  <a:ext cx="13356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8">
              <p14:nvContentPartPr>
                <p14:cNvPr id="718" name="Ink 717">
                  <a:extLst>
                    <a:ext uri="{FF2B5EF4-FFF2-40B4-BE49-F238E27FC236}">
                      <a16:creationId xmlns:a16="http://schemas.microsoft.com/office/drawing/2014/main" id="{4230F364-F286-4875-9001-72A1ECD329D1}"/>
                    </a:ext>
                  </a:extLst>
                </p14:cNvPr>
                <p14:cNvContentPartPr/>
                <p14:nvPr/>
              </p14:nvContentPartPr>
              <p14:xfrm>
                <a:off x="4566597" y="5107049"/>
                <a:ext cx="56520" cy="131040"/>
              </p14:xfrm>
            </p:contentPart>
          </mc:Choice>
          <mc:Fallback xmlns="">
            <p:pic>
              <p:nvPicPr>
                <p:cNvPr id="718" name="Ink 717">
                  <a:extLst>
                    <a:ext uri="{FF2B5EF4-FFF2-40B4-BE49-F238E27FC236}">
                      <a16:creationId xmlns:a16="http://schemas.microsoft.com/office/drawing/2014/main" id="{4230F364-F286-4875-9001-72A1ECD329D1}"/>
                    </a:ext>
                  </a:extLst>
                </p:cNvPr>
                <p:cNvPicPr/>
                <p:nvPr/>
              </p:nvPicPr>
              <p:blipFill>
                <a:blip r:embed="rId1429"/>
                <a:stretch>
                  <a:fillRect/>
                </a:stretch>
              </p:blipFill>
              <p:spPr>
                <a:xfrm>
                  <a:off x="4548957" y="5089049"/>
                  <a:ext cx="92160" cy="16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8" name="Group 747">
            <a:extLst>
              <a:ext uri="{FF2B5EF4-FFF2-40B4-BE49-F238E27FC236}">
                <a16:creationId xmlns:a16="http://schemas.microsoft.com/office/drawing/2014/main" id="{EB764D29-B037-485E-8C5B-7FD40057EFE8}"/>
              </a:ext>
            </a:extLst>
          </p:cNvPr>
          <p:cNvGrpSpPr/>
          <p:nvPr/>
        </p:nvGrpSpPr>
        <p:grpSpPr>
          <a:xfrm>
            <a:off x="101517" y="2154689"/>
            <a:ext cx="1214640" cy="552240"/>
            <a:chOff x="101517" y="2154689"/>
            <a:chExt cx="1214640" cy="55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0">
              <p14:nvContentPartPr>
                <p14:cNvPr id="711" name="Ink 710">
                  <a:extLst>
                    <a:ext uri="{FF2B5EF4-FFF2-40B4-BE49-F238E27FC236}">
                      <a16:creationId xmlns:a16="http://schemas.microsoft.com/office/drawing/2014/main" id="{E5BE9EC5-0EC7-4688-BCFB-36D2D8349F6A}"/>
                    </a:ext>
                  </a:extLst>
                </p14:cNvPr>
                <p14:cNvContentPartPr/>
                <p14:nvPr/>
              </p14:nvContentPartPr>
              <p14:xfrm>
                <a:off x="1099797" y="2480849"/>
                <a:ext cx="216360" cy="66960"/>
              </p14:xfrm>
            </p:contentPart>
          </mc:Choice>
          <mc:Fallback xmlns="">
            <p:pic>
              <p:nvPicPr>
                <p:cNvPr id="711" name="Ink 710">
                  <a:extLst>
                    <a:ext uri="{FF2B5EF4-FFF2-40B4-BE49-F238E27FC236}">
                      <a16:creationId xmlns:a16="http://schemas.microsoft.com/office/drawing/2014/main" id="{E5BE9EC5-0EC7-4688-BCFB-36D2D8349F6A}"/>
                    </a:ext>
                  </a:extLst>
                </p:cNvPr>
                <p:cNvPicPr/>
                <p:nvPr/>
              </p:nvPicPr>
              <p:blipFill>
                <a:blip r:embed="rId1431"/>
                <a:stretch>
                  <a:fillRect/>
                </a:stretch>
              </p:blipFill>
              <p:spPr>
                <a:xfrm>
                  <a:off x="1081797" y="2462849"/>
                  <a:ext cx="2520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2">
              <p14:nvContentPartPr>
                <p14:cNvPr id="712" name="Ink 711">
                  <a:extLst>
                    <a:ext uri="{FF2B5EF4-FFF2-40B4-BE49-F238E27FC236}">
                      <a16:creationId xmlns:a16="http://schemas.microsoft.com/office/drawing/2014/main" id="{E89BB837-4144-4C3F-83BB-B357F8871D3F}"/>
                    </a:ext>
                  </a:extLst>
                </p14:cNvPr>
                <p14:cNvContentPartPr/>
                <p14:nvPr/>
              </p14:nvContentPartPr>
              <p14:xfrm>
                <a:off x="1102677" y="2434049"/>
                <a:ext cx="182160" cy="66240"/>
              </p14:xfrm>
            </p:contentPart>
          </mc:Choice>
          <mc:Fallback xmlns="">
            <p:pic>
              <p:nvPicPr>
                <p:cNvPr id="712" name="Ink 711">
                  <a:extLst>
                    <a:ext uri="{FF2B5EF4-FFF2-40B4-BE49-F238E27FC236}">
                      <a16:creationId xmlns:a16="http://schemas.microsoft.com/office/drawing/2014/main" id="{E89BB837-4144-4C3F-83BB-B357F8871D3F}"/>
                    </a:ext>
                  </a:extLst>
                </p:cNvPr>
                <p:cNvPicPr/>
                <p:nvPr/>
              </p:nvPicPr>
              <p:blipFill>
                <a:blip r:embed="rId1433"/>
                <a:stretch>
                  <a:fillRect/>
                </a:stretch>
              </p:blipFill>
              <p:spPr>
                <a:xfrm>
                  <a:off x="1085037" y="2416409"/>
                  <a:ext cx="2178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4">
              <p14:nvContentPartPr>
                <p14:cNvPr id="720" name="Ink 719">
                  <a:extLst>
                    <a:ext uri="{FF2B5EF4-FFF2-40B4-BE49-F238E27FC236}">
                      <a16:creationId xmlns:a16="http://schemas.microsoft.com/office/drawing/2014/main" id="{9C755EC7-875B-491A-92D7-AF5AB5E5A9B5}"/>
                    </a:ext>
                  </a:extLst>
                </p14:cNvPr>
                <p14:cNvContentPartPr/>
                <p14:nvPr/>
              </p14:nvContentPartPr>
              <p14:xfrm>
                <a:off x="104757" y="2198609"/>
                <a:ext cx="78840" cy="138600"/>
              </p14:xfrm>
            </p:contentPart>
          </mc:Choice>
          <mc:Fallback xmlns="">
            <p:pic>
              <p:nvPicPr>
                <p:cNvPr id="720" name="Ink 719">
                  <a:extLst>
                    <a:ext uri="{FF2B5EF4-FFF2-40B4-BE49-F238E27FC236}">
                      <a16:creationId xmlns:a16="http://schemas.microsoft.com/office/drawing/2014/main" id="{9C755EC7-875B-491A-92D7-AF5AB5E5A9B5}"/>
                    </a:ext>
                  </a:extLst>
                </p:cNvPr>
                <p:cNvPicPr/>
                <p:nvPr/>
              </p:nvPicPr>
              <p:blipFill>
                <a:blip r:embed="rId1435"/>
                <a:stretch>
                  <a:fillRect/>
                </a:stretch>
              </p:blipFill>
              <p:spPr>
                <a:xfrm>
                  <a:off x="87117" y="2180609"/>
                  <a:ext cx="1144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6">
              <p14:nvContentPartPr>
                <p14:cNvPr id="721" name="Ink 720">
                  <a:extLst>
                    <a:ext uri="{FF2B5EF4-FFF2-40B4-BE49-F238E27FC236}">
                      <a16:creationId xmlns:a16="http://schemas.microsoft.com/office/drawing/2014/main" id="{B5DC5725-D3F4-4CAE-AF63-F4D74D856F10}"/>
                    </a:ext>
                  </a:extLst>
                </p14:cNvPr>
                <p14:cNvContentPartPr/>
                <p14:nvPr/>
              </p14:nvContentPartPr>
              <p14:xfrm>
                <a:off x="230757" y="2231729"/>
                <a:ext cx="81000" cy="104400"/>
              </p14:xfrm>
            </p:contentPart>
          </mc:Choice>
          <mc:Fallback xmlns="">
            <p:pic>
              <p:nvPicPr>
                <p:cNvPr id="721" name="Ink 720">
                  <a:extLst>
                    <a:ext uri="{FF2B5EF4-FFF2-40B4-BE49-F238E27FC236}">
                      <a16:creationId xmlns:a16="http://schemas.microsoft.com/office/drawing/2014/main" id="{B5DC5725-D3F4-4CAE-AF63-F4D74D856F10}"/>
                    </a:ext>
                  </a:extLst>
                </p:cNvPr>
                <p:cNvPicPr/>
                <p:nvPr/>
              </p:nvPicPr>
              <p:blipFill>
                <a:blip r:embed="rId1437"/>
                <a:stretch>
                  <a:fillRect/>
                </a:stretch>
              </p:blipFill>
              <p:spPr>
                <a:xfrm>
                  <a:off x="213117" y="2214089"/>
                  <a:ext cx="1166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8">
              <p14:nvContentPartPr>
                <p14:cNvPr id="723" name="Ink 722">
                  <a:extLst>
                    <a:ext uri="{FF2B5EF4-FFF2-40B4-BE49-F238E27FC236}">
                      <a16:creationId xmlns:a16="http://schemas.microsoft.com/office/drawing/2014/main" id="{F51C5FE4-F8AB-473D-B6BA-1AC45AECA951}"/>
                    </a:ext>
                  </a:extLst>
                </p14:cNvPr>
                <p14:cNvContentPartPr/>
                <p14:nvPr/>
              </p14:nvContentPartPr>
              <p14:xfrm>
                <a:off x="101517" y="2327129"/>
                <a:ext cx="81000" cy="58680"/>
              </p14:xfrm>
            </p:contentPart>
          </mc:Choice>
          <mc:Fallback xmlns="">
            <p:pic>
              <p:nvPicPr>
                <p:cNvPr id="723" name="Ink 722">
                  <a:extLst>
                    <a:ext uri="{FF2B5EF4-FFF2-40B4-BE49-F238E27FC236}">
                      <a16:creationId xmlns:a16="http://schemas.microsoft.com/office/drawing/2014/main" id="{F51C5FE4-F8AB-473D-B6BA-1AC45AECA951}"/>
                    </a:ext>
                  </a:extLst>
                </p:cNvPr>
                <p:cNvPicPr/>
                <p:nvPr/>
              </p:nvPicPr>
              <p:blipFill>
                <a:blip r:embed="rId1439"/>
                <a:stretch>
                  <a:fillRect/>
                </a:stretch>
              </p:blipFill>
              <p:spPr>
                <a:xfrm>
                  <a:off x="83517" y="2309489"/>
                  <a:ext cx="1166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0">
              <p14:nvContentPartPr>
                <p14:cNvPr id="724" name="Ink 723">
                  <a:extLst>
                    <a:ext uri="{FF2B5EF4-FFF2-40B4-BE49-F238E27FC236}">
                      <a16:creationId xmlns:a16="http://schemas.microsoft.com/office/drawing/2014/main" id="{E5EE60B4-5324-4DA5-864E-34624147219E}"/>
                    </a:ext>
                  </a:extLst>
                </p14:cNvPr>
                <p14:cNvContentPartPr/>
                <p14:nvPr/>
              </p14:nvContentPartPr>
              <p14:xfrm>
                <a:off x="352797" y="2239649"/>
                <a:ext cx="23040" cy="116640"/>
              </p14:xfrm>
            </p:contentPart>
          </mc:Choice>
          <mc:Fallback xmlns="">
            <p:pic>
              <p:nvPicPr>
                <p:cNvPr id="724" name="Ink 723">
                  <a:extLst>
                    <a:ext uri="{FF2B5EF4-FFF2-40B4-BE49-F238E27FC236}">
                      <a16:creationId xmlns:a16="http://schemas.microsoft.com/office/drawing/2014/main" id="{E5EE60B4-5324-4DA5-864E-34624147219E}"/>
                    </a:ext>
                  </a:extLst>
                </p:cNvPr>
                <p:cNvPicPr/>
                <p:nvPr/>
              </p:nvPicPr>
              <p:blipFill>
                <a:blip r:embed="rId1441"/>
                <a:stretch>
                  <a:fillRect/>
                </a:stretch>
              </p:blipFill>
              <p:spPr>
                <a:xfrm>
                  <a:off x="334797" y="2221649"/>
                  <a:ext cx="586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2">
              <p14:nvContentPartPr>
                <p14:cNvPr id="725" name="Ink 724">
                  <a:extLst>
                    <a:ext uri="{FF2B5EF4-FFF2-40B4-BE49-F238E27FC236}">
                      <a16:creationId xmlns:a16="http://schemas.microsoft.com/office/drawing/2014/main" id="{BA3A0DF9-8482-45A0-A309-4A92D1FDA565}"/>
                    </a:ext>
                  </a:extLst>
                </p14:cNvPr>
                <p14:cNvContentPartPr/>
                <p14:nvPr/>
              </p14:nvContentPartPr>
              <p14:xfrm>
                <a:off x="346317" y="2202209"/>
                <a:ext cx="58680" cy="38520"/>
              </p14:xfrm>
            </p:contentPart>
          </mc:Choice>
          <mc:Fallback xmlns="">
            <p:pic>
              <p:nvPicPr>
                <p:cNvPr id="725" name="Ink 724">
                  <a:extLst>
                    <a:ext uri="{FF2B5EF4-FFF2-40B4-BE49-F238E27FC236}">
                      <a16:creationId xmlns:a16="http://schemas.microsoft.com/office/drawing/2014/main" id="{BA3A0DF9-8482-45A0-A309-4A92D1FDA565}"/>
                    </a:ext>
                  </a:extLst>
                </p:cNvPr>
                <p:cNvPicPr/>
                <p:nvPr/>
              </p:nvPicPr>
              <p:blipFill>
                <a:blip r:embed="rId1443"/>
                <a:stretch>
                  <a:fillRect/>
                </a:stretch>
              </p:blipFill>
              <p:spPr>
                <a:xfrm>
                  <a:off x="328317" y="2184569"/>
                  <a:ext cx="9432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4">
              <p14:nvContentPartPr>
                <p14:cNvPr id="726" name="Ink 725">
                  <a:extLst>
                    <a:ext uri="{FF2B5EF4-FFF2-40B4-BE49-F238E27FC236}">
                      <a16:creationId xmlns:a16="http://schemas.microsoft.com/office/drawing/2014/main" id="{93EF65CE-B7C2-4F31-80BC-8B4A104548F5}"/>
                    </a:ext>
                  </a:extLst>
                </p14:cNvPr>
                <p14:cNvContentPartPr/>
                <p14:nvPr/>
              </p14:nvContentPartPr>
              <p14:xfrm>
                <a:off x="368997" y="2213729"/>
                <a:ext cx="61200" cy="86040"/>
              </p14:xfrm>
            </p:contentPart>
          </mc:Choice>
          <mc:Fallback xmlns="">
            <p:pic>
              <p:nvPicPr>
                <p:cNvPr id="726" name="Ink 725">
                  <a:extLst>
                    <a:ext uri="{FF2B5EF4-FFF2-40B4-BE49-F238E27FC236}">
                      <a16:creationId xmlns:a16="http://schemas.microsoft.com/office/drawing/2014/main" id="{93EF65CE-B7C2-4F31-80BC-8B4A104548F5}"/>
                    </a:ext>
                  </a:extLst>
                </p:cNvPr>
                <p:cNvPicPr/>
                <p:nvPr/>
              </p:nvPicPr>
              <p:blipFill>
                <a:blip r:embed="rId1445"/>
                <a:stretch>
                  <a:fillRect/>
                </a:stretch>
              </p:blipFill>
              <p:spPr>
                <a:xfrm>
                  <a:off x="351357" y="2196089"/>
                  <a:ext cx="968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6">
              <p14:nvContentPartPr>
                <p14:cNvPr id="727" name="Ink 726">
                  <a:extLst>
                    <a:ext uri="{FF2B5EF4-FFF2-40B4-BE49-F238E27FC236}">
                      <a16:creationId xmlns:a16="http://schemas.microsoft.com/office/drawing/2014/main" id="{0F898B14-A722-4A61-8DBC-2E1FDFA6F952}"/>
                    </a:ext>
                  </a:extLst>
                </p14:cNvPr>
                <p14:cNvContentPartPr/>
                <p14:nvPr/>
              </p14:nvContentPartPr>
              <p14:xfrm>
                <a:off x="483117" y="2237489"/>
                <a:ext cx="65520" cy="120600"/>
              </p14:xfrm>
            </p:contentPart>
          </mc:Choice>
          <mc:Fallback xmlns="">
            <p:pic>
              <p:nvPicPr>
                <p:cNvPr id="727" name="Ink 726">
                  <a:extLst>
                    <a:ext uri="{FF2B5EF4-FFF2-40B4-BE49-F238E27FC236}">
                      <a16:creationId xmlns:a16="http://schemas.microsoft.com/office/drawing/2014/main" id="{0F898B14-A722-4A61-8DBC-2E1FDFA6F952}"/>
                    </a:ext>
                  </a:extLst>
                </p:cNvPr>
                <p:cNvPicPr/>
                <p:nvPr/>
              </p:nvPicPr>
              <p:blipFill>
                <a:blip r:embed="rId1447"/>
                <a:stretch>
                  <a:fillRect/>
                </a:stretch>
              </p:blipFill>
              <p:spPr>
                <a:xfrm>
                  <a:off x="465477" y="2219849"/>
                  <a:ext cx="1011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8">
              <p14:nvContentPartPr>
                <p14:cNvPr id="728" name="Ink 727">
                  <a:extLst>
                    <a:ext uri="{FF2B5EF4-FFF2-40B4-BE49-F238E27FC236}">
                      <a16:creationId xmlns:a16="http://schemas.microsoft.com/office/drawing/2014/main" id="{591816D5-F612-435C-A185-6A4AB4169AA5}"/>
                    </a:ext>
                  </a:extLst>
                </p14:cNvPr>
                <p14:cNvContentPartPr/>
                <p14:nvPr/>
              </p14:nvContentPartPr>
              <p14:xfrm>
                <a:off x="594357" y="2268089"/>
                <a:ext cx="15120" cy="74880"/>
              </p14:xfrm>
            </p:contentPart>
          </mc:Choice>
          <mc:Fallback xmlns="">
            <p:pic>
              <p:nvPicPr>
                <p:cNvPr id="728" name="Ink 727">
                  <a:extLst>
                    <a:ext uri="{FF2B5EF4-FFF2-40B4-BE49-F238E27FC236}">
                      <a16:creationId xmlns:a16="http://schemas.microsoft.com/office/drawing/2014/main" id="{591816D5-F612-435C-A185-6A4AB4169AA5}"/>
                    </a:ext>
                  </a:extLst>
                </p:cNvPr>
                <p:cNvPicPr/>
                <p:nvPr/>
              </p:nvPicPr>
              <p:blipFill>
                <a:blip r:embed="rId1449"/>
                <a:stretch>
                  <a:fillRect/>
                </a:stretch>
              </p:blipFill>
              <p:spPr>
                <a:xfrm>
                  <a:off x="576357" y="2250449"/>
                  <a:ext cx="507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0">
              <p14:nvContentPartPr>
                <p14:cNvPr id="729" name="Ink 728">
                  <a:extLst>
                    <a:ext uri="{FF2B5EF4-FFF2-40B4-BE49-F238E27FC236}">
                      <a16:creationId xmlns:a16="http://schemas.microsoft.com/office/drawing/2014/main" id="{4BA129B3-C1D9-4077-9A91-477481C0BD61}"/>
                    </a:ext>
                  </a:extLst>
                </p14:cNvPr>
                <p14:cNvContentPartPr/>
                <p14:nvPr/>
              </p14:nvContentPartPr>
              <p14:xfrm>
                <a:off x="551517" y="2216609"/>
                <a:ext cx="95760" cy="51840"/>
              </p14:xfrm>
            </p:contentPart>
          </mc:Choice>
          <mc:Fallback xmlns="">
            <p:pic>
              <p:nvPicPr>
                <p:cNvPr id="729" name="Ink 728">
                  <a:extLst>
                    <a:ext uri="{FF2B5EF4-FFF2-40B4-BE49-F238E27FC236}">
                      <a16:creationId xmlns:a16="http://schemas.microsoft.com/office/drawing/2014/main" id="{4BA129B3-C1D9-4077-9A91-477481C0BD61}"/>
                    </a:ext>
                  </a:extLst>
                </p:cNvPr>
                <p:cNvPicPr/>
                <p:nvPr/>
              </p:nvPicPr>
              <p:blipFill>
                <a:blip r:embed="rId1451"/>
                <a:stretch>
                  <a:fillRect/>
                </a:stretch>
              </p:blipFill>
              <p:spPr>
                <a:xfrm>
                  <a:off x="533517" y="2198969"/>
                  <a:ext cx="13140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2">
              <p14:nvContentPartPr>
                <p14:cNvPr id="730" name="Ink 729">
                  <a:extLst>
                    <a:ext uri="{FF2B5EF4-FFF2-40B4-BE49-F238E27FC236}">
                      <a16:creationId xmlns:a16="http://schemas.microsoft.com/office/drawing/2014/main" id="{853145AB-7DD5-485A-AD9D-DBD7FF8FCC20}"/>
                    </a:ext>
                  </a:extLst>
                </p14:cNvPr>
                <p14:cNvContentPartPr/>
                <p14:nvPr/>
              </p14:nvContentPartPr>
              <p14:xfrm>
                <a:off x="670677" y="2211929"/>
                <a:ext cx="40320" cy="99360"/>
              </p14:xfrm>
            </p:contentPart>
          </mc:Choice>
          <mc:Fallback xmlns="">
            <p:pic>
              <p:nvPicPr>
                <p:cNvPr id="730" name="Ink 729">
                  <a:extLst>
                    <a:ext uri="{FF2B5EF4-FFF2-40B4-BE49-F238E27FC236}">
                      <a16:creationId xmlns:a16="http://schemas.microsoft.com/office/drawing/2014/main" id="{853145AB-7DD5-485A-AD9D-DBD7FF8FCC20}"/>
                    </a:ext>
                  </a:extLst>
                </p:cNvPr>
                <p:cNvPicPr/>
                <p:nvPr/>
              </p:nvPicPr>
              <p:blipFill>
                <a:blip r:embed="rId1453"/>
                <a:stretch>
                  <a:fillRect/>
                </a:stretch>
              </p:blipFill>
              <p:spPr>
                <a:xfrm>
                  <a:off x="652677" y="2193929"/>
                  <a:ext cx="7596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4">
              <p14:nvContentPartPr>
                <p14:cNvPr id="731" name="Ink 730">
                  <a:extLst>
                    <a:ext uri="{FF2B5EF4-FFF2-40B4-BE49-F238E27FC236}">
                      <a16:creationId xmlns:a16="http://schemas.microsoft.com/office/drawing/2014/main" id="{750DC504-6D46-4CE4-BA54-443FF3CBB09C}"/>
                    </a:ext>
                  </a:extLst>
                </p14:cNvPr>
                <p14:cNvContentPartPr/>
                <p14:nvPr/>
              </p14:nvContentPartPr>
              <p14:xfrm>
                <a:off x="762837" y="2224169"/>
                <a:ext cx="69120" cy="111240"/>
              </p14:xfrm>
            </p:contentPart>
          </mc:Choice>
          <mc:Fallback xmlns="">
            <p:pic>
              <p:nvPicPr>
                <p:cNvPr id="731" name="Ink 730">
                  <a:extLst>
                    <a:ext uri="{FF2B5EF4-FFF2-40B4-BE49-F238E27FC236}">
                      <a16:creationId xmlns:a16="http://schemas.microsoft.com/office/drawing/2014/main" id="{750DC504-6D46-4CE4-BA54-443FF3CBB09C}"/>
                    </a:ext>
                  </a:extLst>
                </p:cNvPr>
                <p:cNvPicPr/>
                <p:nvPr/>
              </p:nvPicPr>
              <p:blipFill>
                <a:blip r:embed="rId1455"/>
                <a:stretch>
                  <a:fillRect/>
                </a:stretch>
              </p:blipFill>
              <p:spPr>
                <a:xfrm>
                  <a:off x="744837" y="2206529"/>
                  <a:ext cx="1047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6">
              <p14:nvContentPartPr>
                <p14:cNvPr id="732" name="Ink 731">
                  <a:extLst>
                    <a:ext uri="{FF2B5EF4-FFF2-40B4-BE49-F238E27FC236}">
                      <a16:creationId xmlns:a16="http://schemas.microsoft.com/office/drawing/2014/main" id="{A02699FD-27A5-407B-B2C5-F2762E9D5FFE}"/>
                    </a:ext>
                  </a:extLst>
                </p14:cNvPr>
                <p14:cNvContentPartPr/>
                <p14:nvPr/>
              </p14:nvContentPartPr>
              <p14:xfrm>
                <a:off x="746637" y="2204369"/>
                <a:ext cx="87120" cy="22320"/>
              </p14:xfrm>
            </p:contentPart>
          </mc:Choice>
          <mc:Fallback xmlns="">
            <p:pic>
              <p:nvPicPr>
                <p:cNvPr id="732" name="Ink 731">
                  <a:extLst>
                    <a:ext uri="{FF2B5EF4-FFF2-40B4-BE49-F238E27FC236}">
                      <a16:creationId xmlns:a16="http://schemas.microsoft.com/office/drawing/2014/main" id="{A02699FD-27A5-407B-B2C5-F2762E9D5FFE}"/>
                    </a:ext>
                  </a:extLst>
                </p:cNvPr>
                <p:cNvPicPr/>
                <p:nvPr/>
              </p:nvPicPr>
              <p:blipFill>
                <a:blip r:embed="rId1457"/>
                <a:stretch>
                  <a:fillRect/>
                </a:stretch>
              </p:blipFill>
              <p:spPr>
                <a:xfrm>
                  <a:off x="728997" y="2186369"/>
                  <a:ext cx="1227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8">
              <p14:nvContentPartPr>
                <p14:cNvPr id="733" name="Ink 732">
                  <a:extLst>
                    <a:ext uri="{FF2B5EF4-FFF2-40B4-BE49-F238E27FC236}">
                      <a16:creationId xmlns:a16="http://schemas.microsoft.com/office/drawing/2014/main" id="{C248F547-C28A-4312-8424-C87D35A9D354}"/>
                    </a:ext>
                  </a:extLst>
                </p14:cNvPr>
                <p14:cNvContentPartPr/>
                <p14:nvPr/>
              </p14:nvContentPartPr>
              <p14:xfrm>
                <a:off x="785877" y="2260529"/>
                <a:ext cx="47160" cy="30960"/>
              </p14:xfrm>
            </p:contentPart>
          </mc:Choice>
          <mc:Fallback xmlns="">
            <p:pic>
              <p:nvPicPr>
                <p:cNvPr id="733" name="Ink 732">
                  <a:extLst>
                    <a:ext uri="{FF2B5EF4-FFF2-40B4-BE49-F238E27FC236}">
                      <a16:creationId xmlns:a16="http://schemas.microsoft.com/office/drawing/2014/main" id="{C248F547-C28A-4312-8424-C87D35A9D354}"/>
                    </a:ext>
                  </a:extLst>
                </p:cNvPr>
                <p:cNvPicPr/>
                <p:nvPr/>
              </p:nvPicPr>
              <p:blipFill>
                <a:blip r:embed="rId1459"/>
                <a:stretch>
                  <a:fillRect/>
                </a:stretch>
              </p:blipFill>
              <p:spPr>
                <a:xfrm>
                  <a:off x="768237" y="2242529"/>
                  <a:ext cx="828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0">
              <p14:nvContentPartPr>
                <p14:cNvPr id="734" name="Ink 733">
                  <a:extLst>
                    <a:ext uri="{FF2B5EF4-FFF2-40B4-BE49-F238E27FC236}">
                      <a16:creationId xmlns:a16="http://schemas.microsoft.com/office/drawing/2014/main" id="{45F73F77-402D-46A3-A39A-5480265576EE}"/>
                    </a:ext>
                  </a:extLst>
                </p14:cNvPr>
                <p14:cNvContentPartPr/>
                <p14:nvPr/>
              </p14:nvContentPartPr>
              <p14:xfrm>
                <a:off x="860037" y="2199329"/>
                <a:ext cx="61920" cy="98640"/>
              </p14:xfrm>
            </p:contentPart>
          </mc:Choice>
          <mc:Fallback xmlns="">
            <p:pic>
              <p:nvPicPr>
                <p:cNvPr id="734" name="Ink 733">
                  <a:extLst>
                    <a:ext uri="{FF2B5EF4-FFF2-40B4-BE49-F238E27FC236}">
                      <a16:creationId xmlns:a16="http://schemas.microsoft.com/office/drawing/2014/main" id="{45F73F77-402D-46A3-A39A-5480265576EE}"/>
                    </a:ext>
                  </a:extLst>
                </p:cNvPr>
                <p:cNvPicPr/>
                <p:nvPr/>
              </p:nvPicPr>
              <p:blipFill>
                <a:blip r:embed="rId1461"/>
                <a:stretch>
                  <a:fillRect/>
                </a:stretch>
              </p:blipFill>
              <p:spPr>
                <a:xfrm>
                  <a:off x="842397" y="2181689"/>
                  <a:ext cx="9756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2">
              <p14:nvContentPartPr>
                <p14:cNvPr id="735" name="Ink 734">
                  <a:extLst>
                    <a:ext uri="{FF2B5EF4-FFF2-40B4-BE49-F238E27FC236}">
                      <a16:creationId xmlns:a16="http://schemas.microsoft.com/office/drawing/2014/main" id="{E14B48AA-F634-4747-9274-E76D6E4B09E1}"/>
                    </a:ext>
                  </a:extLst>
                </p14:cNvPr>
                <p14:cNvContentPartPr/>
                <p14:nvPr/>
              </p14:nvContentPartPr>
              <p14:xfrm>
                <a:off x="869757" y="2193569"/>
                <a:ext cx="63000" cy="107280"/>
              </p14:xfrm>
            </p:contentPart>
          </mc:Choice>
          <mc:Fallback xmlns="">
            <p:pic>
              <p:nvPicPr>
                <p:cNvPr id="735" name="Ink 734">
                  <a:extLst>
                    <a:ext uri="{FF2B5EF4-FFF2-40B4-BE49-F238E27FC236}">
                      <a16:creationId xmlns:a16="http://schemas.microsoft.com/office/drawing/2014/main" id="{E14B48AA-F634-4747-9274-E76D6E4B09E1}"/>
                    </a:ext>
                  </a:extLst>
                </p:cNvPr>
                <p:cNvPicPr/>
                <p:nvPr/>
              </p:nvPicPr>
              <p:blipFill>
                <a:blip r:embed="rId1463"/>
                <a:stretch>
                  <a:fillRect/>
                </a:stretch>
              </p:blipFill>
              <p:spPr>
                <a:xfrm>
                  <a:off x="851757" y="2175929"/>
                  <a:ext cx="986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4">
              <p14:nvContentPartPr>
                <p14:cNvPr id="736" name="Ink 735">
                  <a:extLst>
                    <a:ext uri="{FF2B5EF4-FFF2-40B4-BE49-F238E27FC236}">
                      <a16:creationId xmlns:a16="http://schemas.microsoft.com/office/drawing/2014/main" id="{698F85D1-081C-4DA8-A83B-E6B614218554}"/>
                    </a:ext>
                  </a:extLst>
                </p14:cNvPr>
                <p14:cNvContentPartPr/>
                <p14:nvPr/>
              </p14:nvContentPartPr>
              <p14:xfrm>
                <a:off x="974157" y="2225249"/>
                <a:ext cx="62280" cy="68760"/>
              </p14:xfrm>
            </p:contentPart>
          </mc:Choice>
          <mc:Fallback xmlns="">
            <p:pic>
              <p:nvPicPr>
                <p:cNvPr id="736" name="Ink 735">
                  <a:extLst>
                    <a:ext uri="{FF2B5EF4-FFF2-40B4-BE49-F238E27FC236}">
                      <a16:creationId xmlns:a16="http://schemas.microsoft.com/office/drawing/2014/main" id="{698F85D1-081C-4DA8-A83B-E6B614218554}"/>
                    </a:ext>
                  </a:extLst>
                </p:cNvPr>
                <p:cNvPicPr/>
                <p:nvPr/>
              </p:nvPicPr>
              <p:blipFill>
                <a:blip r:embed="rId1465"/>
                <a:stretch>
                  <a:fillRect/>
                </a:stretch>
              </p:blipFill>
              <p:spPr>
                <a:xfrm>
                  <a:off x="956157" y="2207249"/>
                  <a:ext cx="9792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6">
              <p14:nvContentPartPr>
                <p14:cNvPr id="737" name="Ink 736">
                  <a:extLst>
                    <a:ext uri="{FF2B5EF4-FFF2-40B4-BE49-F238E27FC236}">
                      <a16:creationId xmlns:a16="http://schemas.microsoft.com/office/drawing/2014/main" id="{E7006714-CF45-4478-A06C-B82BEFC7F9F3}"/>
                    </a:ext>
                  </a:extLst>
                </p14:cNvPr>
                <p14:cNvContentPartPr/>
                <p14:nvPr/>
              </p14:nvContentPartPr>
              <p14:xfrm>
                <a:off x="979917" y="2154689"/>
                <a:ext cx="88200" cy="70920"/>
              </p14:xfrm>
            </p:contentPart>
          </mc:Choice>
          <mc:Fallback xmlns="">
            <p:pic>
              <p:nvPicPr>
                <p:cNvPr id="737" name="Ink 736">
                  <a:extLst>
                    <a:ext uri="{FF2B5EF4-FFF2-40B4-BE49-F238E27FC236}">
                      <a16:creationId xmlns:a16="http://schemas.microsoft.com/office/drawing/2014/main" id="{E7006714-CF45-4478-A06C-B82BEFC7F9F3}"/>
                    </a:ext>
                  </a:extLst>
                </p:cNvPr>
                <p:cNvPicPr/>
                <p:nvPr/>
              </p:nvPicPr>
              <p:blipFill>
                <a:blip r:embed="rId1467"/>
                <a:stretch>
                  <a:fillRect/>
                </a:stretch>
              </p:blipFill>
              <p:spPr>
                <a:xfrm>
                  <a:off x="961917" y="2136689"/>
                  <a:ext cx="1238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8">
              <p14:nvContentPartPr>
                <p14:cNvPr id="738" name="Ink 737">
                  <a:extLst>
                    <a:ext uri="{FF2B5EF4-FFF2-40B4-BE49-F238E27FC236}">
                      <a16:creationId xmlns:a16="http://schemas.microsoft.com/office/drawing/2014/main" id="{3BDA7C80-A039-4A5A-9004-AAF9C307DAEE}"/>
                    </a:ext>
                  </a:extLst>
                </p14:cNvPr>
                <p14:cNvContentPartPr/>
                <p14:nvPr/>
              </p14:nvContentPartPr>
              <p14:xfrm>
                <a:off x="131397" y="2532689"/>
                <a:ext cx="125280" cy="174240"/>
              </p14:xfrm>
            </p:contentPart>
          </mc:Choice>
          <mc:Fallback xmlns="">
            <p:pic>
              <p:nvPicPr>
                <p:cNvPr id="738" name="Ink 737">
                  <a:extLst>
                    <a:ext uri="{FF2B5EF4-FFF2-40B4-BE49-F238E27FC236}">
                      <a16:creationId xmlns:a16="http://schemas.microsoft.com/office/drawing/2014/main" id="{3BDA7C80-A039-4A5A-9004-AAF9C307DAEE}"/>
                    </a:ext>
                  </a:extLst>
                </p:cNvPr>
                <p:cNvPicPr/>
                <p:nvPr/>
              </p:nvPicPr>
              <p:blipFill>
                <a:blip r:embed="rId1469"/>
                <a:stretch>
                  <a:fillRect/>
                </a:stretch>
              </p:blipFill>
              <p:spPr>
                <a:xfrm>
                  <a:off x="113397" y="2515049"/>
                  <a:ext cx="16092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0">
              <p14:nvContentPartPr>
                <p14:cNvPr id="739" name="Ink 738">
                  <a:extLst>
                    <a:ext uri="{FF2B5EF4-FFF2-40B4-BE49-F238E27FC236}">
                      <a16:creationId xmlns:a16="http://schemas.microsoft.com/office/drawing/2014/main" id="{963D0E8E-510B-4C64-B8C2-F4FC736EFF1E}"/>
                    </a:ext>
                  </a:extLst>
                </p14:cNvPr>
                <p14:cNvContentPartPr/>
                <p14:nvPr/>
              </p14:nvContentPartPr>
              <p14:xfrm>
                <a:off x="174597" y="2601089"/>
                <a:ext cx="119160" cy="19440"/>
              </p14:xfrm>
            </p:contentPart>
          </mc:Choice>
          <mc:Fallback xmlns="">
            <p:pic>
              <p:nvPicPr>
                <p:cNvPr id="739" name="Ink 738">
                  <a:extLst>
                    <a:ext uri="{FF2B5EF4-FFF2-40B4-BE49-F238E27FC236}">
                      <a16:creationId xmlns:a16="http://schemas.microsoft.com/office/drawing/2014/main" id="{963D0E8E-510B-4C64-B8C2-F4FC736EFF1E}"/>
                    </a:ext>
                  </a:extLst>
                </p:cNvPr>
                <p:cNvPicPr/>
                <p:nvPr/>
              </p:nvPicPr>
              <p:blipFill>
                <a:blip r:embed="rId1471"/>
                <a:stretch>
                  <a:fillRect/>
                </a:stretch>
              </p:blipFill>
              <p:spPr>
                <a:xfrm>
                  <a:off x="156957" y="2583089"/>
                  <a:ext cx="1548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2">
              <p14:nvContentPartPr>
                <p14:cNvPr id="740" name="Ink 739">
                  <a:extLst>
                    <a:ext uri="{FF2B5EF4-FFF2-40B4-BE49-F238E27FC236}">
                      <a16:creationId xmlns:a16="http://schemas.microsoft.com/office/drawing/2014/main" id="{567F6FB8-E00E-4B44-8F4B-244051FE6889}"/>
                    </a:ext>
                  </a:extLst>
                </p14:cNvPr>
                <p14:cNvContentPartPr/>
                <p14:nvPr/>
              </p14:nvContentPartPr>
              <p14:xfrm>
                <a:off x="319677" y="2538089"/>
                <a:ext cx="136080" cy="145080"/>
              </p14:xfrm>
            </p:contentPart>
          </mc:Choice>
          <mc:Fallback xmlns="">
            <p:pic>
              <p:nvPicPr>
                <p:cNvPr id="740" name="Ink 739">
                  <a:extLst>
                    <a:ext uri="{FF2B5EF4-FFF2-40B4-BE49-F238E27FC236}">
                      <a16:creationId xmlns:a16="http://schemas.microsoft.com/office/drawing/2014/main" id="{567F6FB8-E00E-4B44-8F4B-244051FE6889}"/>
                    </a:ext>
                  </a:extLst>
                </p:cNvPr>
                <p:cNvPicPr/>
                <p:nvPr/>
              </p:nvPicPr>
              <p:blipFill>
                <a:blip r:embed="rId1473"/>
                <a:stretch>
                  <a:fillRect/>
                </a:stretch>
              </p:blipFill>
              <p:spPr>
                <a:xfrm>
                  <a:off x="301677" y="2520449"/>
                  <a:ext cx="1717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4">
              <p14:nvContentPartPr>
                <p14:cNvPr id="741" name="Ink 740">
                  <a:extLst>
                    <a:ext uri="{FF2B5EF4-FFF2-40B4-BE49-F238E27FC236}">
                      <a16:creationId xmlns:a16="http://schemas.microsoft.com/office/drawing/2014/main" id="{1D16EAEE-7F7E-49C4-9F2D-ACD1C62A46E5}"/>
                    </a:ext>
                  </a:extLst>
                </p14:cNvPr>
                <p14:cNvContentPartPr/>
                <p14:nvPr/>
              </p14:nvContentPartPr>
              <p14:xfrm>
                <a:off x="466917" y="2532329"/>
                <a:ext cx="27360" cy="140400"/>
              </p14:xfrm>
            </p:contentPart>
          </mc:Choice>
          <mc:Fallback xmlns="">
            <p:pic>
              <p:nvPicPr>
                <p:cNvPr id="741" name="Ink 740">
                  <a:extLst>
                    <a:ext uri="{FF2B5EF4-FFF2-40B4-BE49-F238E27FC236}">
                      <a16:creationId xmlns:a16="http://schemas.microsoft.com/office/drawing/2014/main" id="{1D16EAEE-7F7E-49C4-9F2D-ACD1C62A46E5}"/>
                    </a:ext>
                  </a:extLst>
                </p:cNvPr>
                <p:cNvPicPr/>
                <p:nvPr/>
              </p:nvPicPr>
              <p:blipFill>
                <a:blip r:embed="rId1475"/>
                <a:stretch>
                  <a:fillRect/>
                </a:stretch>
              </p:blipFill>
              <p:spPr>
                <a:xfrm>
                  <a:off x="449277" y="2514329"/>
                  <a:ext cx="630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6">
              <p14:nvContentPartPr>
                <p14:cNvPr id="742" name="Ink 741">
                  <a:extLst>
                    <a:ext uri="{FF2B5EF4-FFF2-40B4-BE49-F238E27FC236}">
                      <a16:creationId xmlns:a16="http://schemas.microsoft.com/office/drawing/2014/main" id="{17B9D5FF-D5C4-4244-9EF3-46D646026A6F}"/>
                    </a:ext>
                  </a:extLst>
                </p14:cNvPr>
                <p14:cNvContentPartPr/>
                <p14:nvPr/>
              </p14:nvContentPartPr>
              <p14:xfrm>
                <a:off x="488157" y="2533049"/>
                <a:ext cx="79920" cy="97560"/>
              </p14:xfrm>
            </p:contentPart>
          </mc:Choice>
          <mc:Fallback xmlns="">
            <p:pic>
              <p:nvPicPr>
                <p:cNvPr id="742" name="Ink 741">
                  <a:extLst>
                    <a:ext uri="{FF2B5EF4-FFF2-40B4-BE49-F238E27FC236}">
                      <a16:creationId xmlns:a16="http://schemas.microsoft.com/office/drawing/2014/main" id="{17B9D5FF-D5C4-4244-9EF3-46D646026A6F}"/>
                    </a:ext>
                  </a:extLst>
                </p:cNvPr>
                <p:cNvPicPr/>
                <p:nvPr/>
              </p:nvPicPr>
              <p:blipFill>
                <a:blip r:embed="rId1477"/>
                <a:stretch>
                  <a:fillRect/>
                </a:stretch>
              </p:blipFill>
              <p:spPr>
                <a:xfrm>
                  <a:off x="470517" y="2515409"/>
                  <a:ext cx="11556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8">
              <p14:nvContentPartPr>
                <p14:cNvPr id="743" name="Ink 742">
                  <a:extLst>
                    <a:ext uri="{FF2B5EF4-FFF2-40B4-BE49-F238E27FC236}">
                      <a16:creationId xmlns:a16="http://schemas.microsoft.com/office/drawing/2014/main" id="{3E10B8C6-A09F-4BB3-BEF3-33A66F8C2967}"/>
                    </a:ext>
                  </a:extLst>
                </p14:cNvPr>
                <p14:cNvContentPartPr/>
                <p14:nvPr/>
              </p14:nvContentPartPr>
              <p14:xfrm>
                <a:off x="490317" y="2517929"/>
                <a:ext cx="161280" cy="109080"/>
              </p14:xfrm>
            </p:contentPart>
          </mc:Choice>
          <mc:Fallback xmlns="">
            <p:pic>
              <p:nvPicPr>
                <p:cNvPr id="743" name="Ink 742">
                  <a:extLst>
                    <a:ext uri="{FF2B5EF4-FFF2-40B4-BE49-F238E27FC236}">
                      <a16:creationId xmlns:a16="http://schemas.microsoft.com/office/drawing/2014/main" id="{3E10B8C6-A09F-4BB3-BEF3-33A66F8C2967}"/>
                    </a:ext>
                  </a:extLst>
                </p:cNvPr>
                <p:cNvPicPr/>
                <p:nvPr/>
              </p:nvPicPr>
              <p:blipFill>
                <a:blip r:embed="rId1479"/>
                <a:stretch>
                  <a:fillRect/>
                </a:stretch>
              </p:blipFill>
              <p:spPr>
                <a:xfrm>
                  <a:off x="472677" y="2500289"/>
                  <a:ext cx="19692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0">
              <p14:nvContentPartPr>
                <p14:cNvPr id="744" name="Ink 743">
                  <a:extLst>
                    <a:ext uri="{FF2B5EF4-FFF2-40B4-BE49-F238E27FC236}">
                      <a16:creationId xmlns:a16="http://schemas.microsoft.com/office/drawing/2014/main" id="{E60BBCB8-5C8B-4647-9DA6-73EF97AE1DBC}"/>
                    </a:ext>
                  </a:extLst>
                </p14:cNvPr>
                <p14:cNvContentPartPr/>
                <p14:nvPr/>
              </p14:nvContentPartPr>
              <p14:xfrm>
                <a:off x="619557" y="2511449"/>
                <a:ext cx="64080" cy="65160"/>
              </p14:xfrm>
            </p:contentPart>
          </mc:Choice>
          <mc:Fallback xmlns="">
            <p:pic>
              <p:nvPicPr>
                <p:cNvPr id="744" name="Ink 743">
                  <a:extLst>
                    <a:ext uri="{FF2B5EF4-FFF2-40B4-BE49-F238E27FC236}">
                      <a16:creationId xmlns:a16="http://schemas.microsoft.com/office/drawing/2014/main" id="{E60BBCB8-5C8B-4647-9DA6-73EF97AE1DBC}"/>
                    </a:ext>
                  </a:extLst>
                </p:cNvPr>
                <p:cNvPicPr/>
                <p:nvPr/>
              </p:nvPicPr>
              <p:blipFill>
                <a:blip r:embed="rId1481"/>
                <a:stretch>
                  <a:fillRect/>
                </a:stretch>
              </p:blipFill>
              <p:spPr>
                <a:xfrm>
                  <a:off x="601917" y="2493449"/>
                  <a:ext cx="997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2">
              <p14:nvContentPartPr>
                <p14:cNvPr id="745" name="Ink 744">
                  <a:extLst>
                    <a:ext uri="{FF2B5EF4-FFF2-40B4-BE49-F238E27FC236}">
                      <a16:creationId xmlns:a16="http://schemas.microsoft.com/office/drawing/2014/main" id="{CC4B8EE1-FFE5-4CBF-BD2C-A8BF25BA1CBA}"/>
                    </a:ext>
                  </a:extLst>
                </p14:cNvPr>
                <p14:cNvContentPartPr/>
                <p14:nvPr/>
              </p14:nvContentPartPr>
              <p14:xfrm>
                <a:off x="732957" y="2476889"/>
                <a:ext cx="12960" cy="111960"/>
              </p14:xfrm>
            </p:contentPart>
          </mc:Choice>
          <mc:Fallback xmlns="">
            <p:pic>
              <p:nvPicPr>
                <p:cNvPr id="745" name="Ink 744">
                  <a:extLst>
                    <a:ext uri="{FF2B5EF4-FFF2-40B4-BE49-F238E27FC236}">
                      <a16:creationId xmlns:a16="http://schemas.microsoft.com/office/drawing/2014/main" id="{CC4B8EE1-FFE5-4CBF-BD2C-A8BF25BA1CBA}"/>
                    </a:ext>
                  </a:extLst>
                </p:cNvPr>
                <p:cNvPicPr/>
                <p:nvPr/>
              </p:nvPicPr>
              <p:blipFill>
                <a:blip r:embed="rId1483"/>
                <a:stretch>
                  <a:fillRect/>
                </a:stretch>
              </p:blipFill>
              <p:spPr>
                <a:xfrm>
                  <a:off x="715317" y="2459249"/>
                  <a:ext cx="486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4">
              <p14:nvContentPartPr>
                <p14:cNvPr id="746" name="Ink 745">
                  <a:extLst>
                    <a:ext uri="{FF2B5EF4-FFF2-40B4-BE49-F238E27FC236}">
                      <a16:creationId xmlns:a16="http://schemas.microsoft.com/office/drawing/2014/main" id="{2D4AE488-2038-427A-B9C0-4EC9CB165A05}"/>
                    </a:ext>
                  </a:extLst>
                </p14:cNvPr>
                <p14:cNvContentPartPr/>
                <p14:nvPr/>
              </p14:nvContentPartPr>
              <p14:xfrm>
                <a:off x="782997" y="2435849"/>
                <a:ext cx="119160" cy="169560"/>
              </p14:xfrm>
            </p:contentPart>
          </mc:Choice>
          <mc:Fallback xmlns="">
            <p:pic>
              <p:nvPicPr>
                <p:cNvPr id="746" name="Ink 745">
                  <a:extLst>
                    <a:ext uri="{FF2B5EF4-FFF2-40B4-BE49-F238E27FC236}">
                      <a16:creationId xmlns:a16="http://schemas.microsoft.com/office/drawing/2014/main" id="{2D4AE488-2038-427A-B9C0-4EC9CB165A05}"/>
                    </a:ext>
                  </a:extLst>
                </p:cNvPr>
                <p:cNvPicPr/>
                <p:nvPr/>
              </p:nvPicPr>
              <p:blipFill>
                <a:blip r:embed="rId1485"/>
                <a:stretch>
                  <a:fillRect/>
                </a:stretch>
              </p:blipFill>
              <p:spPr>
                <a:xfrm>
                  <a:off x="764997" y="2418209"/>
                  <a:ext cx="1548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6">
              <p14:nvContentPartPr>
                <p14:cNvPr id="747" name="Ink 746">
                  <a:extLst>
                    <a:ext uri="{FF2B5EF4-FFF2-40B4-BE49-F238E27FC236}">
                      <a16:creationId xmlns:a16="http://schemas.microsoft.com/office/drawing/2014/main" id="{4B85FC8F-2C95-478D-BCE1-F6B431A900DB}"/>
                    </a:ext>
                  </a:extLst>
                </p14:cNvPr>
                <p14:cNvContentPartPr/>
                <p14:nvPr/>
              </p14:nvContentPartPr>
              <p14:xfrm>
                <a:off x="815757" y="2497049"/>
                <a:ext cx="45000" cy="5040"/>
              </p14:xfrm>
            </p:contentPart>
          </mc:Choice>
          <mc:Fallback xmlns="">
            <p:pic>
              <p:nvPicPr>
                <p:cNvPr id="747" name="Ink 746">
                  <a:extLst>
                    <a:ext uri="{FF2B5EF4-FFF2-40B4-BE49-F238E27FC236}">
                      <a16:creationId xmlns:a16="http://schemas.microsoft.com/office/drawing/2014/main" id="{4B85FC8F-2C95-478D-BCE1-F6B431A900DB}"/>
                    </a:ext>
                  </a:extLst>
                </p:cNvPr>
                <p:cNvPicPr/>
                <p:nvPr/>
              </p:nvPicPr>
              <p:blipFill>
                <a:blip r:embed="rId1487"/>
                <a:stretch>
                  <a:fillRect/>
                </a:stretch>
              </p:blipFill>
              <p:spPr>
                <a:xfrm>
                  <a:off x="797757" y="2479049"/>
                  <a:ext cx="8064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2" name="Group 761">
            <a:extLst>
              <a:ext uri="{FF2B5EF4-FFF2-40B4-BE49-F238E27FC236}">
                <a16:creationId xmlns:a16="http://schemas.microsoft.com/office/drawing/2014/main" id="{CB31F362-1AC7-4020-B507-9C6CFA311CB4}"/>
              </a:ext>
            </a:extLst>
          </p:cNvPr>
          <p:cNvGrpSpPr/>
          <p:nvPr/>
        </p:nvGrpSpPr>
        <p:grpSpPr>
          <a:xfrm>
            <a:off x="257397" y="2795489"/>
            <a:ext cx="676440" cy="189000"/>
            <a:chOff x="257397" y="2795489"/>
            <a:chExt cx="676440" cy="18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8">
              <p14:nvContentPartPr>
                <p14:cNvPr id="749" name="Ink 748">
                  <a:extLst>
                    <a:ext uri="{FF2B5EF4-FFF2-40B4-BE49-F238E27FC236}">
                      <a16:creationId xmlns:a16="http://schemas.microsoft.com/office/drawing/2014/main" id="{4A0BB541-6920-4F78-B97D-607BBDED2241}"/>
                    </a:ext>
                  </a:extLst>
                </p14:cNvPr>
                <p14:cNvContentPartPr/>
                <p14:nvPr/>
              </p14:nvContentPartPr>
              <p14:xfrm>
                <a:off x="257397" y="2795489"/>
                <a:ext cx="20160" cy="189000"/>
              </p14:xfrm>
            </p:contentPart>
          </mc:Choice>
          <mc:Fallback xmlns="">
            <p:pic>
              <p:nvPicPr>
                <p:cNvPr id="749" name="Ink 748">
                  <a:extLst>
                    <a:ext uri="{FF2B5EF4-FFF2-40B4-BE49-F238E27FC236}">
                      <a16:creationId xmlns:a16="http://schemas.microsoft.com/office/drawing/2014/main" id="{4A0BB541-6920-4F78-B97D-607BBDED2241}"/>
                    </a:ext>
                  </a:extLst>
                </p:cNvPr>
                <p:cNvPicPr/>
                <p:nvPr/>
              </p:nvPicPr>
              <p:blipFill>
                <a:blip r:embed="rId1489"/>
                <a:stretch>
                  <a:fillRect/>
                </a:stretch>
              </p:blipFill>
              <p:spPr>
                <a:xfrm>
                  <a:off x="239757" y="2777489"/>
                  <a:ext cx="558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0">
              <p14:nvContentPartPr>
                <p14:cNvPr id="750" name="Ink 749">
                  <a:extLst>
                    <a:ext uri="{FF2B5EF4-FFF2-40B4-BE49-F238E27FC236}">
                      <a16:creationId xmlns:a16="http://schemas.microsoft.com/office/drawing/2014/main" id="{ECB3F0B3-D6BF-47A6-B327-12E4C2895BF8}"/>
                    </a:ext>
                  </a:extLst>
                </p14:cNvPr>
                <p14:cNvContentPartPr/>
                <p14:nvPr/>
              </p14:nvContentPartPr>
              <p14:xfrm>
                <a:off x="271437" y="2845889"/>
                <a:ext cx="109080" cy="106920"/>
              </p14:xfrm>
            </p:contentPart>
          </mc:Choice>
          <mc:Fallback xmlns="">
            <p:pic>
              <p:nvPicPr>
                <p:cNvPr id="750" name="Ink 749">
                  <a:extLst>
                    <a:ext uri="{FF2B5EF4-FFF2-40B4-BE49-F238E27FC236}">
                      <a16:creationId xmlns:a16="http://schemas.microsoft.com/office/drawing/2014/main" id="{ECB3F0B3-D6BF-47A6-B327-12E4C2895BF8}"/>
                    </a:ext>
                  </a:extLst>
                </p:cNvPr>
                <p:cNvPicPr/>
                <p:nvPr/>
              </p:nvPicPr>
              <p:blipFill>
                <a:blip r:embed="rId1491"/>
                <a:stretch>
                  <a:fillRect/>
                </a:stretch>
              </p:blipFill>
              <p:spPr>
                <a:xfrm>
                  <a:off x="253437" y="2828249"/>
                  <a:ext cx="1447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2">
              <p14:nvContentPartPr>
                <p14:cNvPr id="751" name="Ink 750">
                  <a:extLst>
                    <a:ext uri="{FF2B5EF4-FFF2-40B4-BE49-F238E27FC236}">
                      <a16:creationId xmlns:a16="http://schemas.microsoft.com/office/drawing/2014/main" id="{2D612D1C-54F6-45EA-BF28-C9F8D67595A3}"/>
                    </a:ext>
                  </a:extLst>
                </p14:cNvPr>
                <p14:cNvContentPartPr/>
                <p14:nvPr/>
              </p14:nvContentPartPr>
              <p14:xfrm>
                <a:off x="428757" y="2848769"/>
                <a:ext cx="57600" cy="110880"/>
              </p14:xfrm>
            </p:contentPart>
          </mc:Choice>
          <mc:Fallback xmlns="">
            <p:pic>
              <p:nvPicPr>
                <p:cNvPr id="751" name="Ink 750">
                  <a:extLst>
                    <a:ext uri="{FF2B5EF4-FFF2-40B4-BE49-F238E27FC236}">
                      <a16:creationId xmlns:a16="http://schemas.microsoft.com/office/drawing/2014/main" id="{2D612D1C-54F6-45EA-BF28-C9F8D67595A3}"/>
                    </a:ext>
                  </a:extLst>
                </p:cNvPr>
                <p:cNvPicPr/>
                <p:nvPr/>
              </p:nvPicPr>
              <p:blipFill>
                <a:blip r:embed="rId1493"/>
                <a:stretch>
                  <a:fillRect/>
                </a:stretch>
              </p:blipFill>
              <p:spPr>
                <a:xfrm>
                  <a:off x="411117" y="2831129"/>
                  <a:ext cx="9324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4">
              <p14:nvContentPartPr>
                <p14:cNvPr id="753" name="Ink 752">
                  <a:extLst>
                    <a:ext uri="{FF2B5EF4-FFF2-40B4-BE49-F238E27FC236}">
                      <a16:creationId xmlns:a16="http://schemas.microsoft.com/office/drawing/2014/main" id="{01917888-4411-48CE-9B96-1AE88C948EE6}"/>
                    </a:ext>
                  </a:extLst>
                </p14:cNvPr>
                <p14:cNvContentPartPr/>
                <p14:nvPr/>
              </p14:nvContentPartPr>
              <p14:xfrm>
                <a:off x="559077" y="2845169"/>
                <a:ext cx="360" cy="88560"/>
              </p14:xfrm>
            </p:contentPart>
          </mc:Choice>
          <mc:Fallback xmlns="">
            <p:pic>
              <p:nvPicPr>
                <p:cNvPr id="753" name="Ink 752">
                  <a:extLst>
                    <a:ext uri="{FF2B5EF4-FFF2-40B4-BE49-F238E27FC236}">
                      <a16:creationId xmlns:a16="http://schemas.microsoft.com/office/drawing/2014/main" id="{01917888-4411-48CE-9B96-1AE88C948EE6}"/>
                    </a:ext>
                  </a:extLst>
                </p:cNvPr>
                <p:cNvPicPr/>
                <p:nvPr/>
              </p:nvPicPr>
              <p:blipFill>
                <a:blip r:embed="rId1495"/>
                <a:stretch>
                  <a:fillRect/>
                </a:stretch>
              </p:blipFill>
              <p:spPr>
                <a:xfrm>
                  <a:off x="541437" y="2827169"/>
                  <a:ext cx="360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6">
              <p14:nvContentPartPr>
                <p14:cNvPr id="754" name="Ink 753">
                  <a:extLst>
                    <a:ext uri="{FF2B5EF4-FFF2-40B4-BE49-F238E27FC236}">
                      <a16:creationId xmlns:a16="http://schemas.microsoft.com/office/drawing/2014/main" id="{7AC86268-600D-4C16-AD27-8F30E47A821A}"/>
                    </a:ext>
                  </a:extLst>
                </p14:cNvPr>
                <p14:cNvContentPartPr/>
                <p14:nvPr/>
              </p14:nvContentPartPr>
              <p14:xfrm>
                <a:off x="555117" y="2875409"/>
                <a:ext cx="46080" cy="33840"/>
              </p14:xfrm>
            </p:contentPart>
          </mc:Choice>
          <mc:Fallback xmlns="">
            <p:pic>
              <p:nvPicPr>
                <p:cNvPr id="754" name="Ink 753">
                  <a:extLst>
                    <a:ext uri="{FF2B5EF4-FFF2-40B4-BE49-F238E27FC236}">
                      <a16:creationId xmlns:a16="http://schemas.microsoft.com/office/drawing/2014/main" id="{7AC86268-600D-4C16-AD27-8F30E47A821A}"/>
                    </a:ext>
                  </a:extLst>
                </p:cNvPr>
                <p:cNvPicPr/>
                <p:nvPr/>
              </p:nvPicPr>
              <p:blipFill>
                <a:blip r:embed="rId1497"/>
                <a:stretch>
                  <a:fillRect/>
                </a:stretch>
              </p:blipFill>
              <p:spPr>
                <a:xfrm>
                  <a:off x="537117" y="2857409"/>
                  <a:ext cx="817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8">
              <p14:nvContentPartPr>
                <p14:cNvPr id="755" name="Ink 754">
                  <a:extLst>
                    <a:ext uri="{FF2B5EF4-FFF2-40B4-BE49-F238E27FC236}">
                      <a16:creationId xmlns:a16="http://schemas.microsoft.com/office/drawing/2014/main" id="{FA824E5C-858A-4F0C-971F-E4CB61A9D0AF}"/>
                    </a:ext>
                  </a:extLst>
                </p14:cNvPr>
                <p14:cNvContentPartPr/>
                <p14:nvPr/>
              </p14:nvContentPartPr>
              <p14:xfrm>
                <a:off x="632517" y="2842289"/>
                <a:ext cx="9720" cy="90000"/>
              </p14:xfrm>
            </p:contentPart>
          </mc:Choice>
          <mc:Fallback xmlns="">
            <p:pic>
              <p:nvPicPr>
                <p:cNvPr id="755" name="Ink 754">
                  <a:extLst>
                    <a:ext uri="{FF2B5EF4-FFF2-40B4-BE49-F238E27FC236}">
                      <a16:creationId xmlns:a16="http://schemas.microsoft.com/office/drawing/2014/main" id="{FA824E5C-858A-4F0C-971F-E4CB61A9D0AF}"/>
                    </a:ext>
                  </a:extLst>
                </p:cNvPr>
                <p:cNvPicPr/>
                <p:nvPr/>
              </p:nvPicPr>
              <p:blipFill>
                <a:blip r:embed="rId1499"/>
                <a:stretch>
                  <a:fillRect/>
                </a:stretch>
              </p:blipFill>
              <p:spPr>
                <a:xfrm>
                  <a:off x="614517" y="2824289"/>
                  <a:ext cx="453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0">
              <p14:nvContentPartPr>
                <p14:cNvPr id="757" name="Ink 756">
                  <a:extLst>
                    <a:ext uri="{FF2B5EF4-FFF2-40B4-BE49-F238E27FC236}">
                      <a16:creationId xmlns:a16="http://schemas.microsoft.com/office/drawing/2014/main" id="{0732CD24-809E-4B6F-9161-9B6B82D1DFB2}"/>
                    </a:ext>
                  </a:extLst>
                </p14:cNvPr>
                <p14:cNvContentPartPr/>
                <p14:nvPr/>
              </p14:nvContentPartPr>
              <p14:xfrm>
                <a:off x="714957" y="2834729"/>
                <a:ext cx="360" cy="92520"/>
              </p14:xfrm>
            </p:contentPart>
          </mc:Choice>
          <mc:Fallback xmlns="">
            <p:pic>
              <p:nvPicPr>
                <p:cNvPr id="757" name="Ink 756">
                  <a:extLst>
                    <a:ext uri="{FF2B5EF4-FFF2-40B4-BE49-F238E27FC236}">
                      <a16:creationId xmlns:a16="http://schemas.microsoft.com/office/drawing/2014/main" id="{0732CD24-809E-4B6F-9161-9B6B82D1DFB2}"/>
                    </a:ext>
                  </a:extLst>
                </p:cNvPr>
                <p:cNvPicPr/>
                <p:nvPr/>
              </p:nvPicPr>
              <p:blipFill>
                <a:blip r:embed="rId1501"/>
                <a:stretch>
                  <a:fillRect/>
                </a:stretch>
              </p:blipFill>
              <p:spPr>
                <a:xfrm>
                  <a:off x="697317" y="2816729"/>
                  <a:ext cx="360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2">
              <p14:nvContentPartPr>
                <p14:cNvPr id="758" name="Ink 757">
                  <a:extLst>
                    <a:ext uri="{FF2B5EF4-FFF2-40B4-BE49-F238E27FC236}">
                      <a16:creationId xmlns:a16="http://schemas.microsoft.com/office/drawing/2014/main" id="{D77EEEBA-032F-4D5C-8C17-3E81D369B8AE}"/>
                    </a:ext>
                  </a:extLst>
                </p14:cNvPr>
                <p14:cNvContentPartPr/>
                <p14:nvPr/>
              </p14:nvContentPartPr>
              <p14:xfrm>
                <a:off x="684357" y="2804849"/>
                <a:ext cx="58320" cy="29880"/>
              </p14:xfrm>
            </p:contentPart>
          </mc:Choice>
          <mc:Fallback xmlns="">
            <p:pic>
              <p:nvPicPr>
                <p:cNvPr id="758" name="Ink 757">
                  <a:extLst>
                    <a:ext uri="{FF2B5EF4-FFF2-40B4-BE49-F238E27FC236}">
                      <a16:creationId xmlns:a16="http://schemas.microsoft.com/office/drawing/2014/main" id="{D77EEEBA-032F-4D5C-8C17-3E81D369B8AE}"/>
                    </a:ext>
                  </a:extLst>
                </p:cNvPr>
                <p:cNvPicPr/>
                <p:nvPr/>
              </p:nvPicPr>
              <p:blipFill>
                <a:blip r:embed="rId1503"/>
                <a:stretch>
                  <a:fillRect/>
                </a:stretch>
              </p:blipFill>
              <p:spPr>
                <a:xfrm>
                  <a:off x="666717" y="2787209"/>
                  <a:ext cx="9396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4">
              <p14:nvContentPartPr>
                <p14:cNvPr id="760" name="Ink 759">
                  <a:extLst>
                    <a:ext uri="{FF2B5EF4-FFF2-40B4-BE49-F238E27FC236}">
                      <a16:creationId xmlns:a16="http://schemas.microsoft.com/office/drawing/2014/main" id="{CAED2C35-F036-4294-8B8D-765265A872A8}"/>
                    </a:ext>
                  </a:extLst>
                </p14:cNvPr>
                <p14:cNvContentPartPr/>
                <p14:nvPr/>
              </p14:nvContentPartPr>
              <p14:xfrm>
                <a:off x="772917" y="2840129"/>
                <a:ext cx="48600" cy="75960"/>
              </p14:xfrm>
            </p:contentPart>
          </mc:Choice>
          <mc:Fallback xmlns="">
            <p:pic>
              <p:nvPicPr>
                <p:cNvPr id="760" name="Ink 759">
                  <a:extLst>
                    <a:ext uri="{FF2B5EF4-FFF2-40B4-BE49-F238E27FC236}">
                      <a16:creationId xmlns:a16="http://schemas.microsoft.com/office/drawing/2014/main" id="{CAED2C35-F036-4294-8B8D-765265A872A8}"/>
                    </a:ext>
                  </a:extLst>
                </p:cNvPr>
                <p:cNvPicPr/>
                <p:nvPr/>
              </p:nvPicPr>
              <p:blipFill>
                <a:blip r:embed="rId1505"/>
                <a:stretch>
                  <a:fillRect/>
                </a:stretch>
              </p:blipFill>
              <p:spPr>
                <a:xfrm>
                  <a:off x="755277" y="2822489"/>
                  <a:ext cx="842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6">
              <p14:nvContentPartPr>
                <p14:cNvPr id="761" name="Ink 760">
                  <a:extLst>
                    <a:ext uri="{FF2B5EF4-FFF2-40B4-BE49-F238E27FC236}">
                      <a16:creationId xmlns:a16="http://schemas.microsoft.com/office/drawing/2014/main" id="{D8E8A93D-5D15-488A-B1E5-BC97E059602C}"/>
                    </a:ext>
                  </a:extLst>
                </p14:cNvPr>
                <p14:cNvContentPartPr/>
                <p14:nvPr/>
              </p14:nvContentPartPr>
              <p14:xfrm>
                <a:off x="851757" y="2821409"/>
                <a:ext cx="82080" cy="81720"/>
              </p14:xfrm>
            </p:contentPart>
          </mc:Choice>
          <mc:Fallback xmlns="">
            <p:pic>
              <p:nvPicPr>
                <p:cNvPr id="761" name="Ink 760">
                  <a:extLst>
                    <a:ext uri="{FF2B5EF4-FFF2-40B4-BE49-F238E27FC236}">
                      <a16:creationId xmlns:a16="http://schemas.microsoft.com/office/drawing/2014/main" id="{D8E8A93D-5D15-488A-B1E5-BC97E059602C}"/>
                    </a:ext>
                  </a:extLst>
                </p:cNvPr>
                <p:cNvPicPr/>
                <p:nvPr/>
              </p:nvPicPr>
              <p:blipFill>
                <a:blip r:embed="rId1507"/>
                <a:stretch>
                  <a:fillRect/>
                </a:stretch>
              </p:blipFill>
              <p:spPr>
                <a:xfrm>
                  <a:off x="833757" y="2803769"/>
                  <a:ext cx="117720" cy="11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1" name="Group 780">
            <a:extLst>
              <a:ext uri="{FF2B5EF4-FFF2-40B4-BE49-F238E27FC236}">
                <a16:creationId xmlns:a16="http://schemas.microsoft.com/office/drawing/2014/main" id="{FBC779D6-7F34-4581-B411-54F0A02D5963}"/>
              </a:ext>
            </a:extLst>
          </p:cNvPr>
          <p:cNvGrpSpPr/>
          <p:nvPr/>
        </p:nvGrpSpPr>
        <p:grpSpPr>
          <a:xfrm>
            <a:off x="3426477" y="1939049"/>
            <a:ext cx="1571760" cy="586440"/>
            <a:chOff x="3426477" y="1939049"/>
            <a:chExt cx="1571760" cy="58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2788D26E-3E97-472E-9D5F-B6E2F4DB6A9B}"/>
                    </a:ext>
                  </a:extLst>
                </p14:cNvPr>
                <p14:cNvContentPartPr/>
                <p14:nvPr/>
              </p14:nvContentPartPr>
              <p14:xfrm>
                <a:off x="3622677" y="2353049"/>
                <a:ext cx="7560" cy="1724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2788D26E-3E97-472E-9D5F-B6E2F4DB6A9B}"/>
                    </a:ext>
                  </a:extLst>
                </p:cNvPr>
                <p:cNvPicPr/>
                <p:nvPr/>
              </p:nvPicPr>
              <p:blipFill>
                <a:blip r:embed="rId1509"/>
                <a:stretch>
                  <a:fillRect/>
                </a:stretch>
              </p:blipFill>
              <p:spPr>
                <a:xfrm>
                  <a:off x="3604677" y="2335049"/>
                  <a:ext cx="432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4ACFDE4A-AF58-4852-9FE4-65332F1F5EAF}"/>
                    </a:ext>
                  </a:extLst>
                </p14:cNvPr>
                <p14:cNvContentPartPr/>
                <p14:nvPr/>
              </p14:nvContentPartPr>
              <p14:xfrm>
                <a:off x="3551397" y="2301569"/>
                <a:ext cx="104040" cy="1108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4ACFDE4A-AF58-4852-9FE4-65332F1F5EAF}"/>
                    </a:ext>
                  </a:extLst>
                </p:cNvPr>
                <p:cNvPicPr/>
                <p:nvPr/>
              </p:nvPicPr>
              <p:blipFill>
                <a:blip r:embed="rId1511"/>
                <a:stretch>
                  <a:fillRect/>
                </a:stretch>
              </p:blipFill>
              <p:spPr>
                <a:xfrm>
                  <a:off x="3533757" y="2283569"/>
                  <a:ext cx="1396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2">
              <p14:nvContentPartPr>
                <p14:cNvPr id="763" name="Ink 762">
                  <a:extLst>
                    <a:ext uri="{FF2B5EF4-FFF2-40B4-BE49-F238E27FC236}">
                      <a16:creationId xmlns:a16="http://schemas.microsoft.com/office/drawing/2014/main" id="{06BA9E36-9BDB-47DC-9C64-18E47562BC1C}"/>
                    </a:ext>
                  </a:extLst>
                </p14:cNvPr>
                <p14:cNvContentPartPr/>
                <p14:nvPr/>
              </p14:nvContentPartPr>
              <p14:xfrm>
                <a:off x="3426477" y="2052449"/>
                <a:ext cx="138240" cy="40320"/>
              </p14:xfrm>
            </p:contentPart>
          </mc:Choice>
          <mc:Fallback xmlns="">
            <p:pic>
              <p:nvPicPr>
                <p:cNvPr id="763" name="Ink 762">
                  <a:extLst>
                    <a:ext uri="{FF2B5EF4-FFF2-40B4-BE49-F238E27FC236}">
                      <a16:creationId xmlns:a16="http://schemas.microsoft.com/office/drawing/2014/main" id="{06BA9E36-9BDB-47DC-9C64-18E47562BC1C}"/>
                    </a:ext>
                  </a:extLst>
                </p:cNvPr>
                <p:cNvPicPr/>
                <p:nvPr/>
              </p:nvPicPr>
              <p:blipFill>
                <a:blip r:embed="rId1513"/>
                <a:stretch>
                  <a:fillRect/>
                </a:stretch>
              </p:blipFill>
              <p:spPr>
                <a:xfrm>
                  <a:off x="3408837" y="2034809"/>
                  <a:ext cx="17388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4">
              <p14:nvContentPartPr>
                <p14:cNvPr id="764" name="Ink 763">
                  <a:extLst>
                    <a:ext uri="{FF2B5EF4-FFF2-40B4-BE49-F238E27FC236}">
                      <a16:creationId xmlns:a16="http://schemas.microsoft.com/office/drawing/2014/main" id="{9C914833-A434-4029-862F-D767BD66ED54}"/>
                    </a:ext>
                  </a:extLst>
                </p14:cNvPr>
                <p14:cNvContentPartPr/>
                <p14:nvPr/>
              </p14:nvContentPartPr>
              <p14:xfrm>
                <a:off x="3686037" y="1955249"/>
                <a:ext cx="145440" cy="196560"/>
              </p14:xfrm>
            </p:contentPart>
          </mc:Choice>
          <mc:Fallback xmlns="">
            <p:pic>
              <p:nvPicPr>
                <p:cNvPr id="764" name="Ink 763">
                  <a:extLst>
                    <a:ext uri="{FF2B5EF4-FFF2-40B4-BE49-F238E27FC236}">
                      <a16:creationId xmlns:a16="http://schemas.microsoft.com/office/drawing/2014/main" id="{9C914833-A434-4029-862F-D767BD66ED54}"/>
                    </a:ext>
                  </a:extLst>
                </p:cNvPr>
                <p:cNvPicPr/>
                <p:nvPr/>
              </p:nvPicPr>
              <p:blipFill>
                <a:blip r:embed="rId1515"/>
                <a:stretch>
                  <a:fillRect/>
                </a:stretch>
              </p:blipFill>
              <p:spPr>
                <a:xfrm>
                  <a:off x="3668397" y="1937609"/>
                  <a:ext cx="1810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6">
              <p14:nvContentPartPr>
                <p14:cNvPr id="765" name="Ink 764">
                  <a:extLst>
                    <a:ext uri="{FF2B5EF4-FFF2-40B4-BE49-F238E27FC236}">
                      <a16:creationId xmlns:a16="http://schemas.microsoft.com/office/drawing/2014/main" id="{CB00CD09-08B1-4B14-98F5-31ACFDF8CA43}"/>
                    </a:ext>
                  </a:extLst>
                </p14:cNvPr>
                <p14:cNvContentPartPr/>
                <p14:nvPr/>
              </p14:nvContentPartPr>
              <p14:xfrm>
                <a:off x="3867837" y="2029769"/>
                <a:ext cx="91800" cy="78480"/>
              </p14:xfrm>
            </p:contentPart>
          </mc:Choice>
          <mc:Fallback xmlns="">
            <p:pic>
              <p:nvPicPr>
                <p:cNvPr id="765" name="Ink 764">
                  <a:extLst>
                    <a:ext uri="{FF2B5EF4-FFF2-40B4-BE49-F238E27FC236}">
                      <a16:creationId xmlns:a16="http://schemas.microsoft.com/office/drawing/2014/main" id="{CB00CD09-08B1-4B14-98F5-31ACFDF8CA43}"/>
                    </a:ext>
                  </a:extLst>
                </p:cNvPr>
                <p:cNvPicPr/>
                <p:nvPr/>
              </p:nvPicPr>
              <p:blipFill>
                <a:blip r:embed="rId1517"/>
                <a:stretch>
                  <a:fillRect/>
                </a:stretch>
              </p:blipFill>
              <p:spPr>
                <a:xfrm>
                  <a:off x="3850197" y="2011769"/>
                  <a:ext cx="12744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8">
              <p14:nvContentPartPr>
                <p14:cNvPr id="766" name="Ink 765">
                  <a:extLst>
                    <a:ext uri="{FF2B5EF4-FFF2-40B4-BE49-F238E27FC236}">
                      <a16:creationId xmlns:a16="http://schemas.microsoft.com/office/drawing/2014/main" id="{C51B712B-7E36-4191-94EF-988219AC68B4}"/>
                    </a:ext>
                  </a:extLst>
                </p14:cNvPr>
                <p14:cNvContentPartPr/>
                <p14:nvPr/>
              </p14:nvContentPartPr>
              <p14:xfrm>
                <a:off x="3893757" y="2002049"/>
                <a:ext cx="65880" cy="1440"/>
              </p14:xfrm>
            </p:contentPart>
          </mc:Choice>
          <mc:Fallback xmlns="">
            <p:pic>
              <p:nvPicPr>
                <p:cNvPr id="766" name="Ink 765">
                  <a:extLst>
                    <a:ext uri="{FF2B5EF4-FFF2-40B4-BE49-F238E27FC236}">
                      <a16:creationId xmlns:a16="http://schemas.microsoft.com/office/drawing/2014/main" id="{C51B712B-7E36-4191-94EF-988219AC68B4}"/>
                    </a:ext>
                  </a:extLst>
                </p:cNvPr>
                <p:cNvPicPr/>
                <p:nvPr/>
              </p:nvPicPr>
              <p:blipFill>
                <a:blip r:embed="rId1519"/>
                <a:stretch>
                  <a:fillRect/>
                </a:stretch>
              </p:blipFill>
              <p:spPr>
                <a:xfrm>
                  <a:off x="3876117" y="1984409"/>
                  <a:ext cx="1015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0">
              <p14:nvContentPartPr>
                <p14:cNvPr id="767" name="Ink 766">
                  <a:extLst>
                    <a:ext uri="{FF2B5EF4-FFF2-40B4-BE49-F238E27FC236}">
                      <a16:creationId xmlns:a16="http://schemas.microsoft.com/office/drawing/2014/main" id="{5F84E090-6034-4239-B3BB-3E10744DAAA4}"/>
                    </a:ext>
                  </a:extLst>
                </p14:cNvPr>
                <p14:cNvContentPartPr/>
                <p14:nvPr/>
              </p14:nvContentPartPr>
              <p14:xfrm>
                <a:off x="3893757" y="2003129"/>
                <a:ext cx="46080" cy="34560"/>
              </p14:xfrm>
            </p:contentPart>
          </mc:Choice>
          <mc:Fallback xmlns="">
            <p:pic>
              <p:nvPicPr>
                <p:cNvPr id="767" name="Ink 766">
                  <a:extLst>
                    <a:ext uri="{FF2B5EF4-FFF2-40B4-BE49-F238E27FC236}">
                      <a16:creationId xmlns:a16="http://schemas.microsoft.com/office/drawing/2014/main" id="{5F84E090-6034-4239-B3BB-3E10744DAAA4}"/>
                    </a:ext>
                  </a:extLst>
                </p:cNvPr>
                <p:cNvPicPr/>
                <p:nvPr/>
              </p:nvPicPr>
              <p:blipFill>
                <a:blip r:embed="rId1521"/>
                <a:stretch>
                  <a:fillRect/>
                </a:stretch>
              </p:blipFill>
              <p:spPr>
                <a:xfrm>
                  <a:off x="3876117" y="1985129"/>
                  <a:ext cx="817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2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585D8A34-ABC6-404D-81EF-8682EFDD6C52}"/>
                    </a:ext>
                  </a:extLst>
                </p14:cNvPr>
                <p14:cNvContentPartPr/>
                <p14:nvPr/>
              </p14:nvContentPartPr>
              <p14:xfrm>
                <a:off x="4030557" y="1979009"/>
                <a:ext cx="110520" cy="13032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585D8A34-ABC6-404D-81EF-8682EFDD6C52}"/>
                    </a:ext>
                  </a:extLst>
                </p:cNvPr>
                <p:cNvPicPr/>
                <p:nvPr/>
              </p:nvPicPr>
              <p:blipFill>
                <a:blip r:embed="rId1523"/>
                <a:stretch>
                  <a:fillRect/>
                </a:stretch>
              </p:blipFill>
              <p:spPr>
                <a:xfrm>
                  <a:off x="4012557" y="1961009"/>
                  <a:ext cx="14616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4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91EE4BFD-34A7-4272-85EE-2C1957EBEFEB}"/>
                    </a:ext>
                  </a:extLst>
                </p14:cNvPr>
                <p14:cNvContentPartPr/>
                <p14:nvPr/>
              </p14:nvContentPartPr>
              <p14:xfrm>
                <a:off x="4024077" y="2041289"/>
                <a:ext cx="93600" cy="2052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91EE4BFD-34A7-4272-85EE-2C1957EBEFEB}"/>
                    </a:ext>
                  </a:extLst>
                </p:cNvPr>
                <p:cNvPicPr/>
                <p:nvPr/>
              </p:nvPicPr>
              <p:blipFill>
                <a:blip r:embed="rId1525"/>
                <a:stretch>
                  <a:fillRect/>
                </a:stretch>
              </p:blipFill>
              <p:spPr>
                <a:xfrm>
                  <a:off x="4006437" y="2023289"/>
                  <a:ext cx="1292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6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66EE8C11-ADCE-4DFF-9A0F-149257D995DC}"/>
                    </a:ext>
                  </a:extLst>
                </p14:cNvPr>
                <p14:cNvContentPartPr/>
                <p14:nvPr/>
              </p14:nvContentPartPr>
              <p14:xfrm>
                <a:off x="4175277" y="1997369"/>
                <a:ext cx="83160" cy="8100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66EE8C11-ADCE-4DFF-9A0F-149257D995DC}"/>
                    </a:ext>
                  </a:extLst>
                </p:cNvPr>
                <p:cNvPicPr/>
                <p:nvPr/>
              </p:nvPicPr>
              <p:blipFill>
                <a:blip r:embed="rId1527"/>
                <a:stretch>
                  <a:fillRect/>
                </a:stretch>
              </p:blipFill>
              <p:spPr>
                <a:xfrm>
                  <a:off x="4157637" y="1979369"/>
                  <a:ext cx="1188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8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01ED7963-D0B5-4EFA-A882-6BC161575E85}"/>
                    </a:ext>
                  </a:extLst>
                </p14:cNvPr>
                <p14:cNvContentPartPr/>
                <p14:nvPr/>
              </p14:nvContentPartPr>
              <p14:xfrm>
                <a:off x="4339797" y="1978289"/>
                <a:ext cx="61920" cy="12204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01ED7963-D0B5-4EFA-A882-6BC161575E85}"/>
                    </a:ext>
                  </a:extLst>
                </p:cNvPr>
                <p:cNvPicPr/>
                <p:nvPr/>
              </p:nvPicPr>
              <p:blipFill>
                <a:blip r:embed="rId1529"/>
                <a:stretch>
                  <a:fillRect/>
                </a:stretch>
              </p:blipFill>
              <p:spPr>
                <a:xfrm>
                  <a:off x="4321797" y="1960289"/>
                  <a:ext cx="975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0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8EB98478-90A2-40D0-930B-F070C417E5F7}"/>
                    </a:ext>
                  </a:extLst>
                </p14:cNvPr>
                <p14:cNvContentPartPr/>
                <p14:nvPr/>
              </p14:nvContentPartPr>
              <p14:xfrm>
                <a:off x="4422597" y="2026889"/>
                <a:ext cx="70200" cy="5004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8EB98478-90A2-40D0-930B-F070C417E5F7}"/>
                    </a:ext>
                  </a:extLst>
                </p:cNvPr>
                <p:cNvPicPr/>
                <p:nvPr/>
              </p:nvPicPr>
              <p:blipFill>
                <a:blip r:embed="rId1531"/>
                <a:stretch>
                  <a:fillRect/>
                </a:stretch>
              </p:blipFill>
              <p:spPr>
                <a:xfrm>
                  <a:off x="4404597" y="2008889"/>
                  <a:ext cx="1058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2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1E3DDB24-F20A-4D68-B6AF-104F04B77CF8}"/>
                    </a:ext>
                  </a:extLst>
                </p14:cNvPr>
                <p14:cNvContentPartPr/>
                <p14:nvPr/>
              </p14:nvContentPartPr>
              <p14:xfrm>
                <a:off x="4428717" y="1977209"/>
                <a:ext cx="61920" cy="792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1E3DDB24-F20A-4D68-B6AF-104F04B77CF8}"/>
                    </a:ext>
                  </a:extLst>
                </p:cNvPr>
                <p:cNvPicPr/>
                <p:nvPr/>
              </p:nvPicPr>
              <p:blipFill>
                <a:blip r:embed="rId1533"/>
                <a:stretch>
                  <a:fillRect/>
                </a:stretch>
              </p:blipFill>
              <p:spPr>
                <a:xfrm>
                  <a:off x="4411077" y="1959569"/>
                  <a:ext cx="975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4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2F6C40CB-CBFE-416C-B732-B4EE7BB2F82D}"/>
                    </a:ext>
                  </a:extLst>
                </p14:cNvPr>
                <p14:cNvContentPartPr/>
                <p14:nvPr/>
              </p14:nvContentPartPr>
              <p14:xfrm>
                <a:off x="4428717" y="1984769"/>
                <a:ext cx="57600" cy="5004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2F6C40CB-CBFE-416C-B732-B4EE7BB2F82D}"/>
                    </a:ext>
                  </a:extLst>
                </p:cNvPr>
                <p:cNvPicPr/>
                <p:nvPr/>
              </p:nvPicPr>
              <p:blipFill>
                <a:blip r:embed="rId1535"/>
                <a:stretch>
                  <a:fillRect/>
                </a:stretch>
              </p:blipFill>
              <p:spPr>
                <a:xfrm>
                  <a:off x="4411077" y="1967129"/>
                  <a:ext cx="932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6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A16D76E7-FF70-4AE1-8D7F-6FC1236EC33A}"/>
                    </a:ext>
                  </a:extLst>
                </p14:cNvPr>
                <p14:cNvContentPartPr/>
                <p14:nvPr/>
              </p14:nvContentPartPr>
              <p14:xfrm>
                <a:off x="4422597" y="1941929"/>
                <a:ext cx="111600" cy="12924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A16D76E7-FF70-4AE1-8D7F-6FC1236EC33A}"/>
                    </a:ext>
                  </a:extLst>
                </p:cNvPr>
                <p:cNvPicPr/>
                <p:nvPr/>
              </p:nvPicPr>
              <p:blipFill>
                <a:blip r:embed="rId1537"/>
                <a:stretch>
                  <a:fillRect/>
                </a:stretch>
              </p:blipFill>
              <p:spPr>
                <a:xfrm>
                  <a:off x="4404597" y="1923929"/>
                  <a:ext cx="1472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8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4255F761-6C2F-4AB1-8BCD-EF6F7F1F19DB}"/>
                    </a:ext>
                  </a:extLst>
                </p14:cNvPr>
                <p14:cNvContentPartPr/>
                <p14:nvPr/>
              </p14:nvContentPartPr>
              <p14:xfrm>
                <a:off x="4632117" y="1954169"/>
                <a:ext cx="87480" cy="13140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4255F761-6C2F-4AB1-8BCD-EF6F7F1F19DB}"/>
                    </a:ext>
                  </a:extLst>
                </p:cNvPr>
                <p:cNvPicPr/>
                <p:nvPr/>
              </p:nvPicPr>
              <p:blipFill>
                <a:blip r:embed="rId1539"/>
                <a:stretch>
                  <a:fillRect/>
                </a:stretch>
              </p:blipFill>
              <p:spPr>
                <a:xfrm>
                  <a:off x="4614477" y="1936529"/>
                  <a:ext cx="1231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0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00D878E2-91A7-4612-BA42-F47EDC8F0134}"/>
                    </a:ext>
                  </a:extLst>
                </p14:cNvPr>
                <p14:cNvContentPartPr/>
                <p14:nvPr/>
              </p14:nvContentPartPr>
              <p14:xfrm>
                <a:off x="4743717" y="1996289"/>
                <a:ext cx="10080" cy="6336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00D878E2-91A7-4612-BA42-F47EDC8F0134}"/>
                    </a:ext>
                  </a:extLst>
                </p:cNvPr>
                <p:cNvPicPr/>
                <p:nvPr/>
              </p:nvPicPr>
              <p:blipFill>
                <a:blip r:embed="rId1541"/>
                <a:stretch>
                  <a:fillRect/>
                </a:stretch>
              </p:blipFill>
              <p:spPr>
                <a:xfrm>
                  <a:off x="4725717" y="1978649"/>
                  <a:ext cx="4572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2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B42C22DD-13F3-486C-9CA5-76DA20E63309}"/>
                    </a:ext>
                  </a:extLst>
                </p14:cNvPr>
                <p14:cNvContentPartPr/>
                <p14:nvPr/>
              </p14:nvContentPartPr>
              <p14:xfrm>
                <a:off x="4743717" y="1956329"/>
                <a:ext cx="122040" cy="94680"/>
              </p14:xfrm>
            </p:contentPart>
          </mc:Choice>
          <mc:Fallback xmlns=""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B42C22DD-13F3-486C-9CA5-76DA20E63309}"/>
                    </a:ext>
                  </a:extLst>
                </p:cNvPr>
                <p:cNvPicPr/>
                <p:nvPr/>
              </p:nvPicPr>
              <p:blipFill>
                <a:blip r:embed="rId1543"/>
                <a:stretch>
                  <a:fillRect/>
                </a:stretch>
              </p:blipFill>
              <p:spPr>
                <a:xfrm>
                  <a:off x="4725717" y="1938329"/>
                  <a:ext cx="1576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4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898E07A9-E817-4840-A2E7-8286F1CAE693}"/>
                    </a:ext>
                  </a:extLst>
                </p14:cNvPr>
                <p14:cNvContentPartPr/>
                <p14:nvPr/>
              </p14:nvContentPartPr>
              <p14:xfrm>
                <a:off x="4872237" y="1987649"/>
                <a:ext cx="71280" cy="9864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898E07A9-E817-4840-A2E7-8286F1CAE693}"/>
                    </a:ext>
                  </a:extLst>
                </p:cNvPr>
                <p:cNvPicPr/>
                <p:nvPr/>
              </p:nvPicPr>
              <p:blipFill>
                <a:blip r:embed="rId1545"/>
                <a:stretch>
                  <a:fillRect/>
                </a:stretch>
              </p:blipFill>
              <p:spPr>
                <a:xfrm>
                  <a:off x="4854237" y="1970009"/>
                  <a:ext cx="1069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6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D4A128D3-448D-40BB-A2D6-A21897CA3E94}"/>
                    </a:ext>
                  </a:extLst>
                </p14:cNvPr>
                <p14:cNvContentPartPr/>
                <p14:nvPr/>
              </p14:nvContentPartPr>
              <p14:xfrm>
                <a:off x="4915077" y="1939049"/>
                <a:ext cx="78840" cy="3276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D4A128D3-448D-40BB-A2D6-A21897CA3E94}"/>
                    </a:ext>
                  </a:extLst>
                </p:cNvPr>
                <p:cNvPicPr/>
                <p:nvPr/>
              </p:nvPicPr>
              <p:blipFill>
                <a:blip r:embed="rId1547"/>
                <a:stretch>
                  <a:fillRect/>
                </a:stretch>
              </p:blipFill>
              <p:spPr>
                <a:xfrm>
                  <a:off x="4897437" y="1921409"/>
                  <a:ext cx="1144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8">
              <p14:nvContentPartPr>
                <p14:cNvPr id="768" name="Ink 767">
                  <a:extLst>
                    <a:ext uri="{FF2B5EF4-FFF2-40B4-BE49-F238E27FC236}">
                      <a16:creationId xmlns:a16="http://schemas.microsoft.com/office/drawing/2014/main" id="{C724B87F-E8A4-4CEC-BA7A-AA9CFB1A0C20}"/>
                    </a:ext>
                  </a:extLst>
                </p14:cNvPr>
                <p14:cNvContentPartPr/>
                <p14:nvPr/>
              </p14:nvContentPartPr>
              <p14:xfrm>
                <a:off x="4928037" y="1978289"/>
                <a:ext cx="70200" cy="37440"/>
              </p14:xfrm>
            </p:contentPart>
          </mc:Choice>
          <mc:Fallback xmlns="">
            <p:pic>
              <p:nvPicPr>
                <p:cNvPr id="768" name="Ink 767">
                  <a:extLst>
                    <a:ext uri="{FF2B5EF4-FFF2-40B4-BE49-F238E27FC236}">
                      <a16:creationId xmlns:a16="http://schemas.microsoft.com/office/drawing/2014/main" id="{C724B87F-E8A4-4CEC-BA7A-AA9CFB1A0C20}"/>
                    </a:ext>
                  </a:extLst>
                </p:cNvPr>
                <p:cNvPicPr/>
                <p:nvPr/>
              </p:nvPicPr>
              <p:blipFill>
                <a:blip r:embed="rId1549"/>
                <a:stretch>
                  <a:fillRect/>
                </a:stretch>
              </p:blipFill>
              <p:spPr>
                <a:xfrm>
                  <a:off x="4910037" y="1960289"/>
                  <a:ext cx="1058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0">
              <p14:nvContentPartPr>
                <p14:cNvPr id="770" name="Ink 769">
                  <a:extLst>
                    <a:ext uri="{FF2B5EF4-FFF2-40B4-BE49-F238E27FC236}">
                      <a16:creationId xmlns:a16="http://schemas.microsoft.com/office/drawing/2014/main" id="{A7952FC5-C8FD-4EDE-9FE8-B8CAB9DE9AA5}"/>
                    </a:ext>
                  </a:extLst>
                </p14:cNvPr>
                <p14:cNvContentPartPr/>
                <p14:nvPr/>
              </p14:nvContentPartPr>
              <p14:xfrm>
                <a:off x="3938397" y="2200409"/>
                <a:ext cx="180720" cy="142560"/>
              </p14:xfrm>
            </p:contentPart>
          </mc:Choice>
          <mc:Fallback xmlns="">
            <p:pic>
              <p:nvPicPr>
                <p:cNvPr id="770" name="Ink 769">
                  <a:extLst>
                    <a:ext uri="{FF2B5EF4-FFF2-40B4-BE49-F238E27FC236}">
                      <a16:creationId xmlns:a16="http://schemas.microsoft.com/office/drawing/2014/main" id="{A7952FC5-C8FD-4EDE-9FE8-B8CAB9DE9AA5}"/>
                    </a:ext>
                  </a:extLst>
                </p:cNvPr>
                <p:cNvPicPr/>
                <p:nvPr/>
              </p:nvPicPr>
              <p:blipFill>
                <a:blip r:embed="rId1551"/>
                <a:stretch>
                  <a:fillRect/>
                </a:stretch>
              </p:blipFill>
              <p:spPr>
                <a:xfrm>
                  <a:off x="3920757" y="2182769"/>
                  <a:ext cx="2163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2">
              <p14:nvContentPartPr>
                <p14:cNvPr id="771" name="Ink 770">
                  <a:extLst>
                    <a:ext uri="{FF2B5EF4-FFF2-40B4-BE49-F238E27FC236}">
                      <a16:creationId xmlns:a16="http://schemas.microsoft.com/office/drawing/2014/main" id="{C1B10193-3217-4E96-BF6D-A1362160E61C}"/>
                    </a:ext>
                  </a:extLst>
                </p14:cNvPr>
                <p14:cNvContentPartPr/>
                <p14:nvPr/>
              </p14:nvContentPartPr>
              <p14:xfrm>
                <a:off x="4015797" y="2210129"/>
                <a:ext cx="189000" cy="44280"/>
              </p14:xfrm>
            </p:contentPart>
          </mc:Choice>
          <mc:Fallback xmlns="">
            <p:pic>
              <p:nvPicPr>
                <p:cNvPr id="771" name="Ink 770">
                  <a:extLst>
                    <a:ext uri="{FF2B5EF4-FFF2-40B4-BE49-F238E27FC236}">
                      <a16:creationId xmlns:a16="http://schemas.microsoft.com/office/drawing/2014/main" id="{C1B10193-3217-4E96-BF6D-A1362160E61C}"/>
                    </a:ext>
                  </a:extLst>
                </p:cNvPr>
                <p:cNvPicPr/>
                <p:nvPr/>
              </p:nvPicPr>
              <p:blipFill>
                <a:blip r:embed="rId1553"/>
                <a:stretch>
                  <a:fillRect/>
                </a:stretch>
              </p:blipFill>
              <p:spPr>
                <a:xfrm>
                  <a:off x="3997797" y="2192129"/>
                  <a:ext cx="22464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4">
              <p14:nvContentPartPr>
                <p14:cNvPr id="772" name="Ink 771">
                  <a:extLst>
                    <a:ext uri="{FF2B5EF4-FFF2-40B4-BE49-F238E27FC236}">
                      <a16:creationId xmlns:a16="http://schemas.microsoft.com/office/drawing/2014/main" id="{63580D79-5CDD-4D97-B24A-1F9A291F363C}"/>
                    </a:ext>
                  </a:extLst>
                </p14:cNvPr>
                <p14:cNvContentPartPr/>
                <p14:nvPr/>
              </p14:nvContentPartPr>
              <p14:xfrm>
                <a:off x="4255197" y="2161169"/>
                <a:ext cx="40680" cy="101520"/>
              </p14:xfrm>
            </p:contentPart>
          </mc:Choice>
          <mc:Fallback xmlns="">
            <p:pic>
              <p:nvPicPr>
                <p:cNvPr id="772" name="Ink 771">
                  <a:extLst>
                    <a:ext uri="{FF2B5EF4-FFF2-40B4-BE49-F238E27FC236}">
                      <a16:creationId xmlns:a16="http://schemas.microsoft.com/office/drawing/2014/main" id="{63580D79-5CDD-4D97-B24A-1F9A291F363C}"/>
                    </a:ext>
                  </a:extLst>
                </p:cNvPr>
                <p:cNvPicPr/>
                <p:nvPr/>
              </p:nvPicPr>
              <p:blipFill>
                <a:blip r:embed="rId1555"/>
                <a:stretch>
                  <a:fillRect/>
                </a:stretch>
              </p:blipFill>
              <p:spPr>
                <a:xfrm>
                  <a:off x="4237197" y="2143529"/>
                  <a:ext cx="763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6">
              <p14:nvContentPartPr>
                <p14:cNvPr id="773" name="Ink 772">
                  <a:extLst>
                    <a:ext uri="{FF2B5EF4-FFF2-40B4-BE49-F238E27FC236}">
                      <a16:creationId xmlns:a16="http://schemas.microsoft.com/office/drawing/2014/main" id="{AA6E51AC-8C92-489F-956A-F7B761DEA60E}"/>
                    </a:ext>
                  </a:extLst>
                </p14:cNvPr>
                <p14:cNvContentPartPr/>
                <p14:nvPr/>
              </p14:nvContentPartPr>
              <p14:xfrm>
                <a:off x="4250877" y="2136329"/>
                <a:ext cx="126720" cy="113400"/>
              </p14:xfrm>
            </p:contentPart>
          </mc:Choice>
          <mc:Fallback xmlns="">
            <p:pic>
              <p:nvPicPr>
                <p:cNvPr id="773" name="Ink 772">
                  <a:extLst>
                    <a:ext uri="{FF2B5EF4-FFF2-40B4-BE49-F238E27FC236}">
                      <a16:creationId xmlns:a16="http://schemas.microsoft.com/office/drawing/2014/main" id="{AA6E51AC-8C92-489F-956A-F7B761DEA60E}"/>
                    </a:ext>
                  </a:extLst>
                </p:cNvPr>
                <p:cNvPicPr/>
                <p:nvPr/>
              </p:nvPicPr>
              <p:blipFill>
                <a:blip r:embed="rId1557"/>
                <a:stretch>
                  <a:fillRect/>
                </a:stretch>
              </p:blipFill>
              <p:spPr>
                <a:xfrm>
                  <a:off x="4232877" y="2118329"/>
                  <a:ext cx="1623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8">
              <p14:nvContentPartPr>
                <p14:cNvPr id="774" name="Ink 773">
                  <a:extLst>
                    <a:ext uri="{FF2B5EF4-FFF2-40B4-BE49-F238E27FC236}">
                      <a16:creationId xmlns:a16="http://schemas.microsoft.com/office/drawing/2014/main" id="{F9A8E4A1-9278-48E1-ADF8-D5F6FE67921A}"/>
                    </a:ext>
                  </a:extLst>
                </p14:cNvPr>
                <p14:cNvContentPartPr/>
                <p14:nvPr/>
              </p14:nvContentPartPr>
              <p14:xfrm>
                <a:off x="4419357" y="2187089"/>
                <a:ext cx="29880" cy="94680"/>
              </p14:xfrm>
            </p:contentPart>
          </mc:Choice>
          <mc:Fallback xmlns="">
            <p:pic>
              <p:nvPicPr>
                <p:cNvPr id="774" name="Ink 773">
                  <a:extLst>
                    <a:ext uri="{FF2B5EF4-FFF2-40B4-BE49-F238E27FC236}">
                      <a16:creationId xmlns:a16="http://schemas.microsoft.com/office/drawing/2014/main" id="{F9A8E4A1-9278-48E1-ADF8-D5F6FE67921A}"/>
                    </a:ext>
                  </a:extLst>
                </p:cNvPr>
                <p:cNvPicPr/>
                <p:nvPr/>
              </p:nvPicPr>
              <p:blipFill>
                <a:blip r:embed="rId1559"/>
                <a:stretch>
                  <a:fillRect/>
                </a:stretch>
              </p:blipFill>
              <p:spPr>
                <a:xfrm>
                  <a:off x="4401357" y="2169089"/>
                  <a:ext cx="6552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0">
              <p14:nvContentPartPr>
                <p14:cNvPr id="775" name="Ink 774">
                  <a:extLst>
                    <a:ext uri="{FF2B5EF4-FFF2-40B4-BE49-F238E27FC236}">
                      <a16:creationId xmlns:a16="http://schemas.microsoft.com/office/drawing/2014/main" id="{4B90F989-410F-4098-AB94-D45C0F5C02BE}"/>
                    </a:ext>
                  </a:extLst>
                </p14:cNvPr>
                <p14:cNvContentPartPr/>
                <p14:nvPr/>
              </p14:nvContentPartPr>
              <p14:xfrm>
                <a:off x="4453197" y="2177369"/>
                <a:ext cx="106200" cy="106560"/>
              </p14:xfrm>
            </p:contentPart>
          </mc:Choice>
          <mc:Fallback xmlns="">
            <p:pic>
              <p:nvPicPr>
                <p:cNvPr id="775" name="Ink 774">
                  <a:extLst>
                    <a:ext uri="{FF2B5EF4-FFF2-40B4-BE49-F238E27FC236}">
                      <a16:creationId xmlns:a16="http://schemas.microsoft.com/office/drawing/2014/main" id="{4B90F989-410F-4098-AB94-D45C0F5C02BE}"/>
                    </a:ext>
                  </a:extLst>
                </p:cNvPr>
                <p:cNvPicPr/>
                <p:nvPr/>
              </p:nvPicPr>
              <p:blipFill>
                <a:blip r:embed="rId1561"/>
                <a:stretch>
                  <a:fillRect/>
                </a:stretch>
              </p:blipFill>
              <p:spPr>
                <a:xfrm>
                  <a:off x="4435557" y="2159729"/>
                  <a:ext cx="1418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2">
              <p14:nvContentPartPr>
                <p14:cNvPr id="776" name="Ink 775">
                  <a:extLst>
                    <a:ext uri="{FF2B5EF4-FFF2-40B4-BE49-F238E27FC236}">
                      <a16:creationId xmlns:a16="http://schemas.microsoft.com/office/drawing/2014/main" id="{EEB0B878-169E-46EE-ADF6-AFA4FA286D14}"/>
                    </a:ext>
                  </a:extLst>
                </p14:cNvPr>
                <p14:cNvContentPartPr/>
                <p14:nvPr/>
              </p14:nvContentPartPr>
              <p14:xfrm>
                <a:off x="4580277" y="2191049"/>
                <a:ext cx="28800" cy="101160"/>
              </p14:xfrm>
            </p:contentPart>
          </mc:Choice>
          <mc:Fallback xmlns="">
            <p:pic>
              <p:nvPicPr>
                <p:cNvPr id="776" name="Ink 775">
                  <a:extLst>
                    <a:ext uri="{FF2B5EF4-FFF2-40B4-BE49-F238E27FC236}">
                      <a16:creationId xmlns:a16="http://schemas.microsoft.com/office/drawing/2014/main" id="{EEB0B878-169E-46EE-ADF6-AFA4FA286D14}"/>
                    </a:ext>
                  </a:extLst>
                </p:cNvPr>
                <p:cNvPicPr/>
                <p:nvPr/>
              </p:nvPicPr>
              <p:blipFill>
                <a:blip r:embed="rId1563"/>
                <a:stretch>
                  <a:fillRect/>
                </a:stretch>
              </p:blipFill>
              <p:spPr>
                <a:xfrm>
                  <a:off x="4562637" y="2173049"/>
                  <a:ext cx="644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4">
              <p14:nvContentPartPr>
                <p14:cNvPr id="777" name="Ink 776">
                  <a:extLst>
                    <a:ext uri="{FF2B5EF4-FFF2-40B4-BE49-F238E27FC236}">
                      <a16:creationId xmlns:a16="http://schemas.microsoft.com/office/drawing/2014/main" id="{9D967BB2-4FBD-4388-9AFB-A8CBD59A8027}"/>
                    </a:ext>
                  </a:extLst>
                </p14:cNvPr>
                <p14:cNvContentPartPr/>
                <p14:nvPr/>
              </p14:nvContentPartPr>
              <p14:xfrm>
                <a:off x="4597197" y="2189969"/>
                <a:ext cx="56520" cy="119520"/>
              </p14:xfrm>
            </p:contentPart>
          </mc:Choice>
          <mc:Fallback xmlns="">
            <p:pic>
              <p:nvPicPr>
                <p:cNvPr id="777" name="Ink 776">
                  <a:extLst>
                    <a:ext uri="{FF2B5EF4-FFF2-40B4-BE49-F238E27FC236}">
                      <a16:creationId xmlns:a16="http://schemas.microsoft.com/office/drawing/2014/main" id="{9D967BB2-4FBD-4388-9AFB-A8CBD59A8027}"/>
                    </a:ext>
                  </a:extLst>
                </p:cNvPr>
                <p:cNvPicPr/>
                <p:nvPr/>
              </p:nvPicPr>
              <p:blipFill>
                <a:blip r:embed="rId1565"/>
                <a:stretch>
                  <a:fillRect/>
                </a:stretch>
              </p:blipFill>
              <p:spPr>
                <a:xfrm>
                  <a:off x="4579557" y="2171969"/>
                  <a:ext cx="9216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6">
              <p14:nvContentPartPr>
                <p14:cNvPr id="778" name="Ink 777">
                  <a:extLst>
                    <a:ext uri="{FF2B5EF4-FFF2-40B4-BE49-F238E27FC236}">
                      <a16:creationId xmlns:a16="http://schemas.microsoft.com/office/drawing/2014/main" id="{BB0834C5-B034-4A67-ADF3-4FB89C8A6819}"/>
                    </a:ext>
                  </a:extLst>
                </p14:cNvPr>
                <p14:cNvContentPartPr/>
                <p14:nvPr/>
              </p14:nvContentPartPr>
              <p14:xfrm>
                <a:off x="4717797" y="2210849"/>
                <a:ext cx="88920" cy="78480"/>
              </p14:xfrm>
            </p:contentPart>
          </mc:Choice>
          <mc:Fallback xmlns="">
            <p:pic>
              <p:nvPicPr>
                <p:cNvPr id="778" name="Ink 777">
                  <a:extLst>
                    <a:ext uri="{FF2B5EF4-FFF2-40B4-BE49-F238E27FC236}">
                      <a16:creationId xmlns:a16="http://schemas.microsoft.com/office/drawing/2014/main" id="{BB0834C5-B034-4A67-ADF3-4FB89C8A6819}"/>
                    </a:ext>
                  </a:extLst>
                </p:cNvPr>
                <p:cNvPicPr/>
                <p:nvPr/>
              </p:nvPicPr>
              <p:blipFill>
                <a:blip r:embed="rId1567"/>
                <a:stretch>
                  <a:fillRect/>
                </a:stretch>
              </p:blipFill>
              <p:spPr>
                <a:xfrm>
                  <a:off x="4699797" y="2193209"/>
                  <a:ext cx="12456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8">
              <p14:nvContentPartPr>
                <p14:cNvPr id="779" name="Ink 778">
                  <a:extLst>
                    <a:ext uri="{FF2B5EF4-FFF2-40B4-BE49-F238E27FC236}">
                      <a16:creationId xmlns:a16="http://schemas.microsoft.com/office/drawing/2014/main" id="{3884835D-12CD-48B8-B932-351D878AEB09}"/>
                    </a:ext>
                  </a:extLst>
                </p14:cNvPr>
                <p14:cNvContentPartPr/>
                <p14:nvPr/>
              </p14:nvContentPartPr>
              <p14:xfrm>
                <a:off x="4733997" y="2165129"/>
                <a:ext cx="87120" cy="47160"/>
              </p14:xfrm>
            </p:contentPart>
          </mc:Choice>
          <mc:Fallback xmlns="">
            <p:pic>
              <p:nvPicPr>
                <p:cNvPr id="779" name="Ink 778">
                  <a:extLst>
                    <a:ext uri="{FF2B5EF4-FFF2-40B4-BE49-F238E27FC236}">
                      <a16:creationId xmlns:a16="http://schemas.microsoft.com/office/drawing/2014/main" id="{3884835D-12CD-48B8-B932-351D878AEB09}"/>
                    </a:ext>
                  </a:extLst>
                </p:cNvPr>
                <p:cNvPicPr/>
                <p:nvPr/>
              </p:nvPicPr>
              <p:blipFill>
                <a:blip r:embed="rId1569"/>
                <a:stretch>
                  <a:fillRect/>
                </a:stretch>
              </p:blipFill>
              <p:spPr>
                <a:xfrm>
                  <a:off x="4716357" y="2147489"/>
                  <a:ext cx="1227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0">
              <p14:nvContentPartPr>
                <p14:cNvPr id="780" name="Ink 779">
                  <a:extLst>
                    <a:ext uri="{FF2B5EF4-FFF2-40B4-BE49-F238E27FC236}">
                      <a16:creationId xmlns:a16="http://schemas.microsoft.com/office/drawing/2014/main" id="{76F409B6-1003-4ACF-9BD2-9C142EA239D8}"/>
                    </a:ext>
                  </a:extLst>
                </p14:cNvPr>
                <p14:cNvContentPartPr/>
                <p14:nvPr/>
              </p14:nvContentPartPr>
              <p14:xfrm>
                <a:off x="4769997" y="2216609"/>
                <a:ext cx="59760" cy="9000"/>
              </p14:xfrm>
            </p:contentPart>
          </mc:Choice>
          <mc:Fallback xmlns="">
            <p:pic>
              <p:nvPicPr>
                <p:cNvPr id="780" name="Ink 779">
                  <a:extLst>
                    <a:ext uri="{FF2B5EF4-FFF2-40B4-BE49-F238E27FC236}">
                      <a16:creationId xmlns:a16="http://schemas.microsoft.com/office/drawing/2014/main" id="{76F409B6-1003-4ACF-9BD2-9C142EA239D8}"/>
                    </a:ext>
                  </a:extLst>
                </p:cNvPr>
                <p:cNvPicPr/>
                <p:nvPr/>
              </p:nvPicPr>
              <p:blipFill>
                <a:blip r:embed="rId1571"/>
                <a:stretch>
                  <a:fillRect/>
                </a:stretch>
              </p:blipFill>
              <p:spPr>
                <a:xfrm>
                  <a:off x="4752357" y="2198969"/>
                  <a:ext cx="95400" cy="4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5" name="Group 794">
            <a:extLst>
              <a:ext uri="{FF2B5EF4-FFF2-40B4-BE49-F238E27FC236}">
                <a16:creationId xmlns:a16="http://schemas.microsoft.com/office/drawing/2014/main" id="{A0803CF6-DF14-4161-B166-9B1CB273302B}"/>
              </a:ext>
            </a:extLst>
          </p:cNvPr>
          <p:cNvGrpSpPr/>
          <p:nvPr/>
        </p:nvGrpSpPr>
        <p:grpSpPr>
          <a:xfrm>
            <a:off x="128157" y="3203729"/>
            <a:ext cx="844200" cy="333720"/>
            <a:chOff x="128157" y="3203729"/>
            <a:chExt cx="844200" cy="33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72">
              <p14:nvContentPartPr>
                <p14:cNvPr id="782" name="Ink 781">
                  <a:extLst>
                    <a:ext uri="{FF2B5EF4-FFF2-40B4-BE49-F238E27FC236}">
                      <a16:creationId xmlns:a16="http://schemas.microsoft.com/office/drawing/2014/main" id="{D74BB3B1-68D1-438E-81B2-8F8A33A61678}"/>
                    </a:ext>
                  </a:extLst>
                </p14:cNvPr>
                <p14:cNvContentPartPr/>
                <p14:nvPr/>
              </p14:nvContentPartPr>
              <p14:xfrm>
                <a:off x="195837" y="3209489"/>
                <a:ext cx="76320" cy="231120"/>
              </p14:xfrm>
            </p:contentPart>
          </mc:Choice>
          <mc:Fallback xmlns="">
            <p:pic>
              <p:nvPicPr>
                <p:cNvPr id="782" name="Ink 781">
                  <a:extLst>
                    <a:ext uri="{FF2B5EF4-FFF2-40B4-BE49-F238E27FC236}">
                      <a16:creationId xmlns:a16="http://schemas.microsoft.com/office/drawing/2014/main" id="{D74BB3B1-68D1-438E-81B2-8F8A33A61678}"/>
                    </a:ext>
                  </a:extLst>
                </p:cNvPr>
                <p:cNvPicPr/>
                <p:nvPr/>
              </p:nvPicPr>
              <p:blipFill>
                <a:blip r:embed="rId1573"/>
                <a:stretch>
                  <a:fillRect/>
                </a:stretch>
              </p:blipFill>
              <p:spPr>
                <a:xfrm>
                  <a:off x="177837" y="3191489"/>
                  <a:ext cx="11196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4">
              <p14:nvContentPartPr>
                <p14:cNvPr id="783" name="Ink 782">
                  <a:extLst>
                    <a:ext uri="{FF2B5EF4-FFF2-40B4-BE49-F238E27FC236}">
                      <a16:creationId xmlns:a16="http://schemas.microsoft.com/office/drawing/2014/main" id="{1F6940D8-4D13-428C-BD10-67566C245560}"/>
                    </a:ext>
                  </a:extLst>
                </p14:cNvPr>
                <p14:cNvContentPartPr/>
                <p14:nvPr/>
              </p14:nvContentPartPr>
              <p14:xfrm>
                <a:off x="158757" y="3402809"/>
                <a:ext cx="171000" cy="47880"/>
              </p14:xfrm>
            </p:contentPart>
          </mc:Choice>
          <mc:Fallback xmlns="">
            <p:pic>
              <p:nvPicPr>
                <p:cNvPr id="783" name="Ink 782">
                  <a:extLst>
                    <a:ext uri="{FF2B5EF4-FFF2-40B4-BE49-F238E27FC236}">
                      <a16:creationId xmlns:a16="http://schemas.microsoft.com/office/drawing/2014/main" id="{1F6940D8-4D13-428C-BD10-67566C245560}"/>
                    </a:ext>
                  </a:extLst>
                </p:cNvPr>
                <p:cNvPicPr/>
                <p:nvPr/>
              </p:nvPicPr>
              <p:blipFill>
                <a:blip r:embed="rId1575"/>
                <a:stretch>
                  <a:fillRect/>
                </a:stretch>
              </p:blipFill>
              <p:spPr>
                <a:xfrm>
                  <a:off x="140757" y="3385169"/>
                  <a:ext cx="20664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6">
              <p14:nvContentPartPr>
                <p14:cNvPr id="784" name="Ink 783">
                  <a:extLst>
                    <a:ext uri="{FF2B5EF4-FFF2-40B4-BE49-F238E27FC236}">
                      <a16:creationId xmlns:a16="http://schemas.microsoft.com/office/drawing/2014/main" id="{85636F4A-971B-4CAA-A42E-7CE83E81FA3F}"/>
                    </a:ext>
                  </a:extLst>
                </p14:cNvPr>
                <p14:cNvContentPartPr/>
                <p14:nvPr/>
              </p14:nvContentPartPr>
              <p14:xfrm>
                <a:off x="128157" y="3203729"/>
                <a:ext cx="177840" cy="19440"/>
              </p14:xfrm>
            </p:contentPart>
          </mc:Choice>
          <mc:Fallback xmlns="">
            <p:pic>
              <p:nvPicPr>
                <p:cNvPr id="784" name="Ink 783">
                  <a:extLst>
                    <a:ext uri="{FF2B5EF4-FFF2-40B4-BE49-F238E27FC236}">
                      <a16:creationId xmlns:a16="http://schemas.microsoft.com/office/drawing/2014/main" id="{85636F4A-971B-4CAA-A42E-7CE83E81FA3F}"/>
                    </a:ext>
                  </a:extLst>
                </p:cNvPr>
                <p:cNvPicPr/>
                <p:nvPr/>
              </p:nvPicPr>
              <p:blipFill>
                <a:blip r:embed="rId1577"/>
                <a:stretch>
                  <a:fillRect/>
                </a:stretch>
              </p:blipFill>
              <p:spPr>
                <a:xfrm>
                  <a:off x="110157" y="3185729"/>
                  <a:ext cx="2134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8">
              <p14:nvContentPartPr>
                <p14:cNvPr id="785" name="Ink 784">
                  <a:extLst>
                    <a:ext uri="{FF2B5EF4-FFF2-40B4-BE49-F238E27FC236}">
                      <a16:creationId xmlns:a16="http://schemas.microsoft.com/office/drawing/2014/main" id="{FF565D47-761E-4C35-8238-21276FA2A556}"/>
                    </a:ext>
                  </a:extLst>
                </p14:cNvPr>
                <p14:cNvContentPartPr/>
                <p14:nvPr/>
              </p14:nvContentPartPr>
              <p14:xfrm>
                <a:off x="376557" y="3410369"/>
                <a:ext cx="29880" cy="127080"/>
              </p14:xfrm>
            </p:contentPart>
          </mc:Choice>
          <mc:Fallback xmlns="">
            <p:pic>
              <p:nvPicPr>
                <p:cNvPr id="785" name="Ink 784">
                  <a:extLst>
                    <a:ext uri="{FF2B5EF4-FFF2-40B4-BE49-F238E27FC236}">
                      <a16:creationId xmlns:a16="http://schemas.microsoft.com/office/drawing/2014/main" id="{FF565D47-761E-4C35-8238-21276FA2A556}"/>
                    </a:ext>
                  </a:extLst>
                </p:cNvPr>
                <p:cNvPicPr/>
                <p:nvPr/>
              </p:nvPicPr>
              <p:blipFill>
                <a:blip r:embed="rId1579"/>
                <a:stretch>
                  <a:fillRect/>
                </a:stretch>
              </p:blipFill>
              <p:spPr>
                <a:xfrm>
                  <a:off x="358557" y="3392729"/>
                  <a:ext cx="655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0">
              <p14:nvContentPartPr>
                <p14:cNvPr id="786" name="Ink 785">
                  <a:extLst>
                    <a:ext uri="{FF2B5EF4-FFF2-40B4-BE49-F238E27FC236}">
                      <a16:creationId xmlns:a16="http://schemas.microsoft.com/office/drawing/2014/main" id="{0E6A692D-B106-4F8F-98CF-9265FA1E9EE9}"/>
                    </a:ext>
                  </a:extLst>
                </p14:cNvPr>
                <p14:cNvContentPartPr/>
                <p14:nvPr/>
              </p14:nvContentPartPr>
              <p14:xfrm>
                <a:off x="484197" y="3386609"/>
                <a:ext cx="75600" cy="16200"/>
              </p14:xfrm>
            </p:contentPart>
          </mc:Choice>
          <mc:Fallback xmlns="">
            <p:pic>
              <p:nvPicPr>
                <p:cNvPr id="786" name="Ink 785">
                  <a:extLst>
                    <a:ext uri="{FF2B5EF4-FFF2-40B4-BE49-F238E27FC236}">
                      <a16:creationId xmlns:a16="http://schemas.microsoft.com/office/drawing/2014/main" id="{0E6A692D-B106-4F8F-98CF-9265FA1E9EE9}"/>
                    </a:ext>
                  </a:extLst>
                </p:cNvPr>
                <p:cNvPicPr/>
                <p:nvPr/>
              </p:nvPicPr>
              <p:blipFill>
                <a:blip r:embed="rId1581"/>
                <a:stretch>
                  <a:fillRect/>
                </a:stretch>
              </p:blipFill>
              <p:spPr>
                <a:xfrm>
                  <a:off x="466197" y="3368969"/>
                  <a:ext cx="1112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2">
              <p14:nvContentPartPr>
                <p14:cNvPr id="787" name="Ink 786">
                  <a:extLst>
                    <a:ext uri="{FF2B5EF4-FFF2-40B4-BE49-F238E27FC236}">
                      <a16:creationId xmlns:a16="http://schemas.microsoft.com/office/drawing/2014/main" id="{5BED1411-FAED-4F77-8187-26D35026103E}"/>
                    </a:ext>
                  </a:extLst>
                </p14:cNvPr>
                <p14:cNvContentPartPr/>
                <p14:nvPr/>
              </p14:nvContentPartPr>
              <p14:xfrm>
                <a:off x="475557" y="3325769"/>
                <a:ext cx="69120" cy="7200"/>
              </p14:xfrm>
            </p:contentPart>
          </mc:Choice>
          <mc:Fallback xmlns="">
            <p:pic>
              <p:nvPicPr>
                <p:cNvPr id="787" name="Ink 786">
                  <a:extLst>
                    <a:ext uri="{FF2B5EF4-FFF2-40B4-BE49-F238E27FC236}">
                      <a16:creationId xmlns:a16="http://schemas.microsoft.com/office/drawing/2014/main" id="{5BED1411-FAED-4F77-8187-26D35026103E}"/>
                    </a:ext>
                  </a:extLst>
                </p:cNvPr>
                <p:cNvPicPr/>
                <p:nvPr/>
              </p:nvPicPr>
              <p:blipFill>
                <a:blip r:embed="rId1583"/>
                <a:stretch>
                  <a:fillRect/>
                </a:stretch>
              </p:blipFill>
              <p:spPr>
                <a:xfrm>
                  <a:off x="457557" y="3307769"/>
                  <a:ext cx="1047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4">
              <p14:nvContentPartPr>
                <p14:cNvPr id="788" name="Ink 787">
                  <a:extLst>
                    <a:ext uri="{FF2B5EF4-FFF2-40B4-BE49-F238E27FC236}">
                      <a16:creationId xmlns:a16="http://schemas.microsoft.com/office/drawing/2014/main" id="{26EA5630-64E4-4E94-88FC-6F0F703A464B}"/>
                    </a:ext>
                  </a:extLst>
                </p14:cNvPr>
                <p14:cNvContentPartPr/>
                <p14:nvPr/>
              </p14:nvContentPartPr>
              <p14:xfrm>
                <a:off x="660957" y="3301649"/>
                <a:ext cx="14760" cy="144360"/>
              </p14:xfrm>
            </p:contentPart>
          </mc:Choice>
          <mc:Fallback xmlns="">
            <p:pic>
              <p:nvPicPr>
                <p:cNvPr id="788" name="Ink 787">
                  <a:extLst>
                    <a:ext uri="{FF2B5EF4-FFF2-40B4-BE49-F238E27FC236}">
                      <a16:creationId xmlns:a16="http://schemas.microsoft.com/office/drawing/2014/main" id="{26EA5630-64E4-4E94-88FC-6F0F703A464B}"/>
                    </a:ext>
                  </a:extLst>
                </p:cNvPr>
                <p:cNvPicPr/>
                <p:nvPr/>
              </p:nvPicPr>
              <p:blipFill>
                <a:blip r:embed="rId1585"/>
                <a:stretch>
                  <a:fillRect/>
                </a:stretch>
              </p:blipFill>
              <p:spPr>
                <a:xfrm>
                  <a:off x="643317" y="3284009"/>
                  <a:ext cx="504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6">
              <p14:nvContentPartPr>
                <p14:cNvPr id="789" name="Ink 788">
                  <a:extLst>
                    <a:ext uri="{FF2B5EF4-FFF2-40B4-BE49-F238E27FC236}">
                      <a16:creationId xmlns:a16="http://schemas.microsoft.com/office/drawing/2014/main" id="{90D67086-7D70-4ABF-9331-CDF6F814681E}"/>
                    </a:ext>
                  </a:extLst>
                </p14:cNvPr>
                <p14:cNvContentPartPr/>
                <p14:nvPr/>
              </p14:nvContentPartPr>
              <p14:xfrm>
                <a:off x="626037" y="3438089"/>
                <a:ext cx="91440" cy="53640"/>
              </p14:xfrm>
            </p:contentPart>
          </mc:Choice>
          <mc:Fallback xmlns="">
            <p:pic>
              <p:nvPicPr>
                <p:cNvPr id="789" name="Ink 788">
                  <a:extLst>
                    <a:ext uri="{FF2B5EF4-FFF2-40B4-BE49-F238E27FC236}">
                      <a16:creationId xmlns:a16="http://schemas.microsoft.com/office/drawing/2014/main" id="{90D67086-7D70-4ABF-9331-CDF6F814681E}"/>
                    </a:ext>
                  </a:extLst>
                </p:cNvPr>
                <p:cNvPicPr/>
                <p:nvPr/>
              </p:nvPicPr>
              <p:blipFill>
                <a:blip r:embed="rId1587"/>
                <a:stretch>
                  <a:fillRect/>
                </a:stretch>
              </p:blipFill>
              <p:spPr>
                <a:xfrm>
                  <a:off x="608037" y="3420449"/>
                  <a:ext cx="12708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8">
              <p14:nvContentPartPr>
                <p14:cNvPr id="790" name="Ink 789">
                  <a:extLst>
                    <a:ext uri="{FF2B5EF4-FFF2-40B4-BE49-F238E27FC236}">
                      <a16:creationId xmlns:a16="http://schemas.microsoft.com/office/drawing/2014/main" id="{01A54399-ED41-40D6-A976-C1391267BA6B}"/>
                    </a:ext>
                  </a:extLst>
                </p14:cNvPr>
                <p14:cNvContentPartPr/>
                <p14:nvPr/>
              </p14:nvContentPartPr>
              <p14:xfrm>
                <a:off x="566637" y="3267449"/>
                <a:ext cx="142200" cy="36000"/>
              </p14:xfrm>
            </p:contentPart>
          </mc:Choice>
          <mc:Fallback xmlns="">
            <p:pic>
              <p:nvPicPr>
                <p:cNvPr id="790" name="Ink 789">
                  <a:extLst>
                    <a:ext uri="{FF2B5EF4-FFF2-40B4-BE49-F238E27FC236}">
                      <a16:creationId xmlns:a16="http://schemas.microsoft.com/office/drawing/2014/main" id="{01A54399-ED41-40D6-A976-C1391267BA6B}"/>
                    </a:ext>
                  </a:extLst>
                </p:cNvPr>
                <p:cNvPicPr/>
                <p:nvPr/>
              </p:nvPicPr>
              <p:blipFill>
                <a:blip r:embed="rId1589"/>
                <a:stretch>
                  <a:fillRect/>
                </a:stretch>
              </p:blipFill>
              <p:spPr>
                <a:xfrm>
                  <a:off x="548997" y="3249809"/>
                  <a:ext cx="177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0">
              <p14:nvContentPartPr>
                <p14:cNvPr id="792" name="Ink 791">
                  <a:extLst>
                    <a:ext uri="{FF2B5EF4-FFF2-40B4-BE49-F238E27FC236}">
                      <a16:creationId xmlns:a16="http://schemas.microsoft.com/office/drawing/2014/main" id="{C494EEEA-8C70-4B89-8D26-37E01E7FEE77}"/>
                    </a:ext>
                  </a:extLst>
                </p14:cNvPr>
                <p14:cNvContentPartPr/>
                <p14:nvPr/>
              </p14:nvContentPartPr>
              <p14:xfrm>
                <a:off x="872997" y="3359249"/>
                <a:ext cx="16200" cy="129600"/>
              </p14:xfrm>
            </p:contentPart>
          </mc:Choice>
          <mc:Fallback xmlns="">
            <p:pic>
              <p:nvPicPr>
                <p:cNvPr id="792" name="Ink 791">
                  <a:extLst>
                    <a:ext uri="{FF2B5EF4-FFF2-40B4-BE49-F238E27FC236}">
                      <a16:creationId xmlns:a16="http://schemas.microsoft.com/office/drawing/2014/main" id="{C494EEEA-8C70-4B89-8D26-37E01E7FEE77}"/>
                    </a:ext>
                  </a:extLst>
                </p:cNvPr>
                <p:cNvPicPr/>
                <p:nvPr/>
              </p:nvPicPr>
              <p:blipFill>
                <a:blip r:embed="rId1591"/>
                <a:stretch>
                  <a:fillRect/>
                </a:stretch>
              </p:blipFill>
              <p:spPr>
                <a:xfrm>
                  <a:off x="854997" y="3341609"/>
                  <a:ext cx="5184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2">
              <p14:nvContentPartPr>
                <p14:cNvPr id="793" name="Ink 792">
                  <a:extLst>
                    <a:ext uri="{FF2B5EF4-FFF2-40B4-BE49-F238E27FC236}">
                      <a16:creationId xmlns:a16="http://schemas.microsoft.com/office/drawing/2014/main" id="{0F23298F-C39E-4748-A64E-E70FD25E4325}"/>
                    </a:ext>
                  </a:extLst>
                </p14:cNvPr>
                <p14:cNvContentPartPr/>
                <p14:nvPr/>
              </p14:nvContentPartPr>
              <p14:xfrm>
                <a:off x="826197" y="3484169"/>
                <a:ext cx="146160" cy="37440"/>
              </p14:xfrm>
            </p:contentPart>
          </mc:Choice>
          <mc:Fallback xmlns="">
            <p:pic>
              <p:nvPicPr>
                <p:cNvPr id="793" name="Ink 792">
                  <a:extLst>
                    <a:ext uri="{FF2B5EF4-FFF2-40B4-BE49-F238E27FC236}">
                      <a16:creationId xmlns:a16="http://schemas.microsoft.com/office/drawing/2014/main" id="{0F23298F-C39E-4748-A64E-E70FD25E4325}"/>
                    </a:ext>
                  </a:extLst>
                </p:cNvPr>
                <p:cNvPicPr/>
                <p:nvPr/>
              </p:nvPicPr>
              <p:blipFill>
                <a:blip r:embed="rId1593"/>
                <a:stretch>
                  <a:fillRect/>
                </a:stretch>
              </p:blipFill>
              <p:spPr>
                <a:xfrm>
                  <a:off x="808197" y="3466169"/>
                  <a:ext cx="18180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4">
              <p14:nvContentPartPr>
                <p14:cNvPr id="794" name="Ink 793">
                  <a:extLst>
                    <a:ext uri="{FF2B5EF4-FFF2-40B4-BE49-F238E27FC236}">
                      <a16:creationId xmlns:a16="http://schemas.microsoft.com/office/drawing/2014/main" id="{21630679-D164-45AE-881C-046F8125C0E2}"/>
                    </a:ext>
                  </a:extLst>
                </p14:cNvPr>
                <p14:cNvContentPartPr/>
                <p14:nvPr/>
              </p14:nvContentPartPr>
              <p14:xfrm>
                <a:off x="824037" y="3330449"/>
                <a:ext cx="127440" cy="35640"/>
              </p14:xfrm>
            </p:contentPart>
          </mc:Choice>
          <mc:Fallback xmlns="">
            <p:pic>
              <p:nvPicPr>
                <p:cNvPr id="794" name="Ink 793">
                  <a:extLst>
                    <a:ext uri="{FF2B5EF4-FFF2-40B4-BE49-F238E27FC236}">
                      <a16:creationId xmlns:a16="http://schemas.microsoft.com/office/drawing/2014/main" id="{21630679-D164-45AE-881C-046F8125C0E2}"/>
                    </a:ext>
                  </a:extLst>
                </p:cNvPr>
                <p:cNvPicPr/>
                <p:nvPr/>
              </p:nvPicPr>
              <p:blipFill>
                <a:blip r:embed="rId1595"/>
                <a:stretch>
                  <a:fillRect/>
                </a:stretch>
              </p:blipFill>
              <p:spPr>
                <a:xfrm>
                  <a:off x="806397" y="3312809"/>
                  <a:ext cx="163080" cy="7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0" name="Group 809">
            <a:extLst>
              <a:ext uri="{FF2B5EF4-FFF2-40B4-BE49-F238E27FC236}">
                <a16:creationId xmlns:a16="http://schemas.microsoft.com/office/drawing/2014/main" id="{792C639B-6407-4996-9B9D-6143FEBAB54D}"/>
              </a:ext>
            </a:extLst>
          </p:cNvPr>
          <p:cNvGrpSpPr/>
          <p:nvPr/>
        </p:nvGrpSpPr>
        <p:grpSpPr>
          <a:xfrm>
            <a:off x="124917" y="3702329"/>
            <a:ext cx="717840" cy="352080"/>
            <a:chOff x="124917" y="3702329"/>
            <a:chExt cx="717840" cy="35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6">
              <p14:nvContentPartPr>
                <p14:cNvPr id="796" name="Ink 795">
                  <a:extLst>
                    <a:ext uri="{FF2B5EF4-FFF2-40B4-BE49-F238E27FC236}">
                      <a16:creationId xmlns:a16="http://schemas.microsoft.com/office/drawing/2014/main" id="{F2644E38-AD48-41DA-8725-E645167C6500}"/>
                    </a:ext>
                  </a:extLst>
                </p14:cNvPr>
                <p14:cNvContentPartPr/>
                <p14:nvPr/>
              </p14:nvContentPartPr>
              <p14:xfrm>
                <a:off x="205197" y="3756689"/>
                <a:ext cx="30600" cy="160560"/>
              </p14:xfrm>
            </p:contentPart>
          </mc:Choice>
          <mc:Fallback xmlns="">
            <p:pic>
              <p:nvPicPr>
                <p:cNvPr id="796" name="Ink 795">
                  <a:extLst>
                    <a:ext uri="{FF2B5EF4-FFF2-40B4-BE49-F238E27FC236}">
                      <a16:creationId xmlns:a16="http://schemas.microsoft.com/office/drawing/2014/main" id="{F2644E38-AD48-41DA-8725-E645167C6500}"/>
                    </a:ext>
                  </a:extLst>
                </p:cNvPr>
                <p:cNvPicPr/>
                <p:nvPr/>
              </p:nvPicPr>
              <p:blipFill>
                <a:blip r:embed="rId1597"/>
                <a:stretch>
                  <a:fillRect/>
                </a:stretch>
              </p:blipFill>
              <p:spPr>
                <a:xfrm>
                  <a:off x="187197" y="3738689"/>
                  <a:ext cx="6624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8">
              <p14:nvContentPartPr>
                <p14:cNvPr id="797" name="Ink 796">
                  <a:extLst>
                    <a:ext uri="{FF2B5EF4-FFF2-40B4-BE49-F238E27FC236}">
                      <a16:creationId xmlns:a16="http://schemas.microsoft.com/office/drawing/2014/main" id="{F5111C80-9899-4DE9-BC8E-97751CF95F28}"/>
                    </a:ext>
                  </a:extLst>
                </p14:cNvPr>
                <p14:cNvContentPartPr/>
                <p14:nvPr/>
              </p14:nvContentPartPr>
              <p14:xfrm>
                <a:off x="124917" y="3916889"/>
                <a:ext cx="145800" cy="38520"/>
              </p14:xfrm>
            </p:contentPart>
          </mc:Choice>
          <mc:Fallback xmlns="">
            <p:pic>
              <p:nvPicPr>
                <p:cNvPr id="797" name="Ink 796">
                  <a:extLst>
                    <a:ext uri="{FF2B5EF4-FFF2-40B4-BE49-F238E27FC236}">
                      <a16:creationId xmlns:a16="http://schemas.microsoft.com/office/drawing/2014/main" id="{F5111C80-9899-4DE9-BC8E-97751CF95F28}"/>
                    </a:ext>
                  </a:extLst>
                </p:cNvPr>
                <p:cNvPicPr/>
                <p:nvPr/>
              </p:nvPicPr>
              <p:blipFill>
                <a:blip r:embed="rId1599"/>
                <a:stretch>
                  <a:fillRect/>
                </a:stretch>
              </p:blipFill>
              <p:spPr>
                <a:xfrm>
                  <a:off x="106917" y="3899249"/>
                  <a:ext cx="18144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0">
              <p14:nvContentPartPr>
                <p14:cNvPr id="798" name="Ink 797">
                  <a:extLst>
                    <a:ext uri="{FF2B5EF4-FFF2-40B4-BE49-F238E27FC236}">
                      <a16:creationId xmlns:a16="http://schemas.microsoft.com/office/drawing/2014/main" id="{EDCBC7FF-6715-4282-BFC9-40C74FF332D2}"/>
                    </a:ext>
                  </a:extLst>
                </p14:cNvPr>
                <p14:cNvContentPartPr/>
                <p14:nvPr/>
              </p14:nvContentPartPr>
              <p14:xfrm>
                <a:off x="124917" y="3718529"/>
                <a:ext cx="115560" cy="55800"/>
              </p14:xfrm>
            </p:contentPart>
          </mc:Choice>
          <mc:Fallback xmlns="">
            <p:pic>
              <p:nvPicPr>
                <p:cNvPr id="798" name="Ink 797">
                  <a:extLst>
                    <a:ext uri="{FF2B5EF4-FFF2-40B4-BE49-F238E27FC236}">
                      <a16:creationId xmlns:a16="http://schemas.microsoft.com/office/drawing/2014/main" id="{EDCBC7FF-6715-4282-BFC9-40C74FF332D2}"/>
                    </a:ext>
                  </a:extLst>
                </p:cNvPr>
                <p:cNvPicPr/>
                <p:nvPr/>
              </p:nvPicPr>
              <p:blipFill>
                <a:blip r:embed="rId1601"/>
                <a:stretch>
                  <a:fillRect/>
                </a:stretch>
              </p:blipFill>
              <p:spPr>
                <a:xfrm>
                  <a:off x="107277" y="3700889"/>
                  <a:ext cx="15120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2">
              <p14:nvContentPartPr>
                <p14:cNvPr id="799" name="Ink 798">
                  <a:extLst>
                    <a:ext uri="{FF2B5EF4-FFF2-40B4-BE49-F238E27FC236}">
                      <a16:creationId xmlns:a16="http://schemas.microsoft.com/office/drawing/2014/main" id="{8C1CA355-C1B9-4389-97DD-1929173B2DF0}"/>
                    </a:ext>
                  </a:extLst>
                </p14:cNvPr>
                <p14:cNvContentPartPr/>
                <p14:nvPr/>
              </p14:nvContentPartPr>
              <p14:xfrm>
                <a:off x="240117" y="3872969"/>
                <a:ext cx="150120" cy="181440"/>
              </p14:xfrm>
            </p:contentPart>
          </mc:Choice>
          <mc:Fallback xmlns="">
            <p:pic>
              <p:nvPicPr>
                <p:cNvPr id="799" name="Ink 798">
                  <a:extLst>
                    <a:ext uri="{FF2B5EF4-FFF2-40B4-BE49-F238E27FC236}">
                      <a16:creationId xmlns:a16="http://schemas.microsoft.com/office/drawing/2014/main" id="{8C1CA355-C1B9-4389-97DD-1929173B2DF0}"/>
                    </a:ext>
                  </a:extLst>
                </p:cNvPr>
                <p:cNvPicPr/>
                <p:nvPr/>
              </p:nvPicPr>
              <p:blipFill>
                <a:blip r:embed="rId1603"/>
                <a:stretch>
                  <a:fillRect/>
                </a:stretch>
              </p:blipFill>
              <p:spPr>
                <a:xfrm>
                  <a:off x="222117" y="3854969"/>
                  <a:ext cx="18576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4">
              <p14:nvContentPartPr>
                <p14:cNvPr id="800" name="Ink 799">
                  <a:extLst>
                    <a:ext uri="{FF2B5EF4-FFF2-40B4-BE49-F238E27FC236}">
                      <a16:creationId xmlns:a16="http://schemas.microsoft.com/office/drawing/2014/main" id="{187E900A-C59F-4FB7-AC2F-A47819738923}"/>
                    </a:ext>
                  </a:extLst>
                </p14:cNvPr>
                <p14:cNvContentPartPr/>
                <p14:nvPr/>
              </p14:nvContentPartPr>
              <p14:xfrm>
                <a:off x="394917" y="3837689"/>
                <a:ext cx="73440" cy="22320"/>
              </p14:xfrm>
            </p:contentPart>
          </mc:Choice>
          <mc:Fallback xmlns="">
            <p:pic>
              <p:nvPicPr>
                <p:cNvPr id="800" name="Ink 799">
                  <a:extLst>
                    <a:ext uri="{FF2B5EF4-FFF2-40B4-BE49-F238E27FC236}">
                      <a16:creationId xmlns:a16="http://schemas.microsoft.com/office/drawing/2014/main" id="{187E900A-C59F-4FB7-AC2F-A47819738923}"/>
                    </a:ext>
                  </a:extLst>
                </p:cNvPr>
                <p:cNvPicPr/>
                <p:nvPr/>
              </p:nvPicPr>
              <p:blipFill>
                <a:blip r:embed="rId1605"/>
                <a:stretch>
                  <a:fillRect/>
                </a:stretch>
              </p:blipFill>
              <p:spPr>
                <a:xfrm>
                  <a:off x="377277" y="3820049"/>
                  <a:ext cx="1090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6">
              <p14:nvContentPartPr>
                <p14:cNvPr id="801" name="Ink 800">
                  <a:extLst>
                    <a:ext uri="{FF2B5EF4-FFF2-40B4-BE49-F238E27FC236}">
                      <a16:creationId xmlns:a16="http://schemas.microsoft.com/office/drawing/2014/main" id="{55750F8B-1834-4179-A6CF-9F44DEFB5C7B}"/>
                    </a:ext>
                  </a:extLst>
                </p14:cNvPr>
                <p14:cNvContentPartPr/>
                <p14:nvPr/>
              </p14:nvContentPartPr>
              <p14:xfrm>
                <a:off x="394917" y="3789089"/>
                <a:ext cx="88200" cy="70920"/>
              </p14:xfrm>
            </p:contentPart>
          </mc:Choice>
          <mc:Fallback xmlns="">
            <p:pic>
              <p:nvPicPr>
                <p:cNvPr id="801" name="Ink 800">
                  <a:extLst>
                    <a:ext uri="{FF2B5EF4-FFF2-40B4-BE49-F238E27FC236}">
                      <a16:creationId xmlns:a16="http://schemas.microsoft.com/office/drawing/2014/main" id="{55750F8B-1834-4179-A6CF-9F44DEFB5C7B}"/>
                    </a:ext>
                  </a:extLst>
                </p:cNvPr>
                <p:cNvPicPr/>
                <p:nvPr/>
              </p:nvPicPr>
              <p:blipFill>
                <a:blip r:embed="rId1607"/>
                <a:stretch>
                  <a:fillRect/>
                </a:stretch>
              </p:blipFill>
              <p:spPr>
                <a:xfrm>
                  <a:off x="377277" y="3771449"/>
                  <a:ext cx="1238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8">
              <p14:nvContentPartPr>
                <p14:cNvPr id="803" name="Ink 802">
                  <a:extLst>
                    <a:ext uri="{FF2B5EF4-FFF2-40B4-BE49-F238E27FC236}">
                      <a16:creationId xmlns:a16="http://schemas.microsoft.com/office/drawing/2014/main" id="{6BB28F58-93A7-426C-8220-1CDF6EC6460B}"/>
                    </a:ext>
                  </a:extLst>
                </p14:cNvPr>
                <p14:cNvContentPartPr/>
                <p14:nvPr/>
              </p14:nvContentPartPr>
              <p14:xfrm>
                <a:off x="612357" y="3753809"/>
                <a:ext cx="5760" cy="136440"/>
              </p14:xfrm>
            </p:contentPart>
          </mc:Choice>
          <mc:Fallback xmlns="">
            <p:pic>
              <p:nvPicPr>
                <p:cNvPr id="803" name="Ink 802">
                  <a:extLst>
                    <a:ext uri="{FF2B5EF4-FFF2-40B4-BE49-F238E27FC236}">
                      <a16:creationId xmlns:a16="http://schemas.microsoft.com/office/drawing/2014/main" id="{6BB28F58-93A7-426C-8220-1CDF6EC6460B}"/>
                    </a:ext>
                  </a:extLst>
                </p:cNvPr>
                <p:cNvPicPr/>
                <p:nvPr/>
              </p:nvPicPr>
              <p:blipFill>
                <a:blip r:embed="rId1609"/>
                <a:stretch>
                  <a:fillRect/>
                </a:stretch>
              </p:blipFill>
              <p:spPr>
                <a:xfrm>
                  <a:off x="594357" y="3736169"/>
                  <a:ext cx="414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0">
              <p14:nvContentPartPr>
                <p14:cNvPr id="804" name="Ink 803">
                  <a:extLst>
                    <a:ext uri="{FF2B5EF4-FFF2-40B4-BE49-F238E27FC236}">
                      <a16:creationId xmlns:a16="http://schemas.microsoft.com/office/drawing/2014/main" id="{C1D34F73-DCF8-451C-BCC9-54B598905CCD}"/>
                    </a:ext>
                  </a:extLst>
                </p14:cNvPr>
                <p14:cNvContentPartPr/>
                <p14:nvPr/>
              </p14:nvContentPartPr>
              <p14:xfrm>
                <a:off x="569877" y="3876929"/>
                <a:ext cx="105120" cy="36720"/>
              </p14:xfrm>
            </p:contentPart>
          </mc:Choice>
          <mc:Fallback xmlns="">
            <p:pic>
              <p:nvPicPr>
                <p:cNvPr id="804" name="Ink 803">
                  <a:extLst>
                    <a:ext uri="{FF2B5EF4-FFF2-40B4-BE49-F238E27FC236}">
                      <a16:creationId xmlns:a16="http://schemas.microsoft.com/office/drawing/2014/main" id="{C1D34F73-DCF8-451C-BCC9-54B598905CCD}"/>
                    </a:ext>
                  </a:extLst>
                </p:cNvPr>
                <p:cNvPicPr/>
                <p:nvPr/>
              </p:nvPicPr>
              <p:blipFill>
                <a:blip r:embed="rId1611"/>
                <a:stretch>
                  <a:fillRect/>
                </a:stretch>
              </p:blipFill>
              <p:spPr>
                <a:xfrm>
                  <a:off x="551877" y="3858929"/>
                  <a:ext cx="1407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2">
              <p14:nvContentPartPr>
                <p14:cNvPr id="805" name="Ink 804">
                  <a:extLst>
                    <a:ext uri="{FF2B5EF4-FFF2-40B4-BE49-F238E27FC236}">
                      <a16:creationId xmlns:a16="http://schemas.microsoft.com/office/drawing/2014/main" id="{D674BA55-4C7E-429B-8215-3FF4479E8A7A}"/>
                    </a:ext>
                  </a:extLst>
                </p14:cNvPr>
                <p14:cNvContentPartPr/>
                <p14:nvPr/>
              </p14:nvContentPartPr>
              <p14:xfrm>
                <a:off x="514797" y="3702329"/>
                <a:ext cx="105120" cy="25200"/>
              </p14:xfrm>
            </p:contentPart>
          </mc:Choice>
          <mc:Fallback xmlns="">
            <p:pic>
              <p:nvPicPr>
                <p:cNvPr id="805" name="Ink 804">
                  <a:extLst>
                    <a:ext uri="{FF2B5EF4-FFF2-40B4-BE49-F238E27FC236}">
                      <a16:creationId xmlns:a16="http://schemas.microsoft.com/office/drawing/2014/main" id="{D674BA55-4C7E-429B-8215-3FF4479E8A7A}"/>
                    </a:ext>
                  </a:extLst>
                </p:cNvPr>
                <p:cNvPicPr/>
                <p:nvPr/>
              </p:nvPicPr>
              <p:blipFill>
                <a:blip r:embed="rId1613"/>
                <a:stretch>
                  <a:fillRect/>
                </a:stretch>
              </p:blipFill>
              <p:spPr>
                <a:xfrm>
                  <a:off x="496797" y="3684689"/>
                  <a:ext cx="1407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4">
              <p14:nvContentPartPr>
                <p14:cNvPr id="806" name="Ink 805">
                  <a:extLst>
                    <a:ext uri="{FF2B5EF4-FFF2-40B4-BE49-F238E27FC236}">
                      <a16:creationId xmlns:a16="http://schemas.microsoft.com/office/drawing/2014/main" id="{7388083D-80E7-4F88-8F33-B4492315ABD6}"/>
                    </a:ext>
                  </a:extLst>
                </p14:cNvPr>
                <p14:cNvContentPartPr/>
                <p14:nvPr/>
              </p14:nvContentPartPr>
              <p14:xfrm>
                <a:off x="736917" y="3838769"/>
                <a:ext cx="4680" cy="67680"/>
              </p14:xfrm>
            </p:contentPart>
          </mc:Choice>
          <mc:Fallback xmlns="">
            <p:pic>
              <p:nvPicPr>
                <p:cNvPr id="806" name="Ink 805">
                  <a:extLst>
                    <a:ext uri="{FF2B5EF4-FFF2-40B4-BE49-F238E27FC236}">
                      <a16:creationId xmlns:a16="http://schemas.microsoft.com/office/drawing/2014/main" id="{7388083D-80E7-4F88-8F33-B4492315ABD6}"/>
                    </a:ext>
                  </a:extLst>
                </p:cNvPr>
                <p:cNvPicPr/>
                <p:nvPr/>
              </p:nvPicPr>
              <p:blipFill>
                <a:blip r:embed="rId1615"/>
                <a:stretch>
                  <a:fillRect/>
                </a:stretch>
              </p:blipFill>
              <p:spPr>
                <a:xfrm>
                  <a:off x="719277" y="3820769"/>
                  <a:ext cx="403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6">
              <p14:nvContentPartPr>
                <p14:cNvPr id="807" name="Ink 806">
                  <a:extLst>
                    <a:ext uri="{FF2B5EF4-FFF2-40B4-BE49-F238E27FC236}">
                      <a16:creationId xmlns:a16="http://schemas.microsoft.com/office/drawing/2014/main" id="{80A31CE7-CAA7-49BD-8B2B-EE55A0F66BAD}"/>
                    </a:ext>
                  </a:extLst>
                </p14:cNvPr>
                <p14:cNvContentPartPr/>
                <p14:nvPr/>
              </p14:nvContentPartPr>
              <p14:xfrm>
                <a:off x="773277" y="3820409"/>
                <a:ext cx="10800" cy="99720"/>
              </p14:xfrm>
            </p:contentPart>
          </mc:Choice>
          <mc:Fallback xmlns="">
            <p:pic>
              <p:nvPicPr>
                <p:cNvPr id="807" name="Ink 806">
                  <a:extLst>
                    <a:ext uri="{FF2B5EF4-FFF2-40B4-BE49-F238E27FC236}">
                      <a16:creationId xmlns:a16="http://schemas.microsoft.com/office/drawing/2014/main" id="{80A31CE7-CAA7-49BD-8B2B-EE55A0F66BAD}"/>
                    </a:ext>
                  </a:extLst>
                </p:cNvPr>
                <p:cNvPicPr/>
                <p:nvPr/>
              </p:nvPicPr>
              <p:blipFill>
                <a:blip r:embed="rId1617"/>
                <a:stretch>
                  <a:fillRect/>
                </a:stretch>
              </p:blipFill>
              <p:spPr>
                <a:xfrm>
                  <a:off x="755637" y="3802409"/>
                  <a:ext cx="4644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8">
              <p14:nvContentPartPr>
                <p14:cNvPr id="808" name="Ink 807">
                  <a:extLst>
                    <a:ext uri="{FF2B5EF4-FFF2-40B4-BE49-F238E27FC236}">
                      <a16:creationId xmlns:a16="http://schemas.microsoft.com/office/drawing/2014/main" id="{F7993F98-8CD2-4BB1-88E0-D88CE633E2BC}"/>
                    </a:ext>
                  </a:extLst>
                </p14:cNvPr>
                <p14:cNvContentPartPr/>
                <p14:nvPr/>
              </p14:nvContentPartPr>
              <p14:xfrm>
                <a:off x="742677" y="3945329"/>
                <a:ext cx="100080" cy="47880"/>
              </p14:xfrm>
            </p:contentPart>
          </mc:Choice>
          <mc:Fallback xmlns="">
            <p:pic>
              <p:nvPicPr>
                <p:cNvPr id="808" name="Ink 807">
                  <a:extLst>
                    <a:ext uri="{FF2B5EF4-FFF2-40B4-BE49-F238E27FC236}">
                      <a16:creationId xmlns:a16="http://schemas.microsoft.com/office/drawing/2014/main" id="{F7993F98-8CD2-4BB1-88E0-D88CE633E2BC}"/>
                    </a:ext>
                  </a:extLst>
                </p:cNvPr>
                <p:cNvPicPr/>
                <p:nvPr/>
              </p:nvPicPr>
              <p:blipFill>
                <a:blip r:embed="rId1619"/>
                <a:stretch>
                  <a:fillRect/>
                </a:stretch>
              </p:blipFill>
              <p:spPr>
                <a:xfrm>
                  <a:off x="724677" y="3927689"/>
                  <a:ext cx="1357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0">
              <p14:nvContentPartPr>
                <p14:cNvPr id="809" name="Ink 808">
                  <a:extLst>
                    <a:ext uri="{FF2B5EF4-FFF2-40B4-BE49-F238E27FC236}">
                      <a16:creationId xmlns:a16="http://schemas.microsoft.com/office/drawing/2014/main" id="{2D373AF6-ABC5-4978-9E58-73FA207006C8}"/>
                    </a:ext>
                  </a:extLst>
                </p14:cNvPr>
                <p14:cNvContentPartPr/>
                <p14:nvPr/>
              </p14:nvContentPartPr>
              <p14:xfrm>
                <a:off x="673557" y="3801329"/>
                <a:ext cx="139320" cy="37440"/>
              </p14:xfrm>
            </p:contentPart>
          </mc:Choice>
          <mc:Fallback xmlns="">
            <p:pic>
              <p:nvPicPr>
                <p:cNvPr id="809" name="Ink 808">
                  <a:extLst>
                    <a:ext uri="{FF2B5EF4-FFF2-40B4-BE49-F238E27FC236}">
                      <a16:creationId xmlns:a16="http://schemas.microsoft.com/office/drawing/2014/main" id="{2D373AF6-ABC5-4978-9E58-73FA207006C8}"/>
                    </a:ext>
                  </a:extLst>
                </p:cNvPr>
                <p:cNvPicPr/>
                <p:nvPr/>
              </p:nvPicPr>
              <p:blipFill>
                <a:blip r:embed="rId1621"/>
                <a:stretch>
                  <a:fillRect/>
                </a:stretch>
              </p:blipFill>
              <p:spPr>
                <a:xfrm>
                  <a:off x="655917" y="3783689"/>
                  <a:ext cx="17496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5" name="Group 824">
            <a:extLst>
              <a:ext uri="{FF2B5EF4-FFF2-40B4-BE49-F238E27FC236}">
                <a16:creationId xmlns:a16="http://schemas.microsoft.com/office/drawing/2014/main" id="{C718B7BD-DF40-455B-B580-B0AD3613BC42}"/>
              </a:ext>
            </a:extLst>
          </p:cNvPr>
          <p:cNvGrpSpPr/>
          <p:nvPr/>
        </p:nvGrpSpPr>
        <p:grpSpPr>
          <a:xfrm>
            <a:off x="124917" y="4158089"/>
            <a:ext cx="722880" cy="329400"/>
            <a:chOff x="124917" y="4158089"/>
            <a:chExt cx="722880" cy="32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2">
              <p14:nvContentPartPr>
                <p14:cNvPr id="811" name="Ink 810">
                  <a:extLst>
                    <a:ext uri="{FF2B5EF4-FFF2-40B4-BE49-F238E27FC236}">
                      <a16:creationId xmlns:a16="http://schemas.microsoft.com/office/drawing/2014/main" id="{06D46126-6D2D-4900-81A0-104672FA5B58}"/>
                    </a:ext>
                  </a:extLst>
                </p14:cNvPr>
                <p14:cNvContentPartPr/>
                <p14:nvPr/>
              </p14:nvContentPartPr>
              <p14:xfrm>
                <a:off x="248757" y="4221089"/>
                <a:ext cx="27000" cy="134640"/>
              </p14:xfrm>
            </p:contentPart>
          </mc:Choice>
          <mc:Fallback xmlns="">
            <p:pic>
              <p:nvPicPr>
                <p:cNvPr id="811" name="Ink 810">
                  <a:extLst>
                    <a:ext uri="{FF2B5EF4-FFF2-40B4-BE49-F238E27FC236}">
                      <a16:creationId xmlns:a16="http://schemas.microsoft.com/office/drawing/2014/main" id="{06D46126-6D2D-4900-81A0-104672FA5B58}"/>
                    </a:ext>
                  </a:extLst>
                </p:cNvPr>
                <p:cNvPicPr/>
                <p:nvPr/>
              </p:nvPicPr>
              <p:blipFill>
                <a:blip r:embed="rId1623"/>
                <a:stretch>
                  <a:fillRect/>
                </a:stretch>
              </p:blipFill>
              <p:spPr>
                <a:xfrm>
                  <a:off x="231117" y="4203449"/>
                  <a:ext cx="626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4">
              <p14:nvContentPartPr>
                <p14:cNvPr id="812" name="Ink 811">
                  <a:extLst>
                    <a:ext uri="{FF2B5EF4-FFF2-40B4-BE49-F238E27FC236}">
                      <a16:creationId xmlns:a16="http://schemas.microsoft.com/office/drawing/2014/main" id="{953E7962-B5A8-489E-A035-5DD4002830DF}"/>
                    </a:ext>
                  </a:extLst>
                </p14:cNvPr>
                <p14:cNvContentPartPr/>
                <p14:nvPr/>
              </p14:nvContentPartPr>
              <p14:xfrm>
                <a:off x="153717" y="4366889"/>
                <a:ext cx="160200" cy="46080"/>
              </p14:xfrm>
            </p:contentPart>
          </mc:Choice>
          <mc:Fallback xmlns="">
            <p:pic>
              <p:nvPicPr>
                <p:cNvPr id="812" name="Ink 811">
                  <a:extLst>
                    <a:ext uri="{FF2B5EF4-FFF2-40B4-BE49-F238E27FC236}">
                      <a16:creationId xmlns:a16="http://schemas.microsoft.com/office/drawing/2014/main" id="{953E7962-B5A8-489E-A035-5DD4002830DF}"/>
                    </a:ext>
                  </a:extLst>
                </p:cNvPr>
                <p:cNvPicPr/>
                <p:nvPr/>
              </p:nvPicPr>
              <p:blipFill>
                <a:blip r:embed="rId1625"/>
                <a:stretch>
                  <a:fillRect/>
                </a:stretch>
              </p:blipFill>
              <p:spPr>
                <a:xfrm>
                  <a:off x="135717" y="4349249"/>
                  <a:ext cx="19584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6">
              <p14:nvContentPartPr>
                <p14:cNvPr id="813" name="Ink 812">
                  <a:extLst>
                    <a:ext uri="{FF2B5EF4-FFF2-40B4-BE49-F238E27FC236}">
                      <a16:creationId xmlns:a16="http://schemas.microsoft.com/office/drawing/2014/main" id="{04655309-8B43-4F61-BFDC-0FEAB046A1E2}"/>
                    </a:ext>
                  </a:extLst>
                </p14:cNvPr>
                <p14:cNvContentPartPr/>
                <p14:nvPr/>
              </p14:nvContentPartPr>
              <p14:xfrm>
                <a:off x="124917" y="4168529"/>
                <a:ext cx="193320" cy="97560"/>
              </p14:xfrm>
            </p:contentPart>
          </mc:Choice>
          <mc:Fallback xmlns="">
            <p:pic>
              <p:nvPicPr>
                <p:cNvPr id="813" name="Ink 812">
                  <a:extLst>
                    <a:ext uri="{FF2B5EF4-FFF2-40B4-BE49-F238E27FC236}">
                      <a16:creationId xmlns:a16="http://schemas.microsoft.com/office/drawing/2014/main" id="{04655309-8B43-4F61-BFDC-0FEAB046A1E2}"/>
                    </a:ext>
                  </a:extLst>
                </p:cNvPr>
                <p:cNvPicPr/>
                <p:nvPr/>
              </p:nvPicPr>
              <p:blipFill>
                <a:blip r:embed="rId1627"/>
                <a:stretch>
                  <a:fillRect/>
                </a:stretch>
              </p:blipFill>
              <p:spPr>
                <a:xfrm>
                  <a:off x="106917" y="4150889"/>
                  <a:ext cx="22896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8">
              <p14:nvContentPartPr>
                <p14:cNvPr id="814" name="Ink 813">
                  <a:extLst>
                    <a:ext uri="{FF2B5EF4-FFF2-40B4-BE49-F238E27FC236}">
                      <a16:creationId xmlns:a16="http://schemas.microsoft.com/office/drawing/2014/main" id="{2E60F56C-DA57-471C-8F42-98334B267C8E}"/>
                    </a:ext>
                  </a:extLst>
                </p14:cNvPr>
                <p14:cNvContentPartPr/>
                <p14:nvPr/>
              </p14:nvContentPartPr>
              <p14:xfrm>
                <a:off x="323997" y="4298129"/>
                <a:ext cx="99000" cy="189360"/>
              </p14:xfrm>
            </p:contentPart>
          </mc:Choice>
          <mc:Fallback xmlns="">
            <p:pic>
              <p:nvPicPr>
                <p:cNvPr id="814" name="Ink 813">
                  <a:extLst>
                    <a:ext uri="{FF2B5EF4-FFF2-40B4-BE49-F238E27FC236}">
                      <a16:creationId xmlns:a16="http://schemas.microsoft.com/office/drawing/2014/main" id="{2E60F56C-DA57-471C-8F42-98334B267C8E}"/>
                    </a:ext>
                  </a:extLst>
                </p:cNvPr>
                <p:cNvPicPr/>
                <p:nvPr/>
              </p:nvPicPr>
              <p:blipFill>
                <a:blip r:embed="rId1629"/>
                <a:stretch>
                  <a:fillRect/>
                </a:stretch>
              </p:blipFill>
              <p:spPr>
                <a:xfrm>
                  <a:off x="306357" y="4280489"/>
                  <a:ext cx="13464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0">
              <p14:nvContentPartPr>
                <p14:cNvPr id="815" name="Ink 814">
                  <a:extLst>
                    <a:ext uri="{FF2B5EF4-FFF2-40B4-BE49-F238E27FC236}">
                      <a16:creationId xmlns:a16="http://schemas.microsoft.com/office/drawing/2014/main" id="{B32A48B1-F037-4A52-886F-D13C89D091F7}"/>
                    </a:ext>
                  </a:extLst>
                </p14:cNvPr>
                <p14:cNvContentPartPr/>
                <p14:nvPr/>
              </p14:nvContentPartPr>
              <p14:xfrm>
                <a:off x="496797" y="4288769"/>
                <a:ext cx="52920" cy="12960"/>
              </p14:xfrm>
            </p:contentPart>
          </mc:Choice>
          <mc:Fallback xmlns="">
            <p:pic>
              <p:nvPicPr>
                <p:cNvPr id="815" name="Ink 814">
                  <a:extLst>
                    <a:ext uri="{FF2B5EF4-FFF2-40B4-BE49-F238E27FC236}">
                      <a16:creationId xmlns:a16="http://schemas.microsoft.com/office/drawing/2014/main" id="{B32A48B1-F037-4A52-886F-D13C89D091F7}"/>
                    </a:ext>
                  </a:extLst>
                </p:cNvPr>
                <p:cNvPicPr/>
                <p:nvPr/>
              </p:nvPicPr>
              <p:blipFill>
                <a:blip r:embed="rId1631"/>
                <a:stretch>
                  <a:fillRect/>
                </a:stretch>
              </p:blipFill>
              <p:spPr>
                <a:xfrm>
                  <a:off x="478797" y="4270769"/>
                  <a:ext cx="885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2">
              <p14:nvContentPartPr>
                <p14:cNvPr id="816" name="Ink 815">
                  <a:extLst>
                    <a:ext uri="{FF2B5EF4-FFF2-40B4-BE49-F238E27FC236}">
                      <a16:creationId xmlns:a16="http://schemas.microsoft.com/office/drawing/2014/main" id="{CA5B9785-8E08-463C-A24D-D0726DEDB4B4}"/>
                    </a:ext>
                  </a:extLst>
                </p14:cNvPr>
                <p14:cNvContentPartPr/>
                <p14:nvPr/>
              </p14:nvContentPartPr>
              <p14:xfrm>
                <a:off x="484917" y="4209569"/>
                <a:ext cx="82080" cy="18360"/>
              </p14:xfrm>
            </p:contentPart>
          </mc:Choice>
          <mc:Fallback xmlns="">
            <p:pic>
              <p:nvPicPr>
                <p:cNvPr id="816" name="Ink 815">
                  <a:extLst>
                    <a:ext uri="{FF2B5EF4-FFF2-40B4-BE49-F238E27FC236}">
                      <a16:creationId xmlns:a16="http://schemas.microsoft.com/office/drawing/2014/main" id="{CA5B9785-8E08-463C-A24D-D0726DEDB4B4}"/>
                    </a:ext>
                  </a:extLst>
                </p:cNvPr>
                <p:cNvPicPr/>
                <p:nvPr/>
              </p:nvPicPr>
              <p:blipFill>
                <a:blip r:embed="rId1633"/>
                <a:stretch>
                  <a:fillRect/>
                </a:stretch>
              </p:blipFill>
              <p:spPr>
                <a:xfrm>
                  <a:off x="467277" y="4191929"/>
                  <a:ext cx="1177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4">
              <p14:nvContentPartPr>
                <p14:cNvPr id="817" name="Ink 816">
                  <a:extLst>
                    <a:ext uri="{FF2B5EF4-FFF2-40B4-BE49-F238E27FC236}">
                      <a16:creationId xmlns:a16="http://schemas.microsoft.com/office/drawing/2014/main" id="{83F48915-6F6B-4617-9731-2DCF378E39BB}"/>
                    </a:ext>
                  </a:extLst>
                </p14:cNvPr>
                <p14:cNvContentPartPr/>
                <p14:nvPr/>
              </p14:nvContentPartPr>
              <p14:xfrm>
                <a:off x="641877" y="4208849"/>
                <a:ext cx="34560" cy="149040"/>
              </p14:xfrm>
            </p:contentPart>
          </mc:Choice>
          <mc:Fallback xmlns="">
            <p:pic>
              <p:nvPicPr>
                <p:cNvPr id="817" name="Ink 816">
                  <a:extLst>
                    <a:ext uri="{FF2B5EF4-FFF2-40B4-BE49-F238E27FC236}">
                      <a16:creationId xmlns:a16="http://schemas.microsoft.com/office/drawing/2014/main" id="{83F48915-6F6B-4617-9731-2DCF378E39BB}"/>
                    </a:ext>
                  </a:extLst>
                </p:cNvPr>
                <p:cNvPicPr/>
                <p:nvPr/>
              </p:nvPicPr>
              <p:blipFill>
                <a:blip r:embed="rId1635"/>
                <a:stretch>
                  <a:fillRect/>
                </a:stretch>
              </p:blipFill>
              <p:spPr>
                <a:xfrm>
                  <a:off x="624237" y="4190849"/>
                  <a:ext cx="702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6">
              <p14:nvContentPartPr>
                <p14:cNvPr id="818" name="Ink 817">
                  <a:extLst>
                    <a:ext uri="{FF2B5EF4-FFF2-40B4-BE49-F238E27FC236}">
                      <a16:creationId xmlns:a16="http://schemas.microsoft.com/office/drawing/2014/main" id="{7A331D4A-D94F-4774-945F-34DC38A81823}"/>
                    </a:ext>
                  </a:extLst>
                </p14:cNvPr>
                <p14:cNvContentPartPr/>
                <p14:nvPr/>
              </p14:nvContentPartPr>
              <p14:xfrm>
                <a:off x="630357" y="4337369"/>
                <a:ext cx="75600" cy="32760"/>
              </p14:xfrm>
            </p:contentPart>
          </mc:Choice>
          <mc:Fallback xmlns="">
            <p:pic>
              <p:nvPicPr>
                <p:cNvPr id="818" name="Ink 817">
                  <a:extLst>
                    <a:ext uri="{FF2B5EF4-FFF2-40B4-BE49-F238E27FC236}">
                      <a16:creationId xmlns:a16="http://schemas.microsoft.com/office/drawing/2014/main" id="{7A331D4A-D94F-4774-945F-34DC38A81823}"/>
                    </a:ext>
                  </a:extLst>
                </p:cNvPr>
                <p:cNvPicPr/>
                <p:nvPr/>
              </p:nvPicPr>
              <p:blipFill>
                <a:blip r:embed="rId1637"/>
                <a:stretch>
                  <a:fillRect/>
                </a:stretch>
              </p:blipFill>
              <p:spPr>
                <a:xfrm>
                  <a:off x="612357" y="4319729"/>
                  <a:ext cx="11124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8">
              <p14:nvContentPartPr>
                <p14:cNvPr id="819" name="Ink 818">
                  <a:extLst>
                    <a:ext uri="{FF2B5EF4-FFF2-40B4-BE49-F238E27FC236}">
                      <a16:creationId xmlns:a16="http://schemas.microsoft.com/office/drawing/2014/main" id="{A42AA7AB-DECB-4FB8-84BE-68445602AB6C}"/>
                    </a:ext>
                  </a:extLst>
                </p14:cNvPr>
                <p14:cNvContentPartPr/>
                <p14:nvPr/>
              </p14:nvContentPartPr>
              <p14:xfrm>
                <a:off x="577437" y="4158089"/>
                <a:ext cx="89280" cy="26280"/>
              </p14:xfrm>
            </p:contentPart>
          </mc:Choice>
          <mc:Fallback xmlns="">
            <p:pic>
              <p:nvPicPr>
                <p:cNvPr id="819" name="Ink 818">
                  <a:extLst>
                    <a:ext uri="{FF2B5EF4-FFF2-40B4-BE49-F238E27FC236}">
                      <a16:creationId xmlns:a16="http://schemas.microsoft.com/office/drawing/2014/main" id="{A42AA7AB-DECB-4FB8-84BE-68445602AB6C}"/>
                    </a:ext>
                  </a:extLst>
                </p:cNvPr>
                <p:cNvPicPr/>
                <p:nvPr/>
              </p:nvPicPr>
              <p:blipFill>
                <a:blip r:embed="rId1639"/>
                <a:stretch>
                  <a:fillRect/>
                </a:stretch>
              </p:blipFill>
              <p:spPr>
                <a:xfrm>
                  <a:off x="559437" y="4140449"/>
                  <a:ext cx="1249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0">
              <p14:nvContentPartPr>
                <p14:cNvPr id="820" name="Ink 819">
                  <a:extLst>
                    <a:ext uri="{FF2B5EF4-FFF2-40B4-BE49-F238E27FC236}">
                      <a16:creationId xmlns:a16="http://schemas.microsoft.com/office/drawing/2014/main" id="{B28B83E1-BF47-44B5-8DA1-3B68F8CF0E32}"/>
                    </a:ext>
                  </a:extLst>
                </p14:cNvPr>
                <p14:cNvContentPartPr/>
                <p14:nvPr/>
              </p14:nvContentPartPr>
              <p14:xfrm>
                <a:off x="759597" y="4276169"/>
                <a:ext cx="10800" cy="107640"/>
              </p14:xfrm>
            </p:contentPart>
          </mc:Choice>
          <mc:Fallback xmlns="">
            <p:pic>
              <p:nvPicPr>
                <p:cNvPr id="820" name="Ink 819">
                  <a:extLst>
                    <a:ext uri="{FF2B5EF4-FFF2-40B4-BE49-F238E27FC236}">
                      <a16:creationId xmlns:a16="http://schemas.microsoft.com/office/drawing/2014/main" id="{B28B83E1-BF47-44B5-8DA1-3B68F8CF0E32}"/>
                    </a:ext>
                  </a:extLst>
                </p:cNvPr>
                <p:cNvPicPr/>
                <p:nvPr/>
              </p:nvPicPr>
              <p:blipFill>
                <a:blip r:embed="rId1641"/>
                <a:stretch>
                  <a:fillRect/>
                </a:stretch>
              </p:blipFill>
              <p:spPr>
                <a:xfrm>
                  <a:off x="741597" y="4258169"/>
                  <a:ext cx="4644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2">
              <p14:nvContentPartPr>
                <p14:cNvPr id="821" name="Ink 820">
                  <a:extLst>
                    <a:ext uri="{FF2B5EF4-FFF2-40B4-BE49-F238E27FC236}">
                      <a16:creationId xmlns:a16="http://schemas.microsoft.com/office/drawing/2014/main" id="{B1AB9432-C0C9-434D-A0DF-5D4264A18EB9}"/>
                    </a:ext>
                  </a:extLst>
                </p14:cNvPr>
                <p14:cNvContentPartPr/>
                <p14:nvPr/>
              </p14:nvContentPartPr>
              <p14:xfrm>
                <a:off x="802797" y="4257449"/>
                <a:ext cx="11160" cy="106200"/>
              </p14:xfrm>
            </p:contentPart>
          </mc:Choice>
          <mc:Fallback xmlns="">
            <p:pic>
              <p:nvPicPr>
                <p:cNvPr id="821" name="Ink 820">
                  <a:extLst>
                    <a:ext uri="{FF2B5EF4-FFF2-40B4-BE49-F238E27FC236}">
                      <a16:creationId xmlns:a16="http://schemas.microsoft.com/office/drawing/2014/main" id="{B1AB9432-C0C9-434D-A0DF-5D4264A18EB9}"/>
                    </a:ext>
                  </a:extLst>
                </p:cNvPr>
                <p:cNvPicPr/>
                <p:nvPr/>
              </p:nvPicPr>
              <p:blipFill>
                <a:blip r:embed="rId1643"/>
                <a:stretch>
                  <a:fillRect/>
                </a:stretch>
              </p:blipFill>
              <p:spPr>
                <a:xfrm>
                  <a:off x="785157" y="4239449"/>
                  <a:ext cx="468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4">
              <p14:nvContentPartPr>
                <p14:cNvPr id="822" name="Ink 821">
                  <a:extLst>
                    <a:ext uri="{FF2B5EF4-FFF2-40B4-BE49-F238E27FC236}">
                      <a16:creationId xmlns:a16="http://schemas.microsoft.com/office/drawing/2014/main" id="{FECD9E78-8722-4282-8C93-AC0DA83FF205}"/>
                    </a:ext>
                  </a:extLst>
                </p14:cNvPr>
                <p14:cNvContentPartPr/>
                <p14:nvPr/>
              </p14:nvContentPartPr>
              <p14:xfrm>
                <a:off x="833757" y="4275449"/>
                <a:ext cx="9720" cy="86040"/>
              </p14:xfrm>
            </p:contentPart>
          </mc:Choice>
          <mc:Fallback xmlns="">
            <p:pic>
              <p:nvPicPr>
                <p:cNvPr id="822" name="Ink 821">
                  <a:extLst>
                    <a:ext uri="{FF2B5EF4-FFF2-40B4-BE49-F238E27FC236}">
                      <a16:creationId xmlns:a16="http://schemas.microsoft.com/office/drawing/2014/main" id="{FECD9E78-8722-4282-8C93-AC0DA83FF205}"/>
                    </a:ext>
                  </a:extLst>
                </p:cNvPr>
                <p:cNvPicPr/>
                <p:nvPr/>
              </p:nvPicPr>
              <p:blipFill>
                <a:blip r:embed="rId1645"/>
                <a:stretch>
                  <a:fillRect/>
                </a:stretch>
              </p:blipFill>
              <p:spPr>
                <a:xfrm>
                  <a:off x="815757" y="4257449"/>
                  <a:ext cx="4536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6">
              <p14:nvContentPartPr>
                <p14:cNvPr id="823" name="Ink 822">
                  <a:extLst>
                    <a:ext uri="{FF2B5EF4-FFF2-40B4-BE49-F238E27FC236}">
                      <a16:creationId xmlns:a16="http://schemas.microsoft.com/office/drawing/2014/main" id="{1F02F3C1-2DA6-4C64-8832-100A31DD5275}"/>
                    </a:ext>
                  </a:extLst>
                </p14:cNvPr>
                <p14:cNvContentPartPr/>
                <p14:nvPr/>
              </p14:nvContentPartPr>
              <p14:xfrm>
                <a:off x="777597" y="4418369"/>
                <a:ext cx="70200" cy="21240"/>
              </p14:xfrm>
            </p:contentPart>
          </mc:Choice>
          <mc:Fallback xmlns="">
            <p:pic>
              <p:nvPicPr>
                <p:cNvPr id="823" name="Ink 822">
                  <a:extLst>
                    <a:ext uri="{FF2B5EF4-FFF2-40B4-BE49-F238E27FC236}">
                      <a16:creationId xmlns:a16="http://schemas.microsoft.com/office/drawing/2014/main" id="{1F02F3C1-2DA6-4C64-8832-100A31DD5275}"/>
                    </a:ext>
                  </a:extLst>
                </p:cNvPr>
                <p:cNvPicPr/>
                <p:nvPr/>
              </p:nvPicPr>
              <p:blipFill>
                <a:blip r:embed="rId1647"/>
                <a:stretch>
                  <a:fillRect/>
                </a:stretch>
              </p:blipFill>
              <p:spPr>
                <a:xfrm>
                  <a:off x="759597" y="4400729"/>
                  <a:ext cx="1058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8">
              <p14:nvContentPartPr>
                <p14:cNvPr id="824" name="Ink 823">
                  <a:extLst>
                    <a:ext uri="{FF2B5EF4-FFF2-40B4-BE49-F238E27FC236}">
                      <a16:creationId xmlns:a16="http://schemas.microsoft.com/office/drawing/2014/main" id="{5C0DBA3E-A985-4296-AAE0-58FB7D605D23}"/>
                    </a:ext>
                  </a:extLst>
                </p14:cNvPr>
                <p14:cNvContentPartPr/>
                <p14:nvPr/>
              </p14:nvContentPartPr>
              <p14:xfrm>
                <a:off x="741597" y="4190489"/>
                <a:ext cx="100080" cy="47880"/>
              </p14:xfrm>
            </p:contentPart>
          </mc:Choice>
          <mc:Fallback xmlns="">
            <p:pic>
              <p:nvPicPr>
                <p:cNvPr id="824" name="Ink 823">
                  <a:extLst>
                    <a:ext uri="{FF2B5EF4-FFF2-40B4-BE49-F238E27FC236}">
                      <a16:creationId xmlns:a16="http://schemas.microsoft.com/office/drawing/2014/main" id="{5C0DBA3E-A985-4296-AAE0-58FB7D605D23}"/>
                    </a:ext>
                  </a:extLst>
                </p:cNvPr>
                <p:cNvPicPr/>
                <p:nvPr/>
              </p:nvPicPr>
              <p:blipFill>
                <a:blip r:embed="rId1649"/>
                <a:stretch>
                  <a:fillRect/>
                </a:stretch>
              </p:blipFill>
              <p:spPr>
                <a:xfrm>
                  <a:off x="723597" y="4172849"/>
                  <a:ext cx="13572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7" name="Group 826">
            <a:extLst>
              <a:ext uri="{FF2B5EF4-FFF2-40B4-BE49-F238E27FC236}">
                <a16:creationId xmlns:a16="http://schemas.microsoft.com/office/drawing/2014/main" id="{F8ADDBF0-829D-4BC2-937E-D8863D2EAC92}"/>
              </a:ext>
            </a:extLst>
          </p:cNvPr>
          <p:cNvGrpSpPr/>
          <p:nvPr/>
        </p:nvGrpSpPr>
        <p:grpSpPr>
          <a:xfrm>
            <a:off x="2824557" y="2214809"/>
            <a:ext cx="203040" cy="410400"/>
            <a:chOff x="2824557" y="2214809"/>
            <a:chExt cx="203040" cy="41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5FF57C4C-A4CB-4627-8364-54C34163DE04}"/>
                    </a:ext>
                  </a:extLst>
                </p14:cNvPr>
                <p14:cNvContentPartPr/>
                <p14:nvPr/>
              </p14:nvContentPartPr>
              <p14:xfrm>
                <a:off x="2824557" y="2214809"/>
                <a:ext cx="123120" cy="2818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5FF57C4C-A4CB-4627-8364-54C34163DE04}"/>
                    </a:ext>
                  </a:extLst>
                </p:cNvPr>
                <p:cNvPicPr/>
                <p:nvPr/>
              </p:nvPicPr>
              <p:blipFill>
                <a:blip r:embed="rId1651"/>
                <a:stretch>
                  <a:fillRect/>
                </a:stretch>
              </p:blipFill>
              <p:spPr>
                <a:xfrm>
                  <a:off x="2806917" y="2196809"/>
                  <a:ext cx="1587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80C7230-03BD-4BCA-9479-DA8A11AF4E0F}"/>
                    </a:ext>
                  </a:extLst>
                </p14:cNvPr>
                <p14:cNvContentPartPr/>
                <p14:nvPr/>
              </p14:nvContentPartPr>
              <p14:xfrm>
                <a:off x="2892237" y="2432609"/>
                <a:ext cx="67320" cy="932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80C7230-03BD-4BCA-9479-DA8A11AF4E0F}"/>
                    </a:ext>
                  </a:extLst>
                </p:cNvPr>
                <p:cNvPicPr/>
                <p:nvPr/>
              </p:nvPicPr>
              <p:blipFill>
                <a:blip r:embed="rId1653"/>
                <a:stretch>
                  <a:fillRect/>
                </a:stretch>
              </p:blipFill>
              <p:spPr>
                <a:xfrm>
                  <a:off x="2874237" y="2414969"/>
                  <a:ext cx="1029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4">
              <p14:nvContentPartPr>
                <p14:cNvPr id="826" name="Ink 825">
                  <a:extLst>
                    <a:ext uri="{FF2B5EF4-FFF2-40B4-BE49-F238E27FC236}">
                      <a16:creationId xmlns:a16="http://schemas.microsoft.com/office/drawing/2014/main" id="{B9ACE7F4-5BFF-4939-8C90-2365B0A9ACDB}"/>
                    </a:ext>
                  </a:extLst>
                </p14:cNvPr>
                <p14:cNvContentPartPr/>
                <p14:nvPr/>
              </p14:nvContentPartPr>
              <p14:xfrm>
                <a:off x="2949837" y="2508569"/>
                <a:ext cx="77760" cy="116640"/>
              </p14:xfrm>
            </p:contentPart>
          </mc:Choice>
          <mc:Fallback xmlns="">
            <p:pic>
              <p:nvPicPr>
                <p:cNvPr id="826" name="Ink 825">
                  <a:extLst>
                    <a:ext uri="{FF2B5EF4-FFF2-40B4-BE49-F238E27FC236}">
                      <a16:creationId xmlns:a16="http://schemas.microsoft.com/office/drawing/2014/main" id="{B9ACE7F4-5BFF-4939-8C90-2365B0A9ACDB}"/>
                    </a:ext>
                  </a:extLst>
                </p:cNvPr>
                <p:cNvPicPr/>
                <p:nvPr/>
              </p:nvPicPr>
              <p:blipFill>
                <a:blip r:embed="rId1655"/>
                <a:stretch>
                  <a:fillRect/>
                </a:stretch>
              </p:blipFill>
              <p:spPr>
                <a:xfrm>
                  <a:off x="2931837" y="2490569"/>
                  <a:ext cx="113400" cy="15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8" name="Group 837">
            <a:extLst>
              <a:ext uri="{FF2B5EF4-FFF2-40B4-BE49-F238E27FC236}">
                <a16:creationId xmlns:a16="http://schemas.microsoft.com/office/drawing/2014/main" id="{2E65685A-56ED-4D3C-87B6-38E71F7FEC78}"/>
              </a:ext>
            </a:extLst>
          </p:cNvPr>
          <p:cNvGrpSpPr/>
          <p:nvPr/>
        </p:nvGrpSpPr>
        <p:grpSpPr>
          <a:xfrm>
            <a:off x="3481197" y="2792969"/>
            <a:ext cx="544680" cy="408960"/>
            <a:chOff x="3481197" y="2792969"/>
            <a:chExt cx="544680" cy="40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6">
              <p14:nvContentPartPr>
                <p14:cNvPr id="828" name="Ink 827">
                  <a:extLst>
                    <a:ext uri="{FF2B5EF4-FFF2-40B4-BE49-F238E27FC236}">
                      <a16:creationId xmlns:a16="http://schemas.microsoft.com/office/drawing/2014/main" id="{E9CD7AC3-08C9-4072-BD59-801325B9439B}"/>
                    </a:ext>
                  </a:extLst>
                </p14:cNvPr>
                <p14:cNvContentPartPr/>
                <p14:nvPr/>
              </p14:nvContentPartPr>
              <p14:xfrm>
                <a:off x="3601437" y="2963249"/>
                <a:ext cx="17280" cy="3240"/>
              </p14:xfrm>
            </p:contentPart>
          </mc:Choice>
          <mc:Fallback xmlns="">
            <p:pic>
              <p:nvPicPr>
                <p:cNvPr id="828" name="Ink 827">
                  <a:extLst>
                    <a:ext uri="{FF2B5EF4-FFF2-40B4-BE49-F238E27FC236}">
                      <a16:creationId xmlns:a16="http://schemas.microsoft.com/office/drawing/2014/main" id="{E9CD7AC3-08C9-4072-BD59-801325B9439B}"/>
                    </a:ext>
                  </a:extLst>
                </p:cNvPr>
                <p:cNvPicPr/>
                <p:nvPr/>
              </p:nvPicPr>
              <p:blipFill>
                <a:blip r:embed="rId1657"/>
                <a:stretch>
                  <a:fillRect/>
                </a:stretch>
              </p:blipFill>
              <p:spPr>
                <a:xfrm>
                  <a:off x="3583437" y="2945609"/>
                  <a:ext cx="529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8">
              <p14:nvContentPartPr>
                <p14:cNvPr id="829" name="Ink 828">
                  <a:extLst>
                    <a:ext uri="{FF2B5EF4-FFF2-40B4-BE49-F238E27FC236}">
                      <a16:creationId xmlns:a16="http://schemas.microsoft.com/office/drawing/2014/main" id="{8A331D4D-6067-4232-8B34-58BA4475D7C6}"/>
                    </a:ext>
                  </a:extLst>
                </p14:cNvPr>
                <p14:cNvContentPartPr/>
                <p14:nvPr/>
              </p14:nvContentPartPr>
              <p14:xfrm>
                <a:off x="3536637" y="2835809"/>
                <a:ext cx="35280" cy="330120"/>
              </p14:xfrm>
            </p:contentPart>
          </mc:Choice>
          <mc:Fallback xmlns="">
            <p:pic>
              <p:nvPicPr>
                <p:cNvPr id="829" name="Ink 828">
                  <a:extLst>
                    <a:ext uri="{FF2B5EF4-FFF2-40B4-BE49-F238E27FC236}">
                      <a16:creationId xmlns:a16="http://schemas.microsoft.com/office/drawing/2014/main" id="{8A331D4D-6067-4232-8B34-58BA4475D7C6}"/>
                    </a:ext>
                  </a:extLst>
                </p:cNvPr>
                <p:cNvPicPr/>
                <p:nvPr/>
              </p:nvPicPr>
              <p:blipFill>
                <a:blip r:embed="rId1659"/>
                <a:stretch>
                  <a:fillRect/>
                </a:stretch>
              </p:blipFill>
              <p:spPr>
                <a:xfrm>
                  <a:off x="3518997" y="2817809"/>
                  <a:ext cx="7092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0">
              <p14:nvContentPartPr>
                <p14:cNvPr id="830" name="Ink 829">
                  <a:extLst>
                    <a:ext uri="{FF2B5EF4-FFF2-40B4-BE49-F238E27FC236}">
                      <a16:creationId xmlns:a16="http://schemas.microsoft.com/office/drawing/2014/main" id="{90D53AAF-4A0F-4F97-9CD5-DBD6CE57051D}"/>
                    </a:ext>
                  </a:extLst>
                </p14:cNvPr>
                <p14:cNvContentPartPr/>
                <p14:nvPr/>
              </p14:nvContentPartPr>
              <p14:xfrm>
                <a:off x="3481197" y="2792969"/>
                <a:ext cx="135360" cy="174600"/>
              </p14:xfrm>
            </p:contentPart>
          </mc:Choice>
          <mc:Fallback xmlns="">
            <p:pic>
              <p:nvPicPr>
                <p:cNvPr id="830" name="Ink 829">
                  <a:extLst>
                    <a:ext uri="{FF2B5EF4-FFF2-40B4-BE49-F238E27FC236}">
                      <a16:creationId xmlns:a16="http://schemas.microsoft.com/office/drawing/2014/main" id="{90D53AAF-4A0F-4F97-9CD5-DBD6CE57051D}"/>
                    </a:ext>
                  </a:extLst>
                </p:cNvPr>
                <p:cNvPicPr/>
                <p:nvPr/>
              </p:nvPicPr>
              <p:blipFill>
                <a:blip r:embed="rId1661"/>
                <a:stretch>
                  <a:fillRect/>
                </a:stretch>
              </p:blipFill>
              <p:spPr>
                <a:xfrm>
                  <a:off x="3463557" y="2774969"/>
                  <a:ext cx="1710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2">
              <p14:nvContentPartPr>
                <p14:cNvPr id="831" name="Ink 830">
                  <a:extLst>
                    <a:ext uri="{FF2B5EF4-FFF2-40B4-BE49-F238E27FC236}">
                      <a16:creationId xmlns:a16="http://schemas.microsoft.com/office/drawing/2014/main" id="{BF18E16B-0385-471B-87A3-B408E7C6BD69}"/>
                    </a:ext>
                  </a:extLst>
                </p14:cNvPr>
                <p14:cNvContentPartPr/>
                <p14:nvPr/>
              </p14:nvContentPartPr>
              <p14:xfrm>
                <a:off x="3744357" y="2996729"/>
                <a:ext cx="54720" cy="122400"/>
              </p14:xfrm>
            </p:contentPart>
          </mc:Choice>
          <mc:Fallback xmlns="">
            <p:pic>
              <p:nvPicPr>
                <p:cNvPr id="831" name="Ink 830">
                  <a:extLst>
                    <a:ext uri="{FF2B5EF4-FFF2-40B4-BE49-F238E27FC236}">
                      <a16:creationId xmlns:a16="http://schemas.microsoft.com/office/drawing/2014/main" id="{BF18E16B-0385-471B-87A3-B408E7C6BD69}"/>
                    </a:ext>
                  </a:extLst>
                </p:cNvPr>
                <p:cNvPicPr/>
                <p:nvPr/>
              </p:nvPicPr>
              <p:blipFill>
                <a:blip r:embed="rId1663"/>
                <a:stretch>
                  <a:fillRect/>
                </a:stretch>
              </p:blipFill>
              <p:spPr>
                <a:xfrm>
                  <a:off x="3726717" y="2978729"/>
                  <a:ext cx="903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4">
              <p14:nvContentPartPr>
                <p14:cNvPr id="832" name="Ink 831">
                  <a:extLst>
                    <a:ext uri="{FF2B5EF4-FFF2-40B4-BE49-F238E27FC236}">
                      <a16:creationId xmlns:a16="http://schemas.microsoft.com/office/drawing/2014/main" id="{BD0BEF68-C95F-4F92-A2AF-0E77A269C7B7}"/>
                    </a:ext>
                  </a:extLst>
                </p14:cNvPr>
                <p14:cNvContentPartPr/>
                <p14:nvPr/>
              </p14:nvContentPartPr>
              <p14:xfrm>
                <a:off x="3718077" y="3077729"/>
                <a:ext cx="110520" cy="43200"/>
              </p14:xfrm>
            </p:contentPart>
          </mc:Choice>
          <mc:Fallback xmlns="">
            <p:pic>
              <p:nvPicPr>
                <p:cNvPr id="832" name="Ink 831">
                  <a:extLst>
                    <a:ext uri="{FF2B5EF4-FFF2-40B4-BE49-F238E27FC236}">
                      <a16:creationId xmlns:a16="http://schemas.microsoft.com/office/drawing/2014/main" id="{BD0BEF68-C95F-4F92-A2AF-0E77A269C7B7}"/>
                    </a:ext>
                  </a:extLst>
                </p:cNvPr>
                <p:cNvPicPr/>
                <p:nvPr/>
              </p:nvPicPr>
              <p:blipFill>
                <a:blip r:embed="rId1665"/>
                <a:stretch>
                  <a:fillRect/>
                </a:stretch>
              </p:blipFill>
              <p:spPr>
                <a:xfrm>
                  <a:off x="3700077" y="3060089"/>
                  <a:ext cx="14616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6">
              <p14:nvContentPartPr>
                <p14:cNvPr id="833" name="Ink 832">
                  <a:extLst>
                    <a:ext uri="{FF2B5EF4-FFF2-40B4-BE49-F238E27FC236}">
                      <a16:creationId xmlns:a16="http://schemas.microsoft.com/office/drawing/2014/main" id="{0FF132F7-06FB-4FB0-8D63-E29F11C2664B}"/>
                    </a:ext>
                  </a:extLst>
                </p14:cNvPr>
                <p14:cNvContentPartPr/>
                <p14:nvPr/>
              </p14:nvContentPartPr>
              <p14:xfrm>
                <a:off x="3707277" y="2932649"/>
                <a:ext cx="156240" cy="34560"/>
              </p14:xfrm>
            </p:contentPart>
          </mc:Choice>
          <mc:Fallback xmlns="">
            <p:pic>
              <p:nvPicPr>
                <p:cNvPr id="833" name="Ink 832">
                  <a:extLst>
                    <a:ext uri="{FF2B5EF4-FFF2-40B4-BE49-F238E27FC236}">
                      <a16:creationId xmlns:a16="http://schemas.microsoft.com/office/drawing/2014/main" id="{0FF132F7-06FB-4FB0-8D63-E29F11C2664B}"/>
                    </a:ext>
                  </a:extLst>
                </p:cNvPr>
                <p:cNvPicPr/>
                <p:nvPr/>
              </p:nvPicPr>
              <p:blipFill>
                <a:blip r:embed="rId1667"/>
                <a:stretch>
                  <a:fillRect/>
                </a:stretch>
              </p:blipFill>
              <p:spPr>
                <a:xfrm>
                  <a:off x="3689637" y="2915009"/>
                  <a:ext cx="1918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8">
              <p14:nvContentPartPr>
                <p14:cNvPr id="834" name="Ink 833">
                  <a:extLst>
                    <a:ext uri="{FF2B5EF4-FFF2-40B4-BE49-F238E27FC236}">
                      <a16:creationId xmlns:a16="http://schemas.microsoft.com/office/drawing/2014/main" id="{EAF2823E-D070-4EEB-87E5-351B9250B7CC}"/>
                    </a:ext>
                  </a:extLst>
                </p14:cNvPr>
                <p14:cNvContentPartPr/>
                <p14:nvPr/>
              </p14:nvContentPartPr>
              <p14:xfrm>
                <a:off x="3901677" y="3064409"/>
                <a:ext cx="8280" cy="81360"/>
              </p14:xfrm>
            </p:contentPart>
          </mc:Choice>
          <mc:Fallback xmlns="">
            <p:pic>
              <p:nvPicPr>
                <p:cNvPr id="834" name="Ink 833">
                  <a:extLst>
                    <a:ext uri="{FF2B5EF4-FFF2-40B4-BE49-F238E27FC236}">
                      <a16:creationId xmlns:a16="http://schemas.microsoft.com/office/drawing/2014/main" id="{EAF2823E-D070-4EEB-87E5-351B9250B7CC}"/>
                    </a:ext>
                  </a:extLst>
                </p:cNvPr>
                <p:cNvPicPr/>
                <p:nvPr/>
              </p:nvPicPr>
              <p:blipFill>
                <a:blip r:embed="rId1669"/>
                <a:stretch>
                  <a:fillRect/>
                </a:stretch>
              </p:blipFill>
              <p:spPr>
                <a:xfrm>
                  <a:off x="3883677" y="3046409"/>
                  <a:ext cx="439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0">
              <p14:nvContentPartPr>
                <p14:cNvPr id="835" name="Ink 834">
                  <a:extLst>
                    <a:ext uri="{FF2B5EF4-FFF2-40B4-BE49-F238E27FC236}">
                      <a16:creationId xmlns:a16="http://schemas.microsoft.com/office/drawing/2014/main" id="{067E077E-C5CA-4C65-9F33-C81E2C497587}"/>
                    </a:ext>
                  </a:extLst>
                </p14:cNvPr>
                <p14:cNvContentPartPr/>
                <p14:nvPr/>
              </p14:nvContentPartPr>
              <p14:xfrm>
                <a:off x="3936957" y="3068729"/>
                <a:ext cx="9000" cy="71280"/>
              </p14:xfrm>
            </p:contentPart>
          </mc:Choice>
          <mc:Fallback xmlns="">
            <p:pic>
              <p:nvPicPr>
                <p:cNvPr id="835" name="Ink 834">
                  <a:extLst>
                    <a:ext uri="{FF2B5EF4-FFF2-40B4-BE49-F238E27FC236}">
                      <a16:creationId xmlns:a16="http://schemas.microsoft.com/office/drawing/2014/main" id="{067E077E-C5CA-4C65-9F33-C81E2C497587}"/>
                    </a:ext>
                  </a:extLst>
                </p:cNvPr>
                <p:cNvPicPr/>
                <p:nvPr/>
              </p:nvPicPr>
              <p:blipFill>
                <a:blip r:embed="rId1671"/>
                <a:stretch>
                  <a:fillRect/>
                </a:stretch>
              </p:blipFill>
              <p:spPr>
                <a:xfrm>
                  <a:off x="3919317" y="3051089"/>
                  <a:ext cx="4464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2">
              <p14:nvContentPartPr>
                <p14:cNvPr id="836" name="Ink 835">
                  <a:extLst>
                    <a:ext uri="{FF2B5EF4-FFF2-40B4-BE49-F238E27FC236}">
                      <a16:creationId xmlns:a16="http://schemas.microsoft.com/office/drawing/2014/main" id="{E66C963B-EC5A-45BF-8229-97CFB6EE42BC}"/>
                    </a:ext>
                  </a:extLst>
                </p14:cNvPr>
                <p14:cNvContentPartPr/>
                <p14:nvPr/>
              </p14:nvContentPartPr>
              <p14:xfrm>
                <a:off x="3909597" y="3179609"/>
                <a:ext cx="116280" cy="22320"/>
              </p14:xfrm>
            </p:contentPart>
          </mc:Choice>
          <mc:Fallback xmlns="">
            <p:pic>
              <p:nvPicPr>
                <p:cNvPr id="836" name="Ink 835">
                  <a:extLst>
                    <a:ext uri="{FF2B5EF4-FFF2-40B4-BE49-F238E27FC236}">
                      <a16:creationId xmlns:a16="http://schemas.microsoft.com/office/drawing/2014/main" id="{E66C963B-EC5A-45BF-8229-97CFB6EE42BC}"/>
                    </a:ext>
                  </a:extLst>
                </p:cNvPr>
                <p:cNvPicPr/>
                <p:nvPr/>
              </p:nvPicPr>
              <p:blipFill>
                <a:blip r:embed="rId1673"/>
                <a:stretch>
                  <a:fillRect/>
                </a:stretch>
              </p:blipFill>
              <p:spPr>
                <a:xfrm>
                  <a:off x="3891957" y="3161969"/>
                  <a:ext cx="1519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4">
              <p14:nvContentPartPr>
                <p14:cNvPr id="837" name="Ink 836">
                  <a:extLst>
                    <a:ext uri="{FF2B5EF4-FFF2-40B4-BE49-F238E27FC236}">
                      <a16:creationId xmlns:a16="http://schemas.microsoft.com/office/drawing/2014/main" id="{029B3009-1C9D-46AA-A6D5-13E290844710}"/>
                    </a:ext>
                  </a:extLst>
                </p14:cNvPr>
                <p14:cNvContentPartPr/>
                <p14:nvPr/>
              </p14:nvContentPartPr>
              <p14:xfrm>
                <a:off x="3870357" y="3033809"/>
                <a:ext cx="120960" cy="18720"/>
              </p14:xfrm>
            </p:contentPart>
          </mc:Choice>
          <mc:Fallback xmlns="">
            <p:pic>
              <p:nvPicPr>
                <p:cNvPr id="837" name="Ink 836">
                  <a:extLst>
                    <a:ext uri="{FF2B5EF4-FFF2-40B4-BE49-F238E27FC236}">
                      <a16:creationId xmlns:a16="http://schemas.microsoft.com/office/drawing/2014/main" id="{029B3009-1C9D-46AA-A6D5-13E290844710}"/>
                    </a:ext>
                  </a:extLst>
                </p:cNvPr>
                <p:cNvPicPr/>
                <p:nvPr/>
              </p:nvPicPr>
              <p:blipFill>
                <a:blip r:embed="rId1675"/>
                <a:stretch>
                  <a:fillRect/>
                </a:stretch>
              </p:blipFill>
              <p:spPr>
                <a:xfrm>
                  <a:off x="3852717" y="3015809"/>
                  <a:ext cx="15660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9" name="Group 848">
            <a:extLst>
              <a:ext uri="{FF2B5EF4-FFF2-40B4-BE49-F238E27FC236}">
                <a16:creationId xmlns:a16="http://schemas.microsoft.com/office/drawing/2014/main" id="{76FC6C37-11B1-43C5-BA70-6FB51E5201BF}"/>
              </a:ext>
            </a:extLst>
          </p:cNvPr>
          <p:cNvGrpSpPr/>
          <p:nvPr/>
        </p:nvGrpSpPr>
        <p:grpSpPr>
          <a:xfrm>
            <a:off x="2599917" y="2877569"/>
            <a:ext cx="291600" cy="462240"/>
            <a:chOff x="2599917" y="2877569"/>
            <a:chExt cx="291600" cy="46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6">
              <p14:nvContentPartPr>
                <p14:cNvPr id="839" name="Ink 838">
                  <a:extLst>
                    <a:ext uri="{FF2B5EF4-FFF2-40B4-BE49-F238E27FC236}">
                      <a16:creationId xmlns:a16="http://schemas.microsoft.com/office/drawing/2014/main" id="{5CF95E75-3068-43AF-A227-CF403FB8CB3D}"/>
                    </a:ext>
                  </a:extLst>
                </p14:cNvPr>
                <p14:cNvContentPartPr/>
                <p14:nvPr/>
              </p14:nvContentPartPr>
              <p14:xfrm>
                <a:off x="2845797" y="2877569"/>
                <a:ext cx="6120" cy="193680"/>
              </p14:xfrm>
            </p:contentPart>
          </mc:Choice>
          <mc:Fallback xmlns="">
            <p:pic>
              <p:nvPicPr>
                <p:cNvPr id="839" name="Ink 838">
                  <a:extLst>
                    <a:ext uri="{FF2B5EF4-FFF2-40B4-BE49-F238E27FC236}">
                      <a16:creationId xmlns:a16="http://schemas.microsoft.com/office/drawing/2014/main" id="{5CF95E75-3068-43AF-A227-CF403FB8CB3D}"/>
                    </a:ext>
                  </a:extLst>
                </p:cNvPr>
                <p:cNvPicPr/>
                <p:nvPr/>
              </p:nvPicPr>
              <p:blipFill>
                <a:blip r:embed="rId1677"/>
                <a:stretch>
                  <a:fillRect/>
                </a:stretch>
              </p:blipFill>
              <p:spPr>
                <a:xfrm>
                  <a:off x="2828157" y="2859569"/>
                  <a:ext cx="417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8">
              <p14:nvContentPartPr>
                <p14:cNvPr id="840" name="Ink 839">
                  <a:extLst>
                    <a:ext uri="{FF2B5EF4-FFF2-40B4-BE49-F238E27FC236}">
                      <a16:creationId xmlns:a16="http://schemas.microsoft.com/office/drawing/2014/main" id="{D32C2A41-7F23-4CB9-9772-F719329C89A8}"/>
                    </a:ext>
                  </a:extLst>
                </p14:cNvPr>
                <p14:cNvContentPartPr/>
                <p14:nvPr/>
              </p14:nvContentPartPr>
              <p14:xfrm>
                <a:off x="2815197" y="3110129"/>
                <a:ext cx="69120" cy="15480"/>
              </p14:xfrm>
            </p:contentPart>
          </mc:Choice>
          <mc:Fallback xmlns="">
            <p:pic>
              <p:nvPicPr>
                <p:cNvPr id="840" name="Ink 839">
                  <a:extLst>
                    <a:ext uri="{FF2B5EF4-FFF2-40B4-BE49-F238E27FC236}">
                      <a16:creationId xmlns:a16="http://schemas.microsoft.com/office/drawing/2014/main" id="{D32C2A41-7F23-4CB9-9772-F719329C89A8}"/>
                    </a:ext>
                  </a:extLst>
                </p:cNvPr>
                <p:cNvPicPr/>
                <p:nvPr/>
              </p:nvPicPr>
              <p:blipFill>
                <a:blip r:embed="rId1679"/>
                <a:stretch>
                  <a:fillRect/>
                </a:stretch>
              </p:blipFill>
              <p:spPr>
                <a:xfrm>
                  <a:off x="2797557" y="3092489"/>
                  <a:ext cx="1047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0">
              <p14:nvContentPartPr>
                <p14:cNvPr id="841" name="Ink 840">
                  <a:extLst>
                    <a:ext uri="{FF2B5EF4-FFF2-40B4-BE49-F238E27FC236}">
                      <a16:creationId xmlns:a16="http://schemas.microsoft.com/office/drawing/2014/main" id="{984D449E-7EF4-4096-95E2-9495F4E2C49C}"/>
                    </a:ext>
                  </a:extLst>
                </p14:cNvPr>
                <p14:cNvContentPartPr/>
                <p14:nvPr/>
              </p14:nvContentPartPr>
              <p14:xfrm>
                <a:off x="2785317" y="3028049"/>
                <a:ext cx="106200" cy="161640"/>
              </p14:xfrm>
            </p:contentPart>
          </mc:Choice>
          <mc:Fallback xmlns="">
            <p:pic>
              <p:nvPicPr>
                <p:cNvPr id="841" name="Ink 840">
                  <a:extLst>
                    <a:ext uri="{FF2B5EF4-FFF2-40B4-BE49-F238E27FC236}">
                      <a16:creationId xmlns:a16="http://schemas.microsoft.com/office/drawing/2014/main" id="{984D449E-7EF4-4096-95E2-9495F4E2C49C}"/>
                    </a:ext>
                  </a:extLst>
                </p:cNvPr>
                <p:cNvPicPr/>
                <p:nvPr/>
              </p:nvPicPr>
              <p:blipFill>
                <a:blip r:embed="rId1681"/>
                <a:stretch>
                  <a:fillRect/>
                </a:stretch>
              </p:blipFill>
              <p:spPr>
                <a:xfrm>
                  <a:off x="2767677" y="3010409"/>
                  <a:ext cx="1418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2">
              <p14:nvContentPartPr>
                <p14:cNvPr id="842" name="Ink 841">
                  <a:extLst>
                    <a:ext uri="{FF2B5EF4-FFF2-40B4-BE49-F238E27FC236}">
                      <a16:creationId xmlns:a16="http://schemas.microsoft.com/office/drawing/2014/main" id="{04F167E6-9D3D-4271-A309-41EFAF345976}"/>
                    </a:ext>
                  </a:extLst>
                </p14:cNvPr>
                <p14:cNvContentPartPr/>
                <p14:nvPr/>
              </p14:nvContentPartPr>
              <p14:xfrm>
                <a:off x="2638797" y="3120569"/>
                <a:ext cx="3960" cy="106200"/>
              </p14:xfrm>
            </p:contentPart>
          </mc:Choice>
          <mc:Fallback xmlns="">
            <p:pic>
              <p:nvPicPr>
                <p:cNvPr id="842" name="Ink 841">
                  <a:extLst>
                    <a:ext uri="{FF2B5EF4-FFF2-40B4-BE49-F238E27FC236}">
                      <a16:creationId xmlns:a16="http://schemas.microsoft.com/office/drawing/2014/main" id="{04F167E6-9D3D-4271-A309-41EFAF345976}"/>
                    </a:ext>
                  </a:extLst>
                </p:cNvPr>
                <p:cNvPicPr/>
                <p:nvPr/>
              </p:nvPicPr>
              <p:blipFill>
                <a:blip r:embed="rId1683"/>
                <a:stretch>
                  <a:fillRect/>
                </a:stretch>
              </p:blipFill>
              <p:spPr>
                <a:xfrm>
                  <a:off x="2621157" y="3102929"/>
                  <a:ext cx="396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4">
              <p14:nvContentPartPr>
                <p14:cNvPr id="843" name="Ink 842">
                  <a:extLst>
                    <a:ext uri="{FF2B5EF4-FFF2-40B4-BE49-F238E27FC236}">
                      <a16:creationId xmlns:a16="http://schemas.microsoft.com/office/drawing/2014/main" id="{FDAC0E34-2076-48AF-B420-AD862D0321AC}"/>
                    </a:ext>
                  </a:extLst>
                </p14:cNvPr>
                <p14:cNvContentPartPr/>
                <p14:nvPr/>
              </p14:nvContentPartPr>
              <p14:xfrm>
                <a:off x="2599917" y="3248369"/>
                <a:ext cx="92520" cy="38160"/>
              </p14:xfrm>
            </p:contentPart>
          </mc:Choice>
          <mc:Fallback xmlns="">
            <p:pic>
              <p:nvPicPr>
                <p:cNvPr id="843" name="Ink 842">
                  <a:extLst>
                    <a:ext uri="{FF2B5EF4-FFF2-40B4-BE49-F238E27FC236}">
                      <a16:creationId xmlns:a16="http://schemas.microsoft.com/office/drawing/2014/main" id="{FDAC0E34-2076-48AF-B420-AD862D0321AC}"/>
                    </a:ext>
                  </a:extLst>
                </p:cNvPr>
                <p:cNvPicPr/>
                <p:nvPr/>
              </p:nvPicPr>
              <p:blipFill>
                <a:blip r:embed="rId1685"/>
                <a:stretch>
                  <a:fillRect/>
                </a:stretch>
              </p:blipFill>
              <p:spPr>
                <a:xfrm>
                  <a:off x="2582277" y="3230729"/>
                  <a:ext cx="12816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6">
              <p14:nvContentPartPr>
                <p14:cNvPr id="844" name="Ink 843">
                  <a:extLst>
                    <a:ext uri="{FF2B5EF4-FFF2-40B4-BE49-F238E27FC236}">
                      <a16:creationId xmlns:a16="http://schemas.microsoft.com/office/drawing/2014/main" id="{021B0072-0D34-47F3-BAC1-17570160EC04}"/>
                    </a:ext>
                  </a:extLst>
                </p14:cNvPr>
                <p14:cNvContentPartPr/>
                <p14:nvPr/>
              </p14:nvContentPartPr>
              <p14:xfrm>
                <a:off x="2605317" y="3110129"/>
                <a:ext cx="70200" cy="40320"/>
              </p14:xfrm>
            </p:contentPart>
          </mc:Choice>
          <mc:Fallback xmlns="">
            <p:pic>
              <p:nvPicPr>
                <p:cNvPr id="844" name="Ink 843">
                  <a:extLst>
                    <a:ext uri="{FF2B5EF4-FFF2-40B4-BE49-F238E27FC236}">
                      <a16:creationId xmlns:a16="http://schemas.microsoft.com/office/drawing/2014/main" id="{021B0072-0D34-47F3-BAC1-17570160EC04}"/>
                    </a:ext>
                  </a:extLst>
                </p:cNvPr>
                <p:cNvPicPr/>
                <p:nvPr/>
              </p:nvPicPr>
              <p:blipFill>
                <a:blip r:embed="rId1687"/>
                <a:stretch>
                  <a:fillRect/>
                </a:stretch>
              </p:blipFill>
              <p:spPr>
                <a:xfrm>
                  <a:off x="2587677" y="3092489"/>
                  <a:ext cx="1058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8">
              <p14:nvContentPartPr>
                <p14:cNvPr id="845" name="Ink 844">
                  <a:extLst>
                    <a:ext uri="{FF2B5EF4-FFF2-40B4-BE49-F238E27FC236}">
                      <a16:creationId xmlns:a16="http://schemas.microsoft.com/office/drawing/2014/main" id="{C7083C41-C1B2-4A38-BC7D-2E26E2D2BCF7}"/>
                    </a:ext>
                  </a:extLst>
                </p14:cNvPr>
                <p14:cNvContentPartPr/>
                <p14:nvPr/>
              </p14:nvContentPartPr>
              <p14:xfrm>
                <a:off x="2782437" y="3249449"/>
                <a:ext cx="360" cy="360"/>
              </p14:xfrm>
            </p:contentPart>
          </mc:Choice>
          <mc:Fallback xmlns="">
            <p:pic>
              <p:nvPicPr>
                <p:cNvPr id="845" name="Ink 844">
                  <a:extLst>
                    <a:ext uri="{FF2B5EF4-FFF2-40B4-BE49-F238E27FC236}">
                      <a16:creationId xmlns:a16="http://schemas.microsoft.com/office/drawing/2014/main" id="{C7083C41-C1B2-4A38-BC7D-2E26E2D2BCF7}"/>
                    </a:ext>
                  </a:extLst>
                </p:cNvPr>
                <p:cNvPicPr/>
                <p:nvPr/>
              </p:nvPicPr>
              <p:blipFill>
                <a:blip r:embed="rId1362"/>
                <a:stretch>
                  <a:fillRect/>
                </a:stretch>
              </p:blipFill>
              <p:spPr>
                <a:xfrm>
                  <a:off x="2764437" y="323144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9">
              <p14:nvContentPartPr>
                <p14:cNvPr id="846" name="Ink 845">
                  <a:extLst>
                    <a:ext uri="{FF2B5EF4-FFF2-40B4-BE49-F238E27FC236}">
                      <a16:creationId xmlns:a16="http://schemas.microsoft.com/office/drawing/2014/main" id="{3F171AC1-B9DC-4662-A724-8AA79DC6060C}"/>
                    </a:ext>
                  </a:extLst>
                </p14:cNvPr>
                <p14:cNvContentPartPr/>
                <p14:nvPr/>
              </p14:nvContentPartPr>
              <p14:xfrm>
                <a:off x="2745357" y="3245489"/>
                <a:ext cx="37440" cy="65880"/>
              </p14:xfrm>
            </p:contentPart>
          </mc:Choice>
          <mc:Fallback xmlns="">
            <p:pic>
              <p:nvPicPr>
                <p:cNvPr id="846" name="Ink 845">
                  <a:extLst>
                    <a:ext uri="{FF2B5EF4-FFF2-40B4-BE49-F238E27FC236}">
                      <a16:creationId xmlns:a16="http://schemas.microsoft.com/office/drawing/2014/main" id="{3F171AC1-B9DC-4662-A724-8AA79DC6060C}"/>
                    </a:ext>
                  </a:extLst>
                </p:cNvPr>
                <p:cNvPicPr/>
                <p:nvPr/>
              </p:nvPicPr>
              <p:blipFill>
                <a:blip r:embed="rId1690"/>
                <a:stretch>
                  <a:fillRect/>
                </a:stretch>
              </p:blipFill>
              <p:spPr>
                <a:xfrm>
                  <a:off x="2727357" y="3227849"/>
                  <a:ext cx="7308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1">
              <p14:nvContentPartPr>
                <p14:cNvPr id="847" name="Ink 846">
                  <a:extLst>
                    <a:ext uri="{FF2B5EF4-FFF2-40B4-BE49-F238E27FC236}">
                      <a16:creationId xmlns:a16="http://schemas.microsoft.com/office/drawing/2014/main" id="{993B44D6-FD92-4618-8973-41CEE8A621AC}"/>
                    </a:ext>
                  </a:extLst>
                </p14:cNvPr>
                <p14:cNvContentPartPr/>
                <p14:nvPr/>
              </p14:nvContentPartPr>
              <p14:xfrm>
                <a:off x="2746077" y="3304529"/>
                <a:ext cx="70200" cy="35280"/>
              </p14:xfrm>
            </p:contentPart>
          </mc:Choice>
          <mc:Fallback xmlns="">
            <p:pic>
              <p:nvPicPr>
                <p:cNvPr id="847" name="Ink 846">
                  <a:extLst>
                    <a:ext uri="{FF2B5EF4-FFF2-40B4-BE49-F238E27FC236}">
                      <a16:creationId xmlns:a16="http://schemas.microsoft.com/office/drawing/2014/main" id="{993B44D6-FD92-4618-8973-41CEE8A621AC}"/>
                    </a:ext>
                  </a:extLst>
                </p:cNvPr>
                <p:cNvPicPr/>
                <p:nvPr/>
              </p:nvPicPr>
              <p:blipFill>
                <a:blip r:embed="rId1692"/>
                <a:stretch>
                  <a:fillRect/>
                </a:stretch>
              </p:blipFill>
              <p:spPr>
                <a:xfrm>
                  <a:off x="2728437" y="3286889"/>
                  <a:ext cx="10584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3">
              <p14:nvContentPartPr>
                <p14:cNvPr id="848" name="Ink 847">
                  <a:extLst>
                    <a:ext uri="{FF2B5EF4-FFF2-40B4-BE49-F238E27FC236}">
                      <a16:creationId xmlns:a16="http://schemas.microsoft.com/office/drawing/2014/main" id="{DB325221-7195-4DEC-8875-86BC3ABC962A}"/>
                    </a:ext>
                  </a:extLst>
                </p14:cNvPr>
                <p14:cNvContentPartPr/>
                <p14:nvPr/>
              </p14:nvContentPartPr>
              <p14:xfrm>
                <a:off x="2710077" y="3195809"/>
                <a:ext cx="104400" cy="31680"/>
              </p14:xfrm>
            </p:contentPart>
          </mc:Choice>
          <mc:Fallback xmlns="">
            <p:pic>
              <p:nvPicPr>
                <p:cNvPr id="848" name="Ink 847">
                  <a:extLst>
                    <a:ext uri="{FF2B5EF4-FFF2-40B4-BE49-F238E27FC236}">
                      <a16:creationId xmlns:a16="http://schemas.microsoft.com/office/drawing/2014/main" id="{DB325221-7195-4DEC-8875-86BC3ABC962A}"/>
                    </a:ext>
                  </a:extLst>
                </p:cNvPr>
                <p:cNvPicPr/>
                <p:nvPr/>
              </p:nvPicPr>
              <p:blipFill>
                <a:blip r:embed="rId1694"/>
                <a:stretch>
                  <a:fillRect/>
                </a:stretch>
              </p:blipFill>
              <p:spPr>
                <a:xfrm>
                  <a:off x="2692077" y="3178169"/>
                  <a:ext cx="140040" cy="6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2" name="Group 871">
            <a:extLst>
              <a:ext uri="{FF2B5EF4-FFF2-40B4-BE49-F238E27FC236}">
                <a16:creationId xmlns:a16="http://schemas.microsoft.com/office/drawing/2014/main" id="{5BBE1A16-8446-4AF8-86D4-75403E0E5D23}"/>
              </a:ext>
            </a:extLst>
          </p:cNvPr>
          <p:cNvGrpSpPr/>
          <p:nvPr/>
        </p:nvGrpSpPr>
        <p:grpSpPr>
          <a:xfrm>
            <a:off x="4004997" y="5373809"/>
            <a:ext cx="1319400" cy="369360"/>
            <a:chOff x="4004997" y="5373809"/>
            <a:chExt cx="1319400" cy="36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95">
              <p14:nvContentPartPr>
                <p14:cNvPr id="850" name="Ink 849">
                  <a:extLst>
                    <a:ext uri="{FF2B5EF4-FFF2-40B4-BE49-F238E27FC236}">
                      <a16:creationId xmlns:a16="http://schemas.microsoft.com/office/drawing/2014/main" id="{7B083D29-E94A-46AD-9C34-1A62AEDEAC09}"/>
                    </a:ext>
                  </a:extLst>
                </p14:cNvPr>
                <p14:cNvContentPartPr/>
                <p14:nvPr/>
              </p14:nvContentPartPr>
              <p14:xfrm>
                <a:off x="4117317" y="5474969"/>
                <a:ext cx="4680" cy="108720"/>
              </p14:xfrm>
            </p:contentPart>
          </mc:Choice>
          <mc:Fallback xmlns="">
            <p:pic>
              <p:nvPicPr>
                <p:cNvPr id="850" name="Ink 849">
                  <a:extLst>
                    <a:ext uri="{FF2B5EF4-FFF2-40B4-BE49-F238E27FC236}">
                      <a16:creationId xmlns:a16="http://schemas.microsoft.com/office/drawing/2014/main" id="{7B083D29-E94A-46AD-9C34-1A62AEDEAC09}"/>
                    </a:ext>
                  </a:extLst>
                </p:cNvPr>
                <p:cNvPicPr/>
                <p:nvPr/>
              </p:nvPicPr>
              <p:blipFill>
                <a:blip r:embed="rId1696"/>
                <a:stretch>
                  <a:fillRect/>
                </a:stretch>
              </p:blipFill>
              <p:spPr>
                <a:xfrm>
                  <a:off x="4099677" y="5456969"/>
                  <a:ext cx="403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7">
              <p14:nvContentPartPr>
                <p14:cNvPr id="851" name="Ink 850">
                  <a:extLst>
                    <a:ext uri="{FF2B5EF4-FFF2-40B4-BE49-F238E27FC236}">
                      <a16:creationId xmlns:a16="http://schemas.microsoft.com/office/drawing/2014/main" id="{62191B3E-1725-4659-8794-82932637E294}"/>
                    </a:ext>
                  </a:extLst>
                </p14:cNvPr>
                <p14:cNvContentPartPr/>
                <p14:nvPr/>
              </p14:nvContentPartPr>
              <p14:xfrm>
                <a:off x="4021917" y="5638769"/>
                <a:ext cx="163440" cy="22320"/>
              </p14:xfrm>
            </p:contentPart>
          </mc:Choice>
          <mc:Fallback xmlns="">
            <p:pic>
              <p:nvPicPr>
                <p:cNvPr id="851" name="Ink 850">
                  <a:extLst>
                    <a:ext uri="{FF2B5EF4-FFF2-40B4-BE49-F238E27FC236}">
                      <a16:creationId xmlns:a16="http://schemas.microsoft.com/office/drawing/2014/main" id="{62191B3E-1725-4659-8794-82932637E294}"/>
                    </a:ext>
                  </a:extLst>
                </p:cNvPr>
                <p:cNvPicPr/>
                <p:nvPr/>
              </p:nvPicPr>
              <p:blipFill>
                <a:blip r:embed="rId1698"/>
                <a:stretch>
                  <a:fillRect/>
                </a:stretch>
              </p:blipFill>
              <p:spPr>
                <a:xfrm>
                  <a:off x="4004277" y="5621129"/>
                  <a:ext cx="1990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9">
              <p14:nvContentPartPr>
                <p14:cNvPr id="852" name="Ink 851">
                  <a:extLst>
                    <a:ext uri="{FF2B5EF4-FFF2-40B4-BE49-F238E27FC236}">
                      <a16:creationId xmlns:a16="http://schemas.microsoft.com/office/drawing/2014/main" id="{F2FDC7AF-907A-45A2-BFA6-EE31F37BCC3E}"/>
                    </a:ext>
                  </a:extLst>
                </p14:cNvPr>
                <p14:cNvContentPartPr/>
                <p14:nvPr/>
              </p14:nvContentPartPr>
              <p14:xfrm>
                <a:off x="4004997" y="5435009"/>
                <a:ext cx="148680" cy="39600"/>
              </p14:xfrm>
            </p:contentPart>
          </mc:Choice>
          <mc:Fallback xmlns="">
            <p:pic>
              <p:nvPicPr>
                <p:cNvPr id="852" name="Ink 851">
                  <a:extLst>
                    <a:ext uri="{FF2B5EF4-FFF2-40B4-BE49-F238E27FC236}">
                      <a16:creationId xmlns:a16="http://schemas.microsoft.com/office/drawing/2014/main" id="{F2FDC7AF-907A-45A2-BFA6-EE31F37BCC3E}"/>
                    </a:ext>
                  </a:extLst>
                </p:cNvPr>
                <p:cNvPicPr/>
                <p:nvPr/>
              </p:nvPicPr>
              <p:blipFill>
                <a:blip r:embed="rId1700"/>
                <a:stretch>
                  <a:fillRect/>
                </a:stretch>
              </p:blipFill>
              <p:spPr>
                <a:xfrm>
                  <a:off x="3987357" y="5417369"/>
                  <a:ext cx="1843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1">
              <p14:nvContentPartPr>
                <p14:cNvPr id="853" name="Ink 852">
                  <a:extLst>
                    <a:ext uri="{FF2B5EF4-FFF2-40B4-BE49-F238E27FC236}">
                      <a16:creationId xmlns:a16="http://schemas.microsoft.com/office/drawing/2014/main" id="{B152E91B-25E0-4E1F-B5C5-7F24B37B7060}"/>
                    </a:ext>
                  </a:extLst>
                </p14:cNvPr>
                <p14:cNvContentPartPr/>
                <p14:nvPr/>
              </p14:nvContentPartPr>
              <p14:xfrm>
                <a:off x="4197957" y="5570369"/>
                <a:ext cx="66240" cy="63720"/>
              </p14:xfrm>
            </p:contentPart>
          </mc:Choice>
          <mc:Fallback xmlns="">
            <p:pic>
              <p:nvPicPr>
                <p:cNvPr id="853" name="Ink 852">
                  <a:extLst>
                    <a:ext uri="{FF2B5EF4-FFF2-40B4-BE49-F238E27FC236}">
                      <a16:creationId xmlns:a16="http://schemas.microsoft.com/office/drawing/2014/main" id="{B152E91B-25E0-4E1F-B5C5-7F24B37B7060}"/>
                    </a:ext>
                  </a:extLst>
                </p:cNvPr>
                <p:cNvPicPr/>
                <p:nvPr/>
              </p:nvPicPr>
              <p:blipFill>
                <a:blip r:embed="rId1702"/>
                <a:stretch>
                  <a:fillRect/>
                </a:stretch>
              </p:blipFill>
              <p:spPr>
                <a:xfrm>
                  <a:off x="4179957" y="5552729"/>
                  <a:ext cx="10188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3">
              <p14:nvContentPartPr>
                <p14:cNvPr id="854" name="Ink 853">
                  <a:extLst>
                    <a:ext uri="{FF2B5EF4-FFF2-40B4-BE49-F238E27FC236}">
                      <a16:creationId xmlns:a16="http://schemas.microsoft.com/office/drawing/2014/main" id="{C402521D-BEC5-49FD-8F8C-CEF4C0E2FD8B}"/>
                    </a:ext>
                  </a:extLst>
                </p14:cNvPr>
                <p14:cNvContentPartPr/>
                <p14:nvPr/>
              </p14:nvContentPartPr>
              <p14:xfrm>
                <a:off x="4281477" y="5561009"/>
                <a:ext cx="24480" cy="123480"/>
              </p14:xfrm>
            </p:contentPart>
          </mc:Choice>
          <mc:Fallback xmlns="">
            <p:pic>
              <p:nvPicPr>
                <p:cNvPr id="854" name="Ink 853">
                  <a:extLst>
                    <a:ext uri="{FF2B5EF4-FFF2-40B4-BE49-F238E27FC236}">
                      <a16:creationId xmlns:a16="http://schemas.microsoft.com/office/drawing/2014/main" id="{C402521D-BEC5-49FD-8F8C-CEF4C0E2FD8B}"/>
                    </a:ext>
                  </a:extLst>
                </p:cNvPr>
                <p:cNvPicPr/>
                <p:nvPr/>
              </p:nvPicPr>
              <p:blipFill>
                <a:blip r:embed="rId1704"/>
                <a:stretch>
                  <a:fillRect/>
                </a:stretch>
              </p:blipFill>
              <p:spPr>
                <a:xfrm>
                  <a:off x="4263837" y="5543009"/>
                  <a:ext cx="601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5">
              <p14:nvContentPartPr>
                <p14:cNvPr id="855" name="Ink 854">
                  <a:extLst>
                    <a:ext uri="{FF2B5EF4-FFF2-40B4-BE49-F238E27FC236}">
                      <a16:creationId xmlns:a16="http://schemas.microsoft.com/office/drawing/2014/main" id="{AD65FD85-6156-4B09-B10B-201A9BC82AEC}"/>
                    </a:ext>
                  </a:extLst>
                </p14:cNvPr>
                <p14:cNvContentPartPr/>
                <p14:nvPr/>
              </p14:nvContentPartPr>
              <p14:xfrm>
                <a:off x="4382277" y="5545529"/>
                <a:ext cx="67320" cy="30600"/>
              </p14:xfrm>
            </p:contentPart>
          </mc:Choice>
          <mc:Fallback xmlns="">
            <p:pic>
              <p:nvPicPr>
                <p:cNvPr id="855" name="Ink 854">
                  <a:extLst>
                    <a:ext uri="{FF2B5EF4-FFF2-40B4-BE49-F238E27FC236}">
                      <a16:creationId xmlns:a16="http://schemas.microsoft.com/office/drawing/2014/main" id="{AD65FD85-6156-4B09-B10B-201A9BC82AEC}"/>
                    </a:ext>
                  </a:extLst>
                </p:cNvPr>
                <p:cNvPicPr/>
                <p:nvPr/>
              </p:nvPicPr>
              <p:blipFill>
                <a:blip r:embed="rId1706"/>
                <a:stretch>
                  <a:fillRect/>
                </a:stretch>
              </p:blipFill>
              <p:spPr>
                <a:xfrm>
                  <a:off x="4364277" y="5527889"/>
                  <a:ext cx="1029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7">
              <p14:nvContentPartPr>
                <p14:cNvPr id="856" name="Ink 855">
                  <a:extLst>
                    <a:ext uri="{FF2B5EF4-FFF2-40B4-BE49-F238E27FC236}">
                      <a16:creationId xmlns:a16="http://schemas.microsoft.com/office/drawing/2014/main" id="{03D4AC5E-8D54-4F0E-B332-638C67F1478E}"/>
                    </a:ext>
                  </a:extLst>
                </p14:cNvPr>
                <p14:cNvContentPartPr/>
                <p14:nvPr/>
              </p14:nvContentPartPr>
              <p14:xfrm>
                <a:off x="4411797" y="5464529"/>
                <a:ext cx="59760" cy="17640"/>
              </p14:xfrm>
            </p:contentPart>
          </mc:Choice>
          <mc:Fallback xmlns="">
            <p:pic>
              <p:nvPicPr>
                <p:cNvPr id="856" name="Ink 855">
                  <a:extLst>
                    <a:ext uri="{FF2B5EF4-FFF2-40B4-BE49-F238E27FC236}">
                      <a16:creationId xmlns:a16="http://schemas.microsoft.com/office/drawing/2014/main" id="{03D4AC5E-8D54-4F0E-B332-638C67F1478E}"/>
                    </a:ext>
                  </a:extLst>
                </p:cNvPr>
                <p:cNvPicPr/>
                <p:nvPr/>
              </p:nvPicPr>
              <p:blipFill>
                <a:blip r:embed="rId1708"/>
                <a:stretch>
                  <a:fillRect/>
                </a:stretch>
              </p:blipFill>
              <p:spPr>
                <a:xfrm>
                  <a:off x="4394157" y="5446889"/>
                  <a:ext cx="954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9">
              <p14:nvContentPartPr>
                <p14:cNvPr id="858" name="Ink 857">
                  <a:extLst>
                    <a:ext uri="{FF2B5EF4-FFF2-40B4-BE49-F238E27FC236}">
                      <a16:creationId xmlns:a16="http://schemas.microsoft.com/office/drawing/2014/main" id="{713ABC3F-C496-4B08-A4C9-4FC410BD068A}"/>
                    </a:ext>
                  </a:extLst>
                </p14:cNvPr>
                <p14:cNvContentPartPr/>
                <p14:nvPr/>
              </p14:nvContentPartPr>
              <p14:xfrm>
                <a:off x="4642917" y="5459849"/>
                <a:ext cx="10440" cy="124200"/>
              </p14:xfrm>
            </p:contentPart>
          </mc:Choice>
          <mc:Fallback xmlns="">
            <p:pic>
              <p:nvPicPr>
                <p:cNvPr id="858" name="Ink 857">
                  <a:extLst>
                    <a:ext uri="{FF2B5EF4-FFF2-40B4-BE49-F238E27FC236}">
                      <a16:creationId xmlns:a16="http://schemas.microsoft.com/office/drawing/2014/main" id="{713ABC3F-C496-4B08-A4C9-4FC410BD068A}"/>
                    </a:ext>
                  </a:extLst>
                </p:cNvPr>
                <p:cNvPicPr/>
                <p:nvPr/>
              </p:nvPicPr>
              <p:blipFill>
                <a:blip r:embed="rId1710"/>
                <a:stretch>
                  <a:fillRect/>
                </a:stretch>
              </p:blipFill>
              <p:spPr>
                <a:xfrm>
                  <a:off x="4625277" y="5441849"/>
                  <a:ext cx="4608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1">
              <p14:nvContentPartPr>
                <p14:cNvPr id="859" name="Ink 858">
                  <a:extLst>
                    <a:ext uri="{FF2B5EF4-FFF2-40B4-BE49-F238E27FC236}">
                      <a16:creationId xmlns:a16="http://schemas.microsoft.com/office/drawing/2014/main" id="{7A9DC272-B174-47C7-8EF9-05C457C02D31}"/>
                    </a:ext>
                  </a:extLst>
                </p14:cNvPr>
                <p14:cNvContentPartPr/>
                <p14:nvPr/>
              </p14:nvContentPartPr>
              <p14:xfrm>
                <a:off x="4595397" y="5602769"/>
                <a:ext cx="140400" cy="60480"/>
              </p14:xfrm>
            </p:contentPart>
          </mc:Choice>
          <mc:Fallback xmlns="">
            <p:pic>
              <p:nvPicPr>
                <p:cNvPr id="859" name="Ink 858">
                  <a:extLst>
                    <a:ext uri="{FF2B5EF4-FFF2-40B4-BE49-F238E27FC236}">
                      <a16:creationId xmlns:a16="http://schemas.microsoft.com/office/drawing/2014/main" id="{7A9DC272-B174-47C7-8EF9-05C457C02D31}"/>
                    </a:ext>
                  </a:extLst>
                </p:cNvPr>
                <p:cNvPicPr/>
                <p:nvPr/>
              </p:nvPicPr>
              <p:blipFill>
                <a:blip r:embed="rId1712"/>
                <a:stretch>
                  <a:fillRect/>
                </a:stretch>
              </p:blipFill>
              <p:spPr>
                <a:xfrm>
                  <a:off x="4577397" y="5585129"/>
                  <a:ext cx="17604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3">
              <p14:nvContentPartPr>
                <p14:cNvPr id="860" name="Ink 859">
                  <a:extLst>
                    <a:ext uri="{FF2B5EF4-FFF2-40B4-BE49-F238E27FC236}">
                      <a16:creationId xmlns:a16="http://schemas.microsoft.com/office/drawing/2014/main" id="{8C1F5DFD-4CC7-4957-AD3F-3DEB4666C3C6}"/>
                    </a:ext>
                  </a:extLst>
                </p14:cNvPr>
                <p14:cNvContentPartPr/>
                <p14:nvPr/>
              </p14:nvContentPartPr>
              <p14:xfrm>
                <a:off x="4574157" y="5411969"/>
                <a:ext cx="171000" cy="66240"/>
              </p14:xfrm>
            </p:contentPart>
          </mc:Choice>
          <mc:Fallback xmlns="">
            <p:pic>
              <p:nvPicPr>
                <p:cNvPr id="860" name="Ink 859">
                  <a:extLst>
                    <a:ext uri="{FF2B5EF4-FFF2-40B4-BE49-F238E27FC236}">
                      <a16:creationId xmlns:a16="http://schemas.microsoft.com/office/drawing/2014/main" id="{8C1F5DFD-4CC7-4957-AD3F-3DEB4666C3C6}"/>
                    </a:ext>
                  </a:extLst>
                </p:cNvPr>
                <p:cNvPicPr/>
                <p:nvPr/>
              </p:nvPicPr>
              <p:blipFill>
                <a:blip r:embed="rId1714"/>
                <a:stretch>
                  <a:fillRect/>
                </a:stretch>
              </p:blipFill>
              <p:spPr>
                <a:xfrm>
                  <a:off x="4556157" y="5394329"/>
                  <a:ext cx="2066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5">
              <p14:nvContentPartPr>
                <p14:cNvPr id="861" name="Ink 860">
                  <a:extLst>
                    <a:ext uri="{FF2B5EF4-FFF2-40B4-BE49-F238E27FC236}">
                      <a16:creationId xmlns:a16="http://schemas.microsoft.com/office/drawing/2014/main" id="{6E9C7027-170C-46A5-959A-5D5B7B0BE59F}"/>
                    </a:ext>
                  </a:extLst>
                </p14:cNvPr>
                <p14:cNvContentPartPr/>
                <p14:nvPr/>
              </p14:nvContentPartPr>
              <p14:xfrm>
                <a:off x="4778637" y="5586569"/>
                <a:ext cx="17280" cy="86760"/>
              </p14:xfrm>
            </p:contentPart>
          </mc:Choice>
          <mc:Fallback xmlns="">
            <p:pic>
              <p:nvPicPr>
                <p:cNvPr id="861" name="Ink 860">
                  <a:extLst>
                    <a:ext uri="{FF2B5EF4-FFF2-40B4-BE49-F238E27FC236}">
                      <a16:creationId xmlns:a16="http://schemas.microsoft.com/office/drawing/2014/main" id="{6E9C7027-170C-46A5-959A-5D5B7B0BE59F}"/>
                    </a:ext>
                  </a:extLst>
                </p:cNvPr>
                <p:cNvPicPr/>
                <p:nvPr/>
              </p:nvPicPr>
              <p:blipFill>
                <a:blip r:embed="rId1716"/>
                <a:stretch>
                  <a:fillRect/>
                </a:stretch>
              </p:blipFill>
              <p:spPr>
                <a:xfrm>
                  <a:off x="4760637" y="5568929"/>
                  <a:ext cx="529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7">
              <p14:nvContentPartPr>
                <p14:cNvPr id="862" name="Ink 861">
                  <a:extLst>
                    <a:ext uri="{FF2B5EF4-FFF2-40B4-BE49-F238E27FC236}">
                      <a16:creationId xmlns:a16="http://schemas.microsoft.com/office/drawing/2014/main" id="{4CDCD076-AAB2-416C-B3AC-C59F338576ED}"/>
                    </a:ext>
                  </a:extLst>
                </p14:cNvPr>
                <p14:cNvContentPartPr/>
                <p14:nvPr/>
              </p14:nvContentPartPr>
              <p14:xfrm>
                <a:off x="4835877" y="5563529"/>
                <a:ext cx="12240" cy="95040"/>
              </p14:xfrm>
            </p:contentPart>
          </mc:Choice>
          <mc:Fallback xmlns="">
            <p:pic>
              <p:nvPicPr>
                <p:cNvPr id="862" name="Ink 861">
                  <a:extLst>
                    <a:ext uri="{FF2B5EF4-FFF2-40B4-BE49-F238E27FC236}">
                      <a16:creationId xmlns:a16="http://schemas.microsoft.com/office/drawing/2014/main" id="{4CDCD076-AAB2-416C-B3AC-C59F338576ED}"/>
                    </a:ext>
                  </a:extLst>
                </p:cNvPr>
                <p:cNvPicPr/>
                <p:nvPr/>
              </p:nvPicPr>
              <p:blipFill>
                <a:blip r:embed="rId1718"/>
                <a:stretch>
                  <a:fillRect/>
                </a:stretch>
              </p:blipFill>
              <p:spPr>
                <a:xfrm>
                  <a:off x="4817877" y="5545529"/>
                  <a:ext cx="4788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9">
              <p14:nvContentPartPr>
                <p14:cNvPr id="863" name="Ink 862">
                  <a:extLst>
                    <a:ext uri="{FF2B5EF4-FFF2-40B4-BE49-F238E27FC236}">
                      <a16:creationId xmlns:a16="http://schemas.microsoft.com/office/drawing/2014/main" id="{D1C611C7-5B52-4844-BE7D-472EE3418942}"/>
                    </a:ext>
                  </a:extLst>
                </p14:cNvPr>
                <p14:cNvContentPartPr/>
                <p14:nvPr/>
              </p14:nvContentPartPr>
              <p14:xfrm>
                <a:off x="4775397" y="5708609"/>
                <a:ext cx="128520" cy="34560"/>
              </p14:xfrm>
            </p:contentPart>
          </mc:Choice>
          <mc:Fallback xmlns="">
            <p:pic>
              <p:nvPicPr>
                <p:cNvPr id="863" name="Ink 862">
                  <a:extLst>
                    <a:ext uri="{FF2B5EF4-FFF2-40B4-BE49-F238E27FC236}">
                      <a16:creationId xmlns:a16="http://schemas.microsoft.com/office/drawing/2014/main" id="{D1C611C7-5B52-4844-BE7D-472EE3418942}"/>
                    </a:ext>
                  </a:extLst>
                </p:cNvPr>
                <p:cNvPicPr/>
                <p:nvPr/>
              </p:nvPicPr>
              <p:blipFill>
                <a:blip r:embed="rId1720"/>
                <a:stretch>
                  <a:fillRect/>
                </a:stretch>
              </p:blipFill>
              <p:spPr>
                <a:xfrm>
                  <a:off x="4757397" y="5690969"/>
                  <a:ext cx="1641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1">
              <p14:nvContentPartPr>
                <p14:cNvPr id="864" name="Ink 863">
                  <a:extLst>
                    <a:ext uri="{FF2B5EF4-FFF2-40B4-BE49-F238E27FC236}">
                      <a16:creationId xmlns:a16="http://schemas.microsoft.com/office/drawing/2014/main" id="{CFAEB4C5-4F69-4247-ADB0-F4D2EA5B5983}"/>
                    </a:ext>
                  </a:extLst>
                </p14:cNvPr>
                <p14:cNvContentPartPr/>
                <p14:nvPr/>
              </p14:nvContentPartPr>
              <p14:xfrm>
                <a:off x="4749837" y="5458049"/>
                <a:ext cx="155160" cy="39600"/>
              </p14:xfrm>
            </p:contentPart>
          </mc:Choice>
          <mc:Fallback xmlns="">
            <p:pic>
              <p:nvPicPr>
                <p:cNvPr id="864" name="Ink 863">
                  <a:extLst>
                    <a:ext uri="{FF2B5EF4-FFF2-40B4-BE49-F238E27FC236}">
                      <a16:creationId xmlns:a16="http://schemas.microsoft.com/office/drawing/2014/main" id="{CFAEB4C5-4F69-4247-ADB0-F4D2EA5B5983}"/>
                    </a:ext>
                  </a:extLst>
                </p:cNvPr>
                <p:cNvPicPr/>
                <p:nvPr/>
              </p:nvPicPr>
              <p:blipFill>
                <a:blip r:embed="rId1722"/>
                <a:stretch>
                  <a:fillRect/>
                </a:stretch>
              </p:blipFill>
              <p:spPr>
                <a:xfrm>
                  <a:off x="4732197" y="5440049"/>
                  <a:ext cx="19080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3">
              <p14:nvContentPartPr>
                <p14:cNvPr id="865" name="Ink 864">
                  <a:extLst>
                    <a:ext uri="{FF2B5EF4-FFF2-40B4-BE49-F238E27FC236}">
                      <a16:creationId xmlns:a16="http://schemas.microsoft.com/office/drawing/2014/main" id="{5FD8FB0A-02BB-4C80-BE9F-E45BC848BDB6}"/>
                    </a:ext>
                  </a:extLst>
                </p14:cNvPr>
                <p14:cNvContentPartPr/>
                <p14:nvPr/>
              </p14:nvContentPartPr>
              <p14:xfrm>
                <a:off x="4960797" y="5552369"/>
                <a:ext cx="87120" cy="23400"/>
              </p14:xfrm>
            </p:contentPart>
          </mc:Choice>
          <mc:Fallback xmlns="">
            <p:pic>
              <p:nvPicPr>
                <p:cNvPr id="865" name="Ink 864">
                  <a:extLst>
                    <a:ext uri="{FF2B5EF4-FFF2-40B4-BE49-F238E27FC236}">
                      <a16:creationId xmlns:a16="http://schemas.microsoft.com/office/drawing/2014/main" id="{5FD8FB0A-02BB-4C80-BE9F-E45BC848BDB6}"/>
                    </a:ext>
                  </a:extLst>
                </p:cNvPr>
                <p:cNvPicPr/>
                <p:nvPr/>
              </p:nvPicPr>
              <p:blipFill>
                <a:blip r:embed="rId1724"/>
                <a:stretch>
                  <a:fillRect/>
                </a:stretch>
              </p:blipFill>
              <p:spPr>
                <a:xfrm>
                  <a:off x="4943157" y="5534369"/>
                  <a:ext cx="12276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5">
              <p14:nvContentPartPr>
                <p14:cNvPr id="866" name="Ink 865">
                  <a:extLst>
                    <a:ext uri="{FF2B5EF4-FFF2-40B4-BE49-F238E27FC236}">
                      <a16:creationId xmlns:a16="http://schemas.microsoft.com/office/drawing/2014/main" id="{0271BE60-0A26-4170-A893-59CEDA45142E}"/>
                    </a:ext>
                  </a:extLst>
                </p14:cNvPr>
                <p14:cNvContentPartPr/>
                <p14:nvPr/>
              </p14:nvContentPartPr>
              <p14:xfrm>
                <a:off x="5124957" y="5445449"/>
                <a:ext cx="4680" cy="134280"/>
              </p14:xfrm>
            </p:contentPart>
          </mc:Choice>
          <mc:Fallback xmlns="">
            <p:pic>
              <p:nvPicPr>
                <p:cNvPr id="866" name="Ink 865">
                  <a:extLst>
                    <a:ext uri="{FF2B5EF4-FFF2-40B4-BE49-F238E27FC236}">
                      <a16:creationId xmlns:a16="http://schemas.microsoft.com/office/drawing/2014/main" id="{0271BE60-0A26-4170-A893-59CEDA45142E}"/>
                    </a:ext>
                  </a:extLst>
                </p:cNvPr>
                <p:cNvPicPr/>
                <p:nvPr/>
              </p:nvPicPr>
              <p:blipFill>
                <a:blip r:embed="rId1726"/>
                <a:stretch>
                  <a:fillRect/>
                </a:stretch>
              </p:blipFill>
              <p:spPr>
                <a:xfrm>
                  <a:off x="5107317" y="5427809"/>
                  <a:ext cx="4032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7">
              <p14:nvContentPartPr>
                <p14:cNvPr id="867" name="Ink 866">
                  <a:extLst>
                    <a:ext uri="{FF2B5EF4-FFF2-40B4-BE49-F238E27FC236}">
                      <a16:creationId xmlns:a16="http://schemas.microsoft.com/office/drawing/2014/main" id="{0F1FBAB5-6BF7-4837-A9B9-C82BE0B0B44A}"/>
                    </a:ext>
                  </a:extLst>
                </p14:cNvPr>
                <p14:cNvContentPartPr/>
                <p14:nvPr/>
              </p14:nvContentPartPr>
              <p14:xfrm>
                <a:off x="5083557" y="5573249"/>
                <a:ext cx="92520" cy="47160"/>
              </p14:xfrm>
            </p:contentPart>
          </mc:Choice>
          <mc:Fallback xmlns="">
            <p:pic>
              <p:nvPicPr>
                <p:cNvPr id="867" name="Ink 866">
                  <a:extLst>
                    <a:ext uri="{FF2B5EF4-FFF2-40B4-BE49-F238E27FC236}">
                      <a16:creationId xmlns:a16="http://schemas.microsoft.com/office/drawing/2014/main" id="{0F1FBAB5-6BF7-4837-A9B9-C82BE0B0B44A}"/>
                    </a:ext>
                  </a:extLst>
                </p:cNvPr>
                <p:cNvPicPr/>
                <p:nvPr/>
              </p:nvPicPr>
              <p:blipFill>
                <a:blip r:embed="rId1728"/>
                <a:stretch>
                  <a:fillRect/>
                </a:stretch>
              </p:blipFill>
              <p:spPr>
                <a:xfrm>
                  <a:off x="5065917" y="5555609"/>
                  <a:ext cx="1281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9">
              <p14:nvContentPartPr>
                <p14:cNvPr id="868" name="Ink 867">
                  <a:extLst>
                    <a:ext uri="{FF2B5EF4-FFF2-40B4-BE49-F238E27FC236}">
                      <a16:creationId xmlns:a16="http://schemas.microsoft.com/office/drawing/2014/main" id="{F2A18EA2-985A-425E-9DE9-E4E4E036F7D2}"/>
                    </a:ext>
                  </a:extLst>
                </p14:cNvPr>
                <p14:cNvContentPartPr/>
                <p14:nvPr/>
              </p14:nvContentPartPr>
              <p14:xfrm>
                <a:off x="5041437" y="5373809"/>
                <a:ext cx="107280" cy="36720"/>
              </p14:xfrm>
            </p:contentPart>
          </mc:Choice>
          <mc:Fallback xmlns="">
            <p:pic>
              <p:nvPicPr>
                <p:cNvPr id="868" name="Ink 867">
                  <a:extLst>
                    <a:ext uri="{FF2B5EF4-FFF2-40B4-BE49-F238E27FC236}">
                      <a16:creationId xmlns:a16="http://schemas.microsoft.com/office/drawing/2014/main" id="{F2A18EA2-985A-425E-9DE9-E4E4E036F7D2}"/>
                    </a:ext>
                  </a:extLst>
                </p:cNvPr>
                <p:cNvPicPr/>
                <p:nvPr/>
              </p:nvPicPr>
              <p:blipFill>
                <a:blip r:embed="rId1730"/>
                <a:stretch>
                  <a:fillRect/>
                </a:stretch>
              </p:blipFill>
              <p:spPr>
                <a:xfrm>
                  <a:off x="5023437" y="5356169"/>
                  <a:ext cx="1429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1">
              <p14:nvContentPartPr>
                <p14:cNvPr id="869" name="Ink 868">
                  <a:extLst>
                    <a:ext uri="{FF2B5EF4-FFF2-40B4-BE49-F238E27FC236}">
                      <a16:creationId xmlns:a16="http://schemas.microsoft.com/office/drawing/2014/main" id="{E8C60853-D488-4668-81D0-CC9FB30C7D6E}"/>
                    </a:ext>
                  </a:extLst>
                </p14:cNvPr>
                <p14:cNvContentPartPr/>
                <p14:nvPr/>
              </p14:nvContentPartPr>
              <p14:xfrm>
                <a:off x="5254197" y="5507369"/>
                <a:ext cx="14040" cy="87120"/>
              </p14:xfrm>
            </p:contentPart>
          </mc:Choice>
          <mc:Fallback xmlns="">
            <p:pic>
              <p:nvPicPr>
                <p:cNvPr id="869" name="Ink 868">
                  <a:extLst>
                    <a:ext uri="{FF2B5EF4-FFF2-40B4-BE49-F238E27FC236}">
                      <a16:creationId xmlns:a16="http://schemas.microsoft.com/office/drawing/2014/main" id="{E8C60853-D488-4668-81D0-CC9FB30C7D6E}"/>
                    </a:ext>
                  </a:extLst>
                </p:cNvPr>
                <p:cNvPicPr/>
                <p:nvPr/>
              </p:nvPicPr>
              <p:blipFill>
                <a:blip r:embed="rId1732"/>
                <a:stretch>
                  <a:fillRect/>
                </a:stretch>
              </p:blipFill>
              <p:spPr>
                <a:xfrm>
                  <a:off x="5236557" y="5489729"/>
                  <a:ext cx="496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3">
              <p14:nvContentPartPr>
                <p14:cNvPr id="870" name="Ink 869">
                  <a:extLst>
                    <a:ext uri="{FF2B5EF4-FFF2-40B4-BE49-F238E27FC236}">
                      <a16:creationId xmlns:a16="http://schemas.microsoft.com/office/drawing/2014/main" id="{AC9080F5-C8A0-446D-95E8-16C03A47F4CF}"/>
                    </a:ext>
                  </a:extLst>
                </p14:cNvPr>
                <p14:cNvContentPartPr/>
                <p14:nvPr/>
              </p14:nvContentPartPr>
              <p14:xfrm>
                <a:off x="5213877" y="5581889"/>
                <a:ext cx="90360" cy="74880"/>
              </p14:xfrm>
            </p:contentPart>
          </mc:Choice>
          <mc:Fallback xmlns="">
            <p:pic>
              <p:nvPicPr>
                <p:cNvPr id="870" name="Ink 869">
                  <a:extLst>
                    <a:ext uri="{FF2B5EF4-FFF2-40B4-BE49-F238E27FC236}">
                      <a16:creationId xmlns:a16="http://schemas.microsoft.com/office/drawing/2014/main" id="{AC9080F5-C8A0-446D-95E8-16C03A47F4CF}"/>
                    </a:ext>
                  </a:extLst>
                </p:cNvPr>
                <p:cNvPicPr/>
                <p:nvPr/>
              </p:nvPicPr>
              <p:blipFill>
                <a:blip r:embed="rId1734"/>
                <a:stretch>
                  <a:fillRect/>
                </a:stretch>
              </p:blipFill>
              <p:spPr>
                <a:xfrm>
                  <a:off x="5196237" y="5563889"/>
                  <a:ext cx="126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5">
              <p14:nvContentPartPr>
                <p14:cNvPr id="871" name="Ink 870">
                  <a:extLst>
                    <a:ext uri="{FF2B5EF4-FFF2-40B4-BE49-F238E27FC236}">
                      <a16:creationId xmlns:a16="http://schemas.microsoft.com/office/drawing/2014/main" id="{26E8A6FD-239E-4096-8DF8-91F61F6BFD23}"/>
                    </a:ext>
                  </a:extLst>
                </p14:cNvPr>
                <p14:cNvContentPartPr/>
                <p14:nvPr/>
              </p14:nvContentPartPr>
              <p14:xfrm>
                <a:off x="5198037" y="5449409"/>
                <a:ext cx="126360" cy="32760"/>
              </p14:xfrm>
            </p:contentPart>
          </mc:Choice>
          <mc:Fallback xmlns="">
            <p:pic>
              <p:nvPicPr>
                <p:cNvPr id="871" name="Ink 870">
                  <a:extLst>
                    <a:ext uri="{FF2B5EF4-FFF2-40B4-BE49-F238E27FC236}">
                      <a16:creationId xmlns:a16="http://schemas.microsoft.com/office/drawing/2014/main" id="{26E8A6FD-239E-4096-8DF8-91F61F6BFD23}"/>
                    </a:ext>
                  </a:extLst>
                </p:cNvPr>
                <p:cNvPicPr/>
                <p:nvPr/>
              </p:nvPicPr>
              <p:blipFill>
                <a:blip r:embed="rId1736"/>
                <a:stretch>
                  <a:fillRect/>
                </a:stretch>
              </p:blipFill>
              <p:spPr>
                <a:xfrm>
                  <a:off x="5180397" y="5431409"/>
                  <a:ext cx="162000" cy="6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6" name="Group 875">
            <a:extLst>
              <a:ext uri="{FF2B5EF4-FFF2-40B4-BE49-F238E27FC236}">
                <a16:creationId xmlns:a16="http://schemas.microsoft.com/office/drawing/2014/main" id="{BBD60C2B-AAC9-431F-999C-520EDC2473B5}"/>
              </a:ext>
            </a:extLst>
          </p:cNvPr>
          <p:cNvGrpSpPr/>
          <p:nvPr/>
        </p:nvGrpSpPr>
        <p:grpSpPr>
          <a:xfrm>
            <a:off x="4160877" y="4130369"/>
            <a:ext cx="288720" cy="160920"/>
            <a:chOff x="4160877" y="4130369"/>
            <a:chExt cx="288720" cy="16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7">
              <p14:nvContentPartPr>
                <p14:cNvPr id="873" name="Ink 872">
                  <a:extLst>
                    <a:ext uri="{FF2B5EF4-FFF2-40B4-BE49-F238E27FC236}">
                      <a16:creationId xmlns:a16="http://schemas.microsoft.com/office/drawing/2014/main" id="{60F3856D-ED43-4BE0-B469-BA1D0A6F69C1}"/>
                    </a:ext>
                  </a:extLst>
                </p14:cNvPr>
                <p14:cNvContentPartPr/>
                <p14:nvPr/>
              </p14:nvContentPartPr>
              <p14:xfrm>
                <a:off x="4160877" y="4186889"/>
                <a:ext cx="288720" cy="5040"/>
              </p14:xfrm>
            </p:contentPart>
          </mc:Choice>
          <mc:Fallback xmlns="">
            <p:pic>
              <p:nvPicPr>
                <p:cNvPr id="873" name="Ink 872">
                  <a:extLst>
                    <a:ext uri="{FF2B5EF4-FFF2-40B4-BE49-F238E27FC236}">
                      <a16:creationId xmlns:a16="http://schemas.microsoft.com/office/drawing/2014/main" id="{60F3856D-ED43-4BE0-B469-BA1D0A6F69C1}"/>
                    </a:ext>
                  </a:extLst>
                </p:cNvPr>
                <p:cNvPicPr/>
                <p:nvPr/>
              </p:nvPicPr>
              <p:blipFill>
                <a:blip r:embed="rId1738"/>
                <a:stretch>
                  <a:fillRect/>
                </a:stretch>
              </p:blipFill>
              <p:spPr>
                <a:xfrm>
                  <a:off x="4142877" y="4168889"/>
                  <a:ext cx="3243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9">
              <p14:nvContentPartPr>
                <p14:cNvPr id="874" name="Ink 873">
                  <a:extLst>
                    <a:ext uri="{FF2B5EF4-FFF2-40B4-BE49-F238E27FC236}">
                      <a16:creationId xmlns:a16="http://schemas.microsoft.com/office/drawing/2014/main" id="{5E54830A-E227-4665-AC0B-4D8245C3E698}"/>
                    </a:ext>
                  </a:extLst>
                </p14:cNvPr>
                <p14:cNvContentPartPr/>
                <p14:nvPr/>
              </p14:nvContentPartPr>
              <p14:xfrm>
                <a:off x="4166277" y="4130369"/>
                <a:ext cx="128520" cy="56520"/>
              </p14:xfrm>
            </p:contentPart>
          </mc:Choice>
          <mc:Fallback xmlns="">
            <p:pic>
              <p:nvPicPr>
                <p:cNvPr id="874" name="Ink 873">
                  <a:extLst>
                    <a:ext uri="{FF2B5EF4-FFF2-40B4-BE49-F238E27FC236}">
                      <a16:creationId xmlns:a16="http://schemas.microsoft.com/office/drawing/2014/main" id="{5E54830A-E227-4665-AC0B-4D8245C3E698}"/>
                    </a:ext>
                  </a:extLst>
                </p:cNvPr>
                <p:cNvPicPr/>
                <p:nvPr/>
              </p:nvPicPr>
              <p:blipFill>
                <a:blip r:embed="rId1740"/>
                <a:stretch>
                  <a:fillRect/>
                </a:stretch>
              </p:blipFill>
              <p:spPr>
                <a:xfrm>
                  <a:off x="4148277" y="4112729"/>
                  <a:ext cx="1641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1">
              <p14:nvContentPartPr>
                <p14:cNvPr id="875" name="Ink 874">
                  <a:extLst>
                    <a:ext uri="{FF2B5EF4-FFF2-40B4-BE49-F238E27FC236}">
                      <a16:creationId xmlns:a16="http://schemas.microsoft.com/office/drawing/2014/main" id="{2118819D-C222-47DB-9581-AE393252CC65}"/>
                    </a:ext>
                  </a:extLst>
                </p14:cNvPr>
                <p14:cNvContentPartPr/>
                <p14:nvPr/>
              </p14:nvContentPartPr>
              <p14:xfrm>
                <a:off x="4173477" y="4148729"/>
                <a:ext cx="91800" cy="142560"/>
              </p14:xfrm>
            </p:contentPart>
          </mc:Choice>
          <mc:Fallback xmlns="">
            <p:pic>
              <p:nvPicPr>
                <p:cNvPr id="875" name="Ink 874">
                  <a:extLst>
                    <a:ext uri="{FF2B5EF4-FFF2-40B4-BE49-F238E27FC236}">
                      <a16:creationId xmlns:a16="http://schemas.microsoft.com/office/drawing/2014/main" id="{2118819D-C222-47DB-9581-AE393252CC65}"/>
                    </a:ext>
                  </a:extLst>
                </p:cNvPr>
                <p:cNvPicPr/>
                <p:nvPr/>
              </p:nvPicPr>
              <p:blipFill>
                <a:blip r:embed="rId1742"/>
                <a:stretch>
                  <a:fillRect/>
                </a:stretch>
              </p:blipFill>
              <p:spPr>
                <a:xfrm>
                  <a:off x="4155837" y="4130729"/>
                  <a:ext cx="127440" cy="17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7" name="Group 886">
            <a:extLst>
              <a:ext uri="{FF2B5EF4-FFF2-40B4-BE49-F238E27FC236}">
                <a16:creationId xmlns:a16="http://schemas.microsoft.com/office/drawing/2014/main" id="{FC553582-7734-46CF-84BE-24D71848B923}"/>
              </a:ext>
            </a:extLst>
          </p:cNvPr>
          <p:cNvGrpSpPr/>
          <p:nvPr/>
        </p:nvGrpSpPr>
        <p:grpSpPr>
          <a:xfrm>
            <a:off x="3930837" y="4369049"/>
            <a:ext cx="1035360" cy="283320"/>
            <a:chOff x="3930837" y="4369049"/>
            <a:chExt cx="1035360" cy="28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3">
              <p14:nvContentPartPr>
                <p14:cNvPr id="877" name="Ink 876">
                  <a:extLst>
                    <a:ext uri="{FF2B5EF4-FFF2-40B4-BE49-F238E27FC236}">
                      <a16:creationId xmlns:a16="http://schemas.microsoft.com/office/drawing/2014/main" id="{34ACEC1C-C0C4-4A3D-B03C-BD3D8C45329E}"/>
                    </a:ext>
                  </a:extLst>
                </p14:cNvPr>
                <p14:cNvContentPartPr/>
                <p14:nvPr/>
              </p14:nvContentPartPr>
              <p14:xfrm>
                <a:off x="3930837" y="4472369"/>
                <a:ext cx="620640" cy="44640"/>
              </p14:xfrm>
            </p:contentPart>
          </mc:Choice>
          <mc:Fallback xmlns="">
            <p:pic>
              <p:nvPicPr>
                <p:cNvPr id="877" name="Ink 876">
                  <a:extLst>
                    <a:ext uri="{FF2B5EF4-FFF2-40B4-BE49-F238E27FC236}">
                      <a16:creationId xmlns:a16="http://schemas.microsoft.com/office/drawing/2014/main" id="{34ACEC1C-C0C4-4A3D-B03C-BD3D8C45329E}"/>
                    </a:ext>
                  </a:extLst>
                </p:cNvPr>
                <p:cNvPicPr/>
                <p:nvPr/>
              </p:nvPicPr>
              <p:blipFill>
                <a:blip r:embed="rId1744"/>
                <a:stretch>
                  <a:fillRect/>
                </a:stretch>
              </p:blipFill>
              <p:spPr>
                <a:xfrm>
                  <a:off x="3913197" y="4454369"/>
                  <a:ext cx="6562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5">
              <p14:nvContentPartPr>
                <p14:cNvPr id="878" name="Ink 877">
                  <a:extLst>
                    <a:ext uri="{FF2B5EF4-FFF2-40B4-BE49-F238E27FC236}">
                      <a16:creationId xmlns:a16="http://schemas.microsoft.com/office/drawing/2014/main" id="{36CBAFC8-7C18-4E72-BBBB-1366F31622DD}"/>
                    </a:ext>
                  </a:extLst>
                </p14:cNvPr>
                <p14:cNvContentPartPr/>
                <p14:nvPr/>
              </p14:nvContentPartPr>
              <p14:xfrm>
                <a:off x="4451037" y="4412969"/>
                <a:ext cx="123840" cy="129240"/>
              </p14:xfrm>
            </p:contentPart>
          </mc:Choice>
          <mc:Fallback xmlns="">
            <p:pic>
              <p:nvPicPr>
                <p:cNvPr id="878" name="Ink 877">
                  <a:extLst>
                    <a:ext uri="{FF2B5EF4-FFF2-40B4-BE49-F238E27FC236}">
                      <a16:creationId xmlns:a16="http://schemas.microsoft.com/office/drawing/2014/main" id="{36CBAFC8-7C18-4E72-BBBB-1366F31622DD}"/>
                    </a:ext>
                  </a:extLst>
                </p:cNvPr>
                <p:cNvPicPr/>
                <p:nvPr/>
              </p:nvPicPr>
              <p:blipFill>
                <a:blip r:embed="rId1746"/>
                <a:stretch>
                  <a:fillRect/>
                </a:stretch>
              </p:blipFill>
              <p:spPr>
                <a:xfrm>
                  <a:off x="4433397" y="4395329"/>
                  <a:ext cx="1594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7">
              <p14:nvContentPartPr>
                <p14:cNvPr id="879" name="Ink 878">
                  <a:extLst>
                    <a:ext uri="{FF2B5EF4-FFF2-40B4-BE49-F238E27FC236}">
                      <a16:creationId xmlns:a16="http://schemas.microsoft.com/office/drawing/2014/main" id="{7663A7BF-D2D3-41FD-B4A6-1B866A8211E3}"/>
                    </a:ext>
                  </a:extLst>
                </p14:cNvPr>
                <p14:cNvContentPartPr/>
                <p14:nvPr/>
              </p14:nvContentPartPr>
              <p14:xfrm>
                <a:off x="4738317" y="4437449"/>
                <a:ext cx="5400" cy="118440"/>
              </p14:xfrm>
            </p:contentPart>
          </mc:Choice>
          <mc:Fallback xmlns="">
            <p:pic>
              <p:nvPicPr>
                <p:cNvPr id="879" name="Ink 878">
                  <a:extLst>
                    <a:ext uri="{FF2B5EF4-FFF2-40B4-BE49-F238E27FC236}">
                      <a16:creationId xmlns:a16="http://schemas.microsoft.com/office/drawing/2014/main" id="{7663A7BF-D2D3-41FD-B4A6-1B866A8211E3}"/>
                    </a:ext>
                  </a:extLst>
                </p:cNvPr>
                <p:cNvPicPr/>
                <p:nvPr/>
              </p:nvPicPr>
              <p:blipFill>
                <a:blip r:embed="rId1748"/>
                <a:stretch>
                  <a:fillRect/>
                </a:stretch>
              </p:blipFill>
              <p:spPr>
                <a:xfrm>
                  <a:off x="4720317" y="4419809"/>
                  <a:ext cx="4104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9">
              <p14:nvContentPartPr>
                <p14:cNvPr id="880" name="Ink 879">
                  <a:extLst>
                    <a:ext uri="{FF2B5EF4-FFF2-40B4-BE49-F238E27FC236}">
                      <a16:creationId xmlns:a16="http://schemas.microsoft.com/office/drawing/2014/main" id="{2668ACCB-360A-4C5D-A9EA-99739E714DAC}"/>
                    </a:ext>
                  </a:extLst>
                </p14:cNvPr>
                <p14:cNvContentPartPr/>
                <p14:nvPr/>
              </p14:nvContentPartPr>
              <p14:xfrm>
                <a:off x="4703397" y="4554809"/>
                <a:ext cx="78840" cy="17640"/>
              </p14:xfrm>
            </p:contentPart>
          </mc:Choice>
          <mc:Fallback xmlns="">
            <p:pic>
              <p:nvPicPr>
                <p:cNvPr id="880" name="Ink 879">
                  <a:extLst>
                    <a:ext uri="{FF2B5EF4-FFF2-40B4-BE49-F238E27FC236}">
                      <a16:creationId xmlns:a16="http://schemas.microsoft.com/office/drawing/2014/main" id="{2668ACCB-360A-4C5D-A9EA-99739E714DAC}"/>
                    </a:ext>
                  </a:extLst>
                </p:cNvPr>
                <p:cNvPicPr/>
                <p:nvPr/>
              </p:nvPicPr>
              <p:blipFill>
                <a:blip r:embed="rId1750"/>
                <a:stretch>
                  <a:fillRect/>
                </a:stretch>
              </p:blipFill>
              <p:spPr>
                <a:xfrm>
                  <a:off x="4685397" y="4537169"/>
                  <a:ext cx="1144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1">
              <p14:nvContentPartPr>
                <p14:cNvPr id="881" name="Ink 880">
                  <a:extLst>
                    <a:ext uri="{FF2B5EF4-FFF2-40B4-BE49-F238E27FC236}">
                      <a16:creationId xmlns:a16="http://schemas.microsoft.com/office/drawing/2014/main" id="{D302CF22-DA12-499C-9F6F-31501BEFE531}"/>
                    </a:ext>
                  </a:extLst>
                </p14:cNvPr>
                <p14:cNvContentPartPr/>
                <p14:nvPr/>
              </p14:nvContentPartPr>
              <p14:xfrm>
                <a:off x="4707717" y="4369049"/>
                <a:ext cx="81000" cy="26280"/>
              </p14:xfrm>
            </p:contentPart>
          </mc:Choice>
          <mc:Fallback xmlns="">
            <p:pic>
              <p:nvPicPr>
                <p:cNvPr id="881" name="Ink 880">
                  <a:extLst>
                    <a:ext uri="{FF2B5EF4-FFF2-40B4-BE49-F238E27FC236}">
                      <a16:creationId xmlns:a16="http://schemas.microsoft.com/office/drawing/2014/main" id="{D302CF22-DA12-499C-9F6F-31501BEFE531}"/>
                    </a:ext>
                  </a:extLst>
                </p:cNvPr>
                <p:cNvPicPr/>
                <p:nvPr/>
              </p:nvPicPr>
              <p:blipFill>
                <a:blip r:embed="rId1752"/>
                <a:stretch>
                  <a:fillRect/>
                </a:stretch>
              </p:blipFill>
              <p:spPr>
                <a:xfrm>
                  <a:off x="4689717" y="4351049"/>
                  <a:ext cx="1166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3">
              <p14:nvContentPartPr>
                <p14:cNvPr id="882" name="Ink 881">
                  <a:extLst>
                    <a:ext uri="{FF2B5EF4-FFF2-40B4-BE49-F238E27FC236}">
                      <a16:creationId xmlns:a16="http://schemas.microsoft.com/office/drawing/2014/main" id="{34AA586B-576F-4932-88BF-C4D73735EF57}"/>
                    </a:ext>
                  </a:extLst>
                </p14:cNvPr>
                <p14:cNvContentPartPr/>
                <p14:nvPr/>
              </p14:nvContentPartPr>
              <p14:xfrm>
                <a:off x="4847397" y="4495769"/>
                <a:ext cx="10800" cy="86040"/>
              </p14:xfrm>
            </p:contentPart>
          </mc:Choice>
          <mc:Fallback xmlns="">
            <p:pic>
              <p:nvPicPr>
                <p:cNvPr id="882" name="Ink 881">
                  <a:extLst>
                    <a:ext uri="{FF2B5EF4-FFF2-40B4-BE49-F238E27FC236}">
                      <a16:creationId xmlns:a16="http://schemas.microsoft.com/office/drawing/2014/main" id="{34AA586B-576F-4932-88BF-C4D73735EF57}"/>
                    </a:ext>
                  </a:extLst>
                </p:cNvPr>
                <p:cNvPicPr/>
                <p:nvPr/>
              </p:nvPicPr>
              <p:blipFill>
                <a:blip r:embed="rId1754"/>
                <a:stretch>
                  <a:fillRect/>
                </a:stretch>
              </p:blipFill>
              <p:spPr>
                <a:xfrm>
                  <a:off x="4829757" y="4477769"/>
                  <a:ext cx="464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5">
              <p14:nvContentPartPr>
                <p14:cNvPr id="883" name="Ink 882">
                  <a:extLst>
                    <a:ext uri="{FF2B5EF4-FFF2-40B4-BE49-F238E27FC236}">
                      <a16:creationId xmlns:a16="http://schemas.microsoft.com/office/drawing/2014/main" id="{06F0F66D-C05F-4CA7-A67E-E1499AA3E042}"/>
                    </a:ext>
                  </a:extLst>
                </p14:cNvPr>
                <p14:cNvContentPartPr/>
                <p14:nvPr/>
              </p14:nvContentPartPr>
              <p14:xfrm>
                <a:off x="4882317" y="4491089"/>
                <a:ext cx="3600" cy="90000"/>
              </p14:xfrm>
            </p:contentPart>
          </mc:Choice>
          <mc:Fallback xmlns="">
            <p:pic>
              <p:nvPicPr>
                <p:cNvPr id="883" name="Ink 882">
                  <a:extLst>
                    <a:ext uri="{FF2B5EF4-FFF2-40B4-BE49-F238E27FC236}">
                      <a16:creationId xmlns:a16="http://schemas.microsoft.com/office/drawing/2014/main" id="{06F0F66D-C05F-4CA7-A67E-E1499AA3E042}"/>
                    </a:ext>
                  </a:extLst>
                </p:cNvPr>
                <p:cNvPicPr/>
                <p:nvPr/>
              </p:nvPicPr>
              <p:blipFill>
                <a:blip r:embed="rId1756"/>
                <a:stretch>
                  <a:fillRect/>
                </a:stretch>
              </p:blipFill>
              <p:spPr>
                <a:xfrm>
                  <a:off x="4864677" y="4473089"/>
                  <a:ext cx="3924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7">
              <p14:nvContentPartPr>
                <p14:cNvPr id="884" name="Ink 883">
                  <a:extLst>
                    <a:ext uri="{FF2B5EF4-FFF2-40B4-BE49-F238E27FC236}">
                      <a16:creationId xmlns:a16="http://schemas.microsoft.com/office/drawing/2014/main" id="{8816C4C0-47E2-482D-89A4-DF1EC6BF7AB7}"/>
                    </a:ext>
                  </a:extLst>
                </p14:cNvPr>
                <p14:cNvContentPartPr/>
                <p14:nvPr/>
              </p14:nvContentPartPr>
              <p14:xfrm>
                <a:off x="4942797" y="4491089"/>
                <a:ext cx="5760" cy="82440"/>
              </p14:xfrm>
            </p:contentPart>
          </mc:Choice>
          <mc:Fallback xmlns="">
            <p:pic>
              <p:nvPicPr>
                <p:cNvPr id="884" name="Ink 883">
                  <a:extLst>
                    <a:ext uri="{FF2B5EF4-FFF2-40B4-BE49-F238E27FC236}">
                      <a16:creationId xmlns:a16="http://schemas.microsoft.com/office/drawing/2014/main" id="{8816C4C0-47E2-482D-89A4-DF1EC6BF7AB7}"/>
                    </a:ext>
                  </a:extLst>
                </p:cNvPr>
                <p:cNvPicPr/>
                <p:nvPr/>
              </p:nvPicPr>
              <p:blipFill>
                <a:blip r:embed="rId1758"/>
                <a:stretch>
                  <a:fillRect/>
                </a:stretch>
              </p:blipFill>
              <p:spPr>
                <a:xfrm>
                  <a:off x="4924797" y="4473089"/>
                  <a:ext cx="414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9">
              <p14:nvContentPartPr>
                <p14:cNvPr id="885" name="Ink 884">
                  <a:extLst>
                    <a:ext uri="{FF2B5EF4-FFF2-40B4-BE49-F238E27FC236}">
                      <a16:creationId xmlns:a16="http://schemas.microsoft.com/office/drawing/2014/main" id="{1A05094A-67E0-44CF-AA2E-50D576514BF0}"/>
                    </a:ext>
                  </a:extLst>
                </p14:cNvPr>
                <p14:cNvContentPartPr/>
                <p14:nvPr/>
              </p14:nvContentPartPr>
              <p14:xfrm>
                <a:off x="4882317" y="4631129"/>
                <a:ext cx="81000" cy="21240"/>
              </p14:xfrm>
            </p:contentPart>
          </mc:Choice>
          <mc:Fallback xmlns="">
            <p:pic>
              <p:nvPicPr>
                <p:cNvPr id="885" name="Ink 884">
                  <a:extLst>
                    <a:ext uri="{FF2B5EF4-FFF2-40B4-BE49-F238E27FC236}">
                      <a16:creationId xmlns:a16="http://schemas.microsoft.com/office/drawing/2014/main" id="{1A05094A-67E0-44CF-AA2E-50D576514BF0}"/>
                    </a:ext>
                  </a:extLst>
                </p:cNvPr>
                <p:cNvPicPr/>
                <p:nvPr/>
              </p:nvPicPr>
              <p:blipFill>
                <a:blip r:embed="rId1760"/>
                <a:stretch>
                  <a:fillRect/>
                </a:stretch>
              </p:blipFill>
              <p:spPr>
                <a:xfrm>
                  <a:off x="4864677" y="4613489"/>
                  <a:ext cx="1166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1">
              <p14:nvContentPartPr>
                <p14:cNvPr id="886" name="Ink 885">
                  <a:extLst>
                    <a:ext uri="{FF2B5EF4-FFF2-40B4-BE49-F238E27FC236}">
                      <a16:creationId xmlns:a16="http://schemas.microsoft.com/office/drawing/2014/main" id="{5E806DD1-F400-4D29-AAE6-69F5C6BB64A8}"/>
                    </a:ext>
                  </a:extLst>
                </p14:cNvPr>
                <p14:cNvContentPartPr/>
                <p14:nvPr/>
              </p14:nvContentPartPr>
              <p14:xfrm>
                <a:off x="4843077" y="4382369"/>
                <a:ext cx="123120" cy="31680"/>
              </p14:xfrm>
            </p:contentPart>
          </mc:Choice>
          <mc:Fallback xmlns="">
            <p:pic>
              <p:nvPicPr>
                <p:cNvPr id="886" name="Ink 885">
                  <a:extLst>
                    <a:ext uri="{FF2B5EF4-FFF2-40B4-BE49-F238E27FC236}">
                      <a16:creationId xmlns:a16="http://schemas.microsoft.com/office/drawing/2014/main" id="{5E806DD1-F400-4D29-AAE6-69F5C6BB64A8}"/>
                    </a:ext>
                  </a:extLst>
                </p:cNvPr>
                <p:cNvPicPr/>
                <p:nvPr/>
              </p:nvPicPr>
              <p:blipFill>
                <a:blip r:embed="rId1762"/>
                <a:stretch>
                  <a:fillRect/>
                </a:stretch>
              </p:blipFill>
              <p:spPr>
                <a:xfrm>
                  <a:off x="4825437" y="4364369"/>
                  <a:ext cx="158760" cy="6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7" name="Group 896">
            <a:extLst>
              <a:ext uri="{FF2B5EF4-FFF2-40B4-BE49-F238E27FC236}">
                <a16:creationId xmlns:a16="http://schemas.microsoft.com/office/drawing/2014/main" id="{73A4EC12-D856-433A-A28D-094DCC6C2850}"/>
              </a:ext>
            </a:extLst>
          </p:cNvPr>
          <p:cNvGrpSpPr/>
          <p:nvPr/>
        </p:nvGrpSpPr>
        <p:grpSpPr>
          <a:xfrm>
            <a:off x="4235397" y="3162689"/>
            <a:ext cx="539280" cy="316800"/>
            <a:chOff x="4235397" y="3162689"/>
            <a:chExt cx="539280" cy="31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3">
              <p14:nvContentPartPr>
                <p14:cNvPr id="888" name="Ink 887">
                  <a:extLst>
                    <a:ext uri="{FF2B5EF4-FFF2-40B4-BE49-F238E27FC236}">
                      <a16:creationId xmlns:a16="http://schemas.microsoft.com/office/drawing/2014/main" id="{87FFF9A5-F624-4903-A9FD-7C5CE4300F54}"/>
                    </a:ext>
                  </a:extLst>
                </p14:cNvPr>
                <p14:cNvContentPartPr/>
                <p14:nvPr/>
              </p14:nvContentPartPr>
              <p14:xfrm>
                <a:off x="4330437" y="3398489"/>
                <a:ext cx="444240" cy="81000"/>
              </p14:xfrm>
            </p:contentPart>
          </mc:Choice>
          <mc:Fallback xmlns="">
            <p:pic>
              <p:nvPicPr>
                <p:cNvPr id="888" name="Ink 887">
                  <a:extLst>
                    <a:ext uri="{FF2B5EF4-FFF2-40B4-BE49-F238E27FC236}">
                      <a16:creationId xmlns:a16="http://schemas.microsoft.com/office/drawing/2014/main" id="{87FFF9A5-F624-4903-A9FD-7C5CE4300F54}"/>
                    </a:ext>
                  </a:extLst>
                </p:cNvPr>
                <p:cNvPicPr/>
                <p:nvPr/>
              </p:nvPicPr>
              <p:blipFill>
                <a:blip r:embed="rId1764"/>
                <a:stretch>
                  <a:fillRect/>
                </a:stretch>
              </p:blipFill>
              <p:spPr>
                <a:xfrm>
                  <a:off x="4312437" y="3380849"/>
                  <a:ext cx="4798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5">
              <p14:nvContentPartPr>
                <p14:cNvPr id="889" name="Ink 888">
                  <a:extLst>
                    <a:ext uri="{FF2B5EF4-FFF2-40B4-BE49-F238E27FC236}">
                      <a16:creationId xmlns:a16="http://schemas.microsoft.com/office/drawing/2014/main" id="{2FBA972B-8022-4849-8EC3-46722029F6EE}"/>
                    </a:ext>
                  </a:extLst>
                </p14:cNvPr>
                <p14:cNvContentPartPr/>
                <p14:nvPr/>
              </p14:nvContentPartPr>
              <p14:xfrm>
                <a:off x="4235397" y="3358169"/>
                <a:ext cx="154440" cy="118440"/>
              </p14:xfrm>
            </p:contentPart>
          </mc:Choice>
          <mc:Fallback xmlns="">
            <p:pic>
              <p:nvPicPr>
                <p:cNvPr id="889" name="Ink 888">
                  <a:extLst>
                    <a:ext uri="{FF2B5EF4-FFF2-40B4-BE49-F238E27FC236}">
                      <a16:creationId xmlns:a16="http://schemas.microsoft.com/office/drawing/2014/main" id="{2FBA972B-8022-4849-8EC3-46722029F6EE}"/>
                    </a:ext>
                  </a:extLst>
                </p:cNvPr>
                <p:cNvPicPr/>
                <p:nvPr/>
              </p:nvPicPr>
              <p:blipFill>
                <a:blip r:embed="rId1766"/>
                <a:stretch>
                  <a:fillRect/>
                </a:stretch>
              </p:blipFill>
              <p:spPr>
                <a:xfrm>
                  <a:off x="4217397" y="3340169"/>
                  <a:ext cx="19008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7">
              <p14:nvContentPartPr>
                <p14:cNvPr id="890" name="Ink 889">
                  <a:extLst>
                    <a:ext uri="{FF2B5EF4-FFF2-40B4-BE49-F238E27FC236}">
                      <a16:creationId xmlns:a16="http://schemas.microsoft.com/office/drawing/2014/main" id="{19BD49FA-4580-4B09-A8B2-B023B9CB70EB}"/>
                    </a:ext>
                  </a:extLst>
                </p14:cNvPr>
                <p14:cNvContentPartPr/>
                <p14:nvPr/>
              </p14:nvContentPartPr>
              <p14:xfrm>
                <a:off x="4454277" y="3185369"/>
                <a:ext cx="17280" cy="98280"/>
              </p14:xfrm>
            </p:contentPart>
          </mc:Choice>
          <mc:Fallback xmlns="">
            <p:pic>
              <p:nvPicPr>
                <p:cNvPr id="890" name="Ink 889">
                  <a:extLst>
                    <a:ext uri="{FF2B5EF4-FFF2-40B4-BE49-F238E27FC236}">
                      <a16:creationId xmlns:a16="http://schemas.microsoft.com/office/drawing/2014/main" id="{19BD49FA-4580-4B09-A8B2-B023B9CB70EB}"/>
                    </a:ext>
                  </a:extLst>
                </p:cNvPr>
                <p:cNvPicPr/>
                <p:nvPr/>
              </p:nvPicPr>
              <p:blipFill>
                <a:blip r:embed="rId1768"/>
                <a:stretch>
                  <a:fillRect/>
                </a:stretch>
              </p:blipFill>
              <p:spPr>
                <a:xfrm>
                  <a:off x="4436637" y="3167369"/>
                  <a:ext cx="529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9">
              <p14:nvContentPartPr>
                <p14:cNvPr id="891" name="Ink 890">
                  <a:extLst>
                    <a:ext uri="{FF2B5EF4-FFF2-40B4-BE49-F238E27FC236}">
                      <a16:creationId xmlns:a16="http://schemas.microsoft.com/office/drawing/2014/main" id="{F8A26131-422F-4D93-9361-E13C0331D299}"/>
                    </a:ext>
                  </a:extLst>
                </p14:cNvPr>
                <p14:cNvContentPartPr/>
                <p14:nvPr/>
              </p14:nvContentPartPr>
              <p14:xfrm>
                <a:off x="4427997" y="3271409"/>
                <a:ext cx="97920" cy="40320"/>
              </p14:xfrm>
            </p:contentPart>
          </mc:Choice>
          <mc:Fallback xmlns="">
            <p:pic>
              <p:nvPicPr>
                <p:cNvPr id="891" name="Ink 890">
                  <a:extLst>
                    <a:ext uri="{FF2B5EF4-FFF2-40B4-BE49-F238E27FC236}">
                      <a16:creationId xmlns:a16="http://schemas.microsoft.com/office/drawing/2014/main" id="{F8A26131-422F-4D93-9361-E13C0331D299}"/>
                    </a:ext>
                  </a:extLst>
                </p:cNvPr>
                <p:cNvPicPr/>
                <p:nvPr/>
              </p:nvPicPr>
              <p:blipFill>
                <a:blip r:embed="rId1770"/>
                <a:stretch>
                  <a:fillRect/>
                </a:stretch>
              </p:blipFill>
              <p:spPr>
                <a:xfrm>
                  <a:off x="4409997" y="3253409"/>
                  <a:ext cx="1335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1">
              <p14:nvContentPartPr>
                <p14:cNvPr id="892" name="Ink 891">
                  <a:extLst>
                    <a:ext uri="{FF2B5EF4-FFF2-40B4-BE49-F238E27FC236}">
                      <a16:creationId xmlns:a16="http://schemas.microsoft.com/office/drawing/2014/main" id="{B6ADE218-A7AD-4ACB-8C9B-0E5DC232A640}"/>
                    </a:ext>
                  </a:extLst>
                </p14:cNvPr>
                <p14:cNvContentPartPr/>
                <p14:nvPr/>
              </p14:nvContentPartPr>
              <p14:xfrm>
                <a:off x="4402437" y="3162689"/>
                <a:ext cx="112680" cy="34560"/>
              </p14:xfrm>
            </p:contentPart>
          </mc:Choice>
          <mc:Fallback xmlns="">
            <p:pic>
              <p:nvPicPr>
                <p:cNvPr id="892" name="Ink 891">
                  <a:extLst>
                    <a:ext uri="{FF2B5EF4-FFF2-40B4-BE49-F238E27FC236}">
                      <a16:creationId xmlns:a16="http://schemas.microsoft.com/office/drawing/2014/main" id="{B6ADE218-A7AD-4ACB-8C9B-0E5DC232A640}"/>
                    </a:ext>
                  </a:extLst>
                </p:cNvPr>
                <p:cNvPicPr/>
                <p:nvPr/>
              </p:nvPicPr>
              <p:blipFill>
                <a:blip r:embed="rId1772"/>
                <a:stretch>
                  <a:fillRect/>
                </a:stretch>
              </p:blipFill>
              <p:spPr>
                <a:xfrm>
                  <a:off x="4384437" y="3144689"/>
                  <a:ext cx="1483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3">
              <p14:nvContentPartPr>
                <p14:cNvPr id="893" name="Ink 892">
                  <a:extLst>
                    <a:ext uri="{FF2B5EF4-FFF2-40B4-BE49-F238E27FC236}">
                      <a16:creationId xmlns:a16="http://schemas.microsoft.com/office/drawing/2014/main" id="{DEA362D4-D72B-4046-88C7-3306E846201D}"/>
                    </a:ext>
                  </a:extLst>
                </p14:cNvPr>
                <p14:cNvContentPartPr/>
                <p14:nvPr/>
              </p14:nvContentPartPr>
              <p14:xfrm>
                <a:off x="4545357" y="3219929"/>
                <a:ext cx="10800" cy="91800"/>
              </p14:xfrm>
            </p:contentPart>
          </mc:Choice>
          <mc:Fallback xmlns="">
            <p:pic>
              <p:nvPicPr>
                <p:cNvPr id="893" name="Ink 892">
                  <a:extLst>
                    <a:ext uri="{FF2B5EF4-FFF2-40B4-BE49-F238E27FC236}">
                      <a16:creationId xmlns:a16="http://schemas.microsoft.com/office/drawing/2014/main" id="{DEA362D4-D72B-4046-88C7-3306E846201D}"/>
                    </a:ext>
                  </a:extLst>
                </p:cNvPr>
                <p:cNvPicPr/>
                <p:nvPr/>
              </p:nvPicPr>
              <p:blipFill>
                <a:blip r:embed="rId1774"/>
                <a:stretch>
                  <a:fillRect/>
                </a:stretch>
              </p:blipFill>
              <p:spPr>
                <a:xfrm>
                  <a:off x="4527717" y="3201929"/>
                  <a:ext cx="464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5">
              <p14:nvContentPartPr>
                <p14:cNvPr id="894" name="Ink 893">
                  <a:extLst>
                    <a:ext uri="{FF2B5EF4-FFF2-40B4-BE49-F238E27FC236}">
                      <a16:creationId xmlns:a16="http://schemas.microsoft.com/office/drawing/2014/main" id="{562967AA-052F-4FD2-9783-660E49148AA4}"/>
                    </a:ext>
                  </a:extLst>
                </p14:cNvPr>
                <p14:cNvContentPartPr/>
                <p14:nvPr/>
              </p14:nvContentPartPr>
              <p14:xfrm>
                <a:off x="4592157" y="3229649"/>
                <a:ext cx="22680" cy="79200"/>
              </p14:xfrm>
            </p:contentPart>
          </mc:Choice>
          <mc:Fallback xmlns="">
            <p:pic>
              <p:nvPicPr>
                <p:cNvPr id="894" name="Ink 893">
                  <a:extLst>
                    <a:ext uri="{FF2B5EF4-FFF2-40B4-BE49-F238E27FC236}">
                      <a16:creationId xmlns:a16="http://schemas.microsoft.com/office/drawing/2014/main" id="{562967AA-052F-4FD2-9783-660E49148AA4}"/>
                    </a:ext>
                  </a:extLst>
                </p:cNvPr>
                <p:cNvPicPr/>
                <p:nvPr/>
              </p:nvPicPr>
              <p:blipFill>
                <a:blip r:embed="rId1776"/>
                <a:stretch>
                  <a:fillRect/>
                </a:stretch>
              </p:blipFill>
              <p:spPr>
                <a:xfrm>
                  <a:off x="4574157" y="3212009"/>
                  <a:ext cx="5832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7">
              <p14:nvContentPartPr>
                <p14:cNvPr id="895" name="Ink 894">
                  <a:extLst>
                    <a:ext uri="{FF2B5EF4-FFF2-40B4-BE49-F238E27FC236}">
                      <a16:creationId xmlns:a16="http://schemas.microsoft.com/office/drawing/2014/main" id="{4771B878-74A9-4BA0-A247-C76DCBF45037}"/>
                    </a:ext>
                  </a:extLst>
                </p14:cNvPr>
                <p14:cNvContentPartPr/>
                <p14:nvPr/>
              </p14:nvContentPartPr>
              <p14:xfrm>
                <a:off x="4553997" y="3315329"/>
                <a:ext cx="92520" cy="42120"/>
              </p14:xfrm>
            </p:contentPart>
          </mc:Choice>
          <mc:Fallback xmlns="">
            <p:pic>
              <p:nvPicPr>
                <p:cNvPr id="895" name="Ink 894">
                  <a:extLst>
                    <a:ext uri="{FF2B5EF4-FFF2-40B4-BE49-F238E27FC236}">
                      <a16:creationId xmlns:a16="http://schemas.microsoft.com/office/drawing/2014/main" id="{4771B878-74A9-4BA0-A247-C76DCBF45037}"/>
                    </a:ext>
                  </a:extLst>
                </p:cNvPr>
                <p:cNvPicPr/>
                <p:nvPr/>
              </p:nvPicPr>
              <p:blipFill>
                <a:blip r:embed="rId1778"/>
                <a:stretch>
                  <a:fillRect/>
                </a:stretch>
              </p:blipFill>
              <p:spPr>
                <a:xfrm>
                  <a:off x="4535997" y="3297329"/>
                  <a:ext cx="1281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9">
              <p14:nvContentPartPr>
                <p14:cNvPr id="896" name="Ink 895">
                  <a:extLst>
                    <a:ext uri="{FF2B5EF4-FFF2-40B4-BE49-F238E27FC236}">
                      <a16:creationId xmlns:a16="http://schemas.microsoft.com/office/drawing/2014/main" id="{AD5BF68C-A174-4DAE-9A28-E4B7B1BDC91E}"/>
                    </a:ext>
                  </a:extLst>
                </p14:cNvPr>
                <p14:cNvContentPartPr/>
                <p14:nvPr/>
              </p14:nvContentPartPr>
              <p14:xfrm>
                <a:off x="4545357" y="3174209"/>
                <a:ext cx="133920" cy="44280"/>
              </p14:xfrm>
            </p:contentPart>
          </mc:Choice>
          <mc:Fallback xmlns="">
            <p:pic>
              <p:nvPicPr>
                <p:cNvPr id="896" name="Ink 895">
                  <a:extLst>
                    <a:ext uri="{FF2B5EF4-FFF2-40B4-BE49-F238E27FC236}">
                      <a16:creationId xmlns:a16="http://schemas.microsoft.com/office/drawing/2014/main" id="{AD5BF68C-A174-4DAE-9A28-E4B7B1BDC91E}"/>
                    </a:ext>
                  </a:extLst>
                </p:cNvPr>
                <p:cNvPicPr/>
                <p:nvPr/>
              </p:nvPicPr>
              <p:blipFill>
                <a:blip r:embed="rId1780"/>
                <a:stretch>
                  <a:fillRect/>
                </a:stretch>
              </p:blipFill>
              <p:spPr>
                <a:xfrm>
                  <a:off x="4527717" y="3156209"/>
                  <a:ext cx="169560" cy="7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2" name="Group 921">
            <a:extLst>
              <a:ext uri="{FF2B5EF4-FFF2-40B4-BE49-F238E27FC236}">
                <a16:creationId xmlns:a16="http://schemas.microsoft.com/office/drawing/2014/main" id="{159597F9-E528-4135-8576-3F6D5462DC84}"/>
              </a:ext>
            </a:extLst>
          </p:cNvPr>
          <p:cNvGrpSpPr/>
          <p:nvPr/>
        </p:nvGrpSpPr>
        <p:grpSpPr>
          <a:xfrm>
            <a:off x="2182677" y="4103009"/>
            <a:ext cx="331920" cy="103320"/>
            <a:chOff x="2182677" y="4103009"/>
            <a:chExt cx="331920" cy="10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1">
              <p14:nvContentPartPr>
                <p14:cNvPr id="920" name="Ink 919">
                  <a:extLst>
                    <a:ext uri="{FF2B5EF4-FFF2-40B4-BE49-F238E27FC236}">
                      <a16:creationId xmlns:a16="http://schemas.microsoft.com/office/drawing/2014/main" id="{73DBB215-6101-4ADD-9A44-93E7CB1ED329}"/>
                    </a:ext>
                  </a:extLst>
                </p14:cNvPr>
                <p14:cNvContentPartPr/>
                <p14:nvPr/>
              </p14:nvContentPartPr>
              <p14:xfrm>
                <a:off x="2225877" y="4149089"/>
                <a:ext cx="288720" cy="24480"/>
              </p14:xfrm>
            </p:contentPart>
          </mc:Choice>
          <mc:Fallback xmlns="">
            <p:pic>
              <p:nvPicPr>
                <p:cNvPr id="920" name="Ink 919">
                  <a:extLst>
                    <a:ext uri="{FF2B5EF4-FFF2-40B4-BE49-F238E27FC236}">
                      <a16:creationId xmlns:a16="http://schemas.microsoft.com/office/drawing/2014/main" id="{73DBB215-6101-4ADD-9A44-93E7CB1ED329}"/>
                    </a:ext>
                  </a:extLst>
                </p:cNvPr>
                <p:cNvPicPr/>
                <p:nvPr/>
              </p:nvPicPr>
              <p:blipFill>
                <a:blip r:embed="rId1782"/>
                <a:stretch>
                  <a:fillRect/>
                </a:stretch>
              </p:blipFill>
              <p:spPr>
                <a:xfrm>
                  <a:off x="2208237" y="4131449"/>
                  <a:ext cx="3243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3">
              <p14:nvContentPartPr>
                <p14:cNvPr id="921" name="Ink 920">
                  <a:extLst>
                    <a:ext uri="{FF2B5EF4-FFF2-40B4-BE49-F238E27FC236}">
                      <a16:creationId xmlns:a16="http://schemas.microsoft.com/office/drawing/2014/main" id="{785CEF6C-247F-42C3-A98D-50019AECCE7B}"/>
                    </a:ext>
                  </a:extLst>
                </p14:cNvPr>
                <p14:cNvContentPartPr/>
                <p14:nvPr/>
              </p14:nvContentPartPr>
              <p14:xfrm>
                <a:off x="2182677" y="4103009"/>
                <a:ext cx="100080" cy="103320"/>
              </p14:xfrm>
            </p:contentPart>
          </mc:Choice>
          <mc:Fallback xmlns="">
            <p:pic>
              <p:nvPicPr>
                <p:cNvPr id="921" name="Ink 920">
                  <a:extLst>
                    <a:ext uri="{FF2B5EF4-FFF2-40B4-BE49-F238E27FC236}">
                      <a16:creationId xmlns:a16="http://schemas.microsoft.com/office/drawing/2014/main" id="{785CEF6C-247F-42C3-A98D-50019AECCE7B}"/>
                    </a:ext>
                  </a:extLst>
                </p:cNvPr>
                <p:cNvPicPr/>
                <p:nvPr/>
              </p:nvPicPr>
              <p:blipFill>
                <a:blip r:embed="rId1784"/>
                <a:stretch>
                  <a:fillRect/>
                </a:stretch>
              </p:blipFill>
              <p:spPr>
                <a:xfrm>
                  <a:off x="2164677" y="4085009"/>
                  <a:ext cx="135720" cy="13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4" name="Group 943">
            <a:extLst>
              <a:ext uri="{FF2B5EF4-FFF2-40B4-BE49-F238E27FC236}">
                <a16:creationId xmlns:a16="http://schemas.microsoft.com/office/drawing/2014/main" id="{C5B445BE-3F7B-46F7-BAA3-D033D480EA6D}"/>
              </a:ext>
            </a:extLst>
          </p:cNvPr>
          <p:cNvGrpSpPr/>
          <p:nvPr/>
        </p:nvGrpSpPr>
        <p:grpSpPr>
          <a:xfrm>
            <a:off x="5370837" y="4159889"/>
            <a:ext cx="1137240" cy="885240"/>
            <a:chOff x="5370837" y="4159889"/>
            <a:chExt cx="1137240" cy="88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5">
              <p14:nvContentPartPr>
                <p14:cNvPr id="898" name="Ink 897">
                  <a:extLst>
                    <a:ext uri="{FF2B5EF4-FFF2-40B4-BE49-F238E27FC236}">
                      <a16:creationId xmlns:a16="http://schemas.microsoft.com/office/drawing/2014/main" id="{9E5E2948-8ED9-4E2E-9A73-1A03110E08BB}"/>
                    </a:ext>
                  </a:extLst>
                </p14:cNvPr>
                <p14:cNvContentPartPr/>
                <p14:nvPr/>
              </p14:nvContentPartPr>
              <p14:xfrm>
                <a:off x="5457957" y="4264289"/>
                <a:ext cx="7560" cy="115200"/>
              </p14:xfrm>
            </p:contentPart>
          </mc:Choice>
          <mc:Fallback xmlns="">
            <p:pic>
              <p:nvPicPr>
                <p:cNvPr id="898" name="Ink 897">
                  <a:extLst>
                    <a:ext uri="{FF2B5EF4-FFF2-40B4-BE49-F238E27FC236}">
                      <a16:creationId xmlns:a16="http://schemas.microsoft.com/office/drawing/2014/main" id="{9E5E2948-8ED9-4E2E-9A73-1A03110E08BB}"/>
                    </a:ext>
                  </a:extLst>
                </p:cNvPr>
                <p:cNvPicPr/>
                <p:nvPr/>
              </p:nvPicPr>
              <p:blipFill>
                <a:blip r:embed="rId1786"/>
                <a:stretch>
                  <a:fillRect/>
                </a:stretch>
              </p:blipFill>
              <p:spPr>
                <a:xfrm>
                  <a:off x="5439957" y="4246649"/>
                  <a:ext cx="432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7">
              <p14:nvContentPartPr>
                <p14:cNvPr id="899" name="Ink 898">
                  <a:extLst>
                    <a:ext uri="{FF2B5EF4-FFF2-40B4-BE49-F238E27FC236}">
                      <a16:creationId xmlns:a16="http://schemas.microsoft.com/office/drawing/2014/main" id="{FD00651D-34F8-4E5B-84A1-B8D2BBB93671}"/>
                    </a:ext>
                  </a:extLst>
                </p14:cNvPr>
                <p14:cNvContentPartPr/>
                <p14:nvPr/>
              </p14:nvContentPartPr>
              <p14:xfrm>
                <a:off x="5432757" y="4346009"/>
                <a:ext cx="68760" cy="27720"/>
              </p14:xfrm>
            </p:contentPart>
          </mc:Choice>
          <mc:Fallback xmlns="">
            <p:pic>
              <p:nvPicPr>
                <p:cNvPr id="899" name="Ink 898">
                  <a:extLst>
                    <a:ext uri="{FF2B5EF4-FFF2-40B4-BE49-F238E27FC236}">
                      <a16:creationId xmlns:a16="http://schemas.microsoft.com/office/drawing/2014/main" id="{FD00651D-34F8-4E5B-84A1-B8D2BBB93671}"/>
                    </a:ext>
                  </a:extLst>
                </p:cNvPr>
                <p:cNvPicPr/>
                <p:nvPr/>
              </p:nvPicPr>
              <p:blipFill>
                <a:blip r:embed="rId1788"/>
                <a:stretch>
                  <a:fillRect/>
                </a:stretch>
              </p:blipFill>
              <p:spPr>
                <a:xfrm>
                  <a:off x="5414757" y="4328369"/>
                  <a:ext cx="1044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9">
              <p14:nvContentPartPr>
                <p14:cNvPr id="900" name="Ink 899">
                  <a:extLst>
                    <a:ext uri="{FF2B5EF4-FFF2-40B4-BE49-F238E27FC236}">
                      <a16:creationId xmlns:a16="http://schemas.microsoft.com/office/drawing/2014/main" id="{49302B82-B15D-42CB-9E77-0B4190536262}"/>
                    </a:ext>
                  </a:extLst>
                </p14:cNvPr>
                <p14:cNvContentPartPr/>
                <p14:nvPr/>
              </p14:nvContentPartPr>
              <p14:xfrm>
                <a:off x="5393157" y="4210649"/>
                <a:ext cx="102600" cy="40320"/>
              </p14:xfrm>
            </p:contentPart>
          </mc:Choice>
          <mc:Fallback xmlns="">
            <p:pic>
              <p:nvPicPr>
                <p:cNvPr id="900" name="Ink 899">
                  <a:extLst>
                    <a:ext uri="{FF2B5EF4-FFF2-40B4-BE49-F238E27FC236}">
                      <a16:creationId xmlns:a16="http://schemas.microsoft.com/office/drawing/2014/main" id="{49302B82-B15D-42CB-9E77-0B4190536262}"/>
                    </a:ext>
                  </a:extLst>
                </p:cNvPr>
                <p:cNvPicPr/>
                <p:nvPr/>
              </p:nvPicPr>
              <p:blipFill>
                <a:blip r:embed="rId1790"/>
                <a:stretch>
                  <a:fillRect/>
                </a:stretch>
              </p:blipFill>
              <p:spPr>
                <a:xfrm>
                  <a:off x="5375157" y="4192649"/>
                  <a:ext cx="1382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1">
              <p14:nvContentPartPr>
                <p14:cNvPr id="901" name="Ink 900">
                  <a:extLst>
                    <a:ext uri="{FF2B5EF4-FFF2-40B4-BE49-F238E27FC236}">
                      <a16:creationId xmlns:a16="http://schemas.microsoft.com/office/drawing/2014/main" id="{08C3BF8D-127E-4B40-AA8A-26FAF1E020FF}"/>
                    </a:ext>
                  </a:extLst>
                </p14:cNvPr>
                <p14:cNvContentPartPr/>
                <p14:nvPr/>
              </p14:nvContentPartPr>
              <p14:xfrm>
                <a:off x="5549037" y="4344209"/>
                <a:ext cx="43920" cy="87120"/>
              </p14:xfrm>
            </p:contentPart>
          </mc:Choice>
          <mc:Fallback xmlns="">
            <p:pic>
              <p:nvPicPr>
                <p:cNvPr id="901" name="Ink 900">
                  <a:extLst>
                    <a:ext uri="{FF2B5EF4-FFF2-40B4-BE49-F238E27FC236}">
                      <a16:creationId xmlns:a16="http://schemas.microsoft.com/office/drawing/2014/main" id="{08C3BF8D-127E-4B40-AA8A-26FAF1E020FF}"/>
                    </a:ext>
                  </a:extLst>
                </p:cNvPr>
                <p:cNvPicPr/>
                <p:nvPr/>
              </p:nvPicPr>
              <p:blipFill>
                <a:blip r:embed="rId1792"/>
                <a:stretch>
                  <a:fillRect/>
                </a:stretch>
              </p:blipFill>
              <p:spPr>
                <a:xfrm>
                  <a:off x="5531037" y="4326209"/>
                  <a:ext cx="7956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3">
              <p14:nvContentPartPr>
                <p14:cNvPr id="902" name="Ink 901">
                  <a:extLst>
                    <a:ext uri="{FF2B5EF4-FFF2-40B4-BE49-F238E27FC236}">
                      <a16:creationId xmlns:a16="http://schemas.microsoft.com/office/drawing/2014/main" id="{6C9BA5B7-14B5-4EA4-B75A-BE2A0A6BDD54}"/>
                    </a:ext>
                  </a:extLst>
                </p14:cNvPr>
                <p14:cNvContentPartPr/>
                <p14:nvPr/>
              </p14:nvContentPartPr>
              <p14:xfrm>
                <a:off x="5563077" y="4293449"/>
                <a:ext cx="68040" cy="52920"/>
              </p14:xfrm>
            </p:contentPart>
          </mc:Choice>
          <mc:Fallback xmlns="">
            <p:pic>
              <p:nvPicPr>
                <p:cNvPr id="902" name="Ink 901">
                  <a:extLst>
                    <a:ext uri="{FF2B5EF4-FFF2-40B4-BE49-F238E27FC236}">
                      <a16:creationId xmlns:a16="http://schemas.microsoft.com/office/drawing/2014/main" id="{6C9BA5B7-14B5-4EA4-B75A-BE2A0A6BDD54}"/>
                    </a:ext>
                  </a:extLst>
                </p:cNvPr>
                <p:cNvPicPr/>
                <p:nvPr/>
              </p:nvPicPr>
              <p:blipFill>
                <a:blip r:embed="rId1794"/>
                <a:stretch>
                  <a:fillRect/>
                </a:stretch>
              </p:blipFill>
              <p:spPr>
                <a:xfrm>
                  <a:off x="5545077" y="4275809"/>
                  <a:ext cx="10368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5">
              <p14:nvContentPartPr>
                <p14:cNvPr id="903" name="Ink 902">
                  <a:extLst>
                    <a:ext uri="{FF2B5EF4-FFF2-40B4-BE49-F238E27FC236}">
                      <a16:creationId xmlns:a16="http://schemas.microsoft.com/office/drawing/2014/main" id="{7125A342-981C-46D7-80FF-233AC66216B6}"/>
                    </a:ext>
                  </a:extLst>
                </p14:cNvPr>
                <p14:cNvContentPartPr/>
                <p14:nvPr/>
              </p14:nvContentPartPr>
              <p14:xfrm>
                <a:off x="5699517" y="4252409"/>
                <a:ext cx="65160" cy="64080"/>
              </p14:xfrm>
            </p:contentPart>
          </mc:Choice>
          <mc:Fallback xmlns="">
            <p:pic>
              <p:nvPicPr>
                <p:cNvPr id="903" name="Ink 902">
                  <a:extLst>
                    <a:ext uri="{FF2B5EF4-FFF2-40B4-BE49-F238E27FC236}">
                      <a16:creationId xmlns:a16="http://schemas.microsoft.com/office/drawing/2014/main" id="{7125A342-981C-46D7-80FF-233AC66216B6}"/>
                    </a:ext>
                  </a:extLst>
                </p:cNvPr>
                <p:cNvPicPr/>
                <p:nvPr/>
              </p:nvPicPr>
              <p:blipFill>
                <a:blip r:embed="rId1796"/>
                <a:stretch>
                  <a:fillRect/>
                </a:stretch>
              </p:blipFill>
              <p:spPr>
                <a:xfrm>
                  <a:off x="5681517" y="4234769"/>
                  <a:ext cx="1008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7">
              <p14:nvContentPartPr>
                <p14:cNvPr id="904" name="Ink 903">
                  <a:extLst>
                    <a:ext uri="{FF2B5EF4-FFF2-40B4-BE49-F238E27FC236}">
                      <a16:creationId xmlns:a16="http://schemas.microsoft.com/office/drawing/2014/main" id="{5BDACB98-118D-472E-BB8A-D7219FB73D9C}"/>
                    </a:ext>
                  </a:extLst>
                </p14:cNvPr>
                <p14:cNvContentPartPr/>
                <p14:nvPr/>
              </p14:nvContentPartPr>
              <p14:xfrm>
                <a:off x="5880597" y="4228649"/>
                <a:ext cx="28440" cy="142560"/>
              </p14:xfrm>
            </p:contentPart>
          </mc:Choice>
          <mc:Fallback xmlns="">
            <p:pic>
              <p:nvPicPr>
                <p:cNvPr id="904" name="Ink 903">
                  <a:extLst>
                    <a:ext uri="{FF2B5EF4-FFF2-40B4-BE49-F238E27FC236}">
                      <a16:creationId xmlns:a16="http://schemas.microsoft.com/office/drawing/2014/main" id="{5BDACB98-118D-472E-BB8A-D7219FB73D9C}"/>
                    </a:ext>
                  </a:extLst>
                </p:cNvPr>
                <p:cNvPicPr/>
                <p:nvPr/>
              </p:nvPicPr>
              <p:blipFill>
                <a:blip r:embed="rId1798"/>
                <a:stretch>
                  <a:fillRect/>
                </a:stretch>
              </p:blipFill>
              <p:spPr>
                <a:xfrm>
                  <a:off x="5862597" y="4211009"/>
                  <a:ext cx="640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9">
              <p14:nvContentPartPr>
                <p14:cNvPr id="905" name="Ink 904">
                  <a:extLst>
                    <a:ext uri="{FF2B5EF4-FFF2-40B4-BE49-F238E27FC236}">
                      <a16:creationId xmlns:a16="http://schemas.microsoft.com/office/drawing/2014/main" id="{FCFAFFAC-0CF0-47CE-AC73-151719BAC158}"/>
                    </a:ext>
                  </a:extLst>
                </p14:cNvPr>
                <p14:cNvContentPartPr/>
                <p14:nvPr/>
              </p14:nvContentPartPr>
              <p14:xfrm>
                <a:off x="5861517" y="4362209"/>
                <a:ext cx="72360" cy="18360"/>
              </p14:xfrm>
            </p:contentPart>
          </mc:Choice>
          <mc:Fallback xmlns="">
            <p:pic>
              <p:nvPicPr>
                <p:cNvPr id="905" name="Ink 904">
                  <a:extLst>
                    <a:ext uri="{FF2B5EF4-FFF2-40B4-BE49-F238E27FC236}">
                      <a16:creationId xmlns:a16="http://schemas.microsoft.com/office/drawing/2014/main" id="{FCFAFFAC-0CF0-47CE-AC73-151719BAC158}"/>
                    </a:ext>
                  </a:extLst>
                </p:cNvPr>
                <p:cNvPicPr/>
                <p:nvPr/>
              </p:nvPicPr>
              <p:blipFill>
                <a:blip r:embed="rId1800"/>
                <a:stretch>
                  <a:fillRect/>
                </a:stretch>
              </p:blipFill>
              <p:spPr>
                <a:xfrm>
                  <a:off x="5843517" y="4344569"/>
                  <a:ext cx="108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1">
              <p14:nvContentPartPr>
                <p14:cNvPr id="906" name="Ink 905">
                  <a:extLst>
                    <a:ext uri="{FF2B5EF4-FFF2-40B4-BE49-F238E27FC236}">
                      <a16:creationId xmlns:a16="http://schemas.microsoft.com/office/drawing/2014/main" id="{68C81AFE-6ECF-4FEE-9322-6578757E73E7}"/>
                    </a:ext>
                  </a:extLst>
                </p14:cNvPr>
                <p14:cNvContentPartPr/>
                <p14:nvPr/>
              </p14:nvContentPartPr>
              <p14:xfrm>
                <a:off x="5862597" y="4159889"/>
                <a:ext cx="86400" cy="76680"/>
              </p14:xfrm>
            </p:contentPart>
          </mc:Choice>
          <mc:Fallback xmlns="">
            <p:pic>
              <p:nvPicPr>
                <p:cNvPr id="906" name="Ink 905">
                  <a:extLst>
                    <a:ext uri="{FF2B5EF4-FFF2-40B4-BE49-F238E27FC236}">
                      <a16:creationId xmlns:a16="http://schemas.microsoft.com/office/drawing/2014/main" id="{68C81AFE-6ECF-4FEE-9322-6578757E73E7}"/>
                    </a:ext>
                  </a:extLst>
                </p:cNvPr>
                <p:cNvPicPr/>
                <p:nvPr/>
              </p:nvPicPr>
              <p:blipFill>
                <a:blip r:embed="rId1802"/>
                <a:stretch>
                  <a:fillRect/>
                </a:stretch>
              </p:blipFill>
              <p:spPr>
                <a:xfrm>
                  <a:off x="5844597" y="4142249"/>
                  <a:ext cx="1220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3">
              <p14:nvContentPartPr>
                <p14:cNvPr id="907" name="Ink 906">
                  <a:extLst>
                    <a:ext uri="{FF2B5EF4-FFF2-40B4-BE49-F238E27FC236}">
                      <a16:creationId xmlns:a16="http://schemas.microsoft.com/office/drawing/2014/main" id="{D3336CB5-7F4A-46D1-9D3C-DA9E30CD623E}"/>
                    </a:ext>
                  </a:extLst>
                </p14:cNvPr>
                <p14:cNvContentPartPr/>
                <p14:nvPr/>
              </p14:nvContentPartPr>
              <p14:xfrm>
                <a:off x="5993637" y="4350689"/>
                <a:ext cx="18360" cy="86040"/>
              </p14:xfrm>
            </p:contentPart>
          </mc:Choice>
          <mc:Fallback xmlns="">
            <p:pic>
              <p:nvPicPr>
                <p:cNvPr id="907" name="Ink 906">
                  <a:extLst>
                    <a:ext uri="{FF2B5EF4-FFF2-40B4-BE49-F238E27FC236}">
                      <a16:creationId xmlns:a16="http://schemas.microsoft.com/office/drawing/2014/main" id="{D3336CB5-7F4A-46D1-9D3C-DA9E30CD623E}"/>
                    </a:ext>
                  </a:extLst>
                </p:cNvPr>
                <p:cNvPicPr/>
                <p:nvPr/>
              </p:nvPicPr>
              <p:blipFill>
                <a:blip r:embed="rId1804"/>
                <a:stretch>
                  <a:fillRect/>
                </a:stretch>
              </p:blipFill>
              <p:spPr>
                <a:xfrm>
                  <a:off x="5975997" y="4333049"/>
                  <a:ext cx="540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5">
              <p14:nvContentPartPr>
                <p14:cNvPr id="908" name="Ink 907">
                  <a:extLst>
                    <a:ext uri="{FF2B5EF4-FFF2-40B4-BE49-F238E27FC236}">
                      <a16:creationId xmlns:a16="http://schemas.microsoft.com/office/drawing/2014/main" id="{14CA7014-4D36-4C53-A999-4003FB5EEC2C}"/>
                    </a:ext>
                  </a:extLst>
                </p14:cNvPr>
                <p14:cNvContentPartPr/>
                <p14:nvPr/>
              </p14:nvContentPartPr>
              <p14:xfrm>
                <a:off x="6045477" y="4344929"/>
                <a:ext cx="23040" cy="73800"/>
              </p14:xfrm>
            </p:contentPart>
          </mc:Choice>
          <mc:Fallback xmlns="">
            <p:pic>
              <p:nvPicPr>
                <p:cNvPr id="908" name="Ink 907">
                  <a:extLst>
                    <a:ext uri="{FF2B5EF4-FFF2-40B4-BE49-F238E27FC236}">
                      <a16:creationId xmlns:a16="http://schemas.microsoft.com/office/drawing/2014/main" id="{14CA7014-4D36-4C53-A999-4003FB5EEC2C}"/>
                    </a:ext>
                  </a:extLst>
                </p:cNvPr>
                <p:cNvPicPr/>
                <p:nvPr/>
              </p:nvPicPr>
              <p:blipFill>
                <a:blip r:embed="rId1806"/>
                <a:stretch>
                  <a:fillRect/>
                </a:stretch>
              </p:blipFill>
              <p:spPr>
                <a:xfrm>
                  <a:off x="6027477" y="4327289"/>
                  <a:ext cx="5868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7">
              <p14:nvContentPartPr>
                <p14:cNvPr id="909" name="Ink 908">
                  <a:extLst>
                    <a:ext uri="{FF2B5EF4-FFF2-40B4-BE49-F238E27FC236}">
                      <a16:creationId xmlns:a16="http://schemas.microsoft.com/office/drawing/2014/main" id="{B53668E7-7248-41B2-AAEB-B0768B1D890E}"/>
                    </a:ext>
                  </a:extLst>
                </p14:cNvPr>
                <p14:cNvContentPartPr/>
                <p14:nvPr/>
              </p14:nvContentPartPr>
              <p14:xfrm>
                <a:off x="5973837" y="4284089"/>
                <a:ext cx="103320" cy="250200"/>
              </p14:xfrm>
            </p:contentPart>
          </mc:Choice>
          <mc:Fallback xmlns="">
            <p:pic>
              <p:nvPicPr>
                <p:cNvPr id="909" name="Ink 908">
                  <a:extLst>
                    <a:ext uri="{FF2B5EF4-FFF2-40B4-BE49-F238E27FC236}">
                      <a16:creationId xmlns:a16="http://schemas.microsoft.com/office/drawing/2014/main" id="{B53668E7-7248-41B2-AAEB-B0768B1D890E}"/>
                    </a:ext>
                  </a:extLst>
                </p:cNvPr>
                <p:cNvPicPr/>
                <p:nvPr/>
              </p:nvPicPr>
              <p:blipFill>
                <a:blip r:embed="rId1808"/>
                <a:stretch>
                  <a:fillRect/>
                </a:stretch>
              </p:blipFill>
              <p:spPr>
                <a:xfrm>
                  <a:off x="5955837" y="4266089"/>
                  <a:ext cx="1389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9">
              <p14:nvContentPartPr>
                <p14:cNvPr id="910" name="Ink 909">
                  <a:extLst>
                    <a:ext uri="{FF2B5EF4-FFF2-40B4-BE49-F238E27FC236}">
                      <a16:creationId xmlns:a16="http://schemas.microsoft.com/office/drawing/2014/main" id="{2907DF26-7E8F-407F-B2B7-676CC4D97459}"/>
                    </a:ext>
                  </a:extLst>
                </p14:cNvPr>
                <p14:cNvContentPartPr/>
                <p14:nvPr/>
              </p14:nvContentPartPr>
              <p14:xfrm>
                <a:off x="6164637" y="4331609"/>
                <a:ext cx="61920" cy="17640"/>
              </p14:xfrm>
            </p:contentPart>
          </mc:Choice>
          <mc:Fallback xmlns="">
            <p:pic>
              <p:nvPicPr>
                <p:cNvPr id="910" name="Ink 909">
                  <a:extLst>
                    <a:ext uri="{FF2B5EF4-FFF2-40B4-BE49-F238E27FC236}">
                      <a16:creationId xmlns:a16="http://schemas.microsoft.com/office/drawing/2014/main" id="{2907DF26-7E8F-407F-B2B7-676CC4D97459}"/>
                    </a:ext>
                  </a:extLst>
                </p:cNvPr>
                <p:cNvPicPr/>
                <p:nvPr/>
              </p:nvPicPr>
              <p:blipFill>
                <a:blip r:embed="rId1810"/>
                <a:stretch>
                  <a:fillRect/>
                </a:stretch>
              </p:blipFill>
              <p:spPr>
                <a:xfrm>
                  <a:off x="6146637" y="4313969"/>
                  <a:ext cx="975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1">
              <p14:nvContentPartPr>
                <p14:cNvPr id="911" name="Ink 910">
                  <a:extLst>
                    <a:ext uri="{FF2B5EF4-FFF2-40B4-BE49-F238E27FC236}">
                      <a16:creationId xmlns:a16="http://schemas.microsoft.com/office/drawing/2014/main" id="{C44B8DAA-5C79-4423-8798-432CC8BB8957}"/>
                    </a:ext>
                  </a:extLst>
                </p14:cNvPr>
                <p14:cNvContentPartPr/>
                <p14:nvPr/>
              </p14:nvContentPartPr>
              <p14:xfrm>
                <a:off x="6299997" y="4258169"/>
                <a:ext cx="3600" cy="146160"/>
              </p14:xfrm>
            </p:contentPart>
          </mc:Choice>
          <mc:Fallback xmlns="">
            <p:pic>
              <p:nvPicPr>
                <p:cNvPr id="911" name="Ink 910">
                  <a:extLst>
                    <a:ext uri="{FF2B5EF4-FFF2-40B4-BE49-F238E27FC236}">
                      <a16:creationId xmlns:a16="http://schemas.microsoft.com/office/drawing/2014/main" id="{C44B8DAA-5C79-4423-8798-432CC8BB8957}"/>
                    </a:ext>
                  </a:extLst>
                </p:cNvPr>
                <p:cNvPicPr/>
                <p:nvPr/>
              </p:nvPicPr>
              <p:blipFill>
                <a:blip r:embed="rId1812"/>
                <a:stretch>
                  <a:fillRect/>
                </a:stretch>
              </p:blipFill>
              <p:spPr>
                <a:xfrm>
                  <a:off x="6282357" y="4240529"/>
                  <a:ext cx="392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3">
              <p14:nvContentPartPr>
                <p14:cNvPr id="912" name="Ink 911">
                  <a:extLst>
                    <a:ext uri="{FF2B5EF4-FFF2-40B4-BE49-F238E27FC236}">
                      <a16:creationId xmlns:a16="http://schemas.microsoft.com/office/drawing/2014/main" id="{F7A44FDC-B25F-4301-A677-03B283B44DD2}"/>
                    </a:ext>
                  </a:extLst>
                </p14:cNvPr>
                <p14:cNvContentPartPr/>
                <p14:nvPr/>
              </p14:nvContentPartPr>
              <p14:xfrm>
                <a:off x="6253557" y="4394609"/>
                <a:ext cx="84960" cy="45000"/>
              </p14:xfrm>
            </p:contentPart>
          </mc:Choice>
          <mc:Fallback xmlns="">
            <p:pic>
              <p:nvPicPr>
                <p:cNvPr id="912" name="Ink 911">
                  <a:extLst>
                    <a:ext uri="{FF2B5EF4-FFF2-40B4-BE49-F238E27FC236}">
                      <a16:creationId xmlns:a16="http://schemas.microsoft.com/office/drawing/2014/main" id="{F7A44FDC-B25F-4301-A677-03B283B44DD2}"/>
                    </a:ext>
                  </a:extLst>
                </p:cNvPr>
                <p:cNvPicPr/>
                <p:nvPr/>
              </p:nvPicPr>
              <p:blipFill>
                <a:blip r:embed="rId1814"/>
                <a:stretch>
                  <a:fillRect/>
                </a:stretch>
              </p:blipFill>
              <p:spPr>
                <a:xfrm>
                  <a:off x="6235557" y="4376969"/>
                  <a:ext cx="12060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5">
              <p14:nvContentPartPr>
                <p14:cNvPr id="913" name="Ink 912">
                  <a:extLst>
                    <a:ext uri="{FF2B5EF4-FFF2-40B4-BE49-F238E27FC236}">
                      <a16:creationId xmlns:a16="http://schemas.microsoft.com/office/drawing/2014/main" id="{B9068560-1E03-44C2-9700-1EC994826698}"/>
                    </a:ext>
                  </a:extLst>
                </p14:cNvPr>
                <p14:cNvContentPartPr/>
                <p14:nvPr/>
              </p14:nvContentPartPr>
              <p14:xfrm>
                <a:off x="6225837" y="4220009"/>
                <a:ext cx="84240" cy="19440"/>
              </p14:xfrm>
            </p:contentPart>
          </mc:Choice>
          <mc:Fallback xmlns="">
            <p:pic>
              <p:nvPicPr>
                <p:cNvPr id="913" name="Ink 912">
                  <a:extLst>
                    <a:ext uri="{FF2B5EF4-FFF2-40B4-BE49-F238E27FC236}">
                      <a16:creationId xmlns:a16="http://schemas.microsoft.com/office/drawing/2014/main" id="{B9068560-1E03-44C2-9700-1EC994826698}"/>
                    </a:ext>
                  </a:extLst>
                </p:cNvPr>
                <p:cNvPicPr/>
                <p:nvPr/>
              </p:nvPicPr>
              <p:blipFill>
                <a:blip r:embed="rId1816"/>
                <a:stretch>
                  <a:fillRect/>
                </a:stretch>
              </p:blipFill>
              <p:spPr>
                <a:xfrm>
                  <a:off x="6208197" y="4202369"/>
                  <a:ext cx="1198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7">
              <p14:nvContentPartPr>
                <p14:cNvPr id="914" name="Ink 913">
                  <a:extLst>
                    <a:ext uri="{FF2B5EF4-FFF2-40B4-BE49-F238E27FC236}">
                      <a16:creationId xmlns:a16="http://schemas.microsoft.com/office/drawing/2014/main" id="{6C1F943B-141C-47D0-B081-83B60315211F}"/>
                    </a:ext>
                  </a:extLst>
                </p14:cNvPr>
                <p14:cNvContentPartPr/>
                <p14:nvPr/>
              </p14:nvContentPartPr>
              <p14:xfrm>
                <a:off x="6359397" y="4397489"/>
                <a:ext cx="19800" cy="63000"/>
              </p14:xfrm>
            </p:contentPart>
          </mc:Choice>
          <mc:Fallback xmlns="">
            <p:pic>
              <p:nvPicPr>
                <p:cNvPr id="914" name="Ink 913">
                  <a:extLst>
                    <a:ext uri="{FF2B5EF4-FFF2-40B4-BE49-F238E27FC236}">
                      <a16:creationId xmlns:a16="http://schemas.microsoft.com/office/drawing/2014/main" id="{6C1F943B-141C-47D0-B081-83B60315211F}"/>
                    </a:ext>
                  </a:extLst>
                </p:cNvPr>
                <p:cNvPicPr/>
                <p:nvPr/>
              </p:nvPicPr>
              <p:blipFill>
                <a:blip r:embed="rId1818"/>
                <a:stretch>
                  <a:fillRect/>
                </a:stretch>
              </p:blipFill>
              <p:spPr>
                <a:xfrm>
                  <a:off x="6341757" y="4379849"/>
                  <a:ext cx="554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9">
              <p14:nvContentPartPr>
                <p14:cNvPr id="915" name="Ink 914">
                  <a:extLst>
                    <a:ext uri="{FF2B5EF4-FFF2-40B4-BE49-F238E27FC236}">
                      <a16:creationId xmlns:a16="http://schemas.microsoft.com/office/drawing/2014/main" id="{D0964DDC-6D00-4B70-8420-5DE119AA6862}"/>
                    </a:ext>
                  </a:extLst>
                </p14:cNvPr>
                <p14:cNvContentPartPr/>
                <p14:nvPr/>
              </p14:nvContentPartPr>
              <p14:xfrm>
                <a:off x="6359397" y="4372649"/>
                <a:ext cx="64080" cy="102600"/>
              </p14:xfrm>
            </p:contentPart>
          </mc:Choice>
          <mc:Fallback xmlns="">
            <p:pic>
              <p:nvPicPr>
                <p:cNvPr id="915" name="Ink 914">
                  <a:extLst>
                    <a:ext uri="{FF2B5EF4-FFF2-40B4-BE49-F238E27FC236}">
                      <a16:creationId xmlns:a16="http://schemas.microsoft.com/office/drawing/2014/main" id="{D0964DDC-6D00-4B70-8420-5DE119AA6862}"/>
                    </a:ext>
                  </a:extLst>
                </p:cNvPr>
                <p:cNvPicPr/>
                <p:nvPr/>
              </p:nvPicPr>
              <p:blipFill>
                <a:blip r:embed="rId1820"/>
                <a:stretch>
                  <a:fillRect/>
                </a:stretch>
              </p:blipFill>
              <p:spPr>
                <a:xfrm>
                  <a:off x="6341757" y="4354649"/>
                  <a:ext cx="997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1">
              <p14:nvContentPartPr>
                <p14:cNvPr id="916" name="Ink 915">
                  <a:extLst>
                    <a:ext uri="{FF2B5EF4-FFF2-40B4-BE49-F238E27FC236}">
                      <a16:creationId xmlns:a16="http://schemas.microsoft.com/office/drawing/2014/main" id="{DADBEDE2-8F98-49E6-9F78-A7555D257503}"/>
                    </a:ext>
                  </a:extLst>
                </p14:cNvPr>
                <p14:cNvContentPartPr/>
                <p14:nvPr/>
              </p14:nvContentPartPr>
              <p14:xfrm>
                <a:off x="6432477" y="4366169"/>
                <a:ext cx="29160" cy="104400"/>
              </p14:xfrm>
            </p:contentPart>
          </mc:Choice>
          <mc:Fallback xmlns="">
            <p:pic>
              <p:nvPicPr>
                <p:cNvPr id="916" name="Ink 915">
                  <a:extLst>
                    <a:ext uri="{FF2B5EF4-FFF2-40B4-BE49-F238E27FC236}">
                      <a16:creationId xmlns:a16="http://schemas.microsoft.com/office/drawing/2014/main" id="{DADBEDE2-8F98-49E6-9F78-A7555D257503}"/>
                    </a:ext>
                  </a:extLst>
                </p:cNvPr>
                <p:cNvPicPr/>
                <p:nvPr/>
              </p:nvPicPr>
              <p:blipFill>
                <a:blip r:embed="rId1822"/>
                <a:stretch>
                  <a:fillRect/>
                </a:stretch>
              </p:blipFill>
              <p:spPr>
                <a:xfrm>
                  <a:off x="6414837" y="4348169"/>
                  <a:ext cx="648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3">
              <p14:nvContentPartPr>
                <p14:cNvPr id="917" name="Ink 916">
                  <a:extLst>
                    <a:ext uri="{FF2B5EF4-FFF2-40B4-BE49-F238E27FC236}">
                      <a16:creationId xmlns:a16="http://schemas.microsoft.com/office/drawing/2014/main" id="{AEF0A08D-3A5E-4A5E-84B1-27E8743DC9D2}"/>
                    </a:ext>
                  </a:extLst>
                </p14:cNvPr>
                <p14:cNvContentPartPr/>
                <p14:nvPr/>
              </p14:nvContentPartPr>
              <p14:xfrm>
                <a:off x="6377397" y="4531049"/>
                <a:ext cx="115920" cy="28080"/>
              </p14:xfrm>
            </p:contentPart>
          </mc:Choice>
          <mc:Fallback xmlns="">
            <p:pic>
              <p:nvPicPr>
                <p:cNvPr id="917" name="Ink 916">
                  <a:extLst>
                    <a:ext uri="{FF2B5EF4-FFF2-40B4-BE49-F238E27FC236}">
                      <a16:creationId xmlns:a16="http://schemas.microsoft.com/office/drawing/2014/main" id="{AEF0A08D-3A5E-4A5E-84B1-27E8743DC9D2}"/>
                    </a:ext>
                  </a:extLst>
                </p:cNvPr>
                <p:cNvPicPr/>
                <p:nvPr/>
              </p:nvPicPr>
              <p:blipFill>
                <a:blip r:embed="rId1824"/>
                <a:stretch>
                  <a:fillRect/>
                </a:stretch>
              </p:blipFill>
              <p:spPr>
                <a:xfrm>
                  <a:off x="6359757" y="4513049"/>
                  <a:ext cx="15156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5">
              <p14:nvContentPartPr>
                <p14:cNvPr id="918" name="Ink 917">
                  <a:extLst>
                    <a:ext uri="{FF2B5EF4-FFF2-40B4-BE49-F238E27FC236}">
                      <a16:creationId xmlns:a16="http://schemas.microsoft.com/office/drawing/2014/main" id="{9E357DE2-219B-4CA2-9872-8C3135D9DF57}"/>
                    </a:ext>
                  </a:extLst>
                </p14:cNvPr>
                <p14:cNvContentPartPr/>
                <p14:nvPr/>
              </p14:nvContentPartPr>
              <p14:xfrm>
                <a:off x="6378477" y="4301369"/>
                <a:ext cx="129600" cy="15480"/>
              </p14:xfrm>
            </p:contentPart>
          </mc:Choice>
          <mc:Fallback xmlns="">
            <p:pic>
              <p:nvPicPr>
                <p:cNvPr id="918" name="Ink 917">
                  <a:extLst>
                    <a:ext uri="{FF2B5EF4-FFF2-40B4-BE49-F238E27FC236}">
                      <a16:creationId xmlns:a16="http://schemas.microsoft.com/office/drawing/2014/main" id="{9E357DE2-219B-4CA2-9872-8C3135D9DF57}"/>
                    </a:ext>
                  </a:extLst>
                </p:cNvPr>
                <p:cNvPicPr/>
                <p:nvPr/>
              </p:nvPicPr>
              <p:blipFill>
                <a:blip r:embed="rId1826"/>
                <a:stretch>
                  <a:fillRect/>
                </a:stretch>
              </p:blipFill>
              <p:spPr>
                <a:xfrm>
                  <a:off x="6360837" y="4283369"/>
                  <a:ext cx="1652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7">
              <p14:nvContentPartPr>
                <p14:cNvPr id="923" name="Ink 922">
                  <a:extLst>
                    <a:ext uri="{FF2B5EF4-FFF2-40B4-BE49-F238E27FC236}">
                      <a16:creationId xmlns:a16="http://schemas.microsoft.com/office/drawing/2014/main" id="{8FBA0304-863B-42EB-8BD8-B2C831E1ED66}"/>
                    </a:ext>
                  </a:extLst>
                </p14:cNvPr>
                <p14:cNvContentPartPr/>
                <p14:nvPr/>
              </p14:nvContentPartPr>
              <p14:xfrm>
                <a:off x="5472717" y="4718969"/>
                <a:ext cx="12600" cy="145440"/>
              </p14:xfrm>
            </p:contentPart>
          </mc:Choice>
          <mc:Fallback xmlns="">
            <p:pic>
              <p:nvPicPr>
                <p:cNvPr id="923" name="Ink 922">
                  <a:extLst>
                    <a:ext uri="{FF2B5EF4-FFF2-40B4-BE49-F238E27FC236}">
                      <a16:creationId xmlns:a16="http://schemas.microsoft.com/office/drawing/2014/main" id="{8FBA0304-863B-42EB-8BD8-B2C831E1ED66}"/>
                    </a:ext>
                  </a:extLst>
                </p:cNvPr>
                <p:cNvPicPr/>
                <p:nvPr/>
              </p:nvPicPr>
              <p:blipFill>
                <a:blip r:embed="rId1828"/>
                <a:stretch>
                  <a:fillRect/>
                </a:stretch>
              </p:blipFill>
              <p:spPr>
                <a:xfrm>
                  <a:off x="5454717" y="4700969"/>
                  <a:ext cx="482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9">
              <p14:nvContentPartPr>
                <p14:cNvPr id="924" name="Ink 923">
                  <a:extLst>
                    <a:ext uri="{FF2B5EF4-FFF2-40B4-BE49-F238E27FC236}">
                      <a16:creationId xmlns:a16="http://schemas.microsoft.com/office/drawing/2014/main" id="{D6A19C68-3842-4DF0-BDFD-C64FF0C00E49}"/>
                    </a:ext>
                  </a:extLst>
                </p14:cNvPr>
                <p14:cNvContentPartPr/>
                <p14:nvPr/>
              </p14:nvContentPartPr>
              <p14:xfrm>
                <a:off x="5400357" y="4827689"/>
                <a:ext cx="115920" cy="55800"/>
              </p14:xfrm>
            </p:contentPart>
          </mc:Choice>
          <mc:Fallback xmlns="">
            <p:pic>
              <p:nvPicPr>
                <p:cNvPr id="924" name="Ink 923">
                  <a:extLst>
                    <a:ext uri="{FF2B5EF4-FFF2-40B4-BE49-F238E27FC236}">
                      <a16:creationId xmlns:a16="http://schemas.microsoft.com/office/drawing/2014/main" id="{D6A19C68-3842-4DF0-BDFD-C64FF0C00E49}"/>
                    </a:ext>
                  </a:extLst>
                </p:cNvPr>
                <p:cNvPicPr/>
                <p:nvPr/>
              </p:nvPicPr>
              <p:blipFill>
                <a:blip r:embed="rId1830"/>
                <a:stretch>
                  <a:fillRect/>
                </a:stretch>
              </p:blipFill>
              <p:spPr>
                <a:xfrm>
                  <a:off x="5382717" y="4809689"/>
                  <a:ext cx="1515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1">
              <p14:nvContentPartPr>
                <p14:cNvPr id="925" name="Ink 924">
                  <a:extLst>
                    <a:ext uri="{FF2B5EF4-FFF2-40B4-BE49-F238E27FC236}">
                      <a16:creationId xmlns:a16="http://schemas.microsoft.com/office/drawing/2014/main" id="{EA574351-5DC3-4D9F-956B-14CB382156C3}"/>
                    </a:ext>
                  </a:extLst>
                </p14:cNvPr>
                <p14:cNvContentPartPr/>
                <p14:nvPr/>
              </p14:nvContentPartPr>
              <p14:xfrm>
                <a:off x="5370837" y="4651289"/>
                <a:ext cx="124200" cy="32040"/>
              </p14:xfrm>
            </p:contentPart>
          </mc:Choice>
          <mc:Fallback xmlns="">
            <p:pic>
              <p:nvPicPr>
                <p:cNvPr id="925" name="Ink 924">
                  <a:extLst>
                    <a:ext uri="{FF2B5EF4-FFF2-40B4-BE49-F238E27FC236}">
                      <a16:creationId xmlns:a16="http://schemas.microsoft.com/office/drawing/2014/main" id="{EA574351-5DC3-4D9F-956B-14CB382156C3}"/>
                    </a:ext>
                  </a:extLst>
                </p:cNvPr>
                <p:cNvPicPr/>
                <p:nvPr/>
              </p:nvPicPr>
              <p:blipFill>
                <a:blip r:embed="rId1832"/>
                <a:stretch>
                  <a:fillRect/>
                </a:stretch>
              </p:blipFill>
              <p:spPr>
                <a:xfrm>
                  <a:off x="5353197" y="4633289"/>
                  <a:ext cx="1598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3">
              <p14:nvContentPartPr>
                <p14:cNvPr id="926" name="Ink 925">
                  <a:extLst>
                    <a:ext uri="{FF2B5EF4-FFF2-40B4-BE49-F238E27FC236}">
                      <a16:creationId xmlns:a16="http://schemas.microsoft.com/office/drawing/2014/main" id="{2FB4412C-39AB-462E-950D-1B3D6D9047C1}"/>
                    </a:ext>
                  </a:extLst>
                </p14:cNvPr>
                <p14:cNvContentPartPr/>
                <p14:nvPr/>
              </p14:nvContentPartPr>
              <p14:xfrm>
                <a:off x="5565597" y="4803929"/>
                <a:ext cx="83520" cy="195840"/>
              </p14:xfrm>
            </p:contentPart>
          </mc:Choice>
          <mc:Fallback xmlns="">
            <p:pic>
              <p:nvPicPr>
                <p:cNvPr id="926" name="Ink 925">
                  <a:extLst>
                    <a:ext uri="{FF2B5EF4-FFF2-40B4-BE49-F238E27FC236}">
                      <a16:creationId xmlns:a16="http://schemas.microsoft.com/office/drawing/2014/main" id="{2FB4412C-39AB-462E-950D-1B3D6D9047C1}"/>
                    </a:ext>
                  </a:extLst>
                </p:cNvPr>
                <p:cNvPicPr/>
                <p:nvPr/>
              </p:nvPicPr>
              <p:blipFill>
                <a:blip r:embed="rId1834"/>
                <a:stretch>
                  <a:fillRect/>
                </a:stretch>
              </p:blipFill>
              <p:spPr>
                <a:xfrm>
                  <a:off x="5547597" y="4786289"/>
                  <a:ext cx="1191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5">
              <p14:nvContentPartPr>
                <p14:cNvPr id="927" name="Ink 926">
                  <a:extLst>
                    <a:ext uri="{FF2B5EF4-FFF2-40B4-BE49-F238E27FC236}">
                      <a16:creationId xmlns:a16="http://schemas.microsoft.com/office/drawing/2014/main" id="{699A6DE5-5110-44D6-8AAC-2B02CFA98718}"/>
                    </a:ext>
                  </a:extLst>
                </p14:cNvPr>
                <p14:cNvContentPartPr/>
                <p14:nvPr/>
              </p14:nvContentPartPr>
              <p14:xfrm>
                <a:off x="5720397" y="4787369"/>
                <a:ext cx="47160" cy="22320"/>
              </p14:xfrm>
            </p:contentPart>
          </mc:Choice>
          <mc:Fallback xmlns="">
            <p:pic>
              <p:nvPicPr>
                <p:cNvPr id="927" name="Ink 926">
                  <a:extLst>
                    <a:ext uri="{FF2B5EF4-FFF2-40B4-BE49-F238E27FC236}">
                      <a16:creationId xmlns:a16="http://schemas.microsoft.com/office/drawing/2014/main" id="{699A6DE5-5110-44D6-8AAC-2B02CFA98718}"/>
                    </a:ext>
                  </a:extLst>
                </p:cNvPr>
                <p:cNvPicPr/>
                <p:nvPr/>
              </p:nvPicPr>
              <p:blipFill>
                <a:blip r:embed="rId1836"/>
                <a:stretch>
                  <a:fillRect/>
                </a:stretch>
              </p:blipFill>
              <p:spPr>
                <a:xfrm>
                  <a:off x="5702397" y="4769729"/>
                  <a:ext cx="828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7">
              <p14:nvContentPartPr>
                <p14:cNvPr id="928" name="Ink 927">
                  <a:extLst>
                    <a:ext uri="{FF2B5EF4-FFF2-40B4-BE49-F238E27FC236}">
                      <a16:creationId xmlns:a16="http://schemas.microsoft.com/office/drawing/2014/main" id="{4B469F37-DF77-46BD-9DC3-375691839E5A}"/>
                    </a:ext>
                  </a:extLst>
                </p14:cNvPr>
                <p14:cNvContentPartPr/>
                <p14:nvPr/>
              </p14:nvContentPartPr>
              <p14:xfrm>
                <a:off x="5727957" y="4717889"/>
                <a:ext cx="47160" cy="19440"/>
              </p14:xfrm>
            </p:contentPart>
          </mc:Choice>
          <mc:Fallback xmlns="">
            <p:pic>
              <p:nvPicPr>
                <p:cNvPr id="928" name="Ink 927">
                  <a:extLst>
                    <a:ext uri="{FF2B5EF4-FFF2-40B4-BE49-F238E27FC236}">
                      <a16:creationId xmlns:a16="http://schemas.microsoft.com/office/drawing/2014/main" id="{4B469F37-DF77-46BD-9DC3-375691839E5A}"/>
                    </a:ext>
                  </a:extLst>
                </p:cNvPr>
                <p:cNvPicPr/>
                <p:nvPr/>
              </p:nvPicPr>
              <p:blipFill>
                <a:blip r:embed="rId1838"/>
                <a:stretch>
                  <a:fillRect/>
                </a:stretch>
              </p:blipFill>
              <p:spPr>
                <a:xfrm>
                  <a:off x="5709957" y="4700249"/>
                  <a:ext cx="828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9">
              <p14:nvContentPartPr>
                <p14:cNvPr id="929" name="Ink 928">
                  <a:extLst>
                    <a:ext uri="{FF2B5EF4-FFF2-40B4-BE49-F238E27FC236}">
                      <a16:creationId xmlns:a16="http://schemas.microsoft.com/office/drawing/2014/main" id="{9788847A-8E32-4B61-8691-63DB0E3DC290}"/>
                    </a:ext>
                  </a:extLst>
                </p14:cNvPr>
                <p14:cNvContentPartPr/>
                <p14:nvPr/>
              </p14:nvContentPartPr>
              <p14:xfrm>
                <a:off x="5868717" y="4720769"/>
                <a:ext cx="2520" cy="119880"/>
              </p14:xfrm>
            </p:contentPart>
          </mc:Choice>
          <mc:Fallback xmlns="">
            <p:pic>
              <p:nvPicPr>
                <p:cNvPr id="929" name="Ink 928">
                  <a:extLst>
                    <a:ext uri="{FF2B5EF4-FFF2-40B4-BE49-F238E27FC236}">
                      <a16:creationId xmlns:a16="http://schemas.microsoft.com/office/drawing/2014/main" id="{9788847A-8E32-4B61-8691-63DB0E3DC290}"/>
                    </a:ext>
                  </a:extLst>
                </p:cNvPr>
                <p:cNvPicPr/>
                <p:nvPr/>
              </p:nvPicPr>
              <p:blipFill>
                <a:blip r:embed="rId1840"/>
                <a:stretch>
                  <a:fillRect/>
                </a:stretch>
              </p:blipFill>
              <p:spPr>
                <a:xfrm>
                  <a:off x="5850717" y="4703129"/>
                  <a:ext cx="381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1">
              <p14:nvContentPartPr>
                <p14:cNvPr id="930" name="Ink 929">
                  <a:extLst>
                    <a:ext uri="{FF2B5EF4-FFF2-40B4-BE49-F238E27FC236}">
                      <a16:creationId xmlns:a16="http://schemas.microsoft.com/office/drawing/2014/main" id="{E08EF0F1-44EF-473B-A313-5286B568B27D}"/>
                    </a:ext>
                  </a:extLst>
                </p14:cNvPr>
                <p14:cNvContentPartPr/>
                <p14:nvPr/>
              </p14:nvContentPartPr>
              <p14:xfrm>
                <a:off x="5808597" y="4877009"/>
                <a:ext cx="105120" cy="25200"/>
              </p14:xfrm>
            </p:contentPart>
          </mc:Choice>
          <mc:Fallback xmlns="">
            <p:pic>
              <p:nvPicPr>
                <p:cNvPr id="930" name="Ink 929">
                  <a:extLst>
                    <a:ext uri="{FF2B5EF4-FFF2-40B4-BE49-F238E27FC236}">
                      <a16:creationId xmlns:a16="http://schemas.microsoft.com/office/drawing/2014/main" id="{E08EF0F1-44EF-473B-A313-5286B568B27D}"/>
                    </a:ext>
                  </a:extLst>
                </p:cNvPr>
                <p:cNvPicPr/>
                <p:nvPr/>
              </p:nvPicPr>
              <p:blipFill>
                <a:blip r:embed="rId1842"/>
                <a:stretch>
                  <a:fillRect/>
                </a:stretch>
              </p:blipFill>
              <p:spPr>
                <a:xfrm>
                  <a:off x="5790597" y="4859369"/>
                  <a:ext cx="1407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3">
              <p14:nvContentPartPr>
                <p14:cNvPr id="931" name="Ink 930">
                  <a:extLst>
                    <a:ext uri="{FF2B5EF4-FFF2-40B4-BE49-F238E27FC236}">
                      <a16:creationId xmlns:a16="http://schemas.microsoft.com/office/drawing/2014/main" id="{0B44C837-C003-4671-A2B1-636AFD008114}"/>
                    </a:ext>
                  </a:extLst>
                </p14:cNvPr>
                <p14:cNvContentPartPr/>
                <p14:nvPr/>
              </p14:nvContentPartPr>
              <p14:xfrm>
                <a:off x="5793477" y="4641209"/>
                <a:ext cx="154080" cy="46440"/>
              </p14:xfrm>
            </p:contentPart>
          </mc:Choice>
          <mc:Fallback xmlns="">
            <p:pic>
              <p:nvPicPr>
                <p:cNvPr id="931" name="Ink 930">
                  <a:extLst>
                    <a:ext uri="{FF2B5EF4-FFF2-40B4-BE49-F238E27FC236}">
                      <a16:creationId xmlns:a16="http://schemas.microsoft.com/office/drawing/2014/main" id="{0B44C837-C003-4671-A2B1-636AFD008114}"/>
                    </a:ext>
                  </a:extLst>
                </p:cNvPr>
                <p:cNvPicPr/>
                <p:nvPr/>
              </p:nvPicPr>
              <p:blipFill>
                <a:blip r:embed="rId1844"/>
                <a:stretch>
                  <a:fillRect/>
                </a:stretch>
              </p:blipFill>
              <p:spPr>
                <a:xfrm>
                  <a:off x="5775837" y="4623209"/>
                  <a:ext cx="1897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5">
              <p14:nvContentPartPr>
                <p14:cNvPr id="932" name="Ink 931">
                  <a:extLst>
                    <a:ext uri="{FF2B5EF4-FFF2-40B4-BE49-F238E27FC236}">
                      <a16:creationId xmlns:a16="http://schemas.microsoft.com/office/drawing/2014/main" id="{BA7D97DF-CB0A-42CE-96DA-93EF1BB682C0}"/>
                    </a:ext>
                  </a:extLst>
                </p14:cNvPr>
                <p14:cNvContentPartPr/>
                <p14:nvPr/>
              </p14:nvContentPartPr>
              <p14:xfrm>
                <a:off x="5983197" y="4781969"/>
                <a:ext cx="122040" cy="10800"/>
              </p14:xfrm>
            </p:contentPart>
          </mc:Choice>
          <mc:Fallback xmlns="">
            <p:pic>
              <p:nvPicPr>
                <p:cNvPr id="932" name="Ink 931">
                  <a:extLst>
                    <a:ext uri="{FF2B5EF4-FFF2-40B4-BE49-F238E27FC236}">
                      <a16:creationId xmlns:a16="http://schemas.microsoft.com/office/drawing/2014/main" id="{BA7D97DF-CB0A-42CE-96DA-93EF1BB682C0}"/>
                    </a:ext>
                  </a:extLst>
                </p:cNvPr>
                <p:cNvPicPr/>
                <p:nvPr/>
              </p:nvPicPr>
              <p:blipFill>
                <a:blip r:embed="rId1846"/>
                <a:stretch>
                  <a:fillRect/>
                </a:stretch>
              </p:blipFill>
              <p:spPr>
                <a:xfrm>
                  <a:off x="5965557" y="4763969"/>
                  <a:ext cx="1576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7">
              <p14:nvContentPartPr>
                <p14:cNvPr id="933" name="Ink 932">
                  <a:extLst>
                    <a:ext uri="{FF2B5EF4-FFF2-40B4-BE49-F238E27FC236}">
                      <a16:creationId xmlns:a16="http://schemas.microsoft.com/office/drawing/2014/main" id="{E4E091C0-8999-4D64-99D1-BF1F88751188}"/>
                    </a:ext>
                  </a:extLst>
                </p14:cNvPr>
                <p14:cNvContentPartPr/>
                <p14:nvPr/>
              </p14:nvContentPartPr>
              <p14:xfrm>
                <a:off x="6188757" y="4688369"/>
                <a:ext cx="30960" cy="126000"/>
              </p14:xfrm>
            </p:contentPart>
          </mc:Choice>
          <mc:Fallback xmlns="">
            <p:pic>
              <p:nvPicPr>
                <p:cNvPr id="933" name="Ink 932">
                  <a:extLst>
                    <a:ext uri="{FF2B5EF4-FFF2-40B4-BE49-F238E27FC236}">
                      <a16:creationId xmlns:a16="http://schemas.microsoft.com/office/drawing/2014/main" id="{E4E091C0-8999-4D64-99D1-BF1F88751188}"/>
                    </a:ext>
                  </a:extLst>
                </p:cNvPr>
                <p:cNvPicPr/>
                <p:nvPr/>
              </p:nvPicPr>
              <p:blipFill>
                <a:blip r:embed="rId1848"/>
                <a:stretch>
                  <a:fillRect/>
                </a:stretch>
              </p:blipFill>
              <p:spPr>
                <a:xfrm>
                  <a:off x="6171117" y="4670369"/>
                  <a:ext cx="6660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9">
              <p14:nvContentPartPr>
                <p14:cNvPr id="934" name="Ink 933">
                  <a:extLst>
                    <a:ext uri="{FF2B5EF4-FFF2-40B4-BE49-F238E27FC236}">
                      <a16:creationId xmlns:a16="http://schemas.microsoft.com/office/drawing/2014/main" id="{E075AB5F-C423-415B-BCA1-63BFC58521D7}"/>
                    </a:ext>
                  </a:extLst>
                </p14:cNvPr>
                <p14:cNvContentPartPr/>
                <p14:nvPr/>
              </p14:nvContentPartPr>
              <p14:xfrm>
                <a:off x="5963037" y="4969169"/>
                <a:ext cx="5760" cy="43560"/>
              </p14:xfrm>
            </p:contentPart>
          </mc:Choice>
          <mc:Fallback xmlns="">
            <p:pic>
              <p:nvPicPr>
                <p:cNvPr id="934" name="Ink 933">
                  <a:extLst>
                    <a:ext uri="{FF2B5EF4-FFF2-40B4-BE49-F238E27FC236}">
                      <a16:creationId xmlns:a16="http://schemas.microsoft.com/office/drawing/2014/main" id="{E075AB5F-C423-415B-BCA1-63BFC58521D7}"/>
                    </a:ext>
                  </a:extLst>
                </p:cNvPr>
                <p:cNvPicPr/>
                <p:nvPr/>
              </p:nvPicPr>
              <p:blipFill>
                <a:blip r:embed="rId1850"/>
                <a:stretch>
                  <a:fillRect/>
                </a:stretch>
              </p:blipFill>
              <p:spPr>
                <a:xfrm>
                  <a:off x="5945397" y="4951529"/>
                  <a:ext cx="414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1">
              <p14:nvContentPartPr>
                <p14:cNvPr id="935" name="Ink 934">
                  <a:extLst>
                    <a:ext uri="{FF2B5EF4-FFF2-40B4-BE49-F238E27FC236}">
                      <a16:creationId xmlns:a16="http://schemas.microsoft.com/office/drawing/2014/main" id="{3A75FAC7-3D8D-433A-A00C-568030A6E422}"/>
                    </a:ext>
                  </a:extLst>
                </p14:cNvPr>
                <p14:cNvContentPartPr/>
                <p14:nvPr/>
              </p14:nvContentPartPr>
              <p14:xfrm>
                <a:off x="5930277" y="5016329"/>
                <a:ext cx="83160" cy="28800"/>
              </p14:xfrm>
            </p:contentPart>
          </mc:Choice>
          <mc:Fallback xmlns="">
            <p:pic>
              <p:nvPicPr>
                <p:cNvPr id="935" name="Ink 934">
                  <a:extLst>
                    <a:ext uri="{FF2B5EF4-FFF2-40B4-BE49-F238E27FC236}">
                      <a16:creationId xmlns:a16="http://schemas.microsoft.com/office/drawing/2014/main" id="{3A75FAC7-3D8D-433A-A00C-568030A6E422}"/>
                    </a:ext>
                  </a:extLst>
                </p:cNvPr>
                <p:cNvPicPr/>
                <p:nvPr/>
              </p:nvPicPr>
              <p:blipFill>
                <a:blip r:embed="rId1852"/>
                <a:stretch>
                  <a:fillRect/>
                </a:stretch>
              </p:blipFill>
              <p:spPr>
                <a:xfrm>
                  <a:off x="5912637" y="4998689"/>
                  <a:ext cx="1188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3">
              <p14:nvContentPartPr>
                <p14:cNvPr id="936" name="Ink 935">
                  <a:extLst>
                    <a:ext uri="{FF2B5EF4-FFF2-40B4-BE49-F238E27FC236}">
                      <a16:creationId xmlns:a16="http://schemas.microsoft.com/office/drawing/2014/main" id="{BEAC8BE2-CCBF-4A79-B119-D2B6AE6A0184}"/>
                    </a:ext>
                  </a:extLst>
                </p14:cNvPr>
                <p14:cNvContentPartPr/>
                <p14:nvPr/>
              </p14:nvContentPartPr>
              <p14:xfrm>
                <a:off x="5919837" y="4906889"/>
                <a:ext cx="117720" cy="43920"/>
              </p14:xfrm>
            </p:contentPart>
          </mc:Choice>
          <mc:Fallback xmlns="">
            <p:pic>
              <p:nvPicPr>
                <p:cNvPr id="936" name="Ink 935">
                  <a:extLst>
                    <a:ext uri="{FF2B5EF4-FFF2-40B4-BE49-F238E27FC236}">
                      <a16:creationId xmlns:a16="http://schemas.microsoft.com/office/drawing/2014/main" id="{BEAC8BE2-CCBF-4A79-B119-D2B6AE6A0184}"/>
                    </a:ext>
                  </a:extLst>
                </p:cNvPr>
                <p:cNvPicPr/>
                <p:nvPr/>
              </p:nvPicPr>
              <p:blipFill>
                <a:blip r:embed="rId1854"/>
                <a:stretch>
                  <a:fillRect/>
                </a:stretch>
              </p:blipFill>
              <p:spPr>
                <a:xfrm>
                  <a:off x="5901837" y="4888889"/>
                  <a:ext cx="15336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5">
              <p14:nvContentPartPr>
                <p14:cNvPr id="937" name="Ink 936">
                  <a:extLst>
                    <a:ext uri="{FF2B5EF4-FFF2-40B4-BE49-F238E27FC236}">
                      <a16:creationId xmlns:a16="http://schemas.microsoft.com/office/drawing/2014/main" id="{DC441EA6-449D-4E93-B96A-9C4688D6BB3A}"/>
                    </a:ext>
                  </a:extLst>
                </p14:cNvPr>
                <p14:cNvContentPartPr/>
                <p14:nvPr/>
              </p14:nvContentPartPr>
              <p14:xfrm>
                <a:off x="6172917" y="4867649"/>
                <a:ext cx="78840" cy="16560"/>
              </p14:xfrm>
            </p:contentPart>
          </mc:Choice>
          <mc:Fallback xmlns="">
            <p:pic>
              <p:nvPicPr>
                <p:cNvPr id="937" name="Ink 936">
                  <a:extLst>
                    <a:ext uri="{FF2B5EF4-FFF2-40B4-BE49-F238E27FC236}">
                      <a16:creationId xmlns:a16="http://schemas.microsoft.com/office/drawing/2014/main" id="{DC441EA6-449D-4E93-B96A-9C4688D6BB3A}"/>
                    </a:ext>
                  </a:extLst>
                </p:cNvPr>
                <p:cNvPicPr/>
                <p:nvPr/>
              </p:nvPicPr>
              <p:blipFill>
                <a:blip r:embed="rId1856"/>
                <a:stretch>
                  <a:fillRect/>
                </a:stretch>
              </p:blipFill>
              <p:spPr>
                <a:xfrm>
                  <a:off x="6155277" y="4849649"/>
                  <a:ext cx="11448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7">
              <p14:nvContentPartPr>
                <p14:cNvPr id="938" name="Ink 937">
                  <a:extLst>
                    <a:ext uri="{FF2B5EF4-FFF2-40B4-BE49-F238E27FC236}">
                      <a16:creationId xmlns:a16="http://schemas.microsoft.com/office/drawing/2014/main" id="{4716A768-50C6-44C9-8302-931037318F95}"/>
                    </a:ext>
                  </a:extLst>
                </p14:cNvPr>
                <p14:cNvContentPartPr/>
                <p14:nvPr/>
              </p14:nvContentPartPr>
              <p14:xfrm>
                <a:off x="6152397" y="4594769"/>
                <a:ext cx="108000" cy="23400"/>
              </p14:xfrm>
            </p:contentPart>
          </mc:Choice>
          <mc:Fallback xmlns="">
            <p:pic>
              <p:nvPicPr>
                <p:cNvPr id="938" name="Ink 937">
                  <a:extLst>
                    <a:ext uri="{FF2B5EF4-FFF2-40B4-BE49-F238E27FC236}">
                      <a16:creationId xmlns:a16="http://schemas.microsoft.com/office/drawing/2014/main" id="{4716A768-50C6-44C9-8302-931037318F95}"/>
                    </a:ext>
                  </a:extLst>
                </p:cNvPr>
                <p:cNvPicPr/>
                <p:nvPr/>
              </p:nvPicPr>
              <p:blipFill>
                <a:blip r:embed="rId1858"/>
                <a:stretch>
                  <a:fillRect/>
                </a:stretch>
              </p:blipFill>
              <p:spPr>
                <a:xfrm>
                  <a:off x="6134397" y="4577129"/>
                  <a:ext cx="14364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9">
              <p14:nvContentPartPr>
                <p14:cNvPr id="939" name="Ink 938">
                  <a:extLst>
                    <a:ext uri="{FF2B5EF4-FFF2-40B4-BE49-F238E27FC236}">
                      <a16:creationId xmlns:a16="http://schemas.microsoft.com/office/drawing/2014/main" id="{7EFFCAA7-0B3C-47F1-A301-C6AB91CDE3DD}"/>
                    </a:ext>
                  </a:extLst>
                </p14:cNvPr>
                <p14:cNvContentPartPr/>
                <p14:nvPr/>
              </p14:nvContentPartPr>
              <p14:xfrm>
                <a:off x="6284157" y="4826609"/>
                <a:ext cx="17280" cy="102960"/>
              </p14:xfrm>
            </p:contentPart>
          </mc:Choice>
          <mc:Fallback xmlns="">
            <p:pic>
              <p:nvPicPr>
                <p:cNvPr id="939" name="Ink 938">
                  <a:extLst>
                    <a:ext uri="{FF2B5EF4-FFF2-40B4-BE49-F238E27FC236}">
                      <a16:creationId xmlns:a16="http://schemas.microsoft.com/office/drawing/2014/main" id="{7EFFCAA7-0B3C-47F1-A301-C6AB91CDE3DD}"/>
                    </a:ext>
                  </a:extLst>
                </p:cNvPr>
                <p:cNvPicPr/>
                <p:nvPr/>
              </p:nvPicPr>
              <p:blipFill>
                <a:blip r:embed="rId1860"/>
                <a:stretch>
                  <a:fillRect/>
                </a:stretch>
              </p:blipFill>
              <p:spPr>
                <a:xfrm>
                  <a:off x="6266517" y="4808969"/>
                  <a:ext cx="5292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1">
              <p14:nvContentPartPr>
                <p14:cNvPr id="940" name="Ink 939">
                  <a:extLst>
                    <a:ext uri="{FF2B5EF4-FFF2-40B4-BE49-F238E27FC236}">
                      <a16:creationId xmlns:a16="http://schemas.microsoft.com/office/drawing/2014/main" id="{22BB89FF-DD45-430E-9A84-C086D5CCF4BC}"/>
                    </a:ext>
                  </a:extLst>
                </p14:cNvPr>
                <p14:cNvContentPartPr/>
                <p14:nvPr/>
              </p14:nvContentPartPr>
              <p14:xfrm>
                <a:off x="6321237" y="4817249"/>
                <a:ext cx="17280" cy="88200"/>
              </p14:xfrm>
            </p:contentPart>
          </mc:Choice>
          <mc:Fallback xmlns="">
            <p:pic>
              <p:nvPicPr>
                <p:cNvPr id="940" name="Ink 939">
                  <a:extLst>
                    <a:ext uri="{FF2B5EF4-FFF2-40B4-BE49-F238E27FC236}">
                      <a16:creationId xmlns:a16="http://schemas.microsoft.com/office/drawing/2014/main" id="{22BB89FF-DD45-430E-9A84-C086D5CCF4BC}"/>
                    </a:ext>
                  </a:extLst>
                </p:cNvPr>
                <p:cNvPicPr/>
                <p:nvPr/>
              </p:nvPicPr>
              <p:blipFill>
                <a:blip r:embed="rId1862"/>
                <a:stretch>
                  <a:fillRect/>
                </a:stretch>
              </p:blipFill>
              <p:spPr>
                <a:xfrm>
                  <a:off x="6303597" y="4799249"/>
                  <a:ext cx="529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3">
              <p14:nvContentPartPr>
                <p14:cNvPr id="941" name="Ink 940">
                  <a:extLst>
                    <a:ext uri="{FF2B5EF4-FFF2-40B4-BE49-F238E27FC236}">
                      <a16:creationId xmlns:a16="http://schemas.microsoft.com/office/drawing/2014/main" id="{95C2EB2F-C409-4A3C-A60A-95241F154E82}"/>
                    </a:ext>
                  </a:extLst>
                </p14:cNvPr>
                <p14:cNvContentPartPr/>
                <p14:nvPr/>
              </p14:nvContentPartPr>
              <p14:xfrm>
                <a:off x="6402957" y="4815089"/>
                <a:ext cx="3600" cy="91080"/>
              </p14:xfrm>
            </p:contentPart>
          </mc:Choice>
          <mc:Fallback xmlns="">
            <p:pic>
              <p:nvPicPr>
                <p:cNvPr id="941" name="Ink 940">
                  <a:extLst>
                    <a:ext uri="{FF2B5EF4-FFF2-40B4-BE49-F238E27FC236}">
                      <a16:creationId xmlns:a16="http://schemas.microsoft.com/office/drawing/2014/main" id="{95C2EB2F-C409-4A3C-A60A-95241F154E82}"/>
                    </a:ext>
                  </a:extLst>
                </p:cNvPr>
                <p:cNvPicPr/>
                <p:nvPr/>
              </p:nvPicPr>
              <p:blipFill>
                <a:blip r:embed="rId1864"/>
                <a:stretch>
                  <a:fillRect/>
                </a:stretch>
              </p:blipFill>
              <p:spPr>
                <a:xfrm>
                  <a:off x="6384957" y="4797449"/>
                  <a:ext cx="392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5">
              <p14:nvContentPartPr>
                <p14:cNvPr id="942" name="Ink 941">
                  <a:extLst>
                    <a:ext uri="{FF2B5EF4-FFF2-40B4-BE49-F238E27FC236}">
                      <a16:creationId xmlns:a16="http://schemas.microsoft.com/office/drawing/2014/main" id="{E97F6CDA-19D4-43C6-95E1-702FCEB46936}"/>
                    </a:ext>
                  </a:extLst>
                </p14:cNvPr>
                <p14:cNvContentPartPr/>
                <p14:nvPr/>
              </p14:nvContentPartPr>
              <p14:xfrm>
                <a:off x="6272637" y="4939289"/>
                <a:ext cx="148680" cy="54720"/>
              </p14:xfrm>
            </p:contentPart>
          </mc:Choice>
          <mc:Fallback xmlns="">
            <p:pic>
              <p:nvPicPr>
                <p:cNvPr id="942" name="Ink 941">
                  <a:extLst>
                    <a:ext uri="{FF2B5EF4-FFF2-40B4-BE49-F238E27FC236}">
                      <a16:creationId xmlns:a16="http://schemas.microsoft.com/office/drawing/2014/main" id="{E97F6CDA-19D4-43C6-95E1-702FCEB46936}"/>
                    </a:ext>
                  </a:extLst>
                </p:cNvPr>
                <p:cNvPicPr/>
                <p:nvPr/>
              </p:nvPicPr>
              <p:blipFill>
                <a:blip r:embed="rId1866"/>
                <a:stretch>
                  <a:fillRect/>
                </a:stretch>
              </p:blipFill>
              <p:spPr>
                <a:xfrm>
                  <a:off x="6254637" y="4921289"/>
                  <a:ext cx="18432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7">
              <p14:nvContentPartPr>
                <p14:cNvPr id="943" name="Ink 942">
                  <a:extLst>
                    <a:ext uri="{FF2B5EF4-FFF2-40B4-BE49-F238E27FC236}">
                      <a16:creationId xmlns:a16="http://schemas.microsoft.com/office/drawing/2014/main" id="{3EA24061-FC45-468D-8A17-F168E431FDC4}"/>
                    </a:ext>
                  </a:extLst>
                </p14:cNvPr>
                <p14:cNvContentPartPr/>
                <p14:nvPr/>
              </p14:nvContentPartPr>
              <p14:xfrm>
                <a:off x="6253557" y="4720769"/>
                <a:ext cx="141120" cy="32760"/>
              </p14:xfrm>
            </p:contentPart>
          </mc:Choice>
          <mc:Fallback xmlns="">
            <p:pic>
              <p:nvPicPr>
                <p:cNvPr id="943" name="Ink 942">
                  <a:extLst>
                    <a:ext uri="{FF2B5EF4-FFF2-40B4-BE49-F238E27FC236}">
                      <a16:creationId xmlns:a16="http://schemas.microsoft.com/office/drawing/2014/main" id="{3EA24061-FC45-468D-8A17-F168E431FDC4}"/>
                    </a:ext>
                  </a:extLst>
                </p:cNvPr>
                <p:cNvPicPr/>
                <p:nvPr/>
              </p:nvPicPr>
              <p:blipFill>
                <a:blip r:embed="rId1868"/>
                <a:stretch>
                  <a:fillRect/>
                </a:stretch>
              </p:blipFill>
              <p:spPr>
                <a:xfrm>
                  <a:off x="6235557" y="4703129"/>
                  <a:ext cx="176760" cy="68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69">
            <p14:nvContentPartPr>
              <p14:cNvPr id="945" name="Ink 944">
                <a:extLst>
                  <a:ext uri="{FF2B5EF4-FFF2-40B4-BE49-F238E27FC236}">
                    <a16:creationId xmlns:a16="http://schemas.microsoft.com/office/drawing/2014/main" id="{081B7AF9-FC71-40CB-8604-4271FD13E6F7}"/>
                  </a:ext>
                </a:extLst>
              </p14:cNvPr>
              <p14:cNvContentPartPr/>
              <p14:nvPr/>
            </p14:nvContentPartPr>
            <p14:xfrm>
              <a:off x="652677" y="-260551"/>
              <a:ext cx="4106880" cy="1746000"/>
            </p14:xfrm>
          </p:contentPart>
        </mc:Choice>
        <mc:Fallback xmlns="">
          <p:pic>
            <p:nvPicPr>
              <p:cNvPr id="945" name="Ink 944">
                <a:extLst>
                  <a:ext uri="{FF2B5EF4-FFF2-40B4-BE49-F238E27FC236}">
                    <a16:creationId xmlns:a16="http://schemas.microsoft.com/office/drawing/2014/main" id="{081B7AF9-FC71-40CB-8604-4271FD13E6F7}"/>
                  </a:ext>
                </a:extLst>
              </p:cNvPr>
              <p:cNvPicPr/>
              <p:nvPr/>
            </p:nvPicPr>
            <p:blipFill>
              <a:blip r:embed="rId1870"/>
              <a:stretch>
                <a:fillRect/>
              </a:stretch>
            </p:blipFill>
            <p:spPr>
              <a:xfrm>
                <a:off x="648357" y="-264871"/>
                <a:ext cx="4115520" cy="175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3508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264" y="365125"/>
            <a:ext cx="10455536" cy="976217"/>
          </a:xfrm>
        </p:spPr>
        <p:txBody>
          <a:bodyPr>
            <a:noAutofit/>
          </a:bodyPr>
          <a:lstStyle/>
          <a:p>
            <a:pPr algn="ctr"/>
            <a:r>
              <a:rPr lang="en-US" sz="2400" b="1" i="1" dirty="0" err="1"/>
              <a:t>Metod</a:t>
            </a:r>
            <a:r>
              <a:rPr lang="en-US" sz="2400" b="1" i="1" dirty="0"/>
              <a:t> </a:t>
            </a:r>
            <a:r>
              <a:rPr lang="en-US" sz="2400" b="1" i="1" dirty="0" err="1"/>
              <a:t>konturnih</a:t>
            </a:r>
            <a:r>
              <a:rPr lang="en-US" sz="2400" b="1" i="1" dirty="0"/>
              <a:t> </a:t>
            </a:r>
            <a:r>
              <a:rPr lang="en-US" sz="2400" b="1" i="1" dirty="0" err="1"/>
              <a:t>struja</a:t>
            </a:r>
            <a:br>
              <a:rPr lang="en-US" sz="2400" b="1" i="1" dirty="0"/>
            </a:br>
            <a:r>
              <a:rPr lang="en-US" sz="2400" b="1" i="1" dirty="0" err="1"/>
              <a:t>Broj</a:t>
            </a:r>
            <a:r>
              <a:rPr lang="en-US" sz="2400" b="1" i="1" dirty="0"/>
              <a:t> </a:t>
            </a:r>
            <a:r>
              <a:rPr lang="en-US" sz="2400" b="1" i="1" dirty="0" err="1"/>
              <a:t>jednačina</a:t>
            </a:r>
            <a:r>
              <a:rPr lang="en-US" sz="2400" b="1" i="1" dirty="0"/>
              <a:t> je </a:t>
            </a:r>
            <a:r>
              <a:rPr lang="en-US" sz="2400" b="1" i="1" dirty="0" err="1"/>
              <a:t>određen</a:t>
            </a:r>
            <a:r>
              <a:rPr lang="en-US" sz="2400" b="1" i="1" dirty="0"/>
              <a:t> </a:t>
            </a:r>
            <a:r>
              <a:rPr lang="en-US" sz="2400" b="1" i="1" dirty="0" err="1"/>
              <a:t>brojem</a:t>
            </a:r>
            <a:r>
              <a:rPr lang="en-US" sz="2400" b="1" i="1" dirty="0"/>
              <a:t> </a:t>
            </a:r>
            <a:r>
              <a:rPr lang="en-US" sz="2400" b="1" i="1" dirty="0" err="1"/>
              <a:t>nezavisnih</a:t>
            </a:r>
            <a:r>
              <a:rPr lang="en-US" sz="2400" b="1" i="1" dirty="0"/>
              <a:t> </a:t>
            </a:r>
            <a:r>
              <a:rPr lang="en-US" sz="2400" b="1" i="1" dirty="0" err="1"/>
              <a:t>kontura</a:t>
            </a:r>
            <a:br>
              <a:rPr lang="en-US" sz="2400" b="1" i="1" dirty="0"/>
            </a:br>
            <a:r>
              <a:rPr lang="en-US" sz="2400" b="1" i="1" dirty="0" err="1"/>
              <a:t>Nk</a:t>
            </a:r>
            <a:r>
              <a:rPr lang="en-US" sz="2400" b="1" i="1" dirty="0"/>
              <a:t> =Ng-Nč+1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2770" y="1933069"/>
            <a:ext cx="4628389" cy="4351338"/>
          </a:xfrm>
          <a:prstGeom prst="rect">
            <a:avLst/>
          </a:prstGeom>
        </p:spPr>
      </p:pic>
      <p:pic>
        <p:nvPicPr>
          <p:cNvPr id="78" name="Content Placeholder 7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44091" y="1404030"/>
            <a:ext cx="5870258" cy="69724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10" y="2151191"/>
            <a:ext cx="5781508" cy="354474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908" y="2627677"/>
            <a:ext cx="2370226" cy="123690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803" y="2627677"/>
            <a:ext cx="1914861" cy="111750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1002" y="2688159"/>
            <a:ext cx="1593347" cy="10570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AC1552EB-6670-4895-BD2B-389F22C21BBD}"/>
                  </a:ext>
                </a:extLst>
              </p14:cNvPr>
              <p14:cNvContentPartPr/>
              <p14:nvPr/>
            </p14:nvContentPartPr>
            <p14:xfrm>
              <a:off x="2490837" y="3219569"/>
              <a:ext cx="4680" cy="648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AC1552EB-6670-4895-BD2B-389F22C21B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73197" y="3201569"/>
                <a:ext cx="403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F1509C71-5BCD-4138-B7B3-B1D556BB288A}"/>
                  </a:ext>
                </a:extLst>
              </p14:cNvPr>
              <p14:cNvContentPartPr/>
              <p14:nvPr/>
            </p14:nvContentPartPr>
            <p14:xfrm>
              <a:off x="2246037" y="3773969"/>
              <a:ext cx="158400" cy="5112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F1509C71-5BCD-4138-B7B3-B1D556BB28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28037" y="3755841"/>
                <a:ext cx="194040" cy="87013"/>
              </a:xfrm>
              <a:prstGeom prst="rect">
                <a:avLst/>
              </a:prstGeom>
            </p:spPr>
          </p:pic>
        </mc:Fallback>
      </mc:AlternateContent>
      <p:grpSp>
        <p:nvGrpSpPr>
          <p:cNvPr id="408" name="Group 407">
            <a:extLst>
              <a:ext uri="{FF2B5EF4-FFF2-40B4-BE49-F238E27FC236}">
                <a16:creationId xmlns:a16="http://schemas.microsoft.com/office/drawing/2014/main" id="{74E05E9A-E7D9-47AE-AC78-79E9AA7C3DB2}"/>
              </a:ext>
            </a:extLst>
          </p:cNvPr>
          <p:cNvGrpSpPr/>
          <p:nvPr/>
        </p:nvGrpSpPr>
        <p:grpSpPr>
          <a:xfrm>
            <a:off x="7482597" y="3785129"/>
            <a:ext cx="427320" cy="1242000"/>
            <a:chOff x="7482597" y="3785129"/>
            <a:chExt cx="427320" cy="124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91B916E8-0AF5-40ED-9680-713FB7DB94A6}"/>
                    </a:ext>
                  </a:extLst>
                </p14:cNvPr>
                <p14:cNvContentPartPr/>
                <p14:nvPr/>
              </p14:nvContentPartPr>
              <p14:xfrm>
                <a:off x="7482597" y="3823289"/>
                <a:ext cx="159480" cy="120384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91B916E8-0AF5-40ED-9680-713FB7DB94A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478277" y="3818969"/>
                  <a:ext cx="168120" cy="12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24308353-DEC8-4AE1-9513-05666EE53DD4}"/>
                    </a:ext>
                  </a:extLst>
                </p14:cNvPr>
                <p14:cNvContentPartPr/>
                <p14:nvPr/>
              </p14:nvContentPartPr>
              <p14:xfrm>
                <a:off x="7534437" y="3785129"/>
                <a:ext cx="108360" cy="1476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24308353-DEC8-4AE1-9513-05666EE53DD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530117" y="3780809"/>
                  <a:ext cx="117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3E12A4ED-EB99-4110-B22D-680A8F2B826D}"/>
                    </a:ext>
                  </a:extLst>
                </p14:cNvPr>
                <p14:cNvContentPartPr/>
                <p14:nvPr/>
              </p14:nvContentPartPr>
              <p14:xfrm>
                <a:off x="7657557" y="3867929"/>
                <a:ext cx="133200" cy="18360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3E12A4ED-EB99-4110-B22D-680A8F2B826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653237" y="3863609"/>
                  <a:ext cx="14184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BAB0B656-992B-45CD-95C2-4B724150B706}"/>
                    </a:ext>
                  </a:extLst>
                </p14:cNvPr>
                <p14:cNvContentPartPr/>
                <p14:nvPr/>
              </p14:nvContentPartPr>
              <p14:xfrm>
                <a:off x="7822797" y="4000769"/>
                <a:ext cx="22680" cy="12240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BAB0B656-992B-45CD-95C2-4B724150B70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818477" y="3996449"/>
                  <a:ext cx="3132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487F325A-2B79-4A60-9EEA-9BBCE066CE08}"/>
                    </a:ext>
                  </a:extLst>
                </p14:cNvPr>
                <p14:cNvContentPartPr/>
                <p14:nvPr/>
              </p14:nvContentPartPr>
              <p14:xfrm>
                <a:off x="7883277" y="4025609"/>
                <a:ext cx="26640" cy="12672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487F325A-2B79-4A60-9EEA-9BBCE066CE0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878957" y="4021289"/>
                  <a:ext cx="35280" cy="13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A9AB645E-7571-4602-A428-ECBF17CBF123}"/>
              </a:ext>
            </a:extLst>
          </p:cNvPr>
          <p:cNvGrpSpPr/>
          <p:nvPr/>
        </p:nvGrpSpPr>
        <p:grpSpPr>
          <a:xfrm>
            <a:off x="8156157" y="3942089"/>
            <a:ext cx="93960" cy="153720"/>
            <a:chOff x="8156157" y="3942089"/>
            <a:chExt cx="93960" cy="15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DF07FAB6-A01B-40B1-A4E4-46A08B9B76DF}"/>
                    </a:ext>
                  </a:extLst>
                </p14:cNvPr>
                <p14:cNvContentPartPr/>
                <p14:nvPr/>
              </p14:nvContentPartPr>
              <p14:xfrm>
                <a:off x="8202957" y="3942089"/>
                <a:ext cx="12240" cy="7848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DF07FAB6-A01B-40B1-A4E4-46A08B9B76D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198637" y="3937769"/>
                  <a:ext cx="2088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1425EB31-F059-4836-8306-802EC05B53DF}"/>
                    </a:ext>
                  </a:extLst>
                </p14:cNvPr>
                <p14:cNvContentPartPr/>
                <p14:nvPr/>
              </p14:nvContentPartPr>
              <p14:xfrm>
                <a:off x="8165157" y="3995009"/>
                <a:ext cx="84960" cy="432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1425EB31-F059-4836-8306-802EC05B53D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160837" y="3990689"/>
                  <a:ext cx="93600" cy="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4CBFFF21-7987-4FBB-8092-2EE62DD9C944}"/>
                    </a:ext>
                  </a:extLst>
                </p14:cNvPr>
                <p14:cNvContentPartPr/>
                <p14:nvPr/>
              </p14:nvContentPartPr>
              <p14:xfrm>
                <a:off x="8156157" y="4091489"/>
                <a:ext cx="87480" cy="432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4CBFFF21-7987-4FBB-8092-2EE62DD9C94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151837" y="4087169"/>
                  <a:ext cx="96120" cy="1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64555D5B-CB4E-46A0-A0F2-7F97E9343B6F}"/>
              </a:ext>
            </a:extLst>
          </p:cNvPr>
          <p:cNvGrpSpPr/>
          <p:nvPr/>
        </p:nvGrpSpPr>
        <p:grpSpPr>
          <a:xfrm>
            <a:off x="8380437" y="3875849"/>
            <a:ext cx="349560" cy="227160"/>
            <a:chOff x="8380437" y="3875849"/>
            <a:chExt cx="349560" cy="22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A8465488-CA70-4432-8C88-1B1DD0F26772}"/>
                    </a:ext>
                  </a:extLst>
                </p14:cNvPr>
                <p14:cNvContentPartPr/>
                <p14:nvPr/>
              </p14:nvContentPartPr>
              <p14:xfrm>
                <a:off x="8389797" y="3892049"/>
                <a:ext cx="11160" cy="18504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A8465488-CA70-4432-8C88-1B1DD0F2677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385477" y="3887729"/>
                  <a:ext cx="198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A518E14F-B40D-4E3B-A18D-9E8BB27F800D}"/>
                    </a:ext>
                  </a:extLst>
                </p14:cNvPr>
                <p14:cNvContentPartPr/>
                <p14:nvPr/>
              </p14:nvContentPartPr>
              <p14:xfrm>
                <a:off x="8380437" y="3875849"/>
                <a:ext cx="131760" cy="18324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A518E14F-B40D-4E3B-A18D-9E8BB27F800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376117" y="3871529"/>
                  <a:ext cx="14040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9872D84A-7294-460C-83D5-E462768371C7}"/>
                    </a:ext>
                  </a:extLst>
                </p14:cNvPr>
                <p14:cNvContentPartPr/>
                <p14:nvPr/>
              </p14:nvContentPartPr>
              <p14:xfrm>
                <a:off x="8580237" y="3993209"/>
                <a:ext cx="59760" cy="10440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9872D84A-7294-460C-83D5-E462768371C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575917" y="3988889"/>
                  <a:ext cx="684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97BA45D3-E105-4330-BCDE-3360FCA82B62}"/>
                    </a:ext>
                  </a:extLst>
                </p14:cNvPr>
                <p14:cNvContentPartPr/>
                <p14:nvPr/>
              </p14:nvContentPartPr>
              <p14:xfrm>
                <a:off x="8649357" y="4013009"/>
                <a:ext cx="80640" cy="9000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97BA45D3-E105-4330-BCDE-3360FCA82B6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645037" y="4008689"/>
                  <a:ext cx="89280" cy="9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5" name="Group 434">
            <a:extLst>
              <a:ext uri="{FF2B5EF4-FFF2-40B4-BE49-F238E27FC236}">
                <a16:creationId xmlns:a16="http://schemas.microsoft.com/office/drawing/2014/main" id="{C70736F0-5B87-44EF-A22D-E2EA7D2A9D39}"/>
              </a:ext>
            </a:extLst>
          </p:cNvPr>
          <p:cNvGrpSpPr/>
          <p:nvPr/>
        </p:nvGrpSpPr>
        <p:grpSpPr>
          <a:xfrm>
            <a:off x="7617237" y="4273649"/>
            <a:ext cx="449640" cy="248040"/>
            <a:chOff x="7617237" y="4273649"/>
            <a:chExt cx="449640" cy="24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B1BA25EB-E5C8-483E-BE5C-BA4930F7A06D}"/>
                    </a:ext>
                  </a:extLst>
                </p14:cNvPr>
                <p14:cNvContentPartPr/>
                <p14:nvPr/>
              </p14:nvContentPartPr>
              <p14:xfrm>
                <a:off x="7662597" y="4273649"/>
                <a:ext cx="18720" cy="9396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B1BA25EB-E5C8-483E-BE5C-BA4930F7A06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658277" y="4269329"/>
                  <a:ext cx="273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14E263AF-F35A-4D46-AA14-25281DFCE224}"/>
                    </a:ext>
                  </a:extLst>
                </p14:cNvPr>
                <p14:cNvContentPartPr/>
                <p14:nvPr/>
              </p14:nvContentPartPr>
              <p14:xfrm>
                <a:off x="7617237" y="4337369"/>
                <a:ext cx="126360" cy="216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14E263AF-F35A-4D46-AA14-25281DFCE22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12917" y="4333049"/>
                  <a:ext cx="135000" cy="1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8B3F1ED4-76D8-46E2-9DF7-DDB9C379912B}"/>
                    </a:ext>
                  </a:extLst>
                </p14:cNvPr>
                <p14:cNvContentPartPr/>
                <p14:nvPr/>
              </p14:nvContentPartPr>
              <p14:xfrm>
                <a:off x="7662597" y="4419449"/>
                <a:ext cx="47880" cy="144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8B3F1ED4-76D8-46E2-9DF7-DDB9C379912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658277" y="4415129"/>
                  <a:ext cx="56520" cy="1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04311F8E-F00F-40A1-80AB-ED23A2C05D4E}"/>
                    </a:ext>
                  </a:extLst>
                </p14:cNvPr>
                <p14:cNvContentPartPr/>
                <p14:nvPr/>
              </p14:nvContentPartPr>
              <p14:xfrm>
                <a:off x="7782117" y="4347089"/>
                <a:ext cx="42120" cy="11952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04311F8E-F00F-40A1-80AB-ED23A2C05D4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777797" y="4342769"/>
                  <a:ext cx="5076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43634CBB-C86F-4986-BC1C-537D354C2ACC}"/>
                    </a:ext>
                  </a:extLst>
                </p14:cNvPr>
                <p14:cNvContentPartPr/>
                <p14:nvPr/>
              </p14:nvContentPartPr>
              <p14:xfrm>
                <a:off x="7793997" y="4296329"/>
                <a:ext cx="95760" cy="15768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43634CBB-C86F-4986-BC1C-537D354C2AC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789677" y="4292009"/>
                  <a:ext cx="1044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378585C6-DA6B-48CF-8DBF-9306234015A5}"/>
                    </a:ext>
                  </a:extLst>
                </p14:cNvPr>
                <p14:cNvContentPartPr/>
                <p14:nvPr/>
              </p14:nvContentPartPr>
              <p14:xfrm>
                <a:off x="7907397" y="4431689"/>
                <a:ext cx="28080" cy="9000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378585C6-DA6B-48CF-8DBF-9306234015A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903077" y="4427369"/>
                  <a:ext cx="3672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6B6E6FF7-1A18-4609-82AA-C92EE50B5E30}"/>
                    </a:ext>
                  </a:extLst>
                </p14:cNvPr>
                <p14:cNvContentPartPr/>
                <p14:nvPr/>
              </p14:nvContentPartPr>
              <p14:xfrm>
                <a:off x="7971117" y="4419089"/>
                <a:ext cx="95760" cy="7632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6B6E6FF7-1A18-4609-82AA-C92EE50B5E3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966797" y="4414769"/>
                  <a:ext cx="104400" cy="8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D5B820EB-A01B-4A41-8529-8B495227CEDB}"/>
              </a:ext>
            </a:extLst>
          </p:cNvPr>
          <p:cNvGrpSpPr/>
          <p:nvPr/>
        </p:nvGrpSpPr>
        <p:grpSpPr>
          <a:xfrm>
            <a:off x="8535957" y="4337729"/>
            <a:ext cx="325440" cy="204120"/>
            <a:chOff x="8535957" y="4337729"/>
            <a:chExt cx="325440" cy="20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8D81BF5B-F957-4908-9809-11103AC54773}"/>
                    </a:ext>
                  </a:extLst>
                </p14:cNvPr>
                <p14:cNvContentPartPr/>
                <p14:nvPr/>
              </p14:nvContentPartPr>
              <p14:xfrm>
                <a:off x="8535957" y="4396409"/>
                <a:ext cx="29520" cy="10332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8D81BF5B-F957-4908-9809-11103AC5477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531637" y="4392089"/>
                  <a:ext cx="3816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830B4AC8-1A12-40E7-9EE6-D13303E98BFC}"/>
                    </a:ext>
                  </a:extLst>
                </p14:cNvPr>
                <p14:cNvContentPartPr/>
                <p14:nvPr/>
              </p14:nvContentPartPr>
              <p14:xfrm>
                <a:off x="8555037" y="4337729"/>
                <a:ext cx="94680" cy="12096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830B4AC8-1A12-40E7-9EE6-D13303E98BF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550717" y="4333409"/>
                  <a:ext cx="1033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CF7C19ED-9130-4637-8085-66A90B01DF8C}"/>
                    </a:ext>
                  </a:extLst>
                </p14:cNvPr>
                <p14:cNvContentPartPr/>
                <p14:nvPr/>
              </p14:nvContentPartPr>
              <p14:xfrm>
                <a:off x="8672757" y="4452929"/>
                <a:ext cx="65880" cy="8892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CF7C19ED-9130-4637-8085-66A90B01DF8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668437" y="4448609"/>
                  <a:ext cx="7452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9586F430-91F9-46E7-B196-FE1E834AA91F}"/>
                    </a:ext>
                  </a:extLst>
                </p14:cNvPr>
                <p14:cNvContentPartPr/>
                <p14:nvPr/>
              </p14:nvContentPartPr>
              <p14:xfrm>
                <a:off x="8766717" y="4465169"/>
                <a:ext cx="94680" cy="6984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9586F430-91F9-46E7-B196-FE1E834AA91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762397" y="4460849"/>
                  <a:ext cx="103320" cy="7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F3C50284-80F6-4817-8991-2EE985833E2B}"/>
              </a:ext>
            </a:extLst>
          </p:cNvPr>
          <p:cNvGrpSpPr/>
          <p:nvPr/>
        </p:nvGrpSpPr>
        <p:grpSpPr>
          <a:xfrm>
            <a:off x="7588437" y="4692329"/>
            <a:ext cx="519480" cy="267480"/>
            <a:chOff x="7588437" y="4692329"/>
            <a:chExt cx="51948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7ED08D5E-7F06-4613-9394-E08DC9AECEF2}"/>
                    </a:ext>
                  </a:extLst>
                </p14:cNvPr>
                <p14:cNvContentPartPr/>
                <p14:nvPr/>
              </p14:nvContentPartPr>
              <p14:xfrm>
                <a:off x="7640637" y="4692329"/>
                <a:ext cx="18000" cy="10260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7ED08D5E-7F06-4613-9394-E08DC9AECEF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636317" y="4688009"/>
                  <a:ext cx="2664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9A6BB1B7-C3C6-40E6-B040-263C19C12EE0}"/>
                    </a:ext>
                  </a:extLst>
                </p14:cNvPr>
                <p14:cNvContentPartPr/>
                <p14:nvPr/>
              </p14:nvContentPartPr>
              <p14:xfrm>
                <a:off x="7588437" y="4742369"/>
                <a:ext cx="116640" cy="1224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9A6BB1B7-C3C6-40E6-B040-263C19C12EE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584117" y="4738049"/>
                  <a:ext cx="1252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6DBD0928-0D45-4365-89C3-57FE2CEAE348}"/>
                    </a:ext>
                  </a:extLst>
                </p14:cNvPr>
                <p14:cNvContentPartPr/>
                <p14:nvPr/>
              </p14:nvContentPartPr>
              <p14:xfrm>
                <a:off x="7591677" y="4856129"/>
                <a:ext cx="87120" cy="324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6DBD0928-0D45-4365-89C3-57FE2CEAE34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587357" y="4851809"/>
                  <a:ext cx="95760" cy="1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8DC94248-82E8-4C45-8352-CFFE62F28434}"/>
                    </a:ext>
                  </a:extLst>
                </p14:cNvPr>
                <p14:cNvContentPartPr/>
                <p14:nvPr/>
              </p14:nvContentPartPr>
              <p14:xfrm>
                <a:off x="7830357" y="4785569"/>
                <a:ext cx="7920" cy="13392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8DC94248-82E8-4C45-8352-CFFE62F2843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826037" y="4781249"/>
                  <a:ext cx="165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20BA9A29-2765-4A21-8B32-F7925236E053}"/>
                    </a:ext>
                  </a:extLst>
                </p14:cNvPr>
                <p14:cNvContentPartPr/>
                <p14:nvPr/>
              </p14:nvContentPartPr>
              <p14:xfrm>
                <a:off x="7817397" y="4739489"/>
                <a:ext cx="127440" cy="14652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20BA9A29-2765-4A21-8B32-F7925236E05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813077" y="4735169"/>
                  <a:ext cx="1360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2907ACB5-EC10-45DA-BCAE-E0C6C32C3A8C}"/>
                    </a:ext>
                  </a:extLst>
                </p14:cNvPr>
                <p14:cNvContentPartPr/>
                <p14:nvPr/>
              </p14:nvContentPartPr>
              <p14:xfrm>
                <a:off x="7976517" y="4843889"/>
                <a:ext cx="33120" cy="10620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2907ACB5-EC10-45DA-BCAE-E0C6C32C3A8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72197" y="4839569"/>
                  <a:ext cx="417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7203F401-72C6-4393-9C20-7D8115B5A895}"/>
                    </a:ext>
                  </a:extLst>
                </p14:cNvPr>
                <p14:cNvContentPartPr/>
                <p14:nvPr/>
              </p14:nvContentPartPr>
              <p14:xfrm>
                <a:off x="8039877" y="4846409"/>
                <a:ext cx="68040" cy="11340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7203F401-72C6-4393-9C20-7D8115B5A89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035557" y="4842089"/>
                  <a:ext cx="76680" cy="12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8" name="Group 467">
            <a:extLst>
              <a:ext uri="{FF2B5EF4-FFF2-40B4-BE49-F238E27FC236}">
                <a16:creationId xmlns:a16="http://schemas.microsoft.com/office/drawing/2014/main" id="{47B827C7-F4A4-4075-8561-D75796CE79EB}"/>
              </a:ext>
            </a:extLst>
          </p:cNvPr>
          <p:cNvGrpSpPr/>
          <p:nvPr/>
        </p:nvGrpSpPr>
        <p:grpSpPr>
          <a:xfrm>
            <a:off x="8419317" y="4714649"/>
            <a:ext cx="484560" cy="257040"/>
            <a:chOff x="8419317" y="4714649"/>
            <a:chExt cx="484560" cy="25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C4C9BF3C-48A5-4941-B338-67F4462F4E72}"/>
                    </a:ext>
                  </a:extLst>
                </p14:cNvPr>
                <p14:cNvContentPartPr/>
                <p14:nvPr/>
              </p14:nvContentPartPr>
              <p14:xfrm>
                <a:off x="8473317" y="4780889"/>
                <a:ext cx="1440" cy="7992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C4C9BF3C-48A5-4941-B338-67F4462F4E7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468997" y="4776569"/>
                  <a:ext cx="1008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4D3FF0DA-8AD3-4F61-BABC-68F7C343A3E3}"/>
                    </a:ext>
                  </a:extLst>
                </p14:cNvPr>
                <p14:cNvContentPartPr/>
                <p14:nvPr/>
              </p14:nvContentPartPr>
              <p14:xfrm>
                <a:off x="8419317" y="4819769"/>
                <a:ext cx="119160" cy="2160"/>
              </p14:xfrm>
            </p:contentPart>
          </mc:Choice>
          <mc:Fallback xmlns=""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4D3FF0DA-8AD3-4F61-BABC-68F7C343A3E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414997" y="4815449"/>
                  <a:ext cx="127800" cy="1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CE859D98-DD5A-40E8-B2D2-3241E968BECE}"/>
                    </a:ext>
                  </a:extLst>
                </p14:cNvPr>
                <p14:cNvContentPartPr/>
                <p14:nvPr/>
              </p14:nvContentPartPr>
              <p14:xfrm>
                <a:off x="8440557" y="4900049"/>
                <a:ext cx="90360" cy="1764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CE859D98-DD5A-40E8-B2D2-3241E968BEC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436237" y="4895729"/>
                  <a:ext cx="99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C15B2E47-7A99-44DE-BE27-AF6F1FDBA7F9}"/>
                    </a:ext>
                  </a:extLst>
                </p14:cNvPr>
                <p14:cNvContentPartPr/>
                <p14:nvPr/>
              </p14:nvContentPartPr>
              <p14:xfrm>
                <a:off x="8653317" y="4750289"/>
                <a:ext cx="38880" cy="18324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C15B2E47-7A99-44DE-BE27-AF6F1FDBA7F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648997" y="4745969"/>
                  <a:ext cx="4752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7B5B16CA-020B-4674-90DA-B0136D87DE69}"/>
                    </a:ext>
                  </a:extLst>
                </p14:cNvPr>
                <p14:cNvContentPartPr/>
                <p14:nvPr/>
              </p14:nvContentPartPr>
              <p14:xfrm>
                <a:off x="8653317" y="4714649"/>
                <a:ext cx="93600" cy="18144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7B5B16CA-020B-4674-90DA-B0136D87DE6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648997" y="4710329"/>
                  <a:ext cx="1022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4A224BE0-CB26-44F3-8D3A-F1BF83E42EBF}"/>
                    </a:ext>
                  </a:extLst>
                </p14:cNvPr>
                <p14:cNvContentPartPr/>
                <p14:nvPr/>
              </p14:nvContentPartPr>
              <p14:xfrm>
                <a:off x="8779317" y="4885289"/>
                <a:ext cx="56880" cy="8604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4A224BE0-CB26-44F3-8D3A-F1BF83E42EB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774997" y="4880969"/>
                  <a:ext cx="655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2727B032-2AC4-4DC6-8615-02BC9BE8B46A}"/>
                    </a:ext>
                  </a:extLst>
                </p14:cNvPr>
                <p14:cNvContentPartPr/>
                <p14:nvPr/>
              </p14:nvContentPartPr>
              <p14:xfrm>
                <a:off x="8830437" y="4882769"/>
                <a:ext cx="73440" cy="8892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2727B032-2AC4-4DC6-8615-02BC9BE8B46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826117" y="4878449"/>
                  <a:ext cx="82080" cy="9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69" name="Ink 468">
                <a:extLst>
                  <a:ext uri="{FF2B5EF4-FFF2-40B4-BE49-F238E27FC236}">
                    <a16:creationId xmlns:a16="http://schemas.microsoft.com/office/drawing/2014/main" id="{E1D64040-387C-437D-97CC-B97DBEB770E0}"/>
                  </a:ext>
                </a:extLst>
              </p14:cNvPr>
              <p14:cNvContentPartPr/>
              <p14:nvPr/>
            </p14:nvContentPartPr>
            <p14:xfrm>
              <a:off x="9260637" y="4831289"/>
              <a:ext cx="18360" cy="153000"/>
            </p14:xfrm>
          </p:contentPart>
        </mc:Choice>
        <mc:Fallback xmlns="">
          <p:pic>
            <p:nvPicPr>
              <p:cNvPr id="469" name="Ink 468">
                <a:extLst>
                  <a:ext uri="{FF2B5EF4-FFF2-40B4-BE49-F238E27FC236}">
                    <a16:creationId xmlns:a16="http://schemas.microsoft.com/office/drawing/2014/main" id="{E1D64040-387C-437D-97CC-B97DBEB770E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9256317" y="4826969"/>
                <a:ext cx="27000" cy="161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75" name="Group 474">
            <a:extLst>
              <a:ext uri="{FF2B5EF4-FFF2-40B4-BE49-F238E27FC236}">
                <a16:creationId xmlns:a16="http://schemas.microsoft.com/office/drawing/2014/main" id="{FC62202A-F8E8-4671-AA7F-F8A5EA5AFE1F}"/>
              </a:ext>
            </a:extLst>
          </p:cNvPr>
          <p:cNvGrpSpPr/>
          <p:nvPr/>
        </p:nvGrpSpPr>
        <p:grpSpPr>
          <a:xfrm>
            <a:off x="9021237" y="3860729"/>
            <a:ext cx="823680" cy="1224720"/>
            <a:chOff x="9021237" y="3860729"/>
            <a:chExt cx="823680" cy="122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30589549-37F0-49AE-80DB-37C2FE54D4BD}"/>
                    </a:ext>
                  </a:extLst>
                </p14:cNvPr>
                <p14:cNvContentPartPr/>
                <p14:nvPr/>
              </p14:nvContentPartPr>
              <p14:xfrm>
                <a:off x="9056157" y="3903569"/>
                <a:ext cx="24120" cy="11376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30589549-37F0-49AE-80DB-37C2FE54D4B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051837" y="3899249"/>
                  <a:ext cx="327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A56AC815-C0BE-46A4-B752-DF5F8FAF730C}"/>
                    </a:ext>
                  </a:extLst>
                </p14:cNvPr>
                <p14:cNvContentPartPr/>
                <p14:nvPr/>
              </p14:nvContentPartPr>
              <p14:xfrm>
                <a:off x="9032757" y="3960809"/>
                <a:ext cx="111600" cy="22320"/>
              </p14:xfrm>
            </p:contentPart>
          </mc:Choice>
          <mc:Fallback xmlns=""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A56AC815-C0BE-46A4-B752-DF5F8FAF730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028437" y="3956489"/>
                  <a:ext cx="1202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07ECF6DD-6896-4156-A4C3-4C884CD51B21}"/>
                    </a:ext>
                  </a:extLst>
                </p14:cNvPr>
                <p14:cNvContentPartPr/>
                <p14:nvPr/>
              </p14:nvContentPartPr>
              <p14:xfrm>
                <a:off x="9021237" y="4074209"/>
                <a:ext cx="105120" cy="1764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07ECF6DD-6896-4156-A4C3-4C884CD51B2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016917" y="4069889"/>
                  <a:ext cx="1137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5A7E88A1-E457-4749-9F31-485FFE7FC451}"/>
                    </a:ext>
                  </a:extLst>
                </p14:cNvPr>
                <p14:cNvContentPartPr/>
                <p14:nvPr/>
              </p14:nvContentPartPr>
              <p14:xfrm>
                <a:off x="9261717" y="3874409"/>
                <a:ext cx="115200" cy="16524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5A7E88A1-E457-4749-9F31-485FFE7FC45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257397" y="3870089"/>
                  <a:ext cx="1238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C0C3D9BC-2EAB-47BD-A7AC-B92DC54B8545}"/>
                    </a:ext>
                  </a:extLst>
                </p14:cNvPr>
                <p14:cNvContentPartPr/>
                <p14:nvPr/>
              </p14:nvContentPartPr>
              <p14:xfrm>
                <a:off x="9395277" y="3995369"/>
                <a:ext cx="34920" cy="11268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C0C3D9BC-2EAB-47BD-A7AC-B92DC54B854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390957" y="3991049"/>
                  <a:ext cx="4356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150D16B3-80D1-4B6F-A84A-FBF24BD76478}"/>
                    </a:ext>
                  </a:extLst>
                </p14:cNvPr>
                <p14:cNvContentPartPr/>
                <p14:nvPr/>
              </p14:nvContentPartPr>
              <p14:xfrm>
                <a:off x="9419397" y="3997889"/>
                <a:ext cx="88560" cy="11880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150D16B3-80D1-4B6F-A84A-FBF24BD7647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415077" y="3993569"/>
                  <a:ext cx="972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43" name="Ink 442">
                  <a:extLst>
                    <a:ext uri="{FF2B5EF4-FFF2-40B4-BE49-F238E27FC236}">
                      <a16:creationId xmlns:a16="http://schemas.microsoft.com/office/drawing/2014/main" id="{368C09B5-85A5-481E-BA22-9FF99831F517}"/>
                    </a:ext>
                  </a:extLst>
                </p14:cNvPr>
                <p14:cNvContentPartPr/>
                <p14:nvPr/>
              </p14:nvContentPartPr>
              <p14:xfrm>
                <a:off x="9150477" y="4336649"/>
                <a:ext cx="10800" cy="79560"/>
              </p14:xfrm>
            </p:contentPart>
          </mc:Choice>
          <mc:Fallback xmlns=""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368C09B5-85A5-481E-BA22-9FF99831F51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146157" y="4332329"/>
                  <a:ext cx="1944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BC98D04F-51B4-4331-97AD-5C4F8BBC6978}"/>
                    </a:ext>
                  </a:extLst>
                </p14:cNvPr>
                <p14:cNvContentPartPr/>
                <p14:nvPr/>
              </p14:nvContentPartPr>
              <p14:xfrm>
                <a:off x="9102237" y="4397489"/>
                <a:ext cx="110880" cy="216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BC98D04F-51B4-4331-97AD-5C4F8BBC697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097917" y="4393169"/>
                  <a:ext cx="119520" cy="1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0D3C2520-BCEB-4811-BF0A-9F36361F1F1C}"/>
                    </a:ext>
                  </a:extLst>
                </p14:cNvPr>
                <p14:cNvContentPartPr/>
                <p14:nvPr/>
              </p14:nvContentPartPr>
              <p14:xfrm>
                <a:off x="9117717" y="4497569"/>
                <a:ext cx="130680" cy="1944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0D3C2520-BCEB-4811-BF0A-9F36361F1F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113397" y="4493249"/>
                  <a:ext cx="1393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B997F15A-0E58-4AAB-B8D8-E4F3D04CF0C4}"/>
                    </a:ext>
                  </a:extLst>
                </p14:cNvPr>
                <p14:cNvContentPartPr/>
                <p14:nvPr/>
              </p14:nvContentPartPr>
              <p14:xfrm>
                <a:off x="9354957" y="4373729"/>
                <a:ext cx="19440" cy="12348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B997F15A-0E58-4AAB-B8D8-E4F3D04CF0C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350637" y="4369409"/>
                  <a:ext cx="280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2A631ADE-BA96-49CC-8444-8D296AFAF85B}"/>
                    </a:ext>
                  </a:extLst>
                </p14:cNvPr>
                <p14:cNvContentPartPr/>
                <p14:nvPr/>
              </p14:nvContentPartPr>
              <p14:xfrm>
                <a:off x="9341277" y="4339169"/>
                <a:ext cx="128160" cy="16920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2A631ADE-BA96-49CC-8444-8D296AFAF85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336957" y="4334849"/>
                  <a:ext cx="1368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2B559D58-C4CF-46B5-B7B5-0874A1E31858}"/>
                    </a:ext>
                  </a:extLst>
                </p14:cNvPr>
                <p14:cNvContentPartPr/>
                <p14:nvPr/>
              </p14:nvContentPartPr>
              <p14:xfrm>
                <a:off x="9460077" y="4517369"/>
                <a:ext cx="96480" cy="8964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2B559D58-C4CF-46B5-B7B5-0874A1E3185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455757" y="4513049"/>
                  <a:ext cx="1051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E645E56A-D566-4486-A466-8B28F963FB04}"/>
                    </a:ext>
                  </a:extLst>
                </p14:cNvPr>
                <p14:cNvContentPartPr/>
                <p14:nvPr/>
              </p14:nvContentPartPr>
              <p14:xfrm>
                <a:off x="9604077" y="4528169"/>
                <a:ext cx="60120" cy="9036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E645E56A-D566-4486-A466-8B28F963FB0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599757" y="4523849"/>
                  <a:ext cx="687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F6234122-6FA4-4D89-9F1A-1840B95B393E}"/>
                    </a:ext>
                  </a:extLst>
                </p14:cNvPr>
                <p14:cNvContentPartPr/>
                <p14:nvPr/>
              </p14:nvContentPartPr>
              <p14:xfrm>
                <a:off x="9226797" y="4780889"/>
                <a:ext cx="174960" cy="21312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F6234122-6FA4-4D89-9F1A-1840B95B393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222477" y="4776569"/>
                  <a:ext cx="1836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BCBE9A6C-88A3-4A5B-B104-C97EA940EE95}"/>
                    </a:ext>
                  </a:extLst>
                </p14:cNvPr>
                <p14:cNvContentPartPr/>
                <p14:nvPr/>
              </p14:nvContentPartPr>
              <p14:xfrm>
                <a:off x="9414357" y="4948649"/>
                <a:ext cx="83520" cy="105120"/>
              </p14:xfrm>
            </p:contentPart>
          </mc:Choice>
          <mc:Fallback xmlns=""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BCBE9A6C-88A3-4A5B-B104-C97EA940EE9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410037" y="4944329"/>
                  <a:ext cx="9216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5289CEEC-AE71-4206-ACB8-CB2FF7BF58A2}"/>
                    </a:ext>
                  </a:extLst>
                </p14:cNvPr>
                <p14:cNvContentPartPr/>
                <p14:nvPr/>
              </p14:nvContentPartPr>
              <p14:xfrm>
                <a:off x="9525597" y="4948649"/>
                <a:ext cx="67320" cy="9756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5289CEEC-AE71-4206-ACB8-CB2FF7BF58A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521277" y="4944329"/>
                  <a:ext cx="7596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59F4C636-F7B3-4208-8F52-5FDF1E86031B}"/>
                    </a:ext>
                  </a:extLst>
                </p14:cNvPr>
                <p14:cNvContentPartPr/>
                <p14:nvPr/>
              </p14:nvContentPartPr>
              <p14:xfrm>
                <a:off x="9605157" y="3860729"/>
                <a:ext cx="239760" cy="122472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59F4C636-F7B3-4208-8F52-5FDF1E86031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600837" y="3856409"/>
                  <a:ext cx="248400" cy="123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0" name="Group 479">
            <a:extLst>
              <a:ext uri="{FF2B5EF4-FFF2-40B4-BE49-F238E27FC236}">
                <a16:creationId xmlns:a16="http://schemas.microsoft.com/office/drawing/2014/main" id="{F7B2E35B-1D48-4F92-927D-7EEB4C933FA3}"/>
              </a:ext>
            </a:extLst>
          </p:cNvPr>
          <p:cNvGrpSpPr/>
          <p:nvPr/>
        </p:nvGrpSpPr>
        <p:grpSpPr>
          <a:xfrm>
            <a:off x="7459197" y="4322249"/>
            <a:ext cx="57600" cy="275040"/>
            <a:chOff x="7459197" y="4322249"/>
            <a:chExt cx="57600" cy="27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F6A1C050-58B3-42F4-B639-6D5A19665E0A}"/>
                    </a:ext>
                  </a:extLst>
                </p14:cNvPr>
                <p14:cNvContentPartPr/>
                <p14:nvPr/>
              </p14:nvContentPartPr>
              <p14:xfrm>
                <a:off x="7505997" y="4322969"/>
                <a:ext cx="1440" cy="1260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F6A1C050-58B3-42F4-B639-6D5A19665E0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501677" y="4318649"/>
                  <a:ext cx="100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F6F69DAF-0131-4BC9-9B82-5827BCD6FC7C}"/>
                    </a:ext>
                  </a:extLst>
                </p14:cNvPr>
                <p14:cNvContentPartPr/>
                <p14:nvPr/>
              </p14:nvContentPartPr>
              <p14:xfrm>
                <a:off x="7459197" y="4322249"/>
                <a:ext cx="57600" cy="27504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F6F69DAF-0131-4BC9-9B82-5827BCD6FC7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454877" y="4317929"/>
                  <a:ext cx="66240" cy="28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1FD08799-B89F-44D7-BC6D-5A29D42D2682}"/>
              </a:ext>
            </a:extLst>
          </p:cNvPr>
          <p:cNvGrpSpPr/>
          <p:nvPr/>
        </p:nvGrpSpPr>
        <p:grpSpPr>
          <a:xfrm>
            <a:off x="9893517" y="3789449"/>
            <a:ext cx="1744200" cy="1250280"/>
            <a:chOff x="9893517" y="3789449"/>
            <a:chExt cx="1744200" cy="125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D06B6663-39E6-44EF-BCE4-C83252E7781A}"/>
                    </a:ext>
                  </a:extLst>
                </p14:cNvPr>
                <p14:cNvContentPartPr/>
                <p14:nvPr/>
              </p14:nvContentPartPr>
              <p14:xfrm>
                <a:off x="9893517" y="3852449"/>
                <a:ext cx="117720" cy="118728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D06B6663-39E6-44EF-BCE4-C83252E7781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889197" y="3848129"/>
                  <a:ext cx="126360" cy="11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6EDFAFEC-6B59-4F33-902A-C92F0A968C74}"/>
                    </a:ext>
                  </a:extLst>
                </p14:cNvPr>
                <p14:cNvContentPartPr/>
                <p14:nvPr/>
              </p14:nvContentPartPr>
              <p14:xfrm>
                <a:off x="9903957" y="3789449"/>
                <a:ext cx="182160" cy="2016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6EDFAFEC-6B59-4F33-902A-C92F0A968C7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899637" y="3785129"/>
                  <a:ext cx="1908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26B16005-89AF-4103-82F7-37F0911E6548}"/>
                    </a:ext>
                  </a:extLst>
                </p14:cNvPr>
                <p14:cNvContentPartPr/>
                <p14:nvPr/>
              </p14:nvContentPartPr>
              <p14:xfrm>
                <a:off x="10115637" y="3904649"/>
                <a:ext cx="40680" cy="13752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26B16005-89AF-4103-82F7-37F0911E6548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111317" y="3900329"/>
                  <a:ext cx="4932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518557B8-D05C-4EA4-BFB3-DD5E8CA96ED3}"/>
                    </a:ext>
                  </a:extLst>
                </p14:cNvPr>
                <p14:cNvContentPartPr/>
                <p14:nvPr/>
              </p14:nvContentPartPr>
              <p14:xfrm>
                <a:off x="10059477" y="4048649"/>
                <a:ext cx="137520" cy="2160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518557B8-D05C-4EA4-BFB3-DD5E8CA96ED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055157" y="4044329"/>
                  <a:ext cx="1461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1FF21D3E-6531-4813-9D2B-5FC865F5647B}"/>
                    </a:ext>
                  </a:extLst>
                </p14:cNvPr>
                <p14:cNvContentPartPr/>
                <p14:nvPr/>
              </p14:nvContentPartPr>
              <p14:xfrm>
                <a:off x="10124277" y="3923729"/>
                <a:ext cx="103320" cy="1548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1FF21D3E-6531-4813-9D2B-5FC865F5647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119957" y="3919409"/>
                  <a:ext cx="1119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078F45A9-7385-4520-A9A0-2DC7423B50FF}"/>
                    </a:ext>
                  </a:extLst>
                </p14:cNvPr>
                <p14:cNvContentPartPr/>
                <p14:nvPr/>
              </p14:nvContentPartPr>
              <p14:xfrm>
                <a:off x="10235517" y="4061969"/>
                <a:ext cx="12960" cy="8604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078F45A9-7385-4520-A9A0-2DC7423B50F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0231197" y="4057649"/>
                  <a:ext cx="216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5F537DB8-13DD-412A-AA64-6BDBE81BA738}"/>
                    </a:ext>
                  </a:extLst>
                </p14:cNvPr>
                <p14:cNvContentPartPr/>
                <p14:nvPr/>
              </p14:nvContentPartPr>
              <p14:xfrm>
                <a:off x="10208877" y="4124609"/>
                <a:ext cx="77760" cy="3564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5F537DB8-13DD-412A-AA64-6BDBE81BA73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204557" y="4120289"/>
                  <a:ext cx="864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2DE47B0E-E9A5-4C4F-8CE0-6ECA8A3FD427}"/>
                    </a:ext>
                  </a:extLst>
                </p14:cNvPr>
                <p14:cNvContentPartPr/>
                <p14:nvPr/>
              </p14:nvContentPartPr>
              <p14:xfrm>
                <a:off x="10207797" y="4037849"/>
                <a:ext cx="97920" cy="5040"/>
              </p14:xfrm>
            </p:contentPart>
          </mc:Choice>
          <mc:Fallback xmlns="">
            <p:pic>
              <p:nvPicPr>
                <p:cNvPr id="489" name="Ink 488">
                  <a:extLst>
                    <a:ext uri="{FF2B5EF4-FFF2-40B4-BE49-F238E27FC236}">
                      <a16:creationId xmlns:a16="http://schemas.microsoft.com/office/drawing/2014/main" id="{2DE47B0E-E9A5-4C4F-8CE0-6ECA8A3FD42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203477" y="4033529"/>
                  <a:ext cx="10656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11A77DE6-91EB-4DD0-B982-BA8307E1F4B4}"/>
                    </a:ext>
                  </a:extLst>
                </p14:cNvPr>
                <p14:cNvContentPartPr/>
                <p14:nvPr/>
              </p14:nvContentPartPr>
              <p14:xfrm>
                <a:off x="10117797" y="4292729"/>
                <a:ext cx="19080" cy="80640"/>
              </p14:xfrm>
            </p:contentPart>
          </mc:Choice>
          <mc:Fallback xmlns=""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11A77DE6-91EB-4DD0-B982-BA8307E1F4B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113477" y="4288409"/>
                  <a:ext cx="277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C1030D70-CF65-4D82-9F3A-6E3AB31C95AA}"/>
                    </a:ext>
                  </a:extLst>
                </p14:cNvPr>
                <p14:cNvContentPartPr/>
                <p14:nvPr/>
              </p14:nvContentPartPr>
              <p14:xfrm>
                <a:off x="10071357" y="4392809"/>
                <a:ext cx="86040" cy="1368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C1030D70-CF65-4D82-9F3A-6E3AB31C95A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067037" y="4388489"/>
                  <a:ext cx="946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BE17724A-A3FF-47E3-8E2C-EB8D4C86A76E}"/>
                    </a:ext>
                  </a:extLst>
                </p14:cNvPr>
                <p14:cNvContentPartPr/>
                <p14:nvPr/>
              </p14:nvContentPartPr>
              <p14:xfrm>
                <a:off x="10067037" y="4282289"/>
                <a:ext cx="126000" cy="1836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BE17724A-A3FF-47E3-8E2C-EB8D4C86A76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0062717" y="4277969"/>
                  <a:ext cx="1346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75005F9C-7E70-4E1C-A79E-F23BC31911F8}"/>
                    </a:ext>
                  </a:extLst>
                </p14:cNvPr>
                <p14:cNvContentPartPr/>
                <p14:nvPr/>
              </p14:nvContentPartPr>
              <p14:xfrm>
                <a:off x="10211037" y="4373009"/>
                <a:ext cx="18360" cy="7452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75005F9C-7E70-4E1C-A79E-F23BC31911F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206717" y="4368689"/>
                  <a:ext cx="27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D10AF27E-4156-4CCD-96D6-FD428AB188CB}"/>
                    </a:ext>
                  </a:extLst>
                </p14:cNvPr>
                <p14:cNvContentPartPr/>
                <p14:nvPr/>
              </p14:nvContentPartPr>
              <p14:xfrm>
                <a:off x="10248117" y="4376609"/>
                <a:ext cx="16200" cy="6804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D10AF27E-4156-4CCD-96D6-FD428AB188C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243797" y="4372289"/>
                  <a:ext cx="2484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95" name="Ink 494">
                  <a:extLst>
                    <a:ext uri="{FF2B5EF4-FFF2-40B4-BE49-F238E27FC236}">
                      <a16:creationId xmlns:a16="http://schemas.microsoft.com/office/drawing/2014/main" id="{42F78310-03DE-4D1D-8852-67DF77938E65}"/>
                    </a:ext>
                  </a:extLst>
                </p14:cNvPr>
                <p14:cNvContentPartPr/>
                <p14:nvPr/>
              </p14:nvContentPartPr>
              <p14:xfrm>
                <a:off x="10180437" y="4472009"/>
                <a:ext cx="121320" cy="28080"/>
              </p14:xfrm>
            </p:contentPart>
          </mc:Choice>
          <mc:Fallback xmlns="">
            <p:pic>
              <p:nvPicPr>
                <p:cNvPr id="495" name="Ink 494">
                  <a:extLst>
                    <a:ext uri="{FF2B5EF4-FFF2-40B4-BE49-F238E27FC236}">
                      <a16:creationId xmlns:a16="http://schemas.microsoft.com/office/drawing/2014/main" id="{42F78310-03DE-4D1D-8852-67DF77938E6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176117" y="4467689"/>
                  <a:ext cx="1299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FEBAC035-3BA1-48CA-BEA9-7685F3316327}"/>
                    </a:ext>
                  </a:extLst>
                </p14:cNvPr>
                <p14:cNvContentPartPr/>
                <p14:nvPr/>
              </p14:nvContentPartPr>
              <p14:xfrm>
                <a:off x="10209957" y="4319369"/>
                <a:ext cx="84960" cy="612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FEBAC035-3BA1-48CA-BEA9-7685F331632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205637" y="4315049"/>
                  <a:ext cx="9360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F76A6081-4CF1-4BA8-91BD-A4CF9817FB0E}"/>
                    </a:ext>
                  </a:extLst>
                </p14:cNvPr>
                <p14:cNvContentPartPr/>
                <p14:nvPr/>
              </p14:nvContentPartPr>
              <p14:xfrm>
                <a:off x="10103037" y="4677929"/>
                <a:ext cx="27000" cy="12348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F76A6081-4CF1-4BA8-91BD-A4CF9817FB0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0098717" y="4673609"/>
                  <a:ext cx="356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9283457A-E20C-4501-B4B3-1B288EA28AE2}"/>
                    </a:ext>
                  </a:extLst>
                </p14:cNvPr>
                <p14:cNvContentPartPr/>
                <p14:nvPr/>
              </p14:nvContentPartPr>
              <p14:xfrm>
                <a:off x="10036077" y="4810409"/>
                <a:ext cx="146520" cy="2700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9283457A-E20C-4501-B4B3-1B288EA28AE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031757" y="4806089"/>
                  <a:ext cx="1551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D7234B1F-A2F2-4EE9-BB24-417E0685A07A}"/>
                    </a:ext>
                  </a:extLst>
                </p14:cNvPr>
                <p14:cNvContentPartPr/>
                <p14:nvPr/>
              </p14:nvContentPartPr>
              <p14:xfrm>
                <a:off x="10070277" y="4653089"/>
                <a:ext cx="136080" cy="3168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D7234B1F-A2F2-4EE9-BB24-417E0685A07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065957" y="4648769"/>
                  <a:ext cx="1447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9E28D4CD-D0A5-44BF-9939-BF4D1A5AD3B2}"/>
                    </a:ext>
                  </a:extLst>
                </p14:cNvPr>
                <p14:cNvContentPartPr/>
                <p14:nvPr/>
              </p14:nvContentPartPr>
              <p14:xfrm>
                <a:off x="10217517" y="4805009"/>
                <a:ext cx="18720" cy="7524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9E28D4CD-D0A5-44BF-9939-BF4D1A5AD3B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213197" y="4800689"/>
                  <a:ext cx="2736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B898D53A-EA5D-4AA8-80DC-9E158E845F47}"/>
                    </a:ext>
                  </a:extLst>
                </p14:cNvPr>
                <p14:cNvContentPartPr/>
                <p14:nvPr/>
              </p14:nvContentPartPr>
              <p14:xfrm>
                <a:off x="10259997" y="4779809"/>
                <a:ext cx="19800" cy="92880"/>
              </p14:xfrm>
            </p:contentPart>
          </mc:Choice>
          <mc:Fallback xmlns=""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B898D53A-EA5D-4AA8-80DC-9E158E845F4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255677" y="4775489"/>
                  <a:ext cx="2844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497C1584-0D7C-4DAF-8D6E-E1F75C92FACE}"/>
                    </a:ext>
                  </a:extLst>
                </p14:cNvPr>
                <p14:cNvContentPartPr/>
                <p14:nvPr/>
              </p14:nvContentPartPr>
              <p14:xfrm>
                <a:off x="10308597" y="4779089"/>
                <a:ext cx="22680" cy="10332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497C1584-0D7C-4DAF-8D6E-E1F75C92FAC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304277" y="4774769"/>
                  <a:ext cx="3132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46F123ED-1D6F-4E3D-B45C-DCC3AE0BAFC3}"/>
                    </a:ext>
                  </a:extLst>
                </p14:cNvPr>
                <p14:cNvContentPartPr/>
                <p14:nvPr/>
              </p14:nvContentPartPr>
              <p14:xfrm>
                <a:off x="10157037" y="4920929"/>
                <a:ext cx="127440" cy="3456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46F123ED-1D6F-4E3D-B45C-DCC3AE0BAFC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152717" y="4916609"/>
                  <a:ext cx="1360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04" name="Ink 503">
                  <a:extLst>
                    <a:ext uri="{FF2B5EF4-FFF2-40B4-BE49-F238E27FC236}">
                      <a16:creationId xmlns:a16="http://schemas.microsoft.com/office/drawing/2014/main" id="{16E5333F-34A3-43F4-BEC7-0290482BE2A3}"/>
                    </a:ext>
                  </a:extLst>
                </p14:cNvPr>
                <p14:cNvContentPartPr/>
                <p14:nvPr/>
              </p14:nvContentPartPr>
              <p14:xfrm>
                <a:off x="10207797" y="4699889"/>
                <a:ext cx="109440" cy="36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16E5333F-34A3-43F4-BEC7-0290482BE2A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0203477" y="4695569"/>
                  <a:ext cx="11808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D45B178D-048E-4316-8DDC-D13A2EC4E849}"/>
                    </a:ext>
                  </a:extLst>
                </p14:cNvPr>
                <p14:cNvContentPartPr/>
                <p14:nvPr/>
              </p14:nvContentPartPr>
              <p14:xfrm>
                <a:off x="10403277" y="3874049"/>
                <a:ext cx="181800" cy="113436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D45B178D-048E-4316-8DDC-D13A2EC4E84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0398957" y="3869729"/>
                  <a:ext cx="190440" cy="11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799B706B-8101-41CE-B161-224F741AE0AB}"/>
                    </a:ext>
                  </a:extLst>
                </p14:cNvPr>
                <p14:cNvContentPartPr/>
                <p14:nvPr/>
              </p14:nvContentPartPr>
              <p14:xfrm>
                <a:off x="10715037" y="4485329"/>
                <a:ext cx="91800" cy="972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799B706B-8101-41CE-B161-224F741AE0A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710717" y="4481009"/>
                  <a:ext cx="10044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D1097C97-97B8-4452-8DE0-B6FB74CC8DC6}"/>
                    </a:ext>
                  </a:extLst>
                </p14:cNvPr>
                <p14:cNvContentPartPr/>
                <p14:nvPr/>
              </p14:nvContentPartPr>
              <p14:xfrm>
                <a:off x="10684797" y="4399289"/>
                <a:ext cx="100080" cy="2412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D1097C97-97B8-4452-8DE0-B6FB74CC8DC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680477" y="4394969"/>
                  <a:ext cx="1087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1E4624E7-3651-48E9-92A4-14AE45DEF534}"/>
                    </a:ext>
                  </a:extLst>
                </p14:cNvPr>
                <p14:cNvContentPartPr/>
                <p14:nvPr/>
              </p14:nvContentPartPr>
              <p14:xfrm>
                <a:off x="10884957" y="3827249"/>
                <a:ext cx="162360" cy="117324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1E4624E7-3651-48E9-92A4-14AE45DEF53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0880637" y="3822929"/>
                  <a:ext cx="171000" cy="11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CE2B5345-F6F2-45DD-8ED6-E73FB2B1D724}"/>
                    </a:ext>
                  </a:extLst>
                </p14:cNvPr>
                <p14:cNvContentPartPr/>
                <p14:nvPr/>
              </p14:nvContentPartPr>
              <p14:xfrm>
                <a:off x="10999437" y="3799529"/>
                <a:ext cx="140760" cy="1368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CE2B5345-F6F2-45DD-8ED6-E73FB2B1D72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0995117" y="3795209"/>
                  <a:ext cx="1494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514" name="Ink 513">
                  <a:extLst>
                    <a:ext uri="{FF2B5EF4-FFF2-40B4-BE49-F238E27FC236}">
                      <a16:creationId xmlns:a16="http://schemas.microsoft.com/office/drawing/2014/main" id="{A29841E3-EC0D-4974-9DC3-005552CED40A}"/>
                    </a:ext>
                  </a:extLst>
                </p14:cNvPr>
                <p14:cNvContentPartPr/>
                <p14:nvPr/>
              </p14:nvContentPartPr>
              <p14:xfrm>
                <a:off x="11103117" y="3885569"/>
                <a:ext cx="147600" cy="19044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A29841E3-EC0D-4974-9DC3-005552CED40A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1098797" y="3881249"/>
                  <a:ext cx="1562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515" name="Ink 514">
                  <a:extLst>
                    <a:ext uri="{FF2B5EF4-FFF2-40B4-BE49-F238E27FC236}">
                      <a16:creationId xmlns:a16="http://schemas.microsoft.com/office/drawing/2014/main" id="{2E17494F-067E-483E-8481-FDF43D899803}"/>
                    </a:ext>
                  </a:extLst>
                </p14:cNvPr>
                <p14:cNvContentPartPr/>
                <p14:nvPr/>
              </p14:nvContentPartPr>
              <p14:xfrm>
                <a:off x="11142357" y="3872969"/>
                <a:ext cx="109440" cy="1476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2E17494F-067E-483E-8481-FDF43D899803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1138037" y="3868649"/>
                  <a:ext cx="1180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77905284-9152-4A27-BA84-F3F3CF307771}"/>
                    </a:ext>
                  </a:extLst>
                </p14:cNvPr>
                <p14:cNvContentPartPr/>
                <p14:nvPr/>
              </p14:nvContentPartPr>
              <p14:xfrm>
                <a:off x="11147757" y="3969449"/>
                <a:ext cx="40680" cy="36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77905284-9152-4A27-BA84-F3F3CF30777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1143437" y="3965129"/>
                  <a:ext cx="4932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F9AE68C0-0E7A-4E3E-BFB5-5FEA9A34C8E8}"/>
                    </a:ext>
                  </a:extLst>
                </p14:cNvPr>
                <p14:cNvContentPartPr/>
                <p14:nvPr/>
              </p14:nvContentPartPr>
              <p14:xfrm>
                <a:off x="11290677" y="3998969"/>
                <a:ext cx="35280" cy="119520"/>
              </p14:xfrm>
            </p:contentPart>
          </mc:Choice>
          <mc:Fallback xmlns="">
            <p:pic>
              <p:nvPicPr>
                <p:cNvPr id="517" name="Ink 516">
                  <a:extLst>
                    <a:ext uri="{FF2B5EF4-FFF2-40B4-BE49-F238E27FC236}">
                      <a16:creationId xmlns:a16="http://schemas.microsoft.com/office/drawing/2014/main" id="{F9AE68C0-0E7A-4E3E-BFB5-5FEA9A34C8E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1286357" y="3994649"/>
                  <a:ext cx="439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6B9DAC96-0E4D-4081-852E-0359498B5164}"/>
                    </a:ext>
                  </a:extLst>
                </p14:cNvPr>
                <p14:cNvContentPartPr/>
                <p14:nvPr/>
              </p14:nvContentPartPr>
              <p14:xfrm>
                <a:off x="11266557" y="4109489"/>
                <a:ext cx="75600" cy="16200"/>
              </p14:xfrm>
            </p:contentPart>
          </mc:Choice>
          <mc:Fallback xmlns="">
            <p:pic>
              <p:nvPicPr>
                <p:cNvPr id="518" name="Ink 517">
                  <a:extLst>
                    <a:ext uri="{FF2B5EF4-FFF2-40B4-BE49-F238E27FC236}">
                      <a16:creationId xmlns:a16="http://schemas.microsoft.com/office/drawing/2014/main" id="{6B9DAC96-0E4D-4081-852E-0359498B5164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1262237" y="4105169"/>
                  <a:ext cx="842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519" name="Ink 518">
                  <a:extLst>
                    <a:ext uri="{FF2B5EF4-FFF2-40B4-BE49-F238E27FC236}">
                      <a16:creationId xmlns:a16="http://schemas.microsoft.com/office/drawing/2014/main" id="{BB4328F8-9371-4D47-A3B4-B9367DE22296}"/>
                    </a:ext>
                  </a:extLst>
                </p14:cNvPr>
                <p14:cNvContentPartPr/>
                <p14:nvPr/>
              </p14:nvContentPartPr>
              <p14:xfrm>
                <a:off x="11284557" y="3978809"/>
                <a:ext cx="88200" cy="9000"/>
              </p14:xfrm>
            </p:contentPart>
          </mc:Choice>
          <mc:Fallback xmlns="">
            <p:pic>
              <p:nvPicPr>
                <p:cNvPr id="519" name="Ink 518">
                  <a:extLst>
                    <a:ext uri="{FF2B5EF4-FFF2-40B4-BE49-F238E27FC236}">
                      <a16:creationId xmlns:a16="http://schemas.microsoft.com/office/drawing/2014/main" id="{BB4328F8-9371-4D47-A3B4-B9367DE2229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1280237" y="3974489"/>
                  <a:ext cx="9684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520" name="Ink 519">
                  <a:extLst>
                    <a:ext uri="{FF2B5EF4-FFF2-40B4-BE49-F238E27FC236}">
                      <a16:creationId xmlns:a16="http://schemas.microsoft.com/office/drawing/2014/main" id="{75BC3E5F-B95D-4942-8D95-250E6CB95AF3}"/>
                    </a:ext>
                  </a:extLst>
                </p14:cNvPr>
                <p14:cNvContentPartPr/>
                <p14:nvPr/>
              </p14:nvContentPartPr>
              <p14:xfrm>
                <a:off x="11125437" y="4304969"/>
                <a:ext cx="118080" cy="126360"/>
              </p14:xfrm>
            </p:contentPart>
          </mc:Choice>
          <mc:Fallback xmlns="">
            <p:pic>
              <p:nvPicPr>
                <p:cNvPr id="520" name="Ink 519">
                  <a:extLst>
                    <a:ext uri="{FF2B5EF4-FFF2-40B4-BE49-F238E27FC236}">
                      <a16:creationId xmlns:a16="http://schemas.microsoft.com/office/drawing/2014/main" id="{75BC3E5F-B95D-4942-8D95-250E6CB95AF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1121117" y="4300649"/>
                  <a:ext cx="12672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521" name="Ink 520">
                  <a:extLst>
                    <a:ext uri="{FF2B5EF4-FFF2-40B4-BE49-F238E27FC236}">
                      <a16:creationId xmlns:a16="http://schemas.microsoft.com/office/drawing/2014/main" id="{32758C75-BC7A-4B53-A6D8-EB2C44801412}"/>
                    </a:ext>
                  </a:extLst>
                </p14:cNvPr>
                <p14:cNvContentPartPr/>
                <p14:nvPr/>
              </p14:nvContentPartPr>
              <p14:xfrm>
                <a:off x="11111757" y="4253489"/>
                <a:ext cx="129960" cy="14760"/>
              </p14:xfrm>
            </p:contentPart>
          </mc:Choice>
          <mc:Fallback xmlns="">
            <p:pic>
              <p:nvPicPr>
                <p:cNvPr id="521" name="Ink 520">
                  <a:extLst>
                    <a:ext uri="{FF2B5EF4-FFF2-40B4-BE49-F238E27FC236}">
                      <a16:creationId xmlns:a16="http://schemas.microsoft.com/office/drawing/2014/main" id="{32758C75-BC7A-4B53-A6D8-EB2C4480141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1107437" y="4249169"/>
                  <a:ext cx="1386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22" name="Ink 521">
                  <a:extLst>
                    <a:ext uri="{FF2B5EF4-FFF2-40B4-BE49-F238E27FC236}">
                      <a16:creationId xmlns:a16="http://schemas.microsoft.com/office/drawing/2014/main" id="{EC67F960-C825-454A-B1C9-7424211DB2C9}"/>
                    </a:ext>
                  </a:extLst>
                </p14:cNvPr>
                <p14:cNvContentPartPr/>
                <p14:nvPr/>
              </p14:nvContentPartPr>
              <p14:xfrm>
                <a:off x="11136237" y="4322969"/>
                <a:ext cx="71280" cy="7200"/>
              </p14:xfrm>
            </p:contentPart>
          </mc:Choice>
          <mc:Fallback xmlns="">
            <p:pic>
              <p:nvPicPr>
                <p:cNvPr id="522" name="Ink 521">
                  <a:extLst>
                    <a:ext uri="{FF2B5EF4-FFF2-40B4-BE49-F238E27FC236}">
                      <a16:creationId xmlns:a16="http://schemas.microsoft.com/office/drawing/2014/main" id="{EC67F960-C825-454A-B1C9-7424211DB2C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1131917" y="4318649"/>
                  <a:ext cx="79920" cy="1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523" name="Ink 522">
                  <a:extLst>
                    <a:ext uri="{FF2B5EF4-FFF2-40B4-BE49-F238E27FC236}">
                      <a16:creationId xmlns:a16="http://schemas.microsoft.com/office/drawing/2014/main" id="{CF6C1097-CBD9-4DC1-BE77-8D9A5655BB67}"/>
                    </a:ext>
                  </a:extLst>
                </p14:cNvPr>
                <p14:cNvContentPartPr/>
                <p14:nvPr/>
              </p14:nvContentPartPr>
              <p14:xfrm>
                <a:off x="11247477" y="4388849"/>
                <a:ext cx="34200" cy="104400"/>
              </p14:xfrm>
            </p:contentPart>
          </mc:Choice>
          <mc:Fallback xmlns="">
            <p:pic>
              <p:nvPicPr>
                <p:cNvPr id="523" name="Ink 522">
                  <a:extLst>
                    <a:ext uri="{FF2B5EF4-FFF2-40B4-BE49-F238E27FC236}">
                      <a16:creationId xmlns:a16="http://schemas.microsoft.com/office/drawing/2014/main" id="{CF6C1097-CBD9-4DC1-BE77-8D9A5655BB67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243157" y="4384529"/>
                  <a:ext cx="428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524" name="Ink 523">
                  <a:extLst>
                    <a:ext uri="{FF2B5EF4-FFF2-40B4-BE49-F238E27FC236}">
                      <a16:creationId xmlns:a16="http://schemas.microsoft.com/office/drawing/2014/main" id="{3F7F8CFE-5A7C-4586-8630-47B995835F7F}"/>
                    </a:ext>
                  </a:extLst>
                </p14:cNvPr>
                <p14:cNvContentPartPr/>
                <p14:nvPr/>
              </p14:nvContentPartPr>
              <p14:xfrm>
                <a:off x="11294997" y="4406129"/>
                <a:ext cx="16200" cy="114840"/>
              </p14:xfrm>
            </p:contentPart>
          </mc:Choice>
          <mc:Fallback xmlns="">
            <p:pic>
              <p:nvPicPr>
                <p:cNvPr id="524" name="Ink 523">
                  <a:extLst>
                    <a:ext uri="{FF2B5EF4-FFF2-40B4-BE49-F238E27FC236}">
                      <a16:creationId xmlns:a16="http://schemas.microsoft.com/office/drawing/2014/main" id="{3F7F8CFE-5A7C-4586-8630-47B995835F7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1290677" y="4401809"/>
                  <a:ext cx="2484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25" name="Ink 524">
                  <a:extLst>
                    <a:ext uri="{FF2B5EF4-FFF2-40B4-BE49-F238E27FC236}">
                      <a16:creationId xmlns:a16="http://schemas.microsoft.com/office/drawing/2014/main" id="{55993022-4A3C-4AF0-A6AC-5E71C71CC131}"/>
                    </a:ext>
                  </a:extLst>
                </p14:cNvPr>
                <p14:cNvContentPartPr/>
                <p14:nvPr/>
              </p14:nvContentPartPr>
              <p14:xfrm>
                <a:off x="11211477" y="4557689"/>
                <a:ext cx="109440" cy="31680"/>
              </p14:xfrm>
            </p:contentPart>
          </mc:Choice>
          <mc:Fallback xmlns="">
            <p:pic>
              <p:nvPicPr>
                <p:cNvPr id="525" name="Ink 524">
                  <a:extLst>
                    <a:ext uri="{FF2B5EF4-FFF2-40B4-BE49-F238E27FC236}">
                      <a16:creationId xmlns:a16="http://schemas.microsoft.com/office/drawing/2014/main" id="{55993022-4A3C-4AF0-A6AC-5E71C71CC13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1207157" y="4553369"/>
                  <a:ext cx="1180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26" name="Ink 525">
                  <a:extLst>
                    <a:ext uri="{FF2B5EF4-FFF2-40B4-BE49-F238E27FC236}">
                      <a16:creationId xmlns:a16="http://schemas.microsoft.com/office/drawing/2014/main" id="{0A7E2894-D5E7-486B-A817-6F826FA53AC8}"/>
                    </a:ext>
                  </a:extLst>
                </p14:cNvPr>
                <p14:cNvContentPartPr/>
                <p14:nvPr/>
              </p14:nvContentPartPr>
              <p14:xfrm>
                <a:off x="11282397" y="4354649"/>
                <a:ext cx="79920" cy="5040"/>
              </p14:xfrm>
            </p:contentPart>
          </mc:Choice>
          <mc:Fallback xmlns="">
            <p:pic>
              <p:nvPicPr>
                <p:cNvPr id="526" name="Ink 525">
                  <a:extLst>
                    <a:ext uri="{FF2B5EF4-FFF2-40B4-BE49-F238E27FC236}">
                      <a16:creationId xmlns:a16="http://schemas.microsoft.com/office/drawing/2014/main" id="{0A7E2894-D5E7-486B-A817-6F826FA53AC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1278077" y="4350329"/>
                  <a:ext cx="8856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29" name="Ink 528">
                  <a:extLst>
                    <a:ext uri="{FF2B5EF4-FFF2-40B4-BE49-F238E27FC236}">
                      <a16:creationId xmlns:a16="http://schemas.microsoft.com/office/drawing/2014/main" id="{97C11464-D623-4263-BB1C-16F7F62530D9}"/>
                    </a:ext>
                  </a:extLst>
                </p14:cNvPr>
                <p14:cNvContentPartPr/>
                <p14:nvPr/>
              </p14:nvContentPartPr>
              <p14:xfrm>
                <a:off x="11059917" y="4711409"/>
                <a:ext cx="127440" cy="164880"/>
              </p14:xfrm>
            </p:contentPart>
          </mc:Choice>
          <mc:Fallback xmlns="">
            <p:pic>
              <p:nvPicPr>
                <p:cNvPr id="529" name="Ink 528">
                  <a:extLst>
                    <a:ext uri="{FF2B5EF4-FFF2-40B4-BE49-F238E27FC236}">
                      <a16:creationId xmlns:a16="http://schemas.microsoft.com/office/drawing/2014/main" id="{97C11464-D623-4263-BB1C-16F7F62530D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1055597" y="4707089"/>
                  <a:ext cx="1360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30" name="Ink 529">
                  <a:extLst>
                    <a:ext uri="{FF2B5EF4-FFF2-40B4-BE49-F238E27FC236}">
                      <a16:creationId xmlns:a16="http://schemas.microsoft.com/office/drawing/2014/main" id="{C60C6053-79F4-461D-B940-ED0DF8C7498F}"/>
                    </a:ext>
                  </a:extLst>
                </p14:cNvPr>
                <p14:cNvContentPartPr/>
                <p14:nvPr/>
              </p14:nvContentPartPr>
              <p14:xfrm>
                <a:off x="11078997" y="4663529"/>
                <a:ext cx="106200" cy="15480"/>
              </p14:xfrm>
            </p:contentPart>
          </mc:Choice>
          <mc:Fallback xmlns="">
            <p:pic>
              <p:nvPicPr>
                <p:cNvPr id="530" name="Ink 529">
                  <a:extLst>
                    <a:ext uri="{FF2B5EF4-FFF2-40B4-BE49-F238E27FC236}">
                      <a16:creationId xmlns:a16="http://schemas.microsoft.com/office/drawing/2014/main" id="{C60C6053-79F4-461D-B940-ED0DF8C7498F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1074677" y="4659209"/>
                  <a:ext cx="1148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531" name="Ink 530">
                  <a:extLst>
                    <a:ext uri="{FF2B5EF4-FFF2-40B4-BE49-F238E27FC236}">
                      <a16:creationId xmlns:a16="http://schemas.microsoft.com/office/drawing/2014/main" id="{4B98CC5C-B71F-4ED2-90D7-BAD72298FD61}"/>
                    </a:ext>
                  </a:extLst>
                </p14:cNvPr>
                <p14:cNvContentPartPr/>
                <p14:nvPr/>
              </p14:nvContentPartPr>
              <p14:xfrm>
                <a:off x="11064957" y="4733009"/>
                <a:ext cx="100080" cy="22680"/>
              </p14:xfrm>
            </p:contentPart>
          </mc:Choice>
          <mc:Fallback xmlns="">
            <p:pic>
              <p:nvPicPr>
                <p:cNvPr id="531" name="Ink 530">
                  <a:extLst>
                    <a:ext uri="{FF2B5EF4-FFF2-40B4-BE49-F238E27FC236}">
                      <a16:creationId xmlns:a16="http://schemas.microsoft.com/office/drawing/2014/main" id="{4B98CC5C-B71F-4ED2-90D7-BAD72298FD6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1060637" y="4728689"/>
                  <a:ext cx="1087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532" name="Ink 531">
                  <a:extLst>
                    <a:ext uri="{FF2B5EF4-FFF2-40B4-BE49-F238E27FC236}">
                      <a16:creationId xmlns:a16="http://schemas.microsoft.com/office/drawing/2014/main" id="{D782E5F5-9C8D-4185-A4E5-477C34BCF034}"/>
                    </a:ext>
                  </a:extLst>
                </p14:cNvPr>
                <p14:cNvContentPartPr/>
                <p14:nvPr/>
              </p14:nvContentPartPr>
              <p14:xfrm>
                <a:off x="11235597" y="4794929"/>
                <a:ext cx="15120" cy="101520"/>
              </p14:xfrm>
            </p:contentPart>
          </mc:Choice>
          <mc:Fallback xmlns="">
            <p:pic>
              <p:nvPicPr>
                <p:cNvPr id="532" name="Ink 531">
                  <a:extLst>
                    <a:ext uri="{FF2B5EF4-FFF2-40B4-BE49-F238E27FC236}">
                      <a16:creationId xmlns:a16="http://schemas.microsoft.com/office/drawing/2014/main" id="{D782E5F5-9C8D-4185-A4E5-477C34BCF03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1231277" y="4790609"/>
                  <a:ext cx="237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533" name="Ink 532">
                  <a:extLst>
                    <a:ext uri="{FF2B5EF4-FFF2-40B4-BE49-F238E27FC236}">
                      <a16:creationId xmlns:a16="http://schemas.microsoft.com/office/drawing/2014/main" id="{F6DD7647-AE56-48AD-AE23-E5A70ECB42CA}"/>
                    </a:ext>
                  </a:extLst>
                </p14:cNvPr>
                <p14:cNvContentPartPr/>
                <p14:nvPr/>
              </p14:nvContentPartPr>
              <p14:xfrm>
                <a:off x="11302557" y="4782689"/>
                <a:ext cx="3600" cy="108000"/>
              </p14:xfrm>
            </p:contentPart>
          </mc:Choice>
          <mc:Fallback xmlns="">
            <p:pic>
              <p:nvPicPr>
                <p:cNvPr id="533" name="Ink 532">
                  <a:extLst>
                    <a:ext uri="{FF2B5EF4-FFF2-40B4-BE49-F238E27FC236}">
                      <a16:creationId xmlns:a16="http://schemas.microsoft.com/office/drawing/2014/main" id="{F6DD7647-AE56-48AD-AE23-E5A70ECB42C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1298237" y="4778369"/>
                  <a:ext cx="1224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534" name="Ink 533">
                  <a:extLst>
                    <a:ext uri="{FF2B5EF4-FFF2-40B4-BE49-F238E27FC236}">
                      <a16:creationId xmlns:a16="http://schemas.microsoft.com/office/drawing/2014/main" id="{F51C5B6B-F86C-4CC8-8A57-EDFE7DC8688F}"/>
                    </a:ext>
                  </a:extLst>
                </p14:cNvPr>
                <p14:cNvContentPartPr/>
                <p14:nvPr/>
              </p14:nvContentPartPr>
              <p14:xfrm>
                <a:off x="11339637" y="4787369"/>
                <a:ext cx="28080" cy="133920"/>
              </p14:xfrm>
            </p:contentPart>
          </mc:Choice>
          <mc:Fallback xmlns="">
            <p:pic>
              <p:nvPicPr>
                <p:cNvPr id="534" name="Ink 533">
                  <a:extLst>
                    <a:ext uri="{FF2B5EF4-FFF2-40B4-BE49-F238E27FC236}">
                      <a16:creationId xmlns:a16="http://schemas.microsoft.com/office/drawing/2014/main" id="{F51C5B6B-F86C-4CC8-8A57-EDFE7DC8688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1335317" y="4783049"/>
                  <a:ext cx="367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535" name="Ink 534">
                  <a:extLst>
                    <a:ext uri="{FF2B5EF4-FFF2-40B4-BE49-F238E27FC236}">
                      <a16:creationId xmlns:a16="http://schemas.microsoft.com/office/drawing/2014/main" id="{C1D5FD26-37C2-44BE-B68F-328B1909C948}"/>
                    </a:ext>
                  </a:extLst>
                </p14:cNvPr>
                <p14:cNvContentPartPr/>
                <p14:nvPr/>
              </p14:nvContentPartPr>
              <p14:xfrm>
                <a:off x="11203917" y="4961969"/>
                <a:ext cx="139320" cy="26280"/>
              </p14:xfrm>
            </p:contentPart>
          </mc:Choice>
          <mc:Fallback xmlns="">
            <p:pic>
              <p:nvPicPr>
                <p:cNvPr id="535" name="Ink 534">
                  <a:extLst>
                    <a:ext uri="{FF2B5EF4-FFF2-40B4-BE49-F238E27FC236}">
                      <a16:creationId xmlns:a16="http://schemas.microsoft.com/office/drawing/2014/main" id="{C1D5FD26-37C2-44BE-B68F-328B1909C94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1199597" y="4957649"/>
                  <a:ext cx="1479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537" name="Ink 536">
                  <a:extLst>
                    <a:ext uri="{FF2B5EF4-FFF2-40B4-BE49-F238E27FC236}">
                      <a16:creationId xmlns:a16="http://schemas.microsoft.com/office/drawing/2014/main" id="{15CDE30B-1A4A-4974-A4E3-15B1379D28D0}"/>
                    </a:ext>
                  </a:extLst>
                </p14:cNvPr>
                <p14:cNvContentPartPr/>
                <p14:nvPr/>
              </p14:nvContentPartPr>
              <p14:xfrm>
                <a:off x="11220837" y="4695929"/>
                <a:ext cx="107280" cy="3240"/>
              </p14:xfrm>
            </p:contentPart>
          </mc:Choice>
          <mc:Fallback xmlns="">
            <p:pic>
              <p:nvPicPr>
                <p:cNvPr id="537" name="Ink 536">
                  <a:extLst>
                    <a:ext uri="{FF2B5EF4-FFF2-40B4-BE49-F238E27FC236}">
                      <a16:creationId xmlns:a16="http://schemas.microsoft.com/office/drawing/2014/main" id="{15CDE30B-1A4A-4974-A4E3-15B1379D28D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1216517" y="4691609"/>
                  <a:ext cx="115920" cy="1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538" name="Ink 537">
                  <a:extLst>
                    <a:ext uri="{FF2B5EF4-FFF2-40B4-BE49-F238E27FC236}">
                      <a16:creationId xmlns:a16="http://schemas.microsoft.com/office/drawing/2014/main" id="{B7FB2C4A-FD5C-4B05-8BFE-96EDDCED3977}"/>
                    </a:ext>
                  </a:extLst>
                </p14:cNvPr>
                <p14:cNvContentPartPr/>
                <p14:nvPr/>
              </p14:nvContentPartPr>
              <p14:xfrm>
                <a:off x="11451957" y="3798809"/>
                <a:ext cx="185760" cy="1220040"/>
              </p14:xfrm>
            </p:contentPart>
          </mc:Choice>
          <mc:Fallback xmlns="">
            <p:pic>
              <p:nvPicPr>
                <p:cNvPr id="538" name="Ink 537">
                  <a:extLst>
                    <a:ext uri="{FF2B5EF4-FFF2-40B4-BE49-F238E27FC236}">
                      <a16:creationId xmlns:a16="http://schemas.microsoft.com/office/drawing/2014/main" id="{B7FB2C4A-FD5C-4B05-8BFE-96EDDCED3977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1447637" y="3794489"/>
                  <a:ext cx="194400" cy="122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8" name="Group 547">
            <a:extLst>
              <a:ext uri="{FF2B5EF4-FFF2-40B4-BE49-F238E27FC236}">
                <a16:creationId xmlns:a16="http://schemas.microsoft.com/office/drawing/2014/main" id="{392D5153-BC82-4778-9D01-AFE0F64E4DEF}"/>
              </a:ext>
            </a:extLst>
          </p:cNvPr>
          <p:cNvGrpSpPr/>
          <p:nvPr/>
        </p:nvGrpSpPr>
        <p:grpSpPr>
          <a:xfrm>
            <a:off x="5792757" y="5476049"/>
            <a:ext cx="444240" cy="286560"/>
            <a:chOff x="5792757" y="5476049"/>
            <a:chExt cx="444240" cy="28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540" name="Ink 539">
                  <a:extLst>
                    <a:ext uri="{FF2B5EF4-FFF2-40B4-BE49-F238E27FC236}">
                      <a16:creationId xmlns:a16="http://schemas.microsoft.com/office/drawing/2014/main" id="{977F094F-2E6D-487F-B5B7-0071BB7002C6}"/>
                    </a:ext>
                  </a:extLst>
                </p14:cNvPr>
                <p14:cNvContentPartPr/>
                <p14:nvPr/>
              </p14:nvContentPartPr>
              <p14:xfrm>
                <a:off x="5917677" y="5505569"/>
                <a:ext cx="14040" cy="155880"/>
              </p14:xfrm>
            </p:contentPart>
          </mc:Choice>
          <mc:Fallback xmlns="">
            <p:pic>
              <p:nvPicPr>
                <p:cNvPr id="540" name="Ink 539">
                  <a:extLst>
                    <a:ext uri="{FF2B5EF4-FFF2-40B4-BE49-F238E27FC236}">
                      <a16:creationId xmlns:a16="http://schemas.microsoft.com/office/drawing/2014/main" id="{977F094F-2E6D-487F-B5B7-0071BB7002C6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913357" y="5501249"/>
                  <a:ext cx="2268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541" name="Ink 540">
                  <a:extLst>
                    <a:ext uri="{FF2B5EF4-FFF2-40B4-BE49-F238E27FC236}">
                      <a16:creationId xmlns:a16="http://schemas.microsoft.com/office/drawing/2014/main" id="{ECA02B77-A27F-4EEB-BEC2-B484403FBCBC}"/>
                    </a:ext>
                  </a:extLst>
                </p14:cNvPr>
                <p14:cNvContentPartPr/>
                <p14:nvPr/>
              </p14:nvContentPartPr>
              <p14:xfrm>
                <a:off x="5851797" y="5679089"/>
                <a:ext cx="122400" cy="28080"/>
              </p14:xfrm>
            </p:contentPart>
          </mc:Choice>
          <mc:Fallback xmlns="">
            <p:pic>
              <p:nvPicPr>
                <p:cNvPr id="541" name="Ink 540">
                  <a:extLst>
                    <a:ext uri="{FF2B5EF4-FFF2-40B4-BE49-F238E27FC236}">
                      <a16:creationId xmlns:a16="http://schemas.microsoft.com/office/drawing/2014/main" id="{ECA02B77-A27F-4EEB-BEC2-B484403FBCBC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847477" y="5674769"/>
                  <a:ext cx="1310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542" name="Ink 541">
                  <a:extLst>
                    <a:ext uri="{FF2B5EF4-FFF2-40B4-BE49-F238E27FC236}">
                      <a16:creationId xmlns:a16="http://schemas.microsoft.com/office/drawing/2014/main" id="{2BDEC3A9-4772-417B-9431-029B3139D934}"/>
                    </a:ext>
                  </a:extLst>
                </p14:cNvPr>
                <p14:cNvContentPartPr/>
                <p14:nvPr/>
              </p14:nvContentPartPr>
              <p14:xfrm>
                <a:off x="5792757" y="5476049"/>
                <a:ext cx="198360" cy="9000"/>
              </p14:xfrm>
            </p:contentPart>
          </mc:Choice>
          <mc:Fallback xmlns="">
            <p:pic>
              <p:nvPicPr>
                <p:cNvPr id="542" name="Ink 541">
                  <a:extLst>
                    <a:ext uri="{FF2B5EF4-FFF2-40B4-BE49-F238E27FC236}">
                      <a16:creationId xmlns:a16="http://schemas.microsoft.com/office/drawing/2014/main" id="{2BDEC3A9-4772-417B-9431-029B3139D934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788437" y="5471729"/>
                  <a:ext cx="20700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543" name="Ink 542">
                  <a:extLst>
                    <a:ext uri="{FF2B5EF4-FFF2-40B4-BE49-F238E27FC236}">
                      <a16:creationId xmlns:a16="http://schemas.microsoft.com/office/drawing/2014/main" id="{52DBDF41-AB4B-4422-A94C-E717920407C7}"/>
                    </a:ext>
                  </a:extLst>
                </p14:cNvPr>
                <p14:cNvContentPartPr/>
                <p14:nvPr/>
              </p14:nvContentPartPr>
              <p14:xfrm>
                <a:off x="6024597" y="5654249"/>
                <a:ext cx="3600" cy="91800"/>
              </p14:xfrm>
            </p:contentPart>
          </mc:Choice>
          <mc:Fallback xmlns="">
            <p:pic>
              <p:nvPicPr>
                <p:cNvPr id="543" name="Ink 542">
                  <a:extLst>
                    <a:ext uri="{FF2B5EF4-FFF2-40B4-BE49-F238E27FC236}">
                      <a16:creationId xmlns:a16="http://schemas.microsoft.com/office/drawing/2014/main" id="{52DBDF41-AB4B-4422-A94C-E717920407C7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020277" y="5649929"/>
                  <a:ext cx="122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544" name="Ink 543">
                  <a:extLst>
                    <a:ext uri="{FF2B5EF4-FFF2-40B4-BE49-F238E27FC236}">
                      <a16:creationId xmlns:a16="http://schemas.microsoft.com/office/drawing/2014/main" id="{7F1984A0-494F-4B93-9268-1CB30BBBC1E1}"/>
                    </a:ext>
                  </a:extLst>
                </p14:cNvPr>
                <p14:cNvContentPartPr/>
                <p14:nvPr/>
              </p14:nvContentPartPr>
              <p14:xfrm>
                <a:off x="5987517" y="5758289"/>
                <a:ext cx="82080" cy="4320"/>
              </p14:xfrm>
            </p:contentPart>
          </mc:Choice>
          <mc:Fallback xmlns="">
            <p:pic>
              <p:nvPicPr>
                <p:cNvPr id="544" name="Ink 543">
                  <a:extLst>
                    <a:ext uri="{FF2B5EF4-FFF2-40B4-BE49-F238E27FC236}">
                      <a16:creationId xmlns:a16="http://schemas.microsoft.com/office/drawing/2014/main" id="{7F1984A0-494F-4B93-9268-1CB30BBBC1E1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983197" y="5753969"/>
                  <a:ext cx="90720" cy="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545" name="Ink 544">
                  <a:extLst>
                    <a:ext uri="{FF2B5EF4-FFF2-40B4-BE49-F238E27FC236}">
                      <a16:creationId xmlns:a16="http://schemas.microsoft.com/office/drawing/2014/main" id="{5A46FE74-2B59-478D-B38D-F01BDA4A5242}"/>
                    </a:ext>
                  </a:extLst>
                </p14:cNvPr>
                <p14:cNvContentPartPr/>
                <p14:nvPr/>
              </p14:nvContentPartPr>
              <p14:xfrm>
                <a:off x="6004437" y="5614289"/>
                <a:ext cx="57600" cy="7560"/>
              </p14:xfrm>
            </p:contentPart>
          </mc:Choice>
          <mc:Fallback xmlns="">
            <p:pic>
              <p:nvPicPr>
                <p:cNvPr id="545" name="Ink 544">
                  <a:extLst>
                    <a:ext uri="{FF2B5EF4-FFF2-40B4-BE49-F238E27FC236}">
                      <a16:creationId xmlns:a16="http://schemas.microsoft.com/office/drawing/2014/main" id="{5A46FE74-2B59-478D-B38D-F01BDA4A524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000117" y="5609969"/>
                  <a:ext cx="6624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546" name="Ink 545">
                  <a:extLst>
                    <a:ext uri="{FF2B5EF4-FFF2-40B4-BE49-F238E27FC236}">
                      <a16:creationId xmlns:a16="http://schemas.microsoft.com/office/drawing/2014/main" id="{93DD37DB-7504-4631-95DD-B34766C97642}"/>
                    </a:ext>
                  </a:extLst>
                </p14:cNvPr>
                <p14:cNvContentPartPr/>
                <p14:nvPr/>
              </p14:nvContentPartPr>
              <p14:xfrm>
                <a:off x="6175077" y="5607449"/>
                <a:ext cx="61920" cy="15480"/>
              </p14:xfrm>
            </p:contentPart>
          </mc:Choice>
          <mc:Fallback xmlns="">
            <p:pic>
              <p:nvPicPr>
                <p:cNvPr id="546" name="Ink 545">
                  <a:extLst>
                    <a:ext uri="{FF2B5EF4-FFF2-40B4-BE49-F238E27FC236}">
                      <a16:creationId xmlns:a16="http://schemas.microsoft.com/office/drawing/2014/main" id="{93DD37DB-7504-4631-95DD-B34766C97642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170757" y="5603129"/>
                  <a:ext cx="705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547" name="Ink 546">
                  <a:extLst>
                    <a:ext uri="{FF2B5EF4-FFF2-40B4-BE49-F238E27FC236}">
                      <a16:creationId xmlns:a16="http://schemas.microsoft.com/office/drawing/2014/main" id="{6EC9944A-6467-4718-BC70-807CF31C606F}"/>
                    </a:ext>
                  </a:extLst>
                </p14:cNvPr>
                <p14:cNvContentPartPr/>
                <p14:nvPr/>
              </p14:nvContentPartPr>
              <p14:xfrm>
                <a:off x="6175077" y="5555969"/>
                <a:ext cx="48960" cy="66960"/>
              </p14:xfrm>
            </p:contentPart>
          </mc:Choice>
          <mc:Fallback xmlns="">
            <p:pic>
              <p:nvPicPr>
                <p:cNvPr id="547" name="Ink 546">
                  <a:extLst>
                    <a:ext uri="{FF2B5EF4-FFF2-40B4-BE49-F238E27FC236}">
                      <a16:creationId xmlns:a16="http://schemas.microsoft.com/office/drawing/2014/main" id="{6EC9944A-6467-4718-BC70-807CF31C606F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170757" y="5551649"/>
                  <a:ext cx="57600" cy="7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9" name="Group 568">
            <a:extLst>
              <a:ext uri="{FF2B5EF4-FFF2-40B4-BE49-F238E27FC236}">
                <a16:creationId xmlns:a16="http://schemas.microsoft.com/office/drawing/2014/main" id="{A9621020-41AC-4812-A134-64D41003BA44}"/>
              </a:ext>
            </a:extLst>
          </p:cNvPr>
          <p:cNvGrpSpPr/>
          <p:nvPr/>
        </p:nvGrpSpPr>
        <p:grpSpPr>
          <a:xfrm>
            <a:off x="6399717" y="5260049"/>
            <a:ext cx="236520" cy="294480"/>
            <a:chOff x="6399717" y="5260049"/>
            <a:chExt cx="236520" cy="29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549" name="Ink 548">
                  <a:extLst>
                    <a:ext uri="{FF2B5EF4-FFF2-40B4-BE49-F238E27FC236}">
                      <a16:creationId xmlns:a16="http://schemas.microsoft.com/office/drawing/2014/main" id="{814F44CC-200F-4E18-A128-47FD8C6B7A56}"/>
                    </a:ext>
                  </a:extLst>
                </p14:cNvPr>
                <p14:cNvContentPartPr/>
                <p14:nvPr/>
              </p14:nvContentPartPr>
              <p14:xfrm>
                <a:off x="6455877" y="5262569"/>
                <a:ext cx="9720" cy="165240"/>
              </p14:xfrm>
            </p:contentPart>
          </mc:Choice>
          <mc:Fallback xmlns="">
            <p:pic>
              <p:nvPicPr>
                <p:cNvPr id="549" name="Ink 548">
                  <a:extLst>
                    <a:ext uri="{FF2B5EF4-FFF2-40B4-BE49-F238E27FC236}">
                      <a16:creationId xmlns:a16="http://schemas.microsoft.com/office/drawing/2014/main" id="{814F44CC-200F-4E18-A128-47FD8C6B7A56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451557" y="5258249"/>
                  <a:ext cx="183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550" name="Ink 549">
                  <a:extLst>
                    <a:ext uri="{FF2B5EF4-FFF2-40B4-BE49-F238E27FC236}">
                      <a16:creationId xmlns:a16="http://schemas.microsoft.com/office/drawing/2014/main" id="{A401BDD5-67E1-42D9-8FE8-64ED12E64B5C}"/>
                    </a:ext>
                  </a:extLst>
                </p14:cNvPr>
                <p14:cNvContentPartPr/>
                <p14:nvPr/>
              </p14:nvContentPartPr>
              <p14:xfrm>
                <a:off x="6399717" y="5260049"/>
                <a:ext cx="142560" cy="199440"/>
              </p14:xfrm>
            </p:contentPart>
          </mc:Choice>
          <mc:Fallback xmlns="">
            <p:pic>
              <p:nvPicPr>
                <p:cNvPr id="550" name="Ink 549">
                  <a:extLst>
                    <a:ext uri="{FF2B5EF4-FFF2-40B4-BE49-F238E27FC236}">
                      <a16:creationId xmlns:a16="http://schemas.microsoft.com/office/drawing/2014/main" id="{A401BDD5-67E1-42D9-8FE8-64ED12E64B5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395397" y="5255729"/>
                  <a:ext cx="1512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551" name="Ink 550">
                  <a:extLst>
                    <a:ext uri="{FF2B5EF4-FFF2-40B4-BE49-F238E27FC236}">
                      <a16:creationId xmlns:a16="http://schemas.microsoft.com/office/drawing/2014/main" id="{B93A098E-FD8B-4200-98E0-AD31631849FF}"/>
                    </a:ext>
                  </a:extLst>
                </p14:cNvPr>
                <p14:cNvContentPartPr/>
                <p14:nvPr/>
              </p14:nvContentPartPr>
              <p14:xfrm>
                <a:off x="6561717" y="5389289"/>
                <a:ext cx="13320" cy="66240"/>
              </p14:xfrm>
            </p:contentPart>
          </mc:Choice>
          <mc:Fallback xmlns="">
            <p:pic>
              <p:nvPicPr>
                <p:cNvPr id="551" name="Ink 550">
                  <a:extLst>
                    <a:ext uri="{FF2B5EF4-FFF2-40B4-BE49-F238E27FC236}">
                      <a16:creationId xmlns:a16="http://schemas.microsoft.com/office/drawing/2014/main" id="{B93A098E-FD8B-4200-98E0-AD31631849FF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557397" y="5384969"/>
                  <a:ext cx="219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552" name="Ink 551">
                  <a:extLst>
                    <a:ext uri="{FF2B5EF4-FFF2-40B4-BE49-F238E27FC236}">
                      <a16:creationId xmlns:a16="http://schemas.microsoft.com/office/drawing/2014/main" id="{3D08BF18-05B3-4F5E-9200-C4D7D0E38E4A}"/>
                    </a:ext>
                  </a:extLst>
                </p14:cNvPr>
                <p14:cNvContentPartPr/>
                <p14:nvPr/>
              </p14:nvContentPartPr>
              <p14:xfrm>
                <a:off x="6542637" y="5469209"/>
                <a:ext cx="66960" cy="2160"/>
              </p14:xfrm>
            </p:contentPart>
          </mc:Choice>
          <mc:Fallback xmlns="">
            <p:pic>
              <p:nvPicPr>
                <p:cNvPr id="552" name="Ink 551">
                  <a:extLst>
                    <a:ext uri="{FF2B5EF4-FFF2-40B4-BE49-F238E27FC236}">
                      <a16:creationId xmlns:a16="http://schemas.microsoft.com/office/drawing/2014/main" id="{3D08BF18-05B3-4F5E-9200-C4D7D0E38E4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538317" y="5464889"/>
                  <a:ext cx="75600" cy="1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553" name="Ink 552">
                  <a:extLst>
                    <a:ext uri="{FF2B5EF4-FFF2-40B4-BE49-F238E27FC236}">
                      <a16:creationId xmlns:a16="http://schemas.microsoft.com/office/drawing/2014/main" id="{A7D8C11E-AF0D-42A8-90E2-EA2715E6DCB9}"/>
                    </a:ext>
                  </a:extLst>
                </p14:cNvPr>
                <p14:cNvContentPartPr/>
                <p14:nvPr/>
              </p14:nvContentPartPr>
              <p14:xfrm>
                <a:off x="6564957" y="5388209"/>
                <a:ext cx="50040" cy="2160"/>
              </p14:xfrm>
            </p:contentPart>
          </mc:Choice>
          <mc:Fallback xmlns="">
            <p:pic>
              <p:nvPicPr>
                <p:cNvPr id="553" name="Ink 552">
                  <a:extLst>
                    <a:ext uri="{FF2B5EF4-FFF2-40B4-BE49-F238E27FC236}">
                      <a16:creationId xmlns:a16="http://schemas.microsoft.com/office/drawing/2014/main" id="{A7D8C11E-AF0D-42A8-90E2-EA2715E6DCB9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560637" y="5383889"/>
                  <a:ext cx="58680" cy="1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554" name="Ink 553">
                  <a:extLst>
                    <a:ext uri="{FF2B5EF4-FFF2-40B4-BE49-F238E27FC236}">
                      <a16:creationId xmlns:a16="http://schemas.microsoft.com/office/drawing/2014/main" id="{8C1D0275-05E4-45B6-ACA5-8B5B7A62FD25}"/>
                    </a:ext>
                  </a:extLst>
                </p14:cNvPr>
                <p14:cNvContentPartPr/>
                <p14:nvPr/>
              </p14:nvContentPartPr>
              <p14:xfrm>
                <a:off x="6455877" y="5532929"/>
                <a:ext cx="180360" cy="21600"/>
              </p14:xfrm>
            </p:contentPart>
          </mc:Choice>
          <mc:Fallback xmlns="">
            <p:pic>
              <p:nvPicPr>
                <p:cNvPr id="554" name="Ink 553">
                  <a:extLst>
                    <a:ext uri="{FF2B5EF4-FFF2-40B4-BE49-F238E27FC236}">
                      <a16:creationId xmlns:a16="http://schemas.microsoft.com/office/drawing/2014/main" id="{8C1D0275-05E4-45B6-ACA5-8B5B7A62FD25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451557" y="5528609"/>
                  <a:ext cx="18900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8" name="Group 567">
            <a:extLst>
              <a:ext uri="{FF2B5EF4-FFF2-40B4-BE49-F238E27FC236}">
                <a16:creationId xmlns:a16="http://schemas.microsoft.com/office/drawing/2014/main" id="{3F4E2BC0-F57C-47F3-9C26-10561B99DC76}"/>
              </a:ext>
            </a:extLst>
          </p:cNvPr>
          <p:cNvGrpSpPr/>
          <p:nvPr/>
        </p:nvGrpSpPr>
        <p:grpSpPr>
          <a:xfrm>
            <a:off x="6461277" y="5706809"/>
            <a:ext cx="178200" cy="194040"/>
            <a:chOff x="6461277" y="5706809"/>
            <a:chExt cx="178200" cy="19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555" name="Ink 554">
                  <a:extLst>
                    <a:ext uri="{FF2B5EF4-FFF2-40B4-BE49-F238E27FC236}">
                      <a16:creationId xmlns:a16="http://schemas.microsoft.com/office/drawing/2014/main" id="{A4D22AF5-7ABC-4AC1-BC0A-C2E52613202E}"/>
                    </a:ext>
                  </a:extLst>
                </p14:cNvPr>
                <p14:cNvContentPartPr/>
                <p14:nvPr/>
              </p14:nvContentPartPr>
              <p14:xfrm>
                <a:off x="6491877" y="5706809"/>
                <a:ext cx="26280" cy="132120"/>
              </p14:xfrm>
            </p:contentPart>
          </mc:Choice>
          <mc:Fallback xmlns="">
            <p:pic>
              <p:nvPicPr>
                <p:cNvPr id="555" name="Ink 554">
                  <a:extLst>
                    <a:ext uri="{FF2B5EF4-FFF2-40B4-BE49-F238E27FC236}">
                      <a16:creationId xmlns:a16="http://schemas.microsoft.com/office/drawing/2014/main" id="{A4D22AF5-7ABC-4AC1-BC0A-C2E52613202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487557" y="5702489"/>
                  <a:ext cx="349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556" name="Ink 555">
                  <a:extLst>
                    <a:ext uri="{FF2B5EF4-FFF2-40B4-BE49-F238E27FC236}">
                      <a16:creationId xmlns:a16="http://schemas.microsoft.com/office/drawing/2014/main" id="{8FDB148D-825A-41B8-A32A-8FC6878C7C04}"/>
                    </a:ext>
                  </a:extLst>
                </p14:cNvPr>
                <p14:cNvContentPartPr/>
                <p14:nvPr/>
              </p14:nvContentPartPr>
              <p14:xfrm>
                <a:off x="6461277" y="5721209"/>
                <a:ext cx="178200" cy="179640"/>
              </p14:xfrm>
            </p:contentPart>
          </mc:Choice>
          <mc:Fallback xmlns="">
            <p:pic>
              <p:nvPicPr>
                <p:cNvPr id="556" name="Ink 555">
                  <a:extLst>
                    <a:ext uri="{FF2B5EF4-FFF2-40B4-BE49-F238E27FC236}">
                      <a16:creationId xmlns:a16="http://schemas.microsoft.com/office/drawing/2014/main" id="{8FDB148D-825A-41B8-A32A-8FC6878C7C04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456957" y="5716889"/>
                  <a:ext cx="186840" cy="18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7" name="Group 566">
            <a:extLst>
              <a:ext uri="{FF2B5EF4-FFF2-40B4-BE49-F238E27FC236}">
                <a16:creationId xmlns:a16="http://schemas.microsoft.com/office/drawing/2014/main" id="{B9C1677A-68A4-4DFA-ABF8-A5E0668A183C}"/>
              </a:ext>
            </a:extLst>
          </p:cNvPr>
          <p:cNvGrpSpPr/>
          <p:nvPr/>
        </p:nvGrpSpPr>
        <p:grpSpPr>
          <a:xfrm>
            <a:off x="7332117" y="5435009"/>
            <a:ext cx="338400" cy="327600"/>
            <a:chOff x="7332117" y="5435009"/>
            <a:chExt cx="338400" cy="32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557" name="Ink 556">
                  <a:extLst>
                    <a:ext uri="{FF2B5EF4-FFF2-40B4-BE49-F238E27FC236}">
                      <a16:creationId xmlns:a16="http://schemas.microsoft.com/office/drawing/2014/main" id="{11F2EFC4-A305-4292-A19B-1E6C9D166A4D}"/>
                    </a:ext>
                  </a:extLst>
                </p14:cNvPr>
                <p14:cNvContentPartPr/>
                <p14:nvPr/>
              </p14:nvContentPartPr>
              <p14:xfrm>
                <a:off x="7414917" y="5459129"/>
                <a:ext cx="28080" cy="158400"/>
              </p14:xfrm>
            </p:contentPart>
          </mc:Choice>
          <mc:Fallback xmlns="">
            <p:pic>
              <p:nvPicPr>
                <p:cNvPr id="557" name="Ink 556">
                  <a:extLst>
                    <a:ext uri="{FF2B5EF4-FFF2-40B4-BE49-F238E27FC236}">
                      <a16:creationId xmlns:a16="http://schemas.microsoft.com/office/drawing/2014/main" id="{11F2EFC4-A305-4292-A19B-1E6C9D166A4D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410597" y="5454809"/>
                  <a:ext cx="367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558" name="Ink 557">
                  <a:extLst>
                    <a:ext uri="{FF2B5EF4-FFF2-40B4-BE49-F238E27FC236}">
                      <a16:creationId xmlns:a16="http://schemas.microsoft.com/office/drawing/2014/main" id="{FB505317-5E4E-40FD-A973-53F76FC0729D}"/>
                    </a:ext>
                  </a:extLst>
                </p14:cNvPr>
                <p14:cNvContentPartPr/>
                <p14:nvPr/>
              </p14:nvContentPartPr>
              <p14:xfrm>
                <a:off x="7344717" y="5632289"/>
                <a:ext cx="148680" cy="13320"/>
              </p14:xfrm>
            </p:contentPart>
          </mc:Choice>
          <mc:Fallback xmlns="">
            <p:pic>
              <p:nvPicPr>
                <p:cNvPr id="558" name="Ink 557">
                  <a:extLst>
                    <a:ext uri="{FF2B5EF4-FFF2-40B4-BE49-F238E27FC236}">
                      <a16:creationId xmlns:a16="http://schemas.microsoft.com/office/drawing/2014/main" id="{FB505317-5E4E-40FD-A973-53F76FC0729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340397" y="5627969"/>
                  <a:ext cx="15732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559" name="Ink 558">
                  <a:extLst>
                    <a:ext uri="{FF2B5EF4-FFF2-40B4-BE49-F238E27FC236}">
                      <a16:creationId xmlns:a16="http://schemas.microsoft.com/office/drawing/2014/main" id="{21428B52-B289-4594-B19F-2451F3460B22}"/>
                    </a:ext>
                  </a:extLst>
                </p14:cNvPr>
                <p14:cNvContentPartPr/>
                <p14:nvPr/>
              </p14:nvContentPartPr>
              <p14:xfrm>
                <a:off x="7332117" y="5435009"/>
                <a:ext cx="207000" cy="32040"/>
              </p14:xfrm>
            </p:contentPart>
          </mc:Choice>
          <mc:Fallback xmlns="">
            <p:pic>
              <p:nvPicPr>
                <p:cNvPr id="559" name="Ink 558">
                  <a:extLst>
                    <a:ext uri="{FF2B5EF4-FFF2-40B4-BE49-F238E27FC236}">
                      <a16:creationId xmlns:a16="http://schemas.microsoft.com/office/drawing/2014/main" id="{21428B52-B289-4594-B19F-2451F3460B22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327797" y="5430689"/>
                  <a:ext cx="2156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560" name="Ink 559">
                  <a:extLst>
                    <a:ext uri="{FF2B5EF4-FFF2-40B4-BE49-F238E27FC236}">
                      <a16:creationId xmlns:a16="http://schemas.microsoft.com/office/drawing/2014/main" id="{CF42512D-7CC0-4049-BB89-68BF6A2F2CC3}"/>
                    </a:ext>
                  </a:extLst>
                </p14:cNvPr>
                <p14:cNvContentPartPr/>
                <p14:nvPr/>
              </p14:nvContentPartPr>
              <p14:xfrm>
                <a:off x="7574757" y="5595929"/>
                <a:ext cx="1440" cy="95760"/>
              </p14:xfrm>
            </p:contentPart>
          </mc:Choice>
          <mc:Fallback xmlns="">
            <p:pic>
              <p:nvPicPr>
                <p:cNvPr id="560" name="Ink 559">
                  <a:extLst>
                    <a:ext uri="{FF2B5EF4-FFF2-40B4-BE49-F238E27FC236}">
                      <a16:creationId xmlns:a16="http://schemas.microsoft.com/office/drawing/2014/main" id="{CF42512D-7CC0-4049-BB89-68BF6A2F2CC3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570437" y="5591609"/>
                  <a:ext cx="1008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561" name="Ink 560">
                  <a:extLst>
                    <a:ext uri="{FF2B5EF4-FFF2-40B4-BE49-F238E27FC236}">
                      <a16:creationId xmlns:a16="http://schemas.microsoft.com/office/drawing/2014/main" id="{1867F3C3-5D70-40DE-B97A-C915123599EA}"/>
                    </a:ext>
                  </a:extLst>
                </p14:cNvPr>
                <p14:cNvContentPartPr/>
                <p14:nvPr/>
              </p14:nvContentPartPr>
              <p14:xfrm>
                <a:off x="7620477" y="5604929"/>
                <a:ext cx="7920" cy="105120"/>
              </p14:xfrm>
            </p:contentPart>
          </mc:Choice>
          <mc:Fallback xmlns="">
            <p:pic>
              <p:nvPicPr>
                <p:cNvPr id="561" name="Ink 560">
                  <a:extLst>
                    <a:ext uri="{FF2B5EF4-FFF2-40B4-BE49-F238E27FC236}">
                      <a16:creationId xmlns:a16="http://schemas.microsoft.com/office/drawing/2014/main" id="{1867F3C3-5D70-40DE-B97A-C915123599EA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616157" y="5600609"/>
                  <a:ext cx="1656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562" name="Ink 561">
                  <a:extLst>
                    <a:ext uri="{FF2B5EF4-FFF2-40B4-BE49-F238E27FC236}">
                      <a16:creationId xmlns:a16="http://schemas.microsoft.com/office/drawing/2014/main" id="{5D1CE6FA-A493-47A7-BA44-8B78843CB003}"/>
                    </a:ext>
                  </a:extLst>
                </p14:cNvPr>
                <p14:cNvContentPartPr/>
                <p14:nvPr/>
              </p14:nvContentPartPr>
              <p14:xfrm>
                <a:off x="7552437" y="5729849"/>
                <a:ext cx="118080" cy="32760"/>
              </p14:xfrm>
            </p:contentPart>
          </mc:Choice>
          <mc:Fallback xmlns="">
            <p:pic>
              <p:nvPicPr>
                <p:cNvPr id="562" name="Ink 561">
                  <a:extLst>
                    <a:ext uri="{FF2B5EF4-FFF2-40B4-BE49-F238E27FC236}">
                      <a16:creationId xmlns:a16="http://schemas.microsoft.com/office/drawing/2014/main" id="{5D1CE6FA-A493-47A7-BA44-8B78843CB003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548117" y="5725529"/>
                  <a:ext cx="1267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563" name="Ink 562">
                  <a:extLst>
                    <a:ext uri="{FF2B5EF4-FFF2-40B4-BE49-F238E27FC236}">
                      <a16:creationId xmlns:a16="http://schemas.microsoft.com/office/drawing/2014/main" id="{D9060B66-A1F1-4248-B7E2-883E56114D4B}"/>
                    </a:ext>
                  </a:extLst>
                </p14:cNvPr>
                <p14:cNvContentPartPr/>
                <p14:nvPr/>
              </p14:nvContentPartPr>
              <p14:xfrm>
                <a:off x="7541997" y="5514209"/>
                <a:ext cx="110520" cy="11520"/>
              </p14:xfrm>
            </p:contentPart>
          </mc:Choice>
          <mc:Fallback xmlns="">
            <p:pic>
              <p:nvPicPr>
                <p:cNvPr id="563" name="Ink 562">
                  <a:extLst>
                    <a:ext uri="{FF2B5EF4-FFF2-40B4-BE49-F238E27FC236}">
                      <a16:creationId xmlns:a16="http://schemas.microsoft.com/office/drawing/2014/main" id="{D9060B66-A1F1-4248-B7E2-883E56114D4B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537677" y="5509889"/>
                  <a:ext cx="11916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3" name="Group 582">
            <a:extLst>
              <a:ext uri="{FF2B5EF4-FFF2-40B4-BE49-F238E27FC236}">
                <a16:creationId xmlns:a16="http://schemas.microsoft.com/office/drawing/2014/main" id="{585D8716-40FA-4BF4-85F0-589780685AA3}"/>
              </a:ext>
            </a:extLst>
          </p:cNvPr>
          <p:cNvGrpSpPr/>
          <p:nvPr/>
        </p:nvGrpSpPr>
        <p:grpSpPr>
          <a:xfrm>
            <a:off x="7790037" y="5526449"/>
            <a:ext cx="207720" cy="100800"/>
            <a:chOff x="7790037" y="5526449"/>
            <a:chExt cx="207720" cy="10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564" name="Ink 563">
                  <a:extLst>
                    <a:ext uri="{FF2B5EF4-FFF2-40B4-BE49-F238E27FC236}">
                      <a16:creationId xmlns:a16="http://schemas.microsoft.com/office/drawing/2014/main" id="{6F1660F5-415B-49B8-B02D-2483E03D659E}"/>
                    </a:ext>
                  </a:extLst>
                </p14:cNvPr>
                <p14:cNvContentPartPr/>
                <p14:nvPr/>
              </p14:nvContentPartPr>
              <p14:xfrm>
                <a:off x="7842957" y="5620049"/>
                <a:ext cx="59760" cy="7200"/>
              </p14:xfrm>
            </p:contentPart>
          </mc:Choice>
          <mc:Fallback xmlns="">
            <p:pic>
              <p:nvPicPr>
                <p:cNvPr id="564" name="Ink 563">
                  <a:extLst>
                    <a:ext uri="{FF2B5EF4-FFF2-40B4-BE49-F238E27FC236}">
                      <a16:creationId xmlns:a16="http://schemas.microsoft.com/office/drawing/2014/main" id="{6F1660F5-415B-49B8-B02D-2483E03D659E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838637" y="5615729"/>
                  <a:ext cx="68400" cy="1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565" name="Ink 564">
                  <a:extLst>
                    <a:ext uri="{FF2B5EF4-FFF2-40B4-BE49-F238E27FC236}">
                      <a16:creationId xmlns:a16="http://schemas.microsoft.com/office/drawing/2014/main" id="{0916CC7C-E7C0-4FF8-8094-EAAA6A714366}"/>
                    </a:ext>
                  </a:extLst>
                </p14:cNvPr>
                <p14:cNvContentPartPr/>
                <p14:nvPr/>
              </p14:nvContentPartPr>
              <p14:xfrm>
                <a:off x="7830357" y="5553089"/>
                <a:ext cx="27000" cy="73800"/>
              </p14:xfrm>
            </p:contentPart>
          </mc:Choice>
          <mc:Fallback xmlns="">
            <p:pic>
              <p:nvPicPr>
                <p:cNvPr id="565" name="Ink 564">
                  <a:extLst>
                    <a:ext uri="{FF2B5EF4-FFF2-40B4-BE49-F238E27FC236}">
                      <a16:creationId xmlns:a16="http://schemas.microsoft.com/office/drawing/2014/main" id="{0916CC7C-E7C0-4FF8-8094-EAAA6A714366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826037" y="5548769"/>
                  <a:ext cx="356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570" name="Ink 569">
                  <a:extLst>
                    <a:ext uri="{FF2B5EF4-FFF2-40B4-BE49-F238E27FC236}">
                      <a16:creationId xmlns:a16="http://schemas.microsoft.com/office/drawing/2014/main" id="{5A246EFA-E707-4A0A-A3FC-097553FFC6CD}"/>
                    </a:ext>
                  </a:extLst>
                </p14:cNvPr>
                <p14:cNvContentPartPr/>
                <p14:nvPr/>
              </p14:nvContentPartPr>
              <p14:xfrm>
                <a:off x="7790037" y="5526449"/>
                <a:ext cx="207720" cy="6120"/>
              </p14:xfrm>
            </p:contentPart>
          </mc:Choice>
          <mc:Fallback xmlns="">
            <p:pic>
              <p:nvPicPr>
                <p:cNvPr id="570" name="Ink 569">
                  <a:extLst>
                    <a:ext uri="{FF2B5EF4-FFF2-40B4-BE49-F238E27FC236}">
                      <a16:creationId xmlns:a16="http://schemas.microsoft.com/office/drawing/2014/main" id="{5A246EFA-E707-4A0A-A3FC-097553FFC6CD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785717" y="5522129"/>
                  <a:ext cx="21636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571" name="Ink 570">
                  <a:extLst>
                    <a:ext uri="{FF2B5EF4-FFF2-40B4-BE49-F238E27FC236}">
                      <a16:creationId xmlns:a16="http://schemas.microsoft.com/office/drawing/2014/main" id="{0330376B-8ECF-430A-8D32-BFDF7339B2E3}"/>
                    </a:ext>
                  </a:extLst>
                </p14:cNvPr>
                <p14:cNvContentPartPr/>
                <p14:nvPr/>
              </p14:nvContentPartPr>
              <p14:xfrm>
                <a:off x="7865997" y="5597009"/>
                <a:ext cx="97200" cy="16560"/>
              </p14:xfrm>
            </p:contentPart>
          </mc:Choice>
          <mc:Fallback xmlns="">
            <p:pic>
              <p:nvPicPr>
                <p:cNvPr id="571" name="Ink 570">
                  <a:extLst>
                    <a:ext uri="{FF2B5EF4-FFF2-40B4-BE49-F238E27FC236}">
                      <a16:creationId xmlns:a16="http://schemas.microsoft.com/office/drawing/2014/main" id="{0330376B-8ECF-430A-8D32-BFDF7339B2E3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861677" y="5592689"/>
                  <a:ext cx="105840" cy="2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F5CD6308-9F48-425F-A8F2-AF2AB8E85DE3}"/>
              </a:ext>
            </a:extLst>
          </p:cNvPr>
          <p:cNvGrpSpPr/>
          <p:nvPr/>
        </p:nvGrpSpPr>
        <p:grpSpPr>
          <a:xfrm>
            <a:off x="8165157" y="5278409"/>
            <a:ext cx="313920" cy="366480"/>
            <a:chOff x="8165157" y="5278409"/>
            <a:chExt cx="313920" cy="36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572" name="Ink 571">
                  <a:extLst>
                    <a:ext uri="{FF2B5EF4-FFF2-40B4-BE49-F238E27FC236}">
                      <a16:creationId xmlns:a16="http://schemas.microsoft.com/office/drawing/2014/main" id="{FAB2EC77-5CBF-48A1-886D-4BD2B857DB62}"/>
                    </a:ext>
                  </a:extLst>
                </p14:cNvPr>
                <p14:cNvContentPartPr/>
                <p14:nvPr/>
              </p14:nvContentPartPr>
              <p14:xfrm>
                <a:off x="8210517" y="5320529"/>
                <a:ext cx="14400" cy="111240"/>
              </p14:xfrm>
            </p:contentPart>
          </mc:Choice>
          <mc:Fallback xmlns="">
            <p:pic>
              <p:nvPicPr>
                <p:cNvPr id="572" name="Ink 571">
                  <a:extLst>
                    <a:ext uri="{FF2B5EF4-FFF2-40B4-BE49-F238E27FC236}">
                      <a16:creationId xmlns:a16="http://schemas.microsoft.com/office/drawing/2014/main" id="{FAB2EC77-5CBF-48A1-886D-4BD2B857DB62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8206197" y="5316209"/>
                  <a:ext cx="230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573" name="Ink 572">
                  <a:extLst>
                    <a:ext uri="{FF2B5EF4-FFF2-40B4-BE49-F238E27FC236}">
                      <a16:creationId xmlns:a16="http://schemas.microsoft.com/office/drawing/2014/main" id="{1716AC86-7FEE-48B0-9C84-CAC334913AAE}"/>
                    </a:ext>
                  </a:extLst>
                </p14:cNvPr>
                <p14:cNvContentPartPr/>
                <p14:nvPr/>
              </p14:nvContentPartPr>
              <p14:xfrm>
                <a:off x="8165157" y="5278409"/>
                <a:ext cx="160200" cy="177120"/>
              </p14:xfrm>
            </p:contentPart>
          </mc:Choice>
          <mc:Fallback xmlns="">
            <p:pic>
              <p:nvPicPr>
                <p:cNvPr id="573" name="Ink 572">
                  <a:extLst>
                    <a:ext uri="{FF2B5EF4-FFF2-40B4-BE49-F238E27FC236}">
                      <a16:creationId xmlns:a16="http://schemas.microsoft.com/office/drawing/2014/main" id="{1716AC86-7FEE-48B0-9C84-CAC334913AAE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8160837" y="5274089"/>
                  <a:ext cx="1688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574" name="Ink 573">
                  <a:extLst>
                    <a:ext uri="{FF2B5EF4-FFF2-40B4-BE49-F238E27FC236}">
                      <a16:creationId xmlns:a16="http://schemas.microsoft.com/office/drawing/2014/main" id="{2B473E35-DFD0-4C98-8480-76F07A08682C}"/>
                    </a:ext>
                  </a:extLst>
                </p14:cNvPr>
                <p14:cNvContentPartPr/>
                <p14:nvPr/>
              </p14:nvContentPartPr>
              <p14:xfrm>
                <a:off x="8338677" y="5407289"/>
                <a:ext cx="9720" cy="85320"/>
              </p14:xfrm>
            </p:contentPart>
          </mc:Choice>
          <mc:Fallback xmlns="">
            <p:pic>
              <p:nvPicPr>
                <p:cNvPr id="574" name="Ink 573">
                  <a:extLst>
                    <a:ext uri="{FF2B5EF4-FFF2-40B4-BE49-F238E27FC236}">
                      <a16:creationId xmlns:a16="http://schemas.microsoft.com/office/drawing/2014/main" id="{2B473E35-DFD0-4C98-8480-76F07A08682C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8334357" y="5402969"/>
                  <a:ext cx="1836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575" name="Ink 574">
                  <a:extLst>
                    <a:ext uri="{FF2B5EF4-FFF2-40B4-BE49-F238E27FC236}">
                      <a16:creationId xmlns:a16="http://schemas.microsoft.com/office/drawing/2014/main" id="{D429D595-0692-41BA-B7AA-932B79FB0787}"/>
                    </a:ext>
                  </a:extLst>
                </p14:cNvPr>
                <p14:cNvContentPartPr/>
                <p14:nvPr/>
              </p14:nvContentPartPr>
              <p14:xfrm>
                <a:off x="8376837" y="5407289"/>
                <a:ext cx="18720" cy="95760"/>
              </p14:xfrm>
            </p:contentPart>
          </mc:Choice>
          <mc:Fallback xmlns="">
            <p:pic>
              <p:nvPicPr>
                <p:cNvPr id="575" name="Ink 574">
                  <a:extLst>
                    <a:ext uri="{FF2B5EF4-FFF2-40B4-BE49-F238E27FC236}">
                      <a16:creationId xmlns:a16="http://schemas.microsoft.com/office/drawing/2014/main" id="{D429D595-0692-41BA-B7AA-932B79FB0787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8372517" y="5402969"/>
                  <a:ext cx="273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576" name="Ink 575">
                  <a:extLst>
                    <a:ext uri="{FF2B5EF4-FFF2-40B4-BE49-F238E27FC236}">
                      <a16:creationId xmlns:a16="http://schemas.microsoft.com/office/drawing/2014/main" id="{B9E8EB51-96A1-45A4-A20B-AB38529BD30A}"/>
                    </a:ext>
                  </a:extLst>
                </p14:cNvPr>
                <p14:cNvContentPartPr/>
                <p14:nvPr/>
              </p14:nvContentPartPr>
              <p14:xfrm>
                <a:off x="8322837" y="5536889"/>
                <a:ext cx="86040" cy="19440"/>
              </p14:xfrm>
            </p:contentPart>
          </mc:Choice>
          <mc:Fallback xmlns="">
            <p:pic>
              <p:nvPicPr>
                <p:cNvPr id="576" name="Ink 575">
                  <a:extLst>
                    <a:ext uri="{FF2B5EF4-FFF2-40B4-BE49-F238E27FC236}">
                      <a16:creationId xmlns:a16="http://schemas.microsoft.com/office/drawing/2014/main" id="{B9E8EB51-96A1-45A4-A20B-AB38529BD30A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318517" y="5532569"/>
                  <a:ext cx="946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577" name="Ink 576">
                  <a:extLst>
                    <a:ext uri="{FF2B5EF4-FFF2-40B4-BE49-F238E27FC236}">
                      <a16:creationId xmlns:a16="http://schemas.microsoft.com/office/drawing/2014/main" id="{04C1566A-CD61-40CE-B524-75BB64025AB6}"/>
                    </a:ext>
                  </a:extLst>
                </p14:cNvPr>
                <p14:cNvContentPartPr/>
                <p14:nvPr/>
              </p14:nvContentPartPr>
              <p14:xfrm>
                <a:off x="8348397" y="5398649"/>
                <a:ext cx="130680" cy="2160"/>
              </p14:xfrm>
            </p:contentPart>
          </mc:Choice>
          <mc:Fallback xmlns="">
            <p:pic>
              <p:nvPicPr>
                <p:cNvPr id="577" name="Ink 576">
                  <a:extLst>
                    <a:ext uri="{FF2B5EF4-FFF2-40B4-BE49-F238E27FC236}">
                      <a16:creationId xmlns:a16="http://schemas.microsoft.com/office/drawing/2014/main" id="{04C1566A-CD61-40CE-B524-75BB64025AB6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344077" y="5394329"/>
                  <a:ext cx="139320" cy="1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578" name="Ink 577">
                  <a:extLst>
                    <a:ext uri="{FF2B5EF4-FFF2-40B4-BE49-F238E27FC236}">
                      <a16:creationId xmlns:a16="http://schemas.microsoft.com/office/drawing/2014/main" id="{C8E2A631-6D2E-4E50-B313-C6418219FAD2}"/>
                    </a:ext>
                  </a:extLst>
                </p14:cNvPr>
                <p14:cNvContentPartPr/>
                <p14:nvPr/>
              </p14:nvContentPartPr>
              <p14:xfrm>
                <a:off x="8171277" y="5632289"/>
                <a:ext cx="208800" cy="12600"/>
              </p14:xfrm>
            </p:contentPart>
          </mc:Choice>
          <mc:Fallback xmlns="">
            <p:pic>
              <p:nvPicPr>
                <p:cNvPr id="578" name="Ink 577">
                  <a:extLst>
                    <a:ext uri="{FF2B5EF4-FFF2-40B4-BE49-F238E27FC236}">
                      <a16:creationId xmlns:a16="http://schemas.microsoft.com/office/drawing/2014/main" id="{C8E2A631-6D2E-4E50-B313-C6418219FAD2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8166957" y="5627969"/>
                  <a:ext cx="217440" cy="2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1" name="Group 580">
            <a:extLst>
              <a:ext uri="{FF2B5EF4-FFF2-40B4-BE49-F238E27FC236}">
                <a16:creationId xmlns:a16="http://schemas.microsoft.com/office/drawing/2014/main" id="{9C9A2C9E-78A2-49FB-AA78-3211471BD5A1}"/>
              </a:ext>
            </a:extLst>
          </p:cNvPr>
          <p:cNvGrpSpPr/>
          <p:nvPr/>
        </p:nvGrpSpPr>
        <p:grpSpPr>
          <a:xfrm>
            <a:off x="8208357" y="5761889"/>
            <a:ext cx="191880" cy="157680"/>
            <a:chOff x="8208357" y="5761889"/>
            <a:chExt cx="191880" cy="15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579" name="Ink 578">
                  <a:extLst>
                    <a:ext uri="{FF2B5EF4-FFF2-40B4-BE49-F238E27FC236}">
                      <a16:creationId xmlns:a16="http://schemas.microsoft.com/office/drawing/2014/main" id="{499772A8-3215-49BD-AA9F-ADC3BA9D1BE4}"/>
                    </a:ext>
                  </a:extLst>
                </p14:cNvPr>
                <p14:cNvContentPartPr/>
                <p14:nvPr/>
              </p14:nvContentPartPr>
              <p14:xfrm>
                <a:off x="8233917" y="5766929"/>
                <a:ext cx="27000" cy="132120"/>
              </p14:xfrm>
            </p:contentPart>
          </mc:Choice>
          <mc:Fallback xmlns="">
            <p:pic>
              <p:nvPicPr>
                <p:cNvPr id="579" name="Ink 578">
                  <a:extLst>
                    <a:ext uri="{FF2B5EF4-FFF2-40B4-BE49-F238E27FC236}">
                      <a16:creationId xmlns:a16="http://schemas.microsoft.com/office/drawing/2014/main" id="{499772A8-3215-49BD-AA9F-ADC3BA9D1BE4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8229597" y="5762609"/>
                  <a:ext cx="356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580" name="Ink 579">
                  <a:extLst>
                    <a:ext uri="{FF2B5EF4-FFF2-40B4-BE49-F238E27FC236}">
                      <a16:creationId xmlns:a16="http://schemas.microsoft.com/office/drawing/2014/main" id="{817F43EF-E44A-41F3-8C6C-8086750DCC0C}"/>
                    </a:ext>
                  </a:extLst>
                </p14:cNvPr>
                <p14:cNvContentPartPr/>
                <p14:nvPr/>
              </p14:nvContentPartPr>
              <p14:xfrm>
                <a:off x="8208357" y="5761889"/>
                <a:ext cx="191880" cy="157680"/>
              </p14:xfrm>
            </p:contentPart>
          </mc:Choice>
          <mc:Fallback xmlns="">
            <p:pic>
              <p:nvPicPr>
                <p:cNvPr id="580" name="Ink 579">
                  <a:extLst>
                    <a:ext uri="{FF2B5EF4-FFF2-40B4-BE49-F238E27FC236}">
                      <a16:creationId xmlns:a16="http://schemas.microsoft.com/office/drawing/2014/main" id="{817F43EF-E44A-41F3-8C6C-8086750DCC0C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8204037" y="5757569"/>
                  <a:ext cx="200520" cy="16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2" name="Group 591">
            <a:extLst>
              <a:ext uri="{FF2B5EF4-FFF2-40B4-BE49-F238E27FC236}">
                <a16:creationId xmlns:a16="http://schemas.microsoft.com/office/drawing/2014/main" id="{5D52B455-96C4-421B-91F4-ACCBEF3DEE12}"/>
              </a:ext>
            </a:extLst>
          </p:cNvPr>
          <p:cNvGrpSpPr/>
          <p:nvPr/>
        </p:nvGrpSpPr>
        <p:grpSpPr>
          <a:xfrm>
            <a:off x="8934117" y="5447249"/>
            <a:ext cx="382680" cy="374400"/>
            <a:chOff x="8934117" y="5447249"/>
            <a:chExt cx="382680" cy="37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584" name="Ink 583">
                  <a:extLst>
                    <a:ext uri="{FF2B5EF4-FFF2-40B4-BE49-F238E27FC236}">
                      <a16:creationId xmlns:a16="http://schemas.microsoft.com/office/drawing/2014/main" id="{4D25DCAE-D6C2-4D7D-9C19-A9CE23F4781F}"/>
                    </a:ext>
                  </a:extLst>
                </p14:cNvPr>
                <p14:cNvContentPartPr/>
                <p14:nvPr/>
              </p14:nvContentPartPr>
              <p14:xfrm>
                <a:off x="8973357" y="5493329"/>
                <a:ext cx="28080" cy="169920"/>
              </p14:xfrm>
            </p:contentPart>
          </mc:Choice>
          <mc:Fallback xmlns="">
            <p:pic>
              <p:nvPicPr>
                <p:cNvPr id="584" name="Ink 583">
                  <a:extLst>
                    <a:ext uri="{FF2B5EF4-FFF2-40B4-BE49-F238E27FC236}">
                      <a16:creationId xmlns:a16="http://schemas.microsoft.com/office/drawing/2014/main" id="{4D25DCAE-D6C2-4D7D-9C19-A9CE23F4781F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8969037" y="5489009"/>
                  <a:ext cx="367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585" name="Ink 584">
                  <a:extLst>
                    <a:ext uri="{FF2B5EF4-FFF2-40B4-BE49-F238E27FC236}">
                      <a16:creationId xmlns:a16="http://schemas.microsoft.com/office/drawing/2014/main" id="{ACF6FBFE-5EAC-4513-83F5-A44B98812314}"/>
                    </a:ext>
                  </a:extLst>
                </p14:cNvPr>
                <p14:cNvContentPartPr/>
                <p14:nvPr/>
              </p14:nvContentPartPr>
              <p14:xfrm>
                <a:off x="8934117" y="5643809"/>
                <a:ext cx="169920" cy="29880"/>
              </p14:xfrm>
            </p:contentPart>
          </mc:Choice>
          <mc:Fallback xmlns="">
            <p:pic>
              <p:nvPicPr>
                <p:cNvPr id="585" name="Ink 584">
                  <a:extLst>
                    <a:ext uri="{FF2B5EF4-FFF2-40B4-BE49-F238E27FC236}">
                      <a16:creationId xmlns:a16="http://schemas.microsoft.com/office/drawing/2014/main" id="{ACF6FBFE-5EAC-4513-83F5-A44B98812314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8929797" y="5639489"/>
                  <a:ext cx="1785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586" name="Ink 585">
                  <a:extLst>
                    <a:ext uri="{FF2B5EF4-FFF2-40B4-BE49-F238E27FC236}">
                      <a16:creationId xmlns:a16="http://schemas.microsoft.com/office/drawing/2014/main" id="{39A21E23-9C73-4BF3-8A6E-13D94D8C53C3}"/>
                    </a:ext>
                  </a:extLst>
                </p14:cNvPr>
                <p14:cNvContentPartPr/>
                <p14:nvPr/>
              </p14:nvContentPartPr>
              <p14:xfrm>
                <a:off x="8944917" y="5447249"/>
                <a:ext cx="154800" cy="28800"/>
              </p14:xfrm>
            </p:contentPart>
          </mc:Choice>
          <mc:Fallback xmlns="">
            <p:pic>
              <p:nvPicPr>
                <p:cNvPr id="586" name="Ink 585">
                  <a:extLst>
                    <a:ext uri="{FF2B5EF4-FFF2-40B4-BE49-F238E27FC236}">
                      <a16:creationId xmlns:a16="http://schemas.microsoft.com/office/drawing/2014/main" id="{39A21E23-9C73-4BF3-8A6E-13D94D8C53C3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940597" y="5442929"/>
                  <a:ext cx="1634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587" name="Ink 586">
                  <a:extLst>
                    <a:ext uri="{FF2B5EF4-FFF2-40B4-BE49-F238E27FC236}">
                      <a16:creationId xmlns:a16="http://schemas.microsoft.com/office/drawing/2014/main" id="{1369FB71-EDD2-43DB-BC76-5025D8E2A178}"/>
                    </a:ext>
                  </a:extLst>
                </p14:cNvPr>
                <p14:cNvContentPartPr/>
                <p14:nvPr/>
              </p14:nvContentPartPr>
              <p14:xfrm>
                <a:off x="9139677" y="5660729"/>
                <a:ext cx="10080" cy="93960"/>
              </p14:xfrm>
            </p:contentPart>
          </mc:Choice>
          <mc:Fallback xmlns="">
            <p:pic>
              <p:nvPicPr>
                <p:cNvPr id="587" name="Ink 586">
                  <a:extLst>
                    <a:ext uri="{FF2B5EF4-FFF2-40B4-BE49-F238E27FC236}">
                      <a16:creationId xmlns:a16="http://schemas.microsoft.com/office/drawing/2014/main" id="{1369FB71-EDD2-43DB-BC76-5025D8E2A178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9135357" y="5656409"/>
                  <a:ext cx="187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588" name="Ink 587">
                  <a:extLst>
                    <a:ext uri="{FF2B5EF4-FFF2-40B4-BE49-F238E27FC236}">
                      <a16:creationId xmlns:a16="http://schemas.microsoft.com/office/drawing/2014/main" id="{022A8544-2656-455B-858A-971061E108BF}"/>
                    </a:ext>
                  </a:extLst>
                </p14:cNvPr>
                <p14:cNvContentPartPr/>
                <p14:nvPr/>
              </p14:nvContentPartPr>
              <p14:xfrm>
                <a:off x="9169557" y="5640929"/>
                <a:ext cx="41760" cy="94680"/>
              </p14:xfrm>
            </p:contentPart>
          </mc:Choice>
          <mc:Fallback xmlns="">
            <p:pic>
              <p:nvPicPr>
                <p:cNvPr id="588" name="Ink 587">
                  <a:extLst>
                    <a:ext uri="{FF2B5EF4-FFF2-40B4-BE49-F238E27FC236}">
                      <a16:creationId xmlns:a16="http://schemas.microsoft.com/office/drawing/2014/main" id="{022A8544-2656-455B-858A-971061E108BF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9165237" y="5636609"/>
                  <a:ext cx="5040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589" name="Ink 588">
                  <a:extLst>
                    <a:ext uri="{FF2B5EF4-FFF2-40B4-BE49-F238E27FC236}">
                      <a16:creationId xmlns:a16="http://schemas.microsoft.com/office/drawing/2014/main" id="{51209C4F-BE5D-4E74-8DBA-5B783020003C}"/>
                    </a:ext>
                  </a:extLst>
                </p14:cNvPr>
                <p14:cNvContentPartPr/>
                <p14:nvPr/>
              </p14:nvContentPartPr>
              <p14:xfrm>
                <a:off x="9259557" y="5642729"/>
                <a:ext cx="9720" cy="91800"/>
              </p14:xfrm>
            </p:contentPart>
          </mc:Choice>
          <mc:Fallback xmlns="">
            <p:pic>
              <p:nvPicPr>
                <p:cNvPr id="589" name="Ink 588">
                  <a:extLst>
                    <a:ext uri="{FF2B5EF4-FFF2-40B4-BE49-F238E27FC236}">
                      <a16:creationId xmlns:a16="http://schemas.microsoft.com/office/drawing/2014/main" id="{51209C4F-BE5D-4E74-8DBA-5B783020003C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9255237" y="5638409"/>
                  <a:ext cx="183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590" name="Ink 589">
                  <a:extLst>
                    <a:ext uri="{FF2B5EF4-FFF2-40B4-BE49-F238E27FC236}">
                      <a16:creationId xmlns:a16="http://schemas.microsoft.com/office/drawing/2014/main" id="{7CF6391E-4780-4AD2-8231-479518E078A2}"/>
                    </a:ext>
                  </a:extLst>
                </p14:cNvPr>
                <p14:cNvContentPartPr/>
                <p14:nvPr/>
              </p14:nvContentPartPr>
              <p14:xfrm>
                <a:off x="9085677" y="5798249"/>
                <a:ext cx="231120" cy="23400"/>
              </p14:xfrm>
            </p:contentPart>
          </mc:Choice>
          <mc:Fallback xmlns="">
            <p:pic>
              <p:nvPicPr>
                <p:cNvPr id="590" name="Ink 589">
                  <a:extLst>
                    <a:ext uri="{FF2B5EF4-FFF2-40B4-BE49-F238E27FC236}">
                      <a16:creationId xmlns:a16="http://schemas.microsoft.com/office/drawing/2014/main" id="{7CF6391E-4780-4AD2-8231-479518E078A2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9081357" y="5793929"/>
                  <a:ext cx="2397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591" name="Ink 590">
                  <a:extLst>
                    <a:ext uri="{FF2B5EF4-FFF2-40B4-BE49-F238E27FC236}">
                      <a16:creationId xmlns:a16="http://schemas.microsoft.com/office/drawing/2014/main" id="{8728E40D-8057-4FD8-B67D-2B6C5BB4BD20}"/>
                    </a:ext>
                  </a:extLst>
                </p14:cNvPr>
                <p14:cNvContentPartPr/>
                <p14:nvPr/>
              </p14:nvContentPartPr>
              <p14:xfrm>
                <a:off x="9098637" y="5554169"/>
                <a:ext cx="163440" cy="360"/>
              </p14:xfrm>
            </p:contentPart>
          </mc:Choice>
          <mc:Fallback xmlns="">
            <p:pic>
              <p:nvPicPr>
                <p:cNvPr id="591" name="Ink 590">
                  <a:extLst>
                    <a:ext uri="{FF2B5EF4-FFF2-40B4-BE49-F238E27FC236}">
                      <a16:creationId xmlns:a16="http://schemas.microsoft.com/office/drawing/2014/main" id="{8728E40D-8057-4FD8-B67D-2B6C5BB4BD20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9094317" y="5549849"/>
                  <a:ext cx="172080" cy="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3EB84599-94FA-48D1-9FB7-28A35DA8F567}"/>
              </a:ext>
            </a:extLst>
          </p:cNvPr>
          <p:cNvGrpSpPr/>
          <p:nvPr/>
        </p:nvGrpSpPr>
        <p:grpSpPr>
          <a:xfrm>
            <a:off x="9457557" y="5547689"/>
            <a:ext cx="101160" cy="86400"/>
            <a:chOff x="9457557" y="5547689"/>
            <a:chExt cx="101160" cy="8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593" name="Ink 592">
                  <a:extLst>
                    <a:ext uri="{FF2B5EF4-FFF2-40B4-BE49-F238E27FC236}">
                      <a16:creationId xmlns:a16="http://schemas.microsoft.com/office/drawing/2014/main" id="{15865A76-41F3-465F-9E67-DF93AF97AC2F}"/>
                    </a:ext>
                  </a:extLst>
                </p14:cNvPr>
                <p14:cNvContentPartPr/>
                <p14:nvPr/>
              </p14:nvContentPartPr>
              <p14:xfrm>
                <a:off x="9479877" y="5620049"/>
                <a:ext cx="78840" cy="14040"/>
              </p14:xfrm>
            </p:contentPart>
          </mc:Choice>
          <mc:Fallback xmlns="">
            <p:pic>
              <p:nvPicPr>
                <p:cNvPr id="593" name="Ink 592">
                  <a:extLst>
                    <a:ext uri="{FF2B5EF4-FFF2-40B4-BE49-F238E27FC236}">
                      <a16:creationId xmlns:a16="http://schemas.microsoft.com/office/drawing/2014/main" id="{15865A76-41F3-465F-9E67-DF93AF97AC2F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9475557" y="5615729"/>
                  <a:ext cx="874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594" name="Ink 593">
                  <a:extLst>
                    <a:ext uri="{FF2B5EF4-FFF2-40B4-BE49-F238E27FC236}">
                      <a16:creationId xmlns:a16="http://schemas.microsoft.com/office/drawing/2014/main" id="{A38CAE85-DA65-4DFF-B721-3AE9D8DFB181}"/>
                    </a:ext>
                  </a:extLst>
                </p14:cNvPr>
                <p14:cNvContentPartPr/>
                <p14:nvPr/>
              </p14:nvContentPartPr>
              <p14:xfrm>
                <a:off x="9457557" y="5547689"/>
                <a:ext cx="41760" cy="360"/>
              </p14:xfrm>
            </p:contentPart>
          </mc:Choice>
          <mc:Fallback xmlns="">
            <p:pic>
              <p:nvPicPr>
                <p:cNvPr id="594" name="Ink 593">
                  <a:extLst>
                    <a:ext uri="{FF2B5EF4-FFF2-40B4-BE49-F238E27FC236}">
                      <a16:creationId xmlns:a16="http://schemas.microsoft.com/office/drawing/2014/main" id="{A38CAE85-DA65-4DFF-B721-3AE9D8DFB181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9453237" y="5543369"/>
                  <a:ext cx="50400" cy="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8" name="Group 607">
            <a:extLst>
              <a:ext uri="{FF2B5EF4-FFF2-40B4-BE49-F238E27FC236}">
                <a16:creationId xmlns:a16="http://schemas.microsoft.com/office/drawing/2014/main" id="{073D4C90-8F89-4BC7-84DF-38AA1FE4F315}"/>
              </a:ext>
            </a:extLst>
          </p:cNvPr>
          <p:cNvGrpSpPr/>
          <p:nvPr/>
        </p:nvGrpSpPr>
        <p:grpSpPr>
          <a:xfrm>
            <a:off x="9795597" y="5339609"/>
            <a:ext cx="383040" cy="379800"/>
            <a:chOff x="9795597" y="5339609"/>
            <a:chExt cx="383040" cy="37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595" name="Ink 594">
                  <a:extLst>
                    <a:ext uri="{FF2B5EF4-FFF2-40B4-BE49-F238E27FC236}">
                      <a16:creationId xmlns:a16="http://schemas.microsoft.com/office/drawing/2014/main" id="{CC753552-B4A1-40DB-92AA-7D52C6FACC99}"/>
                    </a:ext>
                  </a:extLst>
                </p14:cNvPr>
                <p14:cNvContentPartPr/>
                <p14:nvPr/>
              </p14:nvContentPartPr>
              <p14:xfrm>
                <a:off x="9812517" y="5355089"/>
                <a:ext cx="22680" cy="206280"/>
              </p14:xfrm>
            </p:contentPart>
          </mc:Choice>
          <mc:Fallback xmlns="">
            <p:pic>
              <p:nvPicPr>
                <p:cNvPr id="595" name="Ink 594">
                  <a:extLst>
                    <a:ext uri="{FF2B5EF4-FFF2-40B4-BE49-F238E27FC236}">
                      <a16:creationId xmlns:a16="http://schemas.microsoft.com/office/drawing/2014/main" id="{CC753552-B4A1-40DB-92AA-7D52C6FACC99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9808197" y="5350769"/>
                  <a:ext cx="313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596" name="Ink 595">
                  <a:extLst>
                    <a:ext uri="{FF2B5EF4-FFF2-40B4-BE49-F238E27FC236}">
                      <a16:creationId xmlns:a16="http://schemas.microsoft.com/office/drawing/2014/main" id="{DDD9CAA7-FBC8-469A-8C7F-C0719EDDDF98}"/>
                    </a:ext>
                  </a:extLst>
                </p14:cNvPr>
                <p14:cNvContentPartPr/>
                <p14:nvPr/>
              </p14:nvContentPartPr>
              <p14:xfrm>
                <a:off x="9795597" y="5339609"/>
                <a:ext cx="180000" cy="220680"/>
              </p14:xfrm>
            </p:contentPart>
          </mc:Choice>
          <mc:Fallback xmlns="">
            <p:pic>
              <p:nvPicPr>
                <p:cNvPr id="596" name="Ink 595">
                  <a:extLst>
                    <a:ext uri="{FF2B5EF4-FFF2-40B4-BE49-F238E27FC236}">
                      <a16:creationId xmlns:a16="http://schemas.microsoft.com/office/drawing/2014/main" id="{DDD9CAA7-FBC8-469A-8C7F-C0719EDDDF98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9791277" y="5335289"/>
                  <a:ext cx="1886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597" name="Ink 596">
                  <a:extLst>
                    <a:ext uri="{FF2B5EF4-FFF2-40B4-BE49-F238E27FC236}">
                      <a16:creationId xmlns:a16="http://schemas.microsoft.com/office/drawing/2014/main" id="{296CFDB4-08B1-4275-9B1F-43B77BBCC15A}"/>
                    </a:ext>
                  </a:extLst>
                </p14:cNvPr>
                <p14:cNvContentPartPr/>
                <p14:nvPr/>
              </p14:nvContentPartPr>
              <p14:xfrm>
                <a:off x="10006917" y="5495129"/>
                <a:ext cx="8640" cy="100440"/>
              </p14:xfrm>
            </p:contentPart>
          </mc:Choice>
          <mc:Fallback xmlns="">
            <p:pic>
              <p:nvPicPr>
                <p:cNvPr id="597" name="Ink 596">
                  <a:extLst>
                    <a:ext uri="{FF2B5EF4-FFF2-40B4-BE49-F238E27FC236}">
                      <a16:creationId xmlns:a16="http://schemas.microsoft.com/office/drawing/2014/main" id="{296CFDB4-08B1-4275-9B1F-43B77BBCC15A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0002237" y="5490809"/>
                  <a:ext cx="172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598" name="Ink 597">
                  <a:extLst>
                    <a:ext uri="{FF2B5EF4-FFF2-40B4-BE49-F238E27FC236}">
                      <a16:creationId xmlns:a16="http://schemas.microsoft.com/office/drawing/2014/main" id="{E0A870BC-A064-45DB-BC1A-B0426031F51B}"/>
                    </a:ext>
                  </a:extLst>
                </p14:cNvPr>
                <p14:cNvContentPartPr/>
                <p14:nvPr/>
              </p14:nvContentPartPr>
              <p14:xfrm>
                <a:off x="10055157" y="5468489"/>
                <a:ext cx="9360" cy="118440"/>
              </p14:xfrm>
            </p:contentPart>
          </mc:Choice>
          <mc:Fallback xmlns="">
            <p:pic>
              <p:nvPicPr>
                <p:cNvPr id="598" name="Ink 597">
                  <a:extLst>
                    <a:ext uri="{FF2B5EF4-FFF2-40B4-BE49-F238E27FC236}">
                      <a16:creationId xmlns:a16="http://schemas.microsoft.com/office/drawing/2014/main" id="{E0A870BC-A064-45DB-BC1A-B0426031F51B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0050837" y="5464169"/>
                  <a:ext cx="180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599" name="Ink 598">
                  <a:extLst>
                    <a:ext uri="{FF2B5EF4-FFF2-40B4-BE49-F238E27FC236}">
                      <a16:creationId xmlns:a16="http://schemas.microsoft.com/office/drawing/2014/main" id="{855E6D51-6DEE-4318-8801-A876734A657C}"/>
                    </a:ext>
                  </a:extLst>
                </p14:cNvPr>
                <p14:cNvContentPartPr/>
                <p14:nvPr/>
              </p14:nvContentPartPr>
              <p14:xfrm>
                <a:off x="10104117" y="5478929"/>
                <a:ext cx="18360" cy="81360"/>
              </p14:xfrm>
            </p:contentPart>
          </mc:Choice>
          <mc:Fallback xmlns="">
            <p:pic>
              <p:nvPicPr>
                <p:cNvPr id="599" name="Ink 598">
                  <a:extLst>
                    <a:ext uri="{FF2B5EF4-FFF2-40B4-BE49-F238E27FC236}">
                      <a16:creationId xmlns:a16="http://schemas.microsoft.com/office/drawing/2014/main" id="{855E6D51-6DEE-4318-8801-A876734A657C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0099797" y="5474609"/>
                  <a:ext cx="2700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602" name="Ink 601">
                  <a:extLst>
                    <a:ext uri="{FF2B5EF4-FFF2-40B4-BE49-F238E27FC236}">
                      <a16:creationId xmlns:a16="http://schemas.microsoft.com/office/drawing/2014/main" id="{8EB05A8A-B2F8-42F4-A830-FC9017F7C035}"/>
                    </a:ext>
                  </a:extLst>
                </p14:cNvPr>
                <p14:cNvContentPartPr/>
                <p14:nvPr/>
              </p14:nvContentPartPr>
              <p14:xfrm>
                <a:off x="9990717" y="5614289"/>
                <a:ext cx="147600" cy="16200"/>
              </p14:xfrm>
            </p:contentPart>
          </mc:Choice>
          <mc:Fallback xmlns="">
            <p:pic>
              <p:nvPicPr>
                <p:cNvPr id="602" name="Ink 601">
                  <a:extLst>
                    <a:ext uri="{FF2B5EF4-FFF2-40B4-BE49-F238E27FC236}">
                      <a16:creationId xmlns:a16="http://schemas.microsoft.com/office/drawing/2014/main" id="{8EB05A8A-B2F8-42F4-A830-FC9017F7C035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9986397" y="5609969"/>
                  <a:ext cx="1562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603" name="Ink 602">
                  <a:extLst>
                    <a:ext uri="{FF2B5EF4-FFF2-40B4-BE49-F238E27FC236}">
                      <a16:creationId xmlns:a16="http://schemas.microsoft.com/office/drawing/2014/main" id="{7EFB398A-4793-4FAB-9D87-785CB7D07E8C}"/>
                    </a:ext>
                  </a:extLst>
                </p14:cNvPr>
                <p14:cNvContentPartPr/>
                <p14:nvPr/>
              </p14:nvContentPartPr>
              <p14:xfrm>
                <a:off x="10028877" y="5401529"/>
                <a:ext cx="149760" cy="17640"/>
              </p14:xfrm>
            </p:contentPart>
          </mc:Choice>
          <mc:Fallback xmlns="">
            <p:pic>
              <p:nvPicPr>
                <p:cNvPr id="603" name="Ink 602">
                  <a:extLst>
                    <a:ext uri="{FF2B5EF4-FFF2-40B4-BE49-F238E27FC236}">
                      <a16:creationId xmlns:a16="http://schemas.microsoft.com/office/drawing/2014/main" id="{7EFB398A-4793-4FAB-9D87-785CB7D07E8C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0024557" y="5397209"/>
                  <a:ext cx="1584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604" name="Ink 603">
                  <a:extLst>
                    <a:ext uri="{FF2B5EF4-FFF2-40B4-BE49-F238E27FC236}">
                      <a16:creationId xmlns:a16="http://schemas.microsoft.com/office/drawing/2014/main" id="{FF6B51E9-4B2E-4BE8-8FF4-69C0F50B5223}"/>
                    </a:ext>
                  </a:extLst>
                </p14:cNvPr>
                <p14:cNvContentPartPr/>
                <p14:nvPr/>
              </p14:nvContentPartPr>
              <p14:xfrm>
                <a:off x="9839157" y="5706809"/>
                <a:ext cx="244800" cy="12600"/>
              </p14:xfrm>
            </p:contentPart>
          </mc:Choice>
          <mc:Fallback xmlns="">
            <p:pic>
              <p:nvPicPr>
                <p:cNvPr id="604" name="Ink 603">
                  <a:extLst>
                    <a:ext uri="{FF2B5EF4-FFF2-40B4-BE49-F238E27FC236}">
                      <a16:creationId xmlns:a16="http://schemas.microsoft.com/office/drawing/2014/main" id="{FF6B51E9-4B2E-4BE8-8FF4-69C0F50B5223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9834837" y="5702489"/>
                  <a:ext cx="253440" cy="2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7" name="Group 606">
            <a:extLst>
              <a:ext uri="{FF2B5EF4-FFF2-40B4-BE49-F238E27FC236}">
                <a16:creationId xmlns:a16="http://schemas.microsoft.com/office/drawing/2014/main" id="{87CF2E17-F418-4470-BE82-C0BE2B53B86A}"/>
              </a:ext>
            </a:extLst>
          </p:cNvPr>
          <p:cNvGrpSpPr/>
          <p:nvPr/>
        </p:nvGrpSpPr>
        <p:grpSpPr>
          <a:xfrm>
            <a:off x="9801357" y="5832809"/>
            <a:ext cx="231480" cy="187200"/>
            <a:chOff x="9801357" y="5832809"/>
            <a:chExt cx="231480" cy="18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605" name="Ink 604">
                  <a:extLst>
                    <a:ext uri="{FF2B5EF4-FFF2-40B4-BE49-F238E27FC236}">
                      <a16:creationId xmlns:a16="http://schemas.microsoft.com/office/drawing/2014/main" id="{F480BABB-90C1-41EE-9EF4-6669284A6F42}"/>
                    </a:ext>
                  </a:extLst>
                </p14:cNvPr>
                <p14:cNvContentPartPr/>
                <p14:nvPr/>
              </p14:nvContentPartPr>
              <p14:xfrm>
                <a:off x="9877317" y="5868089"/>
                <a:ext cx="17280" cy="93960"/>
              </p14:xfrm>
            </p:contentPart>
          </mc:Choice>
          <mc:Fallback xmlns="">
            <p:pic>
              <p:nvPicPr>
                <p:cNvPr id="605" name="Ink 604">
                  <a:extLst>
                    <a:ext uri="{FF2B5EF4-FFF2-40B4-BE49-F238E27FC236}">
                      <a16:creationId xmlns:a16="http://schemas.microsoft.com/office/drawing/2014/main" id="{F480BABB-90C1-41EE-9EF4-6669284A6F42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9872997" y="5863769"/>
                  <a:ext cx="259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606" name="Ink 605">
                  <a:extLst>
                    <a:ext uri="{FF2B5EF4-FFF2-40B4-BE49-F238E27FC236}">
                      <a16:creationId xmlns:a16="http://schemas.microsoft.com/office/drawing/2014/main" id="{55B2DCD2-060E-480E-BA62-62EBD691487C}"/>
                    </a:ext>
                  </a:extLst>
                </p14:cNvPr>
                <p14:cNvContentPartPr/>
                <p14:nvPr/>
              </p14:nvContentPartPr>
              <p14:xfrm>
                <a:off x="9801357" y="5832809"/>
                <a:ext cx="231480" cy="187200"/>
              </p14:xfrm>
            </p:contentPart>
          </mc:Choice>
          <mc:Fallback xmlns="">
            <p:pic>
              <p:nvPicPr>
                <p:cNvPr id="606" name="Ink 605">
                  <a:extLst>
                    <a:ext uri="{FF2B5EF4-FFF2-40B4-BE49-F238E27FC236}">
                      <a16:creationId xmlns:a16="http://schemas.microsoft.com/office/drawing/2014/main" id="{55B2DCD2-060E-480E-BA62-62EBD691487C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9797037" y="5828489"/>
                  <a:ext cx="24012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0F58611-47CE-4E19-B567-E53823683D79}"/>
                  </a:ext>
                </a:extLst>
              </p14:cNvPr>
              <p14:cNvContentPartPr/>
              <p14:nvPr/>
            </p14:nvContentPartPr>
            <p14:xfrm>
              <a:off x="1798917" y="2647169"/>
              <a:ext cx="788760" cy="808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0F58611-47CE-4E19-B567-E53823683D79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1781277" y="2629529"/>
                <a:ext cx="824400" cy="84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8B42F0-7F9F-476D-90C8-B8A84CFFCA43}"/>
                  </a:ext>
                </a:extLst>
              </p14:cNvPr>
              <p14:cNvContentPartPr/>
              <p14:nvPr/>
            </p14:nvContentPartPr>
            <p14:xfrm>
              <a:off x="4123797" y="2664449"/>
              <a:ext cx="800280" cy="815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8B42F0-7F9F-476D-90C8-B8A84CFFCA43}"/>
                  </a:ext>
                </a:extLst>
              </p:cNvPr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4106157" y="2646449"/>
                <a:ext cx="835920" cy="85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F7C6C7-CFBD-48F9-A64A-73B4A6F4B713}"/>
                  </a:ext>
                </a:extLst>
              </p14:cNvPr>
              <p14:cNvContentPartPr/>
              <p14:nvPr/>
            </p14:nvContentPartPr>
            <p14:xfrm>
              <a:off x="2433957" y="2969009"/>
              <a:ext cx="207000" cy="273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F7C6C7-CFBD-48F9-A64A-73B4A6F4B713}"/>
                  </a:ext>
                </a:extLst>
              </p:cNvPr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2415957" y="2951369"/>
                <a:ext cx="24264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FFF9085-E31D-459B-B010-A4CA07414F19}"/>
                  </a:ext>
                </a:extLst>
              </p14:cNvPr>
              <p14:cNvContentPartPr/>
              <p14:nvPr/>
            </p14:nvContentPartPr>
            <p14:xfrm>
              <a:off x="4798797" y="3134609"/>
              <a:ext cx="163440" cy="178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FFF9085-E31D-459B-B010-A4CA07414F19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4780797" y="3116969"/>
                <a:ext cx="199080" cy="21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C23BFE3B-AD51-4256-8884-FC074991894A}"/>
              </a:ext>
            </a:extLst>
          </p:cNvPr>
          <p:cNvGrpSpPr/>
          <p:nvPr/>
        </p:nvGrpSpPr>
        <p:grpSpPr>
          <a:xfrm>
            <a:off x="2775957" y="5001209"/>
            <a:ext cx="923400" cy="537840"/>
            <a:chOff x="2775957" y="5001209"/>
            <a:chExt cx="923400" cy="53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81FC5AD-3E1D-4E51-AFE2-335440A60BE1}"/>
                    </a:ext>
                  </a:extLst>
                </p14:cNvPr>
                <p14:cNvContentPartPr/>
                <p14:nvPr/>
              </p14:nvContentPartPr>
              <p14:xfrm>
                <a:off x="2775957" y="5059889"/>
                <a:ext cx="923400" cy="479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81FC5AD-3E1D-4E51-AFE2-335440A60BE1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2757957" y="5041889"/>
                  <a:ext cx="95904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49852A2-392C-465F-B3A9-EFF1BE704F77}"/>
                    </a:ext>
                  </a:extLst>
                </p14:cNvPr>
                <p14:cNvContentPartPr/>
                <p14:nvPr/>
              </p14:nvContentPartPr>
              <p14:xfrm>
                <a:off x="3131997" y="5001209"/>
                <a:ext cx="149400" cy="101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49852A2-392C-465F-B3A9-EFF1BE704F77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3113997" y="4983209"/>
                  <a:ext cx="185040" cy="13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6069CF-E36A-4580-B0B3-D03095CFA3BE}"/>
              </a:ext>
            </a:extLst>
          </p:cNvPr>
          <p:cNvGrpSpPr/>
          <p:nvPr/>
        </p:nvGrpSpPr>
        <p:grpSpPr>
          <a:xfrm>
            <a:off x="1097637" y="4222169"/>
            <a:ext cx="872280" cy="280440"/>
            <a:chOff x="1097637" y="4222169"/>
            <a:chExt cx="872280" cy="28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2D4E063-8A94-4909-8171-0274327D94A0}"/>
                    </a:ext>
                  </a:extLst>
                </p14:cNvPr>
                <p14:cNvContentPartPr/>
                <p14:nvPr/>
              </p14:nvContentPartPr>
              <p14:xfrm>
                <a:off x="1120677" y="4298129"/>
                <a:ext cx="27000" cy="124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2D4E063-8A94-4909-8171-0274327D94A0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103037" y="4280489"/>
                  <a:ext cx="626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1E12943-4EA7-4C48-97A3-1BE9282E8799}"/>
                    </a:ext>
                  </a:extLst>
                </p14:cNvPr>
                <p14:cNvContentPartPr/>
                <p14:nvPr/>
              </p14:nvContentPartPr>
              <p14:xfrm>
                <a:off x="1097637" y="4222169"/>
                <a:ext cx="148320" cy="162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1E12943-4EA7-4C48-97A3-1BE9282E8799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079997" y="4204169"/>
                  <a:ext cx="1839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4AC76EC-2CFF-4EDE-9CCB-E5F0D71D213C}"/>
                    </a:ext>
                  </a:extLst>
                </p14:cNvPr>
                <p14:cNvContentPartPr/>
                <p14:nvPr/>
              </p14:nvContentPartPr>
              <p14:xfrm>
                <a:off x="1284117" y="4353209"/>
                <a:ext cx="9720" cy="83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4AC76EC-2CFF-4EDE-9CCB-E5F0D71D213C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266117" y="4335569"/>
                  <a:ext cx="453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5B11CF2-9ECD-4E1E-8052-00E7ECF7F715}"/>
                    </a:ext>
                  </a:extLst>
                </p14:cNvPr>
                <p14:cNvContentPartPr/>
                <p14:nvPr/>
              </p14:nvContentPartPr>
              <p14:xfrm>
                <a:off x="1284117" y="4380209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5B11CF2-9ECD-4E1E-8052-00E7ECF7F715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266117" y="436256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3E1EE35-B5DE-4498-8AB2-92A11F637EEA}"/>
                    </a:ext>
                  </a:extLst>
                </p14:cNvPr>
                <p14:cNvContentPartPr/>
                <p14:nvPr/>
              </p14:nvContentPartPr>
              <p14:xfrm>
                <a:off x="1284117" y="4340969"/>
                <a:ext cx="119160" cy="117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3E1EE35-B5DE-4498-8AB2-92A11F637EEA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266117" y="4323329"/>
                  <a:ext cx="1548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26F6300-60B9-40A4-9FC0-1C5A0C07A76A}"/>
                    </a:ext>
                  </a:extLst>
                </p14:cNvPr>
                <p14:cNvContentPartPr/>
                <p14:nvPr/>
              </p14:nvContentPartPr>
              <p14:xfrm>
                <a:off x="1546917" y="4380209"/>
                <a:ext cx="63000" cy="15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26F6300-60B9-40A4-9FC0-1C5A0C07A76A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528917" y="4362209"/>
                  <a:ext cx="9864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284DE26-373D-405A-9FA0-AC66222E76A4}"/>
                    </a:ext>
                  </a:extLst>
                </p14:cNvPr>
                <p14:cNvContentPartPr/>
                <p14:nvPr/>
              </p14:nvContentPartPr>
              <p14:xfrm>
                <a:off x="1503357" y="4335569"/>
                <a:ext cx="93600" cy="60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284DE26-373D-405A-9FA0-AC66222E76A4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485357" y="4317569"/>
                  <a:ext cx="12924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133896D-73B6-4BEE-9044-A23D60F7C2FD}"/>
                    </a:ext>
                  </a:extLst>
                </p14:cNvPr>
                <p14:cNvContentPartPr/>
                <p14:nvPr/>
              </p14:nvContentPartPr>
              <p14:xfrm>
                <a:off x="1741677" y="4306049"/>
                <a:ext cx="2520" cy="113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133896D-73B6-4BEE-9044-A23D60F7C2FD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724037" y="4288049"/>
                  <a:ext cx="3816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C3505B0-B7D5-4192-87B8-DA7530BCDD73}"/>
                    </a:ext>
                  </a:extLst>
                </p14:cNvPr>
                <p14:cNvContentPartPr/>
                <p14:nvPr/>
              </p14:nvContentPartPr>
              <p14:xfrm>
                <a:off x="1716477" y="4256369"/>
                <a:ext cx="115920" cy="165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C3505B0-B7D5-4192-87B8-DA7530BCDD73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698477" y="4238369"/>
                  <a:ext cx="1515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615E9CA-544F-45E9-BAF2-B826AF57D33E}"/>
                    </a:ext>
                  </a:extLst>
                </p14:cNvPr>
                <p14:cNvContentPartPr/>
                <p14:nvPr/>
              </p14:nvContentPartPr>
              <p14:xfrm>
                <a:off x="1888917" y="4380929"/>
                <a:ext cx="81000" cy="121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615E9CA-544F-45E9-BAF2-B826AF57D33E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871277" y="4363289"/>
                  <a:ext cx="116640" cy="15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691F8F-721B-43E2-B8BA-DFCD64DFEE15}"/>
              </a:ext>
            </a:extLst>
          </p:cNvPr>
          <p:cNvGrpSpPr/>
          <p:nvPr/>
        </p:nvGrpSpPr>
        <p:grpSpPr>
          <a:xfrm>
            <a:off x="1845357" y="3514049"/>
            <a:ext cx="717480" cy="114120"/>
            <a:chOff x="1845357" y="3514049"/>
            <a:chExt cx="717480" cy="11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9F1116A-91C4-44FB-AFAF-9FF509CF8E02}"/>
                    </a:ext>
                  </a:extLst>
                </p14:cNvPr>
                <p14:cNvContentPartPr/>
                <p14:nvPr/>
              </p14:nvContentPartPr>
              <p14:xfrm>
                <a:off x="1901157" y="3514049"/>
                <a:ext cx="661680" cy="114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9F1116A-91C4-44FB-AFAF-9FF509CF8E02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883157" y="3496409"/>
                  <a:ext cx="6973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9311746-CB99-469C-B3AA-C2665A343F92}"/>
                    </a:ext>
                  </a:extLst>
                </p14:cNvPr>
                <p14:cNvContentPartPr/>
                <p14:nvPr/>
              </p14:nvContentPartPr>
              <p14:xfrm>
                <a:off x="1845357" y="3542129"/>
                <a:ext cx="212400" cy="56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9311746-CB99-469C-B3AA-C2665A343F92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827357" y="3524129"/>
                  <a:ext cx="248040" cy="9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AFC400-5FF2-426D-A24D-80D8319F1DE2}"/>
              </a:ext>
            </a:extLst>
          </p:cNvPr>
          <p:cNvGrpSpPr/>
          <p:nvPr/>
        </p:nvGrpSpPr>
        <p:grpSpPr>
          <a:xfrm>
            <a:off x="1878837" y="5002649"/>
            <a:ext cx="729000" cy="152640"/>
            <a:chOff x="1878837" y="5002649"/>
            <a:chExt cx="72900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C2A84FB-D617-42E7-A83B-093AC3198A8E}"/>
                    </a:ext>
                  </a:extLst>
                </p14:cNvPr>
                <p14:cNvContentPartPr/>
                <p14:nvPr/>
              </p14:nvContentPartPr>
              <p14:xfrm>
                <a:off x="2000157" y="5041169"/>
                <a:ext cx="607680" cy="90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C2A84FB-D617-42E7-A83B-093AC3198A8E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982517" y="5023529"/>
                  <a:ext cx="64332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4B42799-5B34-44B7-9ECF-71EA7622537C}"/>
                    </a:ext>
                  </a:extLst>
                </p14:cNvPr>
                <p14:cNvContentPartPr/>
                <p14:nvPr/>
              </p14:nvContentPartPr>
              <p14:xfrm>
                <a:off x="1878837" y="5002649"/>
                <a:ext cx="229320" cy="152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4B42799-5B34-44B7-9ECF-71EA7622537C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860837" y="4984649"/>
                  <a:ext cx="264960" cy="18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31C57F-AF49-4546-A164-076903BDCE08}"/>
              </a:ext>
            </a:extLst>
          </p:cNvPr>
          <p:cNvGrpSpPr/>
          <p:nvPr/>
        </p:nvGrpSpPr>
        <p:grpSpPr>
          <a:xfrm>
            <a:off x="4388757" y="4934249"/>
            <a:ext cx="449280" cy="143640"/>
            <a:chOff x="4388757" y="4934249"/>
            <a:chExt cx="449280" cy="14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8E66C2A-5F91-4046-BD57-2DAC5444EC96}"/>
                    </a:ext>
                  </a:extLst>
                </p14:cNvPr>
                <p14:cNvContentPartPr/>
                <p14:nvPr/>
              </p14:nvContentPartPr>
              <p14:xfrm>
                <a:off x="4485957" y="4985729"/>
                <a:ext cx="352080" cy="51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8E66C2A-5F91-4046-BD57-2DAC5444EC96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4467957" y="4968089"/>
                  <a:ext cx="3877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C031CB3-0DE7-46B5-9EDE-523534864DDA}"/>
                    </a:ext>
                  </a:extLst>
                </p14:cNvPr>
                <p14:cNvContentPartPr/>
                <p14:nvPr/>
              </p14:nvContentPartPr>
              <p14:xfrm>
                <a:off x="4388757" y="4934249"/>
                <a:ext cx="147600" cy="143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C031CB3-0DE7-46B5-9EDE-523534864DDA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370757" y="4916609"/>
                  <a:ext cx="183240" cy="17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61BB153-F0C6-49F6-9242-EB2A603389AC}"/>
              </a:ext>
            </a:extLst>
          </p:cNvPr>
          <p:cNvGrpSpPr/>
          <p:nvPr/>
        </p:nvGrpSpPr>
        <p:grpSpPr>
          <a:xfrm>
            <a:off x="4649037" y="3707729"/>
            <a:ext cx="297720" cy="107640"/>
            <a:chOff x="4649037" y="3707729"/>
            <a:chExt cx="297720" cy="10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69C3799-210E-44E2-9D29-20798D9BCE04}"/>
                    </a:ext>
                  </a:extLst>
                </p14:cNvPr>
                <p14:cNvContentPartPr/>
                <p14:nvPr/>
              </p14:nvContentPartPr>
              <p14:xfrm>
                <a:off x="4697997" y="3755609"/>
                <a:ext cx="248760" cy="9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69C3799-210E-44E2-9D29-20798D9BCE04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4680357" y="3737969"/>
                  <a:ext cx="2844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2422974-CA11-4B31-8084-AA455EA73FFB}"/>
                    </a:ext>
                  </a:extLst>
                </p14:cNvPr>
                <p14:cNvContentPartPr/>
                <p14:nvPr/>
              </p14:nvContentPartPr>
              <p14:xfrm>
                <a:off x="4649037" y="3707729"/>
                <a:ext cx="172440" cy="107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2422974-CA11-4B31-8084-AA455EA73FFB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631397" y="3689729"/>
                  <a:ext cx="208080" cy="14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758B86F-D565-4E35-9021-B1C50FFC089B}"/>
              </a:ext>
            </a:extLst>
          </p:cNvPr>
          <p:cNvGrpSpPr/>
          <p:nvPr/>
        </p:nvGrpSpPr>
        <p:grpSpPr>
          <a:xfrm>
            <a:off x="3116157" y="2302289"/>
            <a:ext cx="589320" cy="205200"/>
            <a:chOff x="3116157" y="2302289"/>
            <a:chExt cx="589320" cy="20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1085888-C148-4382-BC90-00176BC48D99}"/>
                    </a:ext>
                  </a:extLst>
                </p14:cNvPr>
                <p14:cNvContentPartPr/>
                <p14:nvPr/>
              </p14:nvContentPartPr>
              <p14:xfrm>
                <a:off x="3116157" y="2432969"/>
                <a:ext cx="137520" cy="23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1085888-C148-4382-BC90-00176BC48D99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3098157" y="2415329"/>
                  <a:ext cx="17316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E4EBB92-2B83-4B25-8867-F55F23A48509}"/>
                    </a:ext>
                  </a:extLst>
                </p14:cNvPr>
                <p14:cNvContentPartPr/>
                <p14:nvPr/>
              </p14:nvContentPartPr>
              <p14:xfrm>
                <a:off x="3353757" y="2302289"/>
                <a:ext cx="127440" cy="197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E4EBB92-2B83-4B25-8867-F55F23A48509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3335757" y="2284649"/>
                  <a:ext cx="16308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C67EE16-77FE-41A0-8D02-BC0CC76BCFFE}"/>
                    </a:ext>
                  </a:extLst>
                </p14:cNvPr>
                <p14:cNvContentPartPr/>
                <p14:nvPr/>
              </p14:nvContentPartPr>
              <p14:xfrm>
                <a:off x="3519717" y="2414969"/>
                <a:ext cx="32040" cy="73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C67EE16-77FE-41A0-8D02-BC0CC76BCFFE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3502077" y="2396969"/>
                  <a:ext cx="6768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5A81E8B-86E4-4AAA-A7BA-4D8CE3CCED31}"/>
                    </a:ext>
                  </a:extLst>
                </p14:cNvPr>
                <p14:cNvContentPartPr/>
                <p14:nvPr/>
              </p14:nvContentPartPr>
              <p14:xfrm>
                <a:off x="3519717" y="2461769"/>
                <a:ext cx="3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5A81E8B-86E4-4AAA-A7BA-4D8CE3CCED31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3502077" y="244376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12E0E9B-975A-42DE-8EDB-DDF1151E7EE0}"/>
                    </a:ext>
                  </a:extLst>
                </p14:cNvPr>
                <p14:cNvContentPartPr/>
                <p14:nvPr/>
              </p14:nvContentPartPr>
              <p14:xfrm>
                <a:off x="3519717" y="2423609"/>
                <a:ext cx="185760" cy="83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12E0E9B-975A-42DE-8EDB-DDF1151E7EE0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3502077" y="2405609"/>
                  <a:ext cx="221400" cy="11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1E24AC2-ED27-4933-AF66-EFB94CCB9DC2}"/>
              </a:ext>
            </a:extLst>
          </p:cNvPr>
          <p:cNvGrpSpPr/>
          <p:nvPr/>
        </p:nvGrpSpPr>
        <p:grpSpPr>
          <a:xfrm>
            <a:off x="3155397" y="1374569"/>
            <a:ext cx="946440" cy="289080"/>
            <a:chOff x="3155397" y="1374569"/>
            <a:chExt cx="946440" cy="28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04DE402-5916-4875-A131-EFDFD394D404}"/>
                    </a:ext>
                  </a:extLst>
                </p14:cNvPr>
                <p14:cNvContentPartPr/>
                <p14:nvPr/>
              </p14:nvContentPartPr>
              <p14:xfrm>
                <a:off x="3155397" y="1411649"/>
                <a:ext cx="167760" cy="249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04DE402-5916-4875-A131-EFDFD394D404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3137397" y="1393649"/>
                  <a:ext cx="20340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3634C0C-AC77-43AF-8331-5A8FA3720137}"/>
                    </a:ext>
                  </a:extLst>
                </p14:cNvPr>
                <p14:cNvContentPartPr/>
                <p14:nvPr/>
              </p14:nvContentPartPr>
              <p14:xfrm>
                <a:off x="3405237" y="1544489"/>
                <a:ext cx="43200" cy="119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3634C0C-AC77-43AF-8331-5A8FA3720137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3387597" y="1526489"/>
                  <a:ext cx="788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215E811-C14A-4F4F-A54A-127A52B4B928}"/>
                    </a:ext>
                  </a:extLst>
                </p14:cNvPr>
                <p14:cNvContentPartPr/>
                <p14:nvPr/>
              </p14:nvContentPartPr>
              <p14:xfrm>
                <a:off x="3510357" y="1539449"/>
                <a:ext cx="103320" cy="957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215E811-C14A-4F4F-A54A-127A52B4B928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3492357" y="1521809"/>
                  <a:ext cx="1389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704E139-F988-40CE-9D26-FFB646014D2A}"/>
                    </a:ext>
                  </a:extLst>
                </p14:cNvPr>
                <p14:cNvContentPartPr/>
                <p14:nvPr/>
              </p14:nvContentPartPr>
              <p14:xfrm>
                <a:off x="3662637" y="1531889"/>
                <a:ext cx="103320" cy="16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704E139-F988-40CE-9D26-FFB646014D2A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3644997" y="1514249"/>
                  <a:ext cx="1389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6829EB1-6DA2-4F42-81FB-78C4A5921D82}"/>
                    </a:ext>
                  </a:extLst>
                </p14:cNvPr>
                <p14:cNvContentPartPr/>
                <p14:nvPr/>
              </p14:nvContentPartPr>
              <p14:xfrm>
                <a:off x="3674517" y="1468889"/>
                <a:ext cx="41760" cy="6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6829EB1-6DA2-4F42-81FB-78C4A5921D82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3656517" y="1451249"/>
                  <a:ext cx="774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77FC6F9-CD01-4FE8-867B-918FE635041A}"/>
                    </a:ext>
                  </a:extLst>
                </p14:cNvPr>
                <p14:cNvContentPartPr/>
                <p14:nvPr/>
              </p14:nvContentPartPr>
              <p14:xfrm>
                <a:off x="3844077" y="1374569"/>
                <a:ext cx="257760" cy="1980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77FC6F9-CD01-4FE8-867B-918FE635041A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3826077" y="1356569"/>
                  <a:ext cx="293400" cy="23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D2EF451-B134-4616-B7BE-4F14502E5C4E}"/>
              </a:ext>
            </a:extLst>
          </p:cNvPr>
          <p:cNvGrpSpPr/>
          <p:nvPr/>
        </p:nvGrpSpPr>
        <p:grpSpPr>
          <a:xfrm>
            <a:off x="2324877" y="4260329"/>
            <a:ext cx="671400" cy="216000"/>
            <a:chOff x="2324877" y="4260329"/>
            <a:chExt cx="671400" cy="21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F01B37B-BD7F-4715-BCAE-D1DAED468064}"/>
                    </a:ext>
                  </a:extLst>
                </p14:cNvPr>
                <p14:cNvContentPartPr/>
                <p14:nvPr/>
              </p14:nvContentPartPr>
              <p14:xfrm>
                <a:off x="2324877" y="4295609"/>
                <a:ext cx="109800" cy="1807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F01B37B-BD7F-4715-BCAE-D1DAED468064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2307237" y="4277609"/>
                  <a:ext cx="14544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D313354-9C10-432D-AA5C-5D1FCD1A2EC3}"/>
                    </a:ext>
                  </a:extLst>
                </p14:cNvPr>
                <p14:cNvContentPartPr/>
                <p14:nvPr/>
              </p14:nvContentPartPr>
              <p14:xfrm>
                <a:off x="2497317" y="4387049"/>
                <a:ext cx="27720" cy="72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D313354-9C10-432D-AA5C-5D1FCD1A2EC3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2479317" y="4369049"/>
                  <a:ext cx="633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DB2D905-5F1E-4E06-B5AB-091E51EBD01D}"/>
                    </a:ext>
                  </a:extLst>
                </p14:cNvPr>
                <p14:cNvContentPartPr/>
                <p14:nvPr/>
              </p14:nvContentPartPr>
              <p14:xfrm>
                <a:off x="2555637" y="4355009"/>
                <a:ext cx="78120" cy="1008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DB2D905-5F1E-4E06-B5AB-091E51EBD01D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2537637" y="4337369"/>
                  <a:ext cx="1137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D5C75AB-5899-492A-A0DB-A6CC7FA0859D}"/>
                    </a:ext>
                  </a:extLst>
                </p14:cNvPr>
                <p14:cNvContentPartPr/>
                <p14:nvPr/>
              </p14:nvContentPartPr>
              <p14:xfrm>
                <a:off x="2743197" y="4344929"/>
                <a:ext cx="38520" cy="79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D5C75AB-5899-492A-A0DB-A6CC7FA0859D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2725197" y="4327289"/>
                  <a:ext cx="741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DB7451D-ACF9-4836-ADF5-1D73231D6E80}"/>
                    </a:ext>
                  </a:extLst>
                </p14:cNvPr>
                <p14:cNvContentPartPr/>
                <p14:nvPr/>
              </p14:nvContentPartPr>
              <p14:xfrm>
                <a:off x="2736717" y="4316489"/>
                <a:ext cx="57600" cy="29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DB7451D-ACF9-4836-ADF5-1D73231D6E80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2719077" y="4298489"/>
                  <a:ext cx="932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D33B472-F959-41F0-840F-ED699718540E}"/>
                    </a:ext>
                  </a:extLst>
                </p14:cNvPr>
                <p14:cNvContentPartPr/>
                <p14:nvPr/>
              </p14:nvContentPartPr>
              <p14:xfrm>
                <a:off x="2879637" y="4260329"/>
                <a:ext cx="116640" cy="188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D33B472-F959-41F0-840F-ED699718540E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2861997" y="4242329"/>
                  <a:ext cx="152280" cy="22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FA25411A-FA18-44B4-AA74-A9A2686701BC}"/>
              </a:ext>
            </a:extLst>
          </p:cNvPr>
          <p:cNvGrpSpPr/>
          <p:nvPr/>
        </p:nvGrpSpPr>
        <p:grpSpPr>
          <a:xfrm>
            <a:off x="4022997" y="4260689"/>
            <a:ext cx="1098720" cy="328680"/>
            <a:chOff x="4022997" y="4260689"/>
            <a:chExt cx="1098720" cy="32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2A138DB-D722-4548-9984-876EF2E592CC}"/>
                    </a:ext>
                  </a:extLst>
                </p14:cNvPr>
                <p14:cNvContentPartPr/>
                <p14:nvPr/>
              </p14:nvContentPartPr>
              <p14:xfrm>
                <a:off x="4693677" y="4260689"/>
                <a:ext cx="169200" cy="174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2A138DB-D722-4548-9984-876EF2E592CC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4676037" y="4243049"/>
                  <a:ext cx="20484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1F6CA1C-7086-4A64-9DFC-A78709A779CE}"/>
                    </a:ext>
                  </a:extLst>
                </p14:cNvPr>
                <p14:cNvContentPartPr/>
                <p14:nvPr/>
              </p14:nvContentPartPr>
              <p14:xfrm>
                <a:off x="4535637" y="4298489"/>
                <a:ext cx="3240" cy="100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1F6CA1C-7086-4A64-9DFC-A78709A779CE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4517637" y="4280849"/>
                  <a:ext cx="388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B045B6E-0A15-40F9-ADB6-B6F050DDDF19}"/>
                    </a:ext>
                  </a:extLst>
                </p14:cNvPr>
                <p14:cNvContentPartPr/>
                <p14:nvPr/>
              </p14:nvContentPartPr>
              <p14:xfrm>
                <a:off x="4490277" y="4342049"/>
                <a:ext cx="110520" cy="7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B045B6E-0A15-40F9-ADB6-B6F050DDDF19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4472637" y="4324409"/>
                  <a:ext cx="1461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0840BBB-D56D-4C71-8BC8-281A05B2C139}"/>
                    </a:ext>
                  </a:extLst>
                </p14:cNvPr>
                <p14:cNvContentPartPr/>
                <p14:nvPr/>
              </p14:nvContentPartPr>
              <p14:xfrm>
                <a:off x="4899237" y="4393529"/>
                <a:ext cx="109440" cy="89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0840BBB-D56D-4C71-8BC8-281A05B2C139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4881597" y="4375889"/>
                  <a:ext cx="14508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C1D6449-27C8-4144-8E78-D809590C0824}"/>
                    </a:ext>
                  </a:extLst>
                </p14:cNvPr>
                <p14:cNvContentPartPr/>
                <p14:nvPr/>
              </p14:nvContentPartPr>
              <p14:xfrm>
                <a:off x="5033877" y="4379489"/>
                <a:ext cx="87840" cy="96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C1D6449-27C8-4144-8E78-D809590C0824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5016237" y="4361489"/>
                  <a:ext cx="1234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282F27C-4BB4-4DE3-9E1E-7848174347A8}"/>
                    </a:ext>
                  </a:extLst>
                </p14:cNvPr>
                <p14:cNvContentPartPr/>
                <p14:nvPr/>
              </p14:nvContentPartPr>
              <p14:xfrm>
                <a:off x="4022997" y="4417649"/>
                <a:ext cx="6840" cy="1360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282F27C-4BB4-4DE3-9E1E-7848174347A8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4005357" y="4399649"/>
                  <a:ext cx="424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593898E7-5776-458C-B35B-B09737B92652}"/>
                    </a:ext>
                  </a:extLst>
                </p14:cNvPr>
                <p14:cNvContentPartPr/>
                <p14:nvPr/>
              </p14:nvContentPartPr>
              <p14:xfrm>
                <a:off x="4023357" y="4328009"/>
                <a:ext cx="126000" cy="15300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593898E7-5776-458C-B35B-B09737B92652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4005357" y="4310009"/>
                  <a:ext cx="1616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C8EA5F0C-B96F-43A3-ABEF-367EC7030072}"/>
                    </a:ext>
                  </a:extLst>
                </p14:cNvPr>
                <p14:cNvContentPartPr/>
                <p14:nvPr/>
              </p14:nvContentPartPr>
              <p14:xfrm>
                <a:off x="4174557" y="4463369"/>
                <a:ext cx="90000" cy="8208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C8EA5F0C-B96F-43A3-ABEF-367EC7030072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4156917" y="4445729"/>
                  <a:ext cx="1256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E40BC4F9-BDF8-462E-B9CA-0B67B38E4BF5}"/>
                    </a:ext>
                  </a:extLst>
                </p14:cNvPr>
                <p14:cNvContentPartPr/>
                <p14:nvPr/>
              </p14:nvContentPartPr>
              <p14:xfrm>
                <a:off x="4321797" y="4472009"/>
                <a:ext cx="35280" cy="5796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E40BC4F9-BDF8-462E-B9CA-0B67B38E4BF5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4304157" y="4454009"/>
                  <a:ext cx="7092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473" name="Ink 472">
                  <a:extLst>
                    <a:ext uri="{FF2B5EF4-FFF2-40B4-BE49-F238E27FC236}">
                      <a16:creationId xmlns:a16="http://schemas.microsoft.com/office/drawing/2014/main" id="{3925994B-CCD8-45CD-815B-C0D0D0EBA55D}"/>
                    </a:ext>
                  </a:extLst>
                </p14:cNvPr>
                <p14:cNvContentPartPr/>
                <p14:nvPr/>
              </p14:nvContentPartPr>
              <p14:xfrm>
                <a:off x="4487037" y="4505129"/>
                <a:ext cx="46080" cy="360"/>
              </p14:xfrm>
            </p:contentPart>
          </mc:Choice>
          <mc:Fallback xmlns="">
            <p:pic>
              <p:nvPicPr>
                <p:cNvPr id="473" name="Ink 472">
                  <a:extLst>
                    <a:ext uri="{FF2B5EF4-FFF2-40B4-BE49-F238E27FC236}">
                      <a16:creationId xmlns:a16="http://schemas.microsoft.com/office/drawing/2014/main" id="{3925994B-CCD8-45CD-815B-C0D0D0EBA55D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4469397" y="4487489"/>
                  <a:ext cx="81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286E304D-A845-4D74-86AA-014FC8830CF7}"/>
                    </a:ext>
                  </a:extLst>
                </p14:cNvPr>
                <p14:cNvContentPartPr/>
                <p14:nvPr/>
              </p14:nvContentPartPr>
              <p14:xfrm>
                <a:off x="4473357" y="4431689"/>
                <a:ext cx="51120" cy="16560"/>
              </p14:xfrm>
            </p:contentPart>
          </mc:Choice>
          <mc:Fallback xmlns=""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286E304D-A845-4D74-86AA-014FC8830CF7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4455717" y="4414049"/>
                  <a:ext cx="867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4ADE120A-C83D-46AD-8741-DC6A55BA5DAD}"/>
                    </a:ext>
                  </a:extLst>
                </p14:cNvPr>
                <p14:cNvContentPartPr/>
                <p14:nvPr/>
              </p14:nvContentPartPr>
              <p14:xfrm>
                <a:off x="4553997" y="4469849"/>
                <a:ext cx="70200" cy="11952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4ADE120A-C83D-46AD-8741-DC6A55BA5DAD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4535997" y="4452209"/>
                  <a:ext cx="10584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A80891CA-413C-4EDC-9F44-2F90BC4186A4}"/>
                    </a:ext>
                  </a:extLst>
                </p14:cNvPr>
                <p14:cNvContentPartPr/>
                <p14:nvPr/>
              </p14:nvContentPartPr>
              <p14:xfrm>
                <a:off x="4588917" y="4455809"/>
                <a:ext cx="101160" cy="4032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A80891CA-413C-4EDC-9F44-2F90BC4186A4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4570917" y="4437809"/>
                  <a:ext cx="136800" cy="75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507" name="Ink 506">
                <a:extLst>
                  <a:ext uri="{FF2B5EF4-FFF2-40B4-BE49-F238E27FC236}">
                    <a16:creationId xmlns:a16="http://schemas.microsoft.com/office/drawing/2014/main" id="{B49866D8-2129-49A6-B8C5-490DF99CD78F}"/>
                  </a:ext>
                </a:extLst>
              </p14:cNvPr>
              <p14:cNvContentPartPr/>
              <p14:nvPr/>
            </p14:nvContentPartPr>
            <p14:xfrm>
              <a:off x="8164077" y="4025609"/>
              <a:ext cx="140040" cy="31680"/>
            </p14:xfrm>
          </p:contentPart>
        </mc:Choice>
        <mc:Fallback xmlns="">
          <p:pic>
            <p:nvPicPr>
              <p:cNvPr id="507" name="Ink 506">
                <a:extLst>
                  <a:ext uri="{FF2B5EF4-FFF2-40B4-BE49-F238E27FC236}">
                    <a16:creationId xmlns:a16="http://schemas.microsoft.com/office/drawing/2014/main" id="{B49866D8-2129-49A6-B8C5-490DF99CD78F}"/>
                  </a:ext>
                </a:extLst>
              </p:cNvPr>
              <p:cNvPicPr/>
              <p:nvPr/>
            </p:nvPicPr>
            <p:blipFill>
              <a:blip r:embed="rId446"/>
              <a:stretch>
                <a:fillRect/>
              </a:stretch>
            </p:blipFill>
            <p:spPr>
              <a:xfrm>
                <a:off x="8146077" y="4007969"/>
                <a:ext cx="175680" cy="6732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E457930C-BE48-47B1-BB02-7E2654EDDB0F}"/>
              </a:ext>
            </a:extLst>
          </p:cNvPr>
          <p:cNvGrpSpPr/>
          <p:nvPr/>
        </p:nvGrpSpPr>
        <p:grpSpPr>
          <a:xfrm>
            <a:off x="8947077" y="3909329"/>
            <a:ext cx="208440" cy="194760"/>
            <a:chOff x="8947077" y="3909329"/>
            <a:chExt cx="208440" cy="19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511" name="Ink 510">
                  <a:extLst>
                    <a:ext uri="{FF2B5EF4-FFF2-40B4-BE49-F238E27FC236}">
                      <a16:creationId xmlns:a16="http://schemas.microsoft.com/office/drawing/2014/main" id="{3F8D40A7-FD4B-4AB5-AB46-9FE97268A123}"/>
                    </a:ext>
                  </a:extLst>
                </p14:cNvPr>
                <p14:cNvContentPartPr/>
                <p14:nvPr/>
              </p14:nvContentPartPr>
              <p14:xfrm>
                <a:off x="9048597" y="3909329"/>
                <a:ext cx="41760" cy="194760"/>
              </p14:xfrm>
            </p:contentPart>
          </mc:Choice>
          <mc:Fallback xmlns="">
            <p:pic>
              <p:nvPicPr>
                <p:cNvPr id="511" name="Ink 510">
                  <a:extLst>
                    <a:ext uri="{FF2B5EF4-FFF2-40B4-BE49-F238E27FC236}">
                      <a16:creationId xmlns:a16="http://schemas.microsoft.com/office/drawing/2014/main" id="{3F8D40A7-FD4B-4AB5-AB46-9FE97268A123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9030957" y="3891329"/>
                  <a:ext cx="774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54E43D7-4D22-45E1-981A-11ABBBBADA43}"/>
                    </a:ext>
                  </a:extLst>
                </p14:cNvPr>
                <p14:cNvContentPartPr/>
                <p14:nvPr/>
              </p14:nvContentPartPr>
              <p14:xfrm>
                <a:off x="8947077" y="3988889"/>
                <a:ext cx="208440" cy="370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54E43D7-4D22-45E1-981A-11ABBBBADA43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8929077" y="3970889"/>
                  <a:ext cx="244080" cy="7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D39CF120-360B-4A49-9D33-3AFC36C7DCD2}"/>
                  </a:ext>
                </a:extLst>
              </p14:cNvPr>
              <p14:cNvContentPartPr/>
              <p14:nvPr/>
            </p14:nvContentPartPr>
            <p14:xfrm>
              <a:off x="7604637" y="4353209"/>
              <a:ext cx="167040" cy="262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D39CF120-360B-4A49-9D33-3AFC36C7DCD2}"/>
                  </a:ext>
                </a:extLst>
              </p:cNvPr>
              <p:cNvPicPr/>
              <p:nvPr/>
            </p:nvPicPr>
            <p:blipFill>
              <a:blip r:embed="rId452"/>
              <a:stretch>
                <a:fillRect/>
              </a:stretch>
            </p:blipFill>
            <p:spPr>
              <a:xfrm>
                <a:off x="7586997" y="4335569"/>
                <a:ext cx="202680" cy="6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14903449-0F7C-4B13-9E96-E376B51FD3C0}"/>
              </a:ext>
            </a:extLst>
          </p:cNvPr>
          <p:cNvGrpSpPr/>
          <p:nvPr/>
        </p:nvGrpSpPr>
        <p:grpSpPr>
          <a:xfrm>
            <a:off x="9082797" y="4353569"/>
            <a:ext cx="178920" cy="143280"/>
            <a:chOff x="9082797" y="4353569"/>
            <a:chExt cx="178920" cy="14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E0E246C-B9C9-4B35-A8A4-916B9A70B4C0}"/>
                    </a:ext>
                  </a:extLst>
                </p14:cNvPr>
                <p14:cNvContentPartPr/>
                <p14:nvPr/>
              </p14:nvContentPartPr>
              <p14:xfrm>
                <a:off x="9172797" y="4353569"/>
                <a:ext cx="24840" cy="1432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E0E246C-B9C9-4B35-A8A4-916B9A70B4C0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9154797" y="4335929"/>
                  <a:ext cx="604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DE0C635-247F-4730-AC3F-10B2DA6FF5C4}"/>
                    </a:ext>
                  </a:extLst>
                </p14:cNvPr>
                <p14:cNvContentPartPr/>
                <p14:nvPr/>
              </p14:nvContentPartPr>
              <p14:xfrm>
                <a:off x="9082797" y="4415849"/>
                <a:ext cx="178920" cy="439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DE0C635-247F-4730-AC3F-10B2DA6FF5C4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9064797" y="4397849"/>
                  <a:ext cx="214560" cy="7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6AFB2D4-5DBD-463D-A8C0-15693A5D360A}"/>
              </a:ext>
            </a:extLst>
          </p:cNvPr>
          <p:cNvGrpSpPr/>
          <p:nvPr/>
        </p:nvGrpSpPr>
        <p:grpSpPr>
          <a:xfrm>
            <a:off x="7556397" y="4721849"/>
            <a:ext cx="235080" cy="157680"/>
            <a:chOff x="7556397" y="4721849"/>
            <a:chExt cx="235080" cy="15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0E9A191-9F3B-4E40-AF80-0FDF02F33647}"/>
                    </a:ext>
                  </a:extLst>
                </p14:cNvPr>
                <p14:cNvContentPartPr/>
                <p14:nvPr/>
              </p14:nvContentPartPr>
              <p14:xfrm>
                <a:off x="7595997" y="4721849"/>
                <a:ext cx="54360" cy="1576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0E9A191-9F3B-4E40-AF80-0FDF02F33647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7578357" y="4703849"/>
                  <a:ext cx="900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DE185D2-8D77-44CB-842E-0D19A973EA88}"/>
                    </a:ext>
                  </a:extLst>
                </p14:cNvPr>
                <p14:cNvContentPartPr/>
                <p14:nvPr/>
              </p14:nvContentPartPr>
              <p14:xfrm>
                <a:off x="7556397" y="4784489"/>
                <a:ext cx="235080" cy="432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DE185D2-8D77-44CB-842E-0D19A973EA88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7538397" y="4766849"/>
                  <a:ext cx="270720" cy="7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73548FE-97C4-43DC-BCF9-95427E81FC51}"/>
              </a:ext>
            </a:extLst>
          </p:cNvPr>
          <p:cNvGrpSpPr/>
          <p:nvPr/>
        </p:nvGrpSpPr>
        <p:grpSpPr>
          <a:xfrm>
            <a:off x="8421837" y="4745609"/>
            <a:ext cx="176760" cy="162360"/>
            <a:chOff x="8421837" y="4745609"/>
            <a:chExt cx="176760" cy="16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0B6CFC6-3009-4E1B-B384-701D956454E2}"/>
                    </a:ext>
                  </a:extLst>
                </p14:cNvPr>
                <p14:cNvContentPartPr/>
                <p14:nvPr/>
              </p14:nvContentPartPr>
              <p14:xfrm>
                <a:off x="8486277" y="4745609"/>
                <a:ext cx="43560" cy="162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0B6CFC6-3009-4E1B-B384-701D956454E2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8468637" y="4727609"/>
                  <a:ext cx="792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BED8F37-B0A2-4CAC-A36F-9EEF4F5ED23E}"/>
                    </a:ext>
                  </a:extLst>
                </p14:cNvPr>
                <p14:cNvContentPartPr/>
                <p14:nvPr/>
              </p14:nvContentPartPr>
              <p14:xfrm>
                <a:off x="8421837" y="4765769"/>
                <a:ext cx="176760" cy="53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BED8F37-B0A2-4CAC-A36F-9EEF4F5ED23E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8404197" y="4747769"/>
                  <a:ext cx="212400" cy="89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21BB6903-C52B-4124-A025-8E95E7394CFE}"/>
                  </a:ext>
                </a:extLst>
              </p14:cNvPr>
              <p14:cNvContentPartPr/>
              <p14:nvPr/>
            </p14:nvContentPartPr>
            <p14:xfrm>
              <a:off x="5870877" y="5949089"/>
              <a:ext cx="877680" cy="507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21BB6903-C52B-4124-A025-8E95E7394CFE}"/>
                  </a:ext>
                </a:extLst>
              </p:cNvPr>
              <p:cNvPicPr/>
              <p:nvPr/>
            </p:nvPicPr>
            <p:blipFill>
              <a:blip r:embed="rId466"/>
              <a:stretch>
                <a:fillRect/>
              </a:stretch>
            </p:blipFill>
            <p:spPr>
              <a:xfrm>
                <a:off x="5853237" y="5931089"/>
                <a:ext cx="91332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CAFB601-0BEF-4BA4-A1B9-FF6463B6D4E8}"/>
                  </a:ext>
                </a:extLst>
              </p14:cNvPr>
              <p14:cNvContentPartPr/>
              <p14:nvPr/>
            </p14:nvContentPartPr>
            <p14:xfrm>
              <a:off x="7666917" y="5976089"/>
              <a:ext cx="591840" cy="475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CAFB601-0BEF-4BA4-A1B9-FF6463B6D4E8}"/>
                  </a:ext>
                </a:extLst>
              </p:cNvPr>
              <p:cNvPicPr/>
              <p:nvPr/>
            </p:nvPicPr>
            <p:blipFill>
              <a:blip r:embed="rId468"/>
              <a:stretch>
                <a:fillRect/>
              </a:stretch>
            </p:blipFill>
            <p:spPr>
              <a:xfrm>
                <a:off x="7649277" y="5958089"/>
                <a:ext cx="62748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44ED1789-5087-4AC7-94ED-47C4528FE3E5}"/>
                  </a:ext>
                </a:extLst>
              </p14:cNvPr>
              <p14:cNvContentPartPr/>
              <p14:nvPr/>
            </p14:nvContentPartPr>
            <p14:xfrm>
              <a:off x="9194037" y="6095969"/>
              <a:ext cx="960120" cy="576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44ED1789-5087-4AC7-94ED-47C4528FE3E5}"/>
                  </a:ext>
                </a:extLst>
              </p:cNvPr>
              <p:cNvPicPr/>
              <p:nvPr/>
            </p:nvPicPr>
            <p:blipFill>
              <a:blip r:embed="rId470"/>
              <a:stretch>
                <a:fillRect/>
              </a:stretch>
            </p:blipFill>
            <p:spPr>
              <a:xfrm>
                <a:off x="9176037" y="6077969"/>
                <a:ext cx="99576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E77D9F51-DCA0-42BC-B49A-B43CA908AD27}"/>
                  </a:ext>
                </a:extLst>
              </p14:cNvPr>
              <p14:cNvContentPartPr/>
              <p14:nvPr/>
            </p14:nvContentPartPr>
            <p14:xfrm>
              <a:off x="5943237" y="2663009"/>
              <a:ext cx="176040" cy="16344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E77D9F51-DCA0-42BC-B49A-B43CA908AD27}"/>
                  </a:ext>
                </a:extLst>
              </p:cNvPr>
              <p:cNvPicPr/>
              <p:nvPr/>
            </p:nvPicPr>
            <p:blipFill>
              <a:blip r:embed="rId472"/>
              <a:stretch>
                <a:fillRect/>
              </a:stretch>
            </p:blipFill>
            <p:spPr>
              <a:xfrm>
                <a:off x="5925237" y="2645009"/>
                <a:ext cx="21168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2FFD29F3-F2AB-4103-8104-914872C71D12}"/>
                  </a:ext>
                </a:extLst>
              </p14:cNvPr>
              <p14:cNvContentPartPr/>
              <p14:nvPr/>
            </p14:nvContentPartPr>
            <p14:xfrm>
              <a:off x="5851797" y="3029129"/>
              <a:ext cx="157320" cy="1371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2FFD29F3-F2AB-4103-8104-914872C71D12}"/>
                  </a:ext>
                </a:extLst>
              </p:cNvPr>
              <p:cNvPicPr/>
              <p:nvPr/>
            </p:nvPicPr>
            <p:blipFill>
              <a:blip r:embed="rId474"/>
              <a:stretch>
                <a:fillRect/>
              </a:stretch>
            </p:blipFill>
            <p:spPr>
              <a:xfrm>
                <a:off x="5834157" y="3011489"/>
                <a:ext cx="19296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22AD6393-D385-4319-9352-D73D94BAE6C8}"/>
                  </a:ext>
                </a:extLst>
              </p14:cNvPr>
              <p14:cNvContentPartPr/>
              <p14:nvPr/>
            </p14:nvContentPartPr>
            <p14:xfrm>
              <a:off x="5837037" y="3387689"/>
              <a:ext cx="163440" cy="1951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22AD6393-D385-4319-9352-D73D94BAE6C8}"/>
                  </a:ext>
                </a:extLst>
              </p:cNvPr>
              <p:cNvPicPr/>
              <p:nvPr/>
            </p:nvPicPr>
            <p:blipFill>
              <a:blip r:embed="rId476"/>
              <a:stretch>
                <a:fillRect/>
              </a:stretch>
            </p:blipFill>
            <p:spPr>
              <a:xfrm>
                <a:off x="5819397" y="3369689"/>
                <a:ext cx="199080" cy="23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Group 88">
            <a:extLst>
              <a:ext uri="{FF2B5EF4-FFF2-40B4-BE49-F238E27FC236}">
                <a16:creationId xmlns:a16="http://schemas.microsoft.com/office/drawing/2014/main" id="{D8F9E31C-8CB1-4C28-A29C-AFB9EE463BE9}"/>
              </a:ext>
            </a:extLst>
          </p:cNvPr>
          <p:cNvGrpSpPr/>
          <p:nvPr/>
        </p:nvGrpSpPr>
        <p:grpSpPr>
          <a:xfrm>
            <a:off x="3950277" y="2681729"/>
            <a:ext cx="127440" cy="381240"/>
            <a:chOff x="3950277" y="2681729"/>
            <a:chExt cx="127440" cy="38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493CC00-6EF8-42B0-8098-A036567408E4}"/>
                    </a:ext>
                  </a:extLst>
                </p14:cNvPr>
                <p14:cNvContentPartPr/>
                <p14:nvPr/>
              </p14:nvContentPartPr>
              <p14:xfrm>
                <a:off x="4011477" y="2720249"/>
                <a:ext cx="22680" cy="3427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493CC00-6EF8-42B0-8098-A036567408E4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3993477" y="2702249"/>
                  <a:ext cx="5832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5912C8BE-3CBF-42DC-8AA8-98D2677BEC38}"/>
                    </a:ext>
                  </a:extLst>
                </p14:cNvPr>
                <p14:cNvContentPartPr/>
                <p14:nvPr/>
              </p14:nvContentPartPr>
              <p14:xfrm>
                <a:off x="3950277" y="2681729"/>
                <a:ext cx="127440" cy="1321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5912C8BE-3CBF-42DC-8AA8-98D2677BEC38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3932277" y="2663729"/>
                  <a:ext cx="163080" cy="16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B45B180-0C38-4F4F-B0E7-2F4A80420F39}"/>
              </a:ext>
            </a:extLst>
          </p:cNvPr>
          <p:cNvGrpSpPr/>
          <p:nvPr/>
        </p:nvGrpSpPr>
        <p:grpSpPr>
          <a:xfrm>
            <a:off x="2652477" y="2694329"/>
            <a:ext cx="113400" cy="373320"/>
            <a:chOff x="2652477" y="2694329"/>
            <a:chExt cx="113400" cy="37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9C7E39C-CFBD-410C-BEDE-3CBC704EF0F6}"/>
                    </a:ext>
                  </a:extLst>
                </p14:cNvPr>
                <p14:cNvContentPartPr/>
                <p14:nvPr/>
              </p14:nvContentPartPr>
              <p14:xfrm>
                <a:off x="2702877" y="2694329"/>
                <a:ext cx="27720" cy="3549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9C7E39C-CFBD-410C-BEDE-3CBC704EF0F6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2685237" y="2676689"/>
                  <a:ext cx="6336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42389ACE-25CF-4075-8E40-32DFB8FA1A11}"/>
                    </a:ext>
                  </a:extLst>
                </p14:cNvPr>
                <p14:cNvContentPartPr/>
                <p14:nvPr/>
              </p14:nvContentPartPr>
              <p14:xfrm>
                <a:off x="2652477" y="2967929"/>
                <a:ext cx="113400" cy="997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42389ACE-25CF-4075-8E40-32DFB8FA1A11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2634477" y="2950289"/>
                  <a:ext cx="149040" cy="13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48C3269-5C1B-46FE-B671-28FF3C5805F6}"/>
              </a:ext>
            </a:extLst>
          </p:cNvPr>
          <p:cNvGrpSpPr/>
          <p:nvPr/>
        </p:nvGrpSpPr>
        <p:grpSpPr>
          <a:xfrm>
            <a:off x="8142837" y="4137929"/>
            <a:ext cx="383760" cy="81720"/>
            <a:chOff x="8142837" y="4137929"/>
            <a:chExt cx="383760" cy="8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4CD1F6A-81FD-4A53-9D5C-46EAA6CCFF9D}"/>
                    </a:ext>
                  </a:extLst>
                </p14:cNvPr>
                <p14:cNvContentPartPr/>
                <p14:nvPr/>
              </p14:nvContentPartPr>
              <p14:xfrm>
                <a:off x="8194677" y="4137929"/>
                <a:ext cx="331920" cy="244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4CD1F6A-81FD-4A53-9D5C-46EAA6CCFF9D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8177037" y="4120289"/>
                  <a:ext cx="3675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43108E4-B84E-4D4B-AFF1-A36807C065FC}"/>
                    </a:ext>
                  </a:extLst>
                </p14:cNvPr>
                <p14:cNvContentPartPr/>
                <p14:nvPr/>
              </p14:nvContentPartPr>
              <p14:xfrm>
                <a:off x="8142837" y="4202009"/>
                <a:ext cx="318960" cy="176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43108E4-B84E-4D4B-AFF1-A36807C065FC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8124837" y="4184009"/>
                  <a:ext cx="354600" cy="53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08986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136724" y="0"/>
            <a:ext cx="9144000" cy="597049"/>
          </a:xfrm>
        </p:spPr>
        <p:txBody>
          <a:bodyPr>
            <a:normAutofit/>
          </a:bodyPr>
          <a:lstStyle/>
          <a:p>
            <a:r>
              <a:rPr lang="en-US" sz="2400" dirty="0" err="1"/>
              <a:t>Metod</a:t>
            </a:r>
            <a:r>
              <a:rPr lang="en-US" sz="2400" dirty="0"/>
              <a:t> </a:t>
            </a:r>
            <a:r>
              <a:rPr lang="en-US" sz="2400" dirty="0" err="1"/>
              <a:t>konturnih</a:t>
            </a:r>
            <a:r>
              <a:rPr lang="en-US" sz="2400" dirty="0"/>
              <a:t> </a:t>
            </a:r>
            <a:r>
              <a:rPr lang="en-US" sz="2400" dirty="0" err="1"/>
              <a:t>struja</a:t>
            </a:r>
            <a:endParaRPr lang="en-US" sz="24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99478" y="849853"/>
            <a:ext cx="9472108" cy="5050715"/>
          </a:xfrm>
        </p:spPr>
        <p:txBody>
          <a:bodyPr>
            <a:normAutofit/>
          </a:bodyPr>
          <a:lstStyle/>
          <a:p>
            <a:pPr algn="l"/>
            <a:r>
              <a:rPr lang="en-US" sz="1400" dirty="0" err="1"/>
              <a:t>Metod</a:t>
            </a:r>
            <a:r>
              <a:rPr lang="en-US" sz="1400" dirty="0"/>
              <a:t> </a:t>
            </a:r>
            <a:r>
              <a:rPr lang="en-US" sz="1400" dirty="0" err="1"/>
              <a:t>proizilazi</a:t>
            </a:r>
            <a:r>
              <a:rPr lang="en-US" sz="1400" dirty="0"/>
              <a:t> </a:t>
            </a:r>
            <a:r>
              <a:rPr lang="en-US" sz="1400" dirty="0" err="1"/>
              <a:t>iz</a:t>
            </a:r>
            <a:r>
              <a:rPr lang="en-US" sz="1400" dirty="0"/>
              <a:t> </a:t>
            </a:r>
            <a:r>
              <a:rPr lang="en-US" sz="1400" dirty="0" err="1"/>
              <a:t>prethodno</a:t>
            </a:r>
            <a:r>
              <a:rPr lang="en-US" sz="1400" dirty="0"/>
              <a:t> </a:t>
            </a:r>
            <a:r>
              <a:rPr lang="en-US" sz="1400" dirty="0" err="1"/>
              <a:t>opisanog</a:t>
            </a:r>
            <a:r>
              <a:rPr lang="en-US" sz="1400" dirty="0"/>
              <a:t> </a:t>
            </a:r>
            <a:r>
              <a:rPr lang="en-US" sz="1400" dirty="0" err="1"/>
              <a:t>metoda</a:t>
            </a:r>
            <a:r>
              <a:rPr lang="en-US" sz="1400" dirty="0"/>
              <a:t> . U </a:t>
            </a:r>
            <a:r>
              <a:rPr lang="en-US" sz="1400" dirty="0" err="1"/>
              <a:t>svakoj</a:t>
            </a:r>
            <a:r>
              <a:rPr lang="en-US" sz="1400" dirty="0"/>
              <a:t> </a:t>
            </a:r>
            <a:r>
              <a:rPr lang="en-US" sz="1400" dirty="0" err="1"/>
              <a:t>konturi</a:t>
            </a:r>
            <a:r>
              <a:rPr lang="en-US" sz="1400" dirty="0"/>
              <a:t> </a:t>
            </a:r>
            <a:r>
              <a:rPr lang="en-US" sz="1400" dirty="0" err="1"/>
              <a:t>koja</a:t>
            </a:r>
            <a:r>
              <a:rPr lang="en-US" sz="1400" dirty="0"/>
              <a:t> </a:t>
            </a:r>
            <a:r>
              <a:rPr lang="en-US" sz="1400" dirty="0" err="1"/>
              <a:t>po</a:t>
            </a:r>
            <a:r>
              <a:rPr lang="en-US" sz="1400" dirty="0"/>
              <a:t> </a:t>
            </a:r>
            <a:r>
              <a:rPr lang="en-US" sz="1400" dirty="0" err="1"/>
              <a:t>prethodnom</a:t>
            </a:r>
            <a:r>
              <a:rPr lang="en-US" sz="1400" dirty="0"/>
              <a:t> </a:t>
            </a:r>
            <a:r>
              <a:rPr lang="en-US" sz="1400" dirty="0" err="1"/>
              <a:t>metodu</a:t>
            </a:r>
            <a:r>
              <a:rPr lang="en-US" sz="1400" dirty="0"/>
              <a:t> </a:t>
            </a:r>
            <a:r>
              <a:rPr lang="en-US" sz="1400" dirty="0" err="1"/>
              <a:t>služi</a:t>
            </a:r>
            <a:r>
              <a:rPr lang="en-US" sz="1400" dirty="0"/>
              <a:t> </a:t>
            </a:r>
            <a:r>
              <a:rPr lang="en-US" sz="1400" dirty="0" err="1"/>
              <a:t>za</a:t>
            </a:r>
            <a:r>
              <a:rPr lang="en-US" sz="1400" dirty="0"/>
              <a:t> </a:t>
            </a:r>
            <a:r>
              <a:rPr lang="en-US" sz="1400" dirty="0" err="1"/>
              <a:t>postavljanje</a:t>
            </a:r>
            <a:r>
              <a:rPr lang="en-US" sz="1400" dirty="0"/>
              <a:t> </a:t>
            </a:r>
            <a:r>
              <a:rPr lang="en-US" sz="1400" dirty="0" err="1"/>
              <a:t>izraza</a:t>
            </a:r>
            <a:r>
              <a:rPr lang="en-US" sz="1400" dirty="0"/>
              <a:t> </a:t>
            </a:r>
            <a:r>
              <a:rPr lang="en-US" sz="1400" dirty="0" err="1"/>
              <a:t>po</a:t>
            </a:r>
            <a:r>
              <a:rPr lang="en-US" sz="1400" dirty="0"/>
              <a:t> II </a:t>
            </a:r>
            <a:r>
              <a:rPr lang="en-US" sz="1400" dirty="0" err="1"/>
              <a:t>Kirhofovom</a:t>
            </a:r>
            <a:r>
              <a:rPr lang="en-US" sz="1400" dirty="0"/>
              <a:t> </a:t>
            </a:r>
            <a:r>
              <a:rPr lang="en-US" sz="1400" dirty="0" err="1"/>
              <a:t>zakonu</a:t>
            </a:r>
            <a:r>
              <a:rPr lang="en-US" sz="1400" dirty="0"/>
              <a:t> </a:t>
            </a:r>
            <a:r>
              <a:rPr lang="en-US" sz="1400" dirty="0" err="1"/>
              <a:t>postoji</a:t>
            </a:r>
            <a:r>
              <a:rPr lang="en-US" sz="1400" dirty="0"/>
              <a:t> </a:t>
            </a:r>
            <a:r>
              <a:rPr lang="en-US" sz="1400" dirty="0" err="1"/>
              <a:t>jedna</a:t>
            </a:r>
            <a:r>
              <a:rPr lang="en-US" sz="1400" dirty="0"/>
              <a:t> grana </a:t>
            </a:r>
            <a:r>
              <a:rPr lang="en-US" sz="1400" dirty="0" err="1"/>
              <a:t>koja</a:t>
            </a:r>
            <a:r>
              <a:rPr lang="en-US" sz="1400" dirty="0"/>
              <a:t> </a:t>
            </a:r>
            <a:r>
              <a:rPr lang="en-US" sz="1400" dirty="0" err="1"/>
              <a:t>pripada</a:t>
            </a:r>
            <a:r>
              <a:rPr lang="en-US" sz="1400" dirty="0"/>
              <a:t> </a:t>
            </a:r>
            <a:r>
              <a:rPr lang="en-US" sz="1400" dirty="0" err="1"/>
              <a:t>tačno</a:t>
            </a:r>
            <a:r>
              <a:rPr lang="en-US" sz="1400" dirty="0"/>
              <a:t> </a:t>
            </a:r>
            <a:r>
              <a:rPr lang="en-US" sz="1400" dirty="0" err="1"/>
              <a:t>jednoj</a:t>
            </a:r>
            <a:r>
              <a:rPr lang="en-US" sz="1400" dirty="0"/>
              <a:t> </a:t>
            </a:r>
            <a:r>
              <a:rPr lang="en-US" sz="1400" dirty="0" err="1"/>
              <a:t>konturi</a:t>
            </a:r>
            <a:r>
              <a:rPr lang="en-US" sz="1400" dirty="0"/>
              <a:t>. </a:t>
            </a:r>
            <a:r>
              <a:rPr lang="en-US" sz="1400" dirty="0" err="1"/>
              <a:t>Takvu</a:t>
            </a:r>
            <a:r>
              <a:rPr lang="en-US" sz="1400" dirty="0"/>
              <a:t> </a:t>
            </a:r>
            <a:r>
              <a:rPr lang="en-US" sz="1400" dirty="0" err="1"/>
              <a:t>granu</a:t>
            </a:r>
            <a:r>
              <a:rPr lang="en-US" sz="1400" dirty="0"/>
              <a:t> </a:t>
            </a:r>
            <a:r>
              <a:rPr lang="en-US" sz="1400" dirty="0" err="1"/>
              <a:t>nazvaćemo</a:t>
            </a:r>
            <a:r>
              <a:rPr lang="en-US" sz="1400" dirty="0"/>
              <a:t> </a:t>
            </a:r>
            <a:r>
              <a:rPr lang="en-US" sz="1400" dirty="0" err="1"/>
              <a:t>sopstvena</a:t>
            </a:r>
            <a:r>
              <a:rPr lang="en-US" sz="1400" dirty="0"/>
              <a:t> grana </a:t>
            </a:r>
            <a:r>
              <a:rPr lang="en-US" sz="1400" dirty="0" err="1"/>
              <a:t>konture.Uočimo</a:t>
            </a:r>
            <a:r>
              <a:rPr lang="en-US" sz="1400" dirty="0"/>
              <a:t> da se </a:t>
            </a:r>
            <a:r>
              <a:rPr lang="en-US" sz="1400" dirty="0" err="1"/>
              <a:t>struje</a:t>
            </a:r>
            <a:r>
              <a:rPr lang="en-US" sz="1400" dirty="0"/>
              <a:t> u </a:t>
            </a:r>
            <a:r>
              <a:rPr lang="en-US" sz="1400" dirty="0" err="1"/>
              <a:t>granama</a:t>
            </a:r>
            <a:r>
              <a:rPr lang="en-US" sz="1400" dirty="0"/>
              <a:t> </a:t>
            </a:r>
            <a:r>
              <a:rPr lang="en-US" sz="1400" dirty="0" err="1"/>
              <a:t>koje</a:t>
            </a:r>
            <a:r>
              <a:rPr lang="en-US" sz="1400" dirty="0"/>
              <a:t>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zajedničke</a:t>
            </a:r>
            <a:r>
              <a:rPr lang="en-US" sz="1400" dirty="0"/>
              <a:t> </a:t>
            </a:r>
            <a:r>
              <a:rPr lang="en-US" sz="1400" dirty="0" err="1"/>
              <a:t>za</a:t>
            </a:r>
            <a:r>
              <a:rPr lang="en-US" sz="1400" dirty="0"/>
              <a:t> </a:t>
            </a:r>
            <a:r>
              <a:rPr lang="en-US" sz="1400" dirty="0" err="1"/>
              <a:t>dve</a:t>
            </a:r>
            <a:r>
              <a:rPr lang="en-US" sz="1400" dirty="0"/>
              <a:t> </a:t>
            </a:r>
            <a:r>
              <a:rPr lang="en-US" sz="1400" dirty="0" err="1"/>
              <a:t>konture</a:t>
            </a:r>
            <a:r>
              <a:rPr lang="en-US" sz="1400" dirty="0"/>
              <a:t> </a:t>
            </a:r>
            <a:r>
              <a:rPr lang="en-US" sz="1400" dirty="0" err="1"/>
              <a:t>mogu</a:t>
            </a:r>
            <a:r>
              <a:rPr lang="en-US" sz="1400" dirty="0"/>
              <a:t> </a:t>
            </a:r>
            <a:r>
              <a:rPr lang="en-US" sz="1400" dirty="0" err="1"/>
              <a:t>izraziti</a:t>
            </a:r>
            <a:r>
              <a:rPr lang="en-US" sz="1400" dirty="0"/>
              <a:t> </a:t>
            </a:r>
            <a:r>
              <a:rPr lang="en-US" sz="1400" dirty="0" err="1"/>
              <a:t>kao</a:t>
            </a:r>
            <a:r>
              <a:rPr lang="en-US" sz="1400" dirty="0"/>
              <a:t> </a:t>
            </a:r>
            <a:r>
              <a:rPr lang="en-US" sz="1400" dirty="0" err="1"/>
              <a:t>algebarski</a:t>
            </a:r>
            <a:r>
              <a:rPr lang="en-US" sz="1400" dirty="0"/>
              <a:t> </a:t>
            </a:r>
            <a:r>
              <a:rPr lang="en-US" sz="1400" dirty="0" err="1"/>
              <a:t>zbir</a:t>
            </a:r>
            <a:r>
              <a:rPr lang="en-US" sz="1400" dirty="0"/>
              <a:t> </a:t>
            </a:r>
            <a:r>
              <a:rPr lang="en-US" sz="1400" dirty="0" err="1"/>
              <a:t>struja</a:t>
            </a:r>
            <a:r>
              <a:rPr lang="en-US" sz="1400" dirty="0"/>
              <a:t> u </a:t>
            </a:r>
            <a:r>
              <a:rPr lang="en-US" sz="1400" dirty="0" err="1"/>
              <a:t>sopstvenim</a:t>
            </a:r>
            <a:r>
              <a:rPr lang="en-US" sz="1400" dirty="0"/>
              <a:t> </a:t>
            </a:r>
            <a:r>
              <a:rPr lang="en-US" sz="1400" dirty="0" err="1"/>
              <a:t>granama</a:t>
            </a:r>
            <a:r>
              <a:rPr lang="en-US" sz="1400" dirty="0"/>
              <a:t> </a:t>
            </a:r>
            <a:r>
              <a:rPr lang="en-US" sz="1400" dirty="0" err="1"/>
              <a:t>konture</a:t>
            </a:r>
            <a:r>
              <a:rPr lang="en-US" sz="1400" dirty="0"/>
              <a:t>. </a:t>
            </a:r>
            <a:r>
              <a:rPr lang="en-US" sz="1400" dirty="0" err="1"/>
              <a:t>Eliminacijom</a:t>
            </a:r>
            <a:r>
              <a:rPr lang="en-US" sz="1400" dirty="0"/>
              <a:t> </a:t>
            </a:r>
            <a:r>
              <a:rPr lang="en-US" sz="1400" dirty="0" err="1"/>
              <a:t>struja</a:t>
            </a:r>
            <a:r>
              <a:rPr lang="en-US" sz="1400" dirty="0"/>
              <a:t> </a:t>
            </a:r>
            <a:r>
              <a:rPr lang="en-US" sz="1400" dirty="0" err="1"/>
              <a:t>koje</a:t>
            </a:r>
            <a:r>
              <a:rPr lang="en-US" sz="1400" dirty="0"/>
              <a:t> </a:t>
            </a:r>
            <a:r>
              <a:rPr lang="en-US" sz="1400" dirty="0" err="1"/>
              <a:t>pripadaju</a:t>
            </a:r>
            <a:r>
              <a:rPr lang="en-US" sz="1400" dirty="0"/>
              <a:t> </a:t>
            </a:r>
            <a:r>
              <a:rPr lang="en-US" sz="1400" dirty="0" err="1"/>
              <a:t>zajedničkim</a:t>
            </a:r>
            <a:r>
              <a:rPr lang="en-US" sz="1400" dirty="0"/>
              <a:t> </a:t>
            </a:r>
            <a:r>
              <a:rPr lang="en-US" sz="1400" dirty="0" err="1"/>
              <a:t>granama</a:t>
            </a:r>
            <a:r>
              <a:rPr lang="en-US" sz="1400" dirty="0"/>
              <a:t> </a:t>
            </a:r>
            <a:r>
              <a:rPr lang="en-US" sz="1400" dirty="0" err="1"/>
              <a:t>kontura</a:t>
            </a:r>
            <a:r>
              <a:rPr lang="en-US" sz="1400" dirty="0"/>
              <a:t> </a:t>
            </a:r>
            <a:r>
              <a:rPr lang="en-US" sz="1400" dirty="0" err="1"/>
              <a:t>kojih</a:t>
            </a:r>
            <a:r>
              <a:rPr lang="en-US" sz="1400" dirty="0"/>
              <a:t> </a:t>
            </a:r>
            <a:r>
              <a:rPr lang="en-US" sz="1400" dirty="0" err="1"/>
              <a:t>ima</a:t>
            </a:r>
            <a:r>
              <a:rPr lang="en-US" sz="1400" dirty="0"/>
              <a:t> Nč-1 </a:t>
            </a:r>
            <a:r>
              <a:rPr lang="en-US" sz="1400" dirty="0" err="1"/>
              <a:t>dobijamo</a:t>
            </a:r>
            <a:r>
              <a:rPr lang="en-US" sz="1400" dirty="0"/>
              <a:t> system </a:t>
            </a:r>
            <a:r>
              <a:rPr lang="en-US" sz="1400" dirty="0" err="1"/>
              <a:t>koji</a:t>
            </a:r>
            <a:r>
              <a:rPr lang="en-US" sz="1400" dirty="0"/>
              <a:t> </a:t>
            </a:r>
            <a:r>
              <a:rPr lang="en-US" sz="1400" dirty="0" err="1"/>
              <a:t>ima</a:t>
            </a:r>
            <a:r>
              <a:rPr lang="en-US" sz="1400" dirty="0"/>
              <a:t> </a:t>
            </a:r>
            <a:r>
              <a:rPr lang="en-US" sz="1400" dirty="0" err="1"/>
              <a:t>onoliko</a:t>
            </a:r>
            <a:r>
              <a:rPr lang="en-US" sz="1400" dirty="0"/>
              <a:t> </a:t>
            </a:r>
            <a:r>
              <a:rPr lang="en-US" sz="1400" dirty="0" err="1"/>
              <a:t>nepoznatih</a:t>
            </a:r>
            <a:r>
              <a:rPr lang="en-US" sz="1400" dirty="0"/>
              <a:t> </a:t>
            </a:r>
            <a:r>
              <a:rPr lang="en-US" sz="1400" dirty="0" err="1"/>
              <a:t>koliko</a:t>
            </a:r>
            <a:r>
              <a:rPr lang="en-US" sz="1400" dirty="0"/>
              <a:t> </a:t>
            </a:r>
            <a:r>
              <a:rPr lang="en-US" sz="1400" dirty="0" err="1"/>
              <a:t>ima</a:t>
            </a:r>
            <a:r>
              <a:rPr lang="en-US" sz="1400" dirty="0"/>
              <a:t> </a:t>
            </a:r>
            <a:r>
              <a:rPr lang="en-US" sz="1400" dirty="0" err="1"/>
              <a:t>sopstvenih</a:t>
            </a:r>
            <a:r>
              <a:rPr lang="en-US" sz="1400" dirty="0"/>
              <a:t> grana </a:t>
            </a:r>
            <a:r>
              <a:rPr lang="en-US" sz="1400" dirty="0" err="1"/>
              <a:t>kontura</a:t>
            </a:r>
            <a:r>
              <a:rPr lang="en-US" sz="1400" dirty="0"/>
              <a:t>. </a:t>
            </a:r>
            <a:r>
              <a:rPr lang="en-US" sz="1400" dirty="0" err="1"/>
              <a:t>Tako</a:t>
            </a:r>
            <a:r>
              <a:rPr lang="en-US" sz="1400" dirty="0"/>
              <a:t> </a:t>
            </a:r>
            <a:r>
              <a:rPr lang="en-US" sz="1400" dirty="0" err="1"/>
              <a:t>formiran</a:t>
            </a:r>
            <a:r>
              <a:rPr lang="en-US" sz="1400" dirty="0"/>
              <a:t> </a:t>
            </a:r>
            <a:r>
              <a:rPr lang="en-US" sz="1400" dirty="0" err="1"/>
              <a:t>sistem</a:t>
            </a:r>
            <a:r>
              <a:rPr lang="en-US" sz="1400" dirty="0"/>
              <a:t> </a:t>
            </a:r>
            <a:r>
              <a:rPr lang="en-US" sz="1400" dirty="0" err="1"/>
              <a:t>ima</a:t>
            </a:r>
            <a:r>
              <a:rPr lang="en-US" sz="1400" dirty="0"/>
              <a:t> </a:t>
            </a:r>
            <a:r>
              <a:rPr lang="en-US" sz="1400" dirty="0" err="1"/>
              <a:t>potpuno</a:t>
            </a:r>
            <a:r>
              <a:rPr lang="en-US" sz="1400" dirty="0"/>
              <a:t> </a:t>
            </a:r>
            <a:r>
              <a:rPr lang="en-US" sz="1400" dirty="0" err="1"/>
              <a:t>definisanu</a:t>
            </a:r>
            <a:r>
              <a:rPr lang="en-US" sz="1400" dirty="0"/>
              <a:t> </a:t>
            </a:r>
            <a:r>
              <a:rPr lang="en-US" sz="1400" dirty="0" err="1"/>
              <a:t>strukturu</a:t>
            </a:r>
            <a:r>
              <a:rPr lang="en-US" sz="1400" dirty="0"/>
              <a:t> u </a:t>
            </a:r>
            <a:r>
              <a:rPr lang="en-US" sz="1400" dirty="0" err="1"/>
              <a:t>kojoj</a:t>
            </a:r>
            <a:r>
              <a:rPr lang="en-US" sz="1400" dirty="0"/>
              <a:t> </a:t>
            </a:r>
            <a:r>
              <a:rPr lang="en-US" sz="1400" dirty="0" err="1"/>
              <a:t>nepoznate</a:t>
            </a:r>
            <a:r>
              <a:rPr lang="en-US" sz="1400" dirty="0"/>
              <a:t> </a:t>
            </a:r>
            <a:r>
              <a:rPr lang="en-US" sz="1400" dirty="0" err="1"/>
              <a:t>struje</a:t>
            </a:r>
            <a:r>
              <a:rPr lang="en-US" sz="1400" dirty="0"/>
              <a:t> </a:t>
            </a:r>
            <a:r>
              <a:rPr lang="en-US" sz="1400" dirty="0" err="1"/>
              <a:t>koje</a:t>
            </a:r>
            <a:r>
              <a:rPr lang="en-US" sz="1400" dirty="0"/>
              <a:t> </a:t>
            </a:r>
            <a:r>
              <a:rPr lang="en-US" sz="1400" dirty="0" err="1"/>
              <a:t>nazivamo</a:t>
            </a:r>
            <a:r>
              <a:rPr lang="en-US" sz="1400" dirty="0"/>
              <a:t> </a:t>
            </a:r>
            <a:r>
              <a:rPr lang="en-US" sz="1400" dirty="0" err="1"/>
              <a:t>konturnim</a:t>
            </a:r>
            <a:r>
              <a:rPr lang="en-US" sz="1400" dirty="0"/>
              <a:t> </a:t>
            </a:r>
            <a:r>
              <a:rPr lang="en-US" sz="1400" dirty="0" err="1"/>
              <a:t>strujama</a:t>
            </a:r>
            <a:r>
              <a:rPr lang="en-US" sz="1400" dirty="0"/>
              <a:t> </a:t>
            </a:r>
            <a:r>
              <a:rPr lang="en-US" sz="1400" dirty="0" err="1"/>
              <a:t>predstavljaju</a:t>
            </a:r>
            <a:r>
              <a:rPr lang="en-US" sz="1400" dirty="0"/>
              <a:t> u </a:t>
            </a:r>
            <a:r>
              <a:rPr lang="en-US" sz="1400" dirty="0" err="1"/>
              <a:t>suštini</a:t>
            </a:r>
            <a:r>
              <a:rPr lang="en-US" sz="1400" dirty="0"/>
              <a:t> </a:t>
            </a:r>
            <a:r>
              <a:rPr lang="en-US" sz="1400" dirty="0" err="1"/>
              <a:t>fiktivne</a:t>
            </a:r>
            <a:r>
              <a:rPr lang="en-US" sz="1400" dirty="0"/>
              <a:t> </a:t>
            </a:r>
            <a:r>
              <a:rPr lang="en-US" sz="1400" dirty="0" err="1"/>
              <a:t>struje</a:t>
            </a:r>
            <a:r>
              <a:rPr lang="en-US" sz="1400" dirty="0"/>
              <a:t>  </a:t>
            </a:r>
            <a:r>
              <a:rPr lang="en-US" sz="1400" dirty="0" err="1"/>
              <a:t>ali</a:t>
            </a:r>
            <a:r>
              <a:rPr lang="en-US" sz="1400" dirty="0"/>
              <a:t> </a:t>
            </a:r>
            <a:r>
              <a:rPr lang="en-US" sz="1400" dirty="0" err="1"/>
              <a:t>koje</a:t>
            </a:r>
            <a:r>
              <a:rPr lang="en-US" sz="1400" dirty="0"/>
              <a:t>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jednoznačno</a:t>
            </a:r>
            <a:r>
              <a:rPr lang="en-US" sz="1400" dirty="0"/>
              <a:t> </a:t>
            </a:r>
            <a:r>
              <a:rPr lang="en-US" sz="1400" dirty="0" err="1"/>
              <a:t>povezane</a:t>
            </a:r>
            <a:r>
              <a:rPr lang="en-US" sz="1400" dirty="0"/>
              <a:t>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stvarnim</a:t>
            </a:r>
            <a:r>
              <a:rPr lang="en-US" sz="1400" dirty="0"/>
              <a:t> </a:t>
            </a:r>
            <a:r>
              <a:rPr lang="en-US" sz="1400" dirty="0" err="1"/>
              <a:t>strujama</a:t>
            </a:r>
            <a:r>
              <a:rPr lang="en-US" sz="1400" dirty="0"/>
              <a:t> u </a:t>
            </a:r>
            <a:r>
              <a:rPr lang="en-US" sz="1400" dirty="0" err="1"/>
              <a:t>granama</a:t>
            </a:r>
            <a:r>
              <a:rPr lang="en-US" sz="1400" dirty="0"/>
              <a:t>. </a:t>
            </a:r>
            <a:r>
              <a:rPr lang="en-US" sz="1400" dirty="0" err="1"/>
              <a:t>Koeficijenti</a:t>
            </a:r>
            <a:r>
              <a:rPr lang="en-US" sz="1400" dirty="0"/>
              <a:t> </a:t>
            </a:r>
            <a:r>
              <a:rPr lang="en-US" sz="1400" dirty="0" err="1"/>
              <a:t>imaju</a:t>
            </a:r>
            <a:r>
              <a:rPr lang="en-US" sz="1400" dirty="0"/>
              <a:t> </a:t>
            </a:r>
            <a:r>
              <a:rPr lang="en-US" sz="1400" dirty="0" err="1"/>
              <a:t>uz</a:t>
            </a:r>
            <a:r>
              <a:rPr lang="en-US" sz="1400" dirty="0"/>
              <a:t> </a:t>
            </a:r>
            <a:r>
              <a:rPr lang="en-US" sz="1400" dirty="0" err="1"/>
              <a:t>nepoznate</a:t>
            </a:r>
            <a:r>
              <a:rPr lang="en-US" sz="1400" dirty="0"/>
              <a:t> </a:t>
            </a:r>
            <a:r>
              <a:rPr lang="en-US" sz="1400" dirty="0" err="1"/>
              <a:t>konturne</a:t>
            </a:r>
            <a:r>
              <a:rPr lang="en-US" sz="1400" dirty="0"/>
              <a:t> </a:t>
            </a:r>
            <a:r>
              <a:rPr lang="en-US" sz="1400" dirty="0" err="1"/>
              <a:t>struje</a:t>
            </a:r>
            <a:r>
              <a:rPr lang="en-US" sz="1400" dirty="0"/>
              <a:t> </a:t>
            </a:r>
            <a:r>
              <a:rPr lang="en-US" sz="1400" dirty="0" err="1"/>
              <a:t>imaju</a:t>
            </a:r>
            <a:r>
              <a:rPr lang="en-US" sz="1400" dirty="0"/>
              <a:t> </a:t>
            </a:r>
            <a:r>
              <a:rPr lang="en-US" sz="1400" dirty="0" err="1"/>
              <a:t>dimenzije</a:t>
            </a:r>
            <a:r>
              <a:rPr lang="en-US" sz="1400" dirty="0"/>
              <a:t> </a:t>
            </a:r>
            <a:r>
              <a:rPr lang="en-US" sz="1400" dirty="0" err="1"/>
              <a:t>otpornosti</a:t>
            </a:r>
            <a:r>
              <a:rPr lang="en-US" sz="1400" dirty="0"/>
              <a:t> a </a:t>
            </a:r>
            <a:r>
              <a:rPr lang="en-US" sz="1400" dirty="0" err="1"/>
              <a:t>slobodni</a:t>
            </a:r>
            <a:r>
              <a:rPr lang="en-US" sz="1400" dirty="0"/>
              <a:t> </a:t>
            </a:r>
            <a:r>
              <a:rPr lang="en-US" sz="1400" dirty="0" err="1"/>
              <a:t>članovi</a:t>
            </a:r>
            <a:r>
              <a:rPr lang="en-US" sz="1400" dirty="0"/>
              <a:t>  </a:t>
            </a:r>
            <a:r>
              <a:rPr lang="en-US" sz="1400" dirty="0" err="1"/>
              <a:t>imaju</a:t>
            </a:r>
            <a:r>
              <a:rPr lang="en-US" sz="1400" dirty="0"/>
              <a:t> </a:t>
            </a:r>
            <a:r>
              <a:rPr lang="en-US" sz="1400" dirty="0" err="1"/>
              <a:t>dimenzije</a:t>
            </a:r>
            <a:r>
              <a:rPr lang="en-US" sz="1400" dirty="0"/>
              <a:t> </a:t>
            </a:r>
            <a:r>
              <a:rPr lang="en-US" sz="1400" dirty="0" err="1"/>
              <a:t>napona.Naravno</a:t>
            </a:r>
            <a:r>
              <a:rPr lang="en-US" sz="1400" dirty="0"/>
              <a:t> ova </a:t>
            </a:r>
            <a:r>
              <a:rPr lang="en-US" sz="1400" dirty="0" err="1"/>
              <a:t>diskusija</a:t>
            </a:r>
            <a:r>
              <a:rPr lang="en-US" sz="1400" dirty="0"/>
              <a:t> se </a:t>
            </a:r>
            <a:r>
              <a:rPr lang="en-US" sz="1400" dirty="0" err="1"/>
              <a:t>odnosi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složena</a:t>
            </a:r>
            <a:r>
              <a:rPr lang="en-US" sz="1400" dirty="0"/>
              <a:t> </a:t>
            </a:r>
            <a:r>
              <a:rPr lang="en-US" sz="1400" dirty="0" err="1"/>
              <a:t>električna</a:t>
            </a:r>
            <a:r>
              <a:rPr lang="en-US" sz="1400" dirty="0"/>
              <a:t> kola </a:t>
            </a:r>
            <a:r>
              <a:rPr lang="en-US" sz="1400" dirty="0" err="1"/>
              <a:t>koja</a:t>
            </a:r>
            <a:r>
              <a:rPr lang="en-US" sz="1400" dirty="0"/>
              <a:t> u </a:t>
            </a:r>
            <a:r>
              <a:rPr lang="en-US" sz="1400" dirty="0" err="1"/>
              <a:t>svom</a:t>
            </a:r>
            <a:r>
              <a:rPr lang="en-US" sz="1400" dirty="0"/>
              <a:t> </a:t>
            </a:r>
            <a:r>
              <a:rPr lang="en-US" sz="1400" dirty="0" err="1"/>
              <a:t>sastavu</a:t>
            </a:r>
            <a:r>
              <a:rPr lang="en-US" sz="1400" dirty="0"/>
              <a:t> </a:t>
            </a:r>
            <a:r>
              <a:rPr lang="en-US" sz="1400" dirty="0" err="1"/>
              <a:t>nemaju</a:t>
            </a:r>
            <a:r>
              <a:rPr lang="en-US" sz="1400" dirty="0"/>
              <a:t> </a:t>
            </a:r>
            <a:r>
              <a:rPr lang="en-US" sz="1400" dirty="0" err="1"/>
              <a:t>grane</a:t>
            </a:r>
            <a:r>
              <a:rPr lang="en-US" sz="1400" dirty="0"/>
              <a:t>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strujnim</a:t>
            </a:r>
            <a:r>
              <a:rPr lang="en-US" sz="1400" dirty="0"/>
              <a:t> </a:t>
            </a:r>
            <a:r>
              <a:rPr lang="en-US" sz="1400" dirty="0" err="1"/>
              <a:t>generatorima</a:t>
            </a:r>
            <a:r>
              <a:rPr lang="en-US" sz="1400" dirty="0"/>
              <a:t>. U </a:t>
            </a:r>
            <a:r>
              <a:rPr lang="en-US" sz="1400" dirty="0" err="1"/>
              <a:t>slučaju</a:t>
            </a:r>
            <a:r>
              <a:rPr lang="en-US" sz="1400" dirty="0"/>
              <a:t> da </a:t>
            </a:r>
            <a:r>
              <a:rPr lang="en-US" sz="1400" dirty="0" err="1"/>
              <a:t>kolo</a:t>
            </a:r>
            <a:r>
              <a:rPr lang="en-US" sz="1400" dirty="0"/>
              <a:t> </a:t>
            </a:r>
            <a:r>
              <a:rPr lang="en-US" sz="1400" dirty="0" err="1"/>
              <a:t>sadrži</a:t>
            </a:r>
            <a:r>
              <a:rPr lang="en-US" sz="1400" dirty="0"/>
              <a:t>  </a:t>
            </a:r>
            <a:r>
              <a:rPr lang="en-US" sz="1400" b="1" i="1" dirty="0"/>
              <a:t>n</a:t>
            </a:r>
            <a:r>
              <a:rPr lang="en-US" sz="1400" dirty="0"/>
              <a:t> </a:t>
            </a:r>
            <a:r>
              <a:rPr lang="en-US" sz="1400" dirty="0" err="1"/>
              <a:t>nezavisnih</a:t>
            </a:r>
            <a:r>
              <a:rPr lang="en-US" sz="1400" dirty="0"/>
              <a:t> </a:t>
            </a:r>
            <a:r>
              <a:rPr lang="en-US" sz="1400" dirty="0" err="1"/>
              <a:t>kontura</a:t>
            </a:r>
            <a:r>
              <a:rPr lang="en-US" sz="1400" dirty="0"/>
              <a:t> </a:t>
            </a:r>
            <a:r>
              <a:rPr lang="en-US" sz="1400" dirty="0" err="1"/>
              <a:t>sistem</a:t>
            </a:r>
            <a:r>
              <a:rPr lang="en-US" sz="1400" dirty="0"/>
              <a:t> </a:t>
            </a:r>
            <a:r>
              <a:rPr lang="en-US" sz="1400" dirty="0" err="1"/>
              <a:t>ima</a:t>
            </a:r>
            <a:r>
              <a:rPr lang="en-US" sz="1400" dirty="0"/>
              <a:t> </a:t>
            </a:r>
            <a:r>
              <a:rPr lang="en-US" sz="1400" dirty="0" err="1"/>
              <a:t>sledeću</a:t>
            </a:r>
            <a:r>
              <a:rPr lang="en-US" sz="1400" dirty="0"/>
              <a:t> </a:t>
            </a:r>
            <a:r>
              <a:rPr lang="en-US" sz="1400" dirty="0" err="1"/>
              <a:t>strukturu</a:t>
            </a:r>
            <a:r>
              <a:rPr lang="en-US" sz="1400" dirty="0"/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609" y="2985247"/>
            <a:ext cx="6083450" cy="27593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BD7FC9-4C63-4542-8E3B-834BAB8759AB}"/>
                  </a:ext>
                </a:extLst>
              </p14:cNvPr>
              <p14:cNvContentPartPr/>
              <p14:nvPr/>
            </p14:nvContentPartPr>
            <p14:xfrm>
              <a:off x="2674797" y="6329969"/>
              <a:ext cx="10080" cy="3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BD7FC9-4C63-4542-8E3B-834BAB8759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57157" y="6312329"/>
                <a:ext cx="4572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4D468D3-BC39-4354-972B-9BA0AB72C5A6}"/>
                  </a:ext>
                </a:extLst>
              </p14:cNvPr>
              <p14:cNvContentPartPr/>
              <p14:nvPr/>
            </p14:nvContentPartPr>
            <p14:xfrm>
              <a:off x="4082397" y="3415409"/>
              <a:ext cx="153000" cy="21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4D468D3-BC39-4354-972B-9BA0AB72C5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4757" y="3397409"/>
                <a:ext cx="1886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D5AC72E-1A40-4428-BF46-905571545191}"/>
                  </a:ext>
                </a:extLst>
              </p14:cNvPr>
              <p14:cNvContentPartPr/>
              <p14:nvPr/>
            </p14:nvContentPartPr>
            <p14:xfrm>
              <a:off x="5253117" y="3422969"/>
              <a:ext cx="137160" cy="10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D5AC72E-1A40-4428-BF46-9055715451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35117" y="3404969"/>
                <a:ext cx="172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66FE503-CE12-44B9-8E9D-81BAB9591F70}"/>
                  </a:ext>
                </a:extLst>
              </p14:cNvPr>
              <p14:cNvContentPartPr/>
              <p14:nvPr/>
            </p14:nvContentPartPr>
            <p14:xfrm>
              <a:off x="7015317" y="3414329"/>
              <a:ext cx="168840" cy="5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66FE503-CE12-44B9-8E9D-81BAB9591F7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97677" y="3396689"/>
                <a:ext cx="204480" cy="4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6181AA7D-E7CA-4EA3-BC89-ABD184F2DA1D}"/>
              </a:ext>
            </a:extLst>
          </p:cNvPr>
          <p:cNvGrpSpPr/>
          <p:nvPr/>
        </p:nvGrpSpPr>
        <p:grpSpPr>
          <a:xfrm>
            <a:off x="3110757" y="3606929"/>
            <a:ext cx="96480" cy="134640"/>
            <a:chOff x="3110757" y="3606929"/>
            <a:chExt cx="96480" cy="13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34E2C21-C5C0-45B0-ABFE-3F83A2F4BC1E}"/>
                    </a:ext>
                  </a:extLst>
                </p14:cNvPr>
                <p14:cNvContentPartPr/>
                <p14:nvPr/>
              </p14:nvContentPartPr>
              <p14:xfrm>
                <a:off x="3152157" y="3606929"/>
                <a:ext cx="34200" cy="1346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34E2C21-C5C0-45B0-ABFE-3F83A2F4BC1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134157" y="3589289"/>
                  <a:ext cx="698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DABB2BF-F51F-4738-ACE7-FFFE6BB85B37}"/>
                    </a:ext>
                  </a:extLst>
                </p14:cNvPr>
                <p14:cNvContentPartPr/>
                <p14:nvPr/>
              </p14:nvContentPartPr>
              <p14:xfrm>
                <a:off x="3110757" y="3641129"/>
                <a:ext cx="96480" cy="1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DABB2BF-F51F-4738-ACE7-FFFE6BB85B3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92757" y="3623489"/>
                  <a:ext cx="132120" cy="3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E8FF785-D954-4E48-8739-658AC42287D6}"/>
                  </a:ext>
                </a:extLst>
              </p14:cNvPr>
              <p14:cNvContentPartPr/>
              <p14:nvPr/>
            </p14:nvContentPartPr>
            <p14:xfrm>
              <a:off x="3074757" y="3799529"/>
              <a:ext cx="99000" cy="3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E8FF785-D954-4E48-8739-658AC42287D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56757" y="3781889"/>
                <a:ext cx="1346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CF0404A-323D-4C72-AAE4-5EFE582A2A80}"/>
                  </a:ext>
                </a:extLst>
              </p14:cNvPr>
              <p14:cNvContentPartPr/>
              <p14:nvPr/>
            </p14:nvContentPartPr>
            <p14:xfrm>
              <a:off x="5318997" y="3916889"/>
              <a:ext cx="126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CF0404A-323D-4C72-AAE4-5EFE582A2A8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00997" y="3899249"/>
                <a:ext cx="162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DE1DBFB-A01F-4B92-A4E4-CD74928A4858}"/>
                  </a:ext>
                </a:extLst>
              </p14:cNvPr>
              <p14:cNvContentPartPr/>
              <p14:nvPr/>
            </p14:nvContentPartPr>
            <p14:xfrm>
              <a:off x="6542637" y="3934169"/>
              <a:ext cx="144360" cy="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DE1DBFB-A01F-4B92-A4E4-CD74928A485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524997" y="3916169"/>
                <a:ext cx="18000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5EF1885-41F4-4610-BDF1-60F90B6D1BD8}"/>
                  </a:ext>
                </a:extLst>
              </p14:cNvPr>
              <p14:cNvContentPartPr/>
              <p14:nvPr/>
            </p14:nvContentPartPr>
            <p14:xfrm>
              <a:off x="7085157" y="3947489"/>
              <a:ext cx="130680" cy="3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5EF1885-41F4-4610-BDF1-60F90B6D1BD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067517" y="3929489"/>
                <a:ext cx="166320" cy="3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27562E2E-8EED-4EE0-BF66-29C96DC71BCD}"/>
              </a:ext>
            </a:extLst>
          </p:cNvPr>
          <p:cNvGrpSpPr/>
          <p:nvPr/>
        </p:nvGrpSpPr>
        <p:grpSpPr>
          <a:xfrm>
            <a:off x="3085197" y="5165009"/>
            <a:ext cx="103320" cy="101880"/>
            <a:chOff x="3085197" y="5165009"/>
            <a:chExt cx="103320" cy="10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06FFB94-5ED5-4B8E-B855-283E9FABAACD}"/>
                    </a:ext>
                  </a:extLst>
                </p14:cNvPr>
                <p14:cNvContentPartPr/>
                <p14:nvPr/>
              </p14:nvContentPartPr>
              <p14:xfrm>
                <a:off x="3138477" y="5165009"/>
                <a:ext cx="11880" cy="69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06FFB94-5ED5-4B8E-B855-283E9FABAAC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20477" y="5147369"/>
                  <a:ext cx="475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C926A56-15C3-4A88-8510-1F215111E6F1}"/>
                    </a:ext>
                  </a:extLst>
                </p14:cNvPr>
                <p14:cNvContentPartPr/>
                <p14:nvPr/>
              </p14:nvContentPartPr>
              <p14:xfrm>
                <a:off x="3095997" y="5171849"/>
                <a:ext cx="92520" cy="12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C926A56-15C3-4A88-8510-1F215111E6F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077997" y="5153849"/>
                  <a:ext cx="1281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B7116B5-819D-4387-A6F4-825822AC02A2}"/>
                    </a:ext>
                  </a:extLst>
                </p14:cNvPr>
                <p14:cNvContentPartPr/>
                <p14:nvPr/>
              </p14:nvContentPartPr>
              <p14:xfrm>
                <a:off x="3085197" y="5265449"/>
                <a:ext cx="90360" cy="1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B7116B5-819D-4387-A6F4-825822AC02A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067557" y="5247449"/>
                  <a:ext cx="126000" cy="3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2A8D4FF-3D12-4A59-AD71-8AD1506CFD1A}"/>
                  </a:ext>
                </a:extLst>
              </p14:cNvPr>
              <p14:cNvContentPartPr/>
              <p14:nvPr/>
            </p14:nvContentPartPr>
            <p14:xfrm>
              <a:off x="4093917" y="5395049"/>
              <a:ext cx="11916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2A8D4FF-3D12-4A59-AD71-8AD1506CFD1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076277" y="5377049"/>
                <a:ext cx="154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61CC200-F8A1-480E-9522-F1E8ACEF766D}"/>
                  </a:ext>
                </a:extLst>
              </p14:cNvPr>
              <p14:cNvContentPartPr/>
              <p14:nvPr/>
            </p14:nvContentPartPr>
            <p14:xfrm>
              <a:off x="5268957" y="5398649"/>
              <a:ext cx="172440" cy="9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61CC200-F8A1-480E-9522-F1E8ACEF766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250957" y="5381009"/>
                <a:ext cx="2080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14129C0-735A-4060-877C-1B2E080D4458}"/>
                  </a:ext>
                </a:extLst>
              </p14:cNvPr>
              <p14:cNvContentPartPr/>
              <p14:nvPr/>
            </p14:nvContentPartPr>
            <p14:xfrm>
              <a:off x="6568197" y="5409449"/>
              <a:ext cx="144360" cy="14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14129C0-735A-4060-877C-1B2E080D445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550557" y="5391449"/>
                <a:ext cx="180000" cy="3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D575873B-615D-46C7-A2A0-14F4E0F31F23}"/>
              </a:ext>
            </a:extLst>
          </p:cNvPr>
          <p:cNvGrpSpPr/>
          <p:nvPr/>
        </p:nvGrpSpPr>
        <p:grpSpPr>
          <a:xfrm>
            <a:off x="9264957" y="3067289"/>
            <a:ext cx="439560" cy="348480"/>
            <a:chOff x="9264957" y="3067289"/>
            <a:chExt cx="439560" cy="34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501FF54-7C0B-4FFC-9B10-02C98B423004}"/>
                    </a:ext>
                  </a:extLst>
                </p14:cNvPr>
                <p14:cNvContentPartPr/>
                <p14:nvPr/>
              </p14:nvContentPartPr>
              <p14:xfrm>
                <a:off x="9303117" y="3130289"/>
                <a:ext cx="18360" cy="114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501FF54-7C0B-4FFC-9B10-02C98B42300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285117" y="3112289"/>
                  <a:ext cx="540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FB3750E-1871-40FA-80A9-C510C30C182A}"/>
                    </a:ext>
                  </a:extLst>
                </p14:cNvPr>
                <p14:cNvContentPartPr/>
                <p14:nvPr/>
              </p14:nvContentPartPr>
              <p14:xfrm>
                <a:off x="9264957" y="3190409"/>
                <a:ext cx="126360" cy="7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FB3750E-1871-40FA-80A9-C510C30C182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246957" y="3172409"/>
                  <a:ext cx="1620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FAA46EC-F701-4382-8CBA-F3D375216AEB}"/>
                    </a:ext>
                  </a:extLst>
                </p14:cNvPr>
                <p14:cNvContentPartPr/>
                <p14:nvPr/>
              </p14:nvContentPartPr>
              <p14:xfrm>
                <a:off x="9418317" y="3067289"/>
                <a:ext cx="151560" cy="210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FAA46EC-F701-4382-8CBA-F3D375216AE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400317" y="3049289"/>
                  <a:ext cx="18720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02864C9-4325-4856-B75B-C2F7D44B31AA}"/>
                    </a:ext>
                  </a:extLst>
                </p14:cNvPr>
                <p14:cNvContentPartPr/>
                <p14:nvPr/>
              </p14:nvContentPartPr>
              <p14:xfrm>
                <a:off x="9611277" y="3208409"/>
                <a:ext cx="25920" cy="78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02864C9-4325-4856-B75B-C2F7D44B31A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593637" y="3190409"/>
                  <a:ext cx="6156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6C3D8D3-921C-4EE8-96FB-FB3BB1FDEFD5}"/>
                    </a:ext>
                  </a:extLst>
                </p14:cNvPr>
                <p14:cNvContentPartPr/>
                <p14:nvPr/>
              </p14:nvContentPartPr>
              <p14:xfrm>
                <a:off x="9611277" y="3159809"/>
                <a:ext cx="30960" cy="48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6C3D8D3-921C-4EE8-96FB-FB3BB1FDEFD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593637" y="3141809"/>
                  <a:ext cx="6660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4759EFA-F4F2-4F1B-8CDB-E7FF9680EADB}"/>
                    </a:ext>
                  </a:extLst>
                </p14:cNvPr>
                <p14:cNvContentPartPr/>
                <p14:nvPr/>
              </p14:nvContentPartPr>
              <p14:xfrm>
                <a:off x="9636117" y="3229289"/>
                <a:ext cx="68400" cy="186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4759EFA-F4F2-4F1B-8CDB-E7FF9680EAD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618117" y="3211649"/>
                  <a:ext cx="1040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D647CAA-2A19-4A5A-883B-84A6B6FC1C03}"/>
                    </a:ext>
                  </a:extLst>
                </p14:cNvPr>
                <p14:cNvContentPartPr/>
                <p14:nvPr/>
              </p14:nvContentPartPr>
              <p14:xfrm>
                <a:off x="9697317" y="3163409"/>
                <a:ext cx="360" cy="1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D647CAA-2A19-4A5A-883B-84A6B6FC1C0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9679317" y="3145769"/>
                  <a:ext cx="36000" cy="3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5C853C-CC49-43D9-BB6F-8B5A280B9EA6}"/>
              </a:ext>
            </a:extLst>
          </p:cNvPr>
          <p:cNvGrpSpPr/>
          <p:nvPr/>
        </p:nvGrpSpPr>
        <p:grpSpPr>
          <a:xfrm>
            <a:off x="10018077" y="3029129"/>
            <a:ext cx="212760" cy="402840"/>
            <a:chOff x="10018077" y="3029129"/>
            <a:chExt cx="212760" cy="40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8BBC45F-899C-4A17-8ABD-7EF2D80AE79A}"/>
                    </a:ext>
                  </a:extLst>
                </p14:cNvPr>
                <p14:cNvContentPartPr/>
                <p14:nvPr/>
              </p14:nvContentPartPr>
              <p14:xfrm>
                <a:off x="10018077" y="3029129"/>
                <a:ext cx="212760" cy="356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8BBC45F-899C-4A17-8ABD-7EF2D80AE79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000437" y="3011129"/>
                  <a:ext cx="24840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CAA430B-9491-4F76-9062-18920398B11D}"/>
                    </a:ext>
                  </a:extLst>
                </p14:cNvPr>
                <p14:cNvContentPartPr/>
                <p14:nvPr/>
              </p14:nvContentPartPr>
              <p14:xfrm>
                <a:off x="10143357" y="3309569"/>
                <a:ext cx="57600" cy="122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CAA430B-9491-4F76-9062-18920398B11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125717" y="3291569"/>
                  <a:ext cx="93240" cy="15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A123F5-C3CF-4603-8996-5EE29C896B1E}"/>
              </a:ext>
            </a:extLst>
          </p:cNvPr>
          <p:cNvGrpSpPr/>
          <p:nvPr/>
        </p:nvGrpSpPr>
        <p:grpSpPr>
          <a:xfrm>
            <a:off x="10004757" y="3564449"/>
            <a:ext cx="224640" cy="250200"/>
            <a:chOff x="10004757" y="3564449"/>
            <a:chExt cx="224640" cy="25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A0964A-B65E-43FE-AF72-67674317ED7B}"/>
                    </a:ext>
                  </a:extLst>
                </p14:cNvPr>
                <p14:cNvContentPartPr/>
                <p14:nvPr/>
              </p14:nvContentPartPr>
              <p14:xfrm>
                <a:off x="10004757" y="3564449"/>
                <a:ext cx="159840" cy="177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A0964A-B65E-43FE-AF72-67674317ED7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987117" y="3546449"/>
                  <a:ext cx="1954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2607814-4D5F-4B6D-B636-818FE6EE6D29}"/>
                    </a:ext>
                  </a:extLst>
                </p14:cNvPr>
                <p14:cNvContentPartPr/>
                <p14:nvPr/>
              </p14:nvContentPartPr>
              <p14:xfrm>
                <a:off x="10131117" y="3705209"/>
                <a:ext cx="65160" cy="109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2607814-4D5F-4B6D-B636-818FE6EE6D2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113477" y="3687209"/>
                  <a:ext cx="1008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0790B8A-9DA1-41F2-A246-F407A5B31CC3}"/>
                    </a:ext>
                  </a:extLst>
                </p14:cNvPr>
                <p14:cNvContentPartPr/>
                <p14:nvPr/>
              </p14:nvContentPartPr>
              <p14:xfrm>
                <a:off x="10227957" y="3593609"/>
                <a:ext cx="1440" cy="3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0790B8A-9DA1-41F2-A246-F407A5B31CC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210317" y="3575969"/>
                  <a:ext cx="3708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3BE37DE-B167-4BE8-B1D4-214987A2D15A}"/>
              </a:ext>
            </a:extLst>
          </p:cNvPr>
          <p:cNvGrpSpPr/>
          <p:nvPr/>
        </p:nvGrpSpPr>
        <p:grpSpPr>
          <a:xfrm>
            <a:off x="10343517" y="3014009"/>
            <a:ext cx="392400" cy="686880"/>
            <a:chOff x="10343517" y="3014009"/>
            <a:chExt cx="392400" cy="68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8D6AAF7-EB52-4337-837E-D9E2B4016F23}"/>
                    </a:ext>
                  </a:extLst>
                </p14:cNvPr>
                <p14:cNvContentPartPr/>
                <p14:nvPr/>
              </p14:nvContentPartPr>
              <p14:xfrm>
                <a:off x="10362597" y="3014009"/>
                <a:ext cx="202680" cy="424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8D6AAF7-EB52-4337-837E-D9E2B4016F2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344597" y="2996009"/>
                  <a:ext cx="23832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B26E77C-1B28-400E-B95B-A77506CB183E}"/>
                    </a:ext>
                  </a:extLst>
                </p14:cNvPr>
                <p14:cNvContentPartPr/>
                <p14:nvPr/>
              </p14:nvContentPartPr>
              <p14:xfrm>
                <a:off x="10343517" y="3340889"/>
                <a:ext cx="89280" cy="104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B26E77C-1B28-400E-B95B-A77506CB183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325877" y="3323249"/>
                  <a:ext cx="1249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EFEF144-AD4D-44B2-BE2B-805B58866E68}"/>
                    </a:ext>
                  </a:extLst>
                </p14:cNvPr>
                <p14:cNvContentPartPr/>
                <p14:nvPr/>
              </p14:nvContentPartPr>
              <p14:xfrm>
                <a:off x="10488237" y="3524129"/>
                <a:ext cx="98280" cy="124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EFEF144-AD4D-44B2-BE2B-805B58866E6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470597" y="3506129"/>
                  <a:ext cx="1339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499BDC3-A4E5-468C-8C9E-4711671C7FA3}"/>
                    </a:ext>
                  </a:extLst>
                </p14:cNvPr>
                <p14:cNvContentPartPr/>
                <p14:nvPr/>
              </p14:nvContentPartPr>
              <p14:xfrm>
                <a:off x="10654917" y="3614489"/>
                <a:ext cx="47160" cy="86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499BDC3-A4E5-468C-8C9E-4711671C7FA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637277" y="3596849"/>
                  <a:ext cx="828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AC9AC19-AEE2-4994-B02B-DB417523C935}"/>
                    </a:ext>
                  </a:extLst>
                </p14:cNvPr>
                <p14:cNvContentPartPr/>
                <p14:nvPr/>
              </p14:nvContentPartPr>
              <p14:xfrm>
                <a:off x="10721877" y="3532769"/>
                <a:ext cx="14040" cy="72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AC9AC19-AEE2-4994-B02B-DB417523C93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703877" y="3514769"/>
                  <a:ext cx="49680" cy="4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6AE92BD-4874-4A51-BF7F-6D2349352050}"/>
              </a:ext>
            </a:extLst>
          </p:cNvPr>
          <p:cNvGrpSpPr/>
          <p:nvPr/>
        </p:nvGrpSpPr>
        <p:grpSpPr>
          <a:xfrm>
            <a:off x="9413277" y="4300289"/>
            <a:ext cx="531000" cy="308160"/>
            <a:chOff x="9413277" y="4300289"/>
            <a:chExt cx="531000" cy="30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FF881FE-4E78-4A50-8439-6FF29A910E1C}"/>
                    </a:ext>
                  </a:extLst>
                </p14:cNvPr>
                <p14:cNvContentPartPr/>
                <p14:nvPr/>
              </p14:nvContentPartPr>
              <p14:xfrm>
                <a:off x="9413277" y="4343129"/>
                <a:ext cx="106920" cy="20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FF881FE-4E78-4A50-8439-6FF29A910E1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395277" y="4325489"/>
                  <a:ext cx="1425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ED3615E-9DD5-4F8A-8B66-3FA36782BF76}"/>
                    </a:ext>
                  </a:extLst>
                </p14:cNvPr>
                <p14:cNvContentPartPr/>
                <p14:nvPr/>
              </p14:nvContentPartPr>
              <p14:xfrm>
                <a:off x="9635037" y="4300289"/>
                <a:ext cx="127080" cy="184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ED3615E-9DD5-4F8A-8B66-3FA36782BF7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617037" y="4282649"/>
                  <a:ext cx="1627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1966A7C-449C-425A-9360-F7F30EDEDCFB}"/>
                    </a:ext>
                  </a:extLst>
                </p14:cNvPr>
                <p14:cNvContentPartPr/>
                <p14:nvPr/>
              </p14:nvContentPartPr>
              <p14:xfrm>
                <a:off x="9807477" y="4427009"/>
                <a:ext cx="36360" cy="90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1966A7C-449C-425A-9360-F7F30EDEDCF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789477" y="4409369"/>
                  <a:ext cx="720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23BA3E0-D9EA-427C-82D9-183736F1A836}"/>
                    </a:ext>
                  </a:extLst>
                </p14:cNvPr>
                <p14:cNvContentPartPr/>
                <p14:nvPr/>
              </p14:nvContentPartPr>
              <p14:xfrm>
                <a:off x="9850677" y="4369049"/>
                <a:ext cx="360" cy="5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23BA3E0-D9EA-427C-82D9-183736F1A83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833037" y="4351049"/>
                  <a:ext cx="360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8235655-E571-402B-965D-3DCFC7436CEB}"/>
                    </a:ext>
                  </a:extLst>
                </p14:cNvPr>
                <p14:cNvContentPartPr/>
                <p14:nvPr/>
              </p14:nvContentPartPr>
              <p14:xfrm>
                <a:off x="9877677" y="4466249"/>
                <a:ext cx="47520" cy="142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8235655-E571-402B-965D-3DCFC7436CE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860037" y="4448249"/>
                  <a:ext cx="831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62B9C9A-B738-46FC-8547-47FB5E6E640D}"/>
                    </a:ext>
                  </a:extLst>
                </p14:cNvPr>
                <p14:cNvContentPartPr/>
                <p14:nvPr/>
              </p14:nvContentPartPr>
              <p14:xfrm>
                <a:off x="9943917" y="4358609"/>
                <a:ext cx="360" cy="1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62B9C9A-B738-46FC-8547-47FB5E6E640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926277" y="4340969"/>
                  <a:ext cx="3600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51447F5-662F-45EB-BDA3-38271659105A}"/>
              </a:ext>
            </a:extLst>
          </p:cNvPr>
          <p:cNvGrpSpPr/>
          <p:nvPr/>
        </p:nvGrpSpPr>
        <p:grpSpPr>
          <a:xfrm>
            <a:off x="10118877" y="4182929"/>
            <a:ext cx="202320" cy="472320"/>
            <a:chOff x="10118877" y="4182929"/>
            <a:chExt cx="202320" cy="47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609A342-C9FF-4157-81E3-4B515D4E1423}"/>
                    </a:ext>
                  </a:extLst>
                </p14:cNvPr>
                <p14:cNvContentPartPr/>
                <p14:nvPr/>
              </p14:nvContentPartPr>
              <p14:xfrm>
                <a:off x="10118877" y="4182929"/>
                <a:ext cx="202320" cy="417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E609A342-C9FF-4157-81E3-4B515D4E142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101237" y="4165289"/>
                  <a:ext cx="23796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CBBE707-FF64-4EE4-968C-0A0BFED674FE}"/>
                    </a:ext>
                  </a:extLst>
                </p14:cNvPr>
                <p14:cNvContentPartPr/>
                <p14:nvPr/>
              </p14:nvContentPartPr>
              <p14:xfrm>
                <a:off x="10197357" y="4537529"/>
                <a:ext cx="92880" cy="1177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CBBE707-FF64-4EE4-968C-0A0BFED674F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179357" y="4519889"/>
                  <a:ext cx="128520" cy="15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3F1F716-E092-4E14-822F-79A56A043CD7}"/>
              </a:ext>
            </a:extLst>
          </p:cNvPr>
          <p:cNvGrpSpPr/>
          <p:nvPr/>
        </p:nvGrpSpPr>
        <p:grpSpPr>
          <a:xfrm>
            <a:off x="10142997" y="4752089"/>
            <a:ext cx="228600" cy="246240"/>
            <a:chOff x="10142997" y="4752089"/>
            <a:chExt cx="228600" cy="24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852169F-E196-4143-9C90-B94D8E5FD6E9}"/>
                    </a:ext>
                  </a:extLst>
                </p14:cNvPr>
                <p14:cNvContentPartPr/>
                <p14:nvPr/>
              </p14:nvContentPartPr>
              <p14:xfrm>
                <a:off x="10142997" y="4752089"/>
                <a:ext cx="135000" cy="1598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852169F-E196-4143-9C90-B94D8E5FD6E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125357" y="4734089"/>
                  <a:ext cx="17064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B2F88E0-FD56-448E-8B95-991032AAF75D}"/>
                    </a:ext>
                  </a:extLst>
                </p14:cNvPr>
                <p14:cNvContentPartPr/>
                <p14:nvPr/>
              </p14:nvContentPartPr>
              <p14:xfrm>
                <a:off x="10278357" y="4887809"/>
                <a:ext cx="50760" cy="110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B2F88E0-FD56-448E-8B95-991032AAF75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260717" y="4869809"/>
                  <a:ext cx="864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EC6FE1E-614D-4DF4-8965-06B03547D1A3}"/>
                    </a:ext>
                  </a:extLst>
                </p14:cNvPr>
                <p14:cNvContentPartPr/>
                <p14:nvPr/>
              </p14:nvContentPartPr>
              <p14:xfrm>
                <a:off x="10371237" y="4789529"/>
                <a:ext cx="3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EC6FE1E-614D-4DF4-8965-06B03547D1A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353237" y="477152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2A8FA16-EE9A-4FD7-901F-B9F0F722B594}"/>
              </a:ext>
            </a:extLst>
          </p:cNvPr>
          <p:cNvGrpSpPr/>
          <p:nvPr/>
        </p:nvGrpSpPr>
        <p:grpSpPr>
          <a:xfrm>
            <a:off x="10444317" y="4164569"/>
            <a:ext cx="207720" cy="483120"/>
            <a:chOff x="10444317" y="4164569"/>
            <a:chExt cx="207720" cy="48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8AF79F8-F9C4-4841-B117-00F503C70904}"/>
                    </a:ext>
                  </a:extLst>
                </p14:cNvPr>
                <p14:cNvContentPartPr/>
                <p14:nvPr/>
              </p14:nvContentPartPr>
              <p14:xfrm>
                <a:off x="10482477" y="4223249"/>
                <a:ext cx="169560" cy="4244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8AF79F8-F9C4-4841-B117-00F503C7090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464477" y="4205249"/>
                  <a:ext cx="2052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05E6E76-02D7-4C74-96C6-5CF64B8A42B0}"/>
                    </a:ext>
                  </a:extLst>
                </p14:cNvPr>
                <p14:cNvContentPartPr/>
                <p14:nvPr/>
              </p14:nvContentPartPr>
              <p14:xfrm>
                <a:off x="10521717" y="4166729"/>
                <a:ext cx="36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05E6E76-02D7-4C74-96C6-5CF64B8A42B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503717" y="414908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F66F90B-5A4F-4A54-8D20-9614E6803CF1}"/>
                    </a:ext>
                  </a:extLst>
                </p14:cNvPr>
                <p14:cNvContentPartPr/>
                <p14:nvPr/>
              </p14:nvContentPartPr>
              <p14:xfrm>
                <a:off x="10444317" y="4164569"/>
                <a:ext cx="150840" cy="171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F66F90B-5A4F-4A54-8D20-9614E6803CF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426317" y="4146929"/>
                  <a:ext cx="186480" cy="20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590FA2B-5725-41A6-8D6D-B1C59E20C2D2}"/>
              </a:ext>
            </a:extLst>
          </p:cNvPr>
          <p:cNvGrpSpPr/>
          <p:nvPr/>
        </p:nvGrpSpPr>
        <p:grpSpPr>
          <a:xfrm>
            <a:off x="10627557" y="4751369"/>
            <a:ext cx="298080" cy="203400"/>
            <a:chOff x="10627557" y="4751369"/>
            <a:chExt cx="298080" cy="20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B99BEAD-512E-4D67-A2D2-AC90A9CC4141}"/>
                    </a:ext>
                  </a:extLst>
                </p14:cNvPr>
                <p14:cNvContentPartPr/>
                <p14:nvPr/>
              </p14:nvContentPartPr>
              <p14:xfrm>
                <a:off x="10627557" y="4789889"/>
                <a:ext cx="117000" cy="1602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B99BEAD-512E-4D67-A2D2-AC90A9CC414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609557" y="4772249"/>
                  <a:ext cx="1526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AC62303-E136-40AE-B211-1FC21144E6D0}"/>
                    </a:ext>
                  </a:extLst>
                </p14:cNvPr>
                <p14:cNvContentPartPr/>
                <p14:nvPr/>
              </p14:nvContentPartPr>
              <p14:xfrm>
                <a:off x="10832757" y="4835249"/>
                <a:ext cx="92880" cy="1195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AC62303-E136-40AE-B211-1FC21144E6D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814757" y="4817249"/>
                  <a:ext cx="1285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E056901-7D7E-4CB6-9626-6A8F1CEFADC0}"/>
                    </a:ext>
                  </a:extLst>
                </p14:cNvPr>
                <p14:cNvContentPartPr/>
                <p14:nvPr/>
              </p14:nvContentPartPr>
              <p14:xfrm>
                <a:off x="10878837" y="4751369"/>
                <a:ext cx="7560" cy="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E056901-7D7E-4CB6-9626-6A8F1CEFADC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860837" y="4733369"/>
                  <a:ext cx="432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17476FE-EA16-4D38-8721-CC345F3DDBB6}"/>
              </a:ext>
            </a:extLst>
          </p:cNvPr>
          <p:cNvGrpSpPr/>
          <p:nvPr/>
        </p:nvGrpSpPr>
        <p:grpSpPr>
          <a:xfrm>
            <a:off x="852117" y="3133889"/>
            <a:ext cx="2124360" cy="486360"/>
            <a:chOff x="852117" y="3133889"/>
            <a:chExt cx="2124360" cy="48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C482694-3C21-4E22-A48A-81DE7C1BED8E}"/>
                    </a:ext>
                  </a:extLst>
                </p14:cNvPr>
                <p14:cNvContentPartPr/>
                <p14:nvPr/>
              </p14:nvContentPartPr>
              <p14:xfrm>
                <a:off x="852117" y="3170609"/>
                <a:ext cx="106920" cy="331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C482694-3C21-4E22-A48A-81DE7C1BED8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34477" y="3152609"/>
                  <a:ext cx="14256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310804B-5258-4AD7-9F8E-BF94116960A2}"/>
                    </a:ext>
                  </a:extLst>
                </p14:cNvPr>
                <p14:cNvContentPartPr/>
                <p14:nvPr/>
              </p14:nvContentPartPr>
              <p14:xfrm>
                <a:off x="1048677" y="3391289"/>
                <a:ext cx="88200" cy="298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310804B-5258-4AD7-9F8E-BF94116960A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31037" y="3373649"/>
                  <a:ext cx="1238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53C8987-E13C-41D9-81DF-1543A0AE4A47}"/>
                    </a:ext>
                  </a:extLst>
                </p14:cNvPr>
                <p14:cNvContentPartPr/>
                <p14:nvPr/>
              </p14:nvContentPartPr>
              <p14:xfrm>
                <a:off x="1043637" y="3300929"/>
                <a:ext cx="157320" cy="31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53C8987-E13C-41D9-81DF-1543A0AE4A4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25637" y="3282929"/>
                  <a:ext cx="1929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9FAC906-C5B4-4097-9AB6-8B7DBBCF7E2F}"/>
                    </a:ext>
                  </a:extLst>
                </p14:cNvPr>
                <p14:cNvContentPartPr/>
                <p14:nvPr/>
              </p14:nvContentPartPr>
              <p14:xfrm>
                <a:off x="1312557" y="3189329"/>
                <a:ext cx="27000" cy="298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9FAC906-C5B4-4097-9AB6-8B7DBBCF7E2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294917" y="3171329"/>
                  <a:ext cx="6264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A2B630E-3CAE-4A45-A88C-5F1BF7CD1DBB}"/>
                    </a:ext>
                  </a:extLst>
                </p14:cNvPr>
                <p14:cNvContentPartPr/>
                <p14:nvPr/>
              </p14:nvContentPartPr>
              <p14:xfrm>
                <a:off x="1315797" y="3198329"/>
                <a:ext cx="173160" cy="1407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A2B630E-3CAE-4A45-A88C-5F1BF7CD1DB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298157" y="3180329"/>
                  <a:ext cx="2088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B621DAB-92B4-4864-864A-B2E522015DC2}"/>
                    </a:ext>
                  </a:extLst>
                </p14:cNvPr>
                <p14:cNvContentPartPr/>
                <p14:nvPr/>
              </p14:nvContentPartPr>
              <p14:xfrm>
                <a:off x="1468437" y="3133889"/>
                <a:ext cx="110160" cy="2941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B621DAB-92B4-4864-864A-B2E522015DC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450437" y="3116249"/>
                  <a:ext cx="14580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0C6B3BC-CF68-47AE-AE94-0903BBE78E0A}"/>
                    </a:ext>
                  </a:extLst>
                </p14:cNvPr>
                <p14:cNvContentPartPr/>
                <p14:nvPr/>
              </p14:nvContentPartPr>
              <p14:xfrm>
                <a:off x="1627197" y="3387689"/>
                <a:ext cx="131760" cy="105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0C6B3BC-CF68-47AE-AE94-0903BBE78E0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609557" y="3369689"/>
                  <a:ext cx="1674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81BB0A9-E65D-4273-8A30-E759753EB5A4}"/>
                    </a:ext>
                  </a:extLst>
                </p14:cNvPr>
                <p14:cNvContentPartPr/>
                <p14:nvPr/>
              </p14:nvContentPartPr>
              <p14:xfrm>
                <a:off x="1831677" y="3299129"/>
                <a:ext cx="143280" cy="97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81BB0A9-E65D-4273-8A30-E759753EB5A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814037" y="3281129"/>
                  <a:ext cx="1789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9081B1D-C9E4-4734-83D2-A7A876CB5F9C}"/>
                    </a:ext>
                  </a:extLst>
                </p14:cNvPr>
                <p14:cNvContentPartPr/>
                <p14:nvPr/>
              </p14:nvContentPartPr>
              <p14:xfrm>
                <a:off x="1842477" y="3218849"/>
                <a:ext cx="63000" cy="9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9081B1D-C9E4-4734-83D2-A7A876CB5F9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824477" y="3201209"/>
                  <a:ext cx="986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5E9B12C-F464-4890-8CE1-D9E4CC47BD1C}"/>
                    </a:ext>
                  </a:extLst>
                </p14:cNvPr>
                <p14:cNvContentPartPr/>
                <p14:nvPr/>
              </p14:nvContentPartPr>
              <p14:xfrm>
                <a:off x="2017437" y="3198689"/>
                <a:ext cx="40680" cy="174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5E9B12C-F464-4890-8CE1-D9E4CC47BD1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999437" y="3181049"/>
                  <a:ext cx="7632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46C06EB-8DB3-4909-9C77-BC4473A8E103}"/>
                    </a:ext>
                  </a:extLst>
                </p14:cNvPr>
                <p14:cNvContentPartPr/>
                <p14:nvPr/>
              </p14:nvContentPartPr>
              <p14:xfrm>
                <a:off x="2034357" y="3185369"/>
                <a:ext cx="109440" cy="1270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46C06EB-8DB3-4909-9C77-BC4473A8E10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016357" y="3167729"/>
                  <a:ext cx="1450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C963345-253B-4BDB-B268-4B69CADB771A}"/>
                    </a:ext>
                  </a:extLst>
                </p14:cNvPr>
                <p14:cNvContentPartPr/>
                <p14:nvPr/>
              </p14:nvContentPartPr>
              <p14:xfrm>
                <a:off x="2141277" y="3203729"/>
                <a:ext cx="54720" cy="1234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C963345-253B-4BDB-B268-4B69CADB771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123277" y="3185729"/>
                  <a:ext cx="903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44445735-8684-4A56-8DFD-422EABD266CB}"/>
                    </a:ext>
                  </a:extLst>
                </p14:cNvPr>
                <p14:cNvContentPartPr/>
                <p14:nvPr/>
              </p14:nvContentPartPr>
              <p14:xfrm>
                <a:off x="2241357" y="3350609"/>
                <a:ext cx="97560" cy="2696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44445735-8684-4A56-8DFD-422EABD266C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223717" y="3332609"/>
                  <a:ext cx="1332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C63F7DD4-D9B8-4FA0-A8FF-155B39C73CD1}"/>
                    </a:ext>
                  </a:extLst>
                </p14:cNvPr>
                <p14:cNvContentPartPr/>
                <p14:nvPr/>
              </p14:nvContentPartPr>
              <p14:xfrm>
                <a:off x="2336037" y="3258089"/>
                <a:ext cx="86040" cy="19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C63F7DD4-D9B8-4FA0-A8FF-155B39C73CD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318397" y="3240089"/>
                  <a:ext cx="1216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F00AD79-5302-48A9-BBE6-E929D2ECEF3F}"/>
                    </a:ext>
                  </a:extLst>
                </p14:cNvPr>
                <p14:cNvContentPartPr/>
                <p14:nvPr/>
              </p14:nvContentPartPr>
              <p14:xfrm>
                <a:off x="2492997" y="3226409"/>
                <a:ext cx="23040" cy="1368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F00AD79-5302-48A9-BBE6-E929D2ECEF3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475357" y="3208769"/>
                  <a:ext cx="586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E88EFAD-10BA-420D-A201-56FCED767E78}"/>
                    </a:ext>
                  </a:extLst>
                </p14:cNvPr>
                <p14:cNvContentPartPr/>
                <p14:nvPr/>
              </p14:nvContentPartPr>
              <p14:xfrm>
                <a:off x="2498397" y="3205529"/>
                <a:ext cx="87120" cy="1033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E88EFAD-10BA-420D-A201-56FCED767E7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480397" y="3187529"/>
                  <a:ext cx="12276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6785B8E-87AC-4CE9-84EB-912A6D50D0ED}"/>
                    </a:ext>
                  </a:extLst>
                </p14:cNvPr>
                <p14:cNvContentPartPr/>
                <p14:nvPr/>
              </p14:nvContentPartPr>
              <p14:xfrm>
                <a:off x="2574717" y="3190409"/>
                <a:ext cx="38520" cy="1749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6785B8E-87AC-4CE9-84EB-912A6D50D0E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556717" y="3172409"/>
                  <a:ext cx="741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60F70BD7-CDEB-47F1-A2B3-106CED3F0C93}"/>
                    </a:ext>
                  </a:extLst>
                </p14:cNvPr>
                <p14:cNvContentPartPr/>
                <p14:nvPr/>
              </p14:nvContentPartPr>
              <p14:xfrm>
                <a:off x="2686677" y="3368609"/>
                <a:ext cx="55440" cy="1080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60F70BD7-CDEB-47F1-A2B3-106CED3F0C9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669037" y="3350609"/>
                  <a:ext cx="9108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601BE44-2B72-4017-B438-25D7924805A5}"/>
                    </a:ext>
                  </a:extLst>
                </p14:cNvPr>
                <p14:cNvContentPartPr/>
                <p14:nvPr/>
              </p14:nvContentPartPr>
              <p14:xfrm>
                <a:off x="2666877" y="3243689"/>
                <a:ext cx="60480" cy="525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601BE44-2B72-4017-B438-25D7924805A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649237" y="3225689"/>
                  <a:ext cx="961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5B8EFC4-6749-411B-8656-E7A73AA830D0}"/>
                    </a:ext>
                  </a:extLst>
                </p14:cNvPr>
                <p14:cNvContentPartPr/>
                <p14:nvPr/>
              </p14:nvContentPartPr>
              <p14:xfrm>
                <a:off x="2842557" y="3215969"/>
                <a:ext cx="18360" cy="1368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5B8EFC4-6749-411B-8656-E7A73AA830D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824917" y="3198329"/>
                  <a:ext cx="540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DDBB488-6E15-431C-B6A7-BDF2A3B17B24}"/>
                    </a:ext>
                  </a:extLst>
                </p14:cNvPr>
                <p14:cNvContentPartPr/>
                <p14:nvPr/>
              </p14:nvContentPartPr>
              <p14:xfrm>
                <a:off x="2823477" y="3311369"/>
                <a:ext cx="65880" cy="21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DDBB488-6E15-431C-B6A7-BDF2A3B17B2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805837" y="3293369"/>
                  <a:ext cx="1015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7EACF78-D7A9-4180-83F3-B862E90D0695}"/>
                    </a:ext>
                  </a:extLst>
                </p14:cNvPr>
                <p14:cNvContentPartPr/>
                <p14:nvPr/>
              </p14:nvContentPartPr>
              <p14:xfrm>
                <a:off x="2954877" y="3224249"/>
                <a:ext cx="21600" cy="1198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7EACF78-D7A9-4180-83F3-B862E90D069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937237" y="3206609"/>
                  <a:ext cx="57240" cy="15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623D7DD8-9E65-46A8-95F5-E8BF845F9157}"/>
                  </a:ext>
                </a:extLst>
              </p14:cNvPr>
              <p14:cNvContentPartPr/>
              <p14:nvPr/>
            </p14:nvContentPartPr>
            <p14:xfrm>
              <a:off x="3147477" y="2990969"/>
              <a:ext cx="562320" cy="5313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623D7DD8-9E65-46A8-95F5-E8BF845F915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3129837" y="2973329"/>
                <a:ext cx="597960" cy="56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8CA1ACA0-546D-4DB1-B850-5BD1D99134AD}"/>
                  </a:ext>
                </a:extLst>
              </p14:cNvPr>
              <p14:cNvContentPartPr/>
              <p14:nvPr/>
            </p14:nvContentPartPr>
            <p14:xfrm>
              <a:off x="4258437" y="3561929"/>
              <a:ext cx="484200" cy="4752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8CA1ACA0-546D-4DB1-B850-5BD1D99134AD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240797" y="3543929"/>
                <a:ext cx="519840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96517512-8D10-450E-B2BE-26089D4A1F57}"/>
                  </a:ext>
                </a:extLst>
              </p14:cNvPr>
              <p14:cNvContentPartPr/>
              <p14:nvPr/>
            </p14:nvContentPartPr>
            <p14:xfrm>
              <a:off x="7222317" y="5028929"/>
              <a:ext cx="514440" cy="5115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96517512-8D10-450E-B2BE-26089D4A1F57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7204317" y="5010929"/>
                <a:ext cx="550080" cy="54720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F128A395-696A-4601-99A6-907F3D72D271}"/>
              </a:ext>
            </a:extLst>
          </p:cNvPr>
          <p:cNvGrpSpPr/>
          <p:nvPr/>
        </p:nvGrpSpPr>
        <p:grpSpPr>
          <a:xfrm>
            <a:off x="4415037" y="2942369"/>
            <a:ext cx="201600" cy="132480"/>
            <a:chOff x="4415037" y="2942369"/>
            <a:chExt cx="201600" cy="13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4140D56-5408-4FDA-8904-24B1C3DE9DAC}"/>
                    </a:ext>
                  </a:extLst>
                </p14:cNvPr>
                <p14:cNvContentPartPr/>
                <p14:nvPr/>
              </p14:nvContentPartPr>
              <p14:xfrm>
                <a:off x="4415037" y="2942369"/>
                <a:ext cx="131040" cy="126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4140D56-5408-4FDA-8904-24B1C3DE9DA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397037" y="2924369"/>
                  <a:ext cx="1666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8DE7D1F-B410-4FD9-876A-F77894A4B0DC}"/>
                    </a:ext>
                  </a:extLst>
                </p14:cNvPr>
                <p14:cNvContentPartPr/>
                <p14:nvPr/>
              </p14:nvContentPartPr>
              <p14:xfrm>
                <a:off x="4494597" y="2965049"/>
                <a:ext cx="122040" cy="1098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8DE7D1F-B410-4FD9-876A-F77894A4B0D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476597" y="2947409"/>
                  <a:ext cx="157680" cy="14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E1969BE-AC68-42EE-A70D-4101FFFD5D5C}"/>
              </a:ext>
            </a:extLst>
          </p:cNvPr>
          <p:cNvGrpSpPr/>
          <p:nvPr/>
        </p:nvGrpSpPr>
        <p:grpSpPr>
          <a:xfrm>
            <a:off x="5618877" y="2875409"/>
            <a:ext cx="226800" cy="153000"/>
            <a:chOff x="5618877" y="2875409"/>
            <a:chExt cx="226800" cy="15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5FEDF14-A026-4F47-9B75-7F0E65B773DC}"/>
                    </a:ext>
                  </a:extLst>
                </p14:cNvPr>
                <p14:cNvContentPartPr/>
                <p14:nvPr/>
              </p14:nvContentPartPr>
              <p14:xfrm>
                <a:off x="5618877" y="2875409"/>
                <a:ext cx="99720" cy="1285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5FEDF14-A026-4F47-9B75-7F0E65B773D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600877" y="2857409"/>
                  <a:ext cx="1353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D22CB0B-FDE3-4110-A613-0A74B2F6534D}"/>
                    </a:ext>
                  </a:extLst>
                </p14:cNvPr>
                <p14:cNvContentPartPr/>
                <p14:nvPr/>
              </p14:nvContentPartPr>
              <p14:xfrm>
                <a:off x="5702397" y="2897369"/>
                <a:ext cx="143280" cy="1310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D22CB0B-FDE3-4110-A613-0A74B2F6534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684757" y="2879729"/>
                  <a:ext cx="178920" cy="16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D650DFFA-D928-4C99-B72A-C6435D687C3F}"/>
                  </a:ext>
                </a:extLst>
              </p14:cNvPr>
              <p14:cNvContentPartPr/>
              <p14:nvPr/>
            </p14:nvContentPartPr>
            <p14:xfrm>
              <a:off x="9277557" y="3471569"/>
              <a:ext cx="352080" cy="3384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D650DFFA-D928-4C99-B72A-C6435D687C3F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9259917" y="3453569"/>
                <a:ext cx="387720" cy="6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8020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673" y="116111"/>
            <a:ext cx="5282006" cy="252709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495773" y="120312"/>
            <a:ext cx="6465346" cy="2610541"/>
          </a:xfrm>
        </p:spPr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538806" y="2818504"/>
            <a:ext cx="6465346" cy="2439296"/>
          </a:xfrm>
        </p:spPr>
        <p:txBody>
          <a:bodyPr>
            <a:normAutofit/>
          </a:bodyPr>
          <a:lstStyle/>
          <a:p>
            <a:pPr algn="l"/>
            <a:r>
              <a:rPr lang="en-US" sz="1400" b="1" dirty="0" err="1"/>
              <a:t>Kad</a:t>
            </a:r>
            <a:r>
              <a:rPr lang="en-US" sz="1400" b="1" dirty="0"/>
              <a:t> grana </a:t>
            </a:r>
            <a:r>
              <a:rPr lang="en-US" sz="1400" b="1" dirty="0" err="1"/>
              <a:t>mreže</a:t>
            </a:r>
            <a:r>
              <a:rPr lang="en-US" sz="1400" b="1" dirty="0"/>
              <a:t> </a:t>
            </a:r>
            <a:r>
              <a:rPr lang="en-US" sz="1400" b="1" dirty="0" err="1"/>
              <a:t>sadrži</a:t>
            </a:r>
            <a:r>
              <a:rPr lang="en-US" sz="1400" b="1" dirty="0"/>
              <a:t> </a:t>
            </a:r>
            <a:r>
              <a:rPr lang="en-US" sz="1400" b="1" dirty="0" err="1"/>
              <a:t>strujni</a:t>
            </a:r>
            <a:r>
              <a:rPr lang="en-US" sz="1400" b="1" dirty="0"/>
              <a:t> generator </a:t>
            </a:r>
            <a:r>
              <a:rPr lang="en-US" sz="1400" b="1" dirty="0" err="1"/>
              <a:t>moguće</a:t>
            </a:r>
            <a:r>
              <a:rPr lang="en-US" sz="1400" b="1" dirty="0"/>
              <a:t> je </a:t>
            </a:r>
            <a:r>
              <a:rPr lang="en-US" sz="1400" b="1" dirty="0" err="1"/>
              <a:t>postupiti</a:t>
            </a:r>
            <a:r>
              <a:rPr lang="en-US" sz="1400" b="1" dirty="0"/>
              <a:t> </a:t>
            </a:r>
            <a:r>
              <a:rPr lang="en-US" sz="1400" b="1" dirty="0" err="1"/>
              <a:t>na</a:t>
            </a:r>
            <a:r>
              <a:rPr lang="en-US" sz="1400" b="1" dirty="0"/>
              <a:t> </a:t>
            </a:r>
            <a:r>
              <a:rPr lang="en-US" sz="1400" b="1" dirty="0" err="1"/>
              <a:t>dva</a:t>
            </a:r>
            <a:r>
              <a:rPr lang="en-US" sz="1400" b="1" dirty="0"/>
              <a:t> </a:t>
            </a:r>
            <a:r>
              <a:rPr lang="en-US" sz="1400" b="1" dirty="0" err="1"/>
              <a:t>načina</a:t>
            </a:r>
            <a:r>
              <a:rPr lang="en-US" sz="1400" b="1" dirty="0"/>
              <a:t>: </a:t>
            </a:r>
          </a:p>
          <a:p>
            <a:pPr algn="l"/>
            <a:endParaRPr lang="en-US" sz="1400" b="1" dirty="0"/>
          </a:p>
          <a:p>
            <a:pPr algn="just"/>
            <a:r>
              <a:rPr lang="en-US" sz="1400" dirty="0"/>
              <a:t>1.Kad a je </a:t>
            </a:r>
            <a:r>
              <a:rPr lang="en-US" sz="1400" dirty="0" err="1"/>
              <a:t>strujni</a:t>
            </a:r>
            <a:r>
              <a:rPr lang="en-US" sz="1400" dirty="0"/>
              <a:t> generator </a:t>
            </a:r>
            <a:r>
              <a:rPr lang="en-US" sz="1400" dirty="0" err="1"/>
              <a:t>realni</a:t>
            </a:r>
            <a:r>
              <a:rPr lang="en-US" sz="1400" dirty="0"/>
              <a:t> </a:t>
            </a:r>
            <a:r>
              <a:rPr lang="en-US" sz="1400" dirty="0" err="1"/>
              <a:t>može</a:t>
            </a:r>
            <a:r>
              <a:rPr lang="en-US" sz="1400" dirty="0"/>
              <a:t> se </a:t>
            </a:r>
            <a:r>
              <a:rPr lang="en-US" sz="1400" dirty="0" err="1"/>
              <a:t>zameniti</a:t>
            </a:r>
            <a:r>
              <a:rPr lang="en-US" sz="1400" dirty="0"/>
              <a:t> </a:t>
            </a:r>
            <a:r>
              <a:rPr lang="en-US" sz="1400" dirty="0" err="1"/>
              <a:t>ekvivalentnim</a:t>
            </a:r>
            <a:r>
              <a:rPr lang="en-US" sz="1400" dirty="0"/>
              <a:t> </a:t>
            </a:r>
            <a:r>
              <a:rPr lang="en-US" sz="1400" dirty="0" err="1"/>
              <a:t>naponskim</a:t>
            </a:r>
            <a:r>
              <a:rPr lang="en-US" sz="1400" dirty="0"/>
              <a:t> </a:t>
            </a:r>
            <a:r>
              <a:rPr lang="en-US" sz="1400" dirty="0" err="1"/>
              <a:t>generatoroma</a:t>
            </a:r>
            <a:r>
              <a:rPr lang="en-US" sz="1400" dirty="0"/>
              <a:t> a </a:t>
            </a:r>
            <a:r>
              <a:rPr lang="en-US" sz="1400" dirty="0" err="1"/>
              <a:t>zatim</a:t>
            </a:r>
            <a:r>
              <a:rPr lang="en-US" sz="1400" dirty="0"/>
              <a:t> </a:t>
            </a:r>
            <a:r>
              <a:rPr lang="en-US" sz="1400" dirty="0" err="1"/>
              <a:t>primeniti</a:t>
            </a:r>
            <a:r>
              <a:rPr lang="en-US" sz="1400" dirty="0"/>
              <a:t> </a:t>
            </a:r>
            <a:r>
              <a:rPr lang="en-US" sz="1400" dirty="0" err="1"/>
              <a:t>opisani</a:t>
            </a:r>
            <a:r>
              <a:rPr lang="en-US" sz="1400" dirty="0"/>
              <a:t> </a:t>
            </a:r>
            <a:r>
              <a:rPr lang="en-US" sz="1400" dirty="0" err="1"/>
              <a:t>postupak</a:t>
            </a:r>
            <a:r>
              <a:rPr lang="en-US" sz="1400" dirty="0"/>
              <a:t>.</a:t>
            </a:r>
          </a:p>
          <a:p>
            <a:pPr algn="just"/>
            <a:r>
              <a:rPr lang="en-US" sz="1400" dirty="0"/>
              <a:t>2.Grana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strujnim</a:t>
            </a:r>
            <a:r>
              <a:rPr lang="en-US" sz="1400" dirty="0"/>
              <a:t> </a:t>
            </a:r>
            <a:r>
              <a:rPr lang="en-US" sz="1400" dirty="0" err="1"/>
              <a:t>generatorom</a:t>
            </a:r>
            <a:r>
              <a:rPr lang="en-US" sz="1400" dirty="0"/>
              <a:t> (</a:t>
            </a:r>
            <a:r>
              <a:rPr lang="en-US" sz="1400" dirty="0" err="1"/>
              <a:t>idealni</a:t>
            </a:r>
            <a:r>
              <a:rPr lang="en-US" sz="1400" dirty="0"/>
              <a:t> </a:t>
            </a:r>
            <a:r>
              <a:rPr lang="en-US" sz="1400" dirty="0" err="1"/>
              <a:t>ili</a:t>
            </a:r>
            <a:r>
              <a:rPr lang="en-US" sz="1400" dirty="0"/>
              <a:t> </a:t>
            </a:r>
            <a:r>
              <a:rPr lang="en-US" sz="1400" dirty="0" err="1"/>
              <a:t>realni</a:t>
            </a:r>
            <a:r>
              <a:rPr lang="en-US" sz="1400" dirty="0"/>
              <a:t>) se </a:t>
            </a:r>
            <a:r>
              <a:rPr lang="en-US" sz="1400" dirty="0" err="1"/>
              <a:t>bira</a:t>
            </a:r>
            <a:r>
              <a:rPr lang="en-US" sz="1400" dirty="0"/>
              <a:t> </a:t>
            </a:r>
            <a:r>
              <a:rPr lang="en-US" sz="1400" dirty="0" err="1"/>
              <a:t>tako</a:t>
            </a:r>
            <a:r>
              <a:rPr lang="en-US" sz="1400" dirty="0"/>
              <a:t> da </a:t>
            </a:r>
            <a:r>
              <a:rPr lang="en-US" sz="1400" dirty="0" err="1"/>
              <a:t>bude</a:t>
            </a:r>
            <a:r>
              <a:rPr lang="en-US" sz="1400" dirty="0"/>
              <a:t> </a:t>
            </a:r>
            <a:r>
              <a:rPr lang="en-US" sz="1400" dirty="0" err="1"/>
              <a:t>sopstvena</a:t>
            </a:r>
            <a:r>
              <a:rPr lang="en-US" sz="1400" dirty="0"/>
              <a:t> grana </a:t>
            </a:r>
            <a:r>
              <a:rPr lang="en-US" sz="1400" dirty="0" err="1"/>
              <a:t>konture</a:t>
            </a:r>
            <a:r>
              <a:rPr lang="en-US" sz="1400" dirty="0"/>
              <a:t> to jest da </a:t>
            </a:r>
            <a:r>
              <a:rPr lang="en-US" sz="1400" dirty="0" err="1"/>
              <a:t>pripada</a:t>
            </a:r>
            <a:r>
              <a:rPr lang="en-US" sz="1400" dirty="0"/>
              <a:t> </a:t>
            </a:r>
            <a:r>
              <a:rPr lang="en-US" sz="1400" dirty="0" err="1"/>
              <a:t>tačno</a:t>
            </a:r>
            <a:r>
              <a:rPr lang="en-US" sz="1400" dirty="0"/>
              <a:t> </a:t>
            </a:r>
            <a:r>
              <a:rPr lang="en-US" sz="1400" dirty="0" err="1"/>
              <a:t>jednoj</a:t>
            </a:r>
            <a:r>
              <a:rPr lang="en-US" sz="1400" dirty="0"/>
              <a:t> </a:t>
            </a:r>
            <a:r>
              <a:rPr lang="en-US" sz="1400" dirty="0" err="1"/>
              <a:t>konturi</a:t>
            </a:r>
            <a:r>
              <a:rPr lang="en-US" sz="1400" dirty="0"/>
              <a:t> </a:t>
            </a:r>
            <a:r>
              <a:rPr lang="en-US" sz="1400" dirty="0" err="1"/>
              <a:t>tako</a:t>
            </a:r>
            <a:r>
              <a:rPr lang="en-US" sz="1400" dirty="0"/>
              <a:t> da je  </a:t>
            </a:r>
            <a:r>
              <a:rPr lang="en-US" sz="1400" dirty="0" err="1"/>
              <a:t>struja</a:t>
            </a:r>
            <a:r>
              <a:rPr lang="en-US" sz="1400" dirty="0"/>
              <a:t> </a:t>
            </a:r>
            <a:r>
              <a:rPr lang="en-US" sz="1400" dirty="0" err="1"/>
              <a:t>strujnog</a:t>
            </a:r>
            <a:r>
              <a:rPr lang="en-US" sz="1400" dirty="0"/>
              <a:t> generator </a:t>
            </a:r>
            <a:r>
              <a:rPr lang="en-US" sz="1400" dirty="0" err="1"/>
              <a:t>konturna</a:t>
            </a:r>
            <a:r>
              <a:rPr lang="en-US" sz="1400" dirty="0"/>
              <a:t> </a:t>
            </a:r>
            <a:r>
              <a:rPr lang="en-US" sz="1400" dirty="0" err="1"/>
              <a:t>struja</a:t>
            </a:r>
            <a:r>
              <a:rPr lang="en-US" sz="1400" dirty="0"/>
              <a:t>.</a:t>
            </a:r>
          </a:p>
          <a:p>
            <a:pPr algn="l"/>
            <a:endParaRPr lang="en-US" sz="1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48CD636-FC53-428C-91C8-4D10F4AF1F7C}"/>
                  </a:ext>
                </a:extLst>
              </p14:cNvPr>
              <p14:cNvContentPartPr/>
              <p14:nvPr/>
            </p14:nvContentPartPr>
            <p14:xfrm>
              <a:off x="1096557" y="4522049"/>
              <a:ext cx="144720" cy="2196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48CD636-FC53-428C-91C8-4D10F4AF1F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8917" y="4504409"/>
                <a:ext cx="180360" cy="25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99F9B60A-F077-4719-AE33-046051506703}"/>
              </a:ext>
            </a:extLst>
          </p:cNvPr>
          <p:cNvGrpSpPr/>
          <p:nvPr/>
        </p:nvGrpSpPr>
        <p:grpSpPr>
          <a:xfrm>
            <a:off x="782277" y="4905089"/>
            <a:ext cx="703080" cy="1736640"/>
            <a:chOff x="782277" y="4905089"/>
            <a:chExt cx="703080" cy="173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CA5DEC6-6EEA-4B23-A865-0B8B961979B4}"/>
                    </a:ext>
                  </a:extLst>
                </p14:cNvPr>
                <p14:cNvContentPartPr/>
                <p14:nvPr/>
              </p14:nvContentPartPr>
              <p14:xfrm>
                <a:off x="932037" y="5022809"/>
                <a:ext cx="21240" cy="3391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CA5DEC6-6EEA-4B23-A865-0B8B961979B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14037" y="5004809"/>
                  <a:ext cx="5688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A882C4C-6978-428C-9DEE-6DEDEA448AEC}"/>
                    </a:ext>
                  </a:extLst>
                </p14:cNvPr>
                <p14:cNvContentPartPr/>
                <p14:nvPr/>
              </p14:nvContentPartPr>
              <p14:xfrm>
                <a:off x="782277" y="5377049"/>
                <a:ext cx="302040" cy="372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A882C4C-6978-428C-9DEE-6DEDEA448AE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4637" y="5359049"/>
                  <a:ext cx="33768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6120B38-67ED-4D89-9397-E9D6B319E262}"/>
                    </a:ext>
                  </a:extLst>
                </p14:cNvPr>
                <p14:cNvContentPartPr/>
                <p14:nvPr/>
              </p14:nvContentPartPr>
              <p14:xfrm>
                <a:off x="863277" y="5482889"/>
                <a:ext cx="99720" cy="1706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6120B38-67ED-4D89-9397-E9D6B319E26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45637" y="5464889"/>
                  <a:ext cx="1353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645B912-A95D-4AFA-8EEF-43F72D223163}"/>
                    </a:ext>
                  </a:extLst>
                </p14:cNvPr>
                <p14:cNvContentPartPr/>
                <p14:nvPr/>
              </p14:nvContentPartPr>
              <p14:xfrm>
                <a:off x="990357" y="5753609"/>
                <a:ext cx="64080" cy="4010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645B912-A95D-4AFA-8EEF-43F72D22316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72717" y="5735609"/>
                  <a:ext cx="9972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DD78935-C86C-4C50-950D-30F412A11F6C}"/>
                    </a:ext>
                  </a:extLst>
                </p14:cNvPr>
                <p14:cNvContentPartPr/>
                <p14:nvPr/>
              </p14:nvContentPartPr>
              <p14:xfrm>
                <a:off x="885957" y="4905089"/>
                <a:ext cx="122760" cy="137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DD78935-C86C-4C50-950D-30F412A11F6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7957" y="4887089"/>
                  <a:ext cx="1584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00035C9-7DCD-4523-93F2-B581EA9DDDC2}"/>
                    </a:ext>
                  </a:extLst>
                </p14:cNvPr>
                <p14:cNvContentPartPr/>
                <p14:nvPr/>
              </p14:nvContentPartPr>
              <p14:xfrm>
                <a:off x="1039317" y="6240329"/>
                <a:ext cx="94680" cy="1270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00035C9-7DCD-4523-93F2-B581EA9DDDC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21677" y="6222329"/>
                  <a:ext cx="1303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6F20B93-2F2A-4A7B-ADD7-47DBD1E7BF96}"/>
                    </a:ext>
                  </a:extLst>
                </p14:cNvPr>
                <p14:cNvContentPartPr/>
                <p14:nvPr/>
              </p14:nvContentPartPr>
              <p14:xfrm>
                <a:off x="1212477" y="6466049"/>
                <a:ext cx="144000" cy="1753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6F20B93-2F2A-4A7B-ADD7-47DBD1E7BF9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94477" y="6448409"/>
                  <a:ext cx="1796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9802213-5BB4-4495-BD77-9CBE30606967}"/>
                    </a:ext>
                  </a:extLst>
                </p14:cNvPr>
                <p14:cNvContentPartPr/>
                <p14:nvPr/>
              </p14:nvContentPartPr>
              <p14:xfrm>
                <a:off x="1303197" y="6549929"/>
                <a:ext cx="182160" cy="91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9802213-5BB4-4495-BD77-9CBE3060696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285197" y="6531929"/>
                  <a:ext cx="217800" cy="12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FBF54B2F-43CA-44EB-B4CD-6476A261D56E}"/>
                  </a:ext>
                </a:extLst>
              </p14:cNvPr>
              <p14:cNvContentPartPr/>
              <p14:nvPr/>
            </p14:nvContentPartPr>
            <p14:xfrm>
              <a:off x="2688117" y="4694849"/>
              <a:ext cx="4708800" cy="19188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FBF54B2F-43CA-44EB-B4CD-6476A261D56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670117" y="4677209"/>
                <a:ext cx="4744440" cy="195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73C9D816-6197-406B-8C2A-DB9E84197B84}"/>
              </a:ext>
            </a:extLst>
          </p:cNvPr>
          <p:cNvGrpSpPr/>
          <p:nvPr/>
        </p:nvGrpSpPr>
        <p:grpSpPr>
          <a:xfrm>
            <a:off x="2662557" y="4522409"/>
            <a:ext cx="4532040" cy="1914840"/>
            <a:chOff x="2662557" y="4522409"/>
            <a:chExt cx="4532040" cy="191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E2E7A57-6B51-44EA-87D4-022A31142AA2}"/>
                    </a:ext>
                  </a:extLst>
                </p14:cNvPr>
                <p14:cNvContentPartPr/>
                <p14:nvPr/>
              </p14:nvContentPartPr>
              <p14:xfrm>
                <a:off x="3705477" y="4811849"/>
                <a:ext cx="60480" cy="97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E2E7A57-6B51-44EA-87D4-022A31142AA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87477" y="4794209"/>
                  <a:ext cx="961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99B3E71-AE4F-409B-AE9F-0DEA3276A04A}"/>
                    </a:ext>
                  </a:extLst>
                </p14:cNvPr>
                <p14:cNvContentPartPr/>
                <p14:nvPr/>
              </p14:nvContentPartPr>
              <p14:xfrm>
                <a:off x="3787917" y="6243209"/>
                <a:ext cx="51120" cy="101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99B3E71-AE4F-409B-AE9F-0DEA3276A04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769917" y="6225569"/>
                  <a:ext cx="867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F6827E7-A58C-4CA2-B9C5-CD51E998AB15}"/>
                    </a:ext>
                  </a:extLst>
                </p14:cNvPr>
                <p14:cNvContentPartPr/>
                <p14:nvPr/>
              </p14:nvContentPartPr>
              <p14:xfrm>
                <a:off x="3923997" y="4693409"/>
                <a:ext cx="144000" cy="170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F6827E7-A58C-4CA2-B9C5-CD51E998AB1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905997" y="4675409"/>
                  <a:ext cx="1796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0FEBBCA-362C-4986-A5C6-C93A8D28BE22}"/>
                    </a:ext>
                  </a:extLst>
                </p14:cNvPr>
                <p14:cNvContentPartPr/>
                <p14:nvPr/>
              </p14:nvContentPartPr>
              <p14:xfrm>
                <a:off x="4134237" y="6261929"/>
                <a:ext cx="11160" cy="175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0FEBBCA-362C-4986-A5C6-C93A8D28BE2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116597" y="6243929"/>
                  <a:ext cx="468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847F287-AA65-409F-B8B8-E7C788A04066}"/>
                    </a:ext>
                  </a:extLst>
                </p14:cNvPr>
                <p14:cNvContentPartPr/>
                <p14:nvPr/>
              </p14:nvContentPartPr>
              <p14:xfrm>
                <a:off x="4124877" y="6269489"/>
                <a:ext cx="75240" cy="73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847F287-AA65-409F-B8B8-E7C788A0406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106877" y="6251489"/>
                  <a:ext cx="1108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AE625BC-0564-47FE-83ED-FA76A99A4EE2}"/>
                    </a:ext>
                  </a:extLst>
                </p14:cNvPr>
                <p14:cNvContentPartPr/>
                <p14:nvPr/>
              </p14:nvContentPartPr>
              <p14:xfrm>
                <a:off x="4196877" y="6250409"/>
                <a:ext cx="66240" cy="159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AE625BC-0564-47FE-83ED-FA76A99A4EE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178877" y="6232409"/>
                  <a:ext cx="1018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19507DF-F966-494D-A71E-7E7795C12176}"/>
                    </a:ext>
                  </a:extLst>
                </p14:cNvPr>
                <p14:cNvContentPartPr/>
                <p14:nvPr/>
              </p14:nvContentPartPr>
              <p14:xfrm>
                <a:off x="3754077" y="4908689"/>
                <a:ext cx="26640" cy="344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19507DF-F966-494D-A71E-7E7795C1217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736077" y="4890689"/>
                  <a:ext cx="6228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F7FE393-10F8-465D-8A10-8F2685EE3D53}"/>
                    </a:ext>
                  </a:extLst>
                </p14:cNvPr>
                <p14:cNvContentPartPr/>
                <p14:nvPr/>
              </p14:nvContentPartPr>
              <p14:xfrm>
                <a:off x="3648597" y="5275169"/>
                <a:ext cx="279360" cy="417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F7FE393-10F8-465D-8A10-8F2685EE3D5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630957" y="5257169"/>
                  <a:ext cx="31500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A993B82-97F0-4AE4-90D1-BA1D4C7928A3}"/>
                    </a:ext>
                  </a:extLst>
                </p14:cNvPr>
                <p14:cNvContentPartPr/>
                <p14:nvPr/>
              </p14:nvContentPartPr>
              <p14:xfrm>
                <a:off x="3781437" y="5427449"/>
                <a:ext cx="6840" cy="141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A993B82-97F0-4AE4-90D1-BA1D4C7928A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763797" y="5409449"/>
                  <a:ext cx="424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3F931F5-13C0-4FC7-B7F6-5060634FB15D}"/>
                    </a:ext>
                  </a:extLst>
                </p14:cNvPr>
                <p14:cNvContentPartPr/>
                <p14:nvPr/>
              </p14:nvContentPartPr>
              <p14:xfrm>
                <a:off x="3738957" y="5417729"/>
                <a:ext cx="79920" cy="60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3F931F5-13C0-4FC7-B7F6-5060634FB15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721317" y="5400089"/>
                  <a:ext cx="1155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5B119F1-456F-47CD-B46C-AFAAFE4C95ED}"/>
                    </a:ext>
                  </a:extLst>
                </p14:cNvPr>
                <p14:cNvContentPartPr/>
                <p14:nvPr/>
              </p14:nvContentPartPr>
              <p14:xfrm>
                <a:off x="3820677" y="5685569"/>
                <a:ext cx="78120" cy="546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5B119F1-456F-47CD-B46C-AFAAFE4C95E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803037" y="5667929"/>
                  <a:ext cx="11376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345BEA1-0EB4-4468-9B2F-04706AB3A852}"/>
                    </a:ext>
                  </a:extLst>
                </p14:cNvPr>
                <p14:cNvContentPartPr/>
                <p14:nvPr/>
              </p14:nvContentPartPr>
              <p14:xfrm>
                <a:off x="3456357" y="4897169"/>
                <a:ext cx="276480" cy="636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345BEA1-0EB4-4468-9B2F-04706AB3A85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438717" y="4879529"/>
                  <a:ext cx="312120" cy="67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C5C4A27-F491-40B1-AD2C-5A9094D5C488}"/>
                    </a:ext>
                  </a:extLst>
                </p14:cNvPr>
                <p14:cNvContentPartPr/>
                <p14:nvPr/>
              </p14:nvContentPartPr>
              <p14:xfrm>
                <a:off x="3409557" y="5528609"/>
                <a:ext cx="132120" cy="291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C5C4A27-F491-40B1-AD2C-5A9094D5C48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391917" y="5510609"/>
                  <a:ext cx="16776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AA20438-EA99-4143-B8EF-8BE8A092A1C5}"/>
                    </a:ext>
                  </a:extLst>
                </p14:cNvPr>
                <p14:cNvContentPartPr/>
                <p14:nvPr/>
              </p14:nvContentPartPr>
              <p14:xfrm>
                <a:off x="3394797" y="5535089"/>
                <a:ext cx="159840" cy="261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AA20438-EA99-4143-B8EF-8BE8A092A1C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376797" y="5517449"/>
                  <a:ext cx="19548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F9DC7F3-6BB8-42E8-88C1-3FEAD1D1033F}"/>
                    </a:ext>
                  </a:extLst>
                </p14:cNvPr>
                <p14:cNvContentPartPr/>
                <p14:nvPr/>
              </p14:nvContentPartPr>
              <p14:xfrm>
                <a:off x="3504597" y="5811569"/>
                <a:ext cx="327960" cy="352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F9DC7F3-6BB8-42E8-88C1-3FEAD1D1033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486957" y="5793929"/>
                  <a:ext cx="36360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9D8DCC7-64F7-4FA4-BAB4-33E8E2B30ECA}"/>
                    </a:ext>
                  </a:extLst>
                </p14:cNvPr>
                <p14:cNvContentPartPr/>
                <p14:nvPr/>
              </p14:nvContentPartPr>
              <p14:xfrm>
                <a:off x="4018677" y="5447249"/>
                <a:ext cx="19440" cy="143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9D8DCC7-64F7-4FA4-BAB4-33E8E2B30EC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001037" y="5429609"/>
                  <a:ext cx="550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5B33ED3-844D-4493-99F8-1E6312B74005}"/>
                    </a:ext>
                  </a:extLst>
                </p14:cNvPr>
                <p14:cNvContentPartPr/>
                <p14:nvPr/>
              </p14:nvContentPartPr>
              <p14:xfrm>
                <a:off x="4008237" y="5606729"/>
                <a:ext cx="97920" cy="29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5B33ED3-844D-4493-99F8-1E6312B7400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990237" y="5588729"/>
                  <a:ext cx="13356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079EA8B-80E9-4B2A-A8CC-6D8A823FB1BE}"/>
                    </a:ext>
                  </a:extLst>
                </p14:cNvPr>
                <p14:cNvContentPartPr/>
                <p14:nvPr/>
              </p14:nvContentPartPr>
              <p14:xfrm>
                <a:off x="3964677" y="5414129"/>
                <a:ext cx="144360" cy="42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079EA8B-80E9-4B2A-A8CC-6D8A823FB1B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947037" y="5396129"/>
                  <a:ext cx="18000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25F0284-639B-48FF-B9B0-782D54C2CA66}"/>
                    </a:ext>
                  </a:extLst>
                </p14:cNvPr>
                <p14:cNvContentPartPr/>
                <p14:nvPr/>
              </p14:nvContentPartPr>
              <p14:xfrm>
                <a:off x="4176717" y="5558129"/>
                <a:ext cx="88560" cy="221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25F0284-639B-48FF-B9B0-782D54C2CA6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158717" y="5540129"/>
                  <a:ext cx="1242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0530EC5-B277-4819-B769-FFAA57F97FBA}"/>
                    </a:ext>
                  </a:extLst>
                </p14:cNvPr>
                <p14:cNvContentPartPr/>
                <p14:nvPr/>
              </p14:nvContentPartPr>
              <p14:xfrm>
                <a:off x="3052797" y="5624369"/>
                <a:ext cx="139320" cy="174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0530EC5-B277-4819-B769-FFAA57F97FB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034797" y="5606369"/>
                  <a:ext cx="17496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5894256-F092-43EC-8926-7D93C4649BA3}"/>
                    </a:ext>
                  </a:extLst>
                </p14:cNvPr>
                <p14:cNvContentPartPr/>
                <p14:nvPr/>
              </p14:nvContentPartPr>
              <p14:xfrm>
                <a:off x="3140277" y="5741009"/>
                <a:ext cx="102960" cy="14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5894256-F092-43EC-8926-7D93C4649BA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122637" y="5723369"/>
                  <a:ext cx="1386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9D63BCA-0903-482C-91BA-1BEFBF839B64}"/>
                    </a:ext>
                  </a:extLst>
                </p14:cNvPr>
                <p14:cNvContentPartPr/>
                <p14:nvPr/>
              </p14:nvContentPartPr>
              <p14:xfrm>
                <a:off x="3804477" y="6182729"/>
                <a:ext cx="111960" cy="164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9D63BCA-0903-482C-91BA-1BEFBF839B6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786837" y="6164729"/>
                  <a:ext cx="1476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5EAC667-F3C0-4788-9FFF-A47CF4AC560D}"/>
                    </a:ext>
                  </a:extLst>
                </p14:cNvPr>
                <p14:cNvContentPartPr/>
                <p14:nvPr/>
              </p14:nvContentPartPr>
              <p14:xfrm>
                <a:off x="4510077" y="5526449"/>
                <a:ext cx="188280" cy="21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5EAC667-F3C0-4788-9FFF-A47CF4AC560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492437" y="5508809"/>
                  <a:ext cx="2239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36F477F-31AD-423A-A8E0-012D66006C05}"/>
                    </a:ext>
                  </a:extLst>
                </p14:cNvPr>
                <p14:cNvContentPartPr/>
                <p14:nvPr/>
              </p14:nvContentPartPr>
              <p14:xfrm>
                <a:off x="4512597" y="5440769"/>
                <a:ext cx="159120" cy="27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36F477F-31AD-423A-A8E0-012D66006C0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494957" y="5422769"/>
                  <a:ext cx="1947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A104676-03A9-4DC9-9163-0534F888D6C6}"/>
                    </a:ext>
                  </a:extLst>
                </p14:cNvPr>
                <p14:cNvContentPartPr/>
                <p14:nvPr/>
              </p14:nvContentPartPr>
              <p14:xfrm>
                <a:off x="4461837" y="5344289"/>
                <a:ext cx="191880" cy="280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A104676-03A9-4DC9-9163-0534F888D6C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444197" y="5326649"/>
                  <a:ext cx="22752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703BCE1-060A-46F5-A52F-2C68CF383EA5}"/>
                    </a:ext>
                  </a:extLst>
                </p14:cNvPr>
                <p14:cNvContentPartPr/>
                <p14:nvPr/>
              </p14:nvContentPartPr>
              <p14:xfrm>
                <a:off x="6119637" y="4847489"/>
                <a:ext cx="13320" cy="416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703BCE1-060A-46F5-A52F-2C68CF383EA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101997" y="4829489"/>
                  <a:ext cx="4896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A4092CA-B9FE-4CA6-8075-1746559E880C}"/>
                    </a:ext>
                  </a:extLst>
                </p14:cNvPr>
                <p14:cNvContentPartPr/>
                <p14:nvPr/>
              </p14:nvContentPartPr>
              <p14:xfrm>
                <a:off x="5835597" y="5261489"/>
                <a:ext cx="559800" cy="72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A4092CA-B9FE-4CA6-8075-1746559E880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817957" y="5243489"/>
                  <a:ext cx="5954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C91DBA-6E71-4961-AA70-EE727961B87C}"/>
                    </a:ext>
                  </a:extLst>
                </p14:cNvPr>
                <p14:cNvContentPartPr/>
                <p14:nvPr/>
              </p14:nvContentPartPr>
              <p14:xfrm>
                <a:off x="6087237" y="5361569"/>
                <a:ext cx="111600" cy="6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C91DBA-6E71-4961-AA70-EE727961B87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069237" y="5343929"/>
                  <a:ext cx="1472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3B65C2C-68AE-408E-B427-0DCB49B6135E}"/>
                    </a:ext>
                  </a:extLst>
                </p14:cNvPr>
                <p14:cNvContentPartPr/>
                <p14:nvPr/>
              </p14:nvContentPartPr>
              <p14:xfrm>
                <a:off x="6133677" y="5407289"/>
                <a:ext cx="27000" cy="1634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3B65C2C-68AE-408E-B427-0DCB49B6135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116037" y="5389649"/>
                  <a:ext cx="626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CB49AC0-988A-4CC3-9747-9E6893806750}"/>
                    </a:ext>
                  </a:extLst>
                </p14:cNvPr>
                <p14:cNvContentPartPr/>
                <p14:nvPr/>
              </p14:nvContentPartPr>
              <p14:xfrm>
                <a:off x="6130437" y="5558849"/>
                <a:ext cx="122400" cy="237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CB49AC0-988A-4CC3-9747-9E689380675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112797" y="5540849"/>
                  <a:ext cx="15804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694BE60-7D68-4608-8BAA-5E67D6CBDA65}"/>
                    </a:ext>
                  </a:extLst>
                </p14:cNvPr>
                <p14:cNvContentPartPr/>
                <p14:nvPr/>
              </p14:nvContentPartPr>
              <p14:xfrm>
                <a:off x="6121077" y="5634449"/>
                <a:ext cx="131400" cy="157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694BE60-7D68-4608-8BAA-5E67D6CBDA6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103077" y="5616449"/>
                  <a:ext cx="1670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CB9DDDB-F10C-4059-8F7E-28529D6ACA17}"/>
                    </a:ext>
                  </a:extLst>
                </p14:cNvPr>
                <p14:cNvContentPartPr/>
                <p14:nvPr/>
              </p14:nvContentPartPr>
              <p14:xfrm>
                <a:off x="6205677" y="5822009"/>
                <a:ext cx="45000" cy="430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CB9DDDB-F10C-4059-8F7E-28529D6ACA1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188037" y="5804369"/>
                  <a:ext cx="8064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2026526-5F30-4DCA-AF80-D5B48C6CB85B}"/>
                    </a:ext>
                  </a:extLst>
                </p14:cNvPr>
                <p14:cNvContentPartPr/>
                <p14:nvPr/>
              </p14:nvContentPartPr>
              <p14:xfrm>
                <a:off x="6163557" y="6279929"/>
                <a:ext cx="165960" cy="320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2026526-5F30-4DCA-AF80-D5B48C6CB85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145557" y="6261929"/>
                  <a:ext cx="2016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C0EC144-55CE-4844-9806-E9BBD3284281}"/>
                    </a:ext>
                  </a:extLst>
                </p14:cNvPr>
                <p14:cNvContentPartPr/>
                <p14:nvPr/>
              </p14:nvContentPartPr>
              <p14:xfrm>
                <a:off x="6384957" y="5617889"/>
                <a:ext cx="5760" cy="149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C0EC144-55CE-4844-9806-E9BBD328428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366957" y="5600249"/>
                  <a:ext cx="414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73FEEC4-3249-44C6-BF90-84065A883374}"/>
                    </a:ext>
                  </a:extLst>
                </p14:cNvPr>
                <p14:cNvContentPartPr/>
                <p14:nvPr/>
              </p14:nvContentPartPr>
              <p14:xfrm>
                <a:off x="6371277" y="5586929"/>
                <a:ext cx="153000" cy="141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73FEEC4-3249-44C6-BF90-84065A88337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353277" y="5569289"/>
                  <a:ext cx="1886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C13AE0F-A36D-427E-A4F1-8545A71FC1E1}"/>
                    </a:ext>
                  </a:extLst>
                </p14:cNvPr>
                <p14:cNvContentPartPr/>
                <p14:nvPr/>
              </p14:nvContentPartPr>
              <p14:xfrm>
                <a:off x="6573597" y="5669729"/>
                <a:ext cx="70200" cy="29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C13AE0F-A36D-427E-A4F1-8545A71FC1E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555597" y="5651729"/>
                  <a:ext cx="1058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81FC6A7-2E76-47A2-A969-1D4F2A69362E}"/>
                    </a:ext>
                  </a:extLst>
                </p14:cNvPr>
                <p14:cNvContentPartPr/>
                <p14:nvPr/>
              </p14:nvContentPartPr>
              <p14:xfrm>
                <a:off x="6590517" y="5616089"/>
                <a:ext cx="35280" cy="26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81FC6A7-2E76-47A2-A969-1D4F2A69362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572517" y="5598449"/>
                  <a:ext cx="709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B5C5B0C-7931-4974-86EC-6BF7AEA16BEC}"/>
                    </a:ext>
                  </a:extLst>
                </p14:cNvPr>
                <p14:cNvContentPartPr/>
                <p14:nvPr/>
              </p14:nvContentPartPr>
              <p14:xfrm>
                <a:off x="6722997" y="5502689"/>
                <a:ext cx="22680" cy="132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B5C5B0C-7931-4974-86EC-6BF7AEA16BE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704997" y="5485049"/>
                  <a:ext cx="583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FFE6CBE-F930-4E72-B17B-6F241B68B818}"/>
                    </a:ext>
                  </a:extLst>
                </p14:cNvPr>
                <p14:cNvContentPartPr/>
                <p14:nvPr/>
              </p14:nvContentPartPr>
              <p14:xfrm>
                <a:off x="6770517" y="5511329"/>
                <a:ext cx="194400" cy="276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FFE6CBE-F930-4E72-B17B-6F241B68B81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752877" y="5493329"/>
                  <a:ext cx="23004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E1C47DB-320B-4213-819D-E95D2BABA231}"/>
                    </a:ext>
                  </a:extLst>
                </p14:cNvPr>
                <p14:cNvContentPartPr/>
                <p14:nvPr/>
              </p14:nvContentPartPr>
              <p14:xfrm>
                <a:off x="6913797" y="5682689"/>
                <a:ext cx="129600" cy="154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E1C47DB-320B-4213-819D-E95D2BABA23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895797" y="5665049"/>
                  <a:ext cx="1652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6736FCC-FEB6-40D0-A092-D82AC2B1315F}"/>
                    </a:ext>
                  </a:extLst>
                </p14:cNvPr>
                <p14:cNvContentPartPr/>
                <p14:nvPr/>
              </p14:nvContentPartPr>
              <p14:xfrm>
                <a:off x="7013157" y="5765129"/>
                <a:ext cx="34200" cy="270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6736FCC-FEB6-40D0-A092-D82AC2B1315F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995517" y="5747129"/>
                  <a:ext cx="698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A6A29EC-BAA3-4C92-9CB2-7CA47364E899}"/>
                    </a:ext>
                  </a:extLst>
                </p14:cNvPr>
                <p14:cNvContentPartPr/>
                <p14:nvPr/>
              </p14:nvContentPartPr>
              <p14:xfrm>
                <a:off x="6549117" y="4902929"/>
                <a:ext cx="34200" cy="107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A6A29EC-BAA3-4C92-9CB2-7CA47364E89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531477" y="4884929"/>
                  <a:ext cx="698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BE711BE-9B8D-403D-BF6E-75AACB102B83}"/>
                    </a:ext>
                  </a:extLst>
                </p14:cNvPr>
                <p14:cNvContentPartPr/>
                <p14:nvPr/>
              </p14:nvContentPartPr>
              <p14:xfrm>
                <a:off x="6508797" y="5016329"/>
                <a:ext cx="120240" cy="27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BE711BE-9B8D-403D-BF6E-75AACB102B8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491157" y="4998689"/>
                  <a:ext cx="15588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6CFDC74-5B23-481E-A9E3-56B159F48EB5}"/>
                    </a:ext>
                  </a:extLst>
                </p14:cNvPr>
                <p14:cNvContentPartPr/>
                <p14:nvPr/>
              </p14:nvContentPartPr>
              <p14:xfrm>
                <a:off x="6470637" y="4801049"/>
                <a:ext cx="144000" cy="25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6CFDC74-5B23-481E-A9E3-56B159F48EB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452997" y="4783049"/>
                  <a:ext cx="1796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0163A9D-BAB9-4325-A454-ACA429991EC4}"/>
                    </a:ext>
                  </a:extLst>
                </p14:cNvPr>
                <p14:cNvContentPartPr/>
                <p14:nvPr/>
              </p14:nvContentPartPr>
              <p14:xfrm>
                <a:off x="6674397" y="4949729"/>
                <a:ext cx="110520" cy="1674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0163A9D-BAB9-4325-A454-ACA429991EC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656397" y="4931729"/>
                  <a:ext cx="14616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23D27FB-C402-44B0-8F1E-34CD4C60F2B3}"/>
                    </a:ext>
                  </a:extLst>
                </p14:cNvPr>
                <p14:cNvContentPartPr/>
                <p14:nvPr/>
              </p14:nvContentPartPr>
              <p14:xfrm>
                <a:off x="6513117" y="5145929"/>
                <a:ext cx="215280" cy="33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23D27FB-C402-44B0-8F1E-34CD4C60F2B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495117" y="5128289"/>
                  <a:ext cx="2509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34330A6-B313-4518-A9B1-87A6825794BD}"/>
                    </a:ext>
                  </a:extLst>
                </p14:cNvPr>
                <p14:cNvContentPartPr/>
                <p14:nvPr/>
              </p14:nvContentPartPr>
              <p14:xfrm>
                <a:off x="6581877" y="5229089"/>
                <a:ext cx="127800" cy="156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34330A6-B313-4518-A9B1-87A6825794BD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563877" y="5211089"/>
                  <a:ext cx="16344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6C85FE9-534C-4DEC-8017-4C3D4820724F}"/>
                    </a:ext>
                  </a:extLst>
                </p14:cNvPr>
                <p14:cNvContentPartPr/>
                <p14:nvPr/>
              </p14:nvContentPartPr>
              <p14:xfrm>
                <a:off x="6689157" y="5294969"/>
                <a:ext cx="68040" cy="11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6C85FE9-534C-4DEC-8017-4C3D4820724F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671157" y="5276969"/>
                  <a:ext cx="1036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51E3FCA-0458-4D4A-ABBF-296639EFA491}"/>
                    </a:ext>
                  </a:extLst>
                </p14:cNvPr>
                <p14:cNvContentPartPr/>
                <p14:nvPr/>
              </p14:nvContentPartPr>
              <p14:xfrm>
                <a:off x="6051237" y="4785569"/>
                <a:ext cx="133560" cy="21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51E3FCA-0458-4D4A-ABBF-296639EFA49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033237" y="4767929"/>
                  <a:ext cx="1692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C24F784-91F5-41B9-BE97-79A34F18F811}"/>
                    </a:ext>
                  </a:extLst>
                </p14:cNvPr>
                <p14:cNvContentPartPr/>
                <p14:nvPr/>
              </p14:nvContentPartPr>
              <p14:xfrm>
                <a:off x="2662557" y="4522409"/>
                <a:ext cx="4532040" cy="2055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C24F784-91F5-41B9-BE97-79A34F18F811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644557" y="4504769"/>
                  <a:ext cx="4567680" cy="241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47119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82296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402443" y="878692"/>
              <a:ext cx="591840" cy="429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5883" y="862132"/>
                <a:ext cx="625320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2452483" y="1757092"/>
              <a:ext cx="643320" cy="328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34843" y="1739092"/>
                <a:ext cx="675360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2456083" y="2168572"/>
              <a:ext cx="712800" cy="8208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38443" y="2148052"/>
                <a:ext cx="748800" cy="8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/>
              <p14:cNvContentPartPr/>
              <p14:nvPr/>
            </p14:nvContentPartPr>
            <p14:xfrm>
              <a:off x="2350603" y="3412372"/>
              <a:ext cx="697680" cy="4467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32603" y="3394372"/>
                <a:ext cx="73404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/>
              <p14:cNvContentPartPr/>
              <p14:nvPr/>
            </p14:nvContentPartPr>
            <p14:xfrm>
              <a:off x="1722403" y="906772"/>
              <a:ext cx="516600" cy="30175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99363" y="890212"/>
                <a:ext cx="555120" cy="30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/>
              <p14:cNvContentPartPr/>
              <p14:nvPr/>
            </p14:nvContentPartPr>
            <p14:xfrm>
              <a:off x="2388043" y="3892612"/>
              <a:ext cx="790560" cy="3787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67883" y="3874252"/>
                <a:ext cx="83088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/>
              <p14:cNvContentPartPr/>
              <p14:nvPr/>
            </p14:nvContentPartPr>
            <p14:xfrm>
              <a:off x="269443" y="2530732"/>
              <a:ext cx="1085040" cy="3337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53243" y="2514532"/>
                <a:ext cx="111492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Ink 27"/>
              <p14:cNvContentPartPr/>
              <p14:nvPr/>
            </p14:nvContentPartPr>
            <p14:xfrm>
              <a:off x="462043" y="2639452"/>
              <a:ext cx="68760" cy="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0" y="0"/>
                <a:ext cx="687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6" name="Ink 35"/>
              <p14:cNvContentPartPr/>
              <p14:nvPr/>
            </p14:nvContentPartPr>
            <p14:xfrm>
              <a:off x="166843" y="1644412"/>
              <a:ext cx="677160" cy="66600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0283" y="1623892"/>
                <a:ext cx="713520" cy="70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1CA81C8-4F51-40C5-B6F7-DDC15268581A}"/>
                  </a:ext>
                </a:extLst>
              </p14:cNvPr>
              <p14:cNvContentPartPr/>
              <p14:nvPr/>
            </p14:nvContentPartPr>
            <p14:xfrm>
              <a:off x="2360157" y="5590529"/>
              <a:ext cx="715320" cy="446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1CA81C8-4F51-40C5-B6F7-DDC15268581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42157" y="5572889"/>
                <a:ext cx="750960" cy="48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F845613-AB29-4A45-A6DC-F3386CF115F4}"/>
              </a:ext>
            </a:extLst>
          </p:cNvPr>
          <p:cNvGrpSpPr/>
          <p:nvPr/>
        </p:nvGrpSpPr>
        <p:grpSpPr>
          <a:xfrm>
            <a:off x="4875117" y="5529329"/>
            <a:ext cx="1595520" cy="449640"/>
            <a:chOff x="4875117" y="5529329"/>
            <a:chExt cx="1595520" cy="44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CF99FC4-52D8-4C6B-BABE-BCC461D4A0B9}"/>
                    </a:ext>
                  </a:extLst>
                </p14:cNvPr>
                <p14:cNvContentPartPr/>
                <p14:nvPr/>
              </p14:nvContentPartPr>
              <p14:xfrm>
                <a:off x="4875117" y="5529329"/>
                <a:ext cx="1357560" cy="441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CF99FC4-52D8-4C6B-BABE-BCC461D4A0B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57117" y="5511689"/>
                  <a:ext cx="139320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8E9167D-6AB5-4C9C-8AE8-B9F28014424D}"/>
                    </a:ext>
                  </a:extLst>
                </p14:cNvPr>
                <p14:cNvContentPartPr/>
                <p14:nvPr/>
              </p14:nvContentPartPr>
              <p14:xfrm>
                <a:off x="4894197" y="5548049"/>
                <a:ext cx="1576440" cy="430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8E9167D-6AB5-4C9C-8AE8-B9F28014424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876197" y="5530409"/>
                  <a:ext cx="1612080" cy="46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098CFAC-03F0-4D88-8FC5-3FF3A30C501E}"/>
              </a:ext>
            </a:extLst>
          </p:cNvPr>
          <p:cNvGrpSpPr/>
          <p:nvPr/>
        </p:nvGrpSpPr>
        <p:grpSpPr>
          <a:xfrm>
            <a:off x="163077" y="4301729"/>
            <a:ext cx="2958120" cy="1638720"/>
            <a:chOff x="163077" y="4301729"/>
            <a:chExt cx="2958120" cy="163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BA0DE6E-9070-43C4-BD5A-B6DF44196318}"/>
                    </a:ext>
                  </a:extLst>
                </p14:cNvPr>
                <p14:cNvContentPartPr/>
                <p14:nvPr/>
              </p14:nvContentPartPr>
              <p14:xfrm>
                <a:off x="2418477" y="4318289"/>
                <a:ext cx="698760" cy="3729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BA0DE6E-9070-43C4-BD5A-B6DF4419631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00837" y="4300289"/>
                  <a:ext cx="73440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657DD2F-F2AA-4931-9ECC-42185E3F1142}"/>
                    </a:ext>
                  </a:extLst>
                </p14:cNvPr>
                <p14:cNvContentPartPr/>
                <p14:nvPr/>
              </p14:nvContentPartPr>
              <p14:xfrm>
                <a:off x="2401197" y="4739849"/>
                <a:ext cx="708480" cy="381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657DD2F-F2AA-4931-9ECC-42185E3F114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83197" y="4721849"/>
                  <a:ext cx="74412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E174BFF-9945-4FDB-8823-3E8210249FFC}"/>
                    </a:ext>
                  </a:extLst>
                </p14:cNvPr>
                <p14:cNvContentPartPr/>
                <p14:nvPr/>
              </p14:nvContentPartPr>
              <p14:xfrm>
                <a:off x="2366277" y="5185529"/>
                <a:ext cx="754920" cy="4507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E174BFF-9945-4FDB-8823-3E8210249FF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348637" y="5167889"/>
                  <a:ext cx="790560" cy="48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97F29B2-85DF-4579-BFD2-B4A1CB86CEA5}"/>
                    </a:ext>
                  </a:extLst>
                </p14:cNvPr>
                <p14:cNvContentPartPr/>
                <p14:nvPr/>
              </p14:nvContentPartPr>
              <p14:xfrm>
                <a:off x="1803237" y="4301729"/>
                <a:ext cx="415800" cy="1611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97F29B2-85DF-4579-BFD2-B4A1CB86CEA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785237" y="4284089"/>
                  <a:ext cx="451440" cy="164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EE352C4-F850-4A8B-B7EA-C1C4BF672235}"/>
                    </a:ext>
                  </a:extLst>
                </p14:cNvPr>
                <p14:cNvContentPartPr/>
                <p14:nvPr/>
              </p14:nvContentPartPr>
              <p14:xfrm>
                <a:off x="627117" y="4835609"/>
                <a:ext cx="97560" cy="245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EE352C4-F850-4A8B-B7EA-C1C4BF67223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09477" y="4817609"/>
                  <a:ext cx="13320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B9AB910-35AB-4C11-8E96-A4A3956AFB5C}"/>
                    </a:ext>
                  </a:extLst>
                </p14:cNvPr>
                <p14:cNvContentPartPr/>
                <p14:nvPr/>
              </p14:nvContentPartPr>
              <p14:xfrm>
                <a:off x="759597" y="4888529"/>
                <a:ext cx="4680" cy="36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B9AB910-35AB-4C11-8E96-A4A3956AFB5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41597" y="4870889"/>
                  <a:ext cx="403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EAAF501-11CC-4301-BEBD-0AB40FEFC1AA}"/>
                    </a:ext>
                  </a:extLst>
                </p14:cNvPr>
                <p14:cNvContentPartPr/>
                <p14:nvPr/>
              </p14:nvContentPartPr>
              <p14:xfrm>
                <a:off x="755637" y="4808969"/>
                <a:ext cx="68760" cy="227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EAAF501-11CC-4301-BEBD-0AB40FEFC1A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37997" y="4791329"/>
                  <a:ext cx="10440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3C7EB03-223F-4372-947A-FCC953AC8C55}"/>
                    </a:ext>
                  </a:extLst>
                </p14:cNvPr>
                <p14:cNvContentPartPr/>
                <p14:nvPr/>
              </p14:nvContentPartPr>
              <p14:xfrm>
                <a:off x="512637" y="5348969"/>
                <a:ext cx="45720" cy="92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3C7EB03-223F-4372-947A-FCC953AC8C5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94637" y="5331329"/>
                  <a:ext cx="8136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CED6BA4-6F48-4592-9248-10F7F387A0AC}"/>
                    </a:ext>
                  </a:extLst>
                </p14:cNvPr>
                <p14:cNvContentPartPr/>
                <p14:nvPr/>
              </p14:nvContentPartPr>
              <p14:xfrm>
                <a:off x="541077" y="5317289"/>
                <a:ext cx="75240" cy="71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CED6BA4-6F48-4592-9248-10F7F387A0A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23437" y="5299289"/>
                  <a:ext cx="11088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1983951-CEB0-41D2-91DA-02A2165BD315}"/>
                    </a:ext>
                  </a:extLst>
                </p14:cNvPr>
                <p14:cNvContentPartPr/>
                <p14:nvPr/>
              </p14:nvContentPartPr>
              <p14:xfrm>
                <a:off x="630357" y="5311889"/>
                <a:ext cx="38160" cy="95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1983951-CEB0-41D2-91DA-02A2165BD31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12357" y="5294249"/>
                  <a:ext cx="738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D9BD1BC-C06F-4698-A0B2-37EEC05A980D}"/>
                    </a:ext>
                  </a:extLst>
                </p14:cNvPr>
                <p14:cNvContentPartPr/>
                <p14:nvPr/>
              </p14:nvContentPartPr>
              <p14:xfrm>
                <a:off x="709197" y="5360489"/>
                <a:ext cx="98280" cy="69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D9BD1BC-C06F-4698-A0B2-37EEC05A980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91197" y="5342849"/>
                  <a:ext cx="1339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DD6C67B-6086-4498-B19B-A24F439DA43F}"/>
                    </a:ext>
                  </a:extLst>
                </p14:cNvPr>
                <p14:cNvContentPartPr/>
                <p14:nvPr/>
              </p14:nvContentPartPr>
              <p14:xfrm>
                <a:off x="687597" y="5275889"/>
                <a:ext cx="103320" cy="45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DD6C67B-6086-4498-B19B-A24F439DA43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69597" y="5257889"/>
                  <a:ext cx="1389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D8369EC-79DB-491B-9B63-70F726CA5A51}"/>
                    </a:ext>
                  </a:extLst>
                </p14:cNvPr>
                <p14:cNvContentPartPr/>
                <p14:nvPr/>
              </p14:nvContentPartPr>
              <p14:xfrm>
                <a:off x="720357" y="5342489"/>
                <a:ext cx="75600" cy="43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D8369EC-79DB-491B-9B63-70F726CA5A5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02357" y="5324849"/>
                  <a:ext cx="1112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67B06E7-1D8E-4D29-9FFB-574E20605F9D}"/>
                    </a:ext>
                  </a:extLst>
                </p14:cNvPr>
                <p14:cNvContentPartPr/>
                <p14:nvPr/>
              </p14:nvContentPartPr>
              <p14:xfrm>
                <a:off x="864357" y="5311889"/>
                <a:ext cx="22680" cy="91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67B06E7-1D8E-4D29-9FFB-574E20605F9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46717" y="5294249"/>
                  <a:ext cx="583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E4EE18B-FE89-4F12-97E4-1E386592BCEF}"/>
                    </a:ext>
                  </a:extLst>
                </p14:cNvPr>
                <p14:cNvContentPartPr/>
                <p14:nvPr/>
              </p14:nvContentPartPr>
              <p14:xfrm>
                <a:off x="848517" y="5302889"/>
                <a:ext cx="89640" cy="153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E4EE18B-FE89-4F12-97E4-1E386592BCE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30877" y="5284889"/>
                  <a:ext cx="1252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AE09A7D-4788-4E16-815D-52549D52B258}"/>
                    </a:ext>
                  </a:extLst>
                </p14:cNvPr>
                <p14:cNvContentPartPr/>
                <p14:nvPr/>
              </p14:nvContentPartPr>
              <p14:xfrm>
                <a:off x="1001157" y="5336729"/>
                <a:ext cx="121320" cy="86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AE09A7D-4788-4E16-815D-52549D52B25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83157" y="5319089"/>
                  <a:ext cx="1569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8A44222-81A4-4528-A5ED-1F21448B7BF6}"/>
                    </a:ext>
                  </a:extLst>
                </p14:cNvPr>
                <p14:cNvContentPartPr/>
                <p14:nvPr/>
              </p14:nvContentPartPr>
              <p14:xfrm>
                <a:off x="988557" y="5283809"/>
                <a:ext cx="83880" cy="34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8A44222-81A4-4528-A5ED-1F21448B7BF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70557" y="5266169"/>
                  <a:ext cx="11952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DDC65C1-F613-43AA-9DFF-F50D92B5C0E5}"/>
                    </a:ext>
                  </a:extLst>
                </p14:cNvPr>
                <p14:cNvContentPartPr/>
                <p14:nvPr/>
              </p14:nvContentPartPr>
              <p14:xfrm>
                <a:off x="1043637" y="5354009"/>
                <a:ext cx="48960" cy="3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DDC65C1-F613-43AA-9DFF-F50D92B5C0E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25637" y="5336009"/>
                  <a:ext cx="846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836A925-851A-4500-801B-6B447DF83E0C}"/>
                    </a:ext>
                  </a:extLst>
                </p14:cNvPr>
                <p14:cNvContentPartPr/>
                <p14:nvPr/>
              </p14:nvContentPartPr>
              <p14:xfrm>
                <a:off x="1176837" y="5273009"/>
                <a:ext cx="134640" cy="253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836A925-851A-4500-801B-6B447DF83E0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159197" y="5255009"/>
                  <a:ext cx="17028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DD10E07-709D-41FD-B0E0-47D9EC8990C8}"/>
                    </a:ext>
                  </a:extLst>
                </p14:cNvPr>
                <p14:cNvContentPartPr/>
                <p14:nvPr/>
              </p14:nvContentPartPr>
              <p14:xfrm>
                <a:off x="1377357" y="5275889"/>
                <a:ext cx="22680" cy="113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DD10E07-709D-41FD-B0E0-47D9EC8990C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359357" y="5257889"/>
                  <a:ext cx="583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3058C6F-6436-40EA-B061-21453C9C3C63}"/>
                    </a:ext>
                  </a:extLst>
                </p14:cNvPr>
                <p14:cNvContentPartPr/>
                <p14:nvPr/>
              </p14:nvContentPartPr>
              <p14:xfrm>
                <a:off x="1388877" y="5267969"/>
                <a:ext cx="65160" cy="94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3058C6F-6436-40EA-B061-21453C9C3C6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371237" y="5250329"/>
                  <a:ext cx="1008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2A6365A-F8BF-4472-B94A-665A3084567C}"/>
                    </a:ext>
                  </a:extLst>
                </p14:cNvPr>
                <p14:cNvContentPartPr/>
                <p14:nvPr/>
              </p14:nvContentPartPr>
              <p14:xfrm>
                <a:off x="1420557" y="5344289"/>
                <a:ext cx="69120" cy="14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2A6365A-F8BF-4472-B94A-665A3084567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402917" y="5326649"/>
                  <a:ext cx="1047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CE51E9F-BF51-4145-8965-F3515C5DC8F1}"/>
                    </a:ext>
                  </a:extLst>
                </p14:cNvPr>
                <p14:cNvContentPartPr/>
                <p14:nvPr/>
              </p14:nvContentPartPr>
              <p14:xfrm>
                <a:off x="163077" y="4581089"/>
                <a:ext cx="1518840" cy="1359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CE51E9F-BF51-4145-8965-F3515C5DC8F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45437" y="4563089"/>
                  <a:ext cx="1554480" cy="1395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66815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E79601-2139-4B9E-8152-D37169509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43" y="1161238"/>
            <a:ext cx="5153744" cy="47536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4641BBE-11D1-47F4-AF53-BB68B4BAC62B}"/>
                  </a:ext>
                </a:extLst>
              </p14:cNvPr>
              <p14:cNvContentPartPr/>
              <p14:nvPr/>
            </p14:nvContentPartPr>
            <p14:xfrm>
              <a:off x="4208757" y="2113289"/>
              <a:ext cx="2520" cy="1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4641BBE-11D1-47F4-AF53-BB68B4BAC6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93007" y="2095649"/>
                <a:ext cx="33705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985A6FD-A5A4-4CEA-B67E-938C73154F85}"/>
                  </a:ext>
                </a:extLst>
              </p14:cNvPr>
              <p14:cNvContentPartPr/>
              <p14:nvPr/>
            </p14:nvContentPartPr>
            <p14:xfrm>
              <a:off x="2609637" y="3910049"/>
              <a:ext cx="55080" cy="27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985A6FD-A5A4-4CEA-B67E-938C73154F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91881" y="3892049"/>
                <a:ext cx="90954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E901B99-8D35-4D84-AC20-7E09D0E2F348}"/>
                  </a:ext>
                </a:extLst>
              </p14:cNvPr>
              <p14:cNvContentPartPr/>
              <p14:nvPr/>
            </p14:nvContentPartPr>
            <p14:xfrm>
              <a:off x="2273757" y="1368449"/>
              <a:ext cx="1080" cy="1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E901B99-8D35-4D84-AC20-7E09D0E2F34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55757" y="1350449"/>
                <a:ext cx="36720" cy="3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6677A385-2031-4669-837B-02FD07678E2C}"/>
              </a:ext>
            </a:extLst>
          </p:cNvPr>
          <p:cNvGrpSpPr/>
          <p:nvPr/>
        </p:nvGrpSpPr>
        <p:grpSpPr>
          <a:xfrm>
            <a:off x="5730477" y="569609"/>
            <a:ext cx="1478160" cy="303840"/>
            <a:chOff x="5730477" y="569609"/>
            <a:chExt cx="1478160" cy="30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0437E81-A529-4C1A-9167-BEA0BCF3666A}"/>
                    </a:ext>
                  </a:extLst>
                </p14:cNvPr>
                <p14:cNvContentPartPr/>
                <p14:nvPr/>
              </p14:nvContentPartPr>
              <p14:xfrm>
                <a:off x="5850717" y="645209"/>
                <a:ext cx="360" cy="14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0437E81-A529-4C1A-9167-BEA0BCF3666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33077" y="627209"/>
                  <a:ext cx="360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C7C6BFE-7E17-46EF-A2CA-DAA1D566791F}"/>
                    </a:ext>
                  </a:extLst>
                </p14:cNvPr>
                <p14:cNvContentPartPr/>
                <p14:nvPr/>
              </p14:nvContentPartPr>
              <p14:xfrm>
                <a:off x="5847837" y="623969"/>
                <a:ext cx="6840" cy="1386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C7C6BFE-7E17-46EF-A2CA-DAA1D566791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829837" y="606329"/>
                  <a:ext cx="424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5AACA8C-1E39-4F38-9331-99CED12AEBAF}"/>
                    </a:ext>
                  </a:extLst>
                </p14:cNvPr>
                <p14:cNvContentPartPr/>
                <p14:nvPr/>
              </p14:nvContentPartPr>
              <p14:xfrm>
                <a:off x="5831637" y="611729"/>
                <a:ext cx="82800" cy="142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5AACA8C-1E39-4F38-9331-99CED12AEBA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13997" y="593729"/>
                  <a:ext cx="11844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6CA1929-3F85-4687-9189-3CF20720616C}"/>
                    </a:ext>
                  </a:extLst>
                </p14:cNvPr>
                <p14:cNvContentPartPr/>
                <p14:nvPr/>
              </p14:nvContentPartPr>
              <p14:xfrm>
                <a:off x="5960157" y="729089"/>
                <a:ext cx="30960" cy="118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6CA1929-3F85-4687-9189-3CF20720616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942157" y="711089"/>
                  <a:ext cx="666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8EE16ED-1DD8-490D-A31D-61243CB807DA}"/>
                    </a:ext>
                  </a:extLst>
                </p14:cNvPr>
                <p14:cNvContentPartPr/>
                <p14:nvPr/>
              </p14:nvContentPartPr>
              <p14:xfrm>
                <a:off x="6080757" y="647009"/>
                <a:ext cx="9360" cy="70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8EE16ED-1DD8-490D-A31D-61243CB807D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063117" y="629009"/>
                  <a:ext cx="450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D4AE20C-FA58-46D5-9941-CF86E2798E2E}"/>
                    </a:ext>
                  </a:extLst>
                </p14:cNvPr>
                <p14:cNvContentPartPr/>
                <p14:nvPr/>
              </p14:nvContentPartPr>
              <p14:xfrm>
                <a:off x="6054477" y="670769"/>
                <a:ext cx="75600" cy="3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D4AE20C-FA58-46D5-9941-CF86E2798E2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036477" y="653129"/>
                  <a:ext cx="111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CECC59C-C2A2-4A6A-99E5-E5583210529D}"/>
                    </a:ext>
                  </a:extLst>
                </p14:cNvPr>
                <p14:cNvContentPartPr/>
                <p14:nvPr/>
              </p14:nvContentPartPr>
              <p14:xfrm>
                <a:off x="6187677" y="622169"/>
                <a:ext cx="7920" cy="131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CECC59C-C2A2-4A6A-99E5-E5583210529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170037" y="604169"/>
                  <a:ext cx="43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64A16BB-FC24-44E5-A9AD-BE3A863CE5BF}"/>
                    </a:ext>
                  </a:extLst>
                </p14:cNvPr>
                <p14:cNvContentPartPr/>
                <p14:nvPr/>
              </p14:nvContentPartPr>
              <p14:xfrm>
                <a:off x="6155997" y="618209"/>
                <a:ext cx="89640" cy="139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64A16BB-FC24-44E5-A9AD-BE3A863CE5B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138357" y="600569"/>
                  <a:ext cx="1252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DB09264-BC2F-43BB-AAA4-76788E71CFBB}"/>
                    </a:ext>
                  </a:extLst>
                </p14:cNvPr>
                <p14:cNvContentPartPr/>
                <p14:nvPr/>
              </p14:nvContentPartPr>
              <p14:xfrm>
                <a:off x="6274437" y="731969"/>
                <a:ext cx="92880" cy="99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DB09264-BC2F-43BB-AAA4-76788E71CFB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256437" y="713969"/>
                  <a:ext cx="1285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66D2273-95E3-47ED-8DF6-6BE852ADAB55}"/>
                    </a:ext>
                  </a:extLst>
                </p14:cNvPr>
                <p14:cNvContentPartPr/>
                <p14:nvPr/>
              </p14:nvContentPartPr>
              <p14:xfrm>
                <a:off x="6485397" y="627569"/>
                <a:ext cx="4680" cy="84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66D2273-95E3-47ED-8DF6-6BE852ADAB5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467757" y="609929"/>
                  <a:ext cx="4032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FCDC308-3E70-4038-95B0-B0E7E90E733A}"/>
                    </a:ext>
                  </a:extLst>
                </p14:cNvPr>
                <p14:cNvContentPartPr/>
                <p14:nvPr/>
              </p14:nvContentPartPr>
              <p14:xfrm>
                <a:off x="6445437" y="676529"/>
                <a:ext cx="89280" cy="3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FCDC308-3E70-4038-95B0-B0E7E90E733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427437" y="658889"/>
                  <a:ext cx="1249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740EB39-3C1F-4F52-BC83-8DCEB33AEE88}"/>
                    </a:ext>
                  </a:extLst>
                </p14:cNvPr>
                <p14:cNvContentPartPr/>
                <p14:nvPr/>
              </p14:nvContentPartPr>
              <p14:xfrm>
                <a:off x="6630117" y="622169"/>
                <a:ext cx="720" cy="12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740EB39-3C1F-4F52-BC83-8DCEB33AEE8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612477" y="604529"/>
                  <a:ext cx="363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8719D67-DA19-4EE2-9C5C-5196AA4A726A}"/>
                    </a:ext>
                  </a:extLst>
                </p14:cNvPr>
                <p14:cNvContentPartPr/>
                <p14:nvPr/>
              </p14:nvContentPartPr>
              <p14:xfrm>
                <a:off x="6593397" y="596969"/>
                <a:ext cx="86400" cy="131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8719D67-DA19-4EE2-9C5C-5196AA4A726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575757" y="578969"/>
                  <a:ext cx="1220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44B7841-B4C6-449E-8B58-D36958035356}"/>
                    </a:ext>
                  </a:extLst>
                </p14:cNvPr>
                <p14:cNvContentPartPr/>
                <p14:nvPr/>
              </p14:nvContentPartPr>
              <p14:xfrm>
                <a:off x="6734877" y="716489"/>
                <a:ext cx="55440" cy="107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44B7841-B4C6-449E-8B58-D3695803535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716877" y="698489"/>
                  <a:ext cx="910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E3FA04B-2943-4B39-929B-EB1EB3A6459F}"/>
                    </a:ext>
                  </a:extLst>
                </p14:cNvPr>
                <p14:cNvContentPartPr/>
                <p14:nvPr/>
              </p14:nvContentPartPr>
              <p14:xfrm>
                <a:off x="6753597" y="705329"/>
                <a:ext cx="87120" cy="6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E3FA04B-2943-4B39-929B-EB1EB3A6459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735957" y="687329"/>
                  <a:ext cx="1227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91D682C-BA48-41D9-A1D6-773D53B75E3E}"/>
                    </a:ext>
                  </a:extLst>
                </p14:cNvPr>
                <p14:cNvContentPartPr/>
                <p14:nvPr/>
              </p14:nvContentPartPr>
              <p14:xfrm>
                <a:off x="6892557" y="619289"/>
                <a:ext cx="5760" cy="110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91D682C-BA48-41D9-A1D6-773D53B75E3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874557" y="601649"/>
                  <a:ext cx="414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6939D1E-2181-4A8B-AC6D-D7A50114F053}"/>
                    </a:ext>
                  </a:extLst>
                </p14:cNvPr>
                <p14:cNvContentPartPr/>
                <p14:nvPr/>
              </p14:nvContentPartPr>
              <p14:xfrm>
                <a:off x="6863757" y="688049"/>
                <a:ext cx="86040" cy="1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6939D1E-2181-4A8B-AC6D-D7A50114F05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846117" y="670049"/>
                  <a:ext cx="1216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33BD2FA-1B3A-4D28-930E-32D9339C1DFD}"/>
                    </a:ext>
                  </a:extLst>
                </p14:cNvPr>
                <p14:cNvContentPartPr/>
                <p14:nvPr/>
              </p14:nvContentPartPr>
              <p14:xfrm>
                <a:off x="6985797" y="636569"/>
                <a:ext cx="10800" cy="1090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33BD2FA-1B3A-4D28-930E-32D9339C1DF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967797" y="618569"/>
                  <a:ext cx="464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1B8326B-C0C5-42C2-9B69-A22F48D92493}"/>
                    </a:ext>
                  </a:extLst>
                </p14:cNvPr>
                <p14:cNvContentPartPr/>
                <p14:nvPr/>
              </p14:nvContentPartPr>
              <p14:xfrm>
                <a:off x="6980397" y="605249"/>
                <a:ext cx="84240" cy="147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1B8326B-C0C5-42C2-9B69-A22F48D9249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962397" y="587249"/>
                  <a:ext cx="1198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1684E89-2A51-42E8-8060-6DFB42355498}"/>
                    </a:ext>
                  </a:extLst>
                </p14:cNvPr>
                <p14:cNvContentPartPr/>
                <p14:nvPr/>
              </p14:nvContentPartPr>
              <p14:xfrm>
                <a:off x="7135557" y="733409"/>
                <a:ext cx="73080" cy="90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1684E89-2A51-42E8-8060-6DFB4235549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117557" y="715769"/>
                  <a:ext cx="10872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CF3AE77-9E79-4DB4-9BD2-FE9F8B49CF6A}"/>
                    </a:ext>
                  </a:extLst>
                </p14:cNvPr>
                <p14:cNvContentPartPr/>
                <p14:nvPr/>
              </p14:nvContentPartPr>
              <p14:xfrm>
                <a:off x="5730477" y="569609"/>
                <a:ext cx="77040" cy="303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CF3AE77-9E79-4DB4-9BD2-FE9F8B49CF6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712837" y="551969"/>
                  <a:ext cx="112680" cy="33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1EE852-EC0F-4ABB-A160-4FD3F34FEBBB}"/>
              </a:ext>
            </a:extLst>
          </p:cNvPr>
          <p:cNvGrpSpPr/>
          <p:nvPr/>
        </p:nvGrpSpPr>
        <p:grpSpPr>
          <a:xfrm>
            <a:off x="7339677" y="527849"/>
            <a:ext cx="472320" cy="291960"/>
            <a:chOff x="7339677" y="527849"/>
            <a:chExt cx="472320" cy="29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17E99D5-4B61-4699-8930-F7E1F4A2C6AC}"/>
                    </a:ext>
                  </a:extLst>
                </p14:cNvPr>
                <p14:cNvContentPartPr/>
                <p14:nvPr/>
              </p14:nvContentPartPr>
              <p14:xfrm>
                <a:off x="7339677" y="527849"/>
                <a:ext cx="97920" cy="2804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17E99D5-4B61-4699-8930-F7E1F4A2C6A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321677" y="509849"/>
                  <a:ext cx="13356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2ACCAF4-B6B4-4383-BB7D-C47715E7162C}"/>
                    </a:ext>
                  </a:extLst>
                </p14:cNvPr>
                <p14:cNvContentPartPr/>
                <p14:nvPr/>
              </p14:nvContentPartPr>
              <p14:xfrm>
                <a:off x="7612917" y="572489"/>
                <a:ext cx="6840" cy="134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2ACCAF4-B6B4-4383-BB7D-C47715E7162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595277" y="554849"/>
                  <a:ext cx="4248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1750A42-37F3-4C7F-A19C-145ED6904E2C}"/>
                    </a:ext>
                  </a:extLst>
                </p14:cNvPr>
                <p14:cNvContentPartPr/>
                <p14:nvPr/>
              </p14:nvContentPartPr>
              <p14:xfrm>
                <a:off x="7565397" y="724409"/>
                <a:ext cx="118080" cy="11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1750A42-37F3-4C7F-A19C-145ED6904E2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547397" y="706409"/>
                  <a:ext cx="1537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9110429-FF47-459E-B96A-4B6D1C5A8C2D}"/>
                    </a:ext>
                  </a:extLst>
                </p14:cNvPr>
                <p14:cNvContentPartPr/>
                <p14:nvPr/>
              </p14:nvContentPartPr>
              <p14:xfrm>
                <a:off x="7557837" y="559169"/>
                <a:ext cx="143280" cy="19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9110429-FF47-459E-B96A-4B6D1C5A8C2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540197" y="541529"/>
                  <a:ext cx="17892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C30B8EC-03F8-489D-A21E-B30E9701CDFD}"/>
                    </a:ext>
                  </a:extLst>
                </p14:cNvPr>
                <p14:cNvContentPartPr/>
                <p14:nvPr/>
              </p14:nvContentPartPr>
              <p14:xfrm>
                <a:off x="7755117" y="722969"/>
                <a:ext cx="7200" cy="76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C30B8EC-03F8-489D-A21E-B30E9701CDF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737117" y="704969"/>
                  <a:ext cx="428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9884E78-DE6B-43E4-8944-3B9D0DBCDEF4}"/>
                    </a:ext>
                  </a:extLst>
                </p14:cNvPr>
                <p14:cNvContentPartPr/>
                <p14:nvPr/>
              </p14:nvContentPartPr>
              <p14:xfrm>
                <a:off x="7714797" y="819449"/>
                <a:ext cx="7740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9884E78-DE6B-43E4-8944-3B9D0DBCDEF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696797" y="801809"/>
                  <a:ext cx="1130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D1677DB-F005-434E-A958-C5DE7C99E9D4}"/>
                    </a:ext>
                  </a:extLst>
                </p14:cNvPr>
                <p14:cNvContentPartPr/>
                <p14:nvPr/>
              </p14:nvContentPartPr>
              <p14:xfrm>
                <a:off x="7741077" y="710729"/>
                <a:ext cx="70920" cy="3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D1677DB-F005-434E-A958-C5DE7C99E9D4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723437" y="693089"/>
                  <a:ext cx="10656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440D6D-FC74-4603-81DE-512BC11C8A2C}"/>
              </a:ext>
            </a:extLst>
          </p:cNvPr>
          <p:cNvGrpSpPr/>
          <p:nvPr/>
        </p:nvGrpSpPr>
        <p:grpSpPr>
          <a:xfrm>
            <a:off x="8030517" y="600209"/>
            <a:ext cx="143280" cy="123120"/>
            <a:chOff x="8030517" y="600209"/>
            <a:chExt cx="143280" cy="1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9D5FA7C-B7EE-4DEF-9AC7-A0316794F80B}"/>
                    </a:ext>
                  </a:extLst>
                </p14:cNvPr>
                <p14:cNvContentPartPr/>
                <p14:nvPr/>
              </p14:nvContentPartPr>
              <p14:xfrm>
                <a:off x="8099277" y="600209"/>
                <a:ext cx="10800" cy="123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9D5FA7C-B7EE-4DEF-9AC7-A0316794F80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081637" y="582569"/>
                  <a:ext cx="4644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60991AB-54EC-4D23-B6BB-240900793D23}"/>
                    </a:ext>
                  </a:extLst>
                </p14:cNvPr>
                <p14:cNvContentPartPr/>
                <p14:nvPr/>
              </p14:nvContentPartPr>
              <p14:xfrm>
                <a:off x="8030517" y="661409"/>
                <a:ext cx="143280" cy="90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60991AB-54EC-4D23-B6BB-240900793D2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012517" y="643409"/>
                  <a:ext cx="178920" cy="4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76DCC0-1696-40A7-A290-EA41369E5A84}"/>
              </a:ext>
            </a:extLst>
          </p:cNvPr>
          <p:cNvGrpSpPr/>
          <p:nvPr/>
        </p:nvGrpSpPr>
        <p:grpSpPr>
          <a:xfrm>
            <a:off x="8345517" y="535409"/>
            <a:ext cx="361080" cy="289440"/>
            <a:chOff x="8345517" y="535409"/>
            <a:chExt cx="361080" cy="28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F2DDBDA-FB1A-4462-B44C-760EC4877180}"/>
                    </a:ext>
                  </a:extLst>
                </p14:cNvPr>
                <p14:cNvContentPartPr/>
                <p14:nvPr/>
              </p14:nvContentPartPr>
              <p14:xfrm>
                <a:off x="8345517" y="535409"/>
                <a:ext cx="45360" cy="264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F2DDBDA-FB1A-4462-B44C-760EC487718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27877" y="517769"/>
                  <a:ext cx="8100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223ECE6-8333-4B63-8FB5-73CC85C790C4}"/>
                    </a:ext>
                  </a:extLst>
                </p14:cNvPr>
                <p14:cNvContentPartPr/>
                <p14:nvPr/>
              </p14:nvContentPartPr>
              <p14:xfrm>
                <a:off x="8472237" y="633329"/>
                <a:ext cx="6840" cy="882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223ECE6-8333-4B63-8FB5-73CC85C790C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454597" y="615689"/>
                  <a:ext cx="424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D8A99DA-69AD-4CBA-B916-AF218CF778DC}"/>
                    </a:ext>
                  </a:extLst>
                </p14:cNvPr>
                <p14:cNvContentPartPr/>
                <p14:nvPr/>
              </p14:nvContentPartPr>
              <p14:xfrm>
                <a:off x="8444877" y="591569"/>
                <a:ext cx="130680" cy="125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D8A99DA-69AD-4CBA-B916-AF218CF778DC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426877" y="573569"/>
                  <a:ext cx="166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D57B156-1715-42E2-A7C6-1D98D53555A2}"/>
                    </a:ext>
                  </a:extLst>
                </p14:cNvPr>
                <p14:cNvContentPartPr/>
                <p14:nvPr/>
              </p14:nvContentPartPr>
              <p14:xfrm>
                <a:off x="8591037" y="718289"/>
                <a:ext cx="115560" cy="1065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D57B156-1715-42E2-A7C6-1D98D53555A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573037" y="700649"/>
                  <a:ext cx="151200" cy="14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0536A4A-F4D0-45FA-8A12-14C078B1FF0B}"/>
              </a:ext>
            </a:extLst>
          </p:cNvPr>
          <p:cNvGrpSpPr/>
          <p:nvPr/>
        </p:nvGrpSpPr>
        <p:grpSpPr>
          <a:xfrm>
            <a:off x="8760597" y="574649"/>
            <a:ext cx="769680" cy="262440"/>
            <a:chOff x="8760597" y="574649"/>
            <a:chExt cx="769680" cy="26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D535EC7-C72F-4B47-814A-8A373086D327}"/>
                    </a:ext>
                  </a:extLst>
                </p14:cNvPr>
                <p14:cNvContentPartPr/>
                <p14:nvPr/>
              </p14:nvContentPartPr>
              <p14:xfrm>
                <a:off x="8807037" y="611729"/>
                <a:ext cx="6840" cy="92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D535EC7-C72F-4B47-814A-8A373086D32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789397" y="593729"/>
                  <a:ext cx="4248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E78A5DA-3174-45DE-BA30-CC1B150742D2}"/>
                    </a:ext>
                  </a:extLst>
                </p14:cNvPr>
                <p14:cNvContentPartPr/>
                <p14:nvPr/>
              </p14:nvContentPartPr>
              <p14:xfrm>
                <a:off x="8760597" y="667169"/>
                <a:ext cx="110520" cy="21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E78A5DA-3174-45DE-BA30-CC1B150742D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742597" y="649169"/>
                  <a:ext cx="1461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2E2837F-38BF-483D-8F4B-0660D150F527}"/>
                    </a:ext>
                  </a:extLst>
                </p14:cNvPr>
                <p14:cNvContentPartPr/>
                <p14:nvPr/>
              </p14:nvContentPartPr>
              <p14:xfrm>
                <a:off x="8914317" y="630809"/>
                <a:ext cx="4680" cy="109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2E2837F-38BF-483D-8F4B-0660D150F52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896317" y="612809"/>
                  <a:ext cx="403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4066F59-3C61-4D48-9917-7B8B13440E83}"/>
                    </a:ext>
                  </a:extLst>
                </p14:cNvPr>
                <p14:cNvContentPartPr/>
                <p14:nvPr/>
              </p14:nvContentPartPr>
              <p14:xfrm>
                <a:off x="8884437" y="577889"/>
                <a:ext cx="105480" cy="125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4066F59-3C61-4D48-9917-7B8B13440E8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866797" y="559889"/>
                  <a:ext cx="1411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4B8A772-E716-4E8A-8A52-002BE3D45200}"/>
                    </a:ext>
                  </a:extLst>
                </p14:cNvPr>
                <p14:cNvContentPartPr/>
                <p14:nvPr/>
              </p14:nvContentPartPr>
              <p14:xfrm>
                <a:off x="9021597" y="721529"/>
                <a:ext cx="87120" cy="115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4B8A772-E716-4E8A-8A52-002BE3D4520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003597" y="703529"/>
                  <a:ext cx="1227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09BBB03-6C9B-4AD9-A629-685AF23DD18E}"/>
                    </a:ext>
                  </a:extLst>
                </p14:cNvPr>
                <p14:cNvContentPartPr/>
                <p14:nvPr/>
              </p14:nvContentPartPr>
              <p14:xfrm>
                <a:off x="9040317" y="707489"/>
                <a:ext cx="79920" cy="5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09BBB03-6C9B-4AD9-A629-685AF23DD18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022317" y="689849"/>
                  <a:ext cx="1155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7EFBE2F-8BC7-44AA-9372-C1820BE6DF80}"/>
                    </a:ext>
                  </a:extLst>
                </p14:cNvPr>
                <p14:cNvContentPartPr/>
                <p14:nvPr/>
              </p14:nvContentPartPr>
              <p14:xfrm>
                <a:off x="9165237" y="575369"/>
                <a:ext cx="79920" cy="218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7EFBE2F-8BC7-44AA-9372-C1820BE6DF8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147597" y="557729"/>
                  <a:ext cx="1155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F749685-3DD6-4133-B328-8B487009A9B2}"/>
                    </a:ext>
                  </a:extLst>
                </p14:cNvPr>
                <p14:cNvContentPartPr/>
                <p14:nvPr/>
              </p14:nvContentPartPr>
              <p14:xfrm>
                <a:off x="9352437" y="601649"/>
                <a:ext cx="6120" cy="1054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F749685-3DD6-4133-B328-8B487009A9B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334797" y="584009"/>
                  <a:ext cx="4176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FBB36CA-550A-430B-9588-74F43CCF2696}"/>
                    </a:ext>
                  </a:extLst>
                </p14:cNvPr>
                <p14:cNvContentPartPr/>
                <p14:nvPr/>
              </p14:nvContentPartPr>
              <p14:xfrm>
                <a:off x="9292317" y="735569"/>
                <a:ext cx="94680" cy="7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FBB36CA-550A-430B-9588-74F43CCF269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274677" y="717569"/>
                  <a:ext cx="1303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02914FF-330D-449E-AE35-85B1428AA78C}"/>
                    </a:ext>
                  </a:extLst>
                </p14:cNvPr>
                <p14:cNvContentPartPr/>
                <p14:nvPr/>
              </p14:nvContentPartPr>
              <p14:xfrm>
                <a:off x="9295557" y="574649"/>
                <a:ext cx="137160" cy="61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02914FF-330D-449E-AE35-85B1428AA78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277917" y="556649"/>
                  <a:ext cx="1728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C482DE6-3CBD-4BAA-95A4-F3749D3A942C}"/>
                    </a:ext>
                  </a:extLst>
                </p14:cNvPr>
                <p14:cNvContentPartPr/>
                <p14:nvPr/>
              </p14:nvContentPartPr>
              <p14:xfrm>
                <a:off x="9461157" y="723329"/>
                <a:ext cx="7200" cy="57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C482DE6-3CBD-4BAA-95A4-F3749D3A942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443517" y="705329"/>
                  <a:ext cx="428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923DBA1-1519-44D0-B553-999326D93D46}"/>
                    </a:ext>
                  </a:extLst>
                </p14:cNvPr>
                <p14:cNvContentPartPr/>
                <p14:nvPr/>
              </p14:nvContentPartPr>
              <p14:xfrm>
                <a:off x="9510837" y="736649"/>
                <a:ext cx="4680" cy="56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923DBA1-1519-44D0-B553-999326D93D4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492837" y="719009"/>
                  <a:ext cx="403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E9EC8A8-003A-4A30-86B4-24F307E3E724}"/>
                    </a:ext>
                  </a:extLst>
                </p14:cNvPr>
                <p14:cNvContentPartPr/>
                <p14:nvPr/>
              </p14:nvContentPartPr>
              <p14:xfrm>
                <a:off x="9456477" y="828089"/>
                <a:ext cx="6588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E9EC8A8-003A-4A30-86B4-24F307E3E72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438837" y="810449"/>
                  <a:ext cx="1015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374313D-56E3-4D6C-B97A-40BBCCDD1743}"/>
                    </a:ext>
                  </a:extLst>
                </p14:cNvPr>
                <p14:cNvContentPartPr/>
                <p14:nvPr/>
              </p14:nvContentPartPr>
              <p14:xfrm>
                <a:off x="9448197" y="684089"/>
                <a:ext cx="82080" cy="14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374313D-56E3-4D6C-B97A-40BBCCDD1743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430197" y="666449"/>
                  <a:ext cx="117720" cy="3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9C8013A-3CAB-47CB-8211-35008025C359}"/>
                  </a:ext>
                </a:extLst>
              </p14:cNvPr>
              <p14:cNvContentPartPr/>
              <p14:nvPr/>
            </p14:nvContentPartPr>
            <p14:xfrm>
              <a:off x="9665277" y="677609"/>
              <a:ext cx="110520" cy="54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9C8013A-3CAB-47CB-8211-35008025C359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9647637" y="659969"/>
                <a:ext cx="146160" cy="4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74CBB7F3-8214-494C-8750-ED6580E71229}"/>
              </a:ext>
            </a:extLst>
          </p:cNvPr>
          <p:cNvGrpSpPr/>
          <p:nvPr/>
        </p:nvGrpSpPr>
        <p:grpSpPr>
          <a:xfrm>
            <a:off x="9880917" y="519209"/>
            <a:ext cx="2028240" cy="392760"/>
            <a:chOff x="9880917" y="519209"/>
            <a:chExt cx="2028240" cy="39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016C094-2CC8-4DE0-A281-CF8347A344EF}"/>
                    </a:ext>
                  </a:extLst>
                </p14:cNvPr>
                <p14:cNvContentPartPr/>
                <p14:nvPr/>
              </p14:nvContentPartPr>
              <p14:xfrm>
                <a:off x="9880917" y="603089"/>
                <a:ext cx="44640" cy="1890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016C094-2CC8-4DE0-A281-CF8347A344E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862917" y="585449"/>
                  <a:ext cx="802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7FDE88E-A8B4-4C1C-8DA9-15345A8524FA}"/>
                    </a:ext>
                  </a:extLst>
                </p14:cNvPr>
                <p14:cNvContentPartPr/>
                <p14:nvPr/>
              </p14:nvContentPartPr>
              <p14:xfrm>
                <a:off x="10021317" y="618569"/>
                <a:ext cx="3240" cy="1252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7FDE88E-A8B4-4C1C-8DA9-15345A8524F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003677" y="600569"/>
                  <a:ext cx="388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5694AAF-B3F6-4406-BB2E-D2FA209E8193}"/>
                    </a:ext>
                  </a:extLst>
                </p14:cNvPr>
                <p14:cNvContentPartPr/>
                <p14:nvPr/>
              </p14:nvContentPartPr>
              <p14:xfrm>
                <a:off x="10005477" y="574649"/>
                <a:ext cx="135720" cy="1393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5694AAF-B3F6-4406-BB2E-D2FA209E819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987837" y="556649"/>
                  <a:ext cx="1713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83088E5-51ED-4536-956B-244376991891}"/>
                    </a:ext>
                  </a:extLst>
                </p14:cNvPr>
                <p14:cNvContentPartPr/>
                <p14:nvPr/>
              </p14:nvContentPartPr>
              <p14:xfrm>
                <a:off x="10139037" y="739529"/>
                <a:ext cx="101160" cy="1054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83088E5-51ED-4536-956B-24437699189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121397" y="721529"/>
                  <a:ext cx="1368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006F6E9-B2E1-4862-8139-577E2296E56F}"/>
                    </a:ext>
                  </a:extLst>
                </p14:cNvPr>
                <p14:cNvContentPartPr/>
                <p14:nvPr/>
              </p14:nvContentPartPr>
              <p14:xfrm>
                <a:off x="10145517" y="720449"/>
                <a:ext cx="105120" cy="90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006F6E9-B2E1-4862-8139-577E2296E56F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127517" y="702449"/>
                  <a:ext cx="1407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B6B9F01-FD94-4B3B-AD38-8CB91CAE0707}"/>
                    </a:ext>
                  </a:extLst>
                </p14:cNvPr>
                <p14:cNvContentPartPr/>
                <p14:nvPr/>
              </p14:nvContentPartPr>
              <p14:xfrm>
                <a:off x="10335957" y="616409"/>
                <a:ext cx="20520" cy="1252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B6B9F01-FD94-4B3B-AD38-8CB91CAE070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318317" y="598769"/>
                  <a:ext cx="561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E83983A-4314-495E-9C84-B8ECDA882F38}"/>
                    </a:ext>
                  </a:extLst>
                </p14:cNvPr>
                <p14:cNvContentPartPr/>
                <p14:nvPr/>
              </p14:nvContentPartPr>
              <p14:xfrm>
                <a:off x="10292757" y="684449"/>
                <a:ext cx="100080" cy="8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E83983A-4314-495E-9C84-B8ECDA882F3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0274757" y="666809"/>
                  <a:ext cx="1357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FC7C8FB-16EC-4385-A6FD-4DAC5FE71A06}"/>
                    </a:ext>
                  </a:extLst>
                </p14:cNvPr>
                <p14:cNvContentPartPr/>
                <p14:nvPr/>
              </p14:nvContentPartPr>
              <p14:xfrm>
                <a:off x="10488597" y="616409"/>
                <a:ext cx="18360" cy="1692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FC7C8FB-16EC-4385-A6FD-4DAC5FE71A0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0470957" y="598769"/>
                  <a:ext cx="540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A7DB760-DE30-4F0E-AB46-92B86446E7A2}"/>
                    </a:ext>
                  </a:extLst>
                </p14:cNvPr>
                <p14:cNvContentPartPr/>
                <p14:nvPr/>
              </p14:nvContentPartPr>
              <p14:xfrm>
                <a:off x="10477077" y="600929"/>
                <a:ext cx="111600" cy="170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A7DB760-DE30-4F0E-AB46-92B86446E7A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459077" y="583289"/>
                  <a:ext cx="14724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3AD90D4-D119-4534-B8C1-B9A470C55681}"/>
                    </a:ext>
                  </a:extLst>
                </p14:cNvPr>
                <p14:cNvContentPartPr/>
                <p14:nvPr/>
              </p14:nvContentPartPr>
              <p14:xfrm>
                <a:off x="10577877" y="785249"/>
                <a:ext cx="104040" cy="1267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3AD90D4-D119-4534-B8C1-B9A470C55681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559877" y="767609"/>
                  <a:ext cx="1396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C186B26F-8D90-463A-A4A2-6F8AC741F5C0}"/>
                    </a:ext>
                  </a:extLst>
                </p14:cNvPr>
                <p14:cNvContentPartPr/>
                <p14:nvPr/>
              </p14:nvContentPartPr>
              <p14:xfrm>
                <a:off x="10717557" y="569609"/>
                <a:ext cx="75600" cy="2358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C186B26F-8D90-463A-A4A2-6F8AC741F5C0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699917" y="551969"/>
                  <a:ext cx="11124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BDDC695-FFE7-426F-86ED-29E03CDC0283}"/>
                    </a:ext>
                  </a:extLst>
                </p14:cNvPr>
                <p14:cNvContentPartPr/>
                <p14:nvPr/>
              </p14:nvContentPartPr>
              <p14:xfrm>
                <a:off x="10851837" y="617129"/>
                <a:ext cx="30240" cy="1195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BDDC695-FFE7-426F-86ED-29E03CDC0283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834197" y="599129"/>
                  <a:ext cx="658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2AA2444-BE9F-4C68-B180-6048EECD1C3A}"/>
                    </a:ext>
                  </a:extLst>
                </p14:cNvPr>
                <p14:cNvContentPartPr/>
                <p14:nvPr/>
              </p14:nvContentPartPr>
              <p14:xfrm>
                <a:off x="10830957" y="771929"/>
                <a:ext cx="66960" cy="147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2AA2444-BE9F-4C68-B180-6048EECD1C3A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0812957" y="754289"/>
                  <a:ext cx="1026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723123E-BEBD-4983-BE2E-FC01D32EC972}"/>
                    </a:ext>
                  </a:extLst>
                </p14:cNvPr>
                <p14:cNvContentPartPr/>
                <p14:nvPr/>
              </p14:nvContentPartPr>
              <p14:xfrm>
                <a:off x="10828797" y="569609"/>
                <a:ext cx="88560" cy="32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723123E-BEBD-4983-BE2E-FC01D32EC97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0811157" y="551969"/>
                  <a:ext cx="1242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D40C45E-C679-4859-B6D5-AAF40B71B0C0}"/>
                    </a:ext>
                  </a:extLst>
                </p14:cNvPr>
                <p14:cNvContentPartPr/>
                <p14:nvPr/>
              </p14:nvContentPartPr>
              <p14:xfrm>
                <a:off x="10926357" y="760409"/>
                <a:ext cx="9000" cy="67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D40C45E-C679-4859-B6D5-AAF40B71B0C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0908357" y="742409"/>
                  <a:ext cx="446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1383E28-3E4C-4725-8695-E704731DF7BA}"/>
                    </a:ext>
                  </a:extLst>
                </p14:cNvPr>
                <p14:cNvContentPartPr/>
                <p14:nvPr/>
              </p14:nvContentPartPr>
              <p14:xfrm>
                <a:off x="10967757" y="746369"/>
                <a:ext cx="10800" cy="648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1383E28-3E4C-4725-8695-E704731DF7B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0949757" y="728369"/>
                  <a:ext cx="464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FC3739B-DB72-426C-B5C3-8C2DDBEB4CBF}"/>
                    </a:ext>
                  </a:extLst>
                </p14:cNvPr>
                <p14:cNvContentPartPr/>
                <p14:nvPr/>
              </p14:nvContentPartPr>
              <p14:xfrm>
                <a:off x="11002677" y="738449"/>
                <a:ext cx="28800" cy="882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FC3739B-DB72-426C-B5C3-8C2DDBEB4CB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0985037" y="720809"/>
                  <a:ext cx="644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03645C35-E80C-4FFD-8DF0-F2DD9E1FA287}"/>
                    </a:ext>
                  </a:extLst>
                </p14:cNvPr>
                <p14:cNvContentPartPr/>
                <p14:nvPr/>
              </p14:nvContentPartPr>
              <p14:xfrm>
                <a:off x="10910517" y="873809"/>
                <a:ext cx="83880" cy="122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03645C35-E80C-4FFD-8DF0-F2DD9E1FA28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0892517" y="855809"/>
                  <a:ext cx="1195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644160B-4948-4E76-8820-B2F32509D1B2}"/>
                    </a:ext>
                  </a:extLst>
                </p14:cNvPr>
                <p14:cNvContentPartPr/>
                <p14:nvPr/>
              </p14:nvContentPartPr>
              <p14:xfrm>
                <a:off x="10943277" y="688049"/>
                <a:ext cx="70200" cy="43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644160B-4948-4E76-8820-B2F32509D1B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925277" y="670049"/>
                  <a:ext cx="1058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C42806A-E48E-4510-8809-2A5732AC4211}"/>
                    </a:ext>
                  </a:extLst>
                </p14:cNvPr>
                <p14:cNvContentPartPr/>
                <p14:nvPr/>
              </p14:nvContentPartPr>
              <p14:xfrm>
                <a:off x="11126517" y="670769"/>
                <a:ext cx="77400" cy="108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C42806A-E48E-4510-8809-2A5732AC4211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1108877" y="653129"/>
                  <a:ext cx="1130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0E5BB59D-3941-418B-8ECF-C7DFF26C44C8}"/>
                    </a:ext>
                  </a:extLst>
                </p14:cNvPr>
                <p14:cNvContentPartPr/>
                <p14:nvPr/>
              </p14:nvContentPartPr>
              <p14:xfrm>
                <a:off x="11099157" y="602729"/>
                <a:ext cx="88200" cy="54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0E5BB59D-3941-418B-8ECF-C7DFF26C44C8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1081157" y="585089"/>
                  <a:ext cx="1238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B21DD1E-6C65-4C3B-BB9F-D9F977B54BD6}"/>
                    </a:ext>
                  </a:extLst>
                </p14:cNvPr>
                <p14:cNvContentPartPr/>
                <p14:nvPr/>
              </p14:nvContentPartPr>
              <p14:xfrm>
                <a:off x="11419917" y="568889"/>
                <a:ext cx="360" cy="3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B21DD1E-6C65-4C3B-BB9F-D9F977B54BD6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1402277" y="55088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17C7E76-BBE1-40EA-9967-C780ED508A2C}"/>
                    </a:ext>
                  </a:extLst>
                </p14:cNvPr>
                <p14:cNvContentPartPr/>
                <p14:nvPr/>
              </p14:nvContentPartPr>
              <p14:xfrm>
                <a:off x="11307597" y="549809"/>
                <a:ext cx="94680" cy="1605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17C7E76-BBE1-40EA-9967-C780ED508A2C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289957" y="531809"/>
                  <a:ext cx="1303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EDDEF4C-831E-40F5-8C25-61F59973221A}"/>
                    </a:ext>
                  </a:extLst>
                </p14:cNvPr>
                <p14:cNvContentPartPr/>
                <p14:nvPr/>
              </p14:nvContentPartPr>
              <p14:xfrm>
                <a:off x="11335317" y="519209"/>
                <a:ext cx="122760" cy="50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EDDEF4C-831E-40F5-8C25-61F59973221A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1317317" y="501569"/>
                  <a:ext cx="1584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F7057BD-F408-4BAC-8D16-209ED8EEFBF4}"/>
                    </a:ext>
                  </a:extLst>
                </p14:cNvPr>
                <p14:cNvContentPartPr/>
                <p14:nvPr/>
              </p14:nvContentPartPr>
              <p14:xfrm>
                <a:off x="11325597" y="595529"/>
                <a:ext cx="89280" cy="43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F7057BD-F408-4BAC-8D16-209ED8EEFBF4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1307957" y="577529"/>
                  <a:ext cx="1249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8B480B9C-A1C8-4EB4-A06A-D6654366424F}"/>
                    </a:ext>
                  </a:extLst>
                </p14:cNvPr>
                <p14:cNvContentPartPr/>
                <p14:nvPr/>
              </p14:nvContentPartPr>
              <p14:xfrm>
                <a:off x="11417037" y="743129"/>
                <a:ext cx="59040" cy="1321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8B480B9C-A1C8-4EB4-A06A-D6654366424F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1399037" y="725129"/>
                  <a:ext cx="946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7749AB6-2F5F-493E-9B30-7A2A997CC324}"/>
                    </a:ext>
                  </a:extLst>
                </p14:cNvPr>
                <p14:cNvContentPartPr/>
                <p14:nvPr/>
              </p14:nvContentPartPr>
              <p14:xfrm>
                <a:off x="11529357" y="613529"/>
                <a:ext cx="80640" cy="111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27749AB6-2F5F-493E-9B30-7A2A997CC324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1511357" y="595529"/>
                  <a:ext cx="1162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A76B77A-BCFC-4C88-B68D-493F501D6413}"/>
                    </a:ext>
                  </a:extLst>
                </p14:cNvPr>
                <p14:cNvContentPartPr/>
                <p14:nvPr/>
              </p14:nvContentPartPr>
              <p14:xfrm>
                <a:off x="11685237" y="564929"/>
                <a:ext cx="98640" cy="1501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A76B77A-BCFC-4C88-B68D-493F501D6413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1667597" y="547289"/>
                  <a:ext cx="1342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95DAAC1-4AF8-493C-BBFB-C8E9DC40CB11}"/>
                    </a:ext>
                  </a:extLst>
                </p14:cNvPr>
                <p14:cNvContentPartPr/>
                <p14:nvPr/>
              </p14:nvContentPartPr>
              <p14:xfrm>
                <a:off x="11657517" y="532529"/>
                <a:ext cx="120240" cy="43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95DAAC1-4AF8-493C-BBFB-C8E9DC40CB1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1639517" y="514889"/>
                  <a:ext cx="1558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27D7130-A4A8-477A-8A2C-98ECB1A4D156}"/>
                    </a:ext>
                  </a:extLst>
                </p14:cNvPr>
                <p14:cNvContentPartPr/>
                <p14:nvPr/>
              </p14:nvContentPartPr>
              <p14:xfrm>
                <a:off x="11660757" y="596609"/>
                <a:ext cx="88200" cy="21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27D7130-A4A8-477A-8A2C-98ECB1A4D15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1642757" y="578609"/>
                  <a:ext cx="1238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343DCE5-BC12-4D70-A495-26AF9EF01193}"/>
                    </a:ext>
                  </a:extLst>
                </p14:cNvPr>
                <p14:cNvContentPartPr/>
                <p14:nvPr/>
              </p14:nvContentPartPr>
              <p14:xfrm>
                <a:off x="11817717" y="692369"/>
                <a:ext cx="91440" cy="925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343DCE5-BC12-4D70-A495-26AF9EF0119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1799717" y="674729"/>
                  <a:ext cx="127080" cy="12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F3FF503-E81C-4D4B-852E-2515B62C5E45}"/>
              </a:ext>
            </a:extLst>
          </p:cNvPr>
          <p:cNvGrpSpPr/>
          <p:nvPr/>
        </p:nvGrpSpPr>
        <p:grpSpPr>
          <a:xfrm>
            <a:off x="7545237" y="1178009"/>
            <a:ext cx="639000" cy="361800"/>
            <a:chOff x="7545237" y="1178009"/>
            <a:chExt cx="639000" cy="36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B5D3209C-36FC-4685-9FA4-7553212C6E7A}"/>
                    </a:ext>
                  </a:extLst>
                </p14:cNvPr>
                <p14:cNvContentPartPr/>
                <p14:nvPr/>
              </p14:nvContentPartPr>
              <p14:xfrm>
                <a:off x="7664757" y="1225889"/>
                <a:ext cx="29880" cy="146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B5D3209C-36FC-4685-9FA4-7553212C6E7A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660437" y="1221569"/>
                  <a:ext cx="3852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48853E7-DCB9-43C5-8E08-84E329ED8E08}"/>
                    </a:ext>
                  </a:extLst>
                </p14:cNvPr>
                <p14:cNvContentPartPr/>
                <p14:nvPr/>
              </p14:nvContentPartPr>
              <p14:xfrm>
                <a:off x="7601397" y="1413809"/>
                <a:ext cx="200160" cy="13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48853E7-DCB9-43C5-8E08-84E329ED8E08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597077" y="1409489"/>
                  <a:ext cx="2088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77733DB-9208-4949-AC53-615CBDC4F3ED}"/>
                    </a:ext>
                  </a:extLst>
                </p14:cNvPr>
                <p14:cNvContentPartPr/>
                <p14:nvPr/>
              </p14:nvContentPartPr>
              <p14:xfrm>
                <a:off x="7599597" y="1199969"/>
                <a:ext cx="207720" cy="136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77733DB-9208-4949-AC53-615CBDC4F3E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595277" y="1195649"/>
                  <a:ext cx="2163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AF54D44-C16E-4C94-9B7A-F5B929805D6A}"/>
                    </a:ext>
                  </a:extLst>
                </p14:cNvPr>
                <p14:cNvContentPartPr/>
                <p14:nvPr/>
              </p14:nvContentPartPr>
              <p14:xfrm>
                <a:off x="7672317" y="1208249"/>
                <a:ext cx="19080" cy="1292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AF54D44-C16E-4C94-9B7A-F5B929805D6A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663317" y="1199249"/>
                  <a:ext cx="367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E79E8DE0-B9C1-4660-9B26-90055E430F3E}"/>
                    </a:ext>
                  </a:extLst>
                </p14:cNvPr>
                <p14:cNvContentPartPr/>
                <p14:nvPr/>
              </p14:nvContentPartPr>
              <p14:xfrm>
                <a:off x="7567557" y="1389689"/>
                <a:ext cx="223920" cy="54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E79E8DE0-B9C1-4660-9B26-90055E430F3E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558557" y="1381049"/>
                  <a:ext cx="2415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39DC3C4-81F5-4927-8CBB-3B8563BBFB70}"/>
                    </a:ext>
                  </a:extLst>
                </p14:cNvPr>
                <p14:cNvContentPartPr/>
                <p14:nvPr/>
              </p14:nvContentPartPr>
              <p14:xfrm>
                <a:off x="7545237" y="1178009"/>
                <a:ext cx="262080" cy="234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39DC3C4-81F5-4927-8CBB-3B8563BBFB70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536237" y="1169369"/>
                  <a:ext cx="279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07068970-384B-42F7-BE19-E6AB7F19FA5D}"/>
                    </a:ext>
                  </a:extLst>
                </p14:cNvPr>
                <p14:cNvContentPartPr/>
                <p14:nvPr/>
              </p14:nvContentPartPr>
              <p14:xfrm>
                <a:off x="7858797" y="1357289"/>
                <a:ext cx="9000" cy="1137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07068970-384B-42F7-BE19-E6AB7F19FA5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849797" y="1348649"/>
                  <a:ext cx="2664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3479C49A-8747-461D-A6FA-7239FB3B8BA0}"/>
                    </a:ext>
                  </a:extLst>
                </p14:cNvPr>
                <p14:cNvContentPartPr/>
                <p14:nvPr/>
              </p14:nvContentPartPr>
              <p14:xfrm>
                <a:off x="7912797" y="1347929"/>
                <a:ext cx="2520" cy="1252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3479C49A-8747-461D-A6FA-7239FB3B8BA0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904157" y="1338929"/>
                  <a:ext cx="201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E5992C3D-57F5-4B85-9B48-0C9F9DEB8EE7}"/>
                    </a:ext>
                  </a:extLst>
                </p14:cNvPr>
                <p14:cNvContentPartPr/>
                <p14:nvPr/>
              </p14:nvContentPartPr>
              <p14:xfrm>
                <a:off x="7840797" y="1531889"/>
                <a:ext cx="122040" cy="79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E5992C3D-57F5-4B85-9B48-0C9F9DEB8EE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831797" y="1523249"/>
                  <a:ext cx="13968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AD38B8D-A6F7-4D5F-9DA6-12A37BEEDC8B}"/>
                    </a:ext>
                  </a:extLst>
                </p14:cNvPr>
                <p14:cNvContentPartPr/>
                <p14:nvPr/>
              </p14:nvContentPartPr>
              <p14:xfrm>
                <a:off x="7844037" y="1274489"/>
                <a:ext cx="113400" cy="97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AD38B8D-A6F7-4D5F-9DA6-12A37BEEDC8B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835037" y="1265849"/>
                  <a:ext cx="13104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1A0CAA1-93E5-436F-9B92-2AD102289E16}"/>
                    </a:ext>
                  </a:extLst>
                </p14:cNvPr>
                <p14:cNvContentPartPr/>
                <p14:nvPr/>
              </p14:nvContentPartPr>
              <p14:xfrm>
                <a:off x="8092797" y="1301129"/>
                <a:ext cx="86040" cy="126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1A0CAA1-93E5-436F-9B92-2AD102289E16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084157" y="1292489"/>
                  <a:ext cx="1036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2898076-6309-4E76-853B-353B3352E317}"/>
                    </a:ext>
                  </a:extLst>
                </p14:cNvPr>
                <p14:cNvContentPartPr/>
                <p14:nvPr/>
              </p14:nvContentPartPr>
              <p14:xfrm>
                <a:off x="8097117" y="1234889"/>
                <a:ext cx="87120" cy="169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2898076-6309-4E76-853B-353B3352E317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088477" y="1226249"/>
                  <a:ext cx="104760" cy="3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402A815-9C1F-4CE1-B87F-52CD90670BD2}"/>
              </a:ext>
            </a:extLst>
          </p:cNvPr>
          <p:cNvGrpSpPr/>
          <p:nvPr/>
        </p:nvGrpSpPr>
        <p:grpSpPr>
          <a:xfrm>
            <a:off x="8357757" y="1189529"/>
            <a:ext cx="370440" cy="252000"/>
            <a:chOff x="8357757" y="1189529"/>
            <a:chExt cx="370440" cy="25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E1B2400-A847-4977-8291-FD5E92E1EDE2}"/>
                    </a:ext>
                  </a:extLst>
                </p14:cNvPr>
                <p14:cNvContentPartPr/>
                <p14:nvPr/>
              </p14:nvContentPartPr>
              <p14:xfrm>
                <a:off x="8428677" y="1195289"/>
                <a:ext cx="9720" cy="1684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E1B2400-A847-4977-8291-FD5E92E1EDE2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420037" y="1186289"/>
                  <a:ext cx="273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3A99A54-3990-4DE9-97B8-908A5F4D5E32}"/>
                    </a:ext>
                  </a:extLst>
                </p14:cNvPr>
                <p14:cNvContentPartPr/>
                <p14:nvPr/>
              </p14:nvContentPartPr>
              <p14:xfrm>
                <a:off x="8357757" y="1385009"/>
                <a:ext cx="174240" cy="241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3A99A54-3990-4DE9-97B8-908A5F4D5E32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349117" y="1376369"/>
                  <a:ext cx="1918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88C0561-AE89-4ED9-8653-6DB2BC2F4FFE}"/>
                    </a:ext>
                  </a:extLst>
                </p14:cNvPr>
                <p14:cNvContentPartPr/>
                <p14:nvPr/>
              </p14:nvContentPartPr>
              <p14:xfrm>
                <a:off x="8367477" y="1189529"/>
                <a:ext cx="177480" cy="108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88C0561-AE89-4ED9-8653-6DB2BC2F4FFE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358477" y="1180889"/>
                  <a:ext cx="1951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693CCCAA-056A-4E3B-BE10-9E8FDA7AE444}"/>
                    </a:ext>
                  </a:extLst>
                </p14:cNvPr>
                <p14:cNvContentPartPr/>
                <p14:nvPr/>
              </p14:nvContentPartPr>
              <p14:xfrm>
                <a:off x="8586717" y="1322369"/>
                <a:ext cx="109440" cy="1191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693CCCAA-056A-4E3B-BE10-9E8FDA7AE44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577717" y="1313729"/>
                  <a:ext cx="1270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FC6BD05B-325B-4845-A909-B3CAA23B91EF}"/>
                    </a:ext>
                  </a:extLst>
                </p14:cNvPr>
                <p14:cNvContentPartPr/>
                <p14:nvPr/>
              </p14:nvContentPartPr>
              <p14:xfrm>
                <a:off x="8664117" y="1386449"/>
                <a:ext cx="64080" cy="151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FC6BD05B-325B-4845-A909-B3CAA23B91EF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655117" y="1377809"/>
                  <a:ext cx="81720" cy="3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AF498F5-7BD5-409F-B6C2-F0B30C7F5372}"/>
              </a:ext>
            </a:extLst>
          </p:cNvPr>
          <p:cNvGrpSpPr/>
          <p:nvPr/>
        </p:nvGrpSpPr>
        <p:grpSpPr>
          <a:xfrm>
            <a:off x="5931357" y="1986929"/>
            <a:ext cx="1244160" cy="284760"/>
            <a:chOff x="5931357" y="1986929"/>
            <a:chExt cx="1244160" cy="28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99995EE-85B1-4E33-A930-0271E1BC1B7E}"/>
                    </a:ext>
                  </a:extLst>
                </p14:cNvPr>
                <p14:cNvContentPartPr/>
                <p14:nvPr/>
              </p14:nvContentPartPr>
              <p14:xfrm>
                <a:off x="5931357" y="2144609"/>
                <a:ext cx="132120" cy="18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99995EE-85B1-4E33-A930-0271E1BC1B7E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5913717" y="2126609"/>
                  <a:ext cx="1677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50CD5CA8-30BD-4262-9A2B-3448EB2678DA}"/>
                    </a:ext>
                  </a:extLst>
                </p14:cNvPr>
                <p14:cNvContentPartPr/>
                <p14:nvPr/>
              </p14:nvContentPartPr>
              <p14:xfrm>
                <a:off x="6158517" y="2061089"/>
                <a:ext cx="95400" cy="1508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0CD5CA8-30BD-4262-9A2B-3448EB2678DA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140517" y="2043449"/>
                  <a:ext cx="13104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85CF3EFE-F1F6-4A3F-A6EF-AF0382DB2F59}"/>
                    </a:ext>
                  </a:extLst>
                </p14:cNvPr>
                <p14:cNvContentPartPr/>
                <p14:nvPr/>
              </p14:nvContentPartPr>
              <p14:xfrm>
                <a:off x="6275877" y="2163329"/>
                <a:ext cx="56880" cy="943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85CF3EFE-F1F6-4A3F-A6EF-AF0382DB2F59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257877" y="2145689"/>
                  <a:ext cx="925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D70EC171-C318-4014-AAA4-4BA321C2A953}"/>
                    </a:ext>
                  </a:extLst>
                </p14:cNvPr>
                <p14:cNvContentPartPr/>
                <p14:nvPr/>
              </p14:nvContentPartPr>
              <p14:xfrm>
                <a:off x="6278037" y="2150729"/>
                <a:ext cx="66960" cy="79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D70EC171-C318-4014-AAA4-4BA321C2A953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260037" y="2133089"/>
                  <a:ext cx="1026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D635EE92-EF8C-4991-AF70-0D4F90A14C94}"/>
                    </a:ext>
                  </a:extLst>
                </p14:cNvPr>
                <p14:cNvContentPartPr/>
                <p14:nvPr/>
              </p14:nvContentPartPr>
              <p14:xfrm>
                <a:off x="6427437" y="2083049"/>
                <a:ext cx="8640" cy="939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D635EE92-EF8C-4991-AF70-0D4F90A14C94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409437" y="2065409"/>
                  <a:ext cx="4428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1AA102A0-239C-43B3-987B-13D5762808DA}"/>
                    </a:ext>
                  </a:extLst>
                </p14:cNvPr>
                <p14:cNvContentPartPr/>
                <p14:nvPr/>
              </p14:nvContentPartPr>
              <p14:xfrm>
                <a:off x="6395397" y="2153609"/>
                <a:ext cx="83160" cy="16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1AA102A0-239C-43B3-987B-13D5762808DA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377757" y="2135969"/>
                  <a:ext cx="1188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9FFFC53-D69A-4CCD-9EC7-D81FA61B127E}"/>
                    </a:ext>
                  </a:extLst>
                </p14:cNvPr>
                <p14:cNvContentPartPr/>
                <p14:nvPr/>
              </p14:nvContentPartPr>
              <p14:xfrm>
                <a:off x="6103077" y="1986929"/>
                <a:ext cx="65880" cy="272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9FFFC53-D69A-4CCD-9EC7-D81FA61B127E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085077" y="1968929"/>
                  <a:ext cx="10152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9B04F23D-D700-4D35-9BB6-057C83FC6FBB}"/>
                    </a:ext>
                  </a:extLst>
                </p14:cNvPr>
                <p14:cNvContentPartPr/>
                <p14:nvPr/>
              </p14:nvContentPartPr>
              <p14:xfrm>
                <a:off x="6559557" y="2058209"/>
                <a:ext cx="3600" cy="1238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9B04F23D-D700-4D35-9BB6-057C83FC6FBB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541917" y="2040209"/>
                  <a:ext cx="392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046CD75-BBF3-4941-B00A-BA62641F81D3}"/>
                    </a:ext>
                  </a:extLst>
                </p14:cNvPr>
                <p14:cNvContentPartPr/>
                <p14:nvPr/>
              </p14:nvContentPartPr>
              <p14:xfrm>
                <a:off x="6526797" y="2022929"/>
                <a:ext cx="132480" cy="1602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046CD75-BBF3-4941-B00A-BA62641F81D3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509157" y="2005289"/>
                  <a:ext cx="16812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E486EBB0-97CC-4605-899A-8C7570063414}"/>
                    </a:ext>
                  </a:extLst>
                </p14:cNvPr>
                <p14:cNvContentPartPr/>
                <p14:nvPr/>
              </p14:nvContentPartPr>
              <p14:xfrm>
                <a:off x="6707877" y="2161169"/>
                <a:ext cx="75240" cy="1105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E486EBB0-97CC-4605-899A-8C7570063414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689877" y="2143529"/>
                  <a:ext cx="11088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8A23FBF-DF03-436B-9A46-EFAEFEBE3237}"/>
                    </a:ext>
                  </a:extLst>
                </p14:cNvPr>
                <p14:cNvContentPartPr/>
                <p14:nvPr/>
              </p14:nvContentPartPr>
              <p14:xfrm>
                <a:off x="6868077" y="2000969"/>
                <a:ext cx="85680" cy="200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8A23FBF-DF03-436B-9A46-EFAEFEBE3237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850077" y="1983329"/>
                  <a:ext cx="12132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E8B2A1B6-BEE3-441E-8BE1-551B875C2BA1}"/>
                    </a:ext>
                  </a:extLst>
                </p14:cNvPr>
                <p14:cNvContentPartPr/>
                <p14:nvPr/>
              </p14:nvContentPartPr>
              <p14:xfrm>
                <a:off x="7049157" y="2025089"/>
                <a:ext cx="14400" cy="1195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E8B2A1B6-BEE3-441E-8BE1-551B875C2BA1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031157" y="2007089"/>
                  <a:ext cx="5004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D21418FC-6D33-4E08-B705-1D0ECA302D97}"/>
                    </a:ext>
                  </a:extLst>
                </p14:cNvPr>
                <p14:cNvContentPartPr/>
                <p14:nvPr/>
              </p14:nvContentPartPr>
              <p14:xfrm>
                <a:off x="7019637" y="2168009"/>
                <a:ext cx="40320" cy="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D21418FC-6D33-4E08-B705-1D0ECA302D97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001637" y="2150009"/>
                  <a:ext cx="75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53A50429-7144-46F3-9029-5AFFAF72B605}"/>
                    </a:ext>
                  </a:extLst>
                </p14:cNvPr>
                <p14:cNvContentPartPr/>
                <p14:nvPr/>
              </p14:nvContentPartPr>
              <p14:xfrm>
                <a:off x="6998037" y="1989809"/>
                <a:ext cx="90720" cy="115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53A50429-7144-46F3-9029-5AFFAF72B605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980037" y="1972169"/>
                  <a:ext cx="1263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3E86FB33-05E0-474A-B52F-EBB1416A13D0}"/>
                    </a:ext>
                  </a:extLst>
                </p14:cNvPr>
                <p14:cNvContentPartPr/>
                <p14:nvPr/>
              </p14:nvContentPartPr>
              <p14:xfrm>
                <a:off x="7118277" y="2117609"/>
                <a:ext cx="6840" cy="946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3E86FB33-05E0-474A-B52F-EBB1416A13D0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100277" y="2099969"/>
                  <a:ext cx="424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962B240-337C-44E6-8CA3-02F3EBB81BF0}"/>
                    </a:ext>
                  </a:extLst>
                </p14:cNvPr>
                <p14:cNvContentPartPr/>
                <p14:nvPr/>
              </p14:nvContentPartPr>
              <p14:xfrm>
                <a:off x="7091637" y="2231729"/>
                <a:ext cx="53280" cy="50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5962B240-337C-44E6-8CA3-02F3EBB81BF0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073997" y="2214089"/>
                  <a:ext cx="889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2B6918E9-3E7D-4B76-AF3A-95A1BBED1FB7}"/>
                    </a:ext>
                  </a:extLst>
                </p14:cNvPr>
                <p14:cNvContentPartPr/>
                <p14:nvPr/>
              </p14:nvContentPartPr>
              <p14:xfrm>
                <a:off x="7092717" y="2099249"/>
                <a:ext cx="82800" cy="97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2B6918E9-3E7D-4B76-AF3A-95A1BBED1FB7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074717" y="2081609"/>
                  <a:ext cx="118440" cy="4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165217E8-65C3-44D8-8BCA-A88FEC285EED}"/>
                  </a:ext>
                </a:extLst>
              </p14:cNvPr>
              <p14:cNvContentPartPr/>
              <p14:nvPr/>
            </p14:nvContentPartPr>
            <p14:xfrm>
              <a:off x="7465677" y="2081969"/>
              <a:ext cx="100440" cy="1080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165217E8-65C3-44D8-8BCA-A88FEC285EED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7448037" y="2064329"/>
                <a:ext cx="136080" cy="4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26C05ECA-68BD-4A6A-B6BB-526DA551B4E1}"/>
              </a:ext>
            </a:extLst>
          </p:cNvPr>
          <p:cNvGrpSpPr/>
          <p:nvPr/>
        </p:nvGrpSpPr>
        <p:grpSpPr>
          <a:xfrm>
            <a:off x="7728477" y="1949129"/>
            <a:ext cx="671040" cy="343080"/>
            <a:chOff x="7728477" y="1949129"/>
            <a:chExt cx="671040" cy="34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AED8B283-319D-49A2-B0C6-B2F5EBBE0188}"/>
                    </a:ext>
                  </a:extLst>
                </p14:cNvPr>
                <p14:cNvContentPartPr/>
                <p14:nvPr/>
              </p14:nvContentPartPr>
              <p14:xfrm>
                <a:off x="7728477" y="2029769"/>
                <a:ext cx="9000" cy="163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AED8B283-319D-49A2-B0C6-B2F5EBBE0188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710477" y="2011769"/>
                  <a:ext cx="446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74B41AD-A0BF-49D5-879E-C7FB867C7B24}"/>
                    </a:ext>
                  </a:extLst>
                </p14:cNvPr>
                <p14:cNvContentPartPr/>
                <p14:nvPr/>
              </p14:nvContentPartPr>
              <p14:xfrm>
                <a:off x="7745397" y="1988009"/>
                <a:ext cx="117360" cy="182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74B41AD-A0BF-49D5-879E-C7FB867C7B2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727757" y="1970369"/>
                  <a:ext cx="1530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CAD2BBD-51CD-449A-A5A2-A014717EDD06}"/>
                    </a:ext>
                  </a:extLst>
                </p14:cNvPr>
                <p14:cNvContentPartPr/>
                <p14:nvPr/>
              </p14:nvContentPartPr>
              <p14:xfrm>
                <a:off x="7910637" y="2154689"/>
                <a:ext cx="88200" cy="1375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CAD2BBD-51CD-449A-A5A2-A014717EDD06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7892997" y="2136689"/>
                  <a:ext cx="1238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70807B5-955D-4244-AA33-BED41A8E3A30}"/>
                    </a:ext>
                  </a:extLst>
                </p14:cNvPr>
                <p14:cNvContentPartPr/>
                <p14:nvPr/>
              </p14:nvContentPartPr>
              <p14:xfrm>
                <a:off x="7947717" y="2130929"/>
                <a:ext cx="100080" cy="72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70807B5-955D-4244-AA33-BED41A8E3A30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7930077" y="2112929"/>
                  <a:ext cx="1357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C84BBBE8-8C32-483E-9C17-FB9C61E4EAFD}"/>
                    </a:ext>
                  </a:extLst>
                </p14:cNvPr>
                <p14:cNvContentPartPr/>
                <p14:nvPr/>
              </p14:nvContentPartPr>
              <p14:xfrm>
                <a:off x="8191437" y="1997009"/>
                <a:ext cx="4680" cy="1177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C84BBBE8-8C32-483E-9C17-FB9C61E4EAFD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8173797" y="1979369"/>
                  <a:ext cx="403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C9A8BEE-B2DA-42AD-ACEE-E9D785E412AA}"/>
                    </a:ext>
                  </a:extLst>
                </p14:cNvPr>
                <p14:cNvContentPartPr/>
                <p14:nvPr/>
              </p14:nvContentPartPr>
              <p14:xfrm>
                <a:off x="8112957" y="2166209"/>
                <a:ext cx="126360" cy="270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C9A8BEE-B2DA-42AD-ACEE-E9D785E412AA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8095317" y="2148209"/>
                  <a:ext cx="16200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17D176D-5BE1-41D6-A17E-1D589B08DCCF}"/>
                    </a:ext>
                  </a:extLst>
                </p14:cNvPr>
                <p14:cNvContentPartPr/>
                <p14:nvPr/>
              </p14:nvContentPartPr>
              <p14:xfrm>
                <a:off x="8138517" y="1949129"/>
                <a:ext cx="121320" cy="122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17D176D-5BE1-41D6-A17E-1D589B08DCCF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8120877" y="1931489"/>
                  <a:ext cx="1569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D72E973-A28C-48BD-A154-51F6241CFA68}"/>
                    </a:ext>
                  </a:extLst>
                </p14:cNvPr>
                <p14:cNvContentPartPr/>
                <p14:nvPr/>
              </p14:nvContentPartPr>
              <p14:xfrm>
                <a:off x="8319597" y="2150009"/>
                <a:ext cx="2520" cy="662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D72E973-A28C-48BD-A154-51F6241CFA68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8301957" y="2132369"/>
                  <a:ext cx="381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89B1A29-7316-4E20-BB6E-3F4D40C7D759}"/>
                    </a:ext>
                  </a:extLst>
                </p14:cNvPr>
                <p14:cNvContentPartPr/>
                <p14:nvPr/>
              </p14:nvContentPartPr>
              <p14:xfrm>
                <a:off x="8370717" y="2128049"/>
                <a:ext cx="3600" cy="806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89B1A29-7316-4E20-BB6E-3F4D40C7D759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8352717" y="2110049"/>
                  <a:ext cx="392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8F9BB46-B95E-4F30-AF85-7B477089E4E4}"/>
                    </a:ext>
                  </a:extLst>
                </p14:cNvPr>
                <p14:cNvContentPartPr/>
                <p14:nvPr/>
              </p14:nvContentPartPr>
              <p14:xfrm>
                <a:off x="8279277" y="2276729"/>
                <a:ext cx="114840" cy="90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8F9BB46-B95E-4F30-AF85-7B477089E4E4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8261637" y="2258729"/>
                  <a:ext cx="15048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447AB5DA-E871-4C80-8DCB-0A043B14C341}"/>
                    </a:ext>
                  </a:extLst>
                </p14:cNvPr>
                <p14:cNvContentPartPr/>
                <p14:nvPr/>
              </p14:nvContentPartPr>
              <p14:xfrm>
                <a:off x="8300517" y="2063969"/>
                <a:ext cx="99000" cy="3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447AB5DA-E871-4C80-8DCB-0A043B14C341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8282877" y="2046329"/>
                  <a:ext cx="13464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C3B0FDBE-DF01-4EF0-B47C-4E6CF6EBF174}"/>
              </a:ext>
            </a:extLst>
          </p:cNvPr>
          <p:cNvGrpSpPr/>
          <p:nvPr/>
        </p:nvGrpSpPr>
        <p:grpSpPr>
          <a:xfrm>
            <a:off x="8655477" y="2038769"/>
            <a:ext cx="128520" cy="95400"/>
            <a:chOff x="8655477" y="2038769"/>
            <a:chExt cx="128520" cy="9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5C1AEE0C-46F7-48AD-9587-157C66F44D7D}"/>
                    </a:ext>
                  </a:extLst>
                </p14:cNvPr>
                <p14:cNvContentPartPr/>
                <p14:nvPr/>
              </p14:nvContentPartPr>
              <p14:xfrm>
                <a:off x="8681037" y="2038769"/>
                <a:ext cx="11520" cy="954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5C1AEE0C-46F7-48AD-9587-157C66F44D7D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8663037" y="2021129"/>
                  <a:ext cx="4716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CFF3F83-8871-4CF2-875B-D5C96BBBFD0D}"/>
                    </a:ext>
                  </a:extLst>
                </p14:cNvPr>
                <p14:cNvContentPartPr/>
                <p14:nvPr/>
              </p14:nvContentPartPr>
              <p14:xfrm>
                <a:off x="8655477" y="2059289"/>
                <a:ext cx="128520" cy="262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CFF3F83-8871-4CF2-875B-D5C96BBBFD0D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8637837" y="2041649"/>
                  <a:ext cx="164160" cy="6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87DEB880-72EF-4D73-AF46-606869EA5026}"/>
              </a:ext>
            </a:extLst>
          </p:cNvPr>
          <p:cNvGrpSpPr/>
          <p:nvPr/>
        </p:nvGrpSpPr>
        <p:grpSpPr>
          <a:xfrm>
            <a:off x="8933037" y="1894409"/>
            <a:ext cx="1911960" cy="333720"/>
            <a:chOff x="8933037" y="1894409"/>
            <a:chExt cx="1911960" cy="33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49C17CD7-385F-4923-8D63-C7598F183D32}"/>
                    </a:ext>
                  </a:extLst>
                </p14:cNvPr>
                <p14:cNvContentPartPr/>
                <p14:nvPr/>
              </p14:nvContentPartPr>
              <p14:xfrm>
                <a:off x="8933037" y="1962089"/>
                <a:ext cx="35640" cy="2293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49C17CD7-385F-4923-8D63-C7598F183D32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8915037" y="1944089"/>
                  <a:ext cx="712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1077D03B-BF57-41E4-B410-F1FB0BB4E0ED}"/>
                    </a:ext>
                  </a:extLst>
                </p14:cNvPr>
                <p14:cNvContentPartPr/>
                <p14:nvPr/>
              </p14:nvContentPartPr>
              <p14:xfrm>
                <a:off x="9034917" y="2029049"/>
                <a:ext cx="9720" cy="1238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1077D03B-BF57-41E4-B410-F1FB0BB4E0ED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9017277" y="2011409"/>
                  <a:ext cx="453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666CF9D5-3EAB-473A-9BAC-505DED231F51}"/>
                    </a:ext>
                  </a:extLst>
                </p14:cNvPr>
                <p14:cNvContentPartPr/>
                <p14:nvPr/>
              </p14:nvContentPartPr>
              <p14:xfrm>
                <a:off x="9043557" y="1990169"/>
                <a:ext cx="91440" cy="1238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666CF9D5-3EAB-473A-9BAC-505DED231F51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9025557" y="1972169"/>
                  <a:ext cx="1270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4319397A-DEC0-4404-B640-E68A012F0FF4}"/>
                    </a:ext>
                  </a:extLst>
                </p14:cNvPr>
                <p14:cNvContentPartPr/>
                <p14:nvPr/>
              </p14:nvContentPartPr>
              <p14:xfrm>
                <a:off x="9165237" y="2112209"/>
                <a:ext cx="82440" cy="1159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4319397A-DEC0-4404-B640-E68A012F0FF4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9147597" y="2094569"/>
                  <a:ext cx="1180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54806BE9-CAB3-4D05-99DD-B3E7BEE094B2}"/>
                    </a:ext>
                  </a:extLst>
                </p14:cNvPr>
                <p14:cNvContentPartPr/>
                <p14:nvPr/>
              </p14:nvContentPartPr>
              <p14:xfrm>
                <a:off x="9344157" y="2028689"/>
                <a:ext cx="2520" cy="1184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54806BE9-CAB3-4D05-99DD-B3E7BEE094B2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9326517" y="2011049"/>
                  <a:ext cx="381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64D7518D-093C-45C1-8EF1-12316DB3F550}"/>
                    </a:ext>
                  </a:extLst>
                </p14:cNvPr>
                <p14:cNvContentPartPr/>
                <p14:nvPr/>
              </p14:nvContentPartPr>
              <p14:xfrm>
                <a:off x="9288357" y="2072609"/>
                <a:ext cx="147600" cy="20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64D7518D-093C-45C1-8EF1-12316DB3F550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9270357" y="2054969"/>
                  <a:ext cx="1832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B6851E84-C172-44C5-A9A3-16ED691826B9}"/>
                    </a:ext>
                  </a:extLst>
                </p14:cNvPr>
                <p14:cNvContentPartPr/>
                <p14:nvPr/>
              </p14:nvContentPartPr>
              <p14:xfrm>
                <a:off x="9544677" y="2012489"/>
                <a:ext cx="8280" cy="1166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B6851E84-C172-44C5-A9A3-16ED691826B9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9526677" y="1994849"/>
                  <a:ext cx="439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101EE52E-8AD1-4418-A0F8-F99386252FB3}"/>
                    </a:ext>
                  </a:extLst>
                </p14:cNvPr>
                <p14:cNvContentPartPr/>
                <p14:nvPr/>
              </p14:nvContentPartPr>
              <p14:xfrm>
                <a:off x="9526677" y="1961729"/>
                <a:ext cx="103320" cy="1436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101EE52E-8AD1-4418-A0F8-F99386252FB3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9508677" y="1944089"/>
                  <a:ext cx="1389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1EBD2168-97B2-4B25-9C6A-7B273020CA26}"/>
                    </a:ext>
                  </a:extLst>
                </p14:cNvPr>
                <p14:cNvContentPartPr/>
                <p14:nvPr/>
              </p14:nvContentPartPr>
              <p14:xfrm>
                <a:off x="9685437" y="2117609"/>
                <a:ext cx="58680" cy="1047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1EBD2168-97B2-4B25-9C6A-7B273020CA26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9667797" y="2099609"/>
                  <a:ext cx="9432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0B7AF95-5405-498D-85B9-C67A24F2FAE4}"/>
                    </a:ext>
                  </a:extLst>
                </p14:cNvPr>
                <p14:cNvContentPartPr/>
                <p14:nvPr/>
              </p14:nvContentPartPr>
              <p14:xfrm>
                <a:off x="9702357" y="2089889"/>
                <a:ext cx="78120" cy="115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0B7AF95-5405-498D-85B9-C67A24F2FAE4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9684717" y="2072249"/>
                  <a:ext cx="1137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97C65674-0FB1-4000-8616-232F893A7B94}"/>
                    </a:ext>
                  </a:extLst>
                </p14:cNvPr>
                <p14:cNvContentPartPr/>
                <p14:nvPr/>
              </p14:nvContentPartPr>
              <p14:xfrm>
                <a:off x="9910077" y="2008889"/>
                <a:ext cx="8280" cy="986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97C65674-0FB1-4000-8616-232F893A7B94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9892077" y="1990889"/>
                  <a:ext cx="439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62FB7034-B3E3-4ECF-B0F8-CA851A3C138D}"/>
                    </a:ext>
                  </a:extLst>
                </p14:cNvPr>
                <p14:cNvContentPartPr/>
                <p14:nvPr/>
              </p14:nvContentPartPr>
              <p14:xfrm>
                <a:off x="9858237" y="2057489"/>
                <a:ext cx="121320" cy="176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62FB7034-B3E3-4ECF-B0F8-CA851A3C138D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9840597" y="2039489"/>
                  <a:ext cx="1569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20EC03DF-97AB-4D6D-A93B-17D60BBB1FCA}"/>
                    </a:ext>
                  </a:extLst>
                </p14:cNvPr>
                <p14:cNvContentPartPr/>
                <p14:nvPr/>
              </p14:nvContentPartPr>
              <p14:xfrm>
                <a:off x="10049037" y="2011769"/>
                <a:ext cx="1440" cy="1288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20EC03DF-97AB-4D6D-A93B-17D60BBB1FCA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10031037" y="1993769"/>
                  <a:ext cx="3708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1E617F3A-FD89-48AD-B62E-68D96844B773}"/>
                    </a:ext>
                  </a:extLst>
                </p14:cNvPr>
                <p14:cNvContentPartPr/>
                <p14:nvPr/>
              </p14:nvContentPartPr>
              <p14:xfrm>
                <a:off x="10003317" y="1957409"/>
                <a:ext cx="127440" cy="1666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1E617F3A-FD89-48AD-B62E-68D96844B773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9985677" y="1939769"/>
                  <a:ext cx="1630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CA2D6731-9D45-4CD6-A5B4-6DA5089D0B68}"/>
                    </a:ext>
                  </a:extLst>
                </p14:cNvPr>
                <p14:cNvContentPartPr/>
                <p14:nvPr/>
              </p14:nvContentPartPr>
              <p14:xfrm>
                <a:off x="10193037" y="2101049"/>
                <a:ext cx="91440" cy="1188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CA2D6731-9D45-4CD6-A5B4-6DA5089D0B68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10175397" y="2083409"/>
                  <a:ext cx="1270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16C1AE01-69CF-4772-99AD-8446D96F995F}"/>
                    </a:ext>
                  </a:extLst>
                </p14:cNvPr>
                <p14:cNvContentPartPr/>
                <p14:nvPr/>
              </p14:nvContentPartPr>
              <p14:xfrm>
                <a:off x="10351077" y="1906289"/>
                <a:ext cx="100800" cy="2286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16C1AE01-69CF-4772-99AD-8446D96F995F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0333077" y="1888289"/>
                  <a:ext cx="13644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6F6CE60-51D7-4AC5-9366-7948D479891A}"/>
                    </a:ext>
                  </a:extLst>
                </p14:cNvPr>
                <p14:cNvContentPartPr/>
                <p14:nvPr/>
              </p14:nvContentPartPr>
              <p14:xfrm>
                <a:off x="10617837" y="1906649"/>
                <a:ext cx="4680" cy="1454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E6F6CE60-51D7-4AC5-9366-7948D479891A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0600197" y="1888649"/>
                  <a:ext cx="403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E9C3B91C-2837-44CB-B5DE-970907792744}"/>
                    </a:ext>
                  </a:extLst>
                </p14:cNvPr>
                <p14:cNvContentPartPr/>
                <p14:nvPr/>
              </p14:nvContentPartPr>
              <p14:xfrm>
                <a:off x="10556637" y="2065769"/>
                <a:ext cx="125280" cy="129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E9C3B91C-2837-44CB-B5DE-970907792744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10538637" y="2048129"/>
                  <a:ext cx="1609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774903C-59DB-4866-97BD-3FD122BF68BC}"/>
                    </a:ext>
                  </a:extLst>
                </p14:cNvPr>
                <p14:cNvContentPartPr/>
                <p14:nvPr/>
              </p14:nvContentPartPr>
              <p14:xfrm>
                <a:off x="10560597" y="1894409"/>
                <a:ext cx="154440" cy="97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774903C-59DB-4866-97BD-3FD122BF68BC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10542957" y="1876409"/>
                  <a:ext cx="1900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5911080-C628-4262-B0B0-980A32FDF910}"/>
                    </a:ext>
                  </a:extLst>
                </p14:cNvPr>
                <p14:cNvContentPartPr/>
                <p14:nvPr/>
              </p14:nvContentPartPr>
              <p14:xfrm>
                <a:off x="10732317" y="2056049"/>
                <a:ext cx="1440" cy="788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E5911080-C628-4262-B0B0-980A32FDF910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10714677" y="2038049"/>
                  <a:ext cx="3708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F94E869F-0D14-4E94-8639-71D05F721A05}"/>
                    </a:ext>
                  </a:extLst>
                </p14:cNvPr>
                <p14:cNvContentPartPr/>
                <p14:nvPr/>
              </p14:nvContentPartPr>
              <p14:xfrm>
                <a:off x="10781277" y="2062529"/>
                <a:ext cx="360" cy="712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F94E869F-0D14-4E94-8639-71D05F721A05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10763277" y="2044889"/>
                  <a:ext cx="360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4C8CCB86-8986-414E-BA44-E9BD35756E57}"/>
                    </a:ext>
                  </a:extLst>
                </p14:cNvPr>
                <p14:cNvContentPartPr/>
                <p14:nvPr/>
              </p14:nvContentPartPr>
              <p14:xfrm>
                <a:off x="10836357" y="2048129"/>
                <a:ext cx="7200" cy="838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4C8CCB86-8986-414E-BA44-E9BD35756E57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0818357" y="2030129"/>
                  <a:ext cx="4284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6900BC1F-5C16-4E75-BFB3-5A2B1F8556C2}"/>
                    </a:ext>
                  </a:extLst>
                </p14:cNvPr>
                <p14:cNvContentPartPr/>
                <p14:nvPr/>
              </p14:nvContentPartPr>
              <p14:xfrm>
                <a:off x="10734477" y="2205089"/>
                <a:ext cx="108360" cy="147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6900BC1F-5C16-4E75-BFB3-5A2B1F8556C2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10716837" y="2187449"/>
                  <a:ext cx="1440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29DBC450-E133-4FC2-ACBB-450DA6FA51DE}"/>
                    </a:ext>
                  </a:extLst>
                </p14:cNvPr>
                <p14:cNvContentPartPr/>
                <p14:nvPr/>
              </p14:nvContentPartPr>
              <p14:xfrm>
                <a:off x="10733397" y="1987649"/>
                <a:ext cx="111600" cy="21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29DBC450-E133-4FC2-ACBB-450DA6FA51DE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10715757" y="1969649"/>
                  <a:ext cx="147240" cy="3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C220BC7B-9BF8-4B80-B994-3FB7E82F1748}"/>
              </a:ext>
            </a:extLst>
          </p:cNvPr>
          <p:cNvGrpSpPr/>
          <p:nvPr/>
        </p:nvGrpSpPr>
        <p:grpSpPr>
          <a:xfrm>
            <a:off x="11015277" y="1900889"/>
            <a:ext cx="340560" cy="191520"/>
            <a:chOff x="11015277" y="1900889"/>
            <a:chExt cx="340560" cy="19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5179125-BF7A-4A91-BD08-F94FFBCBA56D}"/>
                    </a:ext>
                  </a:extLst>
                </p14:cNvPr>
                <p14:cNvContentPartPr/>
                <p14:nvPr/>
              </p14:nvContentPartPr>
              <p14:xfrm>
                <a:off x="11015277" y="2043089"/>
                <a:ext cx="110880" cy="147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5179125-BF7A-4A91-BD08-F94FFBCBA56D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10997637" y="2025089"/>
                  <a:ext cx="1465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80FBF605-0150-437D-8002-8129B3000D02}"/>
                    </a:ext>
                  </a:extLst>
                </p14:cNvPr>
                <p14:cNvContentPartPr/>
                <p14:nvPr/>
              </p14:nvContentPartPr>
              <p14:xfrm>
                <a:off x="11019597" y="1984769"/>
                <a:ext cx="72360" cy="118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80FBF605-0150-437D-8002-8129B3000D02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11001597" y="1967129"/>
                  <a:ext cx="1080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E086F94-D44C-4B8B-80E3-D7B6E029D190}"/>
                    </a:ext>
                  </a:extLst>
                </p14:cNvPr>
                <p14:cNvContentPartPr/>
                <p14:nvPr/>
              </p14:nvContentPartPr>
              <p14:xfrm>
                <a:off x="11226237" y="1917089"/>
                <a:ext cx="129600" cy="1753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E086F94-D44C-4B8B-80E3-D7B6E029D190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11208597" y="1899449"/>
                  <a:ext cx="1652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929A0043-9951-4F30-BC11-403389035C5D}"/>
                    </a:ext>
                  </a:extLst>
                </p14:cNvPr>
                <p14:cNvContentPartPr/>
                <p14:nvPr/>
              </p14:nvContentPartPr>
              <p14:xfrm>
                <a:off x="11204997" y="1900889"/>
                <a:ext cx="149760" cy="136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929A0043-9951-4F30-BC11-403389035C5D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11186997" y="1883249"/>
                  <a:ext cx="1854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3E5C25CB-53A5-49B0-A284-8DB6DBCE2DB2}"/>
                    </a:ext>
                  </a:extLst>
                </p14:cNvPr>
                <p14:cNvContentPartPr/>
                <p14:nvPr/>
              </p14:nvContentPartPr>
              <p14:xfrm>
                <a:off x="11228397" y="1974329"/>
                <a:ext cx="104040" cy="82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3E5C25CB-53A5-49B0-A284-8DB6DBCE2DB2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11210397" y="1956689"/>
                  <a:ext cx="139680" cy="4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B9090108-DD90-4CE3-B4EB-F396A42494E4}"/>
                  </a:ext>
                </a:extLst>
              </p14:cNvPr>
              <p14:cNvContentPartPr/>
              <p14:nvPr/>
            </p14:nvContentPartPr>
            <p14:xfrm>
              <a:off x="11392917" y="2052449"/>
              <a:ext cx="76680" cy="13212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B9090108-DD90-4CE3-B4EB-F396A42494E4}"/>
                  </a:ext>
                </a:extLst>
              </p:cNvPr>
              <p:cNvPicPr/>
              <p:nvPr/>
            </p:nvPicPr>
            <p:blipFill>
              <a:blip r:embed="rId324"/>
              <a:stretch>
                <a:fillRect/>
              </a:stretch>
            </p:blipFill>
            <p:spPr>
              <a:xfrm>
                <a:off x="11374917" y="2034449"/>
                <a:ext cx="11232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820BB91B-BC35-43A2-9743-920094C7A25B}"/>
                  </a:ext>
                </a:extLst>
              </p14:cNvPr>
              <p14:cNvContentPartPr/>
              <p14:nvPr/>
            </p14:nvContentPartPr>
            <p14:xfrm>
              <a:off x="5829837" y="2504609"/>
              <a:ext cx="1207080" cy="3960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820BB91B-BC35-43A2-9743-920094C7A25B}"/>
                  </a:ext>
                </a:extLst>
              </p:cNvPr>
              <p:cNvPicPr/>
              <p:nvPr/>
            </p:nvPicPr>
            <p:blipFill>
              <a:blip r:embed="rId326"/>
              <a:stretch>
                <a:fillRect/>
              </a:stretch>
            </p:blipFill>
            <p:spPr>
              <a:xfrm>
                <a:off x="5811837" y="2486609"/>
                <a:ext cx="124272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21DEAE49-60DC-4A80-9B14-5FF13993680C}"/>
                  </a:ext>
                </a:extLst>
              </p14:cNvPr>
              <p14:cNvContentPartPr/>
              <p14:nvPr/>
            </p14:nvContentPartPr>
            <p14:xfrm>
              <a:off x="6979317" y="2435129"/>
              <a:ext cx="4447440" cy="7776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21DEAE49-60DC-4A80-9B14-5FF13993680C}"/>
                  </a:ext>
                </a:extLst>
              </p:cNvPr>
              <p:cNvPicPr/>
              <p:nvPr/>
            </p:nvPicPr>
            <p:blipFill>
              <a:blip r:embed="rId328"/>
              <a:stretch>
                <a:fillRect/>
              </a:stretch>
            </p:blipFill>
            <p:spPr>
              <a:xfrm>
                <a:off x="6961677" y="2417129"/>
                <a:ext cx="4483080" cy="11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7" name="Group 206">
            <a:extLst>
              <a:ext uri="{FF2B5EF4-FFF2-40B4-BE49-F238E27FC236}">
                <a16:creationId xmlns:a16="http://schemas.microsoft.com/office/drawing/2014/main" id="{DB163FB7-5509-47E9-9062-502AA67EE71E}"/>
              </a:ext>
            </a:extLst>
          </p:cNvPr>
          <p:cNvGrpSpPr/>
          <p:nvPr/>
        </p:nvGrpSpPr>
        <p:grpSpPr>
          <a:xfrm>
            <a:off x="6026757" y="2731049"/>
            <a:ext cx="377280" cy="293760"/>
            <a:chOff x="6026757" y="2731049"/>
            <a:chExt cx="377280" cy="29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BAB328D2-7AF5-4389-B9DC-ACE2734CA7E9}"/>
                    </a:ext>
                  </a:extLst>
                </p14:cNvPr>
                <p14:cNvContentPartPr/>
                <p14:nvPr/>
              </p14:nvContentPartPr>
              <p14:xfrm>
                <a:off x="6145557" y="2763809"/>
                <a:ext cx="7920" cy="1512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BAB328D2-7AF5-4389-B9DC-ACE2734CA7E9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6127557" y="2746169"/>
                  <a:ext cx="435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4B89E73-67F9-4B2E-B43D-39F2F5FBEEDD}"/>
                    </a:ext>
                  </a:extLst>
                </p14:cNvPr>
                <p14:cNvContentPartPr/>
                <p14:nvPr/>
              </p14:nvContentPartPr>
              <p14:xfrm>
                <a:off x="6026757" y="2911769"/>
                <a:ext cx="226080" cy="327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4B89E73-67F9-4B2E-B43D-39F2F5FBEEDD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6008757" y="2894129"/>
                  <a:ext cx="26172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BA1DEF32-C8AD-47C0-BBB3-C54915A6637C}"/>
                    </a:ext>
                  </a:extLst>
                </p14:cNvPr>
                <p14:cNvContentPartPr/>
                <p14:nvPr/>
              </p14:nvContentPartPr>
              <p14:xfrm>
                <a:off x="6053397" y="2731049"/>
                <a:ext cx="223560" cy="2772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BA1DEF32-C8AD-47C0-BBB3-C54915A6637C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6035397" y="2713049"/>
                  <a:ext cx="2592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E22CC26D-EF0A-4D75-8DBD-F7246C33EB3A}"/>
                    </a:ext>
                  </a:extLst>
                </p14:cNvPr>
                <p14:cNvContentPartPr/>
                <p14:nvPr/>
              </p14:nvContentPartPr>
              <p14:xfrm>
                <a:off x="6309717" y="2923289"/>
                <a:ext cx="11160" cy="835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E22CC26D-EF0A-4D75-8DBD-F7246C33EB3A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6291717" y="2905289"/>
                  <a:ext cx="4680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83299C55-F222-4B80-A141-9F15DA7EECB2}"/>
                    </a:ext>
                  </a:extLst>
                </p14:cNvPr>
                <p14:cNvContentPartPr/>
                <p14:nvPr/>
              </p14:nvContentPartPr>
              <p14:xfrm>
                <a:off x="6293877" y="3023369"/>
                <a:ext cx="76680" cy="14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83299C55-F222-4B80-A141-9F15DA7EECB2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6275877" y="3005729"/>
                  <a:ext cx="1123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521C7F92-F6E2-462C-ABC2-263696680FBA}"/>
                    </a:ext>
                  </a:extLst>
                </p14:cNvPr>
                <p14:cNvContentPartPr/>
                <p14:nvPr/>
              </p14:nvContentPartPr>
              <p14:xfrm>
                <a:off x="6268317" y="2867129"/>
                <a:ext cx="135720" cy="90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521C7F92-F6E2-462C-ABC2-263696680FBA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6250677" y="2849129"/>
                  <a:ext cx="171360" cy="4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77C10B21-C066-4120-8B4E-0C6105C31FD9}"/>
              </a:ext>
            </a:extLst>
          </p:cNvPr>
          <p:cNvGrpSpPr/>
          <p:nvPr/>
        </p:nvGrpSpPr>
        <p:grpSpPr>
          <a:xfrm>
            <a:off x="6778077" y="2723849"/>
            <a:ext cx="549000" cy="356040"/>
            <a:chOff x="6778077" y="2723849"/>
            <a:chExt cx="549000" cy="35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94912E78-885F-4227-AEF7-00C5A250508C}"/>
                    </a:ext>
                  </a:extLst>
                </p14:cNvPr>
                <p14:cNvContentPartPr/>
                <p14:nvPr/>
              </p14:nvContentPartPr>
              <p14:xfrm>
                <a:off x="6943317" y="2761289"/>
                <a:ext cx="360" cy="3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94912E78-885F-4227-AEF7-00C5A250508C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6925317" y="274328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2E092C1E-A370-4F67-94E7-97EA5355160B}"/>
                    </a:ext>
                  </a:extLst>
                </p14:cNvPr>
                <p14:cNvContentPartPr/>
                <p14:nvPr/>
              </p14:nvContentPartPr>
              <p14:xfrm>
                <a:off x="6940077" y="2756969"/>
                <a:ext cx="3600" cy="1900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2E092C1E-A370-4F67-94E7-97EA5355160B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6922437" y="2739329"/>
                  <a:ext cx="3924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DCFBE3B-3140-4E30-A8F9-CD85D7F7E47B}"/>
                    </a:ext>
                  </a:extLst>
                </p14:cNvPr>
                <p14:cNvContentPartPr/>
                <p14:nvPr/>
              </p14:nvContentPartPr>
              <p14:xfrm>
                <a:off x="6834237" y="2957489"/>
                <a:ext cx="238320" cy="280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DCFBE3B-3140-4E30-A8F9-CD85D7F7E47B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6816237" y="2939489"/>
                  <a:ext cx="27396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98699274-5BF0-4090-BCD2-870C2E77B6A9}"/>
                    </a:ext>
                  </a:extLst>
                </p14:cNvPr>
                <p14:cNvContentPartPr/>
                <p14:nvPr/>
              </p14:nvContentPartPr>
              <p14:xfrm>
                <a:off x="6778077" y="2723849"/>
                <a:ext cx="322560" cy="302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98699274-5BF0-4090-BCD2-870C2E77B6A9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6760077" y="2706209"/>
                  <a:ext cx="35820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AB930F99-C08A-4E15-8098-08B488CEEE4E}"/>
                    </a:ext>
                  </a:extLst>
                </p14:cNvPr>
                <p14:cNvContentPartPr/>
                <p14:nvPr/>
              </p14:nvContentPartPr>
              <p14:xfrm>
                <a:off x="7174437" y="2930849"/>
                <a:ext cx="17280" cy="889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AB930F99-C08A-4E15-8098-08B488CEEE4E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7156437" y="2912849"/>
                  <a:ext cx="5292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49F67504-4227-47FE-B608-7CB19DC91430}"/>
                    </a:ext>
                  </a:extLst>
                </p14:cNvPr>
                <p14:cNvContentPartPr/>
                <p14:nvPr/>
              </p14:nvContentPartPr>
              <p14:xfrm>
                <a:off x="7224117" y="2911049"/>
                <a:ext cx="21600" cy="993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49F67504-4227-47FE-B608-7CB19DC91430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7206117" y="2893409"/>
                  <a:ext cx="572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76D1BC07-69C3-40D7-B846-162A6B5C47AB}"/>
                    </a:ext>
                  </a:extLst>
                </p14:cNvPr>
                <p14:cNvContentPartPr/>
                <p14:nvPr/>
              </p14:nvContentPartPr>
              <p14:xfrm>
                <a:off x="7174437" y="3060449"/>
                <a:ext cx="152640" cy="194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76D1BC07-69C3-40D7-B846-162A6B5C47AB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7156437" y="3042809"/>
                  <a:ext cx="1882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B4660A90-9A3A-4BA0-A3E6-C459EAC8E251}"/>
                    </a:ext>
                  </a:extLst>
                </p14:cNvPr>
                <p14:cNvContentPartPr/>
                <p14:nvPr/>
              </p14:nvContentPartPr>
              <p14:xfrm>
                <a:off x="7151037" y="2854529"/>
                <a:ext cx="165240" cy="183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B4660A90-9A3A-4BA0-A3E6-C459EAC8E251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7133037" y="2836889"/>
                  <a:ext cx="200880" cy="5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B18C1212-3702-43AC-B544-6FF14FECF5C4}"/>
                  </a:ext>
                </a:extLst>
              </p14:cNvPr>
              <p14:cNvContentPartPr/>
              <p14:nvPr/>
            </p14:nvContentPartPr>
            <p14:xfrm>
              <a:off x="6584037" y="3008609"/>
              <a:ext cx="49320" cy="13428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B18C1212-3702-43AC-B544-6FF14FECF5C4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6566397" y="2990969"/>
                <a:ext cx="8496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1E365EC3-49DA-4C7E-98AF-678F01BF1AB0}"/>
                  </a:ext>
                </a:extLst>
              </p14:cNvPr>
              <p14:cNvContentPartPr/>
              <p14:nvPr/>
            </p14:nvContentPartPr>
            <p14:xfrm>
              <a:off x="7637397" y="2960369"/>
              <a:ext cx="11880" cy="11088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1E365EC3-49DA-4C7E-98AF-678F01BF1AB0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7619397" y="2942729"/>
                <a:ext cx="47520" cy="14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1" name="Group 230">
            <a:extLst>
              <a:ext uri="{FF2B5EF4-FFF2-40B4-BE49-F238E27FC236}">
                <a16:creationId xmlns:a16="http://schemas.microsoft.com/office/drawing/2014/main" id="{11722E9E-D847-4A38-9E19-C993A4CB00EF}"/>
              </a:ext>
            </a:extLst>
          </p:cNvPr>
          <p:cNvGrpSpPr/>
          <p:nvPr/>
        </p:nvGrpSpPr>
        <p:grpSpPr>
          <a:xfrm>
            <a:off x="7835397" y="2732849"/>
            <a:ext cx="439200" cy="315720"/>
            <a:chOff x="7835397" y="2732849"/>
            <a:chExt cx="43920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FDD7261C-3D3C-413A-8BDF-A4070359F50A}"/>
                    </a:ext>
                  </a:extLst>
                </p14:cNvPr>
                <p14:cNvContentPartPr/>
                <p14:nvPr/>
              </p14:nvContentPartPr>
              <p14:xfrm>
                <a:off x="7941597" y="2774609"/>
                <a:ext cx="9720" cy="1674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FDD7261C-3D3C-413A-8BDF-A4070359F50A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7923597" y="2756609"/>
                  <a:ext cx="4536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AD3FF6EE-52EF-4201-BD80-6AEFB9E8DE9B}"/>
                    </a:ext>
                  </a:extLst>
                </p14:cNvPr>
                <p14:cNvContentPartPr/>
                <p14:nvPr/>
              </p14:nvContentPartPr>
              <p14:xfrm>
                <a:off x="7850157" y="2938409"/>
                <a:ext cx="200880" cy="327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AD3FF6EE-52EF-4201-BD80-6AEFB9E8DE9B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7832517" y="2920769"/>
                  <a:ext cx="23652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64D33587-A715-4430-8D84-FE1929DF7A43}"/>
                    </a:ext>
                  </a:extLst>
                </p14:cNvPr>
                <p14:cNvContentPartPr/>
                <p14:nvPr/>
              </p14:nvContentPartPr>
              <p14:xfrm>
                <a:off x="7835397" y="2732849"/>
                <a:ext cx="237240" cy="122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64D33587-A715-4430-8D84-FE1929DF7A43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7817757" y="2715209"/>
                  <a:ext cx="2728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B445ED9F-801B-41C6-8EEE-F52D4689B616}"/>
                    </a:ext>
                  </a:extLst>
                </p14:cNvPr>
                <p14:cNvContentPartPr/>
                <p14:nvPr/>
              </p14:nvContentPartPr>
              <p14:xfrm>
                <a:off x="8116197" y="2918609"/>
                <a:ext cx="19440" cy="820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B445ED9F-801B-41C6-8EEE-F52D4689B616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8098557" y="2900609"/>
                  <a:ext cx="550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CC65106C-08CB-4C92-84C8-C545329A6870}"/>
                    </a:ext>
                  </a:extLst>
                </p14:cNvPr>
                <p14:cNvContentPartPr/>
                <p14:nvPr/>
              </p14:nvContentPartPr>
              <p14:xfrm>
                <a:off x="8166957" y="2910689"/>
                <a:ext cx="2520" cy="784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CC65106C-08CB-4C92-84C8-C545329A6870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8149317" y="2893049"/>
                  <a:ext cx="3816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7BB7953A-7953-413B-A299-5B52ADE8891A}"/>
                    </a:ext>
                  </a:extLst>
                </p14:cNvPr>
                <p14:cNvContentPartPr/>
                <p14:nvPr/>
              </p14:nvContentPartPr>
              <p14:xfrm>
                <a:off x="8234997" y="2910689"/>
                <a:ext cx="1080" cy="622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7BB7953A-7953-413B-A299-5B52ADE8891A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8216997" y="2893049"/>
                  <a:ext cx="367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DB4A59C5-B267-475E-9461-515D063330B6}"/>
                    </a:ext>
                  </a:extLst>
                </p14:cNvPr>
                <p14:cNvContentPartPr/>
                <p14:nvPr/>
              </p14:nvContentPartPr>
              <p14:xfrm>
                <a:off x="8107917" y="3043169"/>
                <a:ext cx="118080" cy="54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DB4A59C5-B267-475E-9461-515D063330B6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8089917" y="3025529"/>
                  <a:ext cx="153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DCF50D80-9D14-4559-B65C-8C2FE3D396B9}"/>
                    </a:ext>
                  </a:extLst>
                </p14:cNvPr>
                <p14:cNvContentPartPr/>
                <p14:nvPr/>
              </p14:nvContentPartPr>
              <p14:xfrm>
                <a:off x="8100357" y="2831129"/>
                <a:ext cx="174240" cy="97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DCF50D80-9D14-4559-B65C-8C2FE3D396B9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8082717" y="2813129"/>
                  <a:ext cx="20988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34A1F695-9E53-44F0-8653-EF94F0968925}"/>
              </a:ext>
            </a:extLst>
          </p:cNvPr>
          <p:cNvGrpSpPr/>
          <p:nvPr/>
        </p:nvGrpSpPr>
        <p:grpSpPr>
          <a:xfrm>
            <a:off x="5792757" y="3465809"/>
            <a:ext cx="854640" cy="268200"/>
            <a:chOff x="5792757" y="3465809"/>
            <a:chExt cx="854640" cy="26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326294AF-4358-489B-84E9-B5DF13FB88B6}"/>
                    </a:ext>
                  </a:extLst>
                </p14:cNvPr>
                <p14:cNvContentPartPr/>
                <p14:nvPr/>
              </p14:nvContentPartPr>
              <p14:xfrm>
                <a:off x="5888877" y="3480929"/>
                <a:ext cx="7200" cy="1296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326294AF-4358-489B-84E9-B5DF13FB88B6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5871237" y="3463289"/>
                  <a:ext cx="4284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4184ADEE-1C4A-4996-A4E4-3B919A84CE3A}"/>
                    </a:ext>
                  </a:extLst>
                </p14:cNvPr>
                <p14:cNvContentPartPr/>
                <p14:nvPr/>
              </p14:nvContentPartPr>
              <p14:xfrm>
                <a:off x="5792757" y="3640049"/>
                <a:ext cx="180360" cy="90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4184ADEE-1C4A-4996-A4E4-3B919A84CE3A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5774757" y="3622409"/>
                  <a:ext cx="2160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0656615C-0521-4932-8FEA-8180C350B370}"/>
                    </a:ext>
                  </a:extLst>
                </p14:cNvPr>
                <p14:cNvContentPartPr/>
                <p14:nvPr/>
              </p14:nvContentPartPr>
              <p14:xfrm>
                <a:off x="5792757" y="3473009"/>
                <a:ext cx="208440" cy="93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0656615C-0521-4932-8FEA-8180C350B370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5774757" y="3455369"/>
                  <a:ext cx="2440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48D2697B-386C-4D02-AD1D-795893D82E9D}"/>
                    </a:ext>
                  </a:extLst>
                </p14:cNvPr>
                <p14:cNvContentPartPr/>
                <p14:nvPr/>
              </p14:nvContentPartPr>
              <p14:xfrm>
                <a:off x="6029997" y="3604049"/>
                <a:ext cx="53280" cy="12996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48D2697B-386C-4D02-AD1D-795893D82E9D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6011997" y="3586049"/>
                  <a:ext cx="8892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932D5B47-5B76-4230-815A-5B20BF371DF8}"/>
                    </a:ext>
                  </a:extLst>
                </p14:cNvPr>
                <p14:cNvContentPartPr/>
                <p14:nvPr/>
              </p14:nvContentPartPr>
              <p14:xfrm>
                <a:off x="6176157" y="3589649"/>
                <a:ext cx="92160" cy="72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932D5B47-5B76-4230-815A-5B20BF371DF8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6158157" y="3572009"/>
                  <a:ext cx="1278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5742FB27-F874-4798-9850-8C09DB187E95}"/>
                    </a:ext>
                  </a:extLst>
                </p14:cNvPr>
                <p14:cNvContentPartPr/>
                <p14:nvPr/>
              </p14:nvContentPartPr>
              <p14:xfrm>
                <a:off x="6185157" y="3527729"/>
                <a:ext cx="78480" cy="50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5742FB27-F874-4798-9850-8C09DB187E95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6167157" y="3510089"/>
                  <a:ext cx="1141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6E282220-CABB-4C0F-9B94-FB756053F499}"/>
                    </a:ext>
                  </a:extLst>
                </p14:cNvPr>
                <p14:cNvContentPartPr/>
                <p14:nvPr/>
              </p14:nvContentPartPr>
              <p14:xfrm>
                <a:off x="6411237" y="3480209"/>
                <a:ext cx="11160" cy="1299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6E282220-CABB-4C0F-9B94-FB756053F499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6393597" y="3462209"/>
                  <a:ext cx="468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A2DD90A7-E8EF-4B19-B832-890F61FA4924}"/>
                    </a:ext>
                  </a:extLst>
                </p14:cNvPr>
                <p14:cNvContentPartPr/>
                <p14:nvPr/>
              </p14:nvContentPartPr>
              <p14:xfrm>
                <a:off x="6377397" y="3643289"/>
                <a:ext cx="97920" cy="43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A2DD90A7-E8EF-4B19-B832-890F61FA4924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6359757" y="3625289"/>
                  <a:ext cx="1335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AF7860DF-1055-4E93-8206-A8D6ED128BDE}"/>
                    </a:ext>
                  </a:extLst>
                </p14:cNvPr>
                <p14:cNvContentPartPr/>
                <p14:nvPr/>
              </p14:nvContentPartPr>
              <p14:xfrm>
                <a:off x="6325557" y="3465809"/>
                <a:ext cx="173160" cy="108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AF7860DF-1055-4E93-8206-A8D6ED128BDE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6307557" y="3448169"/>
                  <a:ext cx="2088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706794D3-5226-4F32-B8A7-4F72681F15C2}"/>
                    </a:ext>
                  </a:extLst>
                </p14:cNvPr>
                <p14:cNvContentPartPr/>
                <p14:nvPr/>
              </p14:nvContentPartPr>
              <p14:xfrm>
                <a:off x="6569277" y="3617369"/>
                <a:ext cx="4680" cy="727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706794D3-5226-4F32-B8A7-4F72681F15C2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6551277" y="3599729"/>
                  <a:ext cx="403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703A9025-A8B0-4C31-9EF9-59DE2DD69C65}"/>
                    </a:ext>
                  </a:extLst>
                </p14:cNvPr>
                <p14:cNvContentPartPr/>
                <p14:nvPr/>
              </p14:nvContentPartPr>
              <p14:xfrm>
                <a:off x="6545877" y="3692969"/>
                <a:ext cx="78840" cy="1152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703A9025-A8B0-4C31-9EF9-59DE2DD69C65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6528237" y="3674969"/>
                  <a:ext cx="1144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FB6211F3-7543-458C-8318-AD406307C835}"/>
                    </a:ext>
                  </a:extLst>
                </p14:cNvPr>
                <p14:cNvContentPartPr/>
                <p14:nvPr/>
              </p14:nvContentPartPr>
              <p14:xfrm>
                <a:off x="6542637" y="3599009"/>
                <a:ext cx="104760" cy="158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FB6211F3-7543-458C-8318-AD406307C835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6524997" y="3581009"/>
                  <a:ext cx="14040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DB4F6CAE-A575-4E3F-BB4F-DBD0C2D65009}"/>
              </a:ext>
            </a:extLst>
          </p:cNvPr>
          <p:cNvGrpSpPr/>
          <p:nvPr/>
        </p:nvGrpSpPr>
        <p:grpSpPr>
          <a:xfrm>
            <a:off x="5909037" y="3890249"/>
            <a:ext cx="257040" cy="247320"/>
            <a:chOff x="5909037" y="3890249"/>
            <a:chExt cx="257040" cy="24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31054DC3-887D-4241-A996-5B4E3FA2592A}"/>
                    </a:ext>
                  </a:extLst>
                </p14:cNvPr>
                <p14:cNvContentPartPr/>
                <p14:nvPr/>
              </p14:nvContentPartPr>
              <p14:xfrm>
                <a:off x="5973837" y="3903569"/>
                <a:ext cx="7200" cy="1108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31054DC3-887D-4241-A996-5B4E3FA2592A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5955837" y="3885569"/>
                  <a:ext cx="4284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8C32E59A-3DE0-45F2-9BAD-A46B7D4DFF6E}"/>
                    </a:ext>
                  </a:extLst>
                </p14:cNvPr>
                <p14:cNvContentPartPr/>
                <p14:nvPr/>
              </p14:nvContentPartPr>
              <p14:xfrm>
                <a:off x="5912277" y="4055129"/>
                <a:ext cx="86040" cy="14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8C32E59A-3DE0-45F2-9BAD-A46B7D4DFF6E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5894637" y="4037489"/>
                  <a:ext cx="1216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11CFC5A1-ADAA-407F-9114-3EA8B6F98F18}"/>
                    </a:ext>
                  </a:extLst>
                </p14:cNvPr>
                <p14:cNvContentPartPr/>
                <p14:nvPr/>
              </p14:nvContentPartPr>
              <p14:xfrm>
                <a:off x="5909037" y="3890249"/>
                <a:ext cx="123120" cy="133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11CFC5A1-ADAA-407F-9114-3EA8B6F98F18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5891397" y="3872609"/>
                  <a:ext cx="15876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F7D6E28B-0ADC-434A-98E5-A9C8105E3452}"/>
                    </a:ext>
                  </a:extLst>
                </p14:cNvPr>
                <p14:cNvContentPartPr/>
                <p14:nvPr/>
              </p14:nvContentPartPr>
              <p14:xfrm>
                <a:off x="6057717" y="4007609"/>
                <a:ext cx="108360" cy="1299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F7D6E28B-0ADC-434A-98E5-A9C8105E3452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6040077" y="3989609"/>
                  <a:ext cx="144000" cy="16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048C22CB-F439-478D-A8FC-DF905843A820}"/>
              </a:ext>
            </a:extLst>
          </p:cNvPr>
          <p:cNvGrpSpPr/>
          <p:nvPr/>
        </p:nvGrpSpPr>
        <p:grpSpPr>
          <a:xfrm>
            <a:off x="5966277" y="4328369"/>
            <a:ext cx="1039680" cy="388080"/>
            <a:chOff x="5966277" y="4328369"/>
            <a:chExt cx="1039680" cy="38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2244ECFB-DA25-4A89-AC2A-1D4C15BE8D1B}"/>
                    </a:ext>
                  </a:extLst>
                </p14:cNvPr>
                <p14:cNvContentPartPr/>
                <p14:nvPr/>
              </p14:nvContentPartPr>
              <p14:xfrm>
                <a:off x="6074277" y="4436369"/>
                <a:ext cx="10440" cy="15012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2244ECFB-DA25-4A89-AC2A-1D4C15BE8D1B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6056637" y="4418369"/>
                  <a:ext cx="460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D172F17E-03E0-47F1-88CF-A8CD1B1CF519}"/>
                    </a:ext>
                  </a:extLst>
                </p14:cNvPr>
                <p14:cNvContentPartPr/>
                <p14:nvPr/>
              </p14:nvContentPartPr>
              <p14:xfrm>
                <a:off x="5988597" y="4565249"/>
                <a:ext cx="143280" cy="2988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D172F17E-03E0-47F1-88CF-A8CD1B1CF519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5970957" y="4547609"/>
                  <a:ext cx="17892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E3BBA77A-378C-4713-84B6-61825D95540C}"/>
                    </a:ext>
                  </a:extLst>
                </p14:cNvPr>
                <p14:cNvContentPartPr/>
                <p14:nvPr/>
              </p14:nvContentPartPr>
              <p14:xfrm>
                <a:off x="5966277" y="4396049"/>
                <a:ext cx="153000" cy="1152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E3BBA77A-378C-4713-84B6-61825D95540C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5948637" y="4378049"/>
                  <a:ext cx="1886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6A536E10-C948-4F00-87E9-54FE5D3B2226}"/>
                    </a:ext>
                  </a:extLst>
                </p14:cNvPr>
                <p14:cNvContentPartPr/>
                <p14:nvPr/>
              </p14:nvContentPartPr>
              <p14:xfrm>
                <a:off x="6203877" y="4528169"/>
                <a:ext cx="14400" cy="1281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6A536E10-C948-4F00-87E9-54FE5D3B2226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6185877" y="4510169"/>
                  <a:ext cx="500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28A93EE8-42CD-4A92-9F77-2C8546837776}"/>
                    </a:ext>
                  </a:extLst>
                </p14:cNvPr>
                <p14:cNvContentPartPr/>
                <p14:nvPr/>
              </p14:nvContentPartPr>
              <p14:xfrm>
                <a:off x="6233397" y="4545449"/>
                <a:ext cx="11880" cy="1090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28A93EE8-42CD-4A92-9F77-2C8546837776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6215397" y="4527449"/>
                  <a:ext cx="4752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6824C64A-2757-4324-89B4-941F8DD15909}"/>
                    </a:ext>
                  </a:extLst>
                </p14:cNvPr>
                <p14:cNvContentPartPr/>
                <p14:nvPr/>
              </p14:nvContentPartPr>
              <p14:xfrm>
                <a:off x="6299997" y="4548329"/>
                <a:ext cx="5760" cy="11088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6824C64A-2757-4324-89B4-941F8DD15909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6282357" y="4530329"/>
                  <a:ext cx="414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8F59C859-5637-4373-BC28-9FB874BE3D5D}"/>
                    </a:ext>
                  </a:extLst>
                </p14:cNvPr>
                <p14:cNvContentPartPr/>
                <p14:nvPr/>
              </p14:nvContentPartPr>
              <p14:xfrm>
                <a:off x="6351477" y="4571009"/>
                <a:ext cx="2880" cy="7272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8F59C859-5637-4373-BC28-9FB874BE3D5D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6333477" y="4553369"/>
                  <a:ext cx="385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BDD8F4E7-D7E2-4143-BE2F-6C31CB309281}"/>
                    </a:ext>
                  </a:extLst>
                </p14:cNvPr>
                <p14:cNvContentPartPr/>
                <p14:nvPr/>
              </p14:nvContentPartPr>
              <p14:xfrm>
                <a:off x="6240957" y="4686569"/>
                <a:ext cx="165600" cy="298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BDD8F4E7-D7E2-4143-BE2F-6C31CB309281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6222957" y="4668569"/>
                  <a:ext cx="2012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3B257A81-F7A7-4D3E-B0CA-2ED3618E2497}"/>
                    </a:ext>
                  </a:extLst>
                </p14:cNvPr>
                <p14:cNvContentPartPr/>
                <p14:nvPr/>
              </p14:nvContentPartPr>
              <p14:xfrm>
                <a:off x="6209637" y="4492889"/>
                <a:ext cx="140760" cy="1836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3B257A81-F7A7-4D3E-B0CA-2ED3618E2497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6191637" y="4474889"/>
                  <a:ext cx="1764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1E901A2F-A13A-41A7-85AC-01FFD058D618}"/>
                    </a:ext>
                  </a:extLst>
                </p14:cNvPr>
                <p14:cNvContentPartPr/>
                <p14:nvPr/>
              </p14:nvContentPartPr>
              <p14:xfrm>
                <a:off x="6530037" y="4479569"/>
                <a:ext cx="78840" cy="79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1E901A2F-A13A-41A7-85AC-01FFD058D618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6512397" y="4461569"/>
                  <a:ext cx="1144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0EBC677F-0685-432E-9466-DC863A2D87C5}"/>
                    </a:ext>
                  </a:extLst>
                </p14:cNvPr>
                <p14:cNvContentPartPr/>
                <p14:nvPr/>
              </p14:nvContentPartPr>
              <p14:xfrm>
                <a:off x="6513117" y="4417649"/>
                <a:ext cx="68040" cy="212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0EBC677F-0685-432E-9466-DC863A2D87C5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6495117" y="4399649"/>
                  <a:ext cx="1036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70282413-DC9B-4522-8078-2C6B246E7B84}"/>
                    </a:ext>
                  </a:extLst>
                </p14:cNvPr>
                <p14:cNvContentPartPr/>
                <p14:nvPr/>
              </p14:nvContentPartPr>
              <p14:xfrm>
                <a:off x="6750357" y="4361129"/>
                <a:ext cx="15480" cy="15048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70282413-DC9B-4522-8078-2C6B246E7B84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6732717" y="4343129"/>
                  <a:ext cx="511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A69E29CF-EE4A-4300-81B4-4A5187B07B1B}"/>
                    </a:ext>
                  </a:extLst>
                </p14:cNvPr>
                <p14:cNvContentPartPr/>
                <p14:nvPr/>
              </p14:nvContentPartPr>
              <p14:xfrm>
                <a:off x="6686997" y="4524209"/>
                <a:ext cx="110520" cy="1188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A69E29CF-EE4A-4300-81B4-4A5187B07B1B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6668997" y="4506569"/>
                  <a:ext cx="1461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0F01181A-9505-4262-9EF0-0614502A2D19}"/>
                    </a:ext>
                  </a:extLst>
                </p14:cNvPr>
                <p14:cNvContentPartPr/>
                <p14:nvPr/>
              </p14:nvContentPartPr>
              <p14:xfrm>
                <a:off x="6684837" y="4328369"/>
                <a:ext cx="163080" cy="1404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0F01181A-9505-4262-9EF0-0614502A2D19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6666837" y="4310729"/>
                  <a:ext cx="1987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E1577E08-2BCA-4A4C-9E1C-64AC4E86DDB4}"/>
                    </a:ext>
                  </a:extLst>
                </p14:cNvPr>
                <p14:cNvContentPartPr/>
                <p14:nvPr/>
              </p14:nvContentPartPr>
              <p14:xfrm>
                <a:off x="6720837" y="4510169"/>
                <a:ext cx="127440" cy="1764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E1577E08-2BCA-4A4C-9E1C-64AC4E86DDB4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6702837" y="4492169"/>
                  <a:ext cx="1630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1CC8EFE6-A80A-431B-B6F5-718E3BCB53F0}"/>
                    </a:ext>
                  </a:extLst>
                </p14:cNvPr>
                <p14:cNvContentPartPr/>
                <p14:nvPr/>
              </p14:nvContentPartPr>
              <p14:xfrm>
                <a:off x="6891477" y="4536449"/>
                <a:ext cx="114480" cy="1724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1CC8EFE6-A80A-431B-B6F5-718E3BCB53F0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6873837" y="4518449"/>
                  <a:ext cx="150120" cy="20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94" name="Ink 293">
                <a:extLst>
                  <a:ext uri="{FF2B5EF4-FFF2-40B4-BE49-F238E27FC236}">
                    <a16:creationId xmlns:a16="http://schemas.microsoft.com/office/drawing/2014/main" id="{19C5A572-C6C2-46BB-8A2C-FE44705F675F}"/>
                  </a:ext>
                </a:extLst>
              </p14:cNvPr>
              <p14:cNvContentPartPr/>
              <p14:nvPr/>
            </p14:nvContentPartPr>
            <p14:xfrm>
              <a:off x="5684397" y="4779089"/>
              <a:ext cx="2430000" cy="151920"/>
            </p14:xfrm>
          </p:contentPart>
        </mc:Choice>
        <mc:Fallback xmlns="">
          <p:pic>
            <p:nvPicPr>
              <p:cNvPr id="294" name="Ink 293">
                <a:extLst>
                  <a:ext uri="{FF2B5EF4-FFF2-40B4-BE49-F238E27FC236}">
                    <a16:creationId xmlns:a16="http://schemas.microsoft.com/office/drawing/2014/main" id="{19C5A572-C6C2-46BB-8A2C-FE44705F675F}"/>
                  </a:ext>
                </a:extLst>
              </p:cNvPr>
              <p:cNvPicPr/>
              <p:nvPr/>
            </p:nvPicPr>
            <p:blipFill>
              <a:blip r:embed="rId442"/>
              <a:stretch>
                <a:fillRect/>
              </a:stretch>
            </p:blipFill>
            <p:spPr>
              <a:xfrm>
                <a:off x="5666757" y="4761089"/>
                <a:ext cx="246564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356" name="Ink 355">
                <a:extLst>
                  <a:ext uri="{FF2B5EF4-FFF2-40B4-BE49-F238E27FC236}">
                    <a16:creationId xmlns:a16="http://schemas.microsoft.com/office/drawing/2014/main" id="{CBC73C73-2D75-4390-861D-00185F2ABE89}"/>
                  </a:ext>
                </a:extLst>
              </p14:cNvPr>
              <p14:cNvContentPartPr/>
              <p14:nvPr/>
            </p14:nvContentPartPr>
            <p14:xfrm>
              <a:off x="5253117" y="3193289"/>
              <a:ext cx="3321360" cy="3021840"/>
            </p14:xfrm>
          </p:contentPart>
        </mc:Choice>
        <mc:Fallback xmlns="">
          <p:pic>
            <p:nvPicPr>
              <p:cNvPr id="356" name="Ink 355">
                <a:extLst>
                  <a:ext uri="{FF2B5EF4-FFF2-40B4-BE49-F238E27FC236}">
                    <a16:creationId xmlns:a16="http://schemas.microsoft.com/office/drawing/2014/main" id="{CBC73C73-2D75-4390-861D-00185F2ABE89}"/>
                  </a:ext>
                </a:extLst>
              </p:cNvPr>
              <p:cNvPicPr/>
              <p:nvPr/>
            </p:nvPicPr>
            <p:blipFill>
              <a:blip r:embed="rId444"/>
              <a:stretch>
                <a:fillRect/>
              </a:stretch>
            </p:blipFill>
            <p:spPr>
              <a:xfrm>
                <a:off x="5235477" y="3175289"/>
                <a:ext cx="3357000" cy="3057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59" name="Group 358">
            <a:extLst>
              <a:ext uri="{FF2B5EF4-FFF2-40B4-BE49-F238E27FC236}">
                <a16:creationId xmlns:a16="http://schemas.microsoft.com/office/drawing/2014/main" id="{7C7385F3-F2F5-4EC5-86AB-DBD978B67AB5}"/>
              </a:ext>
            </a:extLst>
          </p:cNvPr>
          <p:cNvGrpSpPr/>
          <p:nvPr/>
        </p:nvGrpSpPr>
        <p:grpSpPr>
          <a:xfrm>
            <a:off x="5264997" y="3223529"/>
            <a:ext cx="3240360" cy="2775960"/>
            <a:chOff x="5264997" y="3223529"/>
            <a:chExt cx="3240360" cy="277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BCB148A5-ED81-41DA-A5CC-7CC8A3D0E1AE}"/>
                    </a:ext>
                  </a:extLst>
                </p14:cNvPr>
                <p14:cNvContentPartPr/>
                <p14:nvPr/>
              </p14:nvContentPartPr>
              <p14:xfrm>
                <a:off x="5887797" y="3886289"/>
                <a:ext cx="201600" cy="147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BCB148A5-ED81-41DA-A5CC-7CC8A3D0E1AE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5870157" y="3868649"/>
                  <a:ext cx="23724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E6AB7353-068A-4AD7-BBEA-268F62BEAFD9}"/>
                    </a:ext>
                  </a:extLst>
                </p14:cNvPr>
                <p14:cNvContentPartPr/>
                <p14:nvPr/>
              </p14:nvContentPartPr>
              <p14:xfrm>
                <a:off x="5954757" y="3890969"/>
                <a:ext cx="6840" cy="16524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E6AB7353-068A-4AD7-BBEA-268F62BEAFD9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5936757" y="3873329"/>
                  <a:ext cx="424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7AA5745F-8450-437C-B449-A9EB86AAFD11}"/>
                    </a:ext>
                  </a:extLst>
                </p14:cNvPr>
                <p14:cNvContentPartPr/>
                <p14:nvPr/>
              </p14:nvContentPartPr>
              <p14:xfrm>
                <a:off x="5875197" y="4051529"/>
                <a:ext cx="109440" cy="61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7AA5745F-8450-437C-B449-A9EB86AAFD11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5857557" y="4033529"/>
                  <a:ext cx="1450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8EAD5C1B-7E7E-44C5-9228-D37094C4ADD3}"/>
                    </a:ext>
                  </a:extLst>
                </p14:cNvPr>
                <p14:cNvContentPartPr/>
                <p14:nvPr/>
              </p14:nvContentPartPr>
              <p14:xfrm>
                <a:off x="6073197" y="4004009"/>
                <a:ext cx="184680" cy="1476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8EAD5C1B-7E7E-44C5-9228-D37094C4ADD3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6055557" y="3986369"/>
                  <a:ext cx="2203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2CE9D137-1220-4B42-A0D2-F2E49389AAC6}"/>
                    </a:ext>
                  </a:extLst>
                </p14:cNvPr>
                <p14:cNvContentPartPr/>
                <p14:nvPr/>
              </p14:nvContentPartPr>
              <p14:xfrm>
                <a:off x="6315117" y="4016969"/>
                <a:ext cx="86040" cy="792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2CE9D137-1220-4B42-A0D2-F2E49389AAC6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6297117" y="3999329"/>
                  <a:ext cx="1216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6B46736E-249E-4197-A8DC-9539F6F5A6DD}"/>
                    </a:ext>
                  </a:extLst>
                </p14:cNvPr>
                <p14:cNvContentPartPr/>
                <p14:nvPr/>
              </p14:nvContentPartPr>
              <p14:xfrm>
                <a:off x="6317997" y="3917969"/>
                <a:ext cx="88200" cy="432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6B46736E-249E-4197-A8DC-9539F6F5A6DD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6300357" y="3899969"/>
                  <a:ext cx="1238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C32630AD-5D15-4FA0-807A-3698455A86E3}"/>
                    </a:ext>
                  </a:extLst>
                </p14:cNvPr>
                <p14:cNvContentPartPr/>
                <p14:nvPr/>
              </p14:nvContentPartPr>
              <p14:xfrm>
                <a:off x="6551277" y="3887369"/>
                <a:ext cx="25200" cy="1756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C32630AD-5D15-4FA0-807A-3698455A86E3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6533277" y="3869369"/>
                  <a:ext cx="608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C52DF409-532A-4CAA-A5CB-861EB77A27CD}"/>
                    </a:ext>
                  </a:extLst>
                </p14:cNvPr>
                <p14:cNvContentPartPr/>
                <p14:nvPr/>
              </p14:nvContentPartPr>
              <p14:xfrm>
                <a:off x="6497277" y="4056929"/>
                <a:ext cx="131760" cy="316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C52DF409-532A-4CAA-A5CB-861EB77A27CD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6479277" y="4039289"/>
                  <a:ext cx="16740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9628F1AF-D90C-41BA-8B2C-B11F2C601052}"/>
                    </a:ext>
                  </a:extLst>
                </p14:cNvPr>
                <p14:cNvContentPartPr/>
                <p14:nvPr/>
              </p14:nvContentPartPr>
              <p14:xfrm>
                <a:off x="6474957" y="3887369"/>
                <a:ext cx="181080" cy="392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9628F1AF-D90C-41BA-8B2C-B11F2C601052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6457317" y="3869729"/>
                  <a:ext cx="2167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A29E03B8-08DC-4389-9589-ABA45D343999}"/>
                    </a:ext>
                  </a:extLst>
                </p14:cNvPr>
                <p14:cNvContentPartPr/>
                <p14:nvPr/>
              </p14:nvContentPartPr>
              <p14:xfrm>
                <a:off x="6714357" y="4029569"/>
                <a:ext cx="11880" cy="1144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A29E03B8-08DC-4389-9589-ABA45D343999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6696717" y="4011569"/>
                  <a:ext cx="4752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D11CBC43-9359-4D84-B30E-43108D83C360}"/>
                    </a:ext>
                  </a:extLst>
                </p14:cNvPr>
                <p14:cNvContentPartPr/>
                <p14:nvPr/>
              </p14:nvContentPartPr>
              <p14:xfrm>
                <a:off x="6663597" y="4168529"/>
                <a:ext cx="92520" cy="212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D11CBC43-9359-4D84-B30E-43108D83C360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6645597" y="4150889"/>
                  <a:ext cx="1281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C6FDD7F8-B110-456E-9451-B03C73DBCEA1}"/>
                    </a:ext>
                  </a:extLst>
                </p14:cNvPr>
                <p14:cNvContentPartPr/>
                <p14:nvPr/>
              </p14:nvContentPartPr>
              <p14:xfrm>
                <a:off x="6644517" y="4022369"/>
                <a:ext cx="150840" cy="115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C6FDD7F8-B110-456E-9451-B03C73DBCEA1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6626517" y="4004369"/>
                  <a:ext cx="1864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B4845A06-6077-4A5E-BC76-23A90A1476C1}"/>
                    </a:ext>
                  </a:extLst>
                </p14:cNvPr>
                <p14:cNvContentPartPr/>
                <p14:nvPr/>
              </p14:nvContentPartPr>
              <p14:xfrm>
                <a:off x="6881757" y="3929129"/>
                <a:ext cx="24840" cy="16488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B4845A06-6077-4A5E-BC76-23A90A1476C1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6863757" y="3911489"/>
                  <a:ext cx="604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FEA6D9D1-AF49-407F-9EF6-0CC006D8701F}"/>
                    </a:ext>
                  </a:extLst>
                </p14:cNvPr>
                <p14:cNvContentPartPr/>
                <p14:nvPr/>
              </p14:nvContentPartPr>
              <p14:xfrm>
                <a:off x="6847917" y="4009409"/>
                <a:ext cx="141120" cy="3096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FEA6D9D1-AF49-407F-9EF6-0CC006D8701F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6830277" y="3991409"/>
                  <a:ext cx="1767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FD6274E8-0DF4-4409-9E29-F0C001812816}"/>
                    </a:ext>
                  </a:extLst>
                </p14:cNvPr>
                <p14:cNvContentPartPr/>
                <p14:nvPr/>
              </p14:nvContentPartPr>
              <p14:xfrm>
                <a:off x="7087317" y="3885569"/>
                <a:ext cx="16560" cy="17208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FD6274E8-0DF4-4409-9E29-F0C001812816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7069677" y="3867569"/>
                  <a:ext cx="522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DD787E79-B839-4857-903C-5426B0698924}"/>
                    </a:ext>
                  </a:extLst>
                </p14:cNvPr>
                <p14:cNvContentPartPr/>
                <p14:nvPr/>
              </p14:nvContentPartPr>
              <p14:xfrm>
                <a:off x="7033317" y="4072409"/>
                <a:ext cx="122040" cy="2412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DD787E79-B839-4857-903C-5426B0698924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7015677" y="4054409"/>
                  <a:ext cx="1576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07360C9B-AB49-48A7-B088-F590C72383B8}"/>
                    </a:ext>
                  </a:extLst>
                </p14:cNvPr>
                <p14:cNvContentPartPr/>
                <p14:nvPr/>
              </p14:nvContentPartPr>
              <p14:xfrm>
                <a:off x="7008837" y="3878729"/>
                <a:ext cx="167400" cy="648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07360C9B-AB49-48A7-B088-F590C72383B8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6991197" y="3861089"/>
                  <a:ext cx="2030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8FAE85EF-7DE6-4083-9732-E7B8DA13FC34}"/>
                    </a:ext>
                  </a:extLst>
                </p14:cNvPr>
                <p14:cNvContentPartPr/>
                <p14:nvPr/>
              </p14:nvContentPartPr>
              <p14:xfrm>
                <a:off x="7213317" y="4019489"/>
                <a:ext cx="90360" cy="14796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8FAE85EF-7DE6-4083-9732-E7B8DA13FC34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7195677" y="4001489"/>
                  <a:ext cx="1260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DD032408-ECF3-48A3-A978-27765BC4F13C}"/>
                    </a:ext>
                  </a:extLst>
                </p14:cNvPr>
                <p14:cNvContentPartPr/>
                <p14:nvPr/>
              </p14:nvContentPartPr>
              <p14:xfrm>
                <a:off x="7259757" y="4097969"/>
                <a:ext cx="68760" cy="32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DD032408-ECF3-48A3-A978-27765BC4F13C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7241757" y="4080329"/>
                  <a:ext cx="1044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0FC05E89-9687-492B-85EB-D4967B95C4C5}"/>
                    </a:ext>
                  </a:extLst>
                </p14:cNvPr>
                <p14:cNvContentPartPr/>
                <p14:nvPr/>
              </p14:nvContentPartPr>
              <p14:xfrm>
                <a:off x="6035397" y="5091209"/>
                <a:ext cx="15480" cy="12960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0FC05E89-9687-492B-85EB-D4967B95C4C5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6017757" y="5073569"/>
                  <a:ext cx="511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32567738-EE26-43B6-B905-3A119B33EC10}"/>
                    </a:ext>
                  </a:extLst>
                </p14:cNvPr>
                <p14:cNvContentPartPr/>
                <p14:nvPr/>
              </p14:nvContentPartPr>
              <p14:xfrm>
                <a:off x="5961957" y="5248169"/>
                <a:ext cx="153000" cy="147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32567738-EE26-43B6-B905-3A119B33EC10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5944317" y="5230169"/>
                  <a:ext cx="18864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313DEBEC-79E5-4FE6-858B-3B6370AFEA67}"/>
                    </a:ext>
                  </a:extLst>
                </p14:cNvPr>
                <p14:cNvContentPartPr/>
                <p14:nvPr/>
              </p14:nvContentPartPr>
              <p14:xfrm>
                <a:off x="5901837" y="5060609"/>
                <a:ext cx="198720" cy="183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313DEBEC-79E5-4FE6-858B-3B6370AFEA67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5883837" y="5042609"/>
                  <a:ext cx="2343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012AA4DF-CBC1-455B-AD69-9E87F8EEB616}"/>
                    </a:ext>
                  </a:extLst>
                </p14:cNvPr>
                <p14:cNvContentPartPr/>
                <p14:nvPr/>
              </p14:nvContentPartPr>
              <p14:xfrm>
                <a:off x="6160317" y="5213609"/>
                <a:ext cx="104400" cy="17892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012AA4DF-CBC1-455B-AD69-9E87F8EEB616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6142317" y="5195969"/>
                  <a:ext cx="1400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B8E320F9-273D-48EA-8FC8-2945BEFF6DBF}"/>
                    </a:ext>
                  </a:extLst>
                </p14:cNvPr>
                <p14:cNvContentPartPr/>
                <p14:nvPr/>
              </p14:nvContentPartPr>
              <p14:xfrm>
                <a:off x="6202797" y="5182649"/>
                <a:ext cx="114480" cy="1260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B8E320F9-273D-48EA-8FC8-2945BEFF6DBF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6184797" y="5164649"/>
                  <a:ext cx="1501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7656C267-5733-4A16-905F-C08EED150BF9}"/>
                    </a:ext>
                  </a:extLst>
                </p14:cNvPr>
                <p14:cNvContentPartPr/>
                <p14:nvPr/>
              </p14:nvContentPartPr>
              <p14:xfrm>
                <a:off x="6427437" y="5199569"/>
                <a:ext cx="132840" cy="1548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7656C267-5733-4A16-905F-C08EED150BF9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6409437" y="5181569"/>
                  <a:ext cx="1684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9E6EB1A6-C957-4D3A-9860-D5888020100D}"/>
                    </a:ext>
                  </a:extLst>
                </p14:cNvPr>
                <p14:cNvContentPartPr/>
                <p14:nvPr/>
              </p14:nvContentPartPr>
              <p14:xfrm>
                <a:off x="6474957" y="5100569"/>
                <a:ext cx="91440" cy="1728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9E6EB1A6-C957-4D3A-9860-D5888020100D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6457317" y="5082569"/>
                  <a:ext cx="12708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774A48A5-EEC0-489E-ADD3-402D1586606E}"/>
                    </a:ext>
                  </a:extLst>
                </p14:cNvPr>
                <p14:cNvContentPartPr/>
                <p14:nvPr/>
              </p14:nvContentPartPr>
              <p14:xfrm>
                <a:off x="6700677" y="5115689"/>
                <a:ext cx="39600" cy="1479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774A48A5-EEC0-489E-ADD3-402D1586606E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6682677" y="5097689"/>
                  <a:ext cx="752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FDB2B676-5D64-4AAA-85A7-FC36FECE8EDA}"/>
                    </a:ext>
                  </a:extLst>
                </p14:cNvPr>
                <p14:cNvContentPartPr/>
                <p14:nvPr/>
              </p14:nvContentPartPr>
              <p14:xfrm>
                <a:off x="6667917" y="5270129"/>
                <a:ext cx="115920" cy="183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FDB2B676-5D64-4AAA-85A7-FC36FECE8EDA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6649917" y="5252129"/>
                  <a:ext cx="1515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19819B88-A0EA-473B-BD12-9A949F69221B}"/>
                    </a:ext>
                  </a:extLst>
                </p14:cNvPr>
                <p14:cNvContentPartPr/>
                <p14:nvPr/>
              </p14:nvContentPartPr>
              <p14:xfrm>
                <a:off x="6648837" y="5091569"/>
                <a:ext cx="158400" cy="792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19819B88-A0EA-473B-BD12-9A949F69221B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6630837" y="5073929"/>
                  <a:ext cx="1940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ED746C5D-336E-4C72-B16C-2A6B3A590DB8}"/>
                    </a:ext>
                  </a:extLst>
                </p14:cNvPr>
                <p14:cNvContentPartPr/>
                <p14:nvPr/>
              </p14:nvContentPartPr>
              <p14:xfrm>
                <a:off x="6844677" y="5243489"/>
                <a:ext cx="11160" cy="10908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ED746C5D-336E-4C72-B16C-2A6B3A590DB8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6827037" y="5225489"/>
                  <a:ext cx="468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381920DB-D7ED-4233-84E3-F67FA9A9AC9C}"/>
                    </a:ext>
                  </a:extLst>
                </p14:cNvPr>
                <p14:cNvContentPartPr/>
                <p14:nvPr/>
              </p14:nvContentPartPr>
              <p14:xfrm>
                <a:off x="6799317" y="5377769"/>
                <a:ext cx="71280" cy="36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381920DB-D7ED-4233-84E3-F67FA9A9AC9C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6781317" y="5360129"/>
                  <a:ext cx="1069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AB283D4B-C8C6-482B-93BE-328126288BB2}"/>
                    </a:ext>
                  </a:extLst>
                </p14:cNvPr>
                <p14:cNvContentPartPr/>
                <p14:nvPr/>
              </p14:nvContentPartPr>
              <p14:xfrm>
                <a:off x="6794997" y="5212889"/>
                <a:ext cx="126000" cy="1368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AB283D4B-C8C6-482B-93BE-328126288BB2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6776997" y="5195249"/>
                  <a:ext cx="1616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DF444081-8E4F-435D-9241-06D8BB0E8C66}"/>
                    </a:ext>
                  </a:extLst>
                </p14:cNvPr>
                <p14:cNvContentPartPr/>
                <p14:nvPr/>
              </p14:nvContentPartPr>
              <p14:xfrm>
                <a:off x="7125477" y="5082209"/>
                <a:ext cx="9000" cy="11952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DF444081-8E4F-435D-9241-06D8BB0E8C66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7107837" y="5064209"/>
                  <a:ext cx="4464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0F2548A5-DBD4-4075-9FF8-AF9E53E09A1C}"/>
                    </a:ext>
                  </a:extLst>
                </p14:cNvPr>
                <p14:cNvContentPartPr/>
                <p14:nvPr/>
              </p14:nvContentPartPr>
              <p14:xfrm>
                <a:off x="7102077" y="5144489"/>
                <a:ext cx="136800" cy="2772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0F2548A5-DBD4-4075-9FF8-AF9E53E09A1C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7084437" y="5126489"/>
                  <a:ext cx="17244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AAD8A933-AB8E-4681-AD32-C8E7A644982B}"/>
                    </a:ext>
                  </a:extLst>
                </p14:cNvPr>
                <p14:cNvContentPartPr/>
                <p14:nvPr/>
              </p14:nvContentPartPr>
              <p14:xfrm>
                <a:off x="7363077" y="5066009"/>
                <a:ext cx="16560" cy="15228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AAD8A933-AB8E-4681-AD32-C8E7A644982B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7345437" y="5048009"/>
                  <a:ext cx="522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D3AF3AB2-E483-46BE-BD9A-85F5AA08D14B}"/>
                    </a:ext>
                  </a:extLst>
                </p14:cNvPr>
                <p14:cNvContentPartPr/>
                <p14:nvPr/>
              </p14:nvContentPartPr>
              <p14:xfrm>
                <a:off x="7304757" y="5241329"/>
                <a:ext cx="131760" cy="504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D3AF3AB2-E483-46BE-BD9A-85F5AA08D14B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7286757" y="5223689"/>
                  <a:ext cx="1674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8E7FDE49-5FEC-4655-AB5A-42A5714A8361}"/>
                    </a:ext>
                  </a:extLst>
                </p14:cNvPr>
                <p14:cNvContentPartPr/>
                <p14:nvPr/>
              </p14:nvContentPartPr>
              <p14:xfrm>
                <a:off x="7313037" y="5042969"/>
                <a:ext cx="147960" cy="1548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8E7FDE49-5FEC-4655-AB5A-42A5714A8361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7295397" y="5025329"/>
                  <a:ext cx="1836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57A14903-E691-4DE6-8050-B01FF0DA1982}"/>
                    </a:ext>
                  </a:extLst>
                </p14:cNvPr>
                <p14:cNvContentPartPr/>
                <p14:nvPr/>
              </p14:nvContentPartPr>
              <p14:xfrm>
                <a:off x="7489077" y="5201369"/>
                <a:ext cx="10080" cy="10512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57A14903-E691-4DE6-8050-B01FF0DA1982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7471437" y="5183729"/>
                  <a:ext cx="457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4FCAF74C-25B9-47D9-A748-87C9C3E79F77}"/>
                    </a:ext>
                  </a:extLst>
                </p14:cNvPr>
                <p14:cNvContentPartPr/>
                <p14:nvPr/>
              </p14:nvContentPartPr>
              <p14:xfrm>
                <a:off x="7534437" y="5203169"/>
                <a:ext cx="1440" cy="10008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4FCAF74C-25B9-47D9-A748-87C9C3E79F77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7516797" y="5185529"/>
                  <a:ext cx="370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58213D81-AF9E-46EA-BF24-5EECBEE1653C}"/>
                    </a:ext>
                  </a:extLst>
                </p14:cNvPr>
                <p14:cNvContentPartPr/>
                <p14:nvPr/>
              </p14:nvContentPartPr>
              <p14:xfrm>
                <a:off x="7459197" y="5339609"/>
                <a:ext cx="144360" cy="97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58213D81-AF9E-46EA-BF24-5EECBEE1653C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7441557" y="5321969"/>
                  <a:ext cx="1800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54C59A47-BE59-4CF3-AE9E-B2FE244BB41F}"/>
                    </a:ext>
                  </a:extLst>
                </p14:cNvPr>
                <p14:cNvContentPartPr/>
                <p14:nvPr/>
              </p14:nvContentPartPr>
              <p14:xfrm>
                <a:off x="7480437" y="5137649"/>
                <a:ext cx="106560" cy="216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54C59A47-BE59-4CF3-AE9E-B2FE244BB41F}"/>
                    </a:ext>
                  </a:extLst>
                </p:cNvPr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7462797" y="5119649"/>
                  <a:ext cx="1422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7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73BE94C7-D8F2-4D6E-A0E0-1552B7383384}"/>
                    </a:ext>
                  </a:extLst>
                </p14:cNvPr>
                <p14:cNvContentPartPr/>
                <p14:nvPr/>
              </p14:nvContentPartPr>
              <p14:xfrm>
                <a:off x="7718037" y="5116409"/>
                <a:ext cx="136080" cy="2628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73BE94C7-D8F2-4D6E-A0E0-1552B7383384}"/>
                    </a:ext>
                  </a:extLst>
                </p:cNvPr>
                <p:cNvPicPr/>
                <p:nvPr/>
              </p:nvPicPr>
              <p:blipFill>
                <a:blip r:embed="rId528"/>
                <a:stretch>
                  <a:fillRect/>
                </a:stretch>
              </p:blipFill>
              <p:spPr>
                <a:xfrm>
                  <a:off x="7700037" y="5098769"/>
                  <a:ext cx="1717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9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358B271B-C9E5-4955-9FC5-54FAE84D0949}"/>
                    </a:ext>
                  </a:extLst>
                </p14:cNvPr>
                <p14:cNvContentPartPr/>
                <p14:nvPr/>
              </p14:nvContentPartPr>
              <p14:xfrm>
                <a:off x="7959597" y="5012729"/>
                <a:ext cx="21240" cy="17100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358B271B-C9E5-4955-9FC5-54FAE84D0949}"/>
                    </a:ext>
                  </a:extLst>
                </p:cNvPr>
                <p:cNvPicPr/>
                <p:nvPr/>
              </p:nvPicPr>
              <p:blipFill>
                <a:blip r:embed="rId530"/>
                <a:stretch>
                  <a:fillRect/>
                </a:stretch>
              </p:blipFill>
              <p:spPr>
                <a:xfrm>
                  <a:off x="7941597" y="4994729"/>
                  <a:ext cx="568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1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39689229-F177-4E99-8B6E-988FFB58BE1B}"/>
                    </a:ext>
                  </a:extLst>
                </p14:cNvPr>
                <p14:cNvContentPartPr/>
                <p14:nvPr/>
              </p14:nvContentPartPr>
              <p14:xfrm>
                <a:off x="7886517" y="5184089"/>
                <a:ext cx="113760" cy="3672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39689229-F177-4E99-8B6E-988FFB58BE1B}"/>
                    </a:ext>
                  </a:extLst>
                </p:cNvPr>
                <p:cNvPicPr/>
                <p:nvPr/>
              </p:nvPicPr>
              <p:blipFill>
                <a:blip r:embed="rId532"/>
                <a:stretch>
                  <a:fillRect/>
                </a:stretch>
              </p:blipFill>
              <p:spPr>
                <a:xfrm>
                  <a:off x="7868517" y="5166449"/>
                  <a:ext cx="1494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3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8C587A57-15C3-414E-9FC7-AFF40E62C3CA}"/>
                    </a:ext>
                  </a:extLst>
                </p14:cNvPr>
                <p14:cNvContentPartPr/>
                <p14:nvPr/>
              </p14:nvContentPartPr>
              <p14:xfrm>
                <a:off x="7858797" y="4970969"/>
                <a:ext cx="225000" cy="4212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8C587A57-15C3-414E-9FC7-AFF40E62C3CA}"/>
                    </a:ext>
                  </a:extLst>
                </p:cNvPr>
                <p:cNvPicPr/>
                <p:nvPr/>
              </p:nvPicPr>
              <p:blipFill>
                <a:blip r:embed="rId534"/>
                <a:stretch>
                  <a:fillRect/>
                </a:stretch>
              </p:blipFill>
              <p:spPr>
                <a:xfrm>
                  <a:off x="7840797" y="4952969"/>
                  <a:ext cx="26064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60818691-3B10-45AA-A250-29DE70E91034}"/>
                    </a:ext>
                  </a:extLst>
                </p14:cNvPr>
                <p14:cNvContentPartPr/>
                <p14:nvPr/>
              </p14:nvContentPartPr>
              <p14:xfrm>
                <a:off x="8071917" y="5154569"/>
                <a:ext cx="6840" cy="9684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60818691-3B10-45AA-A250-29DE70E91034}"/>
                    </a:ext>
                  </a:extLst>
                </p:cNvPr>
                <p:cNvPicPr/>
                <p:nvPr/>
              </p:nvPicPr>
              <p:blipFill>
                <a:blip r:embed="rId536"/>
                <a:stretch>
                  <a:fillRect/>
                </a:stretch>
              </p:blipFill>
              <p:spPr>
                <a:xfrm>
                  <a:off x="8053917" y="5136929"/>
                  <a:ext cx="424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33FED041-AACD-4A68-B471-B524C61AFDF5}"/>
                    </a:ext>
                  </a:extLst>
                </p14:cNvPr>
                <p14:cNvContentPartPr/>
                <p14:nvPr/>
              </p14:nvContentPartPr>
              <p14:xfrm>
                <a:off x="8110797" y="5150969"/>
                <a:ext cx="9720" cy="11448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33FED041-AACD-4A68-B471-B524C61AFDF5}"/>
                    </a:ext>
                  </a:extLst>
                </p:cNvPr>
                <p:cNvPicPr/>
                <p:nvPr/>
              </p:nvPicPr>
              <p:blipFill>
                <a:blip r:embed="rId538"/>
                <a:stretch>
                  <a:fillRect/>
                </a:stretch>
              </p:blipFill>
              <p:spPr>
                <a:xfrm>
                  <a:off x="8093157" y="5133329"/>
                  <a:ext cx="453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9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C3C683BD-6BC0-466C-86AC-FCFA096A5866}"/>
                    </a:ext>
                  </a:extLst>
                </p14:cNvPr>
                <p14:cNvContentPartPr/>
                <p14:nvPr/>
              </p14:nvContentPartPr>
              <p14:xfrm>
                <a:off x="8175597" y="5132609"/>
                <a:ext cx="13320" cy="12708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C3C683BD-6BC0-466C-86AC-FCFA096A5866}"/>
                    </a:ext>
                  </a:extLst>
                </p:cNvPr>
                <p:cNvPicPr/>
                <p:nvPr/>
              </p:nvPicPr>
              <p:blipFill>
                <a:blip r:embed="rId540"/>
                <a:stretch>
                  <a:fillRect/>
                </a:stretch>
              </p:blipFill>
              <p:spPr>
                <a:xfrm>
                  <a:off x="8157957" y="5114969"/>
                  <a:ext cx="4896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1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B73FE345-B2E4-49C7-BC57-2C69E64EFB43}"/>
                    </a:ext>
                  </a:extLst>
                </p14:cNvPr>
                <p14:cNvContentPartPr/>
                <p14:nvPr/>
              </p14:nvContentPartPr>
              <p14:xfrm>
                <a:off x="8069757" y="5314769"/>
                <a:ext cx="153000" cy="2340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B73FE345-B2E4-49C7-BC57-2C69E64EFB43}"/>
                    </a:ext>
                  </a:extLst>
                </p:cNvPr>
                <p:cNvPicPr/>
                <p:nvPr/>
              </p:nvPicPr>
              <p:blipFill>
                <a:blip r:embed="rId542"/>
                <a:stretch>
                  <a:fillRect/>
                </a:stretch>
              </p:blipFill>
              <p:spPr>
                <a:xfrm>
                  <a:off x="8051757" y="5297129"/>
                  <a:ext cx="18864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5F21C7BF-32B1-4993-A19E-2A7C2B509845}"/>
                    </a:ext>
                  </a:extLst>
                </p14:cNvPr>
                <p14:cNvContentPartPr/>
                <p14:nvPr/>
              </p14:nvContentPartPr>
              <p14:xfrm>
                <a:off x="8092077" y="5055569"/>
                <a:ext cx="195120" cy="432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5F21C7BF-32B1-4993-A19E-2A7C2B509845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8074077" y="5037569"/>
                  <a:ext cx="2307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CB1B6907-1EE7-475C-B2DE-D9BBECF61B89}"/>
                    </a:ext>
                  </a:extLst>
                </p14:cNvPr>
                <p14:cNvContentPartPr/>
                <p14:nvPr/>
              </p14:nvContentPartPr>
              <p14:xfrm>
                <a:off x="6076437" y="5626529"/>
                <a:ext cx="10800" cy="14148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CB1B6907-1EE7-475C-B2DE-D9BBECF61B89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6058797" y="5608889"/>
                  <a:ext cx="464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6AFFD7D8-FF4F-4550-B55A-FA8A019D8A67}"/>
                    </a:ext>
                  </a:extLst>
                </p14:cNvPr>
                <p14:cNvContentPartPr/>
                <p14:nvPr/>
              </p14:nvContentPartPr>
              <p14:xfrm>
                <a:off x="6005157" y="5796449"/>
                <a:ext cx="214920" cy="1476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6AFFD7D8-FF4F-4550-B55A-FA8A019D8A67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5987157" y="5778449"/>
                  <a:ext cx="2505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3FDB79C3-0ECC-4646-B5B5-2F232AE30269}"/>
                    </a:ext>
                  </a:extLst>
                </p14:cNvPr>
                <p14:cNvContentPartPr/>
                <p14:nvPr/>
              </p14:nvContentPartPr>
              <p14:xfrm>
                <a:off x="5986437" y="5570729"/>
                <a:ext cx="223920" cy="972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3FDB79C3-0ECC-4646-B5B5-2F232AE30269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5968797" y="5552729"/>
                  <a:ext cx="2595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28400169-5BE8-4316-BFAF-8C559ED53DD7}"/>
                    </a:ext>
                  </a:extLst>
                </p14:cNvPr>
                <p14:cNvContentPartPr/>
                <p14:nvPr/>
              </p14:nvContentPartPr>
              <p14:xfrm>
                <a:off x="6302157" y="5764769"/>
                <a:ext cx="126360" cy="13392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28400169-5BE8-4316-BFAF-8C559ED53DD7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6284517" y="5746769"/>
                  <a:ext cx="1620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AEAF0C0E-789F-47EA-894E-DF588ED8EE5E}"/>
                    </a:ext>
                  </a:extLst>
                </p14:cNvPr>
                <p14:cNvContentPartPr/>
                <p14:nvPr/>
              </p14:nvContentPartPr>
              <p14:xfrm>
                <a:off x="6586557" y="5708609"/>
                <a:ext cx="101880" cy="2412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AEAF0C0E-789F-47EA-894E-DF588ED8EE5E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6568917" y="5690969"/>
                  <a:ext cx="1375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1BD36127-654B-4986-8160-6539C37E65DA}"/>
                    </a:ext>
                  </a:extLst>
                </p14:cNvPr>
                <p14:cNvContentPartPr/>
                <p14:nvPr/>
              </p14:nvContentPartPr>
              <p14:xfrm>
                <a:off x="6550197" y="5639129"/>
                <a:ext cx="120960" cy="720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1BD36127-654B-4986-8160-6539C37E65DA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6532197" y="5621129"/>
                  <a:ext cx="1566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0272F2DD-E7EF-4E29-928A-CAB5BCA1461C}"/>
                    </a:ext>
                  </a:extLst>
                </p14:cNvPr>
                <p14:cNvContentPartPr/>
                <p14:nvPr/>
              </p14:nvContentPartPr>
              <p14:xfrm>
                <a:off x="6828837" y="5671529"/>
                <a:ext cx="36360" cy="14940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0272F2DD-E7EF-4E29-928A-CAB5BCA1461C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6811197" y="5653529"/>
                  <a:ext cx="720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0F44CE5C-5D61-4C0E-A84E-6D268E2E6389}"/>
                    </a:ext>
                  </a:extLst>
                </p14:cNvPr>
                <p14:cNvContentPartPr/>
                <p14:nvPr/>
              </p14:nvContentPartPr>
              <p14:xfrm>
                <a:off x="6781317" y="5819849"/>
                <a:ext cx="127440" cy="2160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0F44CE5C-5D61-4C0E-A84E-6D268E2E6389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6763317" y="5802209"/>
                  <a:ext cx="16308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47D92021-9013-4601-91B4-85A423244D84}"/>
                    </a:ext>
                  </a:extLst>
                </p14:cNvPr>
                <p14:cNvContentPartPr/>
                <p14:nvPr/>
              </p14:nvContentPartPr>
              <p14:xfrm>
                <a:off x="6779877" y="5647409"/>
                <a:ext cx="162720" cy="1764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47D92021-9013-4601-91B4-85A423244D84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6762237" y="5629769"/>
                  <a:ext cx="1983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E0CA567F-9933-494E-8B7A-53CA9CF38E8C}"/>
                    </a:ext>
                  </a:extLst>
                </p14:cNvPr>
                <p14:cNvContentPartPr/>
                <p14:nvPr/>
              </p14:nvContentPartPr>
              <p14:xfrm>
                <a:off x="6964557" y="5779169"/>
                <a:ext cx="4680" cy="10044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E0CA567F-9933-494E-8B7A-53CA9CF38E8C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6946557" y="5761529"/>
                  <a:ext cx="403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C8F184DD-F231-4965-853A-7443BDB7D0EB}"/>
                    </a:ext>
                  </a:extLst>
                </p14:cNvPr>
                <p14:cNvContentPartPr/>
                <p14:nvPr/>
              </p14:nvContentPartPr>
              <p14:xfrm>
                <a:off x="6926397" y="5894729"/>
                <a:ext cx="95760" cy="972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C8F184DD-F231-4965-853A-7443BDB7D0EB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6908397" y="5876729"/>
                  <a:ext cx="1314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727068A4-D0EF-4639-BF6F-AC2A6BE252F7}"/>
                    </a:ext>
                  </a:extLst>
                </p14:cNvPr>
                <p14:cNvContentPartPr/>
                <p14:nvPr/>
              </p14:nvContentPartPr>
              <p14:xfrm>
                <a:off x="6923157" y="5753609"/>
                <a:ext cx="120240" cy="720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727068A4-D0EF-4639-BF6F-AC2A6BE252F7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6905517" y="5735609"/>
                  <a:ext cx="1558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CAF15B84-2253-438C-B343-B78C596724C8}"/>
                    </a:ext>
                  </a:extLst>
                </p14:cNvPr>
                <p14:cNvContentPartPr/>
                <p14:nvPr/>
              </p14:nvContentPartPr>
              <p14:xfrm>
                <a:off x="7188117" y="5753609"/>
                <a:ext cx="104040" cy="432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CAF15B84-2253-438C-B343-B78C596724C8}"/>
                    </a:ext>
                  </a:extLst>
                </p:cNvPr>
                <p:cNvPicPr/>
                <p:nvPr/>
              </p:nvPicPr>
              <p:blipFill>
                <a:blip r:embed="rId570"/>
                <a:stretch>
                  <a:fillRect/>
                </a:stretch>
              </p:blipFill>
              <p:spPr>
                <a:xfrm>
                  <a:off x="7170117" y="5735609"/>
                  <a:ext cx="1396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EE4A6733-1ED1-45A3-9F71-FC7BFBAACAAD}"/>
                    </a:ext>
                  </a:extLst>
                </p14:cNvPr>
                <p14:cNvContentPartPr/>
                <p14:nvPr/>
              </p14:nvContentPartPr>
              <p14:xfrm>
                <a:off x="7437957" y="5661809"/>
                <a:ext cx="7200" cy="11772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EE4A6733-1ED1-45A3-9F71-FC7BFBAACAAD}"/>
                    </a:ext>
                  </a:extLst>
                </p:cNvPr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7420317" y="5644169"/>
                  <a:ext cx="428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3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EE270422-7976-4E0A-8F61-1E8F66AC02E4}"/>
                    </a:ext>
                  </a:extLst>
                </p14:cNvPr>
                <p14:cNvContentPartPr/>
                <p14:nvPr/>
              </p14:nvContentPartPr>
              <p14:xfrm>
                <a:off x="7381797" y="5787809"/>
                <a:ext cx="124200" cy="2988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EE270422-7976-4E0A-8F61-1E8F66AC02E4}"/>
                    </a:ext>
                  </a:extLst>
                </p:cNvPr>
                <p:cNvPicPr/>
                <p:nvPr/>
              </p:nvPicPr>
              <p:blipFill>
                <a:blip r:embed="rId574"/>
                <a:stretch>
                  <a:fillRect/>
                </a:stretch>
              </p:blipFill>
              <p:spPr>
                <a:xfrm>
                  <a:off x="7364157" y="5770169"/>
                  <a:ext cx="1598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5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F32F3864-D50D-4CD0-8E82-2C8B643B2884}"/>
                    </a:ext>
                  </a:extLst>
                </p14:cNvPr>
                <p14:cNvContentPartPr/>
                <p14:nvPr/>
              </p14:nvContentPartPr>
              <p14:xfrm>
                <a:off x="7359837" y="5623289"/>
                <a:ext cx="186840" cy="4860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F32F3864-D50D-4CD0-8E82-2C8B643B2884}"/>
                    </a:ext>
                  </a:extLst>
                </p:cNvPr>
                <p:cNvPicPr/>
                <p:nvPr/>
              </p:nvPicPr>
              <p:blipFill>
                <a:blip r:embed="rId576"/>
                <a:stretch>
                  <a:fillRect/>
                </a:stretch>
              </p:blipFill>
              <p:spPr>
                <a:xfrm>
                  <a:off x="7341837" y="5605289"/>
                  <a:ext cx="2224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FFD55E27-A20B-4FD8-BE3A-27AEB8261019}"/>
                    </a:ext>
                  </a:extLst>
                </p14:cNvPr>
                <p14:cNvContentPartPr/>
                <p14:nvPr/>
              </p14:nvContentPartPr>
              <p14:xfrm>
                <a:off x="7555677" y="5744969"/>
                <a:ext cx="2520" cy="723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FFD55E27-A20B-4FD8-BE3A-27AEB8261019}"/>
                    </a:ext>
                  </a:extLst>
                </p:cNvPr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7538037" y="5726969"/>
                  <a:ext cx="381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9FD8FDEF-04F0-47B0-9678-5458F9B0CAA7}"/>
                    </a:ext>
                  </a:extLst>
                </p14:cNvPr>
                <p14:cNvContentPartPr/>
                <p14:nvPr/>
              </p14:nvContentPartPr>
              <p14:xfrm>
                <a:off x="7581237" y="5743169"/>
                <a:ext cx="3600" cy="5868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9FD8FDEF-04F0-47B0-9678-5458F9B0CAA7}"/>
                    </a:ext>
                  </a:extLst>
                </p:cNvPr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7563237" y="5725169"/>
                  <a:ext cx="392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897881B7-068B-4985-9906-79A588A5CAD4}"/>
                    </a:ext>
                  </a:extLst>
                </p14:cNvPr>
                <p14:cNvContentPartPr/>
                <p14:nvPr/>
              </p14:nvContentPartPr>
              <p14:xfrm>
                <a:off x="7584477" y="5743169"/>
                <a:ext cx="360" cy="36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897881B7-068B-4985-9906-79A588A5CAD4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7566477" y="572516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2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EC6E9019-EBC5-444E-A8D1-A08E6682A6F8}"/>
                    </a:ext>
                  </a:extLst>
                </p14:cNvPr>
                <p14:cNvContentPartPr/>
                <p14:nvPr/>
              </p14:nvContentPartPr>
              <p14:xfrm>
                <a:off x="7584477" y="5743169"/>
                <a:ext cx="32040" cy="7848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EC6E9019-EBC5-444E-A8D1-A08E6682A6F8}"/>
                    </a:ext>
                  </a:extLst>
                </p:cNvPr>
                <p:cNvPicPr/>
                <p:nvPr/>
              </p:nvPicPr>
              <p:blipFill>
                <a:blip r:embed="rId583"/>
                <a:stretch>
                  <a:fillRect/>
                </a:stretch>
              </p:blipFill>
              <p:spPr>
                <a:xfrm>
                  <a:off x="7566477" y="5725169"/>
                  <a:ext cx="6768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4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03655D37-BF38-48D0-B829-F06C4103E937}"/>
                    </a:ext>
                  </a:extLst>
                </p14:cNvPr>
                <p14:cNvContentPartPr/>
                <p14:nvPr/>
              </p14:nvContentPartPr>
              <p14:xfrm>
                <a:off x="7541997" y="5868449"/>
                <a:ext cx="116640" cy="1008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03655D37-BF38-48D0-B829-F06C4103E937}"/>
                    </a:ext>
                  </a:extLst>
                </p:cNvPr>
                <p:cNvPicPr/>
                <p:nvPr/>
              </p:nvPicPr>
              <p:blipFill>
                <a:blip r:embed="rId585"/>
                <a:stretch>
                  <a:fillRect/>
                </a:stretch>
              </p:blipFill>
              <p:spPr>
                <a:xfrm>
                  <a:off x="7523997" y="5850449"/>
                  <a:ext cx="1522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6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2ADCC7D3-89EA-476A-8E83-092D1E4646CB}"/>
                    </a:ext>
                  </a:extLst>
                </p14:cNvPr>
                <p14:cNvContentPartPr/>
                <p14:nvPr/>
              </p14:nvContentPartPr>
              <p14:xfrm>
                <a:off x="7552437" y="5684489"/>
                <a:ext cx="147960" cy="1512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2ADCC7D3-89EA-476A-8E83-092D1E4646CB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7534797" y="5666489"/>
                  <a:ext cx="1836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8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9B99938B-C952-4F41-9F73-053C1AAEB17A}"/>
                    </a:ext>
                  </a:extLst>
                </p14:cNvPr>
                <p14:cNvContentPartPr/>
                <p14:nvPr/>
              </p14:nvContentPartPr>
              <p14:xfrm>
                <a:off x="5264997" y="3223529"/>
                <a:ext cx="3240360" cy="277596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9B99938B-C952-4F41-9F73-053C1AAEB17A}"/>
                    </a:ext>
                  </a:extLst>
                </p:cNvPr>
                <p:cNvPicPr/>
                <p:nvPr/>
              </p:nvPicPr>
              <p:blipFill>
                <a:blip r:embed="rId589"/>
                <a:stretch>
                  <a:fillRect/>
                </a:stretch>
              </p:blipFill>
              <p:spPr>
                <a:xfrm>
                  <a:off x="5246997" y="3205889"/>
                  <a:ext cx="3276000" cy="281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828096B9-9610-4101-AC05-7D8013D57142}"/>
              </a:ext>
            </a:extLst>
          </p:cNvPr>
          <p:cNvGrpSpPr/>
          <p:nvPr/>
        </p:nvGrpSpPr>
        <p:grpSpPr>
          <a:xfrm>
            <a:off x="578157" y="267569"/>
            <a:ext cx="979560" cy="208800"/>
            <a:chOff x="578157" y="267569"/>
            <a:chExt cx="979560" cy="20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0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E032740D-1139-43CC-B455-F940A581C9FE}"/>
                    </a:ext>
                  </a:extLst>
                </p14:cNvPr>
                <p14:cNvContentPartPr/>
                <p14:nvPr/>
              </p14:nvContentPartPr>
              <p14:xfrm>
                <a:off x="578157" y="288449"/>
                <a:ext cx="17640" cy="18792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E032740D-1139-43CC-B455-F940A581C9FE}"/>
                    </a:ext>
                  </a:extLst>
                </p:cNvPr>
                <p:cNvPicPr/>
                <p:nvPr/>
              </p:nvPicPr>
              <p:blipFill>
                <a:blip r:embed="rId591"/>
                <a:stretch>
                  <a:fillRect/>
                </a:stretch>
              </p:blipFill>
              <p:spPr>
                <a:xfrm>
                  <a:off x="560157" y="270809"/>
                  <a:ext cx="5328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2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7CCCFF6C-C8E4-41A6-9457-D53B0C006830}"/>
                    </a:ext>
                  </a:extLst>
                </p14:cNvPr>
                <p14:cNvContentPartPr/>
                <p14:nvPr/>
              </p14:nvContentPartPr>
              <p14:xfrm>
                <a:off x="581757" y="267569"/>
                <a:ext cx="112680" cy="17568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7CCCFF6C-C8E4-41A6-9457-D53B0C006830}"/>
                    </a:ext>
                  </a:extLst>
                </p:cNvPr>
                <p:cNvPicPr/>
                <p:nvPr/>
              </p:nvPicPr>
              <p:blipFill>
                <a:blip r:embed="rId593"/>
                <a:stretch>
                  <a:fillRect/>
                </a:stretch>
              </p:blipFill>
              <p:spPr>
                <a:xfrm>
                  <a:off x="563757" y="249569"/>
                  <a:ext cx="1483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4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10E31503-DAB2-41CA-8072-1B9B67BBF376}"/>
                    </a:ext>
                  </a:extLst>
                </p14:cNvPr>
                <p14:cNvContentPartPr/>
                <p14:nvPr/>
              </p14:nvContentPartPr>
              <p14:xfrm>
                <a:off x="697317" y="319049"/>
                <a:ext cx="110520" cy="11520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10E31503-DAB2-41CA-8072-1B9B67BBF376}"/>
                    </a:ext>
                  </a:extLst>
                </p:cNvPr>
                <p:cNvPicPr/>
                <p:nvPr/>
              </p:nvPicPr>
              <p:blipFill>
                <a:blip r:embed="rId595"/>
                <a:stretch>
                  <a:fillRect/>
                </a:stretch>
              </p:blipFill>
              <p:spPr>
                <a:xfrm>
                  <a:off x="679317" y="301049"/>
                  <a:ext cx="1461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6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D74AF223-BF1E-4B6D-A40F-308ACA57E2DD}"/>
                    </a:ext>
                  </a:extLst>
                </p14:cNvPr>
                <p14:cNvContentPartPr/>
                <p14:nvPr/>
              </p14:nvContentPartPr>
              <p14:xfrm>
                <a:off x="826197" y="329489"/>
                <a:ext cx="12600" cy="13896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D74AF223-BF1E-4B6D-A40F-308ACA57E2DD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808557" y="311489"/>
                  <a:ext cx="482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8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50D88CF9-6AA6-43A9-8447-CD72F380824B}"/>
                    </a:ext>
                  </a:extLst>
                </p14:cNvPr>
                <p14:cNvContentPartPr/>
                <p14:nvPr/>
              </p14:nvContentPartPr>
              <p14:xfrm>
                <a:off x="822957" y="331289"/>
                <a:ext cx="61560" cy="5868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50D88CF9-6AA6-43A9-8447-CD72F380824B}"/>
                    </a:ext>
                  </a:extLst>
                </p:cNvPr>
                <p:cNvPicPr/>
                <p:nvPr/>
              </p:nvPicPr>
              <p:blipFill>
                <a:blip r:embed="rId599"/>
                <a:stretch>
                  <a:fillRect/>
                </a:stretch>
              </p:blipFill>
              <p:spPr>
                <a:xfrm>
                  <a:off x="805317" y="313649"/>
                  <a:ext cx="972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0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7C5888EE-178F-4577-A320-DA7C394BE4B5}"/>
                    </a:ext>
                  </a:extLst>
                </p14:cNvPr>
                <p14:cNvContentPartPr/>
                <p14:nvPr/>
              </p14:nvContentPartPr>
              <p14:xfrm>
                <a:off x="902517" y="298889"/>
                <a:ext cx="13680" cy="13464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7C5888EE-178F-4577-A320-DA7C394BE4B5}"/>
                    </a:ext>
                  </a:extLst>
                </p:cNvPr>
                <p:cNvPicPr/>
                <p:nvPr/>
              </p:nvPicPr>
              <p:blipFill>
                <a:blip r:embed="rId601"/>
                <a:stretch>
                  <a:fillRect/>
                </a:stretch>
              </p:blipFill>
              <p:spPr>
                <a:xfrm>
                  <a:off x="884877" y="281249"/>
                  <a:ext cx="493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2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32C47647-3188-4725-8C5B-C44CDE20334F}"/>
                    </a:ext>
                  </a:extLst>
                </p14:cNvPr>
                <p14:cNvContentPartPr/>
                <p14:nvPr/>
              </p14:nvContentPartPr>
              <p14:xfrm>
                <a:off x="1000077" y="350369"/>
                <a:ext cx="16200" cy="8316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32C47647-3188-4725-8C5B-C44CDE20334F}"/>
                    </a:ext>
                  </a:extLst>
                </p:cNvPr>
                <p:cNvPicPr/>
                <p:nvPr/>
              </p:nvPicPr>
              <p:blipFill>
                <a:blip r:embed="rId603"/>
                <a:stretch>
                  <a:fillRect/>
                </a:stretch>
              </p:blipFill>
              <p:spPr>
                <a:xfrm>
                  <a:off x="982077" y="332729"/>
                  <a:ext cx="518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4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F3F8D6C2-8A7A-47B6-9CE3-AD0692E62A7D}"/>
                    </a:ext>
                  </a:extLst>
                </p14:cNvPr>
                <p14:cNvContentPartPr/>
                <p14:nvPr/>
              </p14:nvContentPartPr>
              <p14:xfrm>
                <a:off x="951477" y="279449"/>
                <a:ext cx="143280" cy="2268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F3F8D6C2-8A7A-47B6-9CE3-AD0692E62A7D}"/>
                    </a:ext>
                  </a:extLst>
                </p:cNvPr>
                <p:cNvPicPr/>
                <p:nvPr/>
              </p:nvPicPr>
              <p:blipFill>
                <a:blip r:embed="rId605"/>
                <a:stretch>
                  <a:fillRect/>
                </a:stretch>
              </p:blipFill>
              <p:spPr>
                <a:xfrm>
                  <a:off x="933477" y="261809"/>
                  <a:ext cx="17892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6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6CA2B224-8663-418E-A0B0-77B2DD5FA5DC}"/>
                    </a:ext>
                  </a:extLst>
                </p14:cNvPr>
                <p14:cNvContentPartPr/>
                <p14:nvPr/>
              </p14:nvContentPartPr>
              <p14:xfrm>
                <a:off x="1106637" y="307169"/>
                <a:ext cx="102600" cy="11916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6CA2B224-8663-418E-A0B0-77B2DD5FA5DC}"/>
                    </a:ext>
                  </a:extLst>
                </p:cNvPr>
                <p:cNvPicPr/>
                <p:nvPr/>
              </p:nvPicPr>
              <p:blipFill>
                <a:blip r:embed="rId607"/>
                <a:stretch>
                  <a:fillRect/>
                </a:stretch>
              </p:blipFill>
              <p:spPr>
                <a:xfrm>
                  <a:off x="1088997" y="289529"/>
                  <a:ext cx="1382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8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AA61D91D-8C00-477C-BC98-F08A3912B8FB}"/>
                    </a:ext>
                  </a:extLst>
                </p14:cNvPr>
                <p14:cNvContentPartPr/>
                <p14:nvPr/>
              </p14:nvContentPartPr>
              <p14:xfrm>
                <a:off x="1291317" y="298169"/>
                <a:ext cx="91800" cy="17748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AA61D91D-8C00-477C-BC98-F08A3912B8FB}"/>
                    </a:ext>
                  </a:extLst>
                </p:cNvPr>
                <p:cNvPicPr/>
                <p:nvPr/>
              </p:nvPicPr>
              <p:blipFill>
                <a:blip r:embed="rId609"/>
                <a:stretch>
                  <a:fillRect/>
                </a:stretch>
              </p:blipFill>
              <p:spPr>
                <a:xfrm>
                  <a:off x="1273317" y="280169"/>
                  <a:ext cx="1274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0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BF2D32D4-DCD2-4A4B-B1A8-5D675D41B19D}"/>
                    </a:ext>
                  </a:extLst>
                </p14:cNvPr>
                <p14:cNvContentPartPr/>
                <p14:nvPr/>
              </p14:nvContentPartPr>
              <p14:xfrm>
                <a:off x="1463037" y="353249"/>
                <a:ext cx="94680" cy="9864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BF2D32D4-DCD2-4A4B-B1A8-5D675D41B19D}"/>
                    </a:ext>
                  </a:extLst>
                </p:cNvPr>
                <p:cNvPicPr/>
                <p:nvPr/>
              </p:nvPicPr>
              <p:blipFill>
                <a:blip r:embed="rId611"/>
                <a:stretch>
                  <a:fillRect/>
                </a:stretch>
              </p:blipFill>
              <p:spPr>
                <a:xfrm>
                  <a:off x="1445397" y="335609"/>
                  <a:ext cx="1303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2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95785583-033E-4A71-81C4-F25057789C0D}"/>
                    </a:ext>
                  </a:extLst>
                </p14:cNvPr>
                <p14:cNvContentPartPr/>
                <p14:nvPr/>
              </p14:nvContentPartPr>
              <p14:xfrm>
                <a:off x="1467357" y="311489"/>
                <a:ext cx="77760" cy="36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95785583-033E-4A71-81C4-F25057789C0D}"/>
                    </a:ext>
                  </a:extLst>
                </p:cNvPr>
                <p:cNvPicPr/>
                <p:nvPr/>
              </p:nvPicPr>
              <p:blipFill>
                <a:blip r:embed="rId613"/>
                <a:stretch>
                  <a:fillRect/>
                </a:stretch>
              </p:blipFill>
              <p:spPr>
                <a:xfrm>
                  <a:off x="1449357" y="293489"/>
                  <a:ext cx="1134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4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4A358441-34A0-4D60-8684-0AC124B22CE7}"/>
                    </a:ext>
                  </a:extLst>
                </p14:cNvPr>
                <p14:cNvContentPartPr/>
                <p14:nvPr/>
              </p14:nvContentPartPr>
              <p14:xfrm>
                <a:off x="1467357" y="311489"/>
                <a:ext cx="72360" cy="6588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4A358441-34A0-4D60-8684-0AC124B22CE7}"/>
                    </a:ext>
                  </a:extLst>
                </p:cNvPr>
                <p:cNvPicPr/>
                <p:nvPr/>
              </p:nvPicPr>
              <p:blipFill>
                <a:blip r:embed="rId615"/>
                <a:stretch>
                  <a:fillRect/>
                </a:stretch>
              </p:blipFill>
              <p:spPr>
                <a:xfrm>
                  <a:off x="1449357" y="293489"/>
                  <a:ext cx="108000" cy="10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B1C402F5-41B0-4AEA-9905-563FBCB97FDF}"/>
              </a:ext>
            </a:extLst>
          </p:cNvPr>
          <p:cNvGrpSpPr/>
          <p:nvPr/>
        </p:nvGrpSpPr>
        <p:grpSpPr>
          <a:xfrm>
            <a:off x="1897917" y="328409"/>
            <a:ext cx="299880" cy="176400"/>
            <a:chOff x="1897917" y="328409"/>
            <a:chExt cx="299880" cy="17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6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6AC75418-D86E-4CAC-9405-49C678B3F4B1}"/>
                    </a:ext>
                  </a:extLst>
                </p14:cNvPr>
                <p14:cNvContentPartPr/>
                <p14:nvPr/>
              </p14:nvContentPartPr>
              <p14:xfrm>
                <a:off x="1897917" y="330209"/>
                <a:ext cx="116280" cy="17460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6AC75418-D86E-4CAC-9405-49C678B3F4B1}"/>
                    </a:ext>
                  </a:extLst>
                </p:cNvPr>
                <p:cNvPicPr/>
                <p:nvPr/>
              </p:nvPicPr>
              <p:blipFill>
                <a:blip r:embed="rId617"/>
                <a:stretch>
                  <a:fillRect/>
                </a:stretch>
              </p:blipFill>
              <p:spPr>
                <a:xfrm>
                  <a:off x="1880277" y="312209"/>
                  <a:ext cx="1519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8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CB44F446-2F9E-45F7-B4C9-CEC67E18F74F}"/>
                    </a:ext>
                  </a:extLst>
                </p14:cNvPr>
                <p14:cNvContentPartPr/>
                <p14:nvPr/>
              </p14:nvContentPartPr>
              <p14:xfrm>
                <a:off x="2065317" y="328409"/>
                <a:ext cx="80640" cy="14292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CB44F446-2F9E-45F7-B4C9-CEC67E18F74F}"/>
                    </a:ext>
                  </a:extLst>
                </p:cNvPr>
                <p:cNvPicPr/>
                <p:nvPr/>
              </p:nvPicPr>
              <p:blipFill>
                <a:blip r:embed="rId619"/>
                <a:stretch>
                  <a:fillRect/>
                </a:stretch>
              </p:blipFill>
              <p:spPr>
                <a:xfrm>
                  <a:off x="2047317" y="310409"/>
                  <a:ext cx="1162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0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E2B370D9-A88F-4FC6-BBC7-ACFAC39F4ECB}"/>
                    </a:ext>
                  </a:extLst>
                </p14:cNvPr>
                <p14:cNvContentPartPr/>
                <p14:nvPr/>
              </p14:nvContentPartPr>
              <p14:xfrm>
                <a:off x="2190957" y="332369"/>
                <a:ext cx="6840" cy="13788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E2B370D9-A88F-4FC6-BBC7-ACFAC39F4ECB}"/>
                    </a:ext>
                  </a:extLst>
                </p:cNvPr>
                <p:cNvPicPr/>
                <p:nvPr/>
              </p:nvPicPr>
              <p:blipFill>
                <a:blip r:embed="rId621"/>
                <a:stretch>
                  <a:fillRect/>
                </a:stretch>
              </p:blipFill>
              <p:spPr>
                <a:xfrm>
                  <a:off x="2173317" y="314369"/>
                  <a:ext cx="42480" cy="17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E412431C-CF54-484F-90DB-0346EBCEE882}"/>
              </a:ext>
            </a:extLst>
          </p:cNvPr>
          <p:cNvGrpSpPr/>
          <p:nvPr/>
        </p:nvGrpSpPr>
        <p:grpSpPr>
          <a:xfrm>
            <a:off x="2559957" y="227249"/>
            <a:ext cx="1503000" cy="289440"/>
            <a:chOff x="2559957" y="227249"/>
            <a:chExt cx="1503000" cy="28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2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8D5EDE37-F638-48E2-92D9-B7026C9F1962}"/>
                    </a:ext>
                  </a:extLst>
                </p14:cNvPr>
                <p14:cNvContentPartPr/>
                <p14:nvPr/>
              </p14:nvContentPartPr>
              <p14:xfrm>
                <a:off x="2559957" y="321209"/>
                <a:ext cx="111240" cy="12312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8D5EDE37-F638-48E2-92D9-B7026C9F1962}"/>
                    </a:ext>
                  </a:extLst>
                </p:cNvPr>
                <p:cNvPicPr/>
                <p:nvPr/>
              </p:nvPicPr>
              <p:blipFill>
                <a:blip r:embed="rId623"/>
                <a:stretch>
                  <a:fillRect/>
                </a:stretch>
              </p:blipFill>
              <p:spPr>
                <a:xfrm>
                  <a:off x="2542317" y="303569"/>
                  <a:ext cx="1468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4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4D93DA93-6CED-48CC-AA82-27694D517329}"/>
                    </a:ext>
                  </a:extLst>
                </p14:cNvPr>
                <p14:cNvContentPartPr/>
                <p14:nvPr/>
              </p14:nvContentPartPr>
              <p14:xfrm>
                <a:off x="2802237" y="322649"/>
                <a:ext cx="9720" cy="14508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4D93DA93-6CED-48CC-AA82-27694D517329}"/>
                    </a:ext>
                  </a:extLst>
                </p:cNvPr>
                <p:cNvPicPr/>
                <p:nvPr/>
              </p:nvPicPr>
              <p:blipFill>
                <a:blip r:embed="rId625"/>
                <a:stretch>
                  <a:fillRect/>
                </a:stretch>
              </p:blipFill>
              <p:spPr>
                <a:xfrm>
                  <a:off x="2784597" y="305009"/>
                  <a:ext cx="453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6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9217FE00-39AD-40A5-9C18-459B7BF7995F}"/>
                    </a:ext>
                  </a:extLst>
                </p14:cNvPr>
                <p14:cNvContentPartPr/>
                <p14:nvPr/>
              </p14:nvContentPartPr>
              <p14:xfrm>
                <a:off x="2828877" y="302849"/>
                <a:ext cx="46800" cy="17676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9217FE00-39AD-40A5-9C18-459B7BF7995F}"/>
                    </a:ext>
                  </a:extLst>
                </p:cNvPr>
                <p:cNvPicPr/>
                <p:nvPr/>
              </p:nvPicPr>
              <p:blipFill>
                <a:blip r:embed="rId627"/>
                <a:stretch>
                  <a:fillRect/>
                </a:stretch>
              </p:blipFill>
              <p:spPr>
                <a:xfrm>
                  <a:off x="2811237" y="284849"/>
                  <a:ext cx="824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8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7A9069AB-F4BB-4120-A87A-3AEA12736AEB}"/>
                    </a:ext>
                  </a:extLst>
                </p14:cNvPr>
                <p14:cNvContentPartPr/>
                <p14:nvPr/>
              </p14:nvContentPartPr>
              <p14:xfrm>
                <a:off x="2739957" y="498329"/>
                <a:ext cx="164160" cy="1836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7A9069AB-F4BB-4120-A87A-3AEA12736AEB}"/>
                    </a:ext>
                  </a:extLst>
                </p:cNvPr>
                <p:cNvPicPr/>
                <p:nvPr/>
              </p:nvPicPr>
              <p:blipFill>
                <a:blip r:embed="rId629"/>
                <a:stretch>
                  <a:fillRect/>
                </a:stretch>
              </p:blipFill>
              <p:spPr>
                <a:xfrm>
                  <a:off x="2721957" y="480329"/>
                  <a:ext cx="1998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0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BE6BE45E-E3B7-4269-AD85-2B04719514BE}"/>
                    </a:ext>
                  </a:extLst>
                </p14:cNvPr>
                <p14:cNvContentPartPr/>
                <p14:nvPr/>
              </p14:nvContentPartPr>
              <p14:xfrm>
                <a:off x="2784237" y="293489"/>
                <a:ext cx="102240" cy="20484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BE6BE45E-E3B7-4269-AD85-2B04719514BE}"/>
                    </a:ext>
                  </a:extLst>
                </p:cNvPr>
                <p:cNvPicPr/>
                <p:nvPr/>
              </p:nvPicPr>
              <p:blipFill>
                <a:blip r:embed="rId631"/>
                <a:stretch>
                  <a:fillRect/>
                </a:stretch>
              </p:blipFill>
              <p:spPr>
                <a:xfrm>
                  <a:off x="2766597" y="275849"/>
                  <a:ext cx="13788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2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36EFD7C4-9835-48E8-A6A1-267244678551}"/>
                    </a:ext>
                  </a:extLst>
                </p14:cNvPr>
                <p14:cNvContentPartPr/>
                <p14:nvPr/>
              </p14:nvContentPartPr>
              <p14:xfrm>
                <a:off x="2963517" y="289529"/>
                <a:ext cx="42840" cy="19440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36EFD7C4-9835-48E8-A6A1-267244678551}"/>
                    </a:ext>
                  </a:extLst>
                </p:cNvPr>
                <p:cNvPicPr/>
                <p:nvPr/>
              </p:nvPicPr>
              <p:blipFill>
                <a:blip r:embed="rId633"/>
                <a:stretch>
                  <a:fillRect/>
                </a:stretch>
              </p:blipFill>
              <p:spPr>
                <a:xfrm>
                  <a:off x="2945517" y="271529"/>
                  <a:ext cx="7848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4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11CE05B5-9957-4E58-B6ED-6496DA363CA8}"/>
                    </a:ext>
                  </a:extLst>
                </p14:cNvPr>
                <p14:cNvContentPartPr/>
                <p14:nvPr/>
              </p14:nvContentPartPr>
              <p14:xfrm>
                <a:off x="2989077" y="276929"/>
                <a:ext cx="79920" cy="19584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11CE05B5-9957-4E58-B6ED-6496DA363CA8}"/>
                    </a:ext>
                  </a:extLst>
                </p:cNvPr>
                <p:cNvPicPr/>
                <p:nvPr/>
              </p:nvPicPr>
              <p:blipFill>
                <a:blip r:embed="rId635"/>
                <a:stretch>
                  <a:fillRect/>
                </a:stretch>
              </p:blipFill>
              <p:spPr>
                <a:xfrm>
                  <a:off x="2971077" y="259289"/>
                  <a:ext cx="1155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6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83E6905F-7714-4C01-BAB2-C704584E71CA}"/>
                    </a:ext>
                  </a:extLst>
                </p14:cNvPr>
                <p14:cNvContentPartPr/>
                <p14:nvPr/>
              </p14:nvContentPartPr>
              <p14:xfrm>
                <a:off x="2981517" y="371249"/>
                <a:ext cx="59760" cy="1944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83E6905F-7714-4C01-BAB2-C704584E71CA}"/>
                    </a:ext>
                  </a:extLst>
                </p:cNvPr>
                <p:cNvPicPr/>
                <p:nvPr/>
              </p:nvPicPr>
              <p:blipFill>
                <a:blip r:embed="rId637"/>
                <a:stretch>
                  <a:fillRect/>
                </a:stretch>
              </p:blipFill>
              <p:spPr>
                <a:xfrm>
                  <a:off x="2963517" y="353609"/>
                  <a:ext cx="954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8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5747A9DC-2E7E-4796-AFA2-64FC875677ED}"/>
                    </a:ext>
                  </a:extLst>
                </p14:cNvPr>
                <p14:cNvContentPartPr/>
                <p14:nvPr/>
              </p14:nvContentPartPr>
              <p14:xfrm>
                <a:off x="2777037" y="317249"/>
                <a:ext cx="21600" cy="18360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5747A9DC-2E7E-4796-AFA2-64FC875677ED}"/>
                    </a:ext>
                  </a:extLst>
                </p:cNvPr>
                <p:cNvPicPr/>
                <p:nvPr/>
              </p:nvPicPr>
              <p:blipFill>
                <a:blip r:embed="rId639"/>
                <a:stretch>
                  <a:fillRect/>
                </a:stretch>
              </p:blipFill>
              <p:spPr>
                <a:xfrm>
                  <a:off x="2759037" y="299249"/>
                  <a:ext cx="572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0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77FB5188-531D-4AA3-A4C1-8148C13E0160}"/>
                    </a:ext>
                  </a:extLst>
                </p14:cNvPr>
                <p14:cNvContentPartPr/>
                <p14:nvPr/>
              </p14:nvContentPartPr>
              <p14:xfrm>
                <a:off x="3170157" y="322649"/>
                <a:ext cx="6480" cy="13392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77FB5188-531D-4AA3-A4C1-8148C13E0160}"/>
                    </a:ext>
                  </a:extLst>
                </p:cNvPr>
                <p:cNvPicPr/>
                <p:nvPr/>
              </p:nvPicPr>
              <p:blipFill>
                <a:blip r:embed="rId641"/>
                <a:stretch>
                  <a:fillRect/>
                </a:stretch>
              </p:blipFill>
              <p:spPr>
                <a:xfrm>
                  <a:off x="3152157" y="305009"/>
                  <a:ext cx="421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2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1F0D1F26-23BE-41A4-8E20-2C92AF718116}"/>
                    </a:ext>
                  </a:extLst>
                </p14:cNvPr>
                <p14:cNvContentPartPr/>
                <p14:nvPr/>
              </p14:nvContentPartPr>
              <p14:xfrm>
                <a:off x="3136317" y="277649"/>
                <a:ext cx="137880" cy="18288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1F0D1F26-23BE-41A4-8E20-2C92AF718116}"/>
                    </a:ext>
                  </a:extLst>
                </p:cNvPr>
                <p:cNvPicPr/>
                <p:nvPr/>
              </p:nvPicPr>
              <p:blipFill>
                <a:blip r:embed="rId643"/>
                <a:stretch>
                  <a:fillRect/>
                </a:stretch>
              </p:blipFill>
              <p:spPr>
                <a:xfrm>
                  <a:off x="3118317" y="259649"/>
                  <a:ext cx="1735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4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45E42A9C-8302-4C3D-828A-5065C442B3F2}"/>
                    </a:ext>
                  </a:extLst>
                </p14:cNvPr>
                <p14:cNvContentPartPr/>
                <p14:nvPr/>
              </p14:nvContentPartPr>
              <p14:xfrm>
                <a:off x="3349077" y="311489"/>
                <a:ext cx="23760" cy="13284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45E42A9C-8302-4C3D-828A-5065C442B3F2}"/>
                    </a:ext>
                  </a:extLst>
                </p:cNvPr>
                <p:cNvPicPr/>
                <p:nvPr/>
              </p:nvPicPr>
              <p:blipFill>
                <a:blip r:embed="rId645"/>
                <a:stretch>
                  <a:fillRect/>
                </a:stretch>
              </p:blipFill>
              <p:spPr>
                <a:xfrm>
                  <a:off x="3331437" y="293489"/>
                  <a:ext cx="594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6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81EA2182-CC1F-4ADA-A99B-5916058B777D}"/>
                    </a:ext>
                  </a:extLst>
                </p14:cNvPr>
                <p14:cNvContentPartPr/>
                <p14:nvPr/>
              </p14:nvContentPartPr>
              <p14:xfrm>
                <a:off x="3351237" y="311489"/>
                <a:ext cx="360" cy="36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81EA2182-CC1F-4ADA-A99B-5916058B777D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3333597" y="29348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7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60C27A5F-2F86-4EE8-B9BD-4DE05DAAE357}"/>
                    </a:ext>
                  </a:extLst>
                </p14:cNvPr>
                <p14:cNvContentPartPr/>
                <p14:nvPr/>
              </p14:nvContentPartPr>
              <p14:xfrm>
                <a:off x="3349437" y="227249"/>
                <a:ext cx="115560" cy="20268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60C27A5F-2F86-4EE8-B9BD-4DE05DAAE357}"/>
                    </a:ext>
                  </a:extLst>
                </p:cNvPr>
                <p:cNvPicPr/>
                <p:nvPr/>
              </p:nvPicPr>
              <p:blipFill>
                <a:blip r:embed="rId648"/>
                <a:stretch>
                  <a:fillRect/>
                </a:stretch>
              </p:blipFill>
              <p:spPr>
                <a:xfrm>
                  <a:off x="3331797" y="209609"/>
                  <a:ext cx="1512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9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4C2950AE-EAD6-415E-A70F-D0425DB38497}"/>
                    </a:ext>
                  </a:extLst>
                </p14:cNvPr>
                <p14:cNvContentPartPr/>
                <p14:nvPr/>
              </p14:nvContentPartPr>
              <p14:xfrm>
                <a:off x="3557157" y="319769"/>
                <a:ext cx="40320" cy="10332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4C2950AE-EAD6-415E-A70F-D0425DB38497}"/>
                    </a:ext>
                  </a:extLst>
                </p:cNvPr>
                <p:cNvPicPr/>
                <p:nvPr/>
              </p:nvPicPr>
              <p:blipFill>
                <a:blip r:embed="rId650"/>
                <a:stretch>
                  <a:fillRect/>
                </a:stretch>
              </p:blipFill>
              <p:spPr>
                <a:xfrm>
                  <a:off x="3539157" y="302129"/>
                  <a:ext cx="7596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1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B5BC991C-3246-4F20-8A15-AB09EAAFEE26}"/>
                    </a:ext>
                  </a:extLst>
                </p14:cNvPr>
                <p14:cNvContentPartPr/>
                <p14:nvPr/>
              </p14:nvContentPartPr>
              <p14:xfrm>
                <a:off x="3572637" y="285569"/>
                <a:ext cx="102240" cy="12024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B5BC991C-3246-4F20-8A15-AB09EAAFEE26}"/>
                    </a:ext>
                  </a:extLst>
                </p:cNvPr>
                <p:cNvPicPr/>
                <p:nvPr/>
              </p:nvPicPr>
              <p:blipFill>
                <a:blip r:embed="rId652"/>
                <a:stretch>
                  <a:fillRect/>
                </a:stretch>
              </p:blipFill>
              <p:spPr>
                <a:xfrm>
                  <a:off x="3554997" y="267929"/>
                  <a:ext cx="1378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3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8152BC4F-02B6-460C-BAE1-66BF19E09C88}"/>
                    </a:ext>
                  </a:extLst>
                </p14:cNvPr>
                <p14:cNvContentPartPr/>
                <p14:nvPr/>
              </p14:nvContentPartPr>
              <p14:xfrm>
                <a:off x="3602517" y="363689"/>
                <a:ext cx="69120" cy="972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8152BC4F-02B6-460C-BAE1-66BF19E09C88}"/>
                    </a:ext>
                  </a:extLst>
                </p:cNvPr>
                <p:cNvPicPr/>
                <p:nvPr/>
              </p:nvPicPr>
              <p:blipFill>
                <a:blip r:embed="rId654"/>
                <a:stretch>
                  <a:fillRect/>
                </a:stretch>
              </p:blipFill>
              <p:spPr>
                <a:xfrm>
                  <a:off x="3584517" y="346049"/>
                  <a:ext cx="1047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5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0F2734DD-B8CC-4034-AB12-4C10F4F13284}"/>
                    </a:ext>
                  </a:extLst>
                </p14:cNvPr>
                <p14:cNvContentPartPr/>
                <p14:nvPr/>
              </p14:nvContentPartPr>
              <p14:xfrm>
                <a:off x="3740757" y="321929"/>
                <a:ext cx="8280" cy="9828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0F2734DD-B8CC-4034-AB12-4C10F4F13284}"/>
                    </a:ext>
                  </a:extLst>
                </p:cNvPr>
                <p:cNvPicPr/>
                <p:nvPr/>
              </p:nvPicPr>
              <p:blipFill>
                <a:blip r:embed="rId656"/>
                <a:stretch>
                  <a:fillRect/>
                </a:stretch>
              </p:blipFill>
              <p:spPr>
                <a:xfrm>
                  <a:off x="3723117" y="303929"/>
                  <a:ext cx="439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7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F1FC27C8-0759-4FBC-9F2D-9B386C5CB380}"/>
                    </a:ext>
                  </a:extLst>
                </p14:cNvPr>
                <p14:cNvContentPartPr/>
                <p14:nvPr/>
              </p14:nvContentPartPr>
              <p14:xfrm>
                <a:off x="3738957" y="300689"/>
                <a:ext cx="52200" cy="8532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F1FC27C8-0759-4FBC-9F2D-9B386C5CB380}"/>
                    </a:ext>
                  </a:extLst>
                </p:cNvPr>
                <p:cNvPicPr/>
                <p:nvPr/>
              </p:nvPicPr>
              <p:blipFill>
                <a:blip r:embed="rId658"/>
                <a:stretch>
                  <a:fillRect/>
                </a:stretch>
              </p:blipFill>
              <p:spPr>
                <a:xfrm>
                  <a:off x="3721317" y="283049"/>
                  <a:ext cx="8784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9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7CFAA10E-4CE8-4428-AADA-A11E4CE462EF}"/>
                    </a:ext>
                  </a:extLst>
                </p14:cNvPr>
                <p14:cNvContentPartPr/>
                <p14:nvPr/>
              </p14:nvContentPartPr>
              <p14:xfrm>
                <a:off x="3823917" y="273689"/>
                <a:ext cx="27360" cy="16488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7CFAA10E-4CE8-4428-AADA-A11E4CE462EF}"/>
                    </a:ext>
                  </a:extLst>
                </p:cNvPr>
                <p:cNvPicPr/>
                <p:nvPr/>
              </p:nvPicPr>
              <p:blipFill>
                <a:blip r:embed="rId660"/>
                <a:stretch>
                  <a:fillRect/>
                </a:stretch>
              </p:blipFill>
              <p:spPr>
                <a:xfrm>
                  <a:off x="3805917" y="256049"/>
                  <a:ext cx="630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1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05150FB6-25EC-4875-AAA6-1763628A99FC}"/>
                    </a:ext>
                  </a:extLst>
                </p14:cNvPr>
                <p14:cNvContentPartPr/>
                <p14:nvPr/>
              </p14:nvContentPartPr>
              <p14:xfrm>
                <a:off x="3932997" y="319769"/>
                <a:ext cx="114840" cy="11736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05150FB6-25EC-4875-AAA6-1763628A99FC}"/>
                    </a:ext>
                  </a:extLst>
                </p:cNvPr>
                <p:cNvPicPr/>
                <p:nvPr/>
              </p:nvPicPr>
              <p:blipFill>
                <a:blip r:embed="rId662"/>
                <a:stretch>
                  <a:fillRect/>
                </a:stretch>
              </p:blipFill>
              <p:spPr>
                <a:xfrm>
                  <a:off x="3915357" y="302129"/>
                  <a:ext cx="1504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3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DCD5E28A-1C00-4282-B6D4-722E53173E06}"/>
                    </a:ext>
                  </a:extLst>
                </p14:cNvPr>
                <p14:cNvContentPartPr/>
                <p14:nvPr/>
              </p14:nvContentPartPr>
              <p14:xfrm>
                <a:off x="3941637" y="261809"/>
                <a:ext cx="121320" cy="2340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DCD5E28A-1C00-4282-B6D4-722E53173E06}"/>
                    </a:ext>
                  </a:extLst>
                </p:cNvPr>
                <p:cNvPicPr/>
                <p:nvPr/>
              </p:nvPicPr>
              <p:blipFill>
                <a:blip r:embed="rId664"/>
                <a:stretch>
                  <a:fillRect/>
                </a:stretch>
              </p:blipFill>
              <p:spPr>
                <a:xfrm>
                  <a:off x="3923637" y="243809"/>
                  <a:ext cx="15696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5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7BE50BE7-6CB9-461F-9992-56EACB63FB03}"/>
                    </a:ext>
                  </a:extLst>
                </p14:cNvPr>
                <p14:cNvContentPartPr/>
                <p14:nvPr/>
              </p14:nvContentPartPr>
              <p14:xfrm>
                <a:off x="3950997" y="346769"/>
                <a:ext cx="105120" cy="504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7BE50BE7-6CB9-461F-9992-56EACB63FB03}"/>
                    </a:ext>
                  </a:extLst>
                </p:cNvPr>
                <p:cNvPicPr/>
                <p:nvPr/>
              </p:nvPicPr>
              <p:blipFill>
                <a:blip r:embed="rId666"/>
                <a:stretch>
                  <a:fillRect/>
                </a:stretch>
              </p:blipFill>
              <p:spPr>
                <a:xfrm>
                  <a:off x="3933357" y="328769"/>
                  <a:ext cx="14076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11357FEE-A1CB-48C7-BE3E-85DFB900DFA2}"/>
              </a:ext>
            </a:extLst>
          </p:cNvPr>
          <p:cNvGrpSpPr/>
          <p:nvPr/>
        </p:nvGrpSpPr>
        <p:grpSpPr>
          <a:xfrm>
            <a:off x="654477" y="661409"/>
            <a:ext cx="663840" cy="156240"/>
            <a:chOff x="654477" y="661409"/>
            <a:chExt cx="663840" cy="15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7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483D94BC-5C38-4C91-BB82-9ABF4728AB0B}"/>
                    </a:ext>
                  </a:extLst>
                </p14:cNvPr>
                <p14:cNvContentPartPr/>
                <p14:nvPr/>
              </p14:nvContentPartPr>
              <p14:xfrm>
                <a:off x="716037" y="686249"/>
                <a:ext cx="38520" cy="12816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483D94BC-5C38-4C91-BB82-9ABF4728AB0B}"/>
                    </a:ext>
                  </a:extLst>
                </p:cNvPr>
                <p:cNvPicPr/>
                <p:nvPr/>
              </p:nvPicPr>
              <p:blipFill>
                <a:blip r:embed="rId668"/>
                <a:stretch>
                  <a:fillRect/>
                </a:stretch>
              </p:blipFill>
              <p:spPr>
                <a:xfrm>
                  <a:off x="698397" y="668249"/>
                  <a:ext cx="741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9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81041695-9241-4B26-A509-9887FE699585}"/>
                    </a:ext>
                  </a:extLst>
                </p14:cNvPr>
                <p14:cNvContentPartPr/>
                <p14:nvPr/>
              </p14:nvContentPartPr>
              <p14:xfrm>
                <a:off x="654477" y="661409"/>
                <a:ext cx="116280" cy="1548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81041695-9241-4B26-A509-9887FE699585}"/>
                    </a:ext>
                  </a:extLst>
                </p:cNvPr>
                <p:cNvPicPr/>
                <p:nvPr/>
              </p:nvPicPr>
              <p:blipFill>
                <a:blip r:embed="rId670"/>
                <a:stretch>
                  <a:fillRect/>
                </a:stretch>
              </p:blipFill>
              <p:spPr>
                <a:xfrm>
                  <a:off x="636837" y="643769"/>
                  <a:ext cx="1519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1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B5CDD0C1-9E7F-4916-9B9C-98CA295EDACA}"/>
                    </a:ext>
                  </a:extLst>
                </p14:cNvPr>
                <p14:cNvContentPartPr/>
                <p14:nvPr/>
              </p14:nvContentPartPr>
              <p14:xfrm>
                <a:off x="826557" y="683369"/>
                <a:ext cx="81720" cy="12924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B5CDD0C1-9E7F-4916-9B9C-98CA295EDACA}"/>
                    </a:ext>
                  </a:extLst>
                </p:cNvPr>
                <p:cNvPicPr/>
                <p:nvPr/>
              </p:nvPicPr>
              <p:blipFill>
                <a:blip r:embed="rId672"/>
                <a:stretch>
                  <a:fillRect/>
                </a:stretch>
              </p:blipFill>
              <p:spPr>
                <a:xfrm>
                  <a:off x="808557" y="665369"/>
                  <a:ext cx="1173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3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57E11EF0-9C43-424D-8CE1-59DF7AB30812}"/>
                    </a:ext>
                  </a:extLst>
                </p14:cNvPr>
                <p14:cNvContentPartPr/>
                <p14:nvPr/>
              </p14:nvContentPartPr>
              <p14:xfrm>
                <a:off x="860037" y="682289"/>
                <a:ext cx="77760" cy="10332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57E11EF0-9C43-424D-8CE1-59DF7AB30812}"/>
                    </a:ext>
                  </a:extLst>
                </p:cNvPr>
                <p:cNvPicPr/>
                <p:nvPr/>
              </p:nvPicPr>
              <p:blipFill>
                <a:blip r:embed="rId674"/>
                <a:stretch>
                  <a:fillRect/>
                </a:stretch>
              </p:blipFill>
              <p:spPr>
                <a:xfrm>
                  <a:off x="842397" y="664649"/>
                  <a:ext cx="1134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5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47825E9F-05C1-4B27-B82F-4CCD722C76EE}"/>
                    </a:ext>
                  </a:extLst>
                </p14:cNvPr>
                <p14:cNvContentPartPr/>
                <p14:nvPr/>
              </p14:nvContentPartPr>
              <p14:xfrm>
                <a:off x="858237" y="751769"/>
                <a:ext cx="81000" cy="1764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47825E9F-05C1-4B27-B82F-4CCD722C76EE}"/>
                    </a:ext>
                  </a:extLst>
                </p:cNvPr>
                <p:cNvPicPr/>
                <p:nvPr/>
              </p:nvPicPr>
              <p:blipFill>
                <a:blip r:embed="rId676"/>
                <a:stretch>
                  <a:fillRect/>
                </a:stretch>
              </p:blipFill>
              <p:spPr>
                <a:xfrm>
                  <a:off x="840237" y="734129"/>
                  <a:ext cx="1166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7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47E97B73-FC88-420F-8DCE-5E23874EF35E}"/>
                    </a:ext>
                  </a:extLst>
                </p14:cNvPr>
                <p14:cNvContentPartPr/>
                <p14:nvPr/>
              </p14:nvContentPartPr>
              <p14:xfrm>
                <a:off x="1022397" y="713609"/>
                <a:ext cx="21960" cy="10404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47E97B73-FC88-420F-8DCE-5E23874EF35E}"/>
                    </a:ext>
                  </a:extLst>
                </p:cNvPr>
                <p:cNvPicPr/>
                <p:nvPr/>
              </p:nvPicPr>
              <p:blipFill>
                <a:blip r:embed="rId678"/>
                <a:stretch>
                  <a:fillRect/>
                </a:stretch>
              </p:blipFill>
              <p:spPr>
                <a:xfrm>
                  <a:off x="1004397" y="695969"/>
                  <a:ext cx="5760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9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73DAB2C1-410F-49B7-B8DB-DE90688FE6BD}"/>
                    </a:ext>
                  </a:extLst>
                </p14:cNvPr>
                <p14:cNvContentPartPr/>
                <p14:nvPr/>
              </p14:nvContentPartPr>
              <p14:xfrm>
                <a:off x="1027437" y="724409"/>
                <a:ext cx="99000" cy="8316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73DAB2C1-410F-49B7-B8DB-DE90688FE6BD}"/>
                    </a:ext>
                  </a:extLst>
                </p:cNvPr>
                <p:cNvPicPr/>
                <p:nvPr/>
              </p:nvPicPr>
              <p:blipFill>
                <a:blip r:embed="rId680"/>
                <a:stretch>
                  <a:fillRect/>
                </a:stretch>
              </p:blipFill>
              <p:spPr>
                <a:xfrm>
                  <a:off x="1009797" y="706409"/>
                  <a:ext cx="1346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1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FD09F6AF-1E31-4823-BAAE-316B98649793}"/>
                    </a:ext>
                  </a:extLst>
                </p14:cNvPr>
                <p14:cNvContentPartPr/>
                <p14:nvPr/>
              </p14:nvContentPartPr>
              <p14:xfrm>
                <a:off x="1193037" y="729809"/>
                <a:ext cx="125280" cy="8748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FD09F6AF-1E31-4823-BAAE-316B98649793}"/>
                    </a:ext>
                  </a:extLst>
                </p:cNvPr>
                <p:cNvPicPr/>
                <p:nvPr/>
              </p:nvPicPr>
              <p:blipFill>
                <a:blip r:embed="rId682"/>
                <a:stretch>
                  <a:fillRect/>
                </a:stretch>
              </p:blipFill>
              <p:spPr>
                <a:xfrm>
                  <a:off x="1175397" y="711809"/>
                  <a:ext cx="160920" cy="12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A85AF0F5-8691-41CC-A0BE-6DEAE293B11E}"/>
              </a:ext>
            </a:extLst>
          </p:cNvPr>
          <p:cNvGrpSpPr/>
          <p:nvPr/>
        </p:nvGrpSpPr>
        <p:grpSpPr>
          <a:xfrm>
            <a:off x="1694157" y="717569"/>
            <a:ext cx="269280" cy="148680"/>
            <a:chOff x="1694157" y="717569"/>
            <a:chExt cx="269280" cy="14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3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B68B093B-DF01-4532-AA44-13A3CF7B982D}"/>
                    </a:ext>
                  </a:extLst>
                </p14:cNvPr>
                <p14:cNvContentPartPr/>
                <p14:nvPr/>
              </p14:nvContentPartPr>
              <p14:xfrm>
                <a:off x="1705677" y="767249"/>
                <a:ext cx="7920" cy="8748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B68B093B-DF01-4532-AA44-13A3CF7B982D}"/>
                    </a:ext>
                  </a:extLst>
                </p:cNvPr>
                <p:cNvPicPr/>
                <p:nvPr/>
              </p:nvPicPr>
              <p:blipFill>
                <a:blip r:embed="rId684"/>
                <a:stretch>
                  <a:fillRect/>
                </a:stretch>
              </p:blipFill>
              <p:spPr>
                <a:xfrm>
                  <a:off x="1688037" y="749249"/>
                  <a:ext cx="435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5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9813C404-6FC0-4006-8FD4-33C46FA19074}"/>
                    </a:ext>
                  </a:extLst>
                </p14:cNvPr>
                <p14:cNvContentPartPr/>
                <p14:nvPr/>
              </p14:nvContentPartPr>
              <p14:xfrm>
                <a:off x="1694157" y="717569"/>
                <a:ext cx="108360" cy="14436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9813C404-6FC0-4006-8FD4-33C46FA19074}"/>
                    </a:ext>
                  </a:extLst>
                </p:cNvPr>
                <p:cNvPicPr/>
                <p:nvPr/>
              </p:nvPicPr>
              <p:blipFill>
                <a:blip r:embed="rId686"/>
                <a:stretch>
                  <a:fillRect/>
                </a:stretch>
              </p:blipFill>
              <p:spPr>
                <a:xfrm>
                  <a:off x="1676157" y="699569"/>
                  <a:ext cx="1440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7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A3FB2BE1-F157-450E-B91A-E8B6E20916A3}"/>
                    </a:ext>
                  </a:extLst>
                </p14:cNvPr>
                <p14:cNvContentPartPr/>
                <p14:nvPr/>
              </p14:nvContentPartPr>
              <p14:xfrm>
                <a:off x="1813317" y="742409"/>
                <a:ext cx="60120" cy="12384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A3FB2BE1-F157-450E-B91A-E8B6E20916A3}"/>
                    </a:ext>
                  </a:extLst>
                </p:cNvPr>
                <p:cNvPicPr/>
                <p:nvPr/>
              </p:nvPicPr>
              <p:blipFill>
                <a:blip r:embed="rId688"/>
                <a:stretch>
                  <a:fillRect/>
                </a:stretch>
              </p:blipFill>
              <p:spPr>
                <a:xfrm>
                  <a:off x="1795317" y="724409"/>
                  <a:ext cx="957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9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564FB68E-A08B-41F2-96A4-5ADC1622761A}"/>
                    </a:ext>
                  </a:extLst>
                </p14:cNvPr>
                <p14:cNvContentPartPr/>
                <p14:nvPr/>
              </p14:nvContentPartPr>
              <p14:xfrm>
                <a:off x="1846797" y="729809"/>
                <a:ext cx="95040" cy="12060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564FB68E-A08B-41F2-96A4-5ADC1622761A}"/>
                    </a:ext>
                  </a:extLst>
                </p:cNvPr>
                <p:cNvPicPr/>
                <p:nvPr/>
              </p:nvPicPr>
              <p:blipFill>
                <a:blip r:embed="rId690"/>
                <a:stretch>
                  <a:fillRect/>
                </a:stretch>
              </p:blipFill>
              <p:spPr>
                <a:xfrm>
                  <a:off x="1828797" y="712169"/>
                  <a:ext cx="13068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1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B2BA3E32-22BC-4FCC-9A06-313A2FBC75A0}"/>
                    </a:ext>
                  </a:extLst>
                </p14:cNvPr>
                <p14:cNvContentPartPr/>
                <p14:nvPr/>
              </p14:nvContentPartPr>
              <p14:xfrm>
                <a:off x="1851837" y="810089"/>
                <a:ext cx="111600" cy="504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B2BA3E32-22BC-4FCC-9A06-313A2FBC75A0}"/>
                    </a:ext>
                  </a:extLst>
                </p:cNvPr>
                <p:cNvPicPr/>
                <p:nvPr/>
              </p:nvPicPr>
              <p:blipFill>
                <a:blip r:embed="rId692"/>
                <a:stretch>
                  <a:fillRect/>
                </a:stretch>
              </p:blipFill>
              <p:spPr>
                <a:xfrm>
                  <a:off x="1834197" y="792089"/>
                  <a:ext cx="14724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6F7A0601-F73D-48D6-A001-9AD46CDAA31C}"/>
              </a:ext>
            </a:extLst>
          </p:cNvPr>
          <p:cNvGrpSpPr/>
          <p:nvPr/>
        </p:nvGrpSpPr>
        <p:grpSpPr>
          <a:xfrm>
            <a:off x="2214357" y="721529"/>
            <a:ext cx="285480" cy="229320"/>
            <a:chOff x="2214357" y="721529"/>
            <a:chExt cx="285480" cy="22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3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996C2E82-CD71-4595-9510-90BF78822908}"/>
                    </a:ext>
                  </a:extLst>
                </p14:cNvPr>
                <p14:cNvContentPartPr/>
                <p14:nvPr/>
              </p14:nvContentPartPr>
              <p14:xfrm>
                <a:off x="2279877" y="786329"/>
                <a:ext cx="7920" cy="8136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996C2E82-CD71-4595-9510-90BF78822908}"/>
                    </a:ext>
                  </a:extLst>
                </p:cNvPr>
                <p:cNvPicPr/>
                <p:nvPr/>
              </p:nvPicPr>
              <p:blipFill>
                <a:blip r:embed="rId694"/>
                <a:stretch>
                  <a:fillRect/>
                </a:stretch>
              </p:blipFill>
              <p:spPr>
                <a:xfrm>
                  <a:off x="2262237" y="768329"/>
                  <a:ext cx="4356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5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7BBFE883-89C1-43CD-A54E-67614EF14F1D}"/>
                    </a:ext>
                  </a:extLst>
                </p14:cNvPr>
                <p14:cNvContentPartPr/>
                <p14:nvPr/>
              </p14:nvContentPartPr>
              <p14:xfrm>
                <a:off x="2214357" y="854009"/>
                <a:ext cx="132840" cy="3276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7BBFE883-89C1-43CD-A54E-67614EF14F1D}"/>
                    </a:ext>
                  </a:extLst>
                </p:cNvPr>
                <p:cNvPicPr/>
                <p:nvPr/>
              </p:nvPicPr>
              <p:blipFill>
                <a:blip r:embed="rId696"/>
                <a:stretch>
                  <a:fillRect/>
                </a:stretch>
              </p:blipFill>
              <p:spPr>
                <a:xfrm>
                  <a:off x="2196357" y="836009"/>
                  <a:ext cx="1684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7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84691221-0C21-4E54-B24B-0E1FE12E2C62}"/>
                    </a:ext>
                  </a:extLst>
                </p14:cNvPr>
                <p14:cNvContentPartPr/>
                <p14:nvPr/>
              </p14:nvContentPartPr>
              <p14:xfrm>
                <a:off x="2221917" y="721529"/>
                <a:ext cx="122040" cy="2052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84691221-0C21-4E54-B24B-0E1FE12E2C62}"/>
                    </a:ext>
                  </a:extLst>
                </p:cNvPr>
                <p:cNvPicPr/>
                <p:nvPr/>
              </p:nvPicPr>
              <p:blipFill>
                <a:blip r:embed="rId698"/>
                <a:stretch>
                  <a:fillRect/>
                </a:stretch>
              </p:blipFill>
              <p:spPr>
                <a:xfrm>
                  <a:off x="2203917" y="703529"/>
                  <a:ext cx="1576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9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C2F7FFF0-B4A1-4C32-9CE5-C5E1E0D5ECD1}"/>
                    </a:ext>
                  </a:extLst>
                </p14:cNvPr>
                <p14:cNvContentPartPr/>
                <p14:nvPr/>
              </p14:nvContentPartPr>
              <p14:xfrm>
                <a:off x="2413437" y="833489"/>
                <a:ext cx="57240" cy="11736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C2F7FFF0-B4A1-4C32-9CE5-C5E1E0D5ECD1}"/>
                    </a:ext>
                  </a:extLst>
                </p:cNvPr>
                <p:cNvPicPr/>
                <p:nvPr/>
              </p:nvPicPr>
              <p:blipFill>
                <a:blip r:embed="rId700"/>
                <a:stretch>
                  <a:fillRect/>
                </a:stretch>
              </p:blipFill>
              <p:spPr>
                <a:xfrm>
                  <a:off x="2395437" y="815489"/>
                  <a:ext cx="928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1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0CF2A5A2-0884-41C4-8071-9B0235A175C1}"/>
                    </a:ext>
                  </a:extLst>
                </p14:cNvPr>
                <p14:cNvContentPartPr/>
                <p14:nvPr/>
              </p14:nvContentPartPr>
              <p14:xfrm>
                <a:off x="2454837" y="914489"/>
                <a:ext cx="45000" cy="756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0CF2A5A2-0884-41C4-8071-9B0235A175C1}"/>
                    </a:ext>
                  </a:extLst>
                </p:cNvPr>
                <p:cNvPicPr/>
                <p:nvPr/>
              </p:nvPicPr>
              <p:blipFill>
                <a:blip r:embed="rId702"/>
                <a:stretch>
                  <a:fillRect/>
                </a:stretch>
              </p:blipFill>
              <p:spPr>
                <a:xfrm>
                  <a:off x="2437197" y="896489"/>
                  <a:ext cx="8064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24D004F2-369A-4714-8C05-BB113B65E19D}"/>
              </a:ext>
            </a:extLst>
          </p:cNvPr>
          <p:cNvGrpSpPr/>
          <p:nvPr/>
        </p:nvGrpSpPr>
        <p:grpSpPr>
          <a:xfrm>
            <a:off x="2676237" y="784169"/>
            <a:ext cx="105480" cy="87120"/>
            <a:chOff x="2676237" y="784169"/>
            <a:chExt cx="105480" cy="8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3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830D9FED-D9FF-4C43-B20D-0B6D21432B13}"/>
                    </a:ext>
                  </a:extLst>
                </p14:cNvPr>
                <p14:cNvContentPartPr/>
                <p14:nvPr/>
              </p14:nvContentPartPr>
              <p14:xfrm>
                <a:off x="2676237" y="797489"/>
                <a:ext cx="54360" cy="5436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830D9FED-D9FF-4C43-B20D-0B6D21432B13}"/>
                    </a:ext>
                  </a:extLst>
                </p:cNvPr>
                <p:cNvPicPr/>
                <p:nvPr/>
              </p:nvPicPr>
              <p:blipFill>
                <a:blip r:embed="rId704"/>
                <a:stretch>
                  <a:fillRect/>
                </a:stretch>
              </p:blipFill>
              <p:spPr>
                <a:xfrm>
                  <a:off x="2658597" y="779849"/>
                  <a:ext cx="9000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5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C99542E0-4757-4575-A187-EC93354058A7}"/>
                    </a:ext>
                  </a:extLst>
                </p14:cNvPr>
                <p14:cNvContentPartPr/>
                <p14:nvPr/>
              </p14:nvContentPartPr>
              <p14:xfrm>
                <a:off x="2767317" y="784169"/>
                <a:ext cx="14400" cy="8712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C99542E0-4757-4575-A187-EC93354058A7}"/>
                    </a:ext>
                  </a:extLst>
                </p:cNvPr>
                <p:cNvPicPr/>
                <p:nvPr/>
              </p:nvPicPr>
              <p:blipFill>
                <a:blip r:embed="rId706"/>
                <a:stretch>
                  <a:fillRect/>
                </a:stretch>
              </p:blipFill>
              <p:spPr>
                <a:xfrm>
                  <a:off x="2749677" y="766529"/>
                  <a:ext cx="5004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D5085D55-6D86-4C15-A5E0-A398F913589E}"/>
              </a:ext>
            </a:extLst>
          </p:cNvPr>
          <p:cNvGrpSpPr/>
          <p:nvPr/>
        </p:nvGrpSpPr>
        <p:grpSpPr>
          <a:xfrm>
            <a:off x="3009597" y="689849"/>
            <a:ext cx="789120" cy="208800"/>
            <a:chOff x="3009597" y="689849"/>
            <a:chExt cx="789120" cy="20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7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9D36249A-783A-42EC-BEA4-4039B7B8AACC}"/>
                    </a:ext>
                  </a:extLst>
                </p14:cNvPr>
                <p14:cNvContentPartPr/>
                <p14:nvPr/>
              </p14:nvContentPartPr>
              <p14:xfrm>
                <a:off x="3009597" y="751409"/>
                <a:ext cx="96480" cy="14724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9D36249A-783A-42EC-BEA4-4039B7B8AACC}"/>
                    </a:ext>
                  </a:extLst>
                </p:cNvPr>
                <p:cNvPicPr/>
                <p:nvPr/>
              </p:nvPicPr>
              <p:blipFill>
                <a:blip r:embed="rId708"/>
                <a:stretch>
                  <a:fillRect/>
                </a:stretch>
              </p:blipFill>
              <p:spPr>
                <a:xfrm>
                  <a:off x="2991597" y="733409"/>
                  <a:ext cx="1321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9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8AE750B9-DB81-42FB-A5CE-2B2369CF2CC7}"/>
                    </a:ext>
                  </a:extLst>
                </p14:cNvPr>
                <p14:cNvContentPartPr/>
                <p14:nvPr/>
              </p14:nvContentPartPr>
              <p14:xfrm>
                <a:off x="3044157" y="833849"/>
                <a:ext cx="51120" cy="792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8AE750B9-DB81-42FB-A5CE-2B2369CF2CC7}"/>
                    </a:ext>
                  </a:extLst>
                </p:cNvPr>
                <p:cNvPicPr/>
                <p:nvPr/>
              </p:nvPicPr>
              <p:blipFill>
                <a:blip r:embed="rId710"/>
                <a:stretch>
                  <a:fillRect/>
                </a:stretch>
              </p:blipFill>
              <p:spPr>
                <a:xfrm>
                  <a:off x="3026157" y="816209"/>
                  <a:ext cx="867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1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2CAA475F-880D-4F7A-B347-4CD6F5B999E4}"/>
                    </a:ext>
                  </a:extLst>
                </p14:cNvPr>
                <p14:cNvContentPartPr/>
                <p14:nvPr/>
              </p14:nvContentPartPr>
              <p14:xfrm>
                <a:off x="3199677" y="786329"/>
                <a:ext cx="1440" cy="9648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2CAA475F-880D-4F7A-B347-4CD6F5B999E4}"/>
                    </a:ext>
                  </a:extLst>
                </p:cNvPr>
                <p:cNvPicPr/>
                <p:nvPr/>
              </p:nvPicPr>
              <p:blipFill>
                <a:blip r:embed="rId712"/>
                <a:stretch>
                  <a:fillRect/>
                </a:stretch>
              </p:blipFill>
              <p:spPr>
                <a:xfrm>
                  <a:off x="3182037" y="768329"/>
                  <a:ext cx="370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3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A486EDAD-B3A7-40CE-9035-49A901C5A78D}"/>
                    </a:ext>
                  </a:extLst>
                </p14:cNvPr>
                <p14:cNvContentPartPr/>
                <p14:nvPr/>
              </p14:nvContentPartPr>
              <p14:xfrm>
                <a:off x="3186357" y="720809"/>
                <a:ext cx="131400" cy="13176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A486EDAD-B3A7-40CE-9035-49A901C5A78D}"/>
                    </a:ext>
                  </a:extLst>
                </p:cNvPr>
                <p:cNvPicPr/>
                <p:nvPr/>
              </p:nvPicPr>
              <p:blipFill>
                <a:blip r:embed="rId714"/>
                <a:stretch>
                  <a:fillRect/>
                </a:stretch>
              </p:blipFill>
              <p:spPr>
                <a:xfrm>
                  <a:off x="3168717" y="703169"/>
                  <a:ext cx="1670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5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38AEA2F4-83FA-45FA-B879-DEF27E4D39CB}"/>
                    </a:ext>
                  </a:extLst>
                </p14:cNvPr>
                <p14:cNvContentPartPr/>
                <p14:nvPr/>
              </p14:nvContentPartPr>
              <p14:xfrm>
                <a:off x="3350517" y="778769"/>
                <a:ext cx="38160" cy="7380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38AEA2F4-83FA-45FA-B879-DEF27E4D39CB}"/>
                    </a:ext>
                  </a:extLst>
                </p:cNvPr>
                <p:cNvPicPr/>
                <p:nvPr/>
              </p:nvPicPr>
              <p:blipFill>
                <a:blip r:embed="rId716"/>
                <a:stretch>
                  <a:fillRect/>
                </a:stretch>
              </p:blipFill>
              <p:spPr>
                <a:xfrm>
                  <a:off x="3332517" y="760769"/>
                  <a:ext cx="738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7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3D307D2A-74EF-4BE9-B72F-9B1DAF1DFE67}"/>
                    </a:ext>
                  </a:extLst>
                </p14:cNvPr>
                <p14:cNvContentPartPr/>
                <p14:nvPr/>
              </p14:nvContentPartPr>
              <p14:xfrm>
                <a:off x="3375717" y="753929"/>
                <a:ext cx="78480" cy="10296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3D307D2A-74EF-4BE9-B72F-9B1DAF1DFE67}"/>
                    </a:ext>
                  </a:extLst>
                </p:cNvPr>
                <p:cNvPicPr/>
                <p:nvPr/>
              </p:nvPicPr>
              <p:blipFill>
                <a:blip r:embed="rId718"/>
                <a:stretch>
                  <a:fillRect/>
                </a:stretch>
              </p:blipFill>
              <p:spPr>
                <a:xfrm>
                  <a:off x="3357717" y="735929"/>
                  <a:ext cx="11412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9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303C659A-25DA-40A9-9B15-7955C78CA3DC}"/>
                    </a:ext>
                  </a:extLst>
                </p14:cNvPr>
                <p14:cNvContentPartPr/>
                <p14:nvPr/>
              </p14:nvContentPartPr>
              <p14:xfrm>
                <a:off x="3383997" y="823409"/>
                <a:ext cx="73440" cy="612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303C659A-25DA-40A9-9B15-7955C78CA3DC}"/>
                    </a:ext>
                  </a:extLst>
                </p:cNvPr>
                <p:cNvPicPr/>
                <p:nvPr/>
              </p:nvPicPr>
              <p:blipFill>
                <a:blip r:embed="rId720"/>
                <a:stretch>
                  <a:fillRect/>
                </a:stretch>
              </p:blipFill>
              <p:spPr>
                <a:xfrm>
                  <a:off x="3366357" y="805769"/>
                  <a:ext cx="1090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1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90207285-35E8-4026-8817-B37B864582FD}"/>
                    </a:ext>
                  </a:extLst>
                </p14:cNvPr>
                <p14:cNvContentPartPr/>
                <p14:nvPr/>
              </p14:nvContentPartPr>
              <p14:xfrm>
                <a:off x="3534477" y="760409"/>
                <a:ext cx="10080" cy="7560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90207285-35E8-4026-8817-B37B864582FD}"/>
                    </a:ext>
                  </a:extLst>
                </p:cNvPr>
                <p:cNvPicPr/>
                <p:nvPr/>
              </p:nvPicPr>
              <p:blipFill>
                <a:blip r:embed="rId722"/>
                <a:stretch>
                  <a:fillRect/>
                </a:stretch>
              </p:blipFill>
              <p:spPr>
                <a:xfrm>
                  <a:off x="3516477" y="742769"/>
                  <a:ext cx="457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3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E1708964-28F9-4E87-8BA2-DC94FB65548A}"/>
                    </a:ext>
                  </a:extLst>
                </p14:cNvPr>
                <p14:cNvContentPartPr/>
                <p14:nvPr/>
              </p14:nvContentPartPr>
              <p14:xfrm>
                <a:off x="3533397" y="754649"/>
                <a:ext cx="68040" cy="4788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E1708964-28F9-4E87-8BA2-DC94FB65548A}"/>
                    </a:ext>
                  </a:extLst>
                </p:cNvPr>
                <p:cNvPicPr/>
                <p:nvPr/>
              </p:nvPicPr>
              <p:blipFill>
                <a:blip r:embed="rId724"/>
                <a:stretch>
                  <a:fillRect/>
                </a:stretch>
              </p:blipFill>
              <p:spPr>
                <a:xfrm>
                  <a:off x="3515757" y="737009"/>
                  <a:ext cx="10368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5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99D2801D-113C-4A4B-973B-1CD65AD700AB}"/>
                    </a:ext>
                  </a:extLst>
                </p14:cNvPr>
                <p14:cNvContentPartPr/>
                <p14:nvPr/>
              </p14:nvContentPartPr>
              <p14:xfrm>
                <a:off x="3662637" y="736649"/>
                <a:ext cx="14400" cy="13248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99D2801D-113C-4A4B-973B-1CD65AD700AB}"/>
                    </a:ext>
                  </a:extLst>
                </p:cNvPr>
                <p:cNvPicPr/>
                <p:nvPr/>
              </p:nvPicPr>
              <p:blipFill>
                <a:blip r:embed="rId726"/>
                <a:stretch>
                  <a:fillRect/>
                </a:stretch>
              </p:blipFill>
              <p:spPr>
                <a:xfrm>
                  <a:off x="3644997" y="719009"/>
                  <a:ext cx="500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7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CFA7883C-28E8-4552-BFC3-9A3080A95608}"/>
                    </a:ext>
                  </a:extLst>
                </p14:cNvPr>
                <p14:cNvContentPartPr/>
                <p14:nvPr/>
              </p14:nvContentPartPr>
              <p14:xfrm>
                <a:off x="3782517" y="765089"/>
                <a:ext cx="3600" cy="8208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CFA7883C-28E8-4552-BFC3-9A3080A95608}"/>
                    </a:ext>
                  </a:extLst>
                </p:cNvPr>
                <p:cNvPicPr/>
                <p:nvPr/>
              </p:nvPicPr>
              <p:blipFill>
                <a:blip r:embed="rId728"/>
                <a:stretch>
                  <a:fillRect/>
                </a:stretch>
              </p:blipFill>
              <p:spPr>
                <a:xfrm>
                  <a:off x="3764877" y="747449"/>
                  <a:ext cx="392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9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BDBFFE9F-5B5B-4EF7-BEB1-877ED67BD865}"/>
                    </a:ext>
                  </a:extLst>
                </p14:cNvPr>
                <p14:cNvContentPartPr/>
                <p14:nvPr/>
              </p14:nvContentPartPr>
              <p14:xfrm>
                <a:off x="3798357" y="689849"/>
                <a:ext cx="360" cy="432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BDBFFE9F-5B5B-4EF7-BEB1-877ED67BD865}"/>
                    </a:ext>
                  </a:extLst>
                </p:cNvPr>
                <p:cNvPicPr/>
                <p:nvPr/>
              </p:nvPicPr>
              <p:blipFill>
                <a:blip r:embed="rId730"/>
                <a:stretch>
                  <a:fillRect/>
                </a:stretch>
              </p:blipFill>
              <p:spPr>
                <a:xfrm>
                  <a:off x="3780717" y="672209"/>
                  <a:ext cx="36000" cy="3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1">
            <p14:nvContentPartPr>
              <p14:cNvPr id="443" name="Ink 442">
                <a:extLst>
                  <a:ext uri="{FF2B5EF4-FFF2-40B4-BE49-F238E27FC236}">
                    <a16:creationId xmlns:a16="http://schemas.microsoft.com/office/drawing/2014/main" id="{FD2EAA10-814C-4CF0-94CE-E05ABA0A3481}"/>
                  </a:ext>
                </a:extLst>
              </p14:cNvPr>
              <p14:cNvContentPartPr/>
              <p14:nvPr/>
            </p14:nvContentPartPr>
            <p14:xfrm>
              <a:off x="4054677" y="642329"/>
              <a:ext cx="222840" cy="17640"/>
            </p14:xfrm>
          </p:contentPart>
        </mc:Choice>
        <mc:Fallback xmlns="">
          <p:pic>
            <p:nvPicPr>
              <p:cNvPr id="443" name="Ink 442">
                <a:extLst>
                  <a:ext uri="{FF2B5EF4-FFF2-40B4-BE49-F238E27FC236}">
                    <a16:creationId xmlns:a16="http://schemas.microsoft.com/office/drawing/2014/main" id="{FD2EAA10-814C-4CF0-94CE-E05ABA0A3481}"/>
                  </a:ext>
                </a:extLst>
              </p:cNvPr>
              <p:cNvPicPr/>
              <p:nvPr/>
            </p:nvPicPr>
            <p:blipFill>
              <a:blip r:embed="rId732"/>
              <a:stretch>
                <a:fillRect/>
              </a:stretch>
            </p:blipFill>
            <p:spPr>
              <a:xfrm>
                <a:off x="4037037" y="624689"/>
                <a:ext cx="258480" cy="5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70" name="Group 469">
            <a:extLst>
              <a:ext uri="{FF2B5EF4-FFF2-40B4-BE49-F238E27FC236}">
                <a16:creationId xmlns:a16="http://schemas.microsoft.com/office/drawing/2014/main" id="{C95A5DD8-A014-4D57-8287-9BB31AEF3090}"/>
              </a:ext>
            </a:extLst>
          </p:cNvPr>
          <p:cNvGrpSpPr/>
          <p:nvPr/>
        </p:nvGrpSpPr>
        <p:grpSpPr>
          <a:xfrm>
            <a:off x="713877" y="932129"/>
            <a:ext cx="700200" cy="217800"/>
            <a:chOff x="713877" y="932129"/>
            <a:chExt cx="700200" cy="21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3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0984B1B1-0B7F-489F-A2E7-4E746778FD6E}"/>
                    </a:ext>
                  </a:extLst>
                </p14:cNvPr>
                <p14:cNvContentPartPr/>
                <p14:nvPr/>
              </p14:nvContentPartPr>
              <p14:xfrm>
                <a:off x="725757" y="991169"/>
                <a:ext cx="17280" cy="13284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0984B1B1-0B7F-489F-A2E7-4E746778FD6E}"/>
                    </a:ext>
                  </a:extLst>
                </p:cNvPr>
                <p:cNvPicPr/>
                <p:nvPr/>
              </p:nvPicPr>
              <p:blipFill>
                <a:blip r:embed="rId734"/>
                <a:stretch>
                  <a:fillRect/>
                </a:stretch>
              </p:blipFill>
              <p:spPr>
                <a:xfrm>
                  <a:off x="707757" y="973529"/>
                  <a:ext cx="529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5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54BFC7FE-CCEA-48A1-B93B-4F6DF934801B}"/>
                    </a:ext>
                  </a:extLst>
                </p14:cNvPr>
                <p14:cNvContentPartPr/>
                <p14:nvPr/>
              </p14:nvContentPartPr>
              <p14:xfrm>
                <a:off x="713877" y="944009"/>
                <a:ext cx="95760" cy="6300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54BFC7FE-CCEA-48A1-B93B-4F6DF934801B}"/>
                    </a:ext>
                  </a:extLst>
                </p:cNvPr>
                <p:cNvPicPr/>
                <p:nvPr/>
              </p:nvPicPr>
              <p:blipFill>
                <a:blip r:embed="rId736"/>
                <a:stretch>
                  <a:fillRect/>
                </a:stretch>
              </p:blipFill>
              <p:spPr>
                <a:xfrm>
                  <a:off x="696237" y="926369"/>
                  <a:ext cx="13140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7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A573813B-B611-414F-800B-79247DDC9462}"/>
                    </a:ext>
                  </a:extLst>
                </p14:cNvPr>
                <p14:cNvContentPartPr/>
                <p14:nvPr/>
              </p14:nvContentPartPr>
              <p14:xfrm>
                <a:off x="840597" y="1003769"/>
                <a:ext cx="37800" cy="13860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A573813B-B611-414F-800B-79247DDC9462}"/>
                    </a:ext>
                  </a:extLst>
                </p:cNvPr>
                <p:cNvPicPr/>
                <p:nvPr/>
              </p:nvPicPr>
              <p:blipFill>
                <a:blip r:embed="rId738"/>
                <a:stretch>
                  <a:fillRect/>
                </a:stretch>
              </p:blipFill>
              <p:spPr>
                <a:xfrm>
                  <a:off x="822957" y="985769"/>
                  <a:ext cx="734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9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DE6862E9-031F-4DEA-8BDC-6D53CACC4A68}"/>
                    </a:ext>
                  </a:extLst>
                </p14:cNvPr>
                <p14:cNvContentPartPr/>
                <p14:nvPr/>
              </p14:nvContentPartPr>
              <p14:xfrm>
                <a:off x="843117" y="989369"/>
                <a:ext cx="100800" cy="14184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DE6862E9-031F-4DEA-8BDC-6D53CACC4A68}"/>
                    </a:ext>
                  </a:extLst>
                </p:cNvPr>
                <p:cNvPicPr/>
                <p:nvPr/>
              </p:nvPicPr>
              <p:blipFill>
                <a:blip r:embed="rId740"/>
                <a:stretch>
                  <a:fillRect/>
                </a:stretch>
              </p:blipFill>
              <p:spPr>
                <a:xfrm>
                  <a:off x="825477" y="971729"/>
                  <a:ext cx="1364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1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C4BCB0D8-CAED-400F-95F4-A0465441169E}"/>
                    </a:ext>
                  </a:extLst>
                </p14:cNvPr>
                <p14:cNvContentPartPr/>
                <p14:nvPr/>
              </p14:nvContentPartPr>
              <p14:xfrm>
                <a:off x="1016997" y="999809"/>
                <a:ext cx="18360" cy="11844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C4BCB0D8-CAED-400F-95F4-A0465441169E}"/>
                    </a:ext>
                  </a:extLst>
                </p:cNvPr>
                <p:cNvPicPr/>
                <p:nvPr/>
              </p:nvPicPr>
              <p:blipFill>
                <a:blip r:embed="rId742"/>
                <a:stretch>
                  <a:fillRect/>
                </a:stretch>
              </p:blipFill>
              <p:spPr>
                <a:xfrm>
                  <a:off x="999357" y="982169"/>
                  <a:ext cx="540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3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61C85E13-F57C-48ED-AD9B-FA9B8FE9E347}"/>
                    </a:ext>
                  </a:extLst>
                </p14:cNvPr>
                <p14:cNvContentPartPr/>
                <p14:nvPr/>
              </p14:nvContentPartPr>
              <p14:xfrm>
                <a:off x="1038237" y="932129"/>
                <a:ext cx="9720" cy="504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61C85E13-F57C-48ED-AD9B-FA9B8FE9E347}"/>
                    </a:ext>
                  </a:extLst>
                </p:cNvPr>
                <p:cNvPicPr/>
                <p:nvPr/>
              </p:nvPicPr>
              <p:blipFill>
                <a:blip r:embed="rId744"/>
                <a:stretch>
                  <a:fillRect/>
                </a:stretch>
              </p:blipFill>
              <p:spPr>
                <a:xfrm>
                  <a:off x="1020237" y="914489"/>
                  <a:ext cx="453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5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095BEEEE-0070-41B0-B2CF-DCDFAA64622B}"/>
                    </a:ext>
                  </a:extLst>
                </p14:cNvPr>
                <p14:cNvContentPartPr/>
                <p14:nvPr/>
              </p14:nvContentPartPr>
              <p14:xfrm>
                <a:off x="1125357" y="1042649"/>
                <a:ext cx="18360" cy="10188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095BEEEE-0070-41B0-B2CF-DCDFAA64622B}"/>
                    </a:ext>
                  </a:extLst>
                </p:cNvPr>
                <p:cNvPicPr/>
                <p:nvPr/>
              </p:nvPicPr>
              <p:blipFill>
                <a:blip r:embed="rId746"/>
                <a:stretch>
                  <a:fillRect/>
                </a:stretch>
              </p:blipFill>
              <p:spPr>
                <a:xfrm>
                  <a:off x="1107357" y="1025009"/>
                  <a:ext cx="5400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7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A1483D13-15C5-4C27-8B55-B250A767B873}"/>
                    </a:ext>
                  </a:extLst>
                </p14:cNvPr>
                <p14:cNvContentPartPr/>
                <p14:nvPr/>
              </p14:nvContentPartPr>
              <p14:xfrm>
                <a:off x="1104837" y="1001249"/>
                <a:ext cx="97920" cy="9612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A1483D13-15C5-4C27-8B55-B250A767B873}"/>
                    </a:ext>
                  </a:extLst>
                </p:cNvPr>
                <p:cNvPicPr/>
                <p:nvPr/>
              </p:nvPicPr>
              <p:blipFill>
                <a:blip r:embed="rId748"/>
                <a:stretch>
                  <a:fillRect/>
                </a:stretch>
              </p:blipFill>
              <p:spPr>
                <a:xfrm>
                  <a:off x="1087197" y="983609"/>
                  <a:ext cx="1335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9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CC776FB7-0C57-42C8-AAB1-E810FFA0D58F}"/>
                    </a:ext>
                  </a:extLst>
                </p14:cNvPr>
                <p14:cNvContentPartPr/>
                <p14:nvPr/>
              </p14:nvContentPartPr>
              <p14:xfrm>
                <a:off x="1255677" y="1041569"/>
                <a:ext cx="62640" cy="10836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CC776FB7-0C57-42C8-AAB1-E810FFA0D58F}"/>
                    </a:ext>
                  </a:extLst>
                </p:cNvPr>
                <p:cNvPicPr/>
                <p:nvPr/>
              </p:nvPicPr>
              <p:blipFill>
                <a:blip r:embed="rId750"/>
                <a:stretch>
                  <a:fillRect/>
                </a:stretch>
              </p:blipFill>
              <p:spPr>
                <a:xfrm>
                  <a:off x="1237677" y="1023929"/>
                  <a:ext cx="982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1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201FF1A0-F583-4D6F-977C-03DEBB746407}"/>
                    </a:ext>
                  </a:extLst>
                </p14:cNvPr>
                <p14:cNvContentPartPr/>
                <p14:nvPr/>
              </p14:nvContentPartPr>
              <p14:xfrm>
                <a:off x="1321197" y="1021769"/>
                <a:ext cx="92880" cy="11016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201FF1A0-F583-4D6F-977C-03DEBB746407}"/>
                    </a:ext>
                  </a:extLst>
                </p:cNvPr>
                <p:cNvPicPr/>
                <p:nvPr/>
              </p:nvPicPr>
              <p:blipFill>
                <a:blip r:embed="rId752"/>
                <a:stretch>
                  <a:fillRect/>
                </a:stretch>
              </p:blipFill>
              <p:spPr>
                <a:xfrm>
                  <a:off x="1303197" y="1004129"/>
                  <a:ext cx="12852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3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AAAB6234-AB5E-4521-94A1-C4A745880DC9}"/>
                    </a:ext>
                  </a:extLst>
                </p14:cNvPr>
                <p14:cNvContentPartPr/>
                <p14:nvPr/>
              </p14:nvContentPartPr>
              <p14:xfrm>
                <a:off x="1310397" y="1083689"/>
                <a:ext cx="94680" cy="1368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AAAB6234-AB5E-4521-94A1-C4A745880DC9}"/>
                    </a:ext>
                  </a:extLst>
                </p:cNvPr>
                <p:cNvPicPr/>
                <p:nvPr/>
              </p:nvPicPr>
              <p:blipFill>
                <a:blip r:embed="rId754"/>
                <a:stretch>
                  <a:fillRect/>
                </a:stretch>
              </p:blipFill>
              <p:spPr>
                <a:xfrm>
                  <a:off x="1292757" y="1066049"/>
                  <a:ext cx="130320" cy="4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9" name="Group 468">
            <a:extLst>
              <a:ext uri="{FF2B5EF4-FFF2-40B4-BE49-F238E27FC236}">
                <a16:creationId xmlns:a16="http://schemas.microsoft.com/office/drawing/2014/main" id="{BFBF72CE-CC92-43BD-A21D-9BE5923BF1AF}"/>
              </a:ext>
            </a:extLst>
          </p:cNvPr>
          <p:cNvGrpSpPr/>
          <p:nvPr/>
        </p:nvGrpSpPr>
        <p:grpSpPr>
          <a:xfrm>
            <a:off x="1540437" y="1024289"/>
            <a:ext cx="294480" cy="151920"/>
            <a:chOff x="1540437" y="1024289"/>
            <a:chExt cx="294480" cy="15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5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222D49FE-6C8E-4013-8CC7-36CA046DB08D}"/>
                    </a:ext>
                  </a:extLst>
                </p14:cNvPr>
                <p14:cNvContentPartPr/>
                <p14:nvPr/>
              </p14:nvContentPartPr>
              <p14:xfrm>
                <a:off x="1575357" y="1058849"/>
                <a:ext cx="5400" cy="6336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222D49FE-6C8E-4013-8CC7-36CA046DB08D}"/>
                    </a:ext>
                  </a:extLst>
                </p:cNvPr>
                <p:cNvPicPr/>
                <p:nvPr/>
              </p:nvPicPr>
              <p:blipFill>
                <a:blip r:embed="rId756"/>
                <a:stretch>
                  <a:fillRect/>
                </a:stretch>
              </p:blipFill>
              <p:spPr>
                <a:xfrm>
                  <a:off x="1557717" y="1041209"/>
                  <a:ext cx="410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7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32715870-5F61-4E00-B0A2-875A6FD18630}"/>
                    </a:ext>
                  </a:extLst>
                </p14:cNvPr>
                <p14:cNvContentPartPr/>
                <p14:nvPr/>
              </p14:nvContentPartPr>
              <p14:xfrm>
                <a:off x="1575357" y="1058849"/>
                <a:ext cx="360" cy="36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32715870-5F61-4E00-B0A2-875A6FD18630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1557717" y="104120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8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E514F750-5DD8-471B-980E-E4B448DC29FF}"/>
                    </a:ext>
                  </a:extLst>
                </p14:cNvPr>
                <p14:cNvContentPartPr/>
                <p14:nvPr/>
              </p14:nvContentPartPr>
              <p14:xfrm>
                <a:off x="1540437" y="1024289"/>
                <a:ext cx="120240" cy="12888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E514F750-5DD8-471B-980E-E4B448DC29FF}"/>
                    </a:ext>
                  </a:extLst>
                </p:cNvPr>
                <p:cNvPicPr/>
                <p:nvPr/>
              </p:nvPicPr>
              <p:blipFill>
                <a:blip r:embed="rId759"/>
                <a:stretch>
                  <a:fillRect/>
                </a:stretch>
              </p:blipFill>
              <p:spPr>
                <a:xfrm>
                  <a:off x="1522797" y="1006289"/>
                  <a:ext cx="15588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0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5A0A3EFD-CDE7-4BA4-8E9C-4D76BDDE1585}"/>
                    </a:ext>
                  </a:extLst>
                </p14:cNvPr>
                <p14:cNvContentPartPr/>
                <p14:nvPr/>
              </p14:nvContentPartPr>
              <p14:xfrm>
                <a:off x="1720797" y="1073249"/>
                <a:ext cx="57240" cy="10296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5A0A3EFD-CDE7-4BA4-8E9C-4D76BDDE1585}"/>
                    </a:ext>
                  </a:extLst>
                </p:cNvPr>
                <p:cNvPicPr/>
                <p:nvPr/>
              </p:nvPicPr>
              <p:blipFill>
                <a:blip r:embed="rId761"/>
                <a:stretch>
                  <a:fillRect/>
                </a:stretch>
              </p:blipFill>
              <p:spPr>
                <a:xfrm>
                  <a:off x="1702797" y="1055609"/>
                  <a:ext cx="928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2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C7B1A7C0-7FAA-464C-A3E5-FEFA7FEEF6E3}"/>
                    </a:ext>
                  </a:extLst>
                </p14:cNvPr>
                <p14:cNvContentPartPr/>
                <p14:nvPr/>
              </p14:nvContentPartPr>
              <p14:xfrm>
                <a:off x="1753557" y="1059929"/>
                <a:ext cx="73440" cy="9864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C7B1A7C0-7FAA-464C-A3E5-FEFA7FEEF6E3}"/>
                    </a:ext>
                  </a:extLst>
                </p:cNvPr>
                <p:cNvPicPr/>
                <p:nvPr/>
              </p:nvPicPr>
              <p:blipFill>
                <a:blip r:embed="rId763"/>
                <a:stretch>
                  <a:fillRect/>
                </a:stretch>
              </p:blipFill>
              <p:spPr>
                <a:xfrm>
                  <a:off x="1735557" y="1041929"/>
                  <a:ext cx="1090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4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38CDEBE0-20B8-467E-9186-1F84D82C4F29}"/>
                    </a:ext>
                  </a:extLst>
                </p14:cNvPr>
                <p14:cNvContentPartPr/>
                <p14:nvPr/>
              </p14:nvContentPartPr>
              <p14:xfrm>
                <a:off x="1757517" y="1121849"/>
                <a:ext cx="77400" cy="13680"/>
              </p14:xfrm>
            </p:contentPart>
          </mc:Choice>
          <mc:Fallback xmlns=""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38CDEBE0-20B8-467E-9186-1F84D82C4F29}"/>
                    </a:ext>
                  </a:extLst>
                </p:cNvPr>
                <p:cNvPicPr/>
                <p:nvPr/>
              </p:nvPicPr>
              <p:blipFill>
                <a:blip r:embed="rId765"/>
                <a:stretch>
                  <a:fillRect/>
                </a:stretch>
              </p:blipFill>
              <p:spPr>
                <a:xfrm>
                  <a:off x="1739877" y="1104209"/>
                  <a:ext cx="113040" cy="4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A962AC90-9F59-48E0-9309-D75DFEBB4B42}"/>
              </a:ext>
            </a:extLst>
          </p:cNvPr>
          <p:cNvGrpSpPr/>
          <p:nvPr/>
        </p:nvGrpSpPr>
        <p:grpSpPr>
          <a:xfrm>
            <a:off x="2131557" y="1067489"/>
            <a:ext cx="651240" cy="140760"/>
            <a:chOff x="2131557" y="1067489"/>
            <a:chExt cx="651240" cy="14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6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3A62AE32-CDD7-438B-B17C-F0076B376E6B}"/>
                    </a:ext>
                  </a:extLst>
                </p14:cNvPr>
                <p14:cNvContentPartPr/>
                <p14:nvPr/>
              </p14:nvContentPartPr>
              <p14:xfrm>
                <a:off x="2131557" y="1088369"/>
                <a:ext cx="129600" cy="11988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3A62AE32-CDD7-438B-B17C-F0076B376E6B}"/>
                    </a:ext>
                  </a:extLst>
                </p:cNvPr>
                <p:cNvPicPr/>
                <p:nvPr/>
              </p:nvPicPr>
              <p:blipFill>
                <a:blip r:embed="rId767"/>
                <a:stretch>
                  <a:fillRect/>
                </a:stretch>
              </p:blipFill>
              <p:spPr>
                <a:xfrm>
                  <a:off x="2113917" y="1070369"/>
                  <a:ext cx="16524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8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356A7438-9E52-4986-ADDF-767713CC2A45}"/>
                    </a:ext>
                  </a:extLst>
                </p14:cNvPr>
                <p14:cNvContentPartPr/>
                <p14:nvPr/>
              </p14:nvContentPartPr>
              <p14:xfrm>
                <a:off x="2310837" y="1067489"/>
                <a:ext cx="50040" cy="12132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356A7438-9E52-4986-ADDF-767713CC2A45}"/>
                    </a:ext>
                  </a:extLst>
                </p:cNvPr>
                <p:cNvPicPr/>
                <p:nvPr/>
              </p:nvPicPr>
              <p:blipFill>
                <a:blip r:embed="rId769"/>
                <a:stretch>
                  <a:fillRect/>
                </a:stretch>
              </p:blipFill>
              <p:spPr>
                <a:xfrm>
                  <a:off x="2293197" y="1049849"/>
                  <a:ext cx="856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0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FD05B03C-1C11-4D33-BE02-B06CB829CC12}"/>
                    </a:ext>
                  </a:extLst>
                </p14:cNvPr>
                <p14:cNvContentPartPr/>
                <p14:nvPr/>
              </p14:nvContentPartPr>
              <p14:xfrm>
                <a:off x="2340357" y="1082969"/>
                <a:ext cx="70200" cy="9468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FD05B03C-1C11-4D33-BE02-B06CB829CC12}"/>
                    </a:ext>
                  </a:extLst>
                </p:cNvPr>
                <p:cNvPicPr/>
                <p:nvPr/>
              </p:nvPicPr>
              <p:blipFill>
                <a:blip r:embed="rId771"/>
                <a:stretch>
                  <a:fillRect/>
                </a:stretch>
              </p:blipFill>
              <p:spPr>
                <a:xfrm>
                  <a:off x="2322717" y="1064969"/>
                  <a:ext cx="1058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2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AFF611EF-254C-4A2B-919C-88571DFC9C79}"/>
                    </a:ext>
                  </a:extLst>
                </p14:cNvPr>
                <p14:cNvContentPartPr/>
                <p14:nvPr/>
              </p14:nvContentPartPr>
              <p14:xfrm>
                <a:off x="2347917" y="1153529"/>
                <a:ext cx="59760" cy="324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AFF611EF-254C-4A2B-919C-88571DFC9C79}"/>
                    </a:ext>
                  </a:extLst>
                </p:cNvPr>
                <p:cNvPicPr/>
                <p:nvPr/>
              </p:nvPicPr>
              <p:blipFill>
                <a:blip r:embed="rId773"/>
                <a:stretch>
                  <a:fillRect/>
                </a:stretch>
              </p:blipFill>
              <p:spPr>
                <a:xfrm>
                  <a:off x="2329917" y="1135529"/>
                  <a:ext cx="954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4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525DBEBE-194A-449B-96F1-FD180291EB19}"/>
                    </a:ext>
                  </a:extLst>
                </p14:cNvPr>
                <p14:cNvContentPartPr/>
                <p14:nvPr/>
              </p14:nvContentPartPr>
              <p14:xfrm>
                <a:off x="2501277" y="1077929"/>
                <a:ext cx="103320" cy="10440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525DBEBE-194A-449B-96F1-FD180291EB19}"/>
                    </a:ext>
                  </a:extLst>
                </p:cNvPr>
                <p:cNvPicPr/>
                <p:nvPr/>
              </p:nvPicPr>
              <p:blipFill>
                <a:blip r:embed="rId775"/>
                <a:stretch>
                  <a:fillRect/>
                </a:stretch>
              </p:blipFill>
              <p:spPr>
                <a:xfrm>
                  <a:off x="2483277" y="1059929"/>
                  <a:ext cx="1389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6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B047EF42-FB71-44D0-AB6C-20B605264A07}"/>
                    </a:ext>
                  </a:extLst>
                </p14:cNvPr>
                <p14:cNvContentPartPr/>
                <p14:nvPr/>
              </p14:nvContentPartPr>
              <p14:xfrm>
                <a:off x="2693517" y="1091249"/>
                <a:ext cx="89280" cy="91800"/>
              </p14:xfrm>
            </p:contentPart>
          </mc:Choice>
          <mc:Fallback xmlns=""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B047EF42-FB71-44D0-AB6C-20B605264A07}"/>
                    </a:ext>
                  </a:extLst>
                </p:cNvPr>
                <p:cNvPicPr/>
                <p:nvPr/>
              </p:nvPicPr>
              <p:blipFill>
                <a:blip r:embed="rId777"/>
                <a:stretch>
                  <a:fillRect/>
                </a:stretch>
              </p:blipFill>
              <p:spPr>
                <a:xfrm>
                  <a:off x="2675517" y="1073609"/>
                  <a:ext cx="124920" cy="12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C7784934-734E-4C23-AF1D-3B05B753909E}"/>
              </a:ext>
            </a:extLst>
          </p:cNvPr>
          <p:cNvGrpSpPr/>
          <p:nvPr/>
        </p:nvGrpSpPr>
        <p:grpSpPr>
          <a:xfrm>
            <a:off x="2999517" y="1051289"/>
            <a:ext cx="903240" cy="186120"/>
            <a:chOff x="2999517" y="1051289"/>
            <a:chExt cx="903240" cy="1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8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6CDCAB3A-D157-4BC7-943C-228FD103967B}"/>
                    </a:ext>
                  </a:extLst>
                </p14:cNvPr>
                <p14:cNvContentPartPr/>
                <p14:nvPr/>
              </p14:nvContentPartPr>
              <p14:xfrm>
                <a:off x="3013557" y="1106369"/>
                <a:ext cx="16200" cy="11304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6CDCAB3A-D157-4BC7-943C-228FD103967B}"/>
                    </a:ext>
                  </a:extLst>
                </p:cNvPr>
                <p:cNvPicPr/>
                <p:nvPr/>
              </p:nvPicPr>
              <p:blipFill>
                <a:blip r:embed="rId779"/>
                <a:stretch>
                  <a:fillRect/>
                </a:stretch>
              </p:blipFill>
              <p:spPr>
                <a:xfrm>
                  <a:off x="2995557" y="1088729"/>
                  <a:ext cx="5184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0">
              <p14:nvContentPartPr>
                <p14:cNvPr id="473" name="Ink 472">
                  <a:extLst>
                    <a:ext uri="{FF2B5EF4-FFF2-40B4-BE49-F238E27FC236}">
                      <a16:creationId xmlns:a16="http://schemas.microsoft.com/office/drawing/2014/main" id="{05AA905C-229C-4D33-AFEB-CB9E100212F3}"/>
                    </a:ext>
                  </a:extLst>
                </p14:cNvPr>
                <p14:cNvContentPartPr/>
                <p14:nvPr/>
              </p14:nvContentPartPr>
              <p14:xfrm>
                <a:off x="2999517" y="1083689"/>
                <a:ext cx="132840" cy="150120"/>
              </p14:xfrm>
            </p:contentPart>
          </mc:Choice>
          <mc:Fallback xmlns="">
            <p:pic>
              <p:nvPicPr>
                <p:cNvPr id="473" name="Ink 472">
                  <a:extLst>
                    <a:ext uri="{FF2B5EF4-FFF2-40B4-BE49-F238E27FC236}">
                      <a16:creationId xmlns:a16="http://schemas.microsoft.com/office/drawing/2014/main" id="{05AA905C-229C-4D33-AFEB-CB9E100212F3}"/>
                    </a:ext>
                  </a:extLst>
                </p:cNvPr>
                <p:cNvPicPr/>
                <p:nvPr/>
              </p:nvPicPr>
              <p:blipFill>
                <a:blip r:embed="rId781"/>
                <a:stretch>
                  <a:fillRect/>
                </a:stretch>
              </p:blipFill>
              <p:spPr>
                <a:xfrm>
                  <a:off x="2981517" y="1066049"/>
                  <a:ext cx="1684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2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F29800AF-4DD2-44D7-B38D-3E47CD67837E}"/>
                    </a:ext>
                  </a:extLst>
                </p14:cNvPr>
                <p14:cNvContentPartPr/>
                <p14:nvPr/>
              </p14:nvContentPartPr>
              <p14:xfrm>
                <a:off x="3201837" y="1103849"/>
                <a:ext cx="38520" cy="13356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F29800AF-4DD2-44D7-B38D-3E47CD67837E}"/>
                    </a:ext>
                  </a:extLst>
                </p:cNvPr>
                <p:cNvPicPr/>
                <p:nvPr/>
              </p:nvPicPr>
              <p:blipFill>
                <a:blip r:embed="rId783"/>
                <a:stretch>
                  <a:fillRect/>
                </a:stretch>
              </p:blipFill>
              <p:spPr>
                <a:xfrm>
                  <a:off x="3184197" y="1085849"/>
                  <a:ext cx="741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4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7413F283-0703-407D-8BBE-E2E1FD3191CA}"/>
                    </a:ext>
                  </a:extLst>
                </p14:cNvPr>
                <p14:cNvContentPartPr/>
                <p14:nvPr/>
              </p14:nvContentPartPr>
              <p14:xfrm>
                <a:off x="3205077" y="1074329"/>
                <a:ext cx="95760" cy="11844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7413F283-0703-407D-8BBE-E2E1FD3191CA}"/>
                    </a:ext>
                  </a:extLst>
                </p:cNvPr>
                <p:cNvPicPr/>
                <p:nvPr/>
              </p:nvPicPr>
              <p:blipFill>
                <a:blip r:embed="rId785"/>
                <a:stretch>
                  <a:fillRect/>
                </a:stretch>
              </p:blipFill>
              <p:spPr>
                <a:xfrm>
                  <a:off x="3187077" y="1056689"/>
                  <a:ext cx="1314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6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44A9C75B-0284-493B-A2C2-70641BB102F0}"/>
                    </a:ext>
                  </a:extLst>
                </p14:cNvPr>
                <p14:cNvContentPartPr/>
                <p14:nvPr/>
              </p14:nvContentPartPr>
              <p14:xfrm>
                <a:off x="3344757" y="1069649"/>
                <a:ext cx="84960" cy="120960"/>
              </p14:xfrm>
            </p:contentPart>
          </mc:Choice>
          <mc:Fallback xmlns=""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44A9C75B-0284-493B-A2C2-70641BB102F0}"/>
                    </a:ext>
                  </a:extLst>
                </p:cNvPr>
                <p:cNvPicPr/>
                <p:nvPr/>
              </p:nvPicPr>
              <p:blipFill>
                <a:blip r:embed="rId787"/>
                <a:stretch>
                  <a:fillRect/>
                </a:stretch>
              </p:blipFill>
              <p:spPr>
                <a:xfrm>
                  <a:off x="3327117" y="1052009"/>
                  <a:ext cx="12060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8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280B196C-7E5E-464E-8EAB-FD6F9FE26C0D}"/>
                    </a:ext>
                  </a:extLst>
                </p14:cNvPr>
                <p14:cNvContentPartPr/>
                <p14:nvPr/>
              </p14:nvContentPartPr>
              <p14:xfrm>
                <a:off x="3493437" y="1051289"/>
                <a:ext cx="87120" cy="15300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280B196C-7E5E-464E-8EAB-FD6F9FE26C0D}"/>
                    </a:ext>
                  </a:extLst>
                </p:cNvPr>
                <p:cNvPicPr/>
                <p:nvPr/>
              </p:nvPicPr>
              <p:blipFill>
                <a:blip r:embed="rId789"/>
                <a:stretch>
                  <a:fillRect/>
                </a:stretch>
              </p:blipFill>
              <p:spPr>
                <a:xfrm>
                  <a:off x="3475437" y="1033649"/>
                  <a:ext cx="12276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0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F120CC37-9060-4BB3-92F7-128B37CAD11D}"/>
                    </a:ext>
                  </a:extLst>
                </p14:cNvPr>
                <p14:cNvContentPartPr/>
                <p14:nvPr/>
              </p14:nvContentPartPr>
              <p14:xfrm>
                <a:off x="3555717" y="1126529"/>
                <a:ext cx="54360" cy="1080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F120CC37-9060-4BB3-92F7-128B37CAD11D}"/>
                    </a:ext>
                  </a:extLst>
                </p:cNvPr>
                <p:cNvPicPr/>
                <p:nvPr/>
              </p:nvPicPr>
              <p:blipFill>
                <a:blip r:embed="rId791"/>
                <a:stretch>
                  <a:fillRect/>
                </a:stretch>
              </p:blipFill>
              <p:spPr>
                <a:xfrm>
                  <a:off x="3538077" y="1108889"/>
                  <a:ext cx="900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2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E283A46F-8A6E-470F-B45E-3098F961E546}"/>
                    </a:ext>
                  </a:extLst>
                </p14:cNvPr>
                <p14:cNvContentPartPr/>
                <p14:nvPr/>
              </p14:nvContentPartPr>
              <p14:xfrm>
                <a:off x="3676677" y="1091969"/>
                <a:ext cx="78120" cy="9324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E283A46F-8A6E-470F-B45E-3098F961E546}"/>
                    </a:ext>
                  </a:extLst>
                </p:cNvPr>
                <p:cNvPicPr/>
                <p:nvPr/>
              </p:nvPicPr>
              <p:blipFill>
                <a:blip r:embed="rId793"/>
                <a:stretch>
                  <a:fillRect/>
                </a:stretch>
              </p:blipFill>
              <p:spPr>
                <a:xfrm>
                  <a:off x="3658677" y="1074329"/>
                  <a:ext cx="1137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4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1E141E92-3578-4221-A7B9-A3B3E0B122B4}"/>
                    </a:ext>
                  </a:extLst>
                </p14:cNvPr>
                <p14:cNvContentPartPr/>
                <p14:nvPr/>
              </p14:nvContentPartPr>
              <p14:xfrm>
                <a:off x="3829317" y="1074329"/>
                <a:ext cx="73440" cy="10368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1E141E92-3578-4221-A7B9-A3B3E0B122B4}"/>
                    </a:ext>
                  </a:extLst>
                </p:cNvPr>
                <p:cNvPicPr/>
                <p:nvPr/>
              </p:nvPicPr>
              <p:blipFill>
                <a:blip r:embed="rId795"/>
                <a:stretch>
                  <a:fillRect/>
                </a:stretch>
              </p:blipFill>
              <p:spPr>
                <a:xfrm>
                  <a:off x="3811317" y="1056329"/>
                  <a:ext cx="109080" cy="13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6" name="Group 495">
            <a:extLst>
              <a:ext uri="{FF2B5EF4-FFF2-40B4-BE49-F238E27FC236}">
                <a16:creationId xmlns:a16="http://schemas.microsoft.com/office/drawing/2014/main" id="{305AE03F-0CAE-48B4-A5E7-97C28A0FCDDE}"/>
              </a:ext>
            </a:extLst>
          </p:cNvPr>
          <p:cNvGrpSpPr/>
          <p:nvPr/>
        </p:nvGrpSpPr>
        <p:grpSpPr>
          <a:xfrm>
            <a:off x="4096437" y="737729"/>
            <a:ext cx="1142280" cy="448560"/>
            <a:chOff x="4096437" y="737729"/>
            <a:chExt cx="114228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6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DBA24219-8F4D-48A0-AF0C-AC977EB857B2}"/>
                    </a:ext>
                  </a:extLst>
                </p14:cNvPr>
                <p14:cNvContentPartPr/>
                <p14:nvPr/>
              </p14:nvContentPartPr>
              <p14:xfrm>
                <a:off x="4109037" y="762569"/>
                <a:ext cx="14040" cy="10044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DBA24219-8F4D-48A0-AF0C-AC977EB857B2}"/>
                    </a:ext>
                  </a:extLst>
                </p:cNvPr>
                <p:cNvPicPr/>
                <p:nvPr/>
              </p:nvPicPr>
              <p:blipFill>
                <a:blip r:embed="rId797"/>
                <a:stretch>
                  <a:fillRect/>
                </a:stretch>
              </p:blipFill>
              <p:spPr>
                <a:xfrm>
                  <a:off x="4091037" y="744569"/>
                  <a:ext cx="496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8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07E0EE7D-4989-4B41-86B7-AA69FCFBCE73}"/>
                    </a:ext>
                  </a:extLst>
                </p14:cNvPr>
                <p14:cNvContentPartPr/>
                <p14:nvPr/>
              </p14:nvContentPartPr>
              <p14:xfrm>
                <a:off x="4096437" y="737729"/>
                <a:ext cx="88560" cy="13572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07E0EE7D-4989-4B41-86B7-AA69FCFBCE73}"/>
                    </a:ext>
                  </a:extLst>
                </p:cNvPr>
                <p:cNvPicPr/>
                <p:nvPr/>
              </p:nvPicPr>
              <p:blipFill>
                <a:blip r:embed="rId799"/>
                <a:stretch>
                  <a:fillRect/>
                </a:stretch>
              </p:blipFill>
              <p:spPr>
                <a:xfrm>
                  <a:off x="4078437" y="719729"/>
                  <a:ext cx="1242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0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E0312ED4-19AA-4776-99E7-A9FBB643DA83}"/>
                    </a:ext>
                  </a:extLst>
                </p14:cNvPr>
                <p14:cNvContentPartPr/>
                <p14:nvPr/>
              </p14:nvContentPartPr>
              <p14:xfrm>
                <a:off x="4230717" y="771929"/>
                <a:ext cx="20520" cy="9180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E0312ED4-19AA-4776-99E7-A9FBB643DA83}"/>
                    </a:ext>
                  </a:extLst>
                </p:cNvPr>
                <p:cNvPicPr/>
                <p:nvPr/>
              </p:nvPicPr>
              <p:blipFill>
                <a:blip r:embed="rId801"/>
                <a:stretch>
                  <a:fillRect/>
                </a:stretch>
              </p:blipFill>
              <p:spPr>
                <a:xfrm>
                  <a:off x="4212717" y="754289"/>
                  <a:ext cx="5616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2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034EEB19-49C9-47BB-80EF-5EFEC2078933}"/>
                    </a:ext>
                  </a:extLst>
                </p14:cNvPr>
                <p14:cNvContentPartPr/>
                <p14:nvPr/>
              </p14:nvContentPartPr>
              <p14:xfrm>
                <a:off x="4223157" y="744209"/>
                <a:ext cx="100080" cy="13032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034EEB19-49C9-47BB-80EF-5EFEC2078933}"/>
                    </a:ext>
                  </a:extLst>
                </p:cNvPr>
                <p:cNvPicPr/>
                <p:nvPr/>
              </p:nvPicPr>
              <p:blipFill>
                <a:blip r:embed="rId803"/>
                <a:stretch>
                  <a:fillRect/>
                </a:stretch>
              </p:blipFill>
              <p:spPr>
                <a:xfrm>
                  <a:off x="4205517" y="726569"/>
                  <a:ext cx="13572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4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8E66ED47-4EF7-4DB9-9F49-354C47400099}"/>
                    </a:ext>
                  </a:extLst>
                </p14:cNvPr>
                <p14:cNvContentPartPr/>
                <p14:nvPr/>
              </p14:nvContentPartPr>
              <p14:xfrm>
                <a:off x="4118397" y="1074689"/>
                <a:ext cx="14040" cy="11160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8E66ED47-4EF7-4DB9-9F49-354C47400099}"/>
                    </a:ext>
                  </a:extLst>
                </p:cNvPr>
                <p:cNvPicPr/>
                <p:nvPr/>
              </p:nvPicPr>
              <p:blipFill>
                <a:blip r:embed="rId805"/>
                <a:stretch>
                  <a:fillRect/>
                </a:stretch>
              </p:blipFill>
              <p:spPr>
                <a:xfrm>
                  <a:off x="4100757" y="1056689"/>
                  <a:ext cx="4968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6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9B52FB0D-450F-45CE-9A7A-7F91AD86F8ED}"/>
                    </a:ext>
                  </a:extLst>
                </p14:cNvPr>
                <p14:cNvContentPartPr/>
                <p14:nvPr/>
              </p14:nvContentPartPr>
              <p14:xfrm>
                <a:off x="4174557" y="1084409"/>
                <a:ext cx="183960" cy="8928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9B52FB0D-450F-45CE-9A7A-7F91AD86F8ED}"/>
                    </a:ext>
                  </a:extLst>
                </p:cNvPr>
                <p:cNvPicPr/>
                <p:nvPr/>
              </p:nvPicPr>
              <p:blipFill>
                <a:blip r:embed="rId807"/>
                <a:stretch>
                  <a:fillRect/>
                </a:stretch>
              </p:blipFill>
              <p:spPr>
                <a:xfrm>
                  <a:off x="4156557" y="1066409"/>
                  <a:ext cx="2196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8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71D8518A-A59D-4FCC-A142-FBD319655B6A}"/>
                    </a:ext>
                  </a:extLst>
                </p14:cNvPr>
                <p14:cNvContentPartPr/>
                <p14:nvPr/>
              </p14:nvContentPartPr>
              <p14:xfrm>
                <a:off x="4452117" y="1076129"/>
                <a:ext cx="32040" cy="9036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71D8518A-A59D-4FCC-A142-FBD319655B6A}"/>
                    </a:ext>
                  </a:extLst>
                </p:cNvPr>
                <p:cNvPicPr/>
                <p:nvPr/>
              </p:nvPicPr>
              <p:blipFill>
                <a:blip r:embed="rId809"/>
                <a:stretch>
                  <a:fillRect/>
                </a:stretch>
              </p:blipFill>
              <p:spPr>
                <a:xfrm>
                  <a:off x="4434477" y="1058489"/>
                  <a:ext cx="676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0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0ADD4C65-D769-4823-9737-1643AAA7D7D5}"/>
                    </a:ext>
                  </a:extLst>
                </p14:cNvPr>
                <p14:cNvContentPartPr/>
                <p14:nvPr/>
              </p14:nvContentPartPr>
              <p14:xfrm>
                <a:off x="4465077" y="1076129"/>
                <a:ext cx="75600" cy="4500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0ADD4C65-D769-4823-9737-1643AAA7D7D5}"/>
                    </a:ext>
                  </a:extLst>
                </p:cNvPr>
                <p:cNvPicPr/>
                <p:nvPr/>
              </p:nvPicPr>
              <p:blipFill>
                <a:blip r:embed="rId811"/>
                <a:stretch>
                  <a:fillRect/>
                </a:stretch>
              </p:blipFill>
              <p:spPr>
                <a:xfrm>
                  <a:off x="4447077" y="1058489"/>
                  <a:ext cx="11124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2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B5D4287B-0EBC-4168-804A-803811C5FD00}"/>
                    </a:ext>
                  </a:extLst>
                </p14:cNvPr>
                <p14:cNvContentPartPr/>
                <p14:nvPr/>
              </p14:nvContentPartPr>
              <p14:xfrm>
                <a:off x="4568757" y="1065689"/>
                <a:ext cx="2520" cy="8532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B5D4287B-0EBC-4168-804A-803811C5FD00}"/>
                    </a:ext>
                  </a:extLst>
                </p:cNvPr>
                <p:cNvPicPr/>
                <p:nvPr/>
              </p:nvPicPr>
              <p:blipFill>
                <a:blip r:embed="rId813"/>
                <a:stretch>
                  <a:fillRect/>
                </a:stretch>
              </p:blipFill>
              <p:spPr>
                <a:xfrm>
                  <a:off x="4550757" y="1047689"/>
                  <a:ext cx="381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4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E373A70C-7629-4EA9-9E2E-9B6EF4ADE6D8}"/>
                    </a:ext>
                  </a:extLst>
                </p14:cNvPr>
                <p14:cNvContentPartPr/>
                <p14:nvPr/>
              </p14:nvContentPartPr>
              <p14:xfrm>
                <a:off x="4643277" y="1088369"/>
                <a:ext cx="27720" cy="8136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E373A70C-7629-4EA9-9E2E-9B6EF4ADE6D8}"/>
                    </a:ext>
                  </a:extLst>
                </p:cNvPr>
                <p:cNvPicPr/>
                <p:nvPr/>
              </p:nvPicPr>
              <p:blipFill>
                <a:blip r:embed="rId815"/>
                <a:stretch>
                  <a:fillRect/>
                </a:stretch>
              </p:blipFill>
              <p:spPr>
                <a:xfrm>
                  <a:off x="4625277" y="1070729"/>
                  <a:ext cx="6336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6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9323C04B-5553-4CF7-B834-8C4F40BA23D8}"/>
                    </a:ext>
                  </a:extLst>
                </p14:cNvPr>
                <p14:cNvContentPartPr/>
                <p14:nvPr/>
              </p14:nvContentPartPr>
              <p14:xfrm>
                <a:off x="4618437" y="1034009"/>
                <a:ext cx="113760" cy="13680"/>
              </p14:xfrm>
            </p:contentPart>
          </mc:Choice>
          <mc:Fallback xmlns="">
            <p:pic>
              <p:nvPicPr>
                <p:cNvPr id="489" name="Ink 488">
                  <a:extLst>
                    <a:ext uri="{FF2B5EF4-FFF2-40B4-BE49-F238E27FC236}">
                      <a16:creationId xmlns:a16="http://schemas.microsoft.com/office/drawing/2014/main" id="{9323C04B-5553-4CF7-B834-8C4F40BA23D8}"/>
                    </a:ext>
                  </a:extLst>
                </p:cNvPr>
                <p:cNvPicPr/>
                <p:nvPr/>
              </p:nvPicPr>
              <p:blipFill>
                <a:blip r:embed="rId817"/>
                <a:stretch>
                  <a:fillRect/>
                </a:stretch>
              </p:blipFill>
              <p:spPr>
                <a:xfrm>
                  <a:off x="4600797" y="1016369"/>
                  <a:ext cx="1494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8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CE56B4A1-A286-42BD-B4FC-AE6B6C166559}"/>
                    </a:ext>
                  </a:extLst>
                </p14:cNvPr>
                <p14:cNvContentPartPr/>
                <p14:nvPr/>
              </p14:nvContentPartPr>
              <p14:xfrm>
                <a:off x="4767477" y="1037249"/>
                <a:ext cx="121680" cy="124560"/>
              </p14:xfrm>
            </p:contentPart>
          </mc:Choice>
          <mc:Fallback xmlns=""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CE56B4A1-A286-42BD-B4FC-AE6B6C166559}"/>
                    </a:ext>
                  </a:extLst>
                </p:cNvPr>
                <p:cNvPicPr/>
                <p:nvPr/>
              </p:nvPicPr>
              <p:blipFill>
                <a:blip r:embed="rId819"/>
                <a:stretch>
                  <a:fillRect/>
                </a:stretch>
              </p:blipFill>
              <p:spPr>
                <a:xfrm>
                  <a:off x="4749837" y="1019249"/>
                  <a:ext cx="1573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0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44734D6B-27CD-4940-A2C8-355B13BCDAFC}"/>
                    </a:ext>
                  </a:extLst>
                </p14:cNvPr>
                <p14:cNvContentPartPr/>
                <p14:nvPr/>
              </p14:nvContentPartPr>
              <p14:xfrm>
                <a:off x="4964037" y="1065689"/>
                <a:ext cx="6840" cy="9000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44734D6B-27CD-4940-A2C8-355B13BCDAFC}"/>
                    </a:ext>
                  </a:extLst>
                </p:cNvPr>
                <p:cNvPicPr/>
                <p:nvPr/>
              </p:nvPicPr>
              <p:blipFill>
                <a:blip r:embed="rId821"/>
                <a:stretch>
                  <a:fillRect/>
                </a:stretch>
              </p:blipFill>
              <p:spPr>
                <a:xfrm>
                  <a:off x="4946037" y="1047689"/>
                  <a:ext cx="424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2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9A054D90-5515-4FB4-9B94-B1B478D62F6D}"/>
                    </a:ext>
                  </a:extLst>
                </p14:cNvPr>
                <p14:cNvContentPartPr/>
                <p14:nvPr/>
              </p14:nvContentPartPr>
              <p14:xfrm>
                <a:off x="4957557" y="1009529"/>
                <a:ext cx="120960" cy="7416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9A054D90-5515-4FB4-9B94-B1B478D62F6D}"/>
                    </a:ext>
                  </a:extLst>
                </p:cNvPr>
                <p:cNvPicPr/>
                <p:nvPr/>
              </p:nvPicPr>
              <p:blipFill>
                <a:blip r:embed="rId823"/>
                <a:stretch>
                  <a:fillRect/>
                </a:stretch>
              </p:blipFill>
              <p:spPr>
                <a:xfrm>
                  <a:off x="4939917" y="991889"/>
                  <a:ext cx="1566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4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BAEB1690-150E-44D6-916E-729567ABDFDF}"/>
                    </a:ext>
                  </a:extLst>
                </p14:cNvPr>
                <p14:cNvContentPartPr/>
                <p14:nvPr/>
              </p14:nvContentPartPr>
              <p14:xfrm>
                <a:off x="4988517" y="1074329"/>
                <a:ext cx="90360" cy="5940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BAEB1690-150E-44D6-916E-729567ABDFDF}"/>
                    </a:ext>
                  </a:extLst>
                </p:cNvPr>
                <p:cNvPicPr/>
                <p:nvPr/>
              </p:nvPicPr>
              <p:blipFill>
                <a:blip r:embed="rId825"/>
                <a:stretch>
                  <a:fillRect/>
                </a:stretch>
              </p:blipFill>
              <p:spPr>
                <a:xfrm>
                  <a:off x="4970517" y="1056329"/>
                  <a:ext cx="1260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6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E10E5A41-4E70-431B-B728-D78B399657BF}"/>
                    </a:ext>
                  </a:extLst>
                </p14:cNvPr>
                <p14:cNvContentPartPr/>
                <p14:nvPr/>
              </p14:nvContentPartPr>
              <p14:xfrm>
                <a:off x="5178237" y="1037969"/>
                <a:ext cx="19440" cy="12816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E10E5A41-4E70-431B-B728-D78B399657BF}"/>
                    </a:ext>
                  </a:extLst>
                </p:cNvPr>
                <p:cNvPicPr/>
                <p:nvPr/>
              </p:nvPicPr>
              <p:blipFill>
                <a:blip r:embed="rId827"/>
                <a:stretch>
                  <a:fillRect/>
                </a:stretch>
              </p:blipFill>
              <p:spPr>
                <a:xfrm>
                  <a:off x="5160237" y="1020329"/>
                  <a:ext cx="550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8">
              <p14:nvContentPartPr>
                <p14:cNvPr id="495" name="Ink 494">
                  <a:extLst>
                    <a:ext uri="{FF2B5EF4-FFF2-40B4-BE49-F238E27FC236}">
                      <a16:creationId xmlns:a16="http://schemas.microsoft.com/office/drawing/2014/main" id="{47D6ECC0-5848-4993-BACC-861AB21F4952}"/>
                    </a:ext>
                  </a:extLst>
                </p14:cNvPr>
                <p14:cNvContentPartPr/>
                <p14:nvPr/>
              </p14:nvContentPartPr>
              <p14:xfrm>
                <a:off x="5236197" y="932129"/>
                <a:ext cx="2520" cy="26280"/>
              </p14:xfrm>
            </p:contentPart>
          </mc:Choice>
          <mc:Fallback xmlns="">
            <p:pic>
              <p:nvPicPr>
                <p:cNvPr id="495" name="Ink 494">
                  <a:extLst>
                    <a:ext uri="{FF2B5EF4-FFF2-40B4-BE49-F238E27FC236}">
                      <a16:creationId xmlns:a16="http://schemas.microsoft.com/office/drawing/2014/main" id="{47D6ECC0-5848-4993-BACC-861AB21F4952}"/>
                    </a:ext>
                  </a:extLst>
                </p:cNvPr>
                <p:cNvPicPr/>
                <p:nvPr/>
              </p:nvPicPr>
              <p:blipFill>
                <a:blip r:embed="rId829"/>
                <a:stretch>
                  <a:fillRect/>
                </a:stretch>
              </p:blipFill>
              <p:spPr>
                <a:xfrm>
                  <a:off x="5218557" y="914489"/>
                  <a:ext cx="38160" cy="6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20666E-897A-4EF0-A95A-F3F19555F6D6}"/>
              </a:ext>
            </a:extLst>
          </p:cNvPr>
          <p:cNvGrpSpPr/>
          <p:nvPr/>
        </p:nvGrpSpPr>
        <p:grpSpPr>
          <a:xfrm>
            <a:off x="3492717" y="2530889"/>
            <a:ext cx="366480" cy="308880"/>
            <a:chOff x="3492717" y="2530889"/>
            <a:chExt cx="366480" cy="30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CC3D097-1A8D-48F2-91EF-362BED049626}"/>
                    </a:ext>
                  </a:extLst>
                </p14:cNvPr>
                <p14:cNvContentPartPr/>
                <p14:nvPr/>
              </p14:nvContentPartPr>
              <p14:xfrm>
                <a:off x="3492717" y="2530889"/>
                <a:ext cx="205200" cy="252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CC3D097-1A8D-48F2-91EF-362BED049626}"/>
                    </a:ext>
                  </a:extLst>
                </p:cNvPr>
                <p:cNvPicPr/>
                <p:nvPr/>
              </p:nvPicPr>
              <p:blipFill>
                <a:blip r:embed="rId831"/>
                <a:stretch>
                  <a:fillRect/>
                </a:stretch>
              </p:blipFill>
              <p:spPr>
                <a:xfrm>
                  <a:off x="3475077" y="2513249"/>
                  <a:ext cx="24084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27C483D-F10C-406A-AD3B-6D876156BCE0}"/>
                    </a:ext>
                  </a:extLst>
                </p14:cNvPr>
                <p14:cNvContentPartPr/>
                <p14:nvPr/>
              </p14:nvContentPartPr>
              <p14:xfrm>
                <a:off x="3710517" y="2735009"/>
                <a:ext cx="148680" cy="104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27C483D-F10C-406A-AD3B-6D876156BCE0}"/>
                    </a:ext>
                  </a:extLst>
                </p:cNvPr>
                <p:cNvPicPr/>
                <p:nvPr/>
              </p:nvPicPr>
              <p:blipFill>
                <a:blip r:embed="rId833"/>
                <a:stretch>
                  <a:fillRect/>
                </a:stretch>
              </p:blipFill>
              <p:spPr>
                <a:xfrm>
                  <a:off x="3692517" y="2717369"/>
                  <a:ext cx="184320" cy="14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AD0D1587-12CC-48F4-B385-72F6FAB9FCA3}"/>
              </a:ext>
            </a:extLst>
          </p:cNvPr>
          <p:cNvGrpSpPr/>
          <p:nvPr/>
        </p:nvGrpSpPr>
        <p:grpSpPr>
          <a:xfrm>
            <a:off x="6427797" y="23129"/>
            <a:ext cx="359280" cy="297360"/>
            <a:chOff x="6427797" y="23129"/>
            <a:chExt cx="359280" cy="29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6E6AC4E-591D-4938-BF35-E0E1951FD4DD}"/>
                    </a:ext>
                  </a:extLst>
                </p14:cNvPr>
                <p14:cNvContentPartPr/>
                <p14:nvPr/>
              </p14:nvContentPartPr>
              <p14:xfrm>
                <a:off x="6453717" y="122489"/>
                <a:ext cx="45720" cy="181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6E6AC4E-591D-4938-BF35-E0E1951FD4DD}"/>
                    </a:ext>
                  </a:extLst>
                </p:cNvPr>
                <p:cNvPicPr/>
                <p:nvPr/>
              </p:nvPicPr>
              <p:blipFill>
                <a:blip r:embed="rId835"/>
                <a:stretch>
                  <a:fillRect/>
                </a:stretch>
              </p:blipFill>
              <p:spPr>
                <a:xfrm>
                  <a:off x="6449397" y="118169"/>
                  <a:ext cx="543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61A2510-3FF0-4F57-9149-C718C7D4C432}"/>
                    </a:ext>
                  </a:extLst>
                </p14:cNvPr>
                <p14:cNvContentPartPr/>
                <p14:nvPr/>
              </p14:nvContentPartPr>
              <p14:xfrm>
                <a:off x="6427797" y="23129"/>
                <a:ext cx="154800" cy="221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61A2510-3FF0-4F57-9149-C718C7D4C432}"/>
                    </a:ext>
                  </a:extLst>
                </p:cNvPr>
                <p:cNvPicPr/>
                <p:nvPr/>
              </p:nvPicPr>
              <p:blipFill>
                <a:blip r:embed="rId837"/>
                <a:stretch>
                  <a:fillRect/>
                </a:stretch>
              </p:blipFill>
              <p:spPr>
                <a:xfrm>
                  <a:off x="6423477" y="18809"/>
                  <a:ext cx="1634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8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20F40DFD-9977-47D5-8363-6A4CB6C6C74C}"/>
                    </a:ext>
                  </a:extLst>
                </p14:cNvPr>
                <p14:cNvContentPartPr/>
                <p14:nvPr/>
              </p14:nvContentPartPr>
              <p14:xfrm>
                <a:off x="6616797" y="182609"/>
                <a:ext cx="78840" cy="12996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20F40DFD-9977-47D5-8363-6A4CB6C6C74C}"/>
                    </a:ext>
                  </a:extLst>
                </p:cNvPr>
                <p:cNvPicPr/>
                <p:nvPr/>
              </p:nvPicPr>
              <p:blipFill>
                <a:blip r:embed="rId839"/>
                <a:stretch>
                  <a:fillRect/>
                </a:stretch>
              </p:blipFill>
              <p:spPr>
                <a:xfrm>
                  <a:off x="6612477" y="178289"/>
                  <a:ext cx="874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0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088FF261-FCDB-424B-A231-8D2C3675FCB7}"/>
                    </a:ext>
                  </a:extLst>
                </p14:cNvPr>
                <p14:cNvContentPartPr/>
                <p14:nvPr/>
              </p14:nvContentPartPr>
              <p14:xfrm>
                <a:off x="6745317" y="175049"/>
                <a:ext cx="41760" cy="14544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088FF261-FCDB-424B-A231-8D2C3675FCB7}"/>
                    </a:ext>
                  </a:extLst>
                </p:cNvPr>
                <p:cNvPicPr/>
                <p:nvPr/>
              </p:nvPicPr>
              <p:blipFill>
                <a:blip r:embed="rId841"/>
                <a:stretch>
                  <a:fillRect/>
                </a:stretch>
              </p:blipFill>
              <p:spPr>
                <a:xfrm>
                  <a:off x="6740997" y="170729"/>
                  <a:ext cx="50400" cy="15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2" name="Group 501">
            <a:extLst>
              <a:ext uri="{FF2B5EF4-FFF2-40B4-BE49-F238E27FC236}">
                <a16:creationId xmlns:a16="http://schemas.microsoft.com/office/drawing/2014/main" id="{4574A7C0-B7DB-453B-8500-CAD582570373}"/>
              </a:ext>
            </a:extLst>
          </p:cNvPr>
          <p:cNvGrpSpPr/>
          <p:nvPr/>
        </p:nvGrpSpPr>
        <p:grpSpPr>
          <a:xfrm>
            <a:off x="8363157" y="138329"/>
            <a:ext cx="561960" cy="318240"/>
            <a:chOff x="8363157" y="138329"/>
            <a:chExt cx="561960" cy="31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2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1F43BE71-109C-4441-B09C-9740015A824E}"/>
                    </a:ext>
                  </a:extLst>
                </p14:cNvPr>
                <p14:cNvContentPartPr/>
                <p14:nvPr/>
              </p14:nvContentPartPr>
              <p14:xfrm>
                <a:off x="8624157" y="138329"/>
                <a:ext cx="107280" cy="255240"/>
              </p14:xfrm>
            </p:contentPart>
          </mc:Choice>
          <mc:Fallback xmlns=""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1F43BE71-109C-4441-B09C-9740015A824E}"/>
                    </a:ext>
                  </a:extLst>
                </p:cNvPr>
                <p:cNvPicPr/>
                <p:nvPr/>
              </p:nvPicPr>
              <p:blipFill>
                <a:blip r:embed="rId843"/>
                <a:stretch>
                  <a:fillRect/>
                </a:stretch>
              </p:blipFill>
              <p:spPr>
                <a:xfrm>
                  <a:off x="8619837" y="134009"/>
                  <a:ext cx="11592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4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C4540140-A9E0-4F03-998E-7FC2897007F8}"/>
                    </a:ext>
                  </a:extLst>
                </p14:cNvPr>
                <p14:cNvContentPartPr/>
                <p14:nvPr/>
              </p14:nvContentPartPr>
              <p14:xfrm>
                <a:off x="8763837" y="297809"/>
                <a:ext cx="41760" cy="11880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C4540140-A9E0-4F03-998E-7FC2897007F8}"/>
                    </a:ext>
                  </a:extLst>
                </p:cNvPr>
                <p:cNvPicPr/>
                <p:nvPr/>
              </p:nvPicPr>
              <p:blipFill>
                <a:blip r:embed="rId845"/>
                <a:stretch>
                  <a:fillRect/>
                </a:stretch>
              </p:blipFill>
              <p:spPr>
                <a:xfrm>
                  <a:off x="8759517" y="293489"/>
                  <a:ext cx="504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6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605B6276-6BFE-4A87-80D6-55C8E6DA9C2C}"/>
                    </a:ext>
                  </a:extLst>
                </p14:cNvPr>
                <p14:cNvContentPartPr/>
                <p14:nvPr/>
              </p14:nvContentPartPr>
              <p14:xfrm>
                <a:off x="8834757" y="307169"/>
                <a:ext cx="90360" cy="14940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605B6276-6BFE-4A87-80D6-55C8E6DA9C2C}"/>
                    </a:ext>
                  </a:extLst>
                </p:cNvPr>
                <p:cNvPicPr/>
                <p:nvPr/>
              </p:nvPicPr>
              <p:blipFill>
                <a:blip r:embed="rId847"/>
                <a:stretch>
                  <a:fillRect/>
                </a:stretch>
              </p:blipFill>
              <p:spPr>
                <a:xfrm>
                  <a:off x="8830437" y="302849"/>
                  <a:ext cx="990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8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2E45ED86-DBA4-4AEA-ACF3-203F333F7E62}"/>
                    </a:ext>
                  </a:extLst>
                </p14:cNvPr>
                <p14:cNvContentPartPr/>
                <p14:nvPr/>
              </p14:nvContentPartPr>
              <p14:xfrm>
                <a:off x="8425797" y="169289"/>
                <a:ext cx="30960" cy="15696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2E45ED86-DBA4-4AEA-ACF3-203F333F7E62}"/>
                    </a:ext>
                  </a:extLst>
                </p:cNvPr>
                <p:cNvPicPr/>
                <p:nvPr/>
              </p:nvPicPr>
              <p:blipFill>
                <a:blip r:embed="rId849"/>
                <a:stretch>
                  <a:fillRect/>
                </a:stretch>
              </p:blipFill>
              <p:spPr>
                <a:xfrm>
                  <a:off x="8421477" y="164969"/>
                  <a:ext cx="396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0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AF79ED29-A9D4-41EC-82B2-FD571B2B6284}"/>
                    </a:ext>
                  </a:extLst>
                </p14:cNvPr>
                <p14:cNvContentPartPr/>
                <p14:nvPr/>
              </p14:nvContentPartPr>
              <p14:xfrm>
                <a:off x="8363157" y="254249"/>
                <a:ext cx="175320" cy="11160"/>
              </p14:xfrm>
            </p:contentPart>
          </mc:Choice>
          <mc:Fallback xmlns=""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AF79ED29-A9D4-41EC-82B2-FD571B2B6284}"/>
                    </a:ext>
                  </a:extLst>
                </p:cNvPr>
                <p:cNvPicPr/>
                <p:nvPr/>
              </p:nvPicPr>
              <p:blipFill>
                <a:blip r:embed="rId851"/>
                <a:stretch>
                  <a:fillRect/>
                </a:stretch>
              </p:blipFill>
              <p:spPr>
                <a:xfrm>
                  <a:off x="8358837" y="249929"/>
                  <a:ext cx="183960" cy="1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52">
            <p14:nvContentPartPr>
              <p14:cNvPr id="504" name="Ink 503">
                <a:extLst>
                  <a:ext uri="{FF2B5EF4-FFF2-40B4-BE49-F238E27FC236}">
                    <a16:creationId xmlns:a16="http://schemas.microsoft.com/office/drawing/2014/main" id="{C48AAC13-C289-45B9-8741-221AC72F5479}"/>
                  </a:ext>
                </a:extLst>
              </p14:cNvPr>
              <p14:cNvContentPartPr/>
              <p14:nvPr/>
            </p14:nvContentPartPr>
            <p14:xfrm>
              <a:off x="9591837" y="250289"/>
              <a:ext cx="199800" cy="7920"/>
            </p14:xfrm>
          </p:contentPart>
        </mc:Choice>
        <mc:Fallback xmlns="">
          <p:pic>
            <p:nvPicPr>
              <p:cNvPr id="504" name="Ink 503">
                <a:extLst>
                  <a:ext uri="{FF2B5EF4-FFF2-40B4-BE49-F238E27FC236}">
                    <a16:creationId xmlns:a16="http://schemas.microsoft.com/office/drawing/2014/main" id="{C48AAC13-C289-45B9-8741-221AC72F5479}"/>
                  </a:ext>
                </a:extLst>
              </p:cNvPr>
              <p:cNvPicPr/>
              <p:nvPr/>
            </p:nvPicPr>
            <p:blipFill>
              <a:blip r:embed="rId853"/>
              <a:stretch>
                <a:fillRect/>
              </a:stretch>
            </p:blipFill>
            <p:spPr>
              <a:xfrm>
                <a:off x="9587517" y="245969"/>
                <a:ext cx="208440" cy="1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08" name="Group 507">
            <a:extLst>
              <a:ext uri="{FF2B5EF4-FFF2-40B4-BE49-F238E27FC236}">
                <a16:creationId xmlns:a16="http://schemas.microsoft.com/office/drawing/2014/main" id="{3811EFCA-5E03-4AEF-8730-B55E7168831F}"/>
              </a:ext>
            </a:extLst>
          </p:cNvPr>
          <p:cNvGrpSpPr/>
          <p:nvPr/>
        </p:nvGrpSpPr>
        <p:grpSpPr>
          <a:xfrm>
            <a:off x="10138677" y="123929"/>
            <a:ext cx="348120" cy="273600"/>
            <a:chOff x="10138677" y="123929"/>
            <a:chExt cx="348120" cy="27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4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76BABAAE-9644-4A1E-BE79-E0361BC29187}"/>
                    </a:ext>
                  </a:extLst>
                </p14:cNvPr>
                <p14:cNvContentPartPr/>
                <p14:nvPr/>
              </p14:nvContentPartPr>
              <p14:xfrm>
                <a:off x="10138677" y="123929"/>
                <a:ext cx="150840" cy="21960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76BABAAE-9644-4A1E-BE79-E0361BC29187}"/>
                    </a:ext>
                  </a:extLst>
                </p:cNvPr>
                <p:cNvPicPr/>
                <p:nvPr/>
              </p:nvPicPr>
              <p:blipFill>
                <a:blip r:embed="rId855"/>
                <a:stretch>
                  <a:fillRect/>
                </a:stretch>
              </p:blipFill>
              <p:spPr>
                <a:xfrm>
                  <a:off x="10134357" y="119609"/>
                  <a:ext cx="15948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6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31D74BD2-EAC0-4872-A97D-3829EFF3CA11}"/>
                    </a:ext>
                  </a:extLst>
                </p14:cNvPr>
                <p14:cNvContentPartPr/>
                <p14:nvPr/>
              </p14:nvContentPartPr>
              <p14:xfrm>
                <a:off x="10309677" y="265409"/>
                <a:ext cx="27360" cy="13212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31D74BD2-EAC0-4872-A97D-3829EFF3CA11}"/>
                    </a:ext>
                  </a:extLst>
                </p:cNvPr>
                <p:cNvPicPr/>
                <p:nvPr/>
              </p:nvPicPr>
              <p:blipFill>
                <a:blip r:embed="rId857"/>
                <a:stretch>
                  <a:fillRect/>
                </a:stretch>
              </p:blipFill>
              <p:spPr>
                <a:xfrm>
                  <a:off x="10305357" y="261089"/>
                  <a:ext cx="360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8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F6A97A97-84EA-43D2-B6B9-FEB93637024B}"/>
                    </a:ext>
                  </a:extLst>
                </p14:cNvPr>
                <p14:cNvContentPartPr/>
                <p14:nvPr/>
              </p14:nvContentPartPr>
              <p14:xfrm>
                <a:off x="10383837" y="259649"/>
                <a:ext cx="102960" cy="133920"/>
              </p14:xfrm>
            </p:contentPart>
          </mc:Choice>
          <mc:Fallback xmlns=""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F6A97A97-84EA-43D2-B6B9-FEB93637024B}"/>
                    </a:ext>
                  </a:extLst>
                </p:cNvPr>
                <p:cNvPicPr/>
                <p:nvPr/>
              </p:nvPicPr>
              <p:blipFill>
                <a:blip r:embed="rId859"/>
                <a:stretch>
                  <a:fillRect/>
                </a:stretch>
              </p:blipFill>
              <p:spPr>
                <a:xfrm>
                  <a:off x="10379517" y="255329"/>
                  <a:ext cx="111600" cy="14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B9F544B3-C78E-48E0-B599-0306CBB4C600}"/>
              </a:ext>
            </a:extLst>
          </p:cNvPr>
          <p:cNvGrpSpPr/>
          <p:nvPr/>
        </p:nvGrpSpPr>
        <p:grpSpPr>
          <a:xfrm>
            <a:off x="8863197" y="1247849"/>
            <a:ext cx="287640" cy="151200"/>
            <a:chOff x="8863197" y="1247849"/>
            <a:chExt cx="287640" cy="15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0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F9AC9951-DBAB-4656-BF88-F98F6E95D6E6}"/>
                    </a:ext>
                  </a:extLst>
                </p14:cNvPr>
                <p14:cNvContentPartPr/>
                <p14:nvPr/>
              </p14:nvContentPartPr>
              <p14:xfrm>
                <a:off x="8863197" y="1247849"/>
                <a:ext cx="160920" cy="13644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F9AC9951-DBAB-4656-BF88-F98F6E95D6E6}"/>
                    </a:ext>
                  </a:extLst>
                </p:cNvPr>
                <p:cNvPicPr/>
                <p:nvPr/>
              </p:nvPicPr>
              <p:blipFill>
                <a:blip r:embed="rId861"/>
                <a:stretch>
                  <a:fillRect/>
                </a:stretch>
              </p:blipFill>
              <p:spPr>
                <a:xfrm>
                  <a:off x="8858877" y="1243529"/>
                  <a:ext cx="16956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2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0C1F2EA4-D966-4C96-81CA-3A5000228004}"/>
                    </a:ext>
                  </a:extLst>
                </p14:cNvPr>
                <p14:cNvContentPartPr/>
                <p14:nvPr/>
              </p14:nvContentPartPr>
              <p14:xfrm>
                <a:off x="8937357" y="1270529"/>
                <a:ext cx="213480" cy="12852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0C1F2EA4-D966-4C96-81CA-3A5000228004}"/>
                    </a:ext>
                  </a:extLst>
                </p:cNvPr>
                <p:cNvPicPr/>
                <p:nvPr/>
              </p:nvPicPr>
              <p:blipFill>
                <a:blip r:embed="rId863"/>
                <a:stretch>
                  <a:fillRect/>
                </a:stretch>
              </p:blipFill>
              <p:spPr>
                <a:xfrm>
                  <a:off x="8933037" y="1266209"/>
                  <a:ext cx="222120" cy="13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B7AD837-04F6-4F09-907C-9F9243665F96}"/>
              </a:ext>
            </a:extLst>
          </p:cNvPr>
          <p:cNvGrpSpPr/>
          <p:nvPr/>
        </p:nvGrpSpPr>
        <p:grpSpPr>
          <a:xfrm>
            <a:off x="5762517" y="2571209"/>
            <a:ext cx="727920" cy="633960"/>
            <a:chOff x="5762517" y="2571209"/>
            <a:chExt cx="727920" cy="63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A67F7BF-C5D3-468C-8B7D-15034EB0D936}"/>
                    </a:ext>
                  </a:extLst>
                </p14:cNvPr>
                <p14:cNvContentPartPr/>
                <p14:nvPr/>
              </p14:nvContentPartPr>
              <p14:xfrm>
                <a:off x="6304317" y="2650409"/>
                <a:ext cx="2520" cy="147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A67F7BF-C5D3-468C-8B7D-15034EB0D936}"/>
                    </a:ext>
                  </a:extLst>
                </p:cNvPr>
                <p:cNvPicPr/>
                <p:nvPr/>
              </p:nvPicPr>
              <p:blipFill>
                <a:blip r:embed="rId865"/>
                <a:stretch>
                  <a:fillRect/>
                </a:stretch>
              </p:blipFill>
              <p:spPr>
                <a:xfrm>
                  <a:off x="6299997" y="2646089"/>
                  <a:ext cx="111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BC6F7D2-1D26-43B2-8113-28308545CBA4}"/>
                    </a:ext>
                  </a:extLst>
                </p14:cNvPr>
                <p14:cNvContentPartPr/>
                <p14:nvPr/>
              </p14:nvContentPartPr>
              <p14:xfrm>
                <a:off x="5762517" y="2571209"/>
                <a:ext cx="727920" cy="633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BC6F7D2-1D26-43B2-8113-28308545CBA4}"/>
                    </a:ext>
                  </a:extLst>
                </p:cNvPr>
                <p:cNvPicPr/>
                <p:nvPr/>
              </p:nvPicPr>
              <p:blipFill>
                <a:blip r:embed="rId867"/>
                <a:stretch>
                  <a:fillRect/>
                </a:stretch>
              </p:blipFill>
              <p:spPr>
                <a:xfrm>
                  <a:off x="5758197" y="2566889"/>
                  <a:ext cx="736560" cy="64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6E09646-B4A8-4F6A-B43E-5942FAAC7962}"/>
              </a:ext>
            </a:extLst>
          </p:cNvPr>
          <p:cNvGrpSpPr/>
          <p:nvPr/>
        </p:nvGrpSpPr>
        <p:grpSpPr>
          <a:xfrm>
            <a:off x="7185957" y="1572929"/>
            <a:ext cx="1301400" cy="1668960"/>
            <a:chOff x="7185957" y="1572929"/>
            <a:chExt cx="1301400" cy="166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31FCABC-5805-44BC-92FC-D6E60A08BFB6}"/>
                    </a:ext>
                  </a:extLst>
                </p14:cNvPr>
                <p14:cNvContentPartPr/>
                <p14:nvPr/>
              </p14:nvContentPartPr>
              <p14:xfrm>
                <a:off x="7587717" y="2560049"/>
                <a:ext cx="899640" cy="681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31FCABC-5805-44BC-92FC-D6E60A08BFB6}"/>
                    </a:ext>
                  </a:extLst>
                </p:cNvPr>
                <p:cNvPicPr/>
                <p:nvPr/>
              </p:nvPicPr>
              <p:blipFill>
                <a:blip r:embed="rId869"/>
                <a:stretch>
                  <a:fillRect/>
                </a:stretch>
              </p:blipFill>
              <p:spPr>
                <a:xfrm>
                  <a:off x="7583397" y="2555729"/>
                  <a:ext cx="908280" cy="69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51D49FA6-49B5-4BB3-98E6-FA45E72FA7FF}"/>
                    </a:ext>
                  </a:extLst>
                </p14:cNvPr>
                <p14:cNvContentPartPr/>
                <p14:nvPr/>
              </p14:nvContentPartPr>
              <p14:xfrm>
                <a:off x="7212597" y="1572929"/>
                <a:ext cx="567360" cy="9817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51D49FA6-49B5-4BB3-98E6-FA45E72FA7FF}"/>
                    </a:ext>
                  </a:extLst>
                </p:cNvPr>
                <p:cNvPicPr/>
                <p:nvPr/>
              </p:nvPicPr>
              <p:blipFill>
                <a:blip r:embed="rId871"/>
                <a:stretch>
                  <a:fillRect/>
                </a:stretch>
              </p:blipFill>
              <p:spPr>
                <a:xfrm>
                  <a:off x="7208277" y="1568609"/>
                  <a:ext cx="576000" cy="9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F6E8A792-207F-4068-B334-33ECD7E17D04}"/>
                    </a:ext>
                  </a:extLst>
                </p14:cNvPr>
                <p14:cNvContentPartPr/>
                <p14:nvPr/>
              </p14:nvContentPartPr>
              <p14:xfrm>
                <a:off x="7185957" y="2502809"/>
                <a:ext cx="107280" cy="116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F6E8A792-207F-4068-B334-33ECD7E17D04}"/>
                    </a:ext>
                  </a:extLst>
                </p:cNvPr>
                <p:cNvPicPr/>
                <p:nvPr/>
              </p:nvPicPr>
              <p:blipFill>
                <a:blip r:embed="rId873"/>
                <a:stretch>
                  <a:fillRect/>
                </a:stretch>
              </p:blipFill>
              <p:spPr>
                <a:xfrm>
                  <a:off x="7181637" y="2498489"/>
                  <a:ext cx="115920" cy="12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F775360-0C0C-46F6-AC6B-A497ABE6BA41}"/>
              </a:ext>
            </a:extLst>
          </p:cNvPr>
          <p:cNvGrpSpPr/>
          <p:nvPr/>
        </p:nvGrpSpPr>
        <p:grpSpPr>
          <a:xfrm>
            <a:off x="4723557" y="1892969"/>
            <a:ext cx="93600" cy="261360"/>
            <a:chOff x="4723557" y="1892969"/>
            <a:chExt cx="93600" cy="26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73886C0D-9DC1-4BE6-9DE9-12834DAECE83}"/>
                    </a:ext>
                  </a:extLst>
                </p14:cNvPr>
                <p14:cNvContentPartPr/>
                <p14:nvPr/>
              </p14:nvContentPartPr>
              <p14:xfrm>
                <a:off x="4763517" y="1892969"/>
                <a:ext cx="14040" cy="2426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73886C0D-9DC1-4BE6-9DE9-12834DAECE83}"/>
                    </a:ext>
                  </a:extLst>
                </p:cNvPr>
                <p:cNvPicPr/>
                <p:nvPr/>
              </p:nvPicPr>
              <p:blipFill>
                <a:blip r:embed="rId875"/>
                <a:stretch>
                  <a:fillRect/>
                </a:stretch>
              </p:blipFill>
              <p:spPr>
                <a:xfrm>
                  <a:off x="4759197" y="1888649"/>
                  <a:ext cx="2268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BDBA4EBC-E7BA-4602-BAA3-FB54269A3D51}"/>
                    </a:ext>
                  </a:extLst>
                </p14:cNvPr>
                <p14:cNvContentPartPr/>
                <p14:nvPr/>
              </p14:nvContentPartPr>
              <p14:xfrm>
                <a:off x="4723557" y="2043809"/>
                <a:ext cx="93600" cy="110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BDBA4EBC-E7BA-4602-BAA3-FB54269A3D51}"/>
                    </a:ext>
                  </a:extLst>
                </p:cNvPr>
                <p:cNvPicPr/>
                <p:nvPr/>
              </p:nvPicPr>
              <p:blipFill>
                <a:blip r:embed="rId877"/>
                <a:stretch>
                  <a:fillRect/>
                </a:stretch>
              </p:blipFill>
              <p:spPr>
                <a:xfrm>
                  <a:off x="4719237" y="2039489"/>
                  <a:ext cx="102240" cy="11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BEDAC08-A405-4694-86DA-CD1829CB3727}"/>
              </a:ext>
            </a:extLst>
          </p:cNvPr>
          <p:cNvGrpSpPr/>
          <p:nvPr/>
        </p:nvGrpSpPr>
        <p:grpSpPr>
          <a:xfrm>
            <a:off x="7469637" y="3904649"/>
            <a:ext cx="217800" cy="157680"/>
            <a:chOff x="7469637" y="3904649"/>
            <a:chExt cx="217800" cy="15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62EAF0C-2165-4B46-A583-17946B1BA170}"/>
                    </a:ext>
                  </a:extLst>
                </p14:cNvPr>
                <p14:cNvContentPartPr/>
                <p14:nvPr/>
              </p14:nvContentPartPr>
              <p14:xfrm>
                <a:off x="7469637" y="3917969"/>
                <a:ext cx="119520" cy="144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62EAF0C-2165-4B46-A583-17946B1BA170}"/>
                    </a:ext>
                  </a:extLst>
                </p:cNvPr>
                <p:cNvPicPr/>
                <p:nvPr/>
              </p:nvPicPr>
              <p:blipFill>
                <a:blip r:embed="rId879"/>
                <a:stretch>
                  <a:fillRect/>
                </a:stretch>
              </p:blipFill>
              <p:spPr>
                <a:xfrm>
                  <a:off x="7465317" y="3913649"/>
                  <a:ext cx="1281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DC79E5CB-FEBD-4811-AC1B-FC67F4A5D251}"/>
                    </a:ext>
                  </a:extLst>
                </p14:cNvPr>
                <p14:cNvContentPartPr/>
                <p14:nvPr/>
              </p14:nvContentPartPr>
              <p14:xfrm>
                <a:off x="7520757" y="3904649"/>
                <a:ext cx="166680" cy="1249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DC79E5CB-FEBD-4811-AC1B-FC67F4A5D251}"/>
                    </a:ext>
                  </a:extLst>
                </p:cNvPr>
                <p:cNvPicPr/>
                <p:nvPr/>
              </p:nvPicPr>
              <p:blipFill>
                <a:blip r:embed="rId881"/>
                <a:stretch>
                  <a:fillRect/>
                </a:stretch>
              </p:blipFill>
              <p:spPr>
                <a:xfrm>
                  <a:off x="7516437" y="3900329"/>
                  <a:ext cx="175320" cy="13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82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70DE07F7-DB99-4C1B-88C9-9DB95721D7E9}"/>
                  </a:ext>
                </a:extLst>
              </p14:cNvPr>
              <p14:cNvContentPartPr/>
              <p14:nvPr/>
            </p14:nvContentPartPr>
            <p14:xfrm>
              <a:off x="2358357" y="5341049"/>
              <a:ext cx="979200" cy="41400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70DE07F7-DB99-4C1B-88C9-9DB95721D7E9}"/>
                  </a:ext>
                </a:extLst>
              </p:cNvPr>
              <p:cNvPicPr/>
              <p:nvPr/>
            </p:nvPicPr>
            <p:blipFill>
              <a:blip r:embed="rId883"/>
              <a:stretch>
                <a:fillRect/>
              </a:stretch>
            </p:blipFill>
            <p:spPr>
              <a:xfrm>
                <a:off x="2354037" y="5336729"/>
                <a:ext cx="98784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4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59066110-C371-48E5-B61D-DFE0016696FD}"/>
                  </a:ext>
                </a:extLst>
              </p14:cNvPr>
              <p14:cNvContentPartPr/>
              <p14:nvPr/>
            </p14:nvContentPartPr>
            <p14:xfrm>
              <a:off x="3445917" y="4811849"/>
              <a:ext cx="216720" cy="19944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59066110-C371-48E5-B61D-DFE0016696FD}"/>
                  </a:ext>
                </a:extLst>
              </p:cNvPr>
              <p:cNvPicPr/>
              <p:nvPr/>
            </p:nvPicPr>
            <p:blipFill>
              <a:blip r:embed="rId885"/>
              <a:stretch>
                <a:fillRect/>
              </a:stretch>
            </p:blipFill>
            <p:spPr>
              <a:xfrm>
                <a:off x="3441597" y="4807529"/>
                <a:ext cx="22536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6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A99FAAA5-426E-4C94-91AB-F0903FA0F778}"/>
                  </a:ext>
                </a:extLst>
              </p14:cNvPr>
              <p14:cNvContentPartPr/>
              <p14:nvPr/>
            </p14:nvContentPartPr>
            <p14:xfrm>
              <a:off x="5742717" y="4508369"/>
              <a:ext cx="263160" cy="21096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A99FAAA5-426E-4C94-91AB-F0903FA0F778}"/>
                  </a:ext>
                </a:extLst>
              </p:cNvPr>
              <p:cNvPicPr/>
              <p:nvPr/>
            </p:nvPicPr>
            <p:blipFill>
              <a:blip r:embed="rId887"/>
              <a:stretch>
                <a:fillRect/>
              </a:stretch>
            </p:blipFill>
            <p:spPr>
              <a:xfrm>
                <a:off x="5738397" y="4504049"/>
                <a:ext cx="27180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8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BD10BEF0-709E-41BC-AA61-8599E1B8F3D1}"/>
                  </a:ext>
                </a:extLst>
              </p14:cNvPr>
              <p14:cNvContentPartPr/>
              <p14:nvPr/>
            </p14:nvContentPartPr>
            <p14:xfrm>
              <a:off x="597237" y="1903769"/>
              <a:ext cx="502920" cy="55980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BD10BEF0-709E-41BC-AA61-8599E1B8F3D1}"/>
                  </a:ext>
                </a:extLst>
              </p:cNvPr>
              <p:cNvPicPr/>
              <p:nvPr/>
            </p:nvPicPr>
            <p:blipFill>
              <a:blip r:embed="rId889"/>
              <a:stretch>
                <a:fillRect/>
              </a:stretch>
            </p:blipFill>
            <p:spPr>
              <a:xfrm>
                <a:off x="592917" y="1899449"/>
                <a:ext cx="511560" cy="56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55" name="Group 254">
            <a:extLst>
              <a:ext uri="{FF2B5EF4-FFF2-40B4-BE49-F238E27FC236}">
                <a16:creationId xmlns:a16="http://schemas.microsoft.com/office/drawing/2014/main" id="{9CD2C68A-29CC-450F-A4FB-E1771E7A6C14}"/>
              </a:ext>
            </a:extLst>
          </p:cNvPr>
          <p:cNvGrpSpPr/>
          <p:nvPr/>
        </p:nvGrpSpPr>
        <p:grpSpPr>
          <a:xfrm>
            <a:off x="5559477" y="3447809"/>
            <a:ext cx="253440" cy="170280"/>
            <a:chOff x="5559477" y="3447809"/>
            <a:chExt cx="253440" cy="17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58323A2B-89D5-4FF8-A8F5-FBB87031186A}"/>
                    </a:ext>
                  </a:extLst>
                </p14:cNvPr>
                <p14:cNvContentPartPr/>
                <p14:nvPr/>
              </p14:nvContentPartPr>
              <p14:xfrm>
                <a:off x="5559477" y="3447809"/>
                <a:ext cx="203760" cy="1594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58323A2B-89D5-4FF8-A8F5-FBB87031186A}"/>
                    </a:ext>
                  </a:extLst>
                </p:cNvPr>
                <p:cNvPicPr/>
                <p:nvPr/>
              </p:nvPicPr>
              <p:blipFill>
                <a:blip r:embed="rId891"/>
                <a:stretch>
                  <a:fillRect/>
                </a:stretch>
              </p:blipFill>
              <p:spPr>
                <a:xfrm>
                  <a:off x="5555157" y="3443489"/>
                  <a:ext cx="2124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337F679A-464D-4AFD-BDA1-5CD67C47C44F}"/>
                    </a:ext>
                  </a:extLst>
                </p14:cNvPr>
                <p14:cNvContentPartPr/>
                <p14:nvPr/>
              </p14:nvContentPartPr>
              <p14:xfrm>
                <a:off x="5685117" y="3483089"/>
                <a:ext cx="127800" cy="1350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337F679A-464D-4AFD-BDA1-5CD67C47C44F}"/>
                    </a:ext>
                  </a:extLst>
                </p:cNvPr>
                <p:cNvPicPr/>
                <p:nvPr/>
              </p:nvPicPr>
              <p:blipFill>
                <a:blip r:embed="rId893"/>
                <a:stretch>
                  <a:fillRect/>
                </a:stretch>
              </p:blipFill>
              <p:spPr>
                <a:xfrm>
                  <a:off x="5680797" y="3478769"/>
                  <a:ext cx="136440" cy="14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1111440B-C3EA-42C2-BB8A-16EF3FEC5836}"/>
              </a:ext>
            </a:extLst>
          </p:cNvPr>
          <p:cNvGrpSpPr/>
          <p:nvPr/>
        </p:nvGrpSpPr>
        <p:grpSpPr>
          <a:xfrm>
            <a:off x="5600877" y="3900689"/>
            <a:ext cx="171360" cy="158400"/>
            <a:chOff x="5600877" y="3900689"/>
            <a:chExt cx="171360" cy="15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4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F4A8277F-DB5F-4AF9-BF36-3D4E5D5E5A37}"/>
                    </a:ext>
                  </a:extLst>
                </p14:cNvPr>
                <p14:cNvContentPartPr/>
                <p14:nvPr/>
              </p14:nvContentPartPr>
              <p14:xfrm>
                <a:off x="5600877" y="3900689"/>
                <a:ext cx="130680" cy="1584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F4A8277F-DB5F-4AF9-BF36-3D4E5D5E5A37}"/>
                    </a:ext>
                  </a:extLst>
                </p:cNvPr>
                <p:cNvPicPr/>
                <p:nvPr/>
              </p:nvPicPr>
              <p:blipFill>
                <a:blip r:embed="rId895"/>
                <a:stretch>
                  <a:fillRect/>
                </a:stretch>
              </p:blipFill>
              <p:spPr>
                <a:xfrm>
                  <a:off x="5596557" y="3896369"/>
                  <a:ext cx="1393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6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38FD4971-A2DC-46AE-9284-6CE1BEE92A72}"/>
                    </a:ext>
                  </a:extLst>
                </p14:cNvPr>
                <p14:cNvContentPartPr/>
                <p14:nvPr/>
              </p14:nvContentPartPr>
              <p14:xfrm>
                <a:off x="5648397" y="3930209"/>
                <a:ext cx="123840" cy="903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38FD4971-A2DC-46AE-9284-6CE1BEE92A72}"/>
                    </a:ext>
                  </a:extLst>
                </p:cNvPr>
                <p:cNvPicPr/>
                <p:nvPr/>
              </p:nvPicPr>
              <p:blipFill>
                <a:blip r:embed="rId897"/>
                <a:stretch>
                  <a:fillRect/>
                </a:stretch>
              </p:blipFill>
              <p:spPr>
                <a:xfrm>
                  <a:off x="5644077" y="3925889"/>
                  <a:ext cx="132480" cy="9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8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EE4DABDA-9800-44B5-9726-8DD0DB0EC478}"/>
                  </a:ext>
                </a:extLst>
              </p14:cNvPr>
              <p14:cNvContentPartPr/>
              <p14:nvPr/>
            </p14:nvContentPartPr>
            <p14:xfrm>
              <a:off x="3082677" y="3482729"/>
              <a:ext cx="220320" cy="19584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EE4DABDA-9800-44B5-9726-8DD0DB0EC478}"/>
                  </a:ext>
                </a:extLst>
              </p:cNvPr>
              <p:cNvPicPr/>
              <p:nvPr/>
            </p:nvPicPr>
            <p:blipFill>
              <a:blip r:embed="rId899"/>
              <a:stretch>
                <a:fillRect/>
              </a:stretch>
            </p:blipFill>
            <p:spPr>
              <a:xfrm>
                <a:off x="3078357" y="3478409"/>
                <a:ext cx="22896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0">
            <p14:nvContentPartPr>
              <p14:cNvPr id="267" name="Ink 266">
                <a:extLst>
                  <a:ext uri="{FF2B5EF4-FFF2-40B4-BE49-F238E27FC236}">
                    <a16:creationId xmlns:a16="http://schemas.microsoft.com/office/drawing/2014/main" id="{766E41D5-434B-464D-AF9A-33AC6F54D6B4}"/>
                  </a:ext>
                </a:extLst>
              </p14:cNvPr>
              <p14:cNvContentPartPr/>
              <p14:nvPr/>
            </p14:nvContentPartPr>
            <p14:xfrm>
              <a:off x="3424317" y="3233249"/>
              <a:ext cx="162360" cy="178920"/>
            </p14:xfrm>
          </p:contentPart>
        </mc:Choice>
        <mc:Fallback xmlns="">
          <p:pic>
            <p:nvPicPr>
              <p:cNvPr id="267" name="Ink 266">
                <a:extLst>
                  <a:ext uri="{FF2B5EF4-FFF2-40B4-BE49-F238E27FC236}">
                    <a16:creationId xmlns:a16="http://schemas.microsoft.com/office/drawing/2014/main" id="{766E41D5-434B-464D-AF9A-33AC6F54D6B4}"/>
                  </a:ext>
                </a:extLst>
              </p:cNvPr>
              <p:cNvPicPr/>
              <p:nvPr/>
            </p:nvPicPr>
            <p:blipFill>
              <a:blip r:embed="rId901"/>
              <a:stretch>
                <a:fillRect/>
              </a:stretch>
            </p:blipFill>
            <p:spPr>
              <a:xfrm>
                <a:off x="3419997" y="3228929"/>
                <a:ext cx="17100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2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A08E5BEB-8A30-441A-8FE1-5535192E26AA}"/>
                  </a:ext>
                </a:extLst>
              </p14:cNvPr>
              <p14:cNvContentPartPr/>
              <p14:nvPr/>
            </p14:nvContentPartPr>
            <p14:xfrm>
              <a:off x="3654357" y="4175729"/>
              <a:ext cx="153720" cy="20988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A08E5BEB-8A30-441A-8FE1-5535192E26AA}"/>
                  </a:ext>
                </a:extLst>
              </p:cNvPr>
              <p:cNvPicPr/>
              <p:nvPr/>
            </p:nvPicPr>
            <p:blipFill>
              <a:blip r:embed="rId903"/>
              <a:stretch>
                <a:fillRect/>
              </a:stretch>
            </p:blipFill>
            <p:spPr>
              <a:xfrm>
                <a:off x="3650037" y="4171409"/>
                <a:ext cx="162360" cy="21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30" name="Group 329">
            <a:extLst>
              <a:ext uri="{FF2B5EF4-FFF2-40B4-BE49-F238E27FC236}">
                <a16:creationId xmlns:a16="http://schemas.microsoft.com/office/drawing/2014/main" id="{094E2568-EE6A-4316-BAE8-782921484277}"/>
              </a:ext>
            </a:extLst>
          </p:cNvPr>
          <p:cNvGrpSpPr/>
          <p:nvPr/>
        </p:nvGrpSpPr>
        <p:grpSpPr>
          <a:xfrm>
            <a:off x="4054677" y="4025609"/>
            <a:ext cx="516600" cy="313200"/>
            <a:chOff x="4054677" y="4025609"/>
            <a:chExt cx="516600" cy="31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4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DF48DC89-E564-4020-B922-2B3211D9C44E}"/>
                    </a:ext>
                  </a:extLst>
                </p14:cNvPr>
                <p14:cNvContentPartPr/>
                <p14:nvPr/>
              </p14:nvContentPartPr>
              <p14:xfrm>
                <a:off x="4104717" y="4111289"/>
                <a:ext cx="307800" cy="2916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DF48DC89-E564-4020-B922-2B3211D9C44E}"/>
                    </a:ext>
                  </a:extLst>
                </p:cNvPr>
                <p:cNvPicPr/>
                <p:nvPr/>
              </p:nvPicPr>
              <p:blipFill>
                <a:blip r:embed="rId905"/>
                <a:stretch>
                  <a:fillRect/>
                </a:stretch>
              </p:blipFill>
              <p:spPr>
                <a:xfrm>
                  <a:off x="4100397" y="4106969"/>
                  <a:ext cx="3164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6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FB5DECB1-8112-4C98-AFAC-D89910938617}"/>
                    </a:ext>
                  </a:extLst>
                </p14:cNvPr>
                <p14:cNvContentPartPr/>
                <p14:nvPr/>
              </p14:nvContentPartPr>
              <p14:xfrm>
                <a:off x="4054677" y="4025609"/>
                <a:ext cx="166320" cy="1519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FB5DECB1-8112-4C98-AFAC-D89910938617}"/>
                    </a:ext>
                  </a:extLst>
                </p:cNvPr>
                <p:cNvPicPr/>
                <p:nvPr/>
              </p:nvPicPr>
              <p:blipFill>
                <a:blip r:embed="rId907"/>
                <a:stretch>
                  <a:fillRect/>
                </a:stretch>
              </p:blipFill>
              <p:spPr>
                <a:xfrm>
                  <a:off x="4050357" y="4021289"/>
                  <a:ext cx="17496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8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ED650A3D-52C2-4760-8F49-10281E730D16}"/>
                    </a:ext>
                  </a:extLst>
                </p14:cNvPr>
                <p14:cNvContentPartPr/>
                <p14:nvPr/>
              </p14:nvContentPartPr>
              <p14:xfrm>
                <a:off x="4314597" y="4220729"/>
                <a:ext cx="9000" cy="7308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ED650A3D-52C2-4760-8F49-10281E730D16}"/>
                    </a:ext>
                  </a:extLst>
                </p:cNvPr>
                <p:cNvPicPr/>
                <p:nvPr/>
              </p:nvPicPr>
              <p:blipFill>
                <a:blip r:embed="rId909"/>
                <a:stretch>
                  <a:fillRect/>
                </a:stretch>
              </p:blipFill>
              <p:spPr>
                <a:xfrm>
                  <a:off x="4310277" y="4216409"/>
                  <a:ext cx="1764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0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64F2970E-581F-4004-9629-361A1CC50B0C}"/>
                    </a:ext>
                  </a:extLst>
                </p14:cNvPr>
                <p14:cNvContentPartPr/>
                <p14:nvPr/>
              </p14:nvContentPartPr>
              <p14:xfrm>
                <a:off x="4262397" y="4276529"/>
                <a:ext cx="115920" cy="2880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64F2970E-581F-4004-9629-361A1CC50B0C}"/>
                    </a:ext>
                  </a:extLst>
                </p:cNvPr>
                <p:cNvPicPr/>
                <p:nvPr/>
              </p:nvPicPr>
              <p:blipFill>
                <a:blip r:embed="rId911"/>
                <a:stretch>
                  <a:fillRect/>
                </a:stretch>
              </p:blipFill>
              <p:spPr>
                <a:xfrm>
                  <a:off x="4258077" y="4272209"/>
                  <a:ext cx="1245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2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E7A8DA8C-8620-4371-B034-EC963527AB32}"/>
                    </a:ext>
                  </a:extLst>
                </p14:cNvPr>
                <p14:cNvContentPartPr/>
                <p14:nvPr/>
              </p14:nvContentPartPr>
              <p14:xfrm>
                <a:off x="4280397" y="4131449"/>
                <a:ext cx="97920" cy="2700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E7A8DA8C-8620-4371-B034-EC963527AB32}"/>
                    </a:ext>
                  </a:extLst>
                </p:cNvPr>
                <p:cNvPicPr/>
                <p:nvPr/>
              </p:nvPicPr>
              <p:blipFill>
                <a:blip r:embed="rId913"/>
                <a:stretch>
                  <a:fillRect/>
                </a:stretch>
              </p:blipFill>
              <p:spPr>
                <a:xfrm>
                  <a:off x="4276077" y="4127129"/>
                  <a:ext cx="1065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4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98274A18-64A7-4D53-893E-A5D2C1D98346}"/>
                    </a:ext>
                  </a:extLst>
                </p14:cNvPr>
                <p14:cNvContentPartPr/>
                <p14:nvPr/>
              </p14:nvContentPartPr>
              <p14:xfrm>
                <a:off x="4435557" y="4265009"/>
                <a:ext cx="32040" cy="7380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98274A18-64A7-4D53-893E-A5D2C1D98346}"/>
                    </a:ext>
                  </a:extLst>
                </p:cNvPr>
                <p:cNvPicPr/>
                <p:nvPr/>
              </p:nvPicPr>
              <p:blipFill>
                <a:blip r:embed="rId915"/>
                <a:stretch>
                  <a:fillRect/>
                </a:stretch>
              </p:blipFill>
              <p:spPr>
                <a:xfrm>
                  <a:off x="4431237" y="4260689"/>
                  <a:ext cx="406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6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C5274072-4B48-4492-83B4-7D386809F956}"/>
                    </a:ext>
                  </a:extLst>
                </p14:cNvPr>
                <p14:cNvContentPartPr/>
                <p14:nvPr/>
              </p14:nvContentPartPr>
              <p14:xfrm>
                <a:off x="4441677" y="4198049"/>
                <a:ext cx="129600" cy="6696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C5274072-4B48-4492-83B4-7D386809F956}"/>
                    </a:ext>
                  </a:extLst>
                </p:cNvPr>
                <p:cNvPicPr/>
                <p:nvPr/>
              </p:nvPicPr>
              <p:blipFill>
                <a:blip r:embed="rId917"/>
                <a:stretch>
                  <a:fillRect/>
                </a:stretch>
              </p:blipFill>
              <p:spPr>
                <a:xfrm>
                  <a:off x="4437357" y="4193729"/>
                  <a:ext cx="138240" cy="7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18">
            <p14:nvContentPartPr>
              <p14:cNvPr id="334" name="Ink 333">
                <a:extLst>
                  <a:ext uri="{FF2B5EF4-FFF2-40B4-BE49-F238E27FC236}">
                    <a16:creationId xmlns:a16="http://schemas.microsoft.com/office/drawing/2014/main" id="{2355C065-9C96-4AA0-9296-20F7E45F7A2B}"/>
                  </a:ext>
                </a:extLst>
              </p14:cNvPr>
              <p14:cNvContentPartPr/>
              <p14:nvPr/>
            </p14:nvContentPartPr>
            <p14:xfrm>
              <a:off x="6764037" y="5384249"/>
              <a:ext cx="144360" cy="10080"/>
            </p14:xfrm>
          </p:contentPart>
        </mc:Choice>
        <mc:Fallback xmlns="">
          <p:pic>
            <p:nvPicPr>
              <p:cNvPr id="334" name="Ink 333">
                <a:extLst>
                  <a:ext uri="{FF2B5EF4-FFF2-40B4-BE49-F238E27FC236}">
                    <a16:creationId xmlns:a16="http://schemas.microsoft.com/office/drawing/2014/main" id="{2355C065-9C96-4AA0-9296-20F7E45F7A2B}"/>
                  </a:ext>
                </a:extLst>
              </p:cNvPr>
              <p:cNvPicPr/>
              <p:nvPr/>
            </p:nvPicPr>
            <p:blipFill>
              <a:blip r:embed="rId919"/>
              <a:stretch>
                <a:fillRect/>
              </a:stretch>
            </p:blipFill>
            <p:spPr>
              <a:xfrm>
                <a:off x="6759717" y="5379929"/>
                <a:ext cx="153000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0">
            <p14:nvContentPartPr>
              <p14:cNvPr id="336" name="Ink 335">
                <a:extLst>
                  <a:ext uri="{FF2B5EF4-FFF2-40B4-BE49-F238E27FC236}">
                    <a16:creationId xmlns:a16="http://schemas.microsoft.com/office/drawing/2014/main" id="{3A540F86-85F7-4EC3-80D5-19F04F126E39}"/>
                  </a:ext>
                </a:extLst>
              </p14:cNvPr>
              <p14:cNvContentPartPr/>
              <p14:nvPr/>
            </p14:nvContentPartPr>
            <p14:xfrm>
              <a:off x="7267677" y="5373809"/>
              <a:ext cx="199440" cy="11880"/>
            </p14:xfrm>
          </p:contentPart>
        </mc:Choice>
        <mc:Fallback xmlns="">
          <p:pic>
            <p:nvPicPr>
              <p:cNvPr id="336" name="Ink 335">
                <a:extLst>
                  <a:ext uri="{FF2B5EF4-FFF2-40B4-BE49-F238E27FC236}">
                    <a16:creationId xmlns:a16="http://schemas.microsoft.com/office/drawing/2014/main" id="{3A540F86-85F7-4EC3-80D5-19F04F126E39}"/>
                  </a:ext>
                </a:extLst>
              </p:cNvPr>
              <p:cNvPicPr/>
              <p:nvPr/>
            </p:nvPicPr>
            <p:blipFill>
              <a:blip r:embed="rId921"/>
              <a:stretch>
                <a:fillRect/>
              </a:stretch>
            </p:blipFill>
            <p:spPr>
              <a:xfrm>
                <a:off x="7263357" y="5369489"/>
                <a:ext cx="2080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2">
            <p14:nvContentPartPr>
              <p14:cNvPr id="355" name="Ink 354">
                <a:extLst>
                  <a:ext uri="{FF2B5EF4-FFF2-40B4-BE49-F238E27FC236}">
                    <a16:creationId xmlns:a16="http://schemas.microsoft.com/office/drawing/2014/main" id="{274A4821-9B3A-4447-A73D-24623B99E6B3}"/>
                  </a:ext>
                </a:extLst>
              </p14:cNvPr>
              <p14:cNvContentPartPr/>
              <p14:nvPr/>
            </p14:nvContentPartPr>
            <p14:xfrm>
              <a:off x="7921077" y="5402609"/>
              <a:ext cx="221040" cy="13680"/>
            </p14:xfrm>
          </p:contentPart>
        </mc:Choice>
        <mc:Fallback xmlns="">
          <p:pic>
            <p:nvPicPr>
              <p:cNvPr id="355" name="Ink 354">
                <a:extLst>
                  <a:ext uri="{FF2B5EF4-FFF2-40B4-BE49-F238E27FC236}">
                    <a16:creationId xmlns:a16="http://schemas.microsoft.com/office/drawing/2014/main" id="{274A4821-9B3A-4447-A73D-24623B99E6B3}"/>
                  </a:ext>
                </a:extLst>
              </p:cNvPr>
              <p:cNvPicPr/>
              <p:nvPr/>
            </p:nvPicPr>
            <p:blipFill>
              <a:blip r:embed="rId923"/>
              <a:stretch>
                <a:fillRect/>
              </a:stretch>
            </p:blipFill>
            <p:spPr>
              <a:xfrm>
                <a:off x="7916757" y="5398289"/>
                <a:ext cx="229680" cy="2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13" name="Group 512">
            <a:extLst>
              <a:ext uri="{FF2B5EF4-FFF2-40B4-BE49-F238E27FC236}">
                <a16:creationId xmlns:a16="http://schemas.microsoft.com/office/drawing/2014/main" id="{7479EF19-B6AD-4C14-9285-2B87A4567CF2}"/>
              </a:ext>
            </a:extLst>
          </p:cNvPr>
          <p:cNvGrpSpPr/>
          <p:nvPr/>
        </p:nvGrpSpPr>
        <p:grpSpPr>
          <a:xfrm>
            <a:off x="1574277" y="4074209"/>
            <a:ext cx="340920" cy="183600"/>
            <a:chOff x="1574277" y="4074209"/>
            <a:chExt cx="340920" cy="18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4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3F73A847-5894-433F-AACC-5DB3F58C68FF}"/>
                    </a:ext>
                  </a:extLst>
                </p14:cNvPr>
                <p14:cNvContentPartPr/>
                <p14:nvPr/>
              </p14:nvContentPartPr>
              <p14:xfrm>
                <a:off x="1664277" y="4168529"/>
                <a:ext cx="250920" cy="2304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3F73A847-5894-433F-AACC-5DB3F58C68FF}"/>
                    </a:ext>
                  </a:extLst>
                </p:cNvPr>
                <p:cNvPicPr/>
                <p:nvPr/>
              </p:nvPicPr>
              <p:blipFill>
                <a:blip r:embed="rId925"/>
                <a:stretch>
                  <a:fillRect/>
                </a:stretch>
              </p:blipFill>
              <p:spPr>
                <a:xfrm>
                  <a:off x="1659957" y="4164209"/>
                  <a:ext cx="2595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6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BEAE8B18-87A3-485F-82C6-0BFD9F6281CA}"/>
                    </a:ext>
                  </a:extLst>
                </p14:cNvPr>
                <p14:cNvContentPartPr/>
                <p14:nvPr/>
              </p14:nvContentPartPr>
              <p14:xfrm>
                <a:off x="1574277" y="4074209"/>
                <a:ext cx="175320" cy="16848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BEAE8B18-87A3-485F-82C6-0BFD9F6281CA}"/>
                    </a:ext>
                  </a:extLst>
                </p:cNvPr>
                <p:cNvPicPr/>
                <p:nvPr/>
              </p:nvPicPr>
              <p:blipFill>
                <a:blip r:embed="rId927"/>
                <a:stretch>
                  <a:fillRect/>
                </a:stretch>
              </p:blipFill>
              <p:spPr>
                <a:xfrm>
                  <a:off x="1569957" y="4069889"/>
                  <a:ext cx="1839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8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A8D00870-04E5-42D8-9DF4-EB046CA50549}"/>
                    </a:ext>
                  </a:extLst>
                </p14:cNvPr>
                <p14:cNvContentPartPr/>
                <p14:nvPr/>
              </p14:nvContentPartPr>
              <p14:xfrm>
                <a:off x="1583997" y="4153769"/>
                <a:ext cx="138240" cy="10404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A8D00870-04E5-42D8-9DF4-EB046CA50549}"/>
                    </a:ext>
                  </a:extLst>
                </p:cNvPr>
                <p:cNvPicPr/>
                <p:nvPr/>
              </p:nvPicPr>
              <p:blipFill>
                <a:blip r:embed="rId929"/>
                <a:stretch>
                  <a:fillRect/>
                </a:stretch>
              </p:blipFill>
              <p:spPr>
                <a:xfrm>
                  <a:off x="1579677" y="4149449"/>
                  <a:ext cx="146880" cy="1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7" name="Group 516">
            <a:extLst>
              <a:ext uri="{FF2B5EF4-FFF2-40B4-BE49-F238E27FC236}">
                <a16:creationId xmlns:a16="http://schemas.microsoft.com/office/drawing/2014/main" id="{5D470B54-1903-458A-825C-DC8D8DFF7637}"/>
              </a:ext>
            </a:extLst>
          </p:cNvPr>
          <p:cNvGrpSpPr/>
          <p:nvPr/>
        </p:nvGrpSpPr>
        <p:grpSpPr>
          <a:xfrm>
            <a:off x="7707957" y="5708609"/>
            <a:ext cx="468000" cy="147240"/>
            <a:chOff x="7707957" y="5708609"/>
            <a:chExt cx="468000" cy="14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0">
              <p14:nvContentPartPr>
                <p14:cNvPr id="514" name="Ink 513">
                  <a:extLst>
                    <a:ext uri="{FF2B5EF4-FFF2-40B4-BE49-F238E27FC236}">
                      <a16:creationId xmlns:a16="http://schemas.microsoft.com/office/drawing/2014/main" id="{8BE2939A-A536-4E36-87D3-79321D017241}"/>
                    </a:ext>
                  </a:extLst>
                </p14:cNvPr>
                <p14:cNvContentPartPr/>
                <p14:nvPr/>
              </p14:nvContentPartPr>
              <p14:xfrm>
                <a:off x="7707957" y="5810849"/>
                <a:ext cx="93960" cy="4500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8BE2939A-A536-4E36-87D3-79321D017241}"/>
                    </a:ext>
                  </a:extLst>
                </p:cNvPr>
                <p:cNvPicPr/>
                <p:nvPr/>
              </p:nvPicPr>
              <p:blipFill>
                <a:blip r:embed="rId931"/>
                <a:stretch>
                  <a:fillRect/>
                </a:stretch>
              </p:blipFill>
              <p:spPr>
                <a:xfrm>
                  <a:off x="7703637" y="5806529"/>
                  <a:ext cx="1026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2">
              <p14:nvContentPartPr>
                <p14:cNvPr id="515" name="Ink 514">
                  <a:extLst>
                    <a:ext uri="{FF2B5EF4-FFF2-40B4-BE49-F238E27FC236}">
                      <a16:creationId xmlns:a16="http://schemas.microsoft.com/office/drawing/2014/main" id="{8B6E5096-525E-45DF-90C3-7FC38FC10936}"/>
                    </a:ext>
                  </a:extLst>
                </p14:cNvPr>
                <p14:cNvContentPartPr/>
                <p14:nvPr/>
              </p14:nvContentPartPr>
              <p14:xfrm>
                <a:off x="7790037" y="5708609"/>
                <a:ext cx="186840" cy="14076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8B6E5096-525E-45DF-90C3-7FC38FC10936}"/>
                    </a:ext>
                  </a:extLst>
                </p:cNvPr>
                <p:cNvPicPr/>
                <p:nvPr/>
              </p:nvPicPr>
              <p:blipFill>
                <a:blip r:embed="rId933"/>
                <a:stretch>
                  <a:fillRect/>
                </a:stretch>
              </p:blipFill>
              <p:spPr>
                <a:xfrm>
                  <a:off x="7785717" y="5704289"/>
                  <a:ext cx="19548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4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D7172D1C-D6C9-48B0-8EB4-F7FBEE2AF2BA}"/>
                    </a:ext>
                  </a:extLst>
                </p14:cNvPr>
                <p14:cNvContentPartPr/>
                <p14:nvPr/>
              </p14:nvContentPartPr>
              <p14:xfrm>
                <a:off x="7888317" y="5710769"/>
                <a:ext cx="287640" cy="14364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D7172D1C-D6C9-48B0-8EB4-F7FBEE2AF2BA}"/>
                    </a:ext>
                  </a:extLst>
                </p:cNvPr>
                <p:cNvPicPr/>
                <p:nvPr/>
              </p:nvPicPr>
              <p:blipFill>
                <a:blip r:embed="rId935"/>
                <a:stretch>
                  <a:fillRect/>
                </a:stretch>
              </p:blipFill>
              <p:spPr>
                <a:xfrm>
                  <a:off x="7883997" y="5706449"/>
                  <a:ext cx="296280" cy="15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77AA5FD7-3515-457C-BA04-34035048C75F}"/>
              </a:ext>
            </a:extLst>
          </p:cNvPr>
          <p:cNvGrpSpPr/>
          <p:nvPr/>
        </p:nvGrpSpPr>
        <p:grpSpPr>
          <a:xfrm>
            <a:off x="9003597" y="3227489"/>
            <a:ext cx="1713240" cy="1583640"/>
            <a:chOff x="9003597" y="3227489"/>
            <a:chExt cx="1713240" cy="158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6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69EDC6E4-09A0-493E-B26F-CB5FC6E19CBB}"/>
                    </a:ext>
                  </a:extLst>
                </p14:cNvPr>
                <p14:cNvContentPartPr/>
                <p14:nvPr/>
              </p14:nvContentPartPr>
              <p14:xfrm>
                <a:off x="9260637" y="3548969"/>
                <a:ext cx="110520" cy="333000"/>
              </p14:xfrm>
            </p:contentPart>
          </mc:Choice>
          <mc:Fallback xmlns="">
            <p:pic>
              <p:nvPicPr>
                <p:cNvPr id="518" name="Ink 517">
                  <a:extLst>
                    <a:ext uri="{FF2B5EF4-FFF2-40B4-BE49-F238E27FC236}">
                      <a16:creationId xmlns:a16="http://schemas.microsoft.com/office/drawing/2014/main" id="{69EDC6E4-09A0-493E-B26F-CB5FC6E19CBB}"/>
                    </a:ext>
                  </a:extLst>
                </p:cNvPr>
                <p:cNvPicPr/>
                <p:nvPr/>
              </p:nvPicPr>
              <p:blipFill>
                <a:blip r:embed="rId937"/>
                <a:stretch>
                  <a:fillRect/>
                </a:stretch>
              </p:blipFill>
              <p:spPr>
                <a:xfrm>
                  <a:off x="9256317" y="3544649"/>
                  <a:ext cx="11916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8">
              <p14:nvContentPartPr>
                <p14:cNvPr id="519" name="Ink 518">
                  <a:extLst>
                    <a:ext uri="{FF2B5EF4-FFF2-40B4-BE49-F238E27FC236}">
                      <a16:creationId xmlns:a16="http://schemas.microsoft.com/office/drawing/2014/main" id="{161AC2ED-F0A7-407F-984B-205377E099E4}"/>
                    </a:ext>
                  </a:extLst>
                </p14:cNvPr>
                <p14:cNvContentPartPr/>
                <p14:nvPr/>
              </p14:nvContentPartPr>
              <p14:xfrm>
                <a:off x="9284037" y="3579209"/>
                <a:ext cx="144360" cy="194760"/>
              </p14:xfrm>
            </p:contentPart>
          </mc:Choice>
          <mc:Fallback xmlns="">
            <p:pic>
              <p:nvPicPr>
                <p:cNvPr id="519" name="Ink 518">
                  <a:extLst>
                    <a:ext uri="{FF2B5EF4-FFF2-40B4-BE49-F238E27FC236}">
                      <a16:creationId xmlns:a16="http://schemas.microsoft.com/office/drawing/2014/main" id="{161AC2ED-F0A7-407F-984B-205377E099E4}"/>
                    </a:ext>
                  </a:extLst>
                </p:cNvPr>
                <p:cNvPicPr/>
                <p:nvPr/>
              </p:nvPicPr>
              <p:blipFill>
                <a:blip r:embed="rId939"/>
                <a:stretch>
                  <a:fillRect/>
                </a:stretch>
              </p:blipFill>
              <p:spPr>
                <a:xfrm>
                  <a:off x="9279717" y="3574889"/>
                  <a:ext cx="1530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0">
              <p14:nvContentPartPr>
                <p14:cNvPr id="520" name="Ink 519">
                  <a:extLst>
                    <a:ext uri="{FF2B5EF4-FFF2-40B4-BE49-F238E27FC236}">
                      <a16:creationId xmlns:a16="http://schemas.microsoft.com/office/drawing/2014/main" id="{62EE1757-81F7-48CE-95ED-65C9E39D09E3}"/>
                    </a:ext>
                  </a:extLst>
                </p14:cNvPr>
                <p14:cNvContentPartPr/>
                <p14:nvPr/>
              </p14:nvContentPartPr>
              <p14:xfrm>
                <a:off x="9422637" y="3551489"/>
                <a:ext cx="68760" cy="336960"/>
              </p14:xfrm>
            </p:contentPart>
          </mc:Choice>
          <mc:Fallback xmlns="">
            <p:pic>
              <p:nvPicPr>
                <p:cNvPr id="520" name="Ink 519">
                  <a:extLst>
                    <a:ext uri="{FF2B5EF4-FFF2-40B4-BE49-F238E27FC236}">
                      <a16:creationId xmlns:a16="http://schemas.microsoft.com/office/drawing/2014/main" id="{62EE1757-81F7-48CE-95ED-65C9E39D09E3}"/>
                    </a:ext>
                  </a:extLst>
                </p:cNvPr>
                <p:cNvPicPr/>
                <p:nvPr/>
              </p:nvPicPr>
              <p:blipFill>
                <a:blip r:embed="rId941"/>
                <a:stretch>
                  <a:fillRect/>
                </a:stretch>
              </p:blipFill>
              <p:spPr>
                <a:xfrm>
                  <a:off x="9418317" y="3547169"/>
                  <a:ext cx="7740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2">
              <p14:nvContentPartPr>
                <p14:cNvPr id="521" name="Ink 520">
                  <a:extLst>
                    <a:ext uri="{FF2B5EF4-FFF2-40B4-BE49-F238E27FC236}">
                      <a16:creationId xmlns:a16="http://schemas.microsoft.com/office/drawing/2014/main" id="{089BFCF4-B6DA-4F7C-8B30-ADDF09C3B528}"/>
                    </a:ext>
                  </a:extLst>
                </p14:cNvPr>
                <p14:cNvContentPartPr/>
                <p14:nvPr/>
              </p14:nvContentPartPr>
              <p14:xfrm>
                <a:off x="9513717" y="3773969"/>
                <a:ext cx="23760" cy="126000"/>
              </p14:xfrm>
            </p:contentPart>
          </mc:Choice>
          <mc:Fallback xmlns="">
            <p:pic>
              <p:nvPicPr>
                <p:cNvPr id="521" name="Ink 520">
                  <a:extLst>
                    <a:ext uri="{FF2B5EF4-FFF2-40B4-BE49-F238E27FC236}">
                      <a16:creationId xmlns:a16="http://schemas.microsoft.com/office/drawing/2014/main" id="{089BFCF4-B6DA-4F7C-8B30-ADDF09C3B528}"/>
                    </a:ext>
                  </a:extLst>
                </p:cNvPr>
                <p:cNvPicPr/>
                <p:nvPr/>
              </p:nvPicPr>
              <p:blipFill>
                <a:blip r:embed="rId943"/>
                <a:stretch>
                  <a:fillRect/>
                </a:stretch>
              </p:blipFill>
              <p:spPr>
                <a:xfrm>
                  <a:off x="9509397" y="3769649"/>
                  <a:ext cx="324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4">
              <p14:nvContentPartPr>
                <p14:cNvPr id="522" name="Ink 521">
                  <a:extLst>
                    <a:ext uri="{FF2B5EF4-FFF2-40B4-BE49-F238E27FC236}">
                      <a16:creationId xmlns:a16="http://schemas.microsoft.com/office/drawing/2014/main" id="{05414056-D5AB-4904-B438-28F4C083B9C7}"/>
                    </a:ext>
                  </a:extLst>
                </p14:cNvPr>
                <p14:cNvContentPartPr/>
                <p14:nvPr/>
              </p14:nvContentPartPr>
              <p14:xfrm>
                <a:off x="9543597" y="3797729"/>
                <a:ext cx="73440" cy="129960"/>
              </p14:xfrm>
            </p:contentPart>
          </mc:Choice>
          <mc:Fallback xmlns="">
            <p:pic>
              <p:nvPicPr>
                <p:cNvPr id="522" name="Ink 521">
                  <a:extLst>
                    <a:ext uri="{FF2B5EF4-FFF2-40B4-BE49-F238E27FC236}">
                      <a16:creationId xmlns:a16="http://schemas.microsoft.com/office/drawing/2014/main" id="{05414056-D5AB-4904-B438-28F4C083B9C7}"/>
                    </a:ext>
                  </a:extLst>
                </p:cNvPr>
                <p:cNvPicPr/>
                <p:nvPr/>
              </p:nvPicPr>
              <p:blipFill>
                <a:blip r:embed="rId945"/>
                <a:stretch>
                  <a:fillRect/>
                </a:stretch>
              </p:blipFill>
              <p:spPr>
                <a:xfrm>
                  <a:off x="9539277" y="3793409"/>
                  <a:ext cx="820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6">
              <p14:nvContentPartPr>
                <p14:cNvPr id="523" name="Ink 522">
                  <a:extLst>
                    <a:ext uri="{FF2B5EF4-FFF2-40B4-BE49-F238E27FC236}">
                      <a16:creationId xmlns:a16="http://schemas.microsoft.com/office/drawing/2014/main" id="{15945556-561D-4140-BAA0-5AFEC3C50AD4}"/>
                    </a:ext>
                  </a:extLst>
                </p14:cNvPr>
                <p14:cNvContentPartPr/>
                <p14:nvPr/>
              </p14:nvContentPartPr>
              <p14:xfrm>
                <a:off x="9761757" y="3622769"/>
                <a:ext cx="216720" cy="275760"/>
              </p14:xfrm>
            </p:contentPart>
          </mc:Choice>
          <mc:Fallback xmlns="">
            <p:pic>
              <p:nvPicPr>
                <p:cNvPr id="523" name="Ink 522">
                  <a:extLst>
                    <a:ext uri="{FF2B5EF4-FFF2-40B4-BE49-F238E27FC236}">
                      <a16:creationId xmlns:a16="http://schemas.microsoft.com/office/drawing/2014/main" id="{15945556-561D-4140-BAA0-5AFEC3C50AD4}"/>
                    </a:ext>
                  </a:extLst>
                </p:cNvPr>
                <p:cNvPicPr/>
                <p:nvPr/>
              </p:nvPicPr>
              <p:blipFill>
                <a:blip r:embed="rId947"/>
                <a:stretch>
                  <a:fillRect/>
                </a:stretch>
              </p:blipFill>
              <p:spPr>
                <a:xfrm>
                  <a:off x="9757437" y="3618449"/>
                  <a:ext cx="2253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8">
              <p14:nvContentPartPr>
                <p14:cNvPr id="525" name="Ink 524">
                  <a:extLst>
                    <a:ext uri="{FF2B5EF4-FFF2-40B4-BE49-F238E27FC236}">
                      <a16:creationId xmlns:a16="http://schemas.microsoft.com/office/drawing/2014/main" id="{DB0CD8B6-434D-42D0-970C-290B07911F5E}"/>
                    </a:ext>
                  </a:extLst>
                </p14:cNvPr>
                <p14:cNvContentPartPr/>
                <p14:nvPr/>
              </p14:nvContentPartPr>
              <p14:xfrm>
                <a:off x="10088277" y="3662369"/>
                <a:ext cx="150480" cy="279000"/>
              </p14:xfrm>
            </p:contentPart>
          </mc:Choice>
          <mc:Fallback xmlns="">
            <p:pic>
              <p:nvPicPr>
                <p:cNvPr id="525" name="Ink 524">
                  <a:extLst>
                    <a:ext uri="{FF2B5EF4-FFF2-40B4-BE49-F238E27FC236}">
                      <a16:creationId xmlns:a16="http://schemas.microsoft.com/office/drawing/2014/main" id="{DB0CD8B6-434D-42D0-970C-290B07911F5E}"/>
                    </a:ext>
                  </a:extLst>
                </p:cNvPr>
                <p:cNvPicPr/>
                <p:nvPr/>
              </p:nvPicPr>
              <p:blipFill>
                <a:blip r:embed="rId949"/>
                <a:stretch>
                  <a:fillRect/>
                </a:stretch>
              </p:blipFill>
              <p:spPr>
                <a:xfrm>
                  <a:off x="10083957" y="3658049"/>
                  <a:ext cx="15912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0">
              <p14:nvContentPartPr>
                <p14:cNvPr id="526" name="Ink 525">
                  <a:extLst>
                    <a:ext uri="{FF2B5EF4-FFF2-40B4-BE49-F238E27FC236}">
                      <a16:creationId xmlns:a16="http://schemas.microsoft.com/office/drawing/2014/main" id="{2AAFC4B1-2240-4C6D-BBC7-3D9DF442235C}"/>
                    </a:ext>
                  </a:extLst>
                </p14:cNvPr>
                <p14:cNvContentPartPr/>
                <p14:nvPr/>
              </p14:nvContentPartPr>
              <p14:xfrm>
                <a:off x="9056157" y="3339089"/>
                <a:ext cx="1660680" cy="926280"/>
              </p14:xfrm>
            </p:contentPart>
          </mc:Choice>
          <mc:Fallback xmlns="">
            <p:pic>
              <p:nvPicPr>
                <p:cNvPr id="526" name="Ink 525">
                  <a:extLst>
                    <a:ext uri="{FF2B5EF4-FFF2-40B4-BE49-F238E27FC236}">
                      <a16:creationId xmlns:a16="http://schemas.microsoft.com/office/drawing/2014/main" id="{2AAFC4B1-2240-4C6D-BBC7-3D9DF442235C}"/>
                    </a:ext>
                  </a:extLst>
                </p:cNvPr>
                <p:cNvPicPr/>
                <p:nvPr/>
              </p:nvPicPr>
              <p:blipFill>
                <a:blip r:embed="rId951"/>
                <a:stretch>
                  <a:fillRect/>
                </a:stretch>
              </p:blipFill>
              <p:spPr>
                <a:xfrm>
                  <a:off x="9051837" y="3334769"/>
                  <a:ext cx="1669320" cy="9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2">
              <p14:nvContentPartPr>
                <p14:cNvPr id="527" name="Ink 526">
                  <a:extLst>
                    <a:ext uri="{FF2B5EF4-FFF2-40B4-BE49-F238E27FC236}">
                      <a16:creationId xmlns:a16="http://schemas.microsoft.com/office/drawing/2014/main" id="{0D891668-6635-4452-8674-E4A1015013A6}"/>
                    </a:ext>
                  </a:extLst>
                </p14:cNvPr>
                <p14:cNvContentPartPr/>
                <p14:nvPr/>
              </p14:nvContentPartPr>
              <p14:xfrm>
                <a:off x="9327237" y="3396329"/>
                <a:ext cx="1183680" cy="781920"/>
              </p14:xfrm>
            </p:contentPart>
          </mc:Choice>
          <mc:Fallback xmlns="">
            <p:pic>
              <p:nvPicPr>
                <p:cNvPr id="527" name="Ink 526">
                  <a:extLst>
                    <a:ext uri="{FF2B5EF4-FFF2-40B4-BE49-F238E27FC236}">
                      <a16:creationId xmlns:a16="http://schemas.microsoft.com/office/drawing/2014/main" id="{0D891668-6635-4452-8674-E4A1015013A6}"/>
                    </a:ext>
                  </a:extLst>
                </p:cNvPr>
                <p:cNvPicPr/>
                <p:nvPr/>
              </p:nvPicPr>
              <p:blipFill>
                <a:blip r:embed="rId953"/>
                <a:stretch>
                  <a:fillRect/>
                </a:stretch>
              </p:blipFill>
              <p:spPr>
                <a:xfrm>
                  <a:off x="9322917" y="3392009"/>
                  <a:ext cx="1192320" cy="79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4">
              <p14:nvContentPartPr>
                <p14:cNvPr id="529" name="Ink 528">
                  <a:extLst>
                    <a:ext uri="{FF2B5EF4-FFF2-40B4-BE49-F238E27FC236}">
                      <a16:creationId xmlns:a16="http://schemas.microsoft.com/office/drawing/2014/main" id="{51D0CC5F-4F50-4157-AD53-3E3422AE1B2F}"/>
                    </a:ext>
                  </a:extLst>
                </p14:cNvPr>
                <p14:cNvContentPartPr/>
                <p14:nvPr/>
              </p14:nvContentPartPr>
              <p14:xfrm>
                <a:off x="9003597" y="3227489"/>
                <a:ext cx="1670040" cy="1583640"/>
              </p14:xfrm>
            </p:contentPart>
          </mc:Choice>
          <mc:Fallback xmlns="">
            <p:pic>
              <p:nvPicPr>
                <p:cNvPr id="529" name="Ink 528">
                  <a:extLst>
                    <a:ext uri="{FF2B5EF4-FFF2-40B4-BE49-F238E27FC236}">
                      <a16:creationId xmlns:a16="http://schemas.microsoft.com/office/drawing/2014/main" id="{51D0CC5F-4F50-4157-AD53-3E3422AE1B2F}"/>
                    </a:ext>
                  </a:extLst>
                </p:cNvPr>
                <p:cNvPicPr/>
                <p:nvPr/>
              </p:nvPicPr>
              <p:blipFill>
                <a:blip r:embed="rId955"/>
                <a:stretch>
                  <a:fillRect/>
                </a:stretch>
              </p:blipFill>
              <p:spPr>
                <a:xfrm>
                  <a:off x="8999277" y="3223169"/>
                  <a:ext cx="1678680" cy="1592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61067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367C18-CAA2-437C-AFD0-43D30BC56896}"/>
                  </a:ext>
                </a:extLst>
              </p14:cNvPr>
              <p14:cNvContentPartPr/>
              <p14:nvPr/>
            </p14:nvContentPartPr>
            <p14:xfrm>
              <a:off x="2440077" y="681569"/>
              <a:ext cx="2520" cy="9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367C18-CAA2-437C-AFD0-43D30BC5689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1077" y="672929"/>
                <a:ext cx="20160" cy="2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FC1EEAF-3F22-40E3-A470-62CAA93CB868}"/>
              </a:ext>
            </a:extLst>
          </p:cNvPr>
          <p:cNvGrpSpPr/>
          <p:nvPr/>
        </p:nvGrpSpPr>
        <p:grpSpPr>
          <a:xfrm>
            <a:off x="1531797" y="267569"/>
            <a:ext cx="3987720" cy="3348360"/>
            <a:chOff x="1531797" y="267569"/>
            <a:chExt cx="3987720" cy="334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0C31B14-988A-4B4D-8CEE-F82A1B7EB0C3}"/>
                    </a:ext>
                  </a:extLst>
                </p14:cNvPr>
                <p14:cNvContentPartPr/>
                <p14:nvPr/>
              </p14:nvContentPartPr>
              <p14:xfrm>
                <a:off x="4571277" y="3338009"/>
                <a:ext cx="137520" cy="1270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0C31B14-988A-4B4D-8CEE-F82A1B7EB0C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62637" y="3329369"/>
                  <a:ext cx="1551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1AF2318-D687-4D61-AB8B-1A69B2E6D4F1}"/>
                    </a:ext>
                  </a:extLst>
                </p14:cNvPr>
                <p14:cNvContentPartPr/>
                <p14:nvPr/>
              </p14:nvContentPartPr>
              <p14:xfrm>
                <a:off x="4562277" y="3302009"/>
                <a:ext cx="115560" cy="30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1AF2318-D687-4D61-AB8B-1A69B2E6D4F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53637" y="3293009"/>
                  <a:ext cx="1332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41A0FFE-C76D-4410-86DE-16F17DF489A0}"/>
                    </a:ext>
                  </a:extLst>
                </p14:cNvPr>
                <p14:cNvContentPartPr/>
                <p14:nvPr/>
              </p14:nvContentPartPr>
              <p14:xfrm>
                <a:off x="4558317" y="3361769"/>
                <a:ext cx="84240" cy="212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41A0FFE-C76D-4410-86DE-16F17DF489A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49317" y="3353129"/>
                  <a:ext cx="101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5C0B009-817F-487D-A6F3-9EB26D82151D}"/>
                    </a:ext>
                  </a:extLst>
                </p14:cNvPr>
                <p14:cNvContentPartPr/>
                <p14:nvPr/>
              </p14:nvContentPartPr>
              <p14:xfrm>
                <a:off x="4773237" y="3394889"/>
                <a:ext cx="117000" cy="1332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5C0B009-817F-487D-A6F3-9EB26D82151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764597" y="3386249"/>
                  <a:ext cx="1346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AEA5717-5723-4FBF-963D-1D3F99128C29}"/>
                    </a:ext>
                  </a:extLst>
                </p14:cNvPr>
                <p14:cNvContentPartPr/>
                <p14:nvPr/>
              </p14:nvContentPartPr>
              <p14:xfrm>
                <a:off x="2870637" y="3435209"/>
                <a:ext cx="138960" cy="119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AEA5717-5723-4FBF-963D-1D3F99128C2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61637" y="3426569"/>
                  <a:ext cx="15660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4A0CA03-319D-424E-BCEA-A0F183FD85BA}"/>
                    </a:ext>
                  </a:extLst>
                </p14:cNvPr>
                <p14:cNvContentPartPr/>
                <p14:nvPr/>
              </p14:nvContentPartPr>
              <p14:xfrm>
                <a:off x="2854437" y="3411449"/>
                <a:ext cx="138240" cy="432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4A0CA03-319D-424E-BCEA-A0F183FD85B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845437" y="3402809"/>
                  <a:ext cx="15588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AF0BB4D-B78F-4F9C-B9BB-585593005488}"/>
                    </a:ext>
                  </a:extLst>
                </p14:cNvPr>
                <p14:cNvContentPartPr/>
                <p14:nvPr/>
              </p14:nvContentPartPr>
              <p14:xfrm>
                <a:off x="2889357" y="3487769"/>
                <a:ext cx="83880" cy="223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AF0BB4D-B78F-4F9C-B9BB-58559300548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880357" y="3479129"/>
                  <a:ext cx="1015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EEA1EFC-B395-4123-8349-F455EDFAF9C4}"/>
                    </a:ext>
                  </a:extLst>
                </p14:cNvPr>
                <p14:cNvContentPartPr/>
                <p14:nvPr/>
              </p14:nvContentPartPr>
              <p14:xfrm>
                <a:off x="3083397" y="3494609"/>
                <a:ext cx="83520" cy="1213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EEA1EFC-B395-4123-8349-F455EDFAF9C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74397" y="3485609"/>
                  <a:ext cx="10116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F411286-C31F-4A70-8352-B6F121BC2F13}"/>
                    </a:ext>
                  </a:extLst>
                </p14:cNvPr>
                <p14:cNvContentPartPr/>
                <p14:nvPr/>
              </p14:nvContentPartPr>
              <p14:xfrm>
                <a:off x="2447277" y="661409"/>
                <a:ext cx="452880" cy="27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F411286-C31F-4A70-8352-B6F121BC2F1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38637" y="652409"/>
                  <a:ext cx="4705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EC894ED-EABA-46AD-8613-D3C546257F22}"/>
                    </a:ext>
                  </a:extLst>
                </p14:cNvPr>
                <p14:cNvContentPartPr/>
                <p14:nvPr/>
              </p14:nvContentPartPr>
              <p14:xfrm>
                <a:off x="2897637" y="593729"/>
                <a:ext cx="524880" cy="129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EC894ED-EABA-46AD-8613-D3C546257F2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888997" y="584729"/>
                  <a:ext cx="54252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4847D96-1E67-447A-811F-8EDDC4CDC76B}"/>
                    </a:ext>
                  </a:extLst>
                </p14:cNvPr>
                <p14:cNvContentPartPr/>
                <p14:nvPr/>
              </p14:nvContentPartPr>
              <p14:xfrm>
                <a:off x="2869197" y="574649"/>
                <a:ext cx="534240" cy="108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4847D96-1E67-447A-811F-8EDDC4CDC76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860197" y="565649"/>
                  <a:ext cx="5518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8407F9E-A3C9-4F2F-B06D-0604302289B9}"/>
                    </a:ext>
                  </a:extLst>
                </p14:cNvPr>
                <p14:cNvContentPartPr/>
                <p14:nvPr/>
              </p14:nvContentPartPr>
              <p14:xfrm>
                <a:off x="3429717" y="574289"/>
                <a:ext cx="1028160" cy="48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8407F9E-A3C9-4F2F-B06D-0604302289B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420717" y="565649"/>
                  <a:ext cx="104580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BBC6BEA-D06B-463E-813A-66D72695EE7B}"/>
                    </a:ext>
                  </a:extLst>
                </p14:cNvPr>
                <p14:cNvContentPartPr/>
                <p14:nvPr/>
              </p14:nvContentPartPr>
              <p14:xfrm>
                <a:off x="4495677" y="567809"/>
                <a:ext cx="485640" cy="32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BBC6BEA-D06B-463E-813A-66D72695EE7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486677" y="559169"/>
                  <a:ext cx="5032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E2DDDE6-C53C-4E4B-904F-A942548B2BB9}"/>
                    </a:ext>
                  </a:extLst>
                </p14:cNvPr>
                <p14:cNvContentPartPr/>
                <p14:nvPr/>
              </p14:nvContentPartPr>
              <p14:xfrm>
                <a:off x="2111397" y="705689"/>
                <a:ext cx="330840" cy="538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E2DDDE6-C53C-4E4B-904F-A942548B2BB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102757" y="697049"/>
                  <a:ext cx="348480" cy="55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49F91E0-EFB2-43C1-9224-8CD8B1B97646}"/>
                    </a:ext>
                  </a:extLst>
                </p14:cNvPr>
                <p14:cNvContentPartPr/>
                <p14:nvPr/>
              </p14:nvContentPartPr>
              <p14:xfrm>
                <a:off x="1909797" y="1270529"/>
                <a:ext cx="465840" cy="36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49F91E0-EFB2-43C1-9224-8CD8B1B9764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900797" y="1261889"/>
                  <a:ext cx="4834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3BB3C68-D091-4551-9C44-C5B9AE8C3F79}"/>
                    </a:ext>
                  </a:extLst>
                </p14:cNvPr>
                <p14:cNvContentPartPr/>
                <p14:nvPr/>
              </p14:nvContentPartPr>
              <p14:xfrm>
                <a:off x="2111397" y="1319849"/>
                <a:ext cx="135000" cy="25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3BB3C68-D091-4551-9C44-C5B9AE8C3F7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102757" y="1311209"/>
                  <a:ext cx="1526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ED0E14B-A4E3-4327-9886-4B650CA7C569}"/>
                    </a:ext>
                  </a:extLst>
                </p14:cNvPr>
                <p14:cNvContentPartPr/>
                <p14:nvPr/>
              </p14:nvContentPartPr>
              <p14:xfrm>
                <a:off x="2176197" y="1353689"/>
                <a:ext cx="11880" cy="135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ED0E14B-A4E3-4327-9886-4B650CA7C56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167197" y="1344689"/>
                  <a:ext cx="295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EEBF54A-404D-4FD0-A94D-9FBA08A04708}"/>
                    </a:ext>
                  </a:extLst>
                </p14:cNvPr>
                <p14:cNvContentPartPr/>
                <p14:nvPr/>
              </p14:nvContentPartPr>
              <p14:xfrm>
                <a:off x="2165757" y="1451969"/>
                <a:ext cx="100080" cy="1746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EEBF54A-404D-4FD0-A94D-9FBA08A0470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156757" y="1443329"/>
                  <a:ext cx="1177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85F4C3B-F249-4B94-96DB-7D493EB58F4A}"/>
                    </a:ext>
                  </a:extLst>
                </p14:cNvPr>
                <p14:cNvContentPartPr/>
                <p14:nvPr/>
              </p14:nvContentPartPr>
              <p14:xfrm>
                <a:off x="2131557" y="1528289"/>
                <a:ext cx="137880" cy="173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85F4C3B-F249-4B94-96DB-7D493EB58F4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122917" y="1519289"/>
                  <a:ext cx="1555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137665B-9C6D-470F-AE3E-D9B60D3661D8}"/>
                    </a:ext>
                  </a:extLst>
                </p14:cNvPr>
                <p14:cNvContentPartPr/>
                <p14:nvPr/>
              </p14:nvContentPartPr>
              <p14:xfrm>
                <a:off x="2214357" y="1756889"/>
                <a:ext cx="599040" cy="2451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137665B-9C6D-470F-AE3E-D9B60D3661D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205717" y="1748249"/>
                  <a:ext cx="6166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03F4E9A-F51A-4D8D-8E87-DE64C9A14846}"/>
                    </a:ext>
                  </a:extLst>
                </p14:cNvPr>
                <p14:cNvContentPartPr/>
                <p14:nvPr/>
              </p14:nvContentPartPr>
              <p14:xfrm>
                <a:off x="2847237" y="1879649"/>
                <a:ext cx="312480" cy="119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03F4E9A-F51A-4D8D-8E87-DE64C9A1484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838597" y="1871009"/>
                  <a:ext cx="3301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4D8FDDE-FCB0-44C8-A511-2DD1648EBEF0}"/>
                    </a:ext>
                  </a:extLst>
                </p14:cNvPr>
                <p14:cNvContentPartPr/>
                <p14:nvPr/>
              </p14:nvContentPartPr>
              <p14:xfrm>
                <a:off x="2827797" y="1833929"/>
                <a:ext cx="388080" cy="118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4D8FDDE-FCB0-44C8-A511-2DD1648EBEF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819157" y="1824929"/>
                  <a:ext cx="4057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CFC0D80-DAB2-4BFD-BBE0-F9DA7E2F3A40}"/>
                    </a:ext>
                  </a:extLst>
                </p14:cNvPr>
                <p14:cNvContentPartPr/>
                <p14:nvPr/>
              </p14:nvContentPartPr>
              <p14:xfrm>
                <a:off x="3218757" y="1847609"/>
                <a:ext cx="707040" cy="35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CFC0D80-DAB2-4BFD-BBE0-F9DA7E2F3A4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210117" y="1838609"/>
                  <a:ext cx="7246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1DFD08F-FB12-4358-AEE3-A619B6001048}"/>
                    </a:ext>
                  </a:extLst>
                </p14:cNvPr>
                <p14:cNvContentPartPr/>
                <p14:nvPr/>
              </p14:nvContentPartPr>
              <p14:xfrm>
                <a:off x="3931197" y="1796489"/>
                <a:ext cx="74160" cy="100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1DFD08F-FB12-4358-AEE3-A619B600104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22197" y="1787489"/>
                  <a:ext cx="918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E07CCCC-AD1E-493E-AD62-97347CC9D62B}"/>
                    </a:ext>
                  </a:extLst>
                </p14:cNvPr>
                <p14:cNvContentPartPr/>
                <p14:nvPr/>
              </p14:nvContentPartPr>
              <p14:xfrm>
                <a:off x="3972237" y="1800089"/>
                <a:ext cx="541800" cy="77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E07CCCC-AD1E-493E-AD62-97347CC9D62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963237" y="1791089"/>
                  <a:ext cx="5594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6711A0A-6FB6-4298-9EE5-3B8B1AF8FB40}"/>
                    </a:ext>
                  </a:extLst>
                </p14:cNvPr>
                <p14:cNvContentPartPr/>
                <p14:nvPr/>
              </p14:nvContentPartPr>
              <p14:xfrm>
                <a:off x="4474437" y="1547009"/>
                <a:ext cx="57600" cy="472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6711A0A-6FB6-4298-9EE5-3B8B1AF8FB4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465437" y="1538009"/>
                  <a:ext cx="7524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1CD7596-4659-42FB-992E-57E912E6A767}"/>
                    </a:ext>
                  </a:extLst>
                </p14:cNvPr>
                <p14:cNvContentPartPr/>
                <p14:nvPr/>
              </p14:nvContentPartPr>
              <p14:xfrm>
                <a:off x="4561917" y="1756889"/>
                <a:ext cx="14760" cy="63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1CD7596-4659-42FB-992E-57E912E6A76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552917" y="1748249"/>
                  <a:ext cx="324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91039C0-A842-49D2-99CA-EB705557CB80}"/>
                    </a:ext>
                  </a:extLst>
                </p14:cNvPr>
                <p14:cNvContentPartPr/>
                <p14:nvPr/>
              </p14:nvContentPartPr>
              <p14:xfrm>
                <a:off x="4562277" y="1756889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91039C0-A842-49D2-99CA-EB705557CB8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553637" y="174824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D2AC2F3-8F74-4A10-BEC4-2E370E758B73}"/>
                    </a:ext>
                  </a:extLst>
                </p14:cNvPr>
                <p14:cNvContentPartPr/>
                <p14:nvPr/>
              </p14:nvContentPartPr>
              <p14:xfrm>
                <a:off x="4562277" y="1756889"/>
                <a:ext cx="141120" cy="41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D2AC2F3-8F74-4A10-BEC4-2E370E758B7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553637" y="1748249"/>
                  <a:ext cx="15876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186281A-EC75-49E8-816F-4A33D251A2C7}"/>
                    </a:ext>
                  </a:extLst>
                </p14:cNvPr>
                <p14:cNvContentPartPr/>
                <p14:nvPr/>
              </p14:nvContentPartPr>
              <p14:xfrm>
                <a:off x="4771797" y="1719809"/>
                <a:ext cx="212400" cy="97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186281A-EC75-49E8-816F-4A33D251A2C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763157" y="1711169"/>
                  <a:ext cx="23004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ED6CC06-B3E8-4CF0-93B8-5A1359892576}"/>
                    </a:ext>
                  </a:extLst>
                </p14:cNvPr>
                <p14:cNvContentPartPr/>
                <p14:nvPr/>
              </p14:nvContentPartPr>
              <p14:xfrm>
                <a:off x="4767837" y="1662569"/>
                <a:ext cx="269640" cy="120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ED6CC06-B3E8-4CF0-93B8-5A135989257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759197" y="1653569"/>
                  <a:ext cx="2872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3DCA97B-B80E-4658-9861-1A369424188A}"/>
                    </a:ext>
                  </a:extLst>
                </p14:cNvPr>
                <p14:cNvContentPartPr/>
                <p14:nvPr/>
              </p14:nvContentPartPr>
              <p14:xfrm>
                <a:off x="5045397" y="1684529"/>
                <a:ext cx="275760" cy="38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3DCA97B-B80E-4658-9861-1A369424188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036757" y="1675529"/>
                  <a:ext cx="2934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A0B35FE-FD1B-4F7E-9575-2F7E3503345B}"/>
                    </a:ext>
                  </a:extLst>
                </p14:cNvPr>
                <p14:cNvContentPartPr/>
                <p14:nvPr/>
              </p14:nvContentPartPr>
              <p14:xfrm>
                <a:off x="4960797" y="548729"/>
                <a:ext cx="500040" cy="1128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A0B35FE-FD1B-4F7E-9575-2F7E3503345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952157" y="540089"/>
                  <a:ext cx="517680" cy="11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F73821B-ED98-47D2-BDB4-1F30E44A68BB}"/>
                    </a:ext>
                  </a:extLst>
                </p14:cNvPr>
                <p14:cNvContentPartPr/>
                <p14:nvPr/>
              </p14:nvContentPartPr>
              <p14:xfrm>
                <a:off x="5316837" y="1666529"/>
                <a:ext cx="135000" cy="39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F73821B-ED98-47D2-BDB4-1F30E44A68B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307837" y="1657529"/>
                  <a:ext cx="15264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02B4D60-754B-4D8B-A1BD-B1A34784D913}"/>
                    </a:ext>
                  </a:extLst>
                </p14:cNvPr>
                <p14:cNvContentPartPr/>
                <p14:nvPr/>
              </p14:nvContentPartPr>
              <p14:xfrm>
                <a:off x="3931917" y="1882889"/>
                <a:ext cx="69120" cy="466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02B4D60-754B-4D8B-A1BD-B1A34784D91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923277" y="1873889"/>
                  <a:ext cx="8676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01A71BD-FAC2-4FC8-A315-AD789B6E1989}"/>
                    </a:ext>
                  </a:extLst>
                </p14:cNvPr>
                <p14:cNvContentPartPr/>
                <p14:nvPr/>
              </p14:nvContentPartPr>
              <p14:xfrm>
                <a:off x="3924717" y="2345489"/>
                <a:ext cx="151560" cy="3092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01A71BD-FAC2-4FC8-A315-AD789B6E198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915717" y="2336849"/>
                  <a:ext cx="16920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AE12406-DE34-460F-A032-9D748EFB135D}"/>
                    </a:ext>
                  </a:extLst>
                </p14:cNvPr>
                <p14:cNvContentPartPr/>
                <p14:nvPr/>
              </p14:nvContentPartPr>
              <p14:xfrm>
                <a:off x="3896997" y="2381489"/>
                <a:ext cx="169920" cy="359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AE12406-DE34-460F-A032-9D748EFB135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887997" y="2372849"/>
                  <a:ext cx="18756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C00A6B9-1F83-4AF5-B721-4B237B41BE8F}"/>
                    </a:ext>
                  </a:extLst>
                </p14:cNvPr>
                <p14:cNvContentPartPr/>
                <p14:nvPr/>
              </p14:nvContentPartPr>
              <p14:xfrm>
                <a:off x="4019757" y="2779649"/>
                <a:ext cx="321480" cy="251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C00A6B9-1F83-4AF5-B721-4B237B41BE8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010757" y="2771009"/>
                  <a:ext cx="33912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C1DCC6E-2065-459E-AC78-3A2E4197716C}"/>
                    </a:ext>
                  </a:extLst>
                </p14:cNvPr>
                <p14:cNvContentPartPr/>
                <p14:nvPr/>
              </p14:nvContentPartPr>
              <p14:xfrm>
                <a:off x="4343037" y="3006449"/>
                <a:ext cx="183960" cy="28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C1DCC6E-2065-459E-AC78-3A2E4197716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334397" y="2997809"/>
                  <a:ext cx="2016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68BDC29-67DA-4204-B364-521B034ABCD1}"/>
                    </a:ext>
                  </a:extLst>
                </p14:cNvPr>
                <p14:cNvContentPartPr/>
                <p14:nvPr/>
              </p14:nvContentPartPr>
              <p14:xfrm>
                <a:off x="4516917" y="2945969"/>
                <a:ext cx="27000" cy="128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68BDC29-67DA-4204-B364-521B034ABCD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507917" y="2937329"/>
                  <a:ext cx="4464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09C3B70-26DA-4A6F-9116-A98487A51EB8}"/>
                    </a:ext>
                  </a:extLst>
                </p14:cNvPr>
                <p14:cNvContentPartPr/>
                <p14:nvPr/>
              </p14:nvContentPartPr>
              <p14:xfrm>
                <a:off x="4567677" y="2807009"/>
                <a:ext cx="57600" cy="357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09C3B70-26DA-4A6F-9116-A98487A51EB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559037" y="2798009"/>
                  <a:ext cx="7524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CB4926D-43F7-4900-B93D-D5D0925404D9}"/>
                    </a:ext>
                  </a:extLst>
                </p14:cNvPr>
                <p14:cNvContentPartPr/>
                <p14:nvPr/>
              </p14:nvContentPartPr>
              <p14:xfrm>
                <a:off x="4605837" y="3010409"/>
                <a:ext cx="225360" cy="27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CB4926D-43F7-4900-B93D-D5D0925404D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97197" y="3001409"/>
                  <a:ext cx="2430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DBB2DEB-5ADC-4A3D-89DA-6C6CBDD64871}"/>
                    </a:ext>
                  </a:extLst>
                </p14:cNvPr>
                <p14:cNvContentPartPr/>
                <p14:nvPr/>
              </p14:nvContentPartPr>
              <p14:xfrm>
                <a:off x="4787997" y="2903129"/>
                <a:ext cx="731520" cy="1159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DBB2DEB-5ADC-4A3D-89DA-6C6CBDD6487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779357" y="2894489"/>
                  <a:ext cx="7491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6FC0BF9-C05B-43F0-989E-9E109733BA78}"/>
                    </a:ext>
                  </a:extLst>
                </p14:cNvPr>
                <p14:cNvContentPartPr/>
                <p14:nvPr/>
              </p14:nvContentPartPr>
              <p14:xfrm>
                <a:off x="5442837" y="1672289"/>
                <a:ext cx="29880" cy="1257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6FC0BF9-C05B-43F0-989E-9E109733BA7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434197" y="1663649"/>
                  <a:ext cx="47520" cy="12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DFCA7C4-D059-4BFC-8B44-56EB8E99E4DF}"/>
                    </a:ext>
                  </a:extLst>
                </p14:cNvPr>
                <p14:cNvContentPartPr/>
                <p14:nvPr/>
              </p14:nvContentPartPr>
              <p14:xfrm>
                <a:off x="2211117" y="1943729"/>
                <a:ext cx="14040" cy="4132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DFCA7C4-D059-4BFC-8B44-56EB8E99E4D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202477" y="1935089"/>
                  <a:ext cx="3168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C8630CB-ABA4-457B-8176-54579822BBAC}"/>
                    </a:ext>
                  </a:extLst>
                </p14:cNvPr>
                <p14:cNvContentPartPr/>
                <p14:nvPr/>
              </p14:nvContentPartPr>
              <p14:xfrm>
                <a:off x="2097357" y="2366369"/>
                <a:ext cx="239400" cy="210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C8630CB-ABA4-457B-8176-54579822BBA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088357" y="2357369"/>
                  <a:ext cx="2570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CB7E686-2E09-4C09-844D-D40239CF39DF}"/>
                    </a:ext>
                  </a:extLst>
                </p14:cNvPr>
                <p14:cNvContentPartPr/>
                <p14:nvPr/>
              </p14:nvContentPartPr>
              <p14:xfrm>
                <a:off x="2134797" y="2393009"/>
                <a:ext cx="197640" cy="267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CB7E686-2E09-4C09-844D-D40239CF39D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126157" y="2384369"/>
                  <a:ext cx="2152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4E8F168-A9DB-4825-B548-CF7B209117E4}"/>
                    </a:ext>
                  </a:extLst>
                </p14:cNvPr>
                <p14:cNvContentPartPr/>
                <p14:nvPr/>
              </p14:nvContentPartPr>
              <p14:xfrm>
                <a:off x="2224797" y="2690369"/>
                <a:ext cx="549360" cy="431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4E8F168-A9DB-4825-B548-CF7B209117E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216157" y="2681369"/>
                  <a:ext cx="56700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74C9F53-2807-4A1A-AC88-FD2DD24AE768}"/>
                    </a:ext>
                  </a:extLst>
                </p14:cNvPr>
                <p14:cNvContentPartPr/>
                <p14:nvPr/>
              </p14:nvContentPartPr>
              <p14:xfrm>
                <a:off x="2750397" y="2862089"/>
                <a:ext cx="89280" cy="380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74C9F53-2807-4A1A-AC88-FD2DD24AE76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741757" y="2853449"/>
                  <a:ext cx="10692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B58C9F9-DF20-4AA6-BE55-30D540951432}"/>
                    </a:ext>
                  </a:extLst>
                </p14:cNvPr>
                <p14:cNvContentPartPr/>
                <p14:nvPr/>
              </p14:nvContentPartPr>
              <p14:xfrm>
                <a:off x="2856597" y="3045329"/>
                <a:ext cx="11880" cy="795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B58C9F9-DF20-4AA6-BE55-30D54095143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847597" y="3036329"/>
                  <a:ext cx="2952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1998891-4F5E-402D-8CE7-654684D3B47E}"/>
                    </a:ext>
                  </a:extLst>
                </p14:cNvPr>
                <p14:cNvContentPartPr/>
                <p14:nvPr/>
              </p14:nvContentPartPr>
              <p14:xfrm>
                <a:off x="2875677" y="3065849"/>
                <a:ext cx="172080" cy="22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1998891-4F5E-402D-8CE7-654684D3B47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866677" y="3057209"/>
                  <a:ext cx="1897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FFEB30E-F042-4416-A9EA-8FFAD212D4FA}"/>
                    </a:ext>
                  </a:extLst>
                </p14:cNvPr>
                <p14:cNvContentPartPr/>
                <p14:nvPr/>
              </p14:nvContentPartPr>
              <p14:xfrm>
                <a:off x="3050277" y="3021569"/>
                <a:ext cx="991080" cy="71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FFEB30E-F042-4416-A9EA-8FFAD212D4F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041637" y="3012569"/>
                  <a:ext cx="10087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2046F45-A165-4868-BC3B-99168A75D962}"/>
                    </a:ext>
                  </a:extLst>
                </p14:cNvPr>
                <p14:cNvContentPartPr/>
                <p14:nvPr/>
              </p14:nvContentPartPr>
              <p14:xfrm>
                <a:off x="4010757" y="2976569"/>
                <a:ext cx="70920" cy="75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2046F45-A165-4868-BC3B-99168A75D96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002117" y="2967569"/>
                  <a:ext cx="885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68FB190-81E3-4137-960E-68C51CD88A5C}"/>
                    </a:ext>
                  </a:extLst>
                </p14:cNvPr>
                <p14:cNvContentPartPr/>
                <p14:nvPr/>
              </p14:nvContentPartPr>
              <p14:xfrm>
                <a:off x="3946317" y="1818089"/>
                <a:ext cx="39960" cy="702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68FB190-81E3-4137-960E-68C51CD88A5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937317" y="1809089"/>
                  <a:ext cx="5760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81EFDB6-870B-4C4E-BF5F-07A6193EB775}"/>
                    </a:ext>
                  </a:extLst>
                </p14:cNvPr>
                <p14:cNvContentPartPr/>
                <p14:nvPr/>
              </p14:nvContentPartPr>
              <p14:xfrm>
                <a:off x="2199597" y="1961729"/>
                <a:ext cx="58320" cy="46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81EFDB6-870B-4C4E-BF5F-07A6193EB77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190597" y="1952729"/>
                  <a:ext cx="759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C153188-9283-4059-A176-86F202C06860}"/>
                    </a:ext>
                  </a:extLst>
                </p14:cNvPr>
                <p14:cNvContentPartPr/>
                <p14:nvPr/>
              </p14:nvContentPartPr>
              <p14:xfrm>
                <a:off x="5415117" y="1640609"/>
                <a:ext cx="84600" cy="70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C153188-9283-4059-A176-86F202C0686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406477" y="1631969"/>
                  <a:ext cx="10224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7235C8B-58E9-43DB-BAFD-E335AEE57630}"/>
                    </a:ext>
                  </a:extLst>
                </p14:cNvPr>
                <p14:cNvContentPartPr/>
                <p14:nvPr/>
              </p14:nvContentPartPr>
              <p14:xfrm>
                <a:off x="1562757" y="1230569"/>
                <a:ext cx="90360" cy="1249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7235C8B-58E9-43DB-BAFD-E335AEE5763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553757" y="1221569"/>
                  <a:ext cx="1080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7C964453-0D5D-41C6-8C43-4294F331A3EC}"/>
                    </a:ext>
                  </a:extLst>
                </p14:cNvPr>
                <p14:cNvContentPartPr/>
                <p14:nvPr/>
              </p14:nvContentPartPr>
              <p14:xfrm>
                <a:off x="1531797" y="1184129"/>
                <a:ext cx="118080" cy="51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7C964453-0D5D-41C6-8C43-4294F331A3E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523157" y="1175129"/>
                  <a:ext cx="1357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BD56946-2EE1-4A03-AD8D-5501CE5EFC3A}"/>
                    </a:ext>
                  </a:extLst>
                </p14:cNvPr>
                <p14:cNvContentPartPr/>
                <p14:nvPr/>
              </p14:nvContentPartPr>
              <p14:xfrm>
                <a:off x="1558437" y="1234529"/>
                <a:ext cx="71280" cy="18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BD56946-2EE1-4A03-AD8D-5501CE5EFC3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549797" y="1225529"/>
                  <a:ext cx="889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7CDAD6A-CDAE-4483-8FC5-AECD84BD4CD7}"/>
                    </a:ext>
                  </a:extLst>
                </p14:cNvPr>
                <p14:cNvContentPartPr/>
                <p14:nvPr/>
              </p14:nvContentPartPr>
              <p14:xfrm>
                <a:off x="1691277" y="1271609"/>
                <a:ext cx="42480" cy="835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7CDAD6A-CDAE-4483-8FC5-AECD84BD4CD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682637" y="1262969"/>
                  <a:ext cx="6012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25908A5-A825-4041-8BB6-C8341CE21B46}"/>
                    </a:ext>
                  </a:extLst>
                </p14:cNvPr>
                <p14:cNvContentPartPr/>
                <p14:nvPr/>
              </p14:nvContentPartPr>
              <p14:xfrm>
                <a:off x="1626117" y="1565009"/>
                <a:ext cx="110160" cy="1389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25908A5-A825-4041-8BB6-C8341CE21B4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617477" y="1556369"/>
                  <a:ext cx="12780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FF43C25-E898-49D9-BF0B-097DCF89B98F}"/>
                    </a:ext>
                  </a:extLst>
                </p14:cNvPr>
                <p14:cNvContentPartPr/>
                <p14:nvPr/>
              </p14:nvContentPartPr>
              <p14:xfrm>
                <a:off x="1812597" y="1647449"/>
                <a:ext cx="34200" cy="842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FF43C25-E898-49D9-BF0B-097DCF89B98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803957" y="1638449"/>
                  <a:ext cx="518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3A82FB2-F5F7-4F6C-A91B-471B9803F579}"/>
                    </a:ext>
                  </a:extLst>
                </p14:cNvPr>
                <p14:cNvContentPartPr/>
                <p14:nvPr/>
              </p14:nvContentPartPr>
              <p14:xfrm>
                <a:off x="4541037" y="1401209"/>
                <a:ext cx="132120" cy="997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3A82FB2-F5F7-4F6C-A91B-471B9803F57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532037" y="1392209"/>
                  <a:ext cx="14976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57AF3E3-10E7-46BE-9726-967FE11C62A7}"/>
                    </a:ext>
                  </a:extLst>
                </p14:cNvPr>
                <p14:cNvContentPartPr/>
                <p14:nvPr/>
              </p14:nvContentPartPr>
              <p14:xfrm>
                <a:off x="4546437" y="1354769"/>
                <a:ext cx="93240" cy="21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57AF3E3-10E7-46BE-9726-967FE11C62A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537797" y="1346129"/>
                  <a:ext cx="110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CF5D9B8-5650-4361-9AA4-0A7D301FDD9A}"/>
                    </a:ext>
                  </a:extLst>
                </p14:cNvPr>
                <p14:cNvContentPartPr/>
                <p14:nvPr/>
              </p14:nvContentPartPr>
              <p14:xfrm>
                <a:off x="4565517" y="1410929"/>
                <a:ext cx="39600" cy="50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CF5D9B8-5650-4361-9AA4-0A7D301FDD9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556877" y="1401929"/>
                  <a:ext cx="5724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20BFACB-AF28-4316-A2CC-9ABE5DA131DD}"/>
                    </a:ext>
                  </a:extLst>
                </p14:cNvPr>
                <p14:cNvContentPartPr/>
                <p14:nvPr/>
              </p14:nvContentPartPr>
              <p14:xfrm>
                <a:off x="4678917" y="1424249"/>
                <a:ext cx="78840" cy="83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20BFACB-AF28-4316-A2CC-9ABE5DA131D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670277" y="1415249"/>
                  <a:ext cx="964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82418FB-DFE5-4002-8D94-017815E4AAB1}"/>
                    </a:ext>
                  </a:extLst>
                </p14:cNvPr>
                <p14:cNvContentPartPr/>
                <p14:nvPr/>
              </p14:nvContentPartPr>
              <p14:xfrm>
                <a:off x="4904277" y="1360169"/>
                <a:ext cx="82440" cy="1407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82418FB-DFE5-4002-8D94-017815E4AAB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895277" y="1351529"/>
                  <a:ext cx="1000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7722A84-F33E-4AD7-AEEE-6001A50C7659}"/>
                    </a:ext>
                  </a:extLst>
                </p14:cNvPr>
                <p14:cNvContentPartPr/>
                <p14:nvPr/>
              </p14:nvContentPartPr>
              <p14:xfrm>
                <a:off x="5028477" y="1440449"/>
                <a:ext cx="103320" cy="84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7722A84-F33E-4AD7-AEEE-6001A50C765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019837" y="1431809"/>
                  <a:ext cx="12096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BB2CD1C2-0D56-4A90-83C8-D4005F5DE83D}"/>
                    </a:ext>
                  </a:extLst>
                </p14:cNvPr>
                <p14:cNvContentPartPr/>
                <p14:nvPr/>
              </p14:nvContentPartPr>
              <p14:xfrm>
                <a:off x="1753557" y="2508569"/>
                <a:ext cx="29520" cy="1890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BB2CD1C2-0D56-4A90-83C8-D4005F5DE83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744557" y="2499569"/>
                  <a:ext cx="471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1F11A774-58EE-46B1-BB12-DE6FFC6537AD}"/>
                    </a:ext>
                  </a:extLst>
                </p14:cNvPr>
                <p14:cNvContentPartPr/>
                <p14:nvPr/>
              </p14:nvContentPartPr>
              <p14:xfrm>
                <a:off x="1732317" y="2493449"/>
                <a:ext cx="157320" cy="1965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1F11A774-58EE-46B1-BB12-DE6FFC6537A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723317" y="2484809"/>
                  <a:ext cx="1749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38FB9015-CEAB-4A2E-BB9D-A8A911D1AF67}"/>
                    </a:ext>
                  </a:extLst>
                </p14:cNvPr>
                <p14:cNvContentPartPr/>
                <p14:nvPr/>
              </p14:nvContentPartPr>
              <p14:xfrm>
                <a:off x="1911237" y="2653289"/>
                <a:ext cx="78840" cy="1396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38FB9015-CEAB-4A2E-BB9D-A8A911D1AF6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902597" y="2644649"/>
                  <a:ext cx="964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A1047D0-9007-48B9-A82D-67E51989F562}"/>
                    </a:ext>
                  </a:extLst>
                </p14:cNvPr>
                <p14:cNvContentPartPr/>
                <p14:nvPr/>
              </p14:nvContentPartPr>
              <p14:xfrm>
                <a:off x="4181037" y="2419649"/>
                <a:ext cx="37800" cy="1242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A1047D0-9007-48B9-A82D-67E51989F562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172037" y="2411009"/>
                  <a:ext cx="554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261FA33-1EAB-47A1-8B46-953D70F37350}"/>
                    </a:ext>
                  </a:extLst>
                </p14:cNvPr>
                <p14:cNvContentPartPr/>
                <p14:nvPr/>
              </p14:nvContentPartPr>
              <p14:xfrm>
                <a:off x="4194717" y="2381489"/>
                <a:ext cx="154080" cy="1411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261FA33-1EAB-47A1-8B46-953D70F3735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186077" y="2372849"/>
                  <a:ext cx="17172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5AD7B3B9-F36C-4776-9F83-C09EB4AB4A31}"/>
                    </a:ext>
                  </a:extLst>
                </p14:cNvPr>
                <p14:cNvContentPartPr/>
                <p14:nvPr/>
              </p14:nvContentPartPr>
              <p14:xfrm>
                <a:off x="4405677" y="2449169"/>
                <a:ext cx="81720" cy="1310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5AD7B3B9-F36C-4776-9F83-C09EB4AB4A3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396677" y="2440529"/>
                  <a:ext cx="993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9D47A8B1-988C-4AA8-AB45-A463F19F8FC7}"/>
                    </a:ext>
                  </a:extLst>
                </p14:cNvPr>
                <p14:cNvContentPartPr/>
                <p14:nvPr/>
              </p14:nvContentPartPr>
              <p14:xfrm>
                <a:off x="2858397" y="1610009"/>
                <a:ext cx="10800" cy="101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9D47A8B1-988C-4AA8-AB45-A463F19F8FC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849757" y="1601369"/>
                  <a:ext cx="284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4203656-87C8-4980-BA19-AFBF022CC647}"/>
                    </a:ext>
                  </a:extLst>
                </p14:cNvPr>
                <p14:cNvContentPartPr/>
                <p14:nvPr/>
              </p14:nvContentPartPr>
              <p14:xfrm>
                <a:off x="2852277" y="1585889"/>
                <a:ext cx="93240" cy="118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4203656-87C8-4980-BA19-AFBF022CC64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843277" y="1576889"/>
                  <a:ext cx="1108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8006A27-A5CC-4011-8E6D-401D3D2EE2C3}"/>
                    </a:ext>
                  </a:extLst>
                </p14:cNvPr>
                <p14:cNvContentPartPr/>
                <p14:nvPr/>
              </p14:nvContentPartPr>
              <p14:xfrm>
                <a:off x="2985837" y="1664369"/>
                <a:ext cx="68400" cy="108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8006A27-A5CC-4011-8E6D-401D3D2EE2C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976837" y="1655729"/>
                  <a:ext cx="860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A1AD1E0-9891-43A4-BFC1-55F4C76365AC}"/>
                    </a:ext>
                  </a:extLst>
                </p14:cNvPr>
                <p14:cNvContentPartPr/>
                <p14:nvPr/>
              </p14:nvContentPartPr>
              <p14:xfrm>
                <a:off x="3003837" y="1670129"/>
                <a:ext cx="101160" cy="100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A1AD1E0-9891-43A4-BFC1-55F4C76365A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994837" y="1661489"/>
                  <a:ext cx="1188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439F209-18DE-452C-BFFE-9E9A1A7D557B}"/>
                    </a:ext>
                  </a:extLst>
                </p14:cNvPr>
                <p14:cNvContentPartPr/>
                <p14:nvPr/>
              </p14:nvContentPartPr>
              <p14:xfrm>
                <a:off x="3030117" y="319049"/>
                <a:ext cx="23760" cy="1425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439F209-18DE-452C-BFFE-9E9A1A7D557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021477" y="310049"/>
                  <a:ext cx="414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040F2E0C-417C-4CD3-9D7F-FFCBC012F117}"/>
                    </a:ext>
                  </a:extLst>
                </p14:cNvPr>
                <p14:cNvContentPartPr/>
                <p14:nvPr/>
              </p14:nvContentPartPr>
              <p14:xfrm>
                <a:off x="3013197" y="267569"/>
                <a:ext cx="127440" cy="1659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40F2E0C-417C-4CD3-9D7F-FFCBC012F11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004557" y="258569"/>
                  <a:ext cx="1450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4909E56-2957-49B3-AADC-413E7756E0BB}"/>
                    </a:ext>
                  </a:extLst>
                </p14:cNvPr>
                <p14:cNvContentPartPr/>
                <p14:nvPr/>
              </p14:nvContentPartPr>
              <p14:xfrm>
                <a:off x="3182757" y="382409"/>
                <a:ext cx="68040" cy="1288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4909E56-2957-49B3-AADC-413E7756E0B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174117" y="373409"/>
                  <a:ext cx="85680" cy="14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9E002968-CC85-4972-9A2B-0371B068751C}"/>
                  </a:ext>
                </a:extLst>
              </p14:cNvPr>
              <p14:cNvContentPartPr/>
              <p14:nvPr/>
            </p14:nvContentPartPr>
            <p14:xfrm>
              <a:off x="3224877" y="865529"/>
              <a:ext cx="924120" cy="75096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9E002968-CC85-4972-9A2B-0371B068751C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3220557" y="861209"/>
                <a:ext cx="932760" cy="75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562A0B92-2B5A-4E07-A69B-C43E626BBCB4}"/>
                  </a:ext>
                </a:extLst>
              </p14:cNvPr>
              <p14:cNvContentPartPr/>
              <p14:nvPr/>
            </p14:nvContentPartPr>
            <p14:xfrm>
              <a:off x="3645717" y="1524329"/>
              <a:ext cx="142200" cy="1526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562A0B92-2B5A-4E07-A69B-C43E626BBCB4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3641397" y="1520009"/>
                <a:ext cx="15084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CF16DD39-6275-4E81-A7CC-3E8D77693F52}"/>
                  </a:ext>
                </a:extLst>
              </p14:cNvPr>
              <p14:cNvContentPartPr/>
              <p14:nvPr/>
            </p14:nvContentPartPr>
            <p14:xfrm>
              <a:off x="4628157" y="2146409"/>
              <a:ext cx="580680" cy="51480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CF16DD39-6275-4E81-A7CC-3E8D77693F52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4619517" y="2137769"/>
                <a:ext cx="598320" cy="53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33B151A-71D6-4395-90E4-B3F24A43B996}"/>
              </a:ext>
            </a:extLst>
          </p:cNvPr>
          <p:cNvGrpSpPr/>
          <p:nvPr/>
        </p:nvGrpSpPr>
        <p:grpSpPr>
          <a:xfrm>
            <a:off x="4727517" y="2125169"/>
            <a:ext cx="352440" cy="365400"/>
            <a:chOff x="4727517" y="2125169"/>
            <a:chExt cx="352440" cy="36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210F2EB0-5634-4062-9969-AB3BA2F8EBCA}"/>
                    </a:ext>
                  </a:extLst>
                </p14:cNvPr>
                <p14:cNvContentPartPr/>
                <p14:nvPr/>
              </p14:nvContentPartPr>
              <p14:xfrm>
                <a:off x="4727517" y="2125169"/>
                <a:ext cx="143280" cy="126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210F2EB0-5634-4062-9969-AB3BA2F8EBC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718877" y="2116169"/>
                  <a:ext cx="1609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CE953CD-5F12-44EF-AF3F-627487240F86}"/>
                    </a:ext>
                  </a:extLst>
                </p14:cNvPr>
                <p14:cNvContentPartPr/>
                <p14:nvPr/>
              </p14:nvContentPartPr>
              <p14:xfrm>
                <a:off x="4814637" y="2326769"/>
                <a:ext cx="131760" cy="1490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CE953CD-5F12-44EF-AF3F-627487240F8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805637" y="2318129"/>
                  <a:ext cx="1494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DF3D4E8B-F860-4430-B144-9B49ED182FC4}"/>
                    </a:ext>
                  </a:extLst>
                </p14:cNvPr>
                <p14:cNvContentPartPr/>
                <p14:nvPr/>
              </p14:nvContentPartPr>
              <p14:xfrm>
                <a:off x="4960797" y="2390489"/>
                <a:ext cx="119160" cy="1000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DF3D4E8B-F860-4430-B144-9B49ED182FC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952157" y="2381489"/>
                  <a:ext cx="136800" cy="11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9C22F06D-96B8-49FF-87B2-B4CEF4ED7834}"/>
                  </a:ext>
                </a:extLst>
              </p14:cNvPr>
              <p14:cNvContentPartPr/>
              <p14:nvPr/>
            </p14:nvContentPartPr>
            <p14:xfrm>
              <a:off x="2873517" y="2202569"/>
              <a:ext cx="627480" cy="56808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9C22F06D-96B8-49FF-87B2-B4CEF4ED7834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864517" y="2193929"/>
                <a:ext cx="645120" cy="58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AEC3626-6627-4555-B92E-65B4BED74F0E}"/>
              </a:ext>
            </a:extLst>
          </p:cNvPr>
          <p:cNvGrpSpPr/>
          <p:nvPr/>
        </p:nvGrpSpPr>
        <p:grpSpPr>
          <a:xfrm>
            <a:off x="2785317" y="2340809"/>
            <a:ext cx="703080" cy="372600"/>
            <a:chOff x="2785317" y="2340809"/>
            <a:chExt cx="703080" cy="37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FA14B03F-2720-4714-8DA0-F6FE56BDEDE0}"/>
                    </a:ext>
                  </a:extLst>
                </p14:cNvPr>
                <p14:cNvContentPartPr/>
                <p14:nvPr/>
              </p14:nvContentPartPr>
              <p14:xfrm>
                <a:off x="2785317" y="2367449"/>
                <a:ext cx="145800" cy="1357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FA14B03F-2720-4714-8DA0-F6FE56BDEDE0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776677" y="2358449"/>
                  <a:ext cx="1634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71674DB-972A-4525-B64F-DBF791732436}"/>
                    </a:ext>
                  </a:extLst>
                </p14:cNvPr>
                <p14:cNvContentPartPr/>
                <p14:nvPr/>
              </p14:nvContentPartPr>
              <p14:xfrm>
                <a:off x="3142437" y="2340809"/>
                <a:ext cx="108360" cy="1850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71674DB-972A-4525-B64F-DBF79173243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133797" y="2332169"/>
                  <a:ext cx="1260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3652503D-1F87-48B1-ACEC-6A2E0D31F8D6}"/>
                    </a:ext>
                  </a:extLst>
                </p14:cNvPr>
                <p14:cNvContentPartPr/>
                <p14:nvPr/>
              </p14:nvContentPartPr>
              <p14:xfrm>
                <a:off x="3277077" y="2479769"/>
                <a:ext cx="78840" cy="1213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3652503D-1F87-48B1-ACEC-6A2E0D31F8D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268437" y="2471129"/>
                  <a:ext cx="964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C0269D92-34BB-4B4F-A377-E9AAAE666823}"/>
                    </a:ext>
                  </a:extLst>
                </p14:cNvPr>
                <p14:cNvContentPartPr/>
                <p14:nvPr/>
              </p14:nvContentPartPr>
              <p14:xfrm>
                <a:off x="3453117" y="2641769"/>
                <a:ext cx="35280" cy="716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C0269D92-34BB-4B4F-A377-E9AAAE666823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444117" y="2633129"/>
                  <a:ext cx="52920" cy="8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B091064-2A1D-4B11-8F31-331DE522ACF1}"/>
              </a:ext>
            </a:extLst>
          </p:cNvPr>
          <p:cNvGrpSpPr/>
          <p:nvPr/>
        </p:nvGrpSpPr>
        <p:grpSpPr>
          <a:xfrm>
            <a:off x="6041877" y="455849"/>
            <a:ext cx="520200" cy="433080"/>
            <a:chOff x="6041877" y="455849"/>
            <a:chExt cx="520200" cy="43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0458BFCD-F73F-41CB-BC6C-123D4046EFC3}"/>
                    </a:ext>
                  </a:extLst>
                </p14:cNvPr>
                <p14:cNvContentPartPr/>
                <p14:nvPr/>
              </p14:nvContentPartPr>
              <p14:xfrm>
                <a:off x="6220797" y="599849"/>
                <a:ext cx="78120" cy="1281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0458BFCD-F73F-41CB-BC6C-123D4046EFC3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211797" y="591209"/>
                  <a:ext cx="957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68723B30-AD7B-4150-94A5-1AFC314FCDDA}"/>
                    </a:ext>
                  </a:extLst>
                </p14:cNvPr>
                <p14:cNvContentPartPr/>
                <p14:nvPr/>
              </p14:nvContentPartPr>
              <p14:xfrm>
                <a:off x="6361557" y="585089"/>
                <a:ext cx="43920" cy="1137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68723B30-AD7B-4150-94A5-1AFC314FCDDA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352917" y="576449"/>
                  <a:ext cx="615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2993F189-D782-41A8-A170-6F926B44EE4E}"/>
                    </a:ext>
                  </a:extLst>
                </p14:cNvPr>
                <p14:cNvContentPartPr/>
                <p14:nvPr/>
              </p14:nvContentPartPr>
              <p14:xfrm>
                <a:off x="6041877" y="455849"/>
                <a:ext cx="520200" cy="4330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2993F189-D782-41A8-A170-6F926B44EE4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033237" y="446849"/>
                  <a:ext cx="537840" cy="45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D78411DF-CD29-4C1C-842E-C51B8A47544A}"/>
                  </a:ext>
                </a:extLst>
              </p14:cNvPr>
              <p14:cNvContentPartPr/>
              <p14:nvPr/>
            </p14:nvContentPartPr>
            <p14:xfrm>
              <a:off x="7089477" y="619289"/>
              <a:ext cx="5760" cy="11628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D78411DF-CD29-4C1C-842E-C51B8A47544A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7080837" y="610649"/>
                <a:ext cx="234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3FA7418A-0016-40E5-863C-C3F700180E45}"/>
                  </a:ext>
                </a:extLst>
              </p14:cNvPr>
              <p14:cNvContentPartPr/>
              <p14:nvPr/>
            </p14:nvContentPartPr>
            <p14:xfrm>
              <a:off x="7063917" y="568889"/>
              <a:ext cx="111960" cy="13644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3FA7418A-0016-40E5-863C-C3F700180E45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7055277" y="560249"/>
                <a:ext cx="1296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38303078-1558-42BA-8F90-C538022DEF91}"/>
                  </a:ext>
                </a:extLst>
              </p14:cNvPr>
              <p14:cNvContentPartPr/>
              <p14:nvPr/>
            </p14:nvContentPartPr>
            <p14:xfrm>
              <a:off x="7223037" y="661409"/>
              <a:ext cx="43920" cy="8424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38303078-1558-42BA-8F90-C538022DEF91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7214037" y="652409"/>
                <a:ext cx="6156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7624E11B-4AA2-4F77-B7F4-B9DAC89DB5EF}"/>
                  </a:ext>
                </a:extLst>
              </p14:cNvPr>
              <p14:cNvContentPartPr/>
              <p14:nvPr/>
            </p14:nvContentPartPr>
            <p14:xfrm>
              <a:off x="7308717" y="667889"/>
              <a:ext cx="16200" cy="9612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7624E11B-4AA2-4F77-B7F4-B9DAC89DB5EF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7300077" y="659249"/>
                <a:ext cx="338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3C55D143-95B6-4FEC-9FBF-2C405FB57D52}"/>
                  </a:ext>
                </a:extLst>
              </p14:cNvPr>
              <p14:cNvContentPartPr/>
              <p14:nvPr/>
            </p14:nvContentPartPr>
            <p14:xfrm>
              <a:off x="7430757" y="663209"/>
              <a:ext cx="70200" cy="864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3C55D143-95B6-4FEC-9FBF-2C405FB57D52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7421757" y="654569"/>
                <a:ext cx="8784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B73C4FA-8977-4DB7-8EA9-9C55D5F04D26}"/>
                  </a:ext>
                </a:extLst>
              </p14:cNvPr>
              <p14:cNvContentPartPr/>
              <p14:nvPr/>
            </p14:nvContentPartPr>
            <p14:xfrm>
              <a:off x="7400877" y="629009"/>
              <a:ext cx="64080" cy="3852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B73C4FA-8977-4DB7-8EA9-9C55D5F04D26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7391877" y="620009"/>
                <a:ext cx="81720" cy="5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E3814D73-48E7-4006-A233-F4F61FEC2F53}"/>
              </a:ext>
            </a:extLst>
          </p:cNvPr>
          <p:cNvGrpSpPr/>
          <p:nvPr/>
        </p:nvGrpSpPr>
        <p:grpSpPr>
          <a:xfrm>
            <a:off x="7608597" y="532889"/>
            <a:ext cx="1168200" cy="198360"/>
            <a:chOff x="7608597" y="532889"/>
            <a:chExt cx="1168200" cy="19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D762307B-24F8-4F2C-A73C-4201C3632838}"/>
                    </a:ext>
                  </a:extLst>
                </p14:cNvPr>
                <p14:cNvContentPartPr/>
                <p14:nvPr/>
              </p14:nvContentPartPr>
              <p14:xfrm>
                <a:off x="7635957" y="600209"/>
                <a:ext cx="6120" cy="99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D762307B-24F8-4F2C-A73C-4201C363283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626957" y="591569"/>
                  <a:ext cx="2376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263D039-06EA-41D8-B8A8-F50970BF5FF1}"/>
                    </a:ext>
                  </a:extLst>
                </p14:cNvPr>
                <p14:cNvContentPartPr/>
                <p14:nvPr/>
              </p14:nvContentPartPr>
              <p14:xfrm>
                <a:off x="7608597" y="559529"/>
                <a:ext cx="126000" cy="1134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263D039-06EA-41D8-B8A8-F50970BF5FF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599957" y="550889"/>
                  <a:ext cx="1436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3650AA1-7220-4C8D-9054-C3EE15713685}"/>
                    </a:ext>
                  </a:extLst>
                </p14:cNvPr>
                <p14:cNvContentPartPr/>
                <p14:nvPr/>
              </p14:nvContentPartPr>
              <p14:xfrm>
                <a:off x="7801557" y="630089"/>
                <a:ext cx="43920" cy="856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3650AA1-7220-4C8D-9054-C3EE1571368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792917" y="621449"/>
                  <a:ext cx="6156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F7AC0088-8C69-41E3-87D2-F2A8FE21ED43}"/>
                    </a:ext>
                  </a:extLst>
                </p14:cNvPr>
                <p14:cNvContentPartPr/>
                <p14:nvPr/>
              </p14:nvContentPartPr>
              <p14:xfrm>
                <a:off x="7914957" y="582209"/>
                <a:ext cx="360" cy="619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F7AC0088-8C69-41E3-87D2-F2A8FE21ED4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905957" y="573209"/>
                  <a:ext cx="1800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F2F817A6-4AA7-467D-94F0-7947DBB020F5}"/>
                    </a:ext>
                  </a:extLst>
                </p14:cNvPr>
                <p14:cNvContentPartPr/>
                <p14:nvPr/>
              </p14:nvContentPartPr>
              <p14:xfrm>
                <a:off x="7898037" y="582209"/>
                <a:ext cx="77760" cy="507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F2F817A6-4AA7-467D-94F0-7947DBB020F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889037" y="573209"/>
                  <a:ext cx="9540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00E372A-39C2-4086-94B1-10773F098F68}"/>
                    </a:ext>
                  </a:extLst>
                </p14:cNvPr>
                <p14:cNvContentPartPr/>
                <p14:nvPr/>
              </p14:nvContentPartPr>
              <p14:xfrm>
                <a:off x="8033757" y="594449"/>
                <a:ext cx="14040" cy="720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00E372A-39C2-4086-94B1-10773F098F6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024757" y="585809"/>
                  <a:ext cx="316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D7ADF1A-AB1D-4AA6-A30B-2CFF6D33BE17}"/>
                    </a:ext>
                  </a:extLst>
                </p14:cNvPr>
                <p14:cNvContentPartPr/>
                <p14:nvPr/>
              </p14:nvContentPartPr>
              <p14:xfrm>
                <a:off x="8017917" y="542969"/>
                <a:ext cx="107280" cy="1047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D7ADF1A-AB1D-4AA6-A30B-2CFF6D33BE17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008917" y="534329"/>
                  <a:ext cx="1249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AB4F085C-C471-4341-9E3C-F59FE0929987}"/>
                    </a:ext>
                  </a:extLst>
                </p14:cNvPr>
                <p14:cNvContentPartPr/>
                <p14:nvPr/>
              </p14:nvContentPartPr>
              <p14:xfrm>
                <a:off x="8175957" y="635849"/>
                <a:ext cx="86040" cy="889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AB4F085C-C471-4341-9E3C-F59FE0929987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166957" y="626849"/>
                  <a:ext cx="1036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FF17EF3C-6522-4C1B-855D-C6F09BE9A4E6}"/>
                    </a:ext>
                  </a:extLst>
                </p14:cNvPr>
                <p14:cNvContentPartPr/>
                <p14:nvPr/>
              </p14:nvContentPartPr>
              <p14:xfrm>
                <a:off x="8356677" y="586889"/>
                <a:ext cx="5400" cy="680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FF17EF3C-6522-4C1B-855D-C6F09BE9A4E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348037" y="578249"/>
                  <a:ext cx="230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EF1CBA0-A778-4B9C-845F-88A4D9C22DBE}"/>
                    </a:ext>
                  </a:extLst>
                </p14:cNvPr>
                <p14:cNvContentPartPr/>
                <p14:nvPr/>
              </p14:nvContentPartPr>
              <p14:xfrm>
                <a:off x="8312397" y="586889"/>
                <a:ext cx="90360" cy="403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EF1CBA0-A778-4B9C-845F-88A4D9C22DBE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303397" y="578249"/>
                  <a:ext cx="1080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7CD8882-548E-4255-8AEC-B2CB3E49BB2C}"/>
                    </a:ext>
                  </a:extLst>
                </p14:cNvPr>
                <p14:cNvContentPartPr/>
                <p14:nvPr/>
              </p14:nvContentPartPr>
              <p14:xfrm>
                <a:off x="8519037" y="560249"/>
                <a:ext cx="22680" cy="1270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7CD8882-548E-4255-8AEC-B2CB3E49BB2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510037" y="551249"/>
                  <a:ext cx="4032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2512110-5556-4021-B81C-D8CDDE799839}"/>
                    </a:ext>
                  </a:extLst>
                </p14:cNvPr>
                <p14:cNvContentPartPr/>
                <p14:nvPr/>
              </p14:nvContentPartPr>
              <p14:xfrm>
                <a:off x="8495637" y="532889"/>
                <a:ext cx="135000" cy="1303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2512110-5556-4021-B81C-D8CDDE79983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486637" y="523889"/>
                  <a:ext cx="1526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E896156-6B7A-461B-BFEC-F29EEDD33A2F}"/>
                    </a:ext>
                  </a:extLst>
                </p14:cNvPr>
                <p14:cNvContentPartPr/>
                <p14:nvPr/>
              </p14:nvContentPartPr>
              <p14:xfrm>
                <a:off x="8683197" y="647009"/>
                <a:ext cx="35280" cy="8424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E896156-6B7A-461B-BFEC-F29EEDD33A2F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674197" y="638369"/>
                  <a:ext cx="529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7DE6C5E-981B-4318-8A8A-E32F5E5470D6}"/>
                    </a:ext>
                  </a:extLst>
                </p14:cNvPr>
                <p14:cNvContentPartPr/>
                <p14:nvPr/>
              </p14:nvContentPartPr>
              <p14:xfrm>
                <a:off x="8697957" y="630809"/>
                <a:ext cx="78840" cy="165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7DE6C5E-981B-4318-8A8A-E32F5E5470D6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689317" y="621809"/>
                  <a:ext cx="96480" cy="3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5C1F196F-D16A-4C6E-A681-B62C45DA7CB4}"/>
              </a:ext>
            </a:extLst>
          </p:cNvPr>
          <p:cNvGrpSpPr/>
          <p:nvPr/>
        </p:nvGrpSpPr>
        <p:grpSpPr>
          <a:xfrm>
            <a:off x="8907837" y="509849"/>
            <a:ext cx="406080" cy="211680"/>
            <a:chOff x="8907837" y="509849"/>
            <a:chExt cx="406080" cy="21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72799F90-3677-4ACF-9CDE-40EB558CECA4}"/>
                    </a:ext>
                  </a:extLst>
                </p14:cNvPr>
                <p14:cNvContentPartPr/>
                <p14:nvPr/>
              </p14:nvContentPartPr>
              <p14:xfrm>
                <a:off x="8921517" y="566009"/>
                <a:ext cx="7920" cy="69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72799F90-3677-4ACF-9CDE-40EB558CECA4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912877" y="557009"/>
                  <a:ext cx="255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E8C905D-C68C-446E-969C-12C106DC3B12}"/>
                    </a:ext>
                  </a:extLst>
                </p14:cNvPr>
                <p14:cNvContentPartPr/>
                <p14:nvPr/>
              </p14:nvContentPartPr>
              <p14:xfrm>
                <a:off x="8907837" y="610649"/>
                <a:ext cx="71280" cy="32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E8C905D-C68C-446E-969C-12C106DC3B1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898837" y="602009"/>
                  <a:ext cx="889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A0AEE3B-C4DE-4DF8-94B0-BFC218C82C60}"/>
                    </a:ext>
                  </a:extLst>
                </p14:cNvPr>
                <p14:cNvContentPartPr/>
                <p14:nvPr/>
              </p14:nvContentPartPr>
              <p14:xfrm>
                <a:off x="9086757" y="558449"/>
                <a:ext cx="10800" cy="860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A0AEE3B-C4DE-4DF8-94B0-BFC218C82C6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9078117" y="549449"/>
                  <a:ext cx="284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36E5FA19-AA62-4B69-B6B3-D054F0C199BD}"/>
                    </a:ext>
                  </a:extLst>
                </p14:cNvPr>
                <p14:cNvContentPartPr/>
                <p14:nvPr/>
              </p14:nvContentPartPr>
              <p14:xfrm>
                <a:off x="9057237" y="509849"/>
                <a:ext cx="130680" cy="1285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36E5FA19-AA62-4B69-B6B3-D054F0C199BD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9048237" y="500849"/>
                  <a:ext cx="14832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968B75B-A3E7-4F8D-8946-05B952D70EB4}"/>
                    </a:ext>
                  </a:extLst>
                </p14:cNvPr>
                <p14:cNvContentPartPr/>
                <p14:nvPr/>
              </p14:nvContentPartPr>
              <p14:xfrm>
                <a:off x="9254157" y="617849"/>
                <a:ext cx="59760" cy="1036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968B75B-A3E7-4F8D-8946-05B952D70EB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9245517" y="609209"/>
                  <a:ext cx="77400" cy="12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6CA10B3E-E304-471E-BFC9-3DAEA5F9B129}"/>
                  </a:ext>
                </a:extLst>
              </p14:cNvPr>
              <p14:cNvContentPartPr/>
              <p14:nvPr/>
            </p14:nvContentPartPr>
            <p14:xfrm>
              <a:off x="9476997" y="550169"/>
              <a:ext cx="4320" cy="576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6CA10B3E-E304-471E-BFC9-3DAEA5F9B129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9468357" y="541169"/>
                <a:ext cx="219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0565DEBC-5D6B-45EB-A646-8713C24036DB}"/>
                  </a:ext>
                </a:extLst>
              </p14:cNvPr>
              <p14:cNvContentPartPr/>
              <p14:nvPr/>
            </p14:nvContentPartPr>
            <p14:xfrm>
              <a:off x="9387717" y="710009"/>
              <a:ext cx="118080" cy="16632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0565DEBC-5D6B-45EB-A646-8713C24036DB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9379077" y="701009"/>
                <a:ext cx="135720" cy="183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0" name="Group 189">
            <a:extLst>
              <a:ext uri="{FF2B5EF4-FFF2-40B4-BE49-F238E27FC236}">
                <a16:creationId xmlns:a16="http://schemas.microsoft.com/office/drawing/2014/main" id="{785A9AE4-D449-4265-9A59-8E653762C148}"/>
              </a:ext>
            </a:extLst>
          </p:cNvPr>
          <p:cNvGrpSpPr/>
          <p:nvPr/>
        </p:nvGrpSpPr>
        <p:grpSpPr>
          <a:xfrm>
            <a:off x="9857157" y="475289"/>
            <a:ext cx="2046240" cy="319680"/>
            <a:chOff x="9857157" y="475289"/>
            <a:chExt cx="2046240" cy="31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117475D7-0678-4F3B-AA71-1D209BCA43CE}"/>
                    </a:ext>
                  </a:extLst>
                </p14:cNvPr>
                <p14:cNvContentPartPr/>
                <p14:nvPr/>
              </p14:nvContentPartPr>
              <p14:xfrm>
                <a:off x="9880557" y="598409"/>
                <a:ext cx="21240" cy="1346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117475D7-0678-4F3B-AA71-1D209BCA43CE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871557" y="589409"/>
                  <a:ext cx="388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7E18D55-48F0-4C15-9936-72F93BA6D183}"/>
                    </a:ext>
                  </a:extLst>
                </p14:cNvPr>
                <p14:cNvContentPartPr/>
                <p14:nvPr/>
              </p14:nvContentPartPr>
              <p14:xfrm>
                <a:off x="9857157" y="564209"/>
                <a:ext cx="141120" cy="1512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7E18D55-48F0-4C15-9936-72F93BA6D183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9848517" y="555569"/>
                  <a:ext cx="1587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79221A23-E709-486A-803A-59C4F84BD836}"/>
                    </a:ext>
                  </a:extLst>
                </p14:cNvPr>
                <p14:cNvContentPartPr/>
                <p14:nvPr/>
              </p14:nvContentPartPr>
              <p14:xfrm>
                <a:off x="10056237" y="666449"/>
                <a:ext cx="36360" cy="874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9221A23-E709-486A-803A-59C4F84BD836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0047597" y="657809"/>
                  <a:ext cx="5400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4BC2BEB2-FA32-47F5-9150-550A687BBCA8}"/>
                    </a:ext>
                  </a:extLst>
                </p14:cNvPr>
                <p14:cNvContentPartPr/>
                <p14:nvPr/>
              </p14:nvContentPartPr>
              <p14:xfrm>
                <a:off x="10163517" y="660689"/>
                <a:ext cx="120240" cy="1173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4BC2BEB2-FA32-47F5-9150-550A687BBCA8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0154517" y="652049"/>
                  <a:ext cx="13788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930F15D-F25D-47EB-9EB7-C38DBD80ECA7}"/>
                    </a:ext>
                  </a:extLst>
                </p14:cNvPr>
                <p14:cNvContentPartPr/>
                <p14:nvPr/>
              </p14:nvContentPartPr>
              <p14:xfrm>
                <a:off x="10397517" y="663209"/>
                <a:ext cx="64080" cy="252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930F15D-F25D-47EB-9EB7-C38DBD80ECA7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0388877" y="654569"/>
                  <a:ext cx="817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351FA1B8-4972-468A-A207-8B34F1C35FFB}"/>
                    </a:ext>
                  </a:extLst>
                </p14:cNvPr>
                <p14:cNvContentPartPr/>
                <p14:nvPr/>
              </p14:nvContentPartPr>
              <p14:xfrm>
                <a:off x="10381677" y="611729"/>
                <a:ext cx="63000" cy="766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351FA1B8-4972-468A-A207-8B34F1C35FFB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0372677" y="603089"/>
                  <a:ext cx="806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18B2F154-0A55-4EDB-886B-2F06FECEF60D}"/>
                    </a:ext>
                  </a:extLst>
                </p14:cNvPr>
                <p14:cNvContentPartPr/>
                <p14:nvPr/>
              </p14:nvContentPartPr>
              <p14:xfrm>
                <a:off x="10640517" y="552689"/>
                <a:ext cx="11880" cy="1702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18B2F154-0A55-4EDB-886B-2F06FECEF60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0631517" y="543689"/>
                  <a:ext cx="295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A6B625D1-5EF2-442E-AB89-FE9B02279617}"/>
                    </a:ext>
                  </a:extLst>
                </p14:cNvPr>
                <p14:cNvContentPartPr/>
                <p14:nvPr/>
              </p14:nvContentPartPr>
              <p14:xfrm>
                <a:off x="10616757" y="514529"/>
                <a:ext cx="153000" cy="1537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A6B625D1-5EF2-442E-AB89-FE9B02279617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608117" y="505529"/>
                  <a:ext cx="1706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B9C6BCB-7F6F-4E93-AFDB-F7937EB6301A}"/>
                    </a:ext>
                  </a:extLst>
                </p14:cNvPr>
                <p14:cNvContentPartPr/>
                <p14:nvPr/>
              </p14:nvContentPartPr>
              <p14:xfrm>
                <a:off x="10801437" y="639449"/>
                <a:ext cx="171720" cy="126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B9C6BCB-7F6F-4E93-AFDB-F7937EB6301A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0792797" y="630449"/>
                  <a:ext cx="1893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3D81109-DB60-4F72-93A9-E739949DF07D}"/>
                    </a:ext>
                  </a:extLst>
                </p14:cNvPr>
                <p14:cNvContentPartPr/>
                <p14:nvPr/>
              </p14:nvContentPartPr>
              <p14:xfrm>
                <a:off x="11075757" y="551609"/>
                <a:ext cx="1080" cy="10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E3D81109-DB60-4F72-93A9-E739949DF07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1066757" y="542969"/>
                  <a:ext cx="1872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8B9C353E-89B4-473A-929A-2965ED00483E}"/>
                    </a:ext>
                  </a:extLst>
                </p14:cNvPr>
                <p14:cNvContentPartPr/>
                <p14:nvPr/>
              </p14:nvContentPartPr>
              <p14:xfrm>
                <a:off x="11035437" y="681209"/>
                <a:ext cx="85320" cy="1137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8B9C353E-89B4-473A-929A-2965ED00483E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1026797" y="672569"/>
                  <a:ext cx="1029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A375E956-55EE-4016-891D-4F8B1AA3CBE9}"/>
                    </a:ext>
                  </a:extLst>
                </p14:cNvPr>
                <p14:cNvContentPartPr/>
                <p14:nvPr/>
              </p14:nvContentPartPr>
              <p14:xfrm>
                <a:off x="11256837" y="524969"/>
                <a:ext cx="9000" cy="1566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A375E956-55EE-4016-891D-4F8B1AA3CBE9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1248197" y="515969"/>
                  <a:ext cx="266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D717834F-4C1A-40CD-9899-97DF4E0BE2F2}"/>
                    </a:ext>
                  </a:extLst>
                </p14:cNvPr>
                <p14:cNvContentPartPr/>
                <p14:nvPr/>
              </p14:nvContentPartPr>
              <p14:xfrm>
                <a:off x="11245317" y="490409"/>
                <a:ext cx="105480" cy="1587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D717834F-4C1A-40CD-9899-97DF4E0BE2F2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1236317" y="481409"/>
                  <a:ext cx="1231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EE212926-067C-4481-AE8C-BFE7996F0DA3}"/>
                    </a:ext>
                  </a:extLst>
                </p14:cNvPr>
                <p14:cNvContentPartPr/>
                <p14:nvPr/>
              </p14:nvContentPartPr>
              <p14:xfrm>
                <a:off x="11382477" y="641249"/>
                <a:ext cx="30600" cy="1270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EE212926-067C-4481-AE8C-BFE7996F0DA3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1373837" y="632609"/>
                  <a:ext cx="482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82AE0AA7-729C-4A84-A879-B625C761EA55}"/>
                    </a:ext>
                  </a:extLst>
                </p14:cNvPr>
                <p14:cNvContentPartPr/>
                <p14:nvPr/>
              </p14:nvContentPartPr>
              <p14:xfrm>
                <a:off x="11445837" y="655289"/>
                <a:ext cx="92520" cy="921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82AE0AA7-729C-4A84-A879-B625C761EA55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1437197" y="646649"/>
                  <a:ext cx="1101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FA180414-2C61-4204-A73B-8A7E7CF51B90}"/>
                    </a:ext>
                  </a:extLst>
                </p14:cNvPr>
                <p14:cNvContentPartPr/>
                <p14:nvPr/>
              </p14:nvContentPartPr>
              <p14:xfrm>
                <a:off x="11513157" y="573569"/>
                <a:ext cx="91440" cy="21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FA180414-2C61-4204-A73B-8A7E7CF51B90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1504517" y="564929"/>
                  <a:ext cx="1090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14D80B56-E0ED-47FC-B914-723CDE1F24DE}"/>
                    </a:ext>
                  </a:extLst>
                </p14:cNvPr>
                <p14:cNvContentPartPr/>
                <p14:nvPr/>
              </p14:nvContentPartPr>
              <p14:xfrm>
                <a:off x="11522877" y="523889"/>
                <a:ext cx="93600" cy="100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14D80B56-E0ED-47FC-B914-723CDE1F24DE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1513877" y="515249"/>
                  <a:ext cx="1112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216F60B-2037-409A-8B20-7A38FD9832AC}"/>
                    </a:ext>
                  </a:extLst>
                </p14:cNvPr>
                <p14:cNvContentPartPr/>
                <p14:nvPr/>
              </p14:nvContentPartPr>
              <p14:xfrm>
                <a:off x="11687757" y="535409"/>
                <a:ext cx="21960" cy="1234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216F60B-2037-409A-8B20-7A38FD9832AC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1679117" y="526769"/>
                  <a:ext cx="396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5E6EB53D-A566-469D-8BA2-90723F12F5C0}"/>
                    </a:ext>
                  </a:extLst>
                </p14:cNvPr>
                <p14:cNvContentPartPr/>
                <p14:nvPr/>
              </p14:nvContentPartPr>
              <p14:xfrm>
                <a:off x="11677677" y="475289"/>
                <a:ext cx="110520" cy="1386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5E6EB53D-A566-469D-8BA2-90723F12F5C0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1668677" y="466649"/>
                  <a:ext cx="1281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AF26C729-4214-467D-B099-F103DE1209EC}"/>
                    </a:ext>
                  </a:extLst>
                </p14:cNvPr>
                <p14:cNvContentPartPr/>
                <p14:nvPr/>
              </p14:nvContentPartPr>
              <p14:xfrm>
                <a:off x="11775957" y="614609"/>
                <a:ext cx="83160" cy="1033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AF26C729-4214-467D-B099-F103DE1209EC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1767317" y="605609"/>
                  <a:ext cx="1008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BDC0D86E-F061-4BAC-8326-802FF70833D8}"/>
                    </a:ext>
                  </a:extLst>
                </p14:cNvPr>
                <p14:cNvContentPartPr/>
                <p14:nvPr/>
              </p14:nvContentPartPr>
              <p14:xfrm>
                <a:off x="11795037" y="607049"/>
                <a:ext cx="108360" cy="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BDC0D86E-F061-4BAC-8326-802FF70833D8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1786397" y="598049"/>
                  <a:ext cx="126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C1CF21C1-870D-4333-BD2C-2EDB3020C6A1}"/>
                    </a:ext>
                  </a:extLst>
                </p14:cNvPr>
                <p14:cNvContentPartPr/>
                <p14:nvPr/>
              </p14:nvContentPartPr>
              <p14:xfrm>
                <a:off x="10351077" y="685169"/>
                <a:ext cx="130680" cy="176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C1CF21C1-870D-4333-BD2C-2EDB3020C6A1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0342077" y="676169"/>
                  <a:ext cx="1483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F072EC71-EA78-4EC7-9C6E-0EC4F7A89A48}"/>
                    </a:ext>
                  </a:extLst>
                </p14:cNvPr>
                <p14:cNvContentPartPr/>
                <p14:nvPr/>
              </p14:nvContentPartPr>
              <p14:xfrm>
                <a:off x="10323357" y="607769"/>
                <a:ext cx="168840" cy="147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F072EC71-EA78-4EC7-9C6E-0EC4F7A89A48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0314717" y="599129"/>
                  <a:ext cx="18648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7FCDA784-C5C4-41D1-A377-6CE12265002F}"/>
              </a:ext>
            </a:extLst>
          </p:cNvPr>
          <p:cNvGrpSpPr/>
          <p:nvPr/>
        </p:nvGrpSpPr>
        <p:grpSpPr>
          <a:xfrm>
            <a:off x="6100557" y="1189529"/>
            <a:ext cx="468000" cy="357120"/>
            <a:chOff x="6100557" y="1189529"/>
            <a:chExt cx="468000" cy="35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BFA8B02-FF26-4ADB-ADCE-EBE9ED18783B}"/>
                    </a:ext>
                  </a:extLst>
                </p14:cNvPr>
                <p14:cNvContentPartPr/>
                <p14:nvPr/>
              </p14:nvContentPartPr>
              <p14:xfrm>
                <a:off x="6261837" y="1261169"/>
                <a:ext cx="89280" cy="1274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BFA8B02-FF26-4ADB-ADCE-EBE9ED18783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253197" y="1252169"/>
                  <a:ext cx="10692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55B5CD6-AE75-4804-9E02-0FAF23F171E3}"/>
                    </a:ext>
                  </a:extLst>
                </p14:cNvPr>
                <p14:cNvContentPartPr/>
                <p14:nvPr/>
              </p14:nvContentPartPr>
              <p14:xfrm>
                <a:off x="6392877" y="1261889"/>
                <a:ext cx="61920" cy="1188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55B5CD6-AE75-4804-9E02-0FAF23F171E3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6384237" y="1253249"/>
                  <a:ext cx="795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594712A1-624D-4BD6-A928-EB65BB49B466}"/>
                    </a:ext>
                  </a:extLst>
                </p14:cNvPr>
                <p14:cNvContentPartPr/>
                <p14:nvPr/>
              </p14:nvContentPartPr>
              <p14:xfrm>
                <a:off x="6100557" y="1189529"/>
                <a:ext cx="468000" cy="3571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594712A1-624D-4BD6-A928-EB65BB49B466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091917" y="1180889"/>
                  <a:ext cx="485640" cy="37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FCE98598-C9B7-435D-BA65-24B1C60C3363}"/>
              </a:ext>
            </a:extLst>
          </p:cNvPr>
          <p:cNvGrpSpPr/>
          <p:nvPr/>
        </p:nvGrpSpPr>
        <p:grpSpPr>
          <a:xfrm>
            <a:off x="7121157" y="1264769"/>
            <a:ext cx="801720" cy="226440"/>
            <a:chOff x="7121157" y="1264769"/>
            <a:chExt cx="801720" cy="22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8C2CDFEE-E50E-4F29-BAA9-68D15D7561C1}"/>
                    </a:ext>
                  </a:extLst>
                </p14:cNvPr>
                <p14:cNvContentPartPr/>
                <p14:nvPr/>
              </p14:nvContentPartPr>
              <p14:xfrm>
                <a:off x="7137357" y="1315529"/>
                <a:ext cx="12960" cy="1285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8C2CDFEE-E50E-4F29-BAA9-68D15D7561C1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7128357" y="1306529"/>
                  <a:ext cx="306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4778B62-953C-4F77-A5DE-BB82BD25BCFC}"/>
                    </a:ext>
                  </a:extLst>
                </p14:cNvPr>
                <p14:cNvContentPartPr/>
                <p14:nvPr/>
              </p14:nvContentPartPr>
              <p14:xfrm>
                <a:off x="7121157" y="1264769"/>
                <a:ext cx="120240" cy="1501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4778B62-953C-4F77-A5DE-BB82BD25BCFC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7112517" y="1255769"/>
                  <a:ext cx="1378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49E04783-76B9-40CA-99AB-2187BED750B8}"/>
                    </a:ext>
                  </a:extLst>
                </p14:cNvPr>
                <p14:cNvContentPartPr/>
                <p14:nvPr/>
              </p14:nvContentPartPr>
              <p14:xfrm>
                <a:off x="7286757" y="1382129"/>
                <a:ext cx="24480" cy="748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49E04783-76B9-40CA-99AB-2187BED750B8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7277757" y="1373489"/>
                  <a:ext cx="421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D51CFAA1-9831-4253-AD88-AD24E4A3B6C1}"/>
                    </a:ext>
                  </a:extLst>
                </p14:cNvPr>
                <p14:cNvContentPartPr/>
                <p14:nvPr/>
              </p14:nvContentPartPr>
              <p14:xfrm>
                <a:off x="7352277" y="1382129"/>
                <a:ext cx="123480" cy="921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D51CFAA1-9831-4253-AD88-AD24E4A3B6C1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343277" y="1373129"/>
                  <a:ext cx="1411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7832572D-64EC-4DEB-97F2-D04EFF0BFACC}"/>
                    </a:ext>
                  </a:extLst>
                </p14:cNvPr>
                <p14:cNvContentPartPr/>
                <p14:nvPr/>
              </p14:nvContentPartPr>
              <p14:xfrm>
                <a:off x="7553517" y="1390769"/>
                <a:ext cx="65880" cy="75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7832572D-64EC-4DEB-97F2-D04EFF0BFACC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7544877" y="1382129"/>
                  <a:ext cx="835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F24EE4B-667D-495A-B8A8-CBF132768CCC}"/>
                    </a:ext>
                  </a:extLst>
                </p14:cNvPr>
                <p14:cNvContentPartPr/>
                <p14:nvPr/>
              </p14:nvContentPartPr>
              <p14:xfrm>
                <a:off x="7553517" y="1358369"/>
                <a:ext cx="77760" cy="385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F24EE4B-667D-495A-B8A8-CBF132768CCC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7544877" y="1349729"/>
                  <a:ext cx="954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04332E02-9CF7-47EE-8F15-63DA5DBB0824}"/>
                    </a:ext>
                  </a:extLst>
                </p14:cNvPr>
                <p14:cNvContentPartPr/>
                <p14:nvPr/>
              </p14:nvContentPartPr>
              <p14:xfrm>
                <a:off x="7718037" y="1318409"/>
                <a:ext cx="360" cy="1299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04332E02-9CF7-47EE-8F15-63DA5DBB0824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709037" y="1309409"/>
                  <a:ext cx="180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3890928D-FCF3-452F-B92F-F68EA4F2A9C1}"/>
                    </a:ext>
                  </a:extLst>
                </p14:cNvPr>
                <p14:cNvContentPartPr/>
                <p14:nvPr/>
              </p14:nvContentPartPr>
              <p14:xfrm>
                <a:off x="7700757" y="1273049"/>
                <a:ext cx="107280" cy="1425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3890928D-FCF3-452F-B92F-F68EA4F2A9C1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7692117" y="1264409"/>
                  <a:ext cx="1249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388CCEDD-C0A7-462D-AF74-5409AB26AB33}"/>
                    </a:ext>
                  </a:extLst>
                </p14:cNvPr>
                <p14:cNvContentPartPr/>
                <p14:nvPr/>
              </p14:nvContentPartPr>
              <p14:xfrm>
                <a:off x="7827117" y="1406969"/>
                <a:ext cx="95760" cy="842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388CCEDD-C0A7-462D-AF74-5409AB26AB33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7818117" y="1397969"/>
                  <a:ext cx="113400" cy="101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9EE42CA2-4342-47A3-A2C4-490AAB30FA58}"/>
                  </a:ext>
                </a:extLst>
              </p14:cNvPr>
              <p14:cNvContentPartPr/>
              <p14:nvPr/>
            </p14:nvContentPartPr>
            <p14:xfrm>
              <a:off x="8166957" y="1430009"/>
              <a:ext cx="41760" cy="11088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9EE42CA2-4342-47A3-A2C4-490AAB30FA58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8158317" y="1421009"/>
                <a:ext cx="59400" cy="12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0" name="Group 209">
            <a:extLst>
              <a:ext uri="{FF2B5EF4-FFF2-40B4-BE49-F238E27FC236}">
                <a16:creationId xmlns:a16="http://schemas.microsoft.com/office/drawing/2014/main" id="{DEADBA5A-DE68-4D4E-8283-37F2D3C9243F}"/>
              </a:ext>
            </a:extLst>
          </p:cNvPr>
          <p:cNvGrpSpPr/>
          <p:nvPr/>
        </p:nvGrpSpPr>
        <p:grpSpPr>
          <a:xfrm>
            <a:off x="8188197" y="1298969"/>
            <a:ext cx="51480" cy="33840"/>
            <a:chOff x="8188197" y="1298969"/>
            <a:chExt cx="51480" cy="3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7898C793-34A4-4CBC-B6C0-E3E78E05ACD4}"/>
                    </a:ext>
                  </a:extLst>
                </p14:cNvPr>
                <p14:cNvContentPartPr/>
                <p14:nvPr/>
              </p14:nvContentPartPr>
              <p14:xfrm>
                <a:off x="8188197" y="1309769"/>
                <a:ext cx="360" cy="72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7898C793-34A4-4CBC-B6C0-E3E78E05ACD4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8179557" y="1300769"/>
                  <a:ext cx="180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EADD4D33-6F90-49DD-B85C-01858B35AB04}"/>
                    </a:ext>
                  </a:extLst>
                </p14:cNvPr>
                <p14:cNvContentPartPr/>
                <p14:nvPr/>
              </p14:nvContentPartPr>
              <p14:xfrm>
                <a:off x="8190357" y="1298969"/>
                <a:ext cx="49320" cy="338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EADD4D33-6F90-49DD-B85C-01858B35AB04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8181357" y="1289969"/>
                  <a:ext cx="6696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B4C1589A-92C3-49FC-BDDB-619EB60DEF0A}"/>
              </a:ext>
            </a:extLst>
          </p:cNvPr>
          <p:cNvGrpSpPr/>
          <p:nvPr/>
        </p:nvGrpSpPr>
        <p:grpSpPr>
          <a:xfrm>
            <a:off x="8547477" y="1260089"/>
            <a:ext cx="464040" cy="244440"/>
            <a:chOff x="8547477" y="1260089"/>
            <a:chExt cx="464040" cy="24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98D802B4-E8D0-4963-8175-CB510E1BF1CB}"/>
                    </a:ext>
                  </a:extLst>
                </p14:cNvPr>
                <p14:cNvContentPartPr/>
                <p14:nvPr/>
              </p14:nvContentPartPr>
              <p14:xfrm>
                <a:off x="8561157" y="1315529"/>
                <a:ext cx="43920" cy="1310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98D802B4-E8D0-4963-8175-CB510E1BF1CB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8552517" y="1306529"/>
                  <a:ext cx="615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B0BA0F4E-BC88-490A-9109-43FF38C0DBD6}"/>
                    </a:ext>
                  </a:extLst>
                </p14:cNvPr>
                <p14:cNvContentPartPr/>
                <p14:nvPr/>
              </p14:nvContentPartPr>
              <p14:xfrm>
                <a:off x="8547477" y="1260089"/>
                <a:ext cx="151920" cy="1461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B0BA0F4E-BC88-490A-9109-43FF38C0DBD6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8538837" y="1251449"/>
                  <a:ext cx="1695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DB0CEA79-66DA-4EF3-8FFD-79D9CC33D752}"/>
                    </a:ext>
                  </a:extLst>
                </p14:cNvPr>
                <p14:cNvContentPartPr/>
                <p14:nvPr/>
              </p14:nvContentPartPr>
              <p14:xfrm>
                <a:off x="8771037" y="1395089"/>
                <a:ext cx="99000" cy="1094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DB0CEA79-66DA-4EF3-8FFD-79D9CC33D752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8762397" y="1386449"/>
                  <a:ext cx="11664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F6909AAC-7E3C-4334-A689-6591ED74F628}"/>
                    </a:ext>
                  </a:extLst>
                </p14:cNvPr>
                <p14:cNvContentPartPr/>
                <p14:nvPr/>
              </p14:nvContentPartPr>
              <p14:xfrm>
                <a:off x="8884437" y="1411649"/>
                <a:ext cx="127080" cy="795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F6909AAC-7E3C-4334-A689-6591ED74F628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8875797" y="1403009"/>
                  <a:ext cx="14472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89C27DF-7DF3-42B8-B108-A663F1B5412A}"/>
              </a:ext>
            </a:extLst>
          </p:cNvPr>
          <p:cNvGrpSpPr/>
          <p:nvPr/>
        </p:nvGrpSpPr>
        <p:grpSpPr>
          <a:xfrm>
            <a:off x="9076317" y="1240289"/>
            <a:ext cx="800280" cy="252000"/>
            <a:chOff x="9076317" y="1240289"/>
            <a:chExt cx="800280" cy="25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79C7F28F-AE8C-4B0C-9FC1-6CC3066BCF0A}"/>
                    </a:ext>
                  </a:extLst>
                </p14:cNvPr>
                <p14:cNvContentPartPr/>
                <p14:nvPr/>
              </p14:nvContentPartPr>
              <p14:xfrm>
                <a:off x="9094317" y="1347209"/>
                <a:ext cx="64080" cy="57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79C7F28F-AE8C-4B0C-9FC1-6CC3066BCF0A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9085317" y="1338209"/>
                  <a:ext cx="817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096715C2-FE44-46D5-9E54-9B05A9E354ED}"/>
                    </a:ext>
                  </a:extLst>
                </p14:cNvPr>
                <p14:cNvContentPartPr/>
                <p14:nvPr/>
              </p14:nvContentPartPr>
              <p14:xfrm>
                <a:off x="9094317" y="1347929"/>
                <a:ext cx="360" cy="3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096715C2-FE44-46D5-9E54-9B05A9E354ED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9085317" y="13389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F13CE49E-D696-45CB-80F4-CE5B156744DC}"/>
                    </a:ext>
                  </a:extLst>
                </p14:cNvPr>
                <p14:cNvContentPartPr/>
                <p14:nvPr/>
              </p14:nvContentPartPr>
              <p14:xfrm>
                <a:off x="9076317" y="1292489"/>
                <a:ext cx="98640" cy="558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F13CE49E-D696-45CB-80F4-CE5B156744DC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9067317" y="1283849"/>
                  <a:ext cx="11628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BD1EFABE-23AC-4DEB-9D63-9F80C283D0DC}"/>
                    </a:ext>
                  </a:extLst>
                </p14:cNvPr>
                <p14:cNvContentPartPr/>
                <p14:nvPr/>
              </p14:nvContentPartPr>
              <p14:xfrm>
                <a:off x="9285837" y="1290689"/>
                <a:ext cx="12240" cy="1328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BD1EFABE-23AC-4DEB-9D63-9F80C283D0DC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9277197" y="1281689"/>
                  <a:ext cx="298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82993699-009C-4887-8638-A4F9B7E36F11}"/>
                    </a:ext>
                  </a:extLst>
                </p14:cNvPr>
                <p14:cNvContentPartPr/>
                <p14:nvPr/>
              </p14:nvContentPartPr>
              <p14:xfrm>
                <a:off x="9264957" y="1240289"/>
                <a:ext cx="108360" cy="1594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82993699-009C-4887-8638-A4F9B7E36F11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9255957" y="1231289"/>
                  <a:ext cx="1260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35739E75-ACC6-4805-BF78-1924FB2667DB}"/>
                    </a:ext>
                  </a:extLst>
                </p14:cNvPr>
                <p14:cNvContentPartPr/>
                <p14:nvPr/>
              </p14:nvContentPartPr>
              <p14:xfrm>
                <a:off x="9392757" y="1379249"/>
                <a:ext cx="127800" cy="1130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35739E75-ACC6-4805-BF78-1924FB2667DB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9384117" y="1370609"/>
                  <a:ext cx="1454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749D566F-E3C7-485E-8DC1-757DA07F1DF3}"/>
                    </a:ext>
                  </a:extLst>
                </p14:cNvPr>
                <p14:cNvContentPartPr/>
                <p14:nvPr/>
              </p14:nvContentPartPr>
              <p14:xfrm>
                <a:off x="9557277" y="1305809"/>
                <a:ext cx="10080" cy="900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749D566F-E3C7-485E-8DC1-757DA07F1DF3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9548637" y="1297169"/>
                  <a:ext cx="2772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F12A73BE-7303-4D6D-A7C6-3C59708A6B36}"/>
                    </a:ext>
                  </a:extLst>
                </p14:cNvPr>
                <p14:cNvContentPartPr/>
                <p14:nvPr/>
              </p14:nvContentPartPr>
              <p14:xfrm>
                <a:off x="9541437" y="1333529"/>
                <a:ext cx="82080" cy="270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F12A73BE-7303-4D6D-A7C6-3C59708A6B36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9532437" y="1324889"/>
                  <a:ext cx="997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E71CBFD6-A01F-4CE1-BEF1-CAC83624C4BC}"/>
                    </a:ext>
                  </a:extLst>
                </p14:cNvPr>
                <p14:cNvContentPartPr/>
                <p14:nvPr/>
              </p14:nvContentPartPr>
              <p14:xfrm>
                <a:off x="9680397" y="1290689"/>
                <a:ext cx="6840" cy="1004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E71CBFD6-A01F-4CE1-BEF1-CAC83624C4BC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9671397" y="1282049"/>
                  <a:ext cx="244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C9E0CB45-E6B6-41A6-BB39-AE6A44CFEFB8}"/>
                    </a:ext>
                  </a:extLst>
                </p14:cNvPr>
                <p14:cNvContentPartPr/>
                <p14:nvPr/>
              </p14:nvContentPartPr>
              <p14:xfrm>
                <a:off x="9680397" y="1290689"/>
                <a:ext cx="360" cy="3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C9E0CB45-E6B6-41A6-BB39-AE6A44CFEFB8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9671397" y="128204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20E8ED5C-B736-4F5A-B748-C80D27EBBBF3}"/>
                    </a:ext>
                  </a:extLst>
                </p14:cNvPr>
                <p14:cNvContentPartPr/>
                <p14:nvPr/>
              </p14:nvContentPartPr>
              <p14:xfrm>
                <a:off x="9650517" y="1247849"/>
                <a:ext cx="106200" cy="1224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20E8ED5C-B736-4F5A-B748-C80D27EBBBF3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9641877" y="1238849"/>
                  <a:ext cx="1238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1995D8B9-4292-419C-8FC2-E51EAE08F65F}"/>
                    </a:ext>
                  </a:extLst>
                </p14:cNvPr>
                <p14:cNvContentPartPr/>
                <p14:nvPr/>
              </p14:nvContentPartPr>
              <p14:xfrm>
                <a:off x="9796677" y="1350809"/>
                <a:ext cx="79920" cy="13464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1995D8B9-4292-419C-8FC2-E51EAE08F65F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9788037" y="1341809"/>
                  <a:ext cx="97560" cy="15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3A963B56-9084-419A-B46A-6AC9ADEBA001}"/>
              </a:ext>
            </a:extLst>
          </p:cNvPr>
          <p:cNvGrpSpPr/>
          <p:nvPr/>
        </p:nvGrpSpPr>
        <p:grpSpPr>
          <a:xfrm>
            <a:off x="10085037" y="1252169"/>
            <a:ext cx="527040" cy="309600"/>
            <a:chOff x="10085037" y="1252169"/>
            <a:chExt cx="527040" cy="30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080697C6-5AB7-41F6-B447-F9899C9BF4F0}"/>
                    </a:ext>
                  </a:extLst>
                </p14:cNvPr>
                <p14:cNvContentPartPr/>
                <p14:nvPr/>
              </p14:nvContentPartPr>
              <p14:xfrm>
                <a:off x="10131477" y="1268729"/>
                <a:ext cx="360" cy="3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080697C6-5AB7-41F6-B447-F9899C9BF4F0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0122837" y="126008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601C6922-2DC9-43B6-8BBE-97F275DF8D49}"/>
                    </a:ext>
                  </a:extLst>
                </p14:cNvPr>
                <p14:cNvContentPartPr/>
                <p14:nvPr/>
              </p14:nvContentPartPr>
              <p14:xfrm>
                <a:off x="10085037" y="1433609"/>
                <a:ext cx="58320" cy="1281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601C6922-2DC9-43B6-8BBE-97F275DF8D49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0076037" y="1424969"/>
                  <a:ext cx="759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7BC9F939-FD82-407F-BA02-A3E71B3BF0AC}"/>
                    </a:ext>
                  </a:extLst>
                </p14:cNvPr>
                <p14:cNvContentPartPr/>
                <p14:nvPr/>
              </p14:nvContentPartPr>
              <p14:xfrm>
                <a:off x="10269357" y="1299329"/>
                <a:ext cx="360" cy="12492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7BC9F939-FD82-407F-BA02-A3E71B3BF0AC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0260717" y="1290329"/>
                  <a:ext cx="180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6DE1D854-4D14-4038-BC28-DD631A06F940}"/>
                    </a:ext>
                  </a:extLst>
                </p14:cNvPr>
                <p14:cNvContentPartPr/>
                <p14:nvPr/>
              </p14:nvContentPartPr>
              <p14:xfrm>
                <a:off x="10240917" y="1252169"/>
                <a:ext cx="117360" cy="1429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6DE1D854-4D14-4038-BC28-DD631A06F940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0231917" y="1243529"/>
                  <a:ext cx="1350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B89D8719-7E63-4517-BC3D-A13174D1FD12}"/>
                    </a:ext>
                  </a:extLst>
                </p14:cNvPr>
                <p14:cNvContentPartPr/>
                <p14:nvPr/>
              </p14:nvContentPartPr>
              <p14:xfrm>
                <a:off x="10380237" y="1362689"/>
                <a:ext cx="87480" cy="1076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B89D8719-7E63-4517-BC3D-A13174D1FD12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0371237" y="1354049"/>
                  <a:ext cx="1051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790A2092-BD7B-4BD4-943F-34897A842AFC}"/>
                    </a:ext>
                  </a:extLst>
                </p14:cNvPr>
                <p14:cNvContentPartPr/>
                <p14:nvPr/>
              </p14:nvContentPartPr>
              <p14:xfrm>
                <a:off x="10534317" y="1365929"/>
                <a:ext cx="77760" cy="1130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790A2092-BD7B-4BD4-943F-34897A842AFC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0525317" y="1357289"/>
                  <a:ext cx="95400" cy="13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4F4DDA31-3E0D-4AF3-81D5-7F06BA27C93B}"/>
              </a:ext>
            </a:extLst>
          </p:cNvPr>
          <p:cNvGrpSpPr/>
          <p:nvPr/>
        </p:nvGrpSpPr>
        <p:grpSpPr>
          <a:xfrm>
            <a:off x="10782357" y="1275209"/>
            <a:ext cx="483120" cy="248760"/>
            <a:chOff x="10782357" y="1275209"/>
            <a:chExt cx="483120" cy="24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DC6D2135-278B-4660-9811-892EF20506C6}"/>
                    </a:ext>
                  </a:extLst>
                </p14:cNvPr>
                <p14:cNvContentPartPr/>
                <p14:nvPr/>
              </p14:nvContentPartPr>
              <p14:xfrm>
                <a:off x="10792797" y="1375649"/>
                <a:ext cx="82440" cy="194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DC6D2135-278B-4660-9811-892EF20506C6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0784157" y="1366649"/>
                  <a:ext cx="1000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CED6F4A2-7307-4054-A6D0-3B4BEE2AC152}"/>
                    </a:ext>
                  </a:extLst>
                </p14:cNvPr>
                <p14:cNvContentPartPr/>
                <p14:nvPr/>
              </p14:nvContentPartPr>
              <p14:xfrm>
                <a:off x="10782357" y="1322009"/>
                <a:ext cx="130680" cy="2340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CED6F4A2-7307-4054-A6D0-3B4BEE2AC152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0773357" y="1313369"/>
                  <a:ext cx="1483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FF037CC9-89BE-4054-8BB8-67211FA09DA9}"/>
                    </a:ext>
                  </a:extLst>
                </p14:cNvPr>
                <p14:cNvContentPartPr/>
                <p14:nvPr/>
              </p14:nvContentPartPr>
              <p14:xfrm>
                <a:off x="11012037" y="1306889"/>
                <a:ext cx="19080" cy="1519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FF037CC9-89BE-4054-8BB8-67211FA09DA9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1003397" y="1298249"/>
                  <a:ext cx="367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92C443AE-040B-4B8B-AABB-441D7A7B2E95}"/>
                    </a:ext>
                  </a:extLst>
                </p14:cNvPr>
                <p14:cNvContentPartPr/>
                <p14:nvPr/>
              </p14:nvContentPartPr>
              <p14:xfrm>
                <a:off x="10988997" y="1275209"/>
                <a:ext cx="158760" cy="1684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92C443AE-040B-4B8B-AABB-441D7A7B2E95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0979997" y="1266209"/>
                  <a:ext cx="17640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C7F354A3-0479-4B46-AB86-F318ED4DFE82}"/>
                    </a:ext>
                  </a:extLst>
                </p14:cNvPr>
                <p14:cNvContentPartPr/>
                <p14:nvPr/>
              </p14:nvContentPartPr>
              <p14:xfrm>
                <a:off x="11180517" y="1387169"/>
                <a:ext cx="84960" cy="1368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C7F354A3-0479-4B46-AB86-F318ED4DFE82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1171877" y="1378169"/>
                  <a:ext cx="102600" cy="15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0ED1E272-1FD9-4071-8A53-0121F617A2AD}"/>
              </a:ext>
            </a:extLst>
          </p:cNvPr>
          <p:cNvGrpSpPr/>
          <p:nvPr/>
        </p:nvGrpSpPr>
        <p:grpSpPr>
          <a:xfrm>
            <a:off x="6166797" y="1750769"/>
            <a:ext cx="416160" cy="376920"/>
            <a:chOff x="6166797" y="1750769"/>
            <a:chExt cx="416160" cy="37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B25805B1-853C-48C7-970D-810EB7CFBDF0}"/>
                    </a:ext>
                  </a:extLst>
                </p14:cNvPr>
                <p14:cNvContentPartPr/>
                <p14:nvPr/>
              </p14:nvContentPartPr>
              <p14:xfrm>
                <a:off x="6276597" y="1840409"/>
                <a:ext cx="107640" cy="1533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B25805B1-853C-48C7-970D-810EB7CFBDF0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6267957" y="1831409"/>
                  <a:ext cx="1252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7F6FB7CD-1A65-470D-8B2B-A0A6BACBEC08}"/>
                    </a:ext>
                  </a:extLst>
                </p14:cNvPr>
                <p14:cNvContentPartPr/>
                <p14:nvPr/>
              </p14:nvContentPartPr>
              <p14:xfrm>
                <a:off x="6410157" y="1869209"/>
                <a:ext cx="90720" cy="1285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7F6FB7CD-1A65-470D-8B2B-A0A6BACBEC08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6401517" y="1860209"/>
                  <a:ext cx="1083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9C4D23F9-148A-4373-A2D4-A538E1F15E55}"/>
                    </a:ext>
                  </a:extLst>
                </p14:cNvPr>
                <p14:cNvContentPartPr/>
                <p14:nvPr/>
              </p14:nvContentPartPr>
              <p14:xfrm>
                <a:off x="6166797" y="1750769"/>
                <a:ext cx="416160" cy="3769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9C4D23F9-148A-4373-A2D4-A538E1F15E55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6158157" y="1741769"/>
                  <a:ext cx="433800" cy="39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0D47FFD9-7EA9-4B24-B486-CFDDC160F889}"/>
              </a:ext>
            </a:extLst>
          </p:cNvPr>
          <p:cNvGrpSpPr/>
          <p:nvPr/>
        </p:nvGrpSpPr>
        <p:grpSpPr>
          <a:xfrm>
            <a:off x="7319517" y="1831049"/>
            <a:ext cx="823680" cy="262800"/>
            <a:chOff x="7319517" y="1831049"/>
            <a:chExt cx="823680" cy="26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64A85A93-0DE2-47E2-93DE-9A786878064A}"/>
                    </a:ext>
                  </a:extLst>
                </p14:cNvPr>
                <p14:cNvContentPartPr/>
                <p14:nvPr/>
              </p14:nvContentPartPr>
              <p14:xfrm>
                <a:off x="7319517" y="1883969"/>
                <a:ext cx="172080" cy="17928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64A85A93-0DE2-47E2-93DE-9A786878064A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7310517" y="1874969"/>
                  <a:ext cx="1897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0D2D9FBC-7943-44C4-9086-D833BF3A9AFF}"/>
                    </a:ext>
                  </a:extLst>
                </p14:cNvPr>
                <p14:cNvContentPartPr/>
                <p14:nvPr/>
              </p14:nvContentPartPr>
              <p14:xfrm>
                <a:off x="7515357" y="2006009"/>
                <a:ext cx="45720" cy="8784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0D2D9FBC-7943-44C4-9086-D833BF3A9AFF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7506717" y="1997009"/>
                  <a:ext cx="633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B02DB5A7-918E-4628-A8A0-9D7EAE3F565F}"/>
                    </a:ext>
                  </a:extLst>
                </p14:cNvPr>
                <p14:cNvContentPartPr/>
                <p14:nvPr/>
              </p14:nvContentPartPr>
              <p14:xfrm>
                <a:off x="7586637" y="1998089"/>
                <a:ext cx="89280" cy="8424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B02DB5A7-918E-4628-A8A0-9D7EAE3F565F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7577637" y="1989449"/>
                  <a:ext cx="1069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9A52ED79-50E3-4E4F-AC64-F830932D2077}"/>
                    </a:ext>
                  </a:extLst>
                </p14:cNvPr>
                <p14:cNvContentPartPr/>
                <p14:nvPr/>
              </p14:nvContentPartPr>
              <p14:xfrm>
                <a:off x="7809117" y="1985849"/>
                <a:ext cx="57600" cy="90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9A52ED79-50E3-4E4F-AC64-F830932D2077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7800117" y="1977209"/>
                  <a:ext cx="7524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70EDF526-4EE8-4356-BE82-08A31A5FD681}"/>
                    </a:ext>
                  </a:extLst>
                </p14:cNvPr>
                <p14:cNvContentPartPr/>
                <p14:nvPr/>
              </p14:nvContentPartPr>
              <p14:xfrm>
                <a:off x="7809117" y="1911329"/>
                <a:ext cx="38520" cy="831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70EDF526-4EE8-4356-BE82-08A31A5FD681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7800117" y="1902689"/>
                  <a:ext cx="561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C71F1586-AB79-4809-9914-53C1125D6047}"/>
                    </a:ext>
                  </a:extLst>
                </p14:cNvPr>
                <p14:cNvContentPartPr/>
                <p14:nvPr/>
              </p14:nvContentPartPr>
              <p14:xfrm>
                <a:off x="7918197" y="1891529"/>
                <a:ext cx="10800" cy="13104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C71F1586-AB79-4809-9914-53C1125D6047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7909197" y="1882529"/>
                  <a:ext cx="2844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FBFE245D-042D-40B7-BB5E-046948982D1D}"/>
                    </a:ext>
                  </a:extLst>
                </p14:cNvPr>
                <p14:cNvContentPartPr/>
                <p14:nvPr/>
              </p14:nvContentPartPr>
              <p14:xfrm>
                <a:off x="7928637" y="1831049"/>
                <a:ext cx="99000" cy="1483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FBFE245D-042D-40B7-BB5E-046948982D1D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919997" y="1822409"/>
                  <a:ext cx="1166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2385F42D-ABEB-4AE6-8E00-617A9BA34CFD}"/>
                    </a:ext>
                  </a:extLst>
                </p14:cNvPr>
                <p14:cNvContentPartPr/>
                <p14:nvPr/>
              </p14:nvContentPartPr>
              <p14:xfrm>
                <a:off x="8062197" y="1980089"/>
                <a:ext cx="37440" cy="558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2385F42D-ABEB-4AE6-8E00-617A9BA34CFD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8053557" y="1971449"/>
                  <a:ext cx="5508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CBCDCC19-157E-4329-AC09-7217A2B19EF5}"/>
                    </a:ext>
                  </a:extLst>
                </p14:cNvPr>
                <p14:cNvContentPartPr/>
                <p14:nvPr/>
              </p14:nvContentPartPr>
              <p14:xfrm>
                <a:off x="8067237" y="1946609"/>
                <a:ext cx="75960" cy="338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CBCDCC19-157E-4329-AC09-7217A2B19EF5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8058597" y="1937969"/>
                  <a:ext cx="93600" cy="5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6AFC5311-D1AC-4037-B79F-B7184BB8EA58}"/>
                  </a:ext>
                </a:extLst>
              </p14:cNvPr>
              <p14:cNvContentPartPr/>
              <p14:nvPr/>
            </p14:nvContentPartPr>
            <p14:xfrm>
              <a:off x="8351637" y="1936889"/>
              <a:ext cx="1440" cy="144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6AFC5311-D1AC-4037-B79F-B7184BB8EA58}"/>
                  </a:ext>
                </a:extLst>
              </p:cNvPr>
              <p:cNvPicPr/>
              <p:nvPr/>
            </p:nvPicPr>
            <p:blipFill>
              <a:blip r:embed="rId401"/>
              <a:stretch>
                <a:fillRect/>
              </a:stretch>
            </p:blipFill>
            <p:spPr>
              <a:xfrm>
                <a:off x="8342637" y="1928249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573EDA81-9A6D-42FF-B9BD-EAB770012E67}"/>
                  </a:ext>
                </a:extLst>
              </p14:cNvPr>
              <p14:cNvContentPartPr/>
              <p14:nvPr/>
            </p14:nvContentPartPr>
            <p14:xfrm>
              <a:off x="8368557" y="2095649"/>
              <a:ext cx="50400" cy="9936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573EDA81-9A6D-42FF-B9BD-EAB770012E67}"/>
                  </a:ext>
                </a:extLst>
              </p:cNvPr>
              <p:cNvPicPr/>
              <p:nvPr/>
            </p:nvPicPr>
            <p:blipFill>
              <a:blip r:embed="rId403"/>
              <a:stretch>
                <a:fillRect/>
              </a:stretch>
            </p:blipFill>
            <p:spPr>
              <a:xfrm>
                <a:off x="8359557" y="2086649"/>
                <a:ext cx="68040" cy="1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7CD51AA-946A-4044-904A-58CFAABDBE3D}"/>
              </a:ext>
            </a:extLst>
          </p:cNvPr>
          <p:cNvGrpSpPr/>
          <p:nvPr/>
        </p:nvGrpSpPr>
        <p:grpSpPr>
          <a:xfrm>
            <a:off x="8693637" y="1852289"/>
            <a:ext cx="405000" cy="242640"/>
            <a:chOff x="8693637" y="1852289"/>
            <a:chExt cx="405000" cy="24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38B3926A-B179-48E3-B056-8721E7BDADB6}"/>
                    </a:ext>
                  </a:extLst>
                </p14:cNvPr>
                <p14:cNvContentPartPr/>
                <p14:nvPr/>
              </p14:nvContentPartPr>
              <p14:xfrm>
                <a:off x="8693637" y="1852289"/>
                <a:ext cx="160560" cy="2016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38B3926A-B179-48E3-B056-8721E7BDADB6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8684637" y="1843649"/>
                  <a:ext cx="1782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1EC46CAF-E600-48DB-8B6F-F76E523CA20C}"/>
                    </a:ext>
                  </a:extLst>
                </p14:cNvPr>
                <p14:cNvContentPartPr/>
                <p14:nvPr/>
              </p14:nvContentPartPr>
              <p14:xfrm>
                <a:off x="8918277" y="2001689"/>
                <a:ext cx="74520" cy="8640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1EC46CAF-E600-48DB-8B6F-F76E523CA20C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8909637" y="1993049"/>
                  <a:ext cx="921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5B931456-7C6F-4B51-B09D-3ABD5298C994}"/>
                    </a:ext>
                  </a:extLst>
                </p14:cNvPr>
                <p14:cNvContentPartPr/>
                <p14:nvPr/>
              </p14:nvContentPartPr>
              <p14:xfrm>
                <a:off x="9029517" y="1989809"/>
                <a:ext cx="69120" cy="10512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5B931456-7C6F-4B51-B09D-3ABD5298C994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9020877" y="1980809"/>
                  <a:ext cx="8676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6DF2EEC1-9C9A-42FD-874E-A8F2DAA6860E}"/>
              </a:ext>
            </a:extLst>
          </p:cNvPr>
          <p:cNvGrpSpPr/>
          <p:nvPr/>
        </p:nvGrpSpPr>
        <p:grpSpPr>
          <a:xfrm>
            <a:off x="9254157" y="1809089"/>
            <a:ext cx="462240" cy="296280"/>
            <a:chOff x="9254157" y="1809089"/>
            <a:chExt cx="462240" cy="29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26DECE6C-E671-4249-9B78-8BD22E1F8704}"/>
                    </a:ext>
                  </a:extLst>
                </p14:cNvPr>
                <p14:cNvContentPartPr/>
                <p14:nvPr/>
              </p14:nvContentPartPr>
              <p14:xfrm>
                <a:off x="9254157" y="1962089"/>
                <a:ext cx="90360" cy="90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26DECE6C-E671-4249-9B78-8BD22E1F870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245517" y="1953089"/>
                  <a:ext cx="1080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C35E6CAB-7A37-4FFA-8003-272B6F89525B}"/>
                    </a:ext>
                  </a:extLst>
                </p14:cNvPr>
                <p14:cNvContentPartPr/>
                <p14:nvPr/>
              </p14:nvContentPartPr>
              <p14:xfrm>
                <a:off x="9281877" y="1941209"/>
                <a:ext cx="54360" cy="79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C35E6CAB-7A37-4FFA-8003-272B6F89525B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9272877" y="1932209"/>
                  <a:ext cx="72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70C35FC3-9817-49D1-B4C1-5AB9D326FEAA}"/>
                    </a:ext>
                  </a:extLst>
                </p14:cNvPr>
                <p14:cNvContentPartPr/>
                <p14:nvPr/>
              </p14:nvContentPartPr>
              <p14:xfrm>
                <a:off x="9473757" y="1852289"/>
                <a:ext cx="4680" cy="17172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70C35FC3-9817-49D1-B4C1-5AB9D326FEAA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9464757" y="1843649"/>
                  <a:ext cx="223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2364ADBC-728D-48A3-B8F3-5B83D0E9CFF5}"/>
                    </a:ext>
                  </a:extLst>
                </p14:cNvPr>
                <p14:cNvContentPartPr/>
                <p14:nvPr/>
              </p14:nvContentPartPr>
              <p14:xfrm>
                <a:off x="9452517" y="1809089"/>
                <a:ext cx="130320" cy="1904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2364ADBC-728D-48A3-B8F3-5B83D0E9CFF5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9443517" y="1800449"/>
                  <a:ext cx="1479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8E4A24B2-8DF1-4210-B678-F25D480D5636}"/>
                    </a:ext>
                  </a:extLst>
                </p14:cNvPr>
                <p14:cNvContentPartPr/>
                <p14:nvPr/>
              </p14:nvContentPartPr>
              <p14:xfrm>
                <a:off x="9633237" y="1967849"/>
                <a:ext cx="83160" cy="13752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8E4A24B2-8DF1-4210-B678-F25D480D5636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9624597" y="1958849"/>
                  <a:ext cx="100800" cy="15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F66D11F0-37AA-4A06-AD6D-E7FFAE2BA22B}"/>
                  </a:ext>
                </a:extLst>
              </p14:cNvPr>
              <p14:cNvContentPartPr/>
              <p14:nvPr/>
            </p14:nvContentPartPr>
            <p14:xfrm>
              <a:off x="9933477" y="1883969"/>
              <a:ext cx="360" cy="36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F66D11F0-37AA-4A06-AD6D-E7FFAE2BA22B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9924477" y="187496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70" name="Ink 269">
                <a:extLst>
                  <a:ext uri="{FF2B5EF4-FFF2-40B4-BE49-F238E27FC236}">
                    <a16:creationId xmlns:a16="http://schemas.microsoft.com/office/drawing/2014/main" id="{46F3CB33-A1DB-4651-8DF7-CA24B3763D62}"/>
                  </a:ext>
                </a:extLst>
              </p14:cNvPr>
              <p14:cNvContentPartPr/>
              <p14:nvPr/>
            </p14:nvContentPartPr>
            <p14:xfrm>
              <a:off x="9881637" y="2095649"/>
              <a:ext cx="70920" cy="122400"/>
            </p14:xfrm>
          </p:contentPart>
        </mc:Choice>
        <mc:Fallback xmlns="">
          <p:pic>
            <p:nvPicPr>
              <p:cNvPr id="270" name="Ink 269">
                <a:extLst>
                  <a:ext uri="{FF2B5EF4-FFF2-40B4-BE49-F238E27FC236}">
                    <a16:creationId xmlns:a16="http://schemas.microsoft.com/office/drawing/2014/main" id="{46F3CB33-A1DB-4651-8DF7-CA24B3763D62}"/>
                  </a:ext>
                </a:extLst>
              </p:cNvPr>
              <p:cNvPicPr/>
              <p:nvPr/>
            </p:nvPicPr>
            <p:blipFill>
              <a:blip r:embed="rId422"/>
              <a:stretch>
                <a:fillRect/>
              </a:stretch>
            </p:blipFill>
            <p:spPr>
              <a:xfrm>
                <a:off x="9872637" y="2086649"/>
                <a:ext cx="88560" cy="140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98" name="Group 297">
            <a:extLst>
              <a:ext uri="{FF2B5EF4-FFF2-40B4-BE49-F238E27FC236}">
                <a16:creationId xmlns:a16="http://schemas.microsoft.com/office/drawing/2014/main" id="{C6FAEA98-F2F8-455A-97D6-CA89FEF4DECC}"/>
              </a:ext>
            </a:extLst>
          </p:cNvPr>
          <p:cNvGrpSpPr/>
          <p:nvPr/>
        </p:nvGrpSpPr>
        <p:grpSpPr>
          <a:xfrm>
            <a:off x="10195197" y="1790729"/>
            <a:ext cx="1699920" cy="318960"/>
            <a:chOff x="10195197" y="1790729"/>
            <a:chExt cx="1699920" cy="31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042C4334-5384-490C-9AEB-248ABC766043}"/>
                    </a:ext>
                  </a:extLst>
                </p14:cNvPr>
                <p14:cNvContentPartPr/>
                <p14:nvPr/>
              </p14:nvContentPartPr>
              <p14:xfrm>
                <a:off x="10242717" y="1869569"/>
                <a:ext cx="9720" cy="1555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042C4334-5384-490C-9AEB-248ABC766043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10234077" y="1860569"/>
                  <a:ext cx="273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B84718D4-0FF3-4912-9F24-5D700EC56051}"/>
                    </a:ext>
                  </a:extLst>
                </p14:cNvPr>
                <p14:cNvContentPartPr/>
                <p14:nvPr/>
              </p14:nvContentPartPr>
              <p14:xfrm>
                <a:off x="10195197" y="1833209"/>
                <a:ext cx="145440" cy="1760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B84718D4-0FF3-4912-9F24-5D700EC56051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10186197" y="1824209"/>
                  <a:ext cx="16308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E6641DE2-395C-4D05-B67E-200B35190154}"/>
                    </a:ext>
                  </a:extLst>
                </p14:cNvPr>
                <p14:cNvContentPartPr/>
                <p14:nvPr/>
              </p14:nvContentPartPr>
              <p14:xfrm>
                <a:off x="10383837" y="1955249"/>
                <a:ext cx="69120" cy="15444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E6641DE2-395C-4D05-B67E-200B35190154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10374837" y="1946609"/>
                  <a:ext cx="867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69A3B8F3-E233-430A-B34F-D94C1815CF43}"/>
                    </a:ext>
                  </a:extLst>
                </p14:cNvPr>
                <p14:cNvContentPartPr/>
                <p14:nvPr/>
              </p14:nvContentPartPr>
              <p14:xfrm>
                <a:off x="10482477" y="1976129"/>
                <a:ext cx="74520" cy="11376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69A3B8F3-E233-430A-B34F-D94C1815CF43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10473477" y="1967489"/>
                  <a:ext cx="921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FFB646F0-6C75-4CD6-90B3-77C35045C62D}"/>
                    </a:ext>
                  </a:extLst>
                </p14:cNvPr>
                <p14:cNvContentPartPr/>
                <p14:nvPr/>
              </p14:nvContentPartPr>
              <p14:xfrm>
                <a:off x="10635837" y="1909529"/>
                <a:ext cx="75600" cy="540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FFB646F0-6C75-4CD6-90B3-77C35045C62D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10627197" y="1900889"/>
                  <a:ext cx="932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70984BD6-5863-48BB-B695-F7DB01DF4334}"/>
                    </a:ext>
                  </a:extLst>
                </p14:cNvPr>
                <p14:cNvContentPartPr/>
                <p14:nvPr/>
              </p14:nvContentPartPr>
              <p14:xfrm>
                <a:off x="10626477" y="1851569"/>
                <a:ext cx="50040" cy="5868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70984BD6-5863-48BB-B695-F7DB01DF4334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10617477" y="1842569"/>
                  <a:ext cx="6768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325FFF26-7792-4272-A99A-22F8847E7A1C}"/>
                    </a:ext>
                  </a:extLst>
                </p14:cNvPr>
                <p14:cNvContentPartPr/>
                <p14:nvPr/>
              </p14:nvContentPartPr>
              <p14:xfrm>
                <a:off x="10827717" y="1858049"/>
                <a:ext cx="16200" cy="1497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325FFF26-7792-4272-A99A-22F8847E7A1C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10819077" y="1849409"/>
                  <a:ext cx="338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31F11AA5-E2F9-4722-A396-B459FE59AFDE}"/>
                    </a:ext>
                  </a:extLst>
                </p14:cNvPr>
                <p14:cNvContentPartPr/>
                <p14:nvPr/>
              </p14:nvContentPartPr>
              <p14:xfrm>
                <a:off x="10817277" y="1804409"/>
                <a:ext cx="113760" cy="18108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31F11AA5-E2F9-4722-A396-B459FE59AFDE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10808277" y="1795769"/>
                  <a:ext cx="1314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814F4615-DE0E-4C2D-A32D-7B3CECC9A15D}"/>
                    </a:ext>
                  </a:extLst>
                </p14:cNvPr>
                <p14:cNvContentPartPr/>
                <p14:nvPr/>
              </p14:nvContentPartPr>
              <p14:xfrm>
                <a:off x="10963437" y="1961009"/>
                <a:ext cx="71280" cy="10260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814F4615-DE0E-4C2D-A32D-7B3CECC9A15D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10954437" y="1952369"/>
                  <a:ext cx="8892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826EBC85-3E0F-4B9D-A242-7025D20BF45D}"/>
                    </a:ext>
                  </a:extLst>
                </p14:cNvPr>
                <p14:cNvContentPartPr/>
                <p14:nvPr/>
              </p14:nvContentPartPr>
              <p14:xfrm>
                <a:off x="10966677" y="1942649"/>
                <a:ext cx="85320" cy="1141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826EBC85-3E0F-4B9D-A242-7025D20BF45D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10957677" y="1934009"/>
                  <a:ext cx="1029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E281F2FD-4BD4-4981-8CF9-6A8452CD1541}"/>
                    </a:ext>
                  </a:extLst>
                </p14:cNvPr>
                <p14:cNvContentPartPr/>
                <p14:nvPr/>
              </p14:nvContentPartPr>
              <p14:xfrm>
                <a:off x="11135157" y="1833209"/>
                <a:ext cx="2160" cy="13464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E281F2FD-4BD4-4981-8CF9-6A8452CD1541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11126157" y="1824569"/>
                  <a:ext cx="1980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164E30DE-115B-4FD5-B187-4889C13DBB5F}"/>
                    </a:ext>
                  </a:extLst>
                </p14:cNvPr>
                <p14:cNvContentPartPr/>
                <p14:nvPr/>
              </p14:nvContentPartPr>
              <p14:xfrm>
                <a:off x="11105277" y="1923929"/>
                <a:ext cx="105120" cy="792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164E30DE-115B-4FD5-B187-4889C13DBB5F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11096637" y="1914929"/>
                  <a:ext cx="1227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71997502-9325-453E-B434-05CF48880E8F}"/>
                    </a:ext>
                  </a:extLst>
                </p14:cNvPr>
                <p14:cNvContentPartPr/>
                <p14:nvPr/>
              </p14:nvContentPartPr>
              <p14:xfrm>
                <a:off x="11236677" y="1865609"/>
                <a:ext cx="11160" cy="1213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71997502-9325-453E-B434-05CF48880E8F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11227677" y="1856969"/>
                  <a:ext cx="288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CBC5BC8F-FA68-4C24-BDF6-AD9285524356}"/>
                    </a:ext>
                  </a:extLst>
                </p14:cNvPr>
                <p14:cNvContentPartPr/>
                <p14:nvPr/>
              </p14:nvContentPartPr>
              <p14:xfrm>
                <a:off x="11204997" y="1790729"/>
                <a:ext cx="117000" cy="1724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CBC5BC8F-FA68-4C24-BDF6-AD9285524356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11195997" y="1781729"/>
                  <a:ext cx="1346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553A01EC-C07B-4B3D-A33E-1E51224A5AF1}"/>
                    </a:ext>
                  </a:extLst>
                </p14:cNvPr>
                <p14:cNvContentPartPr/>
                <p14:nvPr/>
              </p14:nvContentPartPr>
              <p14:xfrm>
                <a:off x="11321637" y="1936169"/>
                <a:ext cx="72360" cy="7020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553A01EC-C07B-4B3D-A33E-1E51224A5AF1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11312637" y="1927529"/>
                  <a:ext cx="9000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F586AC34-0386-4219-82D2-36FEC34D69C3}"/>
                    </a:ext>
                  </a:extLst>
                </p14:cNvPr>
                <p14:cNvContentPartPr/>
                <p14:nvPr/>
              </p14:nvContentPartPr>
              <p14:xfrm>
                <a:off x="11397957" y="1952369"/>
                <a:ext cx="2520" cy="9468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F586AC34-0386-4219-82D2-36FEC34D69C3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11388957" y="1943729"/>
                  <a:ext cx="2016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F817437D-1186-47B6-8EB1-5EDE727BD144}"/>
                    </a:ext>
                  </a:extLst>
                </p14:cNvPr>
                <p14:cNvContentPartPr/>
                <p14:nvPr/>
              </p14:nvContentPartPr>
              <p14:xfrm>
                <a:off x="11527197" y="1811249"/>
                <a:ext cx="9720" cy="1177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F817437D-1186-47B6-8EB1-5EDE727BD144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11518197" y="1802609"/>
                  <a:ext cx="273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1EF43248-C8CD-496E-9AFB-6A29A0B34F4B}"/>
                    </a:ext>
                  </a:extLst>
                </p14:cNvPr>
                <p14:cNvContentPartPr/>
                <p14:nvPr/>
              </p14:nvContentPartPr>
              <p14:xfrm>
                <a:off x="11480397" y="1866689"/>
                <a:ext cx="119160" cy="126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1EF43248-C8CD-496E-9AFB-6A29A0B34F4B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11471757" y="1857689"/>
                  <a:ext cx="1368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771FB011-D167-48CD-BF0E-1979528A069D}"/>
                    </a:ext>
                  </a:extLst>
                </p14:cNvPr>
                <p14:cNvContentPartPr/>
                <p14:nvPr/>
              </p14:nvContentPartPr>
              <p14:xfrm>
                <a:off x="11636277" y="1835369"/>
                <a:ext cx="1800" cy="13104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771FB011-D167-48CD-BF0E-1979528A069D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11627277" y="1826369"/>
                  <a:ext cx="1944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373316A0-5841-4CFD-AAE4-A28D637B1A34}"/>
                    </a:ext>
                  </a:extLst>
                </p14:cNvPr>
                <p14:cNvContentPartPr/>
                <p14:nvPr/>
              </p14:nvContentPartPr>
              <p14:xfrm>
                <a:off x="11620437" y="1793969"/>
                <a:ext cx="106200" cy="13104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373316A0-5841-4CFD-AAE4-A28D637B1A34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11611437" y="1785329"/>
                  <a:ext cx="12384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C593F50D-8875-45E8-9E2C-C9AA1A1385A7}"/>
                    </a:ext>
                  </a:extLst>
                </p14:cNvPr>
                <p14:cNvContentPartPr/>
                <p14:nvPr/>
              </p14:nvContentPartPr>
              <p14:xfrm>
                <a:off x="11727717" y="1913489"/>
                <a:ext cx="82800" cy="9792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C593F50D-8875-45E8-9E2C-C9AA1A1385A7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11718717" y="1904489"/>
                  <a:ext cx="1004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CCCC26EE-7BC6-4B19-8708-99B1B35A480B}"/>
                    </a:ext>
                  </a:extLst>
                </p14:cNvPr>
                <p14:cNvContentPartPr/>
                <p14:nvPr/>
              </p14:nvContentPartPr>
              <p14:xfrm>
                <a:off x="11781357" y="1910609"/>
                <a:ext cx="113760" cy="504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CCCC26EE-7BC6-4B19-8708-99B1B35A480B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11772717" y="1901609"/>
                  <a:ext cx="131400" cy="2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42628454-0778-49E4-8BC3-85A814F3362B}"/>
              </a:ext>
            </a:extLst>
          </p:cNvPr>
          <p:cNvGrpSpPr/>
          <p:nvPr/>
        </p:nvGrpSpPr>
        <p:grpSpPr>
          <a:xfrm>
            <a:off x="6071397" y="2326409"/>
            <a:ext cx="5877720" cy="169200"/>
            <a:chOff x="6071397" y="2326409"/>
            <a:chExt cx="5877720" cy="16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75663E21-865F-4C6F-8AE2-DC107A9B0F7A}"/>
                    </a:ext>
                  </a:extLst>
                </p14:cNvPr>
                <p14:cNvContentPartPr/>
                <p14:nvPr/>
              </p14:nvContentPartPr>
              <p14:xfrm>
                <a:off x="6071397" y="2438369"/>
                <a:ext cx="1228680" cy="572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75663E21-865F-4C6F-8AE2-DC107A9B0F7A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6062397" y="2429369"/>
                  <a:ext cx="12463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7E854D0D-31E3-43E4-9013-B36A5E05E9C6}"/>
                    </a:ext>
                  </a:extLst>
                </p14:cNvPr>
                <p14:cNvContentPartPr/>
                <p14:nvPr/>
              </p14:nvContentPartPr>
              <p14:xfrm>
                <a:off x="7329957" y="2353049"/>
                <a:ext cx="3482280" cy="13680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7E854D0D-31E3-43E4-9013-B36A5E05E9C6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7321317" y="2344049"/>
                  <a:ext cx="34999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9FF0EA74-B2FA-4207-BEFD-D80493485AD0}"/>
                    </a:ext>
                  </a:extLst>
                </p14:cNvPr>
                <p14:cNvContentPartPr/>
                <p14:nvPr/>
              </p14:nvContentPartPr>
              <p14:xfrm>
                <a:off x="10693077" y="2326409"/>
                <a:ext cx="1256040" cy="5184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9FF0EA74-B2FA-4207-BEFD-D80493485AD0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10684437" y="2317409"/>
                  <a:ext cx="127368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A3A349E6-12CE-4A0C-A0C2-ED6E05D1E201}"/>
              </a:ext>
            </a:extLst>
          </p:cNvPr>
          <p:cNvGrpSpPr/>
          <p:nvPr/>
        </p:nvGrpSpPr>
        <p:grpSpPr>
          <a:xfrm>
            <a:off x="3197157" y="865889"/>
            <a:ext cx="975960" cy="926640"/>
            <a:chOff x="3197157" y="865889"/>
            <a:chExt cx="975960" cy="92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E72EE3F-0A86-4C61-85B3-CF56597FAD7E}"/>
                    </a:ext>
                  </a:extLst>
                </p14:cNvPr>
                <p14:cNvContentPartPr/>
                <p14:nvPr/>
              </p14:nvContentPartPr>
              <p14:xfrm>
                <a:off x="3674517" y="1526129"/>
                <a:ext cx="164520" cy="1166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E72EE3F-0A86-4C61-85B3-CF56597FAD7E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3670197" y="1521809"/>
                  <a:ext cx="1731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5ABB12B-0731-497C-A7DB-EF135F092DB7}"/>
                    </a:ext>
                  </a:extLst>
                </p14:cNvPr>
                <p14:cNvContentPartPr/>
                <p14:nvPr/>
              </p14:nvContentPartPr>
              <p14:xfrm>
                <a:off x="3584157" y="1105289"/>
                <a:ext cx="111960" cy="1792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5ABB12B-0731-497C-A7DB-EF135F092DB7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3579837" y="1100969"/>
                  <a:ext cx="1206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3C3C3A64-8E6D-4839-B8D8-3F0864A0B8A6}"/>
                    </a:ext>
                  </a:extLst>
                </p14:cNvPr>
                <p14:cNvContentPartPr/>
                <p14:nvPr/>
              </p14:nvContentPartPr>
              <p14:xfrm>
                <a:off x="3727437" y="1232369"/>
                <a:ext cx="34560" cy="910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3C3C3A64-8E6D-4839-B8D8-3F0864A0B8A6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3723117" y="1228049"/>
                  <a:ext cx="432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6714B18-1247-45DE-89A8-07ED1922460B}"/>
                    </a:ext>
                  </a:extLst>
                </p14:cNvPr>
                <p14:cNvContentPartPr/>
                <p14:nvPr/>
              </p14:nvContentPartPr>
              <p14:xfrm>
                <a:off x="3197157" y="865889"/>
                <a:ext cx="505440" cy="7178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6714B18-1247-45DE-89A8-07ED1922460B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3188157" y="857249"/>
                  <a:ext cx="523080" cy="73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FD03D03-3D07-40E6-AEE7-FA292EDE5C1A}"/>
                    </a:ext>
                  </a:extLst>
                </p14:cNvPr>
                <p14:cNvContentPartPr/>
                <p14:nvPr/>
              </p14:nvContentPartPr>
              <p14:xfrm>
                <a:off x="3681717" y="895049"/>
                <a:ext cx="491400" cy="7099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FD03D03-3D07-40E6-AEE7-FA292EDE5C1A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3673077" y="886049"/>
                  <a:ext cx="509040" cy="72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68937C3C-4FFB-4822-97CF-D1FBC042F942}"/>
                    </a:ext>
                  </a:extLst>
                </p14:cNvPr>
                <p14:cNvContentPartPr/>
                <p14:nvPr/>
              </p14:nvContentPartPr>
              <p14:xfrm>
                <a:off x="3422157" y="1623329"/>
                <a:ext cx="7200" cy="9000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68937C3C-4FFB-4822-97CF-D1FBC042F942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3413517" y="1614689"/>
                  <a:ext cx="248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0841AD9E-4642-4AA0-A5BC-17D2E7E3D75C}"/>
                    </a:ext>
                  </a:extLst>
                </p14:cNvPr>
                <p14:cNvContentPartPr/>
                <p14:nvPr/>
              </p14:nvContentPartPr>
              <p14:xfrm>
                <a:off x="3372477" y="1712969"/>
                <a:ext cx="78840" cy="2664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0841AD9E-4642-4AA0-A5BC-17D2E7E3D75C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3363477" y="1704329"/>
                  <a:ext cx="964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A32F4660-5D8B-4FEE-AEDB-2E3F6F2C2B7F}"/>
                    </a:ext>
                  </a:extLst>
                </p14:cNvPr>
                <p14:cNvContentPartPr/>
                <p14:nvPr/>
              </p14:nvContentPartPr>
              <p14:xfrm>
                <a:off x="3351237" y="1617929"/>
                <a:ext cx="113040" cy="972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A32F4660-5D8B-4FEE-AEDB-2E3F6F2C2B7F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3342597" y="1609289"/>
                  <a:ext cx="1306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A52A4AEA-AFA3-4626-867B-C9CDC0F1A1A2}"/>
                    </a:ext>
                  </a:extLst>
                </p14:cNvPr>
                <p14:cNvContentPartPr/>
                <p14:nvPr/>
              </p14:nvContentPartPr>
              <p14:xfrm>
                <a:off x="3530517" y="1710449"/>
                <a:ext cx="360" cy="6588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A52A4AEA-AFA3-4626-867B-C9CDC0F1A1A2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3521517" y="1701449"/>
                  <a:ext cx="1800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457AAB11-DC0E-4A86-A05A-1C94E62E02D4}"/>
                    </a:ext>
                  </a:extLst>
                </p14:cNvPr>
                <p14:cNvContentPartPr/>
                <p14:nvPr/>
              </p14:nvContentPartPr>
              <p14:xfrm>
                <a:off x="3511437" y="1779929"/>
                <a:ext cx="56160" cy="1260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457AAB11-DC0E-4A86-A05A-1C94E62E02D4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3502437" y="1770929"/>
                  <a:ext cx="738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F9B02D03-4921-46FC-A537-B398E580183A}"/>
                    </a:ext>
                  </a:extLst>
                </p14:cNvPr>
                <p14:cNvContentPartPr/>
                <p14:nvPr/>
              </p14:nvContentPartPr>
              <p14:xfrm>
                <a:off x="3499557" y="1693889"/>
                <a:ext cx="75240" cy="1476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F9B02D03-4921-46FC-A537-B398E580183A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3490917" y="1685249"/>
                  <a:ext cx="9288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2175FB69-03DB-44E6-881E-C973501D879F}"/>
              </a:ext>
            </a:extLst>
          </p:cNvPr>
          <p:cNvGrpSpPr/>
          <p:nvPr/>
        </p:nvGrpSpPr>
        <p:grpSpPr>
          <a:xfrm>
            <a:off x="2514237" y="2242529"/>
            <a:ext cx="289440" cy="228960"/>
            <a:chOff x="2514237" y="2242529"/>
            <a:chExt cx="28944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6AC08B92-1CF0-468A-BBEC-E6D1C927D0B3}"/>
                    </a:ext>
                  </a:extLst>
                </p14:cNvPr>
                <p14:cNvContentPartPr/>
                <p14:nvPr/>
              </p14:nvContentPartPr>
              <p14:xfrm>
                <a:off x="2571477" y="2318489"/>
                <a:ext cx="14040" cy="7164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6AC08B92-1CF0-468A-BBEC-E6D1C927D0B3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2562477" y="2309849"/>
                  <a:ext cx="3168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EDC56282-7A09-4BF8-B1C8-0B6DE6696659}"/>
                    </a:ext>
                  </a:extLst>
                </p14:cNvPr>
                <p14:cNvContentPartPr/>
                <p14:nvPr/>
              </p14:nvContentPartPr>
              <p14:xfrm>
                <a:off x="2556717" y="2405609"/>
                <a:ext cx="77760" cy="2340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EDC56282-7A09-4BF8-B1C8-0B6DE6696659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2547717" y="2396609"/>
                  <a:ext cx="954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9AFDBCFB-A65B-4A39-8072-10608E53D041}"/>
                    </a:ext>
                  </a:extLst>
                </p14:cNvPr>
                <p14:cNvContentPartPr/>
                <p14:nvPr/>
              </p14:nvContentPartPr>
              <p14:xfrm>
                <a:off x="2514237" y="2242529"/>
                <a:ext cx="143640" cy="2232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9AFDBCFB-A65B-4A39-8072-10608E53D041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2505237" y="2233529"/>
                  <a:ext cx="1612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BF568FD3-1D8F-4F16-9A3B-00F8F74031EE}"/>
                    </a:ext>
                  </a:extLst>
                </p14:cNvPr>
                <p14:cNvContentPartPr/>
                <p14:nvPr/>
              </p14:nvContentPartPr>
              <p14:xfrm>
                <a:off x="2690997" y="2382569"/>
                <a:ext cx="3600" cy="6120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BF568FD3-1D8F-4F16-9A3B-00F8F74031EE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2682357" y="2373569"/>
                  <a:ext cx="2124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103ABD87-B3C8-47EE-AC29-C49C3E3CB12F}"/>
                    </a:ext>
                  </a:extLst>
                </p14:cNvPr>
                <p14:cNvContentPartPr/>
                <p14:nvPr/>
              </p14:nvContentPartPr>
              <p14:xfrm>
                <a:off x="2718717" y="2375009"/>
                <a:ext cx="5760" cy="6984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103ABD87-B3C8-47EE-AC29-C49C3E3CB12F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2709717" y="2366009"/>
                  <a:ext cx="2340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EC821F01-8A45-4E93-8C14-B176427CFFA5}"/>
                    </a:ext>
                  </a:extLst>
                </p14:cNvPr>
                <p14:cNvContentPartPr/>
                <p14:nvPr/>
              </p14:nvContentPartPr>
              <p14:xfrm>
                <a:off x="2755797" y="2347289"/>
                <a:ext cx="7920" cy="8532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EC821F01-8A45-4E93-8C14-B176427CFFA5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2746797" y="2338289"/>
                  <a:ext cx="255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8D2B7EEF-0628-454C-A13D-AF67D4002F33}"/>
                    </a:ext>
                  </a:extLst>
                </p14:cNvPr>
                <p14:cNvContentPartPr/>
                <p14:nvPr/>
              </p14:nvContentPartPr>
              <p14:xfrm>
                <a:off x="2679477" y="2447369"/>
                <a:ext cx="118800" cy="2412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8D2B7EEF-0628-454C-A13D-AF67D4002F33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2670837" y="2438729"/>
                  <a:ext cx="1364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BF9BE9F9-8DE1-4261-9739-3E0AC17D879D}"/>
                    </a:ext>
                  </a:extLst>
                </p14:cNvPr>
                <p14:cNvContentPartPr/>
                <p14:nvPr/>
              </p14:nvContentPartPr>
              <p14:xfrm>
                <a:off x="2682717" y="2282489"/>
                <a:ext cx="120960" cy="1692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BF9BE9F9-8DE1-4261-9739-3E0AC17D879D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2673717" y="2273489"/>
                  <a:ext cx="138600" cy="3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0F5D741C-42DA-4B2F-807B-7D77DFBD6796}"/>
              </a:ext>
            </a:extLst>
          </p:cNvPr>
          <p:cNvGrpSpPr/>
          <p:nvPr/>
        </p:nvGrpSpPr>
        <p:grpSpPr>
          <a:xfrm>
            <a:off x="4961877" y="1941929"/>
            <a:ext cx="276480" cy="222480"/>
            <a:chOff x="4961877" y="1941929"/>
            <a:chExt cx="276480" cy="22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5FAF9AA9-C274-4BCA-9D51-667CA58173C7}"/>
                    </a:ext>
                  </a:extLst>
                </p14:cNvPr>
                <p14:cNvContentPartPr/>
                <p14:nvPr/>
              </p14:nvContentPartPr>
              <p14:xfrm>
                <a:off x="5024517" y="1954529"/>
                <a:ext cx="5760" cy="9576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5FAF9AA9-C274-4BCA-9D51-667CA58173C7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5015517" y="1945529"/>
                  <a:ext cx="234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37F3F98D-AE9F-48C7-BAB4-F8F96E3350AD}"/>
                    </a:ext>
                  </a:extLst>
                </p14:cNvPr>
                <p14:cNvContentPartPr/>
                <p14:nvPr/>
              </p14:nvContentPartPr>
              <p14:xfrm>
                <a:off x="4983117" y="2079449"/>
                <a:ext cx="110520" cy="432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37F3F98D-AE9F-48C7-BAB4-F8F96E3350AD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4974117" y="2070449"/>
                  <a:ext cx="1281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295987BC-47BB-4410-95CE-73F78D8AE044}"/>
                    </a:ext>
                  </a:extLst>
                </p14:cNvPr>
                <p14:cNvContentPartPr/>
                <p14:nvPr/>
              </p14:nvContentPartPr>
              <p14:xfrm>
                <a:off x="4961877" y="1941929"/>
                <a:ext cx="135000" cy="2628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295987BC-47BB-4410-95CE-73F78D8AE044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4952877" y="1933289"/>
                  <a:ext cx="1526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1A22BF66-6E03-45DD-80C9-9695FB25308D}"/>
                    </a:ext>
                  </a:extLst>
                </p14:cNvPr>
                <p14:cNvContentPartPr/>
                <p14:nvPr/>
              </p14:nvContentPartPr>
              <p14:xfrm>
                <a:off x="5145117" y="2051369"/>
                <a:ext cx="2880" cy="7488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1A22BF66-6E03-45DD-80C9-9695FB25308D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5136477" y="2042369"/>
                  <a:ext cx="205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430593EE-83A9-48E7-A1A2-8CEE6F4B496E}"/>
                    </a:ext>
                  </a:extLst>
                </p14:cNvPr>
                <p14:cNvContentPartPr/>
                <p14:nvPr/>
              </p14:nvContentPartPr>
              <p14:xfrm>
                <a:off x="5176797" y="2063969"/>
                <a:ext cx="7920" cy="6984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430593EE-83A9-48E7-A1A2-8CEE6F4B496E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5168157" y="2055329"/>
                  <a:ext cx="255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F0A243E2-BA5C-4831-8B9E-242881FD644B}"/>
                    </a:ext>
                  </a:extLst>
                </p14:cNvPr>
                <p14:cNvContentPartPr/>
                <p14:nvPr/>
              </p14:nvContentPartPr>
              <p14:xfrm>
                <a:off x="5129277" y="2151809"/>
                <a:ext cx="109080" cy="1260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F0A243E2-BA5C-4831-8B9E-242881FD644B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5120637" y="2142809"/>
                  <a:ext cx="1267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0B9B0F03-9268-41FE-B641-FEB846BE9193}"/>
                    </a:ext>
                  </a:extLst>
                </p14:cNvPr>
                <p14:cNvContentPartPr/>
                <p14:nvPr/>
              </p14:nvContentPartPr>
              <p14:xfrm>
                <a:off x="5145117" y="2034449"/>
                <a:ext cx="92520" cy="36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0B9B0F03-9268-41FE-B641-FEB846BE9193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5136477" y="2025809"/>
                  <a:ext cx="1101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CD92965B-9853-4768-AE44-402D4AD382EE}"/>
                  </a:ext>
                </a:extLst>
              </p14:cNvPr>
              <p14:cNvContentPartPr/>
              <p14:nvPr/>
            </p14:nvContentPartPr>
            <p14:xfrm>
              <a:off x="6412317" y="2748689"/>
              <a:ext cx="15120" cy="142920"/>
            </p14:xfrm>
          </p:contentPart>
        </mc:Choice>
        <mc:Fallback xmlns=""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CD92965B-9853-4768-AE44-402D4AD382EE}"/>
                  </a:ext>
                </a:extLst>
              </p:cNvPr>
              <p:cNvPicPr/>
              <p:nvPr/>
            </p:nvPicPr>
            <p:blipFill>
              <a:blip r:embed="rId526"/>
              <a:stretch>
                <a:fillRect/>
              </a:stretch>
            </p:blipFill>
            <p:spPr>
              <a:xfrm>
                <a:off x="6403677" y="2740049"/>
                <a:ext cx="3276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304" name="Ink 303">
                <a:extLst>
                  <a:ext uri="{FF2B5EF4-FFF2-40B4-BE49-F238E27FC236}">
                    <a16:creationId xmlns:a16="http://schemas.microsoft.com/office/drawing/2014/main" id="{414D8BCE-7AEE-483D-B9B8-795F369004DB}"/>
                  </a:ext>
                </a:extLst>
              </p14:cNvPr>
              <p14:cNvContentPartPr/>
              <p14:nvPr/>
            </p14:nvContentPartPr>
            <p14:xfrm>
              <a:off x="6389277" y="2680289"/>
              <a:ext cx="140760" cy="189720"/>
            </p14:xfrm>
          </p:contentPart>
        </mc:Choice>
        <mc:Fallback xmlns="">
          <p:pic>
            <p:nvPicPr>
              <p:cNvPr id="304" name="Ink 303">
                <a:extLst>
                  <a:ext uri="{FF2B5EF4-FFF2-40B4-BE49-F238E27FC236}">
                    <a16:creationId xmlns:a16="http://schemas.microsoft.com/office/drawing/2014/main" id="{414D8BCE-7AEE-483D-B9B8-795F369004DB}"/>
                  </a:ext>
                </a:extLst>
              </p:cNvPr>
              <p:cNvPicPr/>
              <p:nvPr/>
            </p:nvPicPr>
            <p:blipFill>
              <a:blip r:embed="rId528"/>
              <a:stretch>
                <a:fillRect/>
              </a:stretch>
            </p:blipFill>
            <p:spPr>
              <a:xfrm>
                <a:off x="6380277" y="2671649"/>
                <a:ext cx="15840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305" name="Ink 304">
                <a:extLst>
                  <a:ext uri="{FF2B5EF4-FFF2-40B4-BE49-F238E27FC236}">
                    <a16:creationId xmlns:a16="http://schemas.microsoft.com/office/drawing/2014/main" id="{DB1CEEAB-8F61-4A11-9F0E-154E0E61E6CB}"/>
                  </a:ext>
                </a:extLst>
              </p14:cNvPr>
              <p14:cNvContentPartPr/>
              <p14:nvPr/>
            </p14:nvContentPartPr>
            <p14:xfrm>
              <a:off x="6584037" y="2801249"/>
              <a:ext cx="48240" cy="99360"/>
            </p14:xfrm>
          </p:contentPart>
        </mc:Choice>
        <mc:Fallback xmlns="">
          <p:pic>
            <p:nvPicPr>
              <p:cNvPr id="305" name="Ink 304">
                <a:extLst>
                  <a:ext uri="{FF2B5EF4-FFF2-40B4-BE49-F238E27FC236}">
                    <a16:creationId xmlns:a16="http://schemas.microsoft.com/office/drawing/2014/main" id="{DB1CEEAB-8F61-4A11-9F0E-154E0E61E6CB}"/>
                  </a:ext>
                </a:extLst>
              </p:cNvPr>
              <p:cNvPicPr/>
              <p:nvPr/>
            </p:nvPicPr>
            <p:blipFill>
              <a:blip r:embed="rId530"/>
              <a:stretch>
                <a:fillRect/>
              </a:stretch>
            </p:blipFill>
            <p:spPr>
              <a:xfrm>
                <a:off x="6575397" y="2792609"/>
                <a:ext cx="6588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306" name="Ink 305">
                <a:extLst>
                  <a:ext uri="{FF2B5EF4-FFF2-40B4-BE49-F238E27FC236}">
                    <a16:creationId xmlns:a16="http://schemas.microsoft.com/office/drawing/2014/main" id="{150F0D17-FB52-45B4-8A51-293DDA4087D5}"/>
                  </a:ext>
                </a:extLst>
              </p14:cNvPr>
              <p14:cNvContentPartPr/>
              <p14:nvPr/>
            </p14:nvContentPartPr>
            <p14:xfrm>
              <a:off x="6670077" y="2799449"/>
              <a:ext cx="44280" cy="102960"/>
            </p14:xfrm>
          </p:contentPart>
        </mc:Choice>
        <mc:Fallback xmlns="">
          <p:pic>
            <p:nvPicPr>
              <p:cNvPr id="306" name="Ink 305">
                <a:extLst>
                  <a:ext uri="{FF2B5EF4-FFF2-40B4-BE49-F238E27FC236}">
                    <a16:creationId xmlns:a16="http://schemas.microsoft.com/office/drawing/2014/main" id="{150F0D17-FB52-45B4-8A51-293DDA4087D5}"/>
                  </a:ext>
                </a:extLst>
              </p:cNvPr>
              <p:cNvPicPr/>
              <p:nvPr/>
            </p:nvPicPr>
            <p:blipFill>
              <a:blip r:embed="rId532"/>
              <a:stretch>
                <a:fillRect/>
              </a:stretch>
            </p:blipFill>
            <p:spPr>
              <a:xfrm>
                <a:off x="6661077" y="2790449"/>
                <a:ext cx="619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307" name="Ink 306">
                <a:extLst>
                  <a:ext uri="{FF2B5EF4-FFF2-40B4-BE49-F238E27FC236}">
                    <a16:creationId xmlns:a16="http://schemas.microsoft.com/office/drawing/2014/main" id="{F45D30F3-DB91-40BA-B9C8-386FB5DB645E}"/>
                  </a:ext>
                </a:extLst>
              </p14:cNvPr>
              <p14:cNvContentPartPr/>
              <p14:nvPr/>
            </p14:nvContentPartPr>
            <p14:xfrm>
              <a:off x="6843597" y="2706929"/>
              <a:ext cx="16560" cy="132840"/>
            </p14:xfrm>
          </p:contentPart>
        </mc:Choice>
        <mc:Fallback xmlns="">
          <p:pic>
            <p:nvPicPr>
              <p:cNvPr id="307" name="Ink 306">
                <a:extLst>
                  <a:ext uri="{FF2B5EF4-FFF2-40B4-BE49-F238E27FC236}">
                    <a16:creationId xmlns:a16="http://schemas.microsoft.com/office/drawing/2014/main" id="{F45D30F3-DB91-40BA-B9C8-386FB5DB645E}"/>
                  </a:ext>
                </a:extLst>
              </p:cNvPr>
              <p:cNvPicPr/>
              <p:nvPr/>
            </p:nvPicPr>
            <p:blipFill>
              <a:blip r:embed="rId534"/>
              <a:stretch>
                <a:fillRect/>
              </a:stretch>
            </p:blipFill>
            <p:spPr>
              <a:xfrm>
                <a:off x="6834957" y="2697929"/>
                <a:ext cx="3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308" name="Ink 307">
                <a:extLst>
                  <a:ext uri="{FF2B5EF4-FFF2-40B4-BE49-F238E27FC236}">
                    <a16:creationId xmlns:a16="http://schemas.microsoft.com/office/drawing/2014/main" id="{980A947B-32E5-4395-B7EF-D101AE8F024F}"/>
                  </a:ext>
                </a:extLst>
              </p14:cNvPr>
              <p14:cNvContentPartPr/>
              <p14:nvPr/>
            </p14:nvContentPartPr>
            <p14:xfrm>
              <a:off x="6816237" y="2836529"/>
              <a:ext cx="95400" cy="25200"/>
            </p14:xfrm>
          </p:contentPart>
        </mc:Choice>
        <mc:Fallback xmlns="">
          <p:pic>
            <p:nvPicPr>
              <p:cNvPr id="308" name="Ink 307">
                <a:extLst>
                  <a:ext uri="{FF2B5EF4-FFF2-40B4-BE49-F238E27FC236}">
                    <a16:creationId xmlns:a16="http://schemas.microsoft.com/office/drawing/2014/main" id="{980A947B-32E5-4395-B7EF-D101AE8F024F}"/>
                  </a:ext>
                </a:extLst>
              </p:cNvPr>
              <p:cNvPicPr/>
              <p:nvPr/>
            </p:nvPicPr>
            <p:blipFill>
              <a:blip r:embed="rId536"/>
              <a:stretch>
                <a:fillRect/>
              </a:stretch>
            </p:blipFill>
            <p:spPr>
              <a:xfrm>
                <a:off x="6807237" y="2827529"/>
                <a:ext cx="1130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309" name="Ink 308">
                <a:extLst>
                  <a:ext uri="{FF2B5EF4-FFF2-40B4-BE49-F238E27FC236}">
                    <a16:creationId xmlns:a16="http://schemas.microsoft.com/office/drawing/2014/main" id="{3E5DB615-3FA9-495A-8A65-0CF32780C25E}"/>
                  </a:ext>
                </a:extLst>
              </p14:cNvPr>
              <p14:cNvContentPartPr/>
              <p14:nvPr/>
            </p14:nvContentPartPr>
            <p14:xfrm>
              <a:off x="6734517" y="2676329"/>
              <a:ext cx="209160" cy="36720"/>
            </p14:xfrm>
          </p:contentPart>
        </mc:Choice>
        <mc:Fallback xmlns="">
          <p:pic>
            <p:nvPicPr>
              <p:cNvPr id="309" name="Ink 308">
                <a:extLst>
                  <a:ext uri="{FF2B5EF4-FFF2-40B4-BE49-F238E27FC236}">
                    <a16:creationId xmlns:a16="http://schemas.microsoft.com/office/drawing/2014/main" id="{3E5DB615-3FA9-495A-8A65-0CF32780C25E}"/>
                  </a:ext>
                </a:extLst>
              </p:cNvPr>
              <p:cNvPicPr/>
              <p:nvPr/>
            </p:nvPicPr>
            <p:blipFill>
              <a:blip r:embed="rId538"/>
              <a:stretch>
                <a:fillRect/>
              </a:stretch>
            </p:blipFill>
            <p:spPr>
              <a:xfrm>
                <a:off x="6725877" y="2667329"/>
                <a:ext cx="2268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310" name="Ink 309">
                <a:extLst>
                  <a:ext uri="{FF2B5EF4-FFF2-40B4-BE49-F238E27FC236}">
                    <a16:creationId xmlns:a16="http://schemas.microsoft.com/office/drawing/2014/main" id="{F91E9C97-55F2-4AA8-97AC-9332D6D5AB81}"/>
                  </a:ext>
                </a:extLst>
              </p14:cNvPr>
              <p14:cNvContentPartPr/>
              <p14:nvPr/>
            </p14:nvContentPartPr>
            <p14:xfrm>
              <a:off x="7013157" y="2812769"/>
              <a:ext cx="360" cy="79200"/>
            </p14:xfrm>
          </p:contentPart>
        </mc:Choice>
        <mc:Fallback xmlns="">
          <p:pic>
            <p:nvPicPr>
              <p:cNvPr id="310" name="Ink 309">
                <a:extLst>
                  <a:ext uri="{FF2B5EF4-FFF2-40B4-BE49-F238E27FC236}">
                    <a16:creationId xmlns:a16="http://schemas.microsoft.com/office/drawing/2014/main" id="{F91E9C97-55F2-4AA8-97AC-9332D6D5AB81}"/>
                  </a:ext>
                </a:extLst>
              </p:cNvPr>
              <p:cNvPicPr/>
              <p:nvPr/>
            </p:nvPicPr>
            <p:blipFill>
              <a:blip r:embed="rId540"/>
              <a:stretch>
                <a:fillRect/>
              </a:stretch>
            </p:blipFill>
            <p:spPr>
              <a:xfrm>
                <a:off x="7004517" y="2803769"/>
                <a:ext cx="1800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311" name="Ink 310">
                <a:extLst>
                  <a:ext uri="{FF2B5EF4-FFF2-40B4-BE49-F238E27FC236}">
                    <a16:creationId xmlns:a16="http://schemas.microsoft.com/office/drawing/2014/main" id="{D08491D4-2B62-4510-ADFB-FBE9BF157ACF}"/>
                  </a:ext>
                </a:extLst>
              </p14:cNvPr>
              <p14:cNvContentPartPr/>
              <p14:nvPr/>
            </p14:nvContentPartPr>
            <p14:xfrm>
              <a:off x="6978957" y="2894489"/>
              <a:ext cx="87840" cy="16920"/>
            </p14:xfrm>
          </p:contentPart>
        </mc:Choice>
        <mc:Fallback xmlns="">
          <p:pic>
            <p:nvPicPr>
              <p:cNvPr id="311" name="Ink 310">
                <a:extLst>
                  <a:ext uri="{FF2B5EF4-FFF2-40B4-BE49-F238E27FC236}">
                    <a16:creationId xmlns:a16="http://schemas.microsoft.com/office/drawing/2014/main" id="{D08491D4-2B62-4510-ADFB-FBE9BF157ACF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6969957" y="2885849"/>
                <a:ext cx="10548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050EF517-FA8D-4917-8FA8-2DB5646ADB86}"/>
                  </a:ext>
                </a:extLst>
              </p14:cNvPr>
              <p14:cNvContentPartPr/>
              <p14:nvPr/>
            </p14:nvContentPartPr>
            <p14:xfrm>
              <a:off x="6960237" y="2756249"/>
              <a:ext cx="144720" cy="2628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050EF517-FA8D-4917-8FA8-2DB5646ADB86}"/>
                  </a:ext>
                </a:extLst>
              </p:cNvPr>
              <p:cNvPicPr/>
              <p:nvPr/>
            </p:nvPicPr>
            <p:blipFill>
              <a:blip r:embed="rId544"/>
              <a:stretch>
                <a:fillRect/>
              </a:stretch>
            </p:blipFill>
            <p:spPr>
              <a:xfrm>
                <a:off x="6951597" y="2747609"/>
                <a:ext cx="162360" cy="4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3" name="Group 352">
            <a:extLst>
              <a:ext uri="{FF2B5EF4-FFF2-40B4-BE49-F238E27FC236}">
                <a16:creationId xmlns:a16="http://schemas.microsoft.com/office/drawing/2014/main" id="{CA499F96-9FC1-47FB-8451-CB6B4A75A0EE}"/>
              </a:ext>
            </a:extLst>
          </p:cNvPr>
          <p:cNvGrpSpPr/>
          <p:nvPr/>
        </p:nvGrpSpPr>
        <p:grpSpPr>
          <a:xfrm>
            <a:off x="7237797" y="2654729"/>
            <a:ext cx="977400" cy="271080"/>
            <a:chOff x="7237797" y="2654729"/>
            <a:chExt cx="977400" cy="27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7E151DDD-144C-48D5-BD07-AF13051906CF}"/>
                    </a:ext>
                  </a:extLst>
                </p14:cNvPr>
                <p14:cNvContentPartPr/>
                <p14:nvPr/>
              </p14:nvContentPartPr>
              <p14:xfrm>
                <a:off x="7290717" y="2761289"/>
                <a:ext cx="360" cy="8244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7E151DDD-144C-48D5-BD07-AF13051906CF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7282077" y="2752289"/>
                  <a:ext cx="180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A68CF27B-203E-40EF-9FA1-AD0386839027}"/>
                    </a:ext>
                  </a:extLst>
                </p14:cNvPr>
                <p14:cNvContentPartPr/>
                <p14:nvPr/>
              </p14:nvContentPartPr>
              <p14:xfrm>
                <a:off x="7237797" y="2804849"/>
                <a:ext cx="172080" cy="2628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A68CF27B-203E-40EF-9FA1-AD0386839027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7229157" y="2796209"/>
                  <a:ext cx="1897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267869AA-8A35-41CC-83F8-02B1D21EC365}"/>
                    </a:ext>
                  </a:extLst>
                </p14:cNvPr>
                <p14:cNvContentPartPr/>
                <p14:nvPr/>
              </p14:nvContentPartPr>
              <p14:xfrm>
                <a:off x="7527237" y="2716289"/>
                <a:ext cx="23760" cy="12744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267869AA-8A35-41CC-83F8-02B1D21EC365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7518237" y="2707289"/>
                  <a:ext cx="414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E9B933D5-6672-48E9-80E7-4082019CA180}"/>
                    </a:ext>
                  </a:extLst>
                </p14:cNvPr>
                <p14:cNvContentPartPr/>
                <p14:nvPr/>
              </p14:nvContentPartPr>
              <p14:xfrm>
                <a:off x="7503837" y="2654729"/>
                <a:ext cx="142200" cy="18036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E9B933D5-6672-48E9-80E7-4082019CA180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7494837" y="2645729"/>
                  <a:ext cx="15984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D8431479-0BEB-42ED-AF5E-085E08AAAF9F}"/>
                    </a:ext>
                  </a:extLst>
                </p14:cNvPr>
                <p14:cNvContentPartPr/>
                <p14:nvPr/>
              </p14:nvContentPartPr>
              <p14:xfrm>
                <a:off x="7679877" y="2805209"/>
                <a:ext cx="46800" cy="8028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D8431479-0BEB-42ED-AF5E-085E08AAAF9F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7670877" y="2796569"/>
                  <a:ext cx="6444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BFA516B3-0983-443C-9661-EF001E3D054B}"/>
                    </a:ext>
                  </a:extLst>
                </p14:cNvPr>
                <p14:cNvContentPartPr/>
                <p14:nvPr/>
              </p14:nvContentPartPr>
              <p14:xfrm>
                <a:off x="7757637" y="2807729"/>
                <a:ext cx="106200" cy="8136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BFA516B3-0983-443C-9661-EF001E3D054B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7748637" y="2799089"/>
                  <a:ext cx="1238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E20A30B1-3567-421C-8C6B-7B36E1283726}"/>
                    </a:ext>
                  </a:extLst>
                </p14:cNvPr>
                <p14:cNvContentPartPr/>
                <p14:nvPr/>
              </p14:nvContentPartPr>
              <p14:xfrm>
                <a:off x="7965717" y="2669489"/>
                <a:ext cx="18720" cy="14832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E20A30B1-3567-421C-8C6B-7B36E1283726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7957077" y="2660849"/>
                  <a:ext cx="3636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3164336A-2D03-4FD7-9227-B021193136E5}"/>
                    </a:ext>
                  </a:extLst>
                </p14:cNvPr>
                <p14:cNvContentPartPr/>
                <p14:nvPr/>
              </p14:nvContentPartPr>
              <p14:xfrm>
                <a:off x="7939437" y="2797289"/>
                <a:ext cx="99720" cy="2340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3164336A-2D03-4FD7-9227-B021193136E5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7930437" y="2788649"/>
                  <a:ext cx="1173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B64B588B-DA9F-44A5-B6AF-B88FD17FB499}"/>
                    </a:ext>
                  </a:extLst>
                </p14:cNvPr>
                <p14:cNvContentPartPr/>
                <p14:nvPr/>
              </p14:nvContentPartPr>
              <p14:xfrm>
                <a:off x="7893717" y="2662649"/>
                <a:ext cx="159120" cy="2052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B64B588B-DA9F-44A5-B6AF-B88FD17FB499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7885077" y="2654009"/>
                  <a:ext cx="1767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6C88BFF3-BB9C-4BE6-B7C9-A8C86D0BAD05}"/>
                    </a:ext>
                  </a:extLst>
                </p14:cNvPr>
                <p14:cNvContentPartPr/>
                <p14:nvPr/>
              </p14:nvContentPartPr>
              <p14:xfrm>
                <a:off x="8105757" y="2786849"/>
                <a:ext cx="9720" cy="7272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6C88BFF3-BB9C-4BE6-B7C9-A8C86D0BAD05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8096757" y="2778209"/>
                  <a:ext cx="2736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5846228C-AD30-47E2-896A-1D87925420FC}"/>
                    </a:ext>
                  </a:extLst>
                </p14:cNvPr>
                <p14:cNvContentPartPr/>
                <p14:nvPr/>
              </p14:nvContentPartPr>
              <p14:xfrm>
                <a:off x="8147157" y="2792609"/>
                <a:ext cx="7200" cy="9936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5846228C-AD30-47E2-896A-1D87925420FC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8138157" y="2783609"/>
                  <a:ext cx="2484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7B853EC5-C603-40FA-9274-00B946DFD0F1}"/>
                    </a:ext>
                  </a:extLst>
                </p14:cNvPr>
                <p14:cNvContentPartPr/>
                <p14:nvPr/>
              </p14:nvContentPartPr>
              <p14:xfrm>
                <a:off x="8090997" y="2902409"/>
                <a:ext cx="109800" cy="2340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7B853EC5-C603-40FA-9274-00B946DFD0F1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8081997" y="2893409"/>
                  <a:ext cx="1274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3BBC4FC1-DE7F-49C5-8D4B-8F6859E67E01}"/>
                    </a:ext>
                  </a:extLst>
                </p14:cNvPr>
                <p14:cNvContentPartPr/>
                <p14:nvPr/>
              </p14:nvContentPartPr>
              <p14:xfrm>
                <a:off x="8104317" y="2723849"/>
                <a:ext cx="110880" cy="900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3BBC4FC1-DE7F-49C5-8D4B-8F6859E67E01}"/>
                    </a:ext>
                  </a:extLst>
                </p:cNvPr>
                <p:cNvPicPr/>
                <p:nvPr/>
              </p:nvPicPr>
              <p:blipFill>
                <a:blip r:embed="rId570"/>
                <a:stretch>
                  <a:fillRect/>
                </a:stretch>
              </p:blipFill>
              <p:spPr>
                <a:xfrm>
                  <a:off x="8095677" y="2715209"/>
                  <a:ext cx="128520" cy="2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B1438D6F-0EFC-4F82-A171-313D71EEBEAC}"/>
              </a:ext>
            </a:extLst>
          </p:cNvPr>
          <p:cNvGrpSpPr/>
          <p:nvPr/>
        </p:nvGrpSpPr>
        <p:grpSpPr>
          <a:xfrm>
            <a:off x="8368557" y="2568689"/>
            <a:ext cx="1795320" cy="338760"/>
            <a:chOff x="8368557" y="2568689"/>
            <a:chExt cx="179532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A114F3A4-3B26-4EF1-A626-71D430AF0F31}"/>
                    </a:ext>
                  </a:extLst>
                </p14:cNvPr>
                <p14:cNvContentPartPr/>
                <p14:nvPr/>
              </p14:nvContentPartPr>
              <p14:xfrm>
                <a:off x="8403477" y="2679209"/>
                <a:ext cx="18360" cy="14220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A114F3A4-3B26-4EF1-A626-71D430AF0F31}"/>
                    </a:ext>
                  </a:extLst>
                </p:cNvPr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8394477" y="2670209"/>
                  <a:ext cx="3600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3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B926DF97-58C5-4844-B20C-7DBCCE5EFAA0}"/>
                    </a:ext>
                  </a:extLst>
                </p14:cNvPr>
                <p14:cNvContentPartPr/>
                <p14:nvPr/>
              </p14:nvContentPartPr>
              <p14:xfrm>
                <a:off x="8368557" y="2745089"/>
                <a:ext cx="139320" cy="648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B926DF97-58C5-4844-B20C-7DBCCE5EFAA0}"/>
                    </a:ext>
                  </a:extLst>
                </p:cNvPr>
                <p:cNvPicPr/>
                <p:nvPr/>
              </p:nvPicPr>
              <p:blipFill>
                <a:blip r:embed="rId574"/>
                <a:stretch>
                  <a:fillRect/>
                </a:stretch>
              </p:blipFill>
              <p:spPr>
                <a:xfrm>
                  <a:off x="8359557" y="2736089"/>
                  <a:ext cx="1569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5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3DB97423-1C0D-4380-9861-CB0125D584E9}"/>
                    </a:ext>
                  </a:extLst>
                </p14:cNvPr>
                <p14:cNvContentPartPr/>
                <p14:nvPr/>
              </p14:nvContentPartPr>
              <p14:xfrm>
                <a:off x="8645037" y="2682089"/>
                <a:ext cx="18720" cy="15300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3DB97423-1C0D-4380-9861-CB0125D584E9}"/>
                    </a:ext>
                  </a:extLst>
                </p:cNvPr>
                <p:cNvPicPr/>
                <p:nvPr/>
              </p:nvPicPr>
              <p:blipFill>
                <a:blip r:embed="rId576"/>
                <a:stretch>
                  <a:fillRect/>
                </a:stretch>
              </p:blipFill>
              <p:spPr>
                <a:xfrm>
                  <a:off x="8636037" y="2673089"/>
                  <a:ext cx="3636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13925C39-BF96-481A-8773-EBDE31FB37C2}"/>
                    </a:ext>
                  </a:extLst>
                </p14:cNvPr>
                <p14:cNvContentPartPr/>
                <p14:nvPr/>
              </p14:nvContentPartPr>
              <p14:xfrm>
                <a:off x="8631357" y="2634209"/>
                <a:ext cx="131760" cy="16632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13925C39-BF96-481A-8773-EBDE31FB37C2}"/>
                    </a:ext>
                  </a:extLst>
                </p:cNvPr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8622357" y="2625569"/>
                  <a:ext cx="1494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5B08F5A7-B945-44DF-B91A-70C6D84A1315}"/>
                    </a:ext>
                  </a:extLst>
                </p14:cNvPr>
                <p14:cNvContentPartPr/>
                <p14:nvPr/>
              </p14:nvContentPartPr>
              <p14:xfrm>
                <a:off x="8804877" y="2778569"/>
                <a:ext cx="27360" cy="1137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5B08F5A7-B945-44DF-B91A-70C6D84A1315}"/>
                    </a:ext>
                  </a:extLst>
                </p:cNvPr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8796237" y="2769569"/>
                  <a:ext cx="450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BBD672C8-2829-41CB-904D-B5B273B6A567}"/>
                    </a:ext>
                  </a:extLst>
                </p14:cNvPr>
                <p14:cNvContentPartPr/>
                <p14:nvPr/>
              </p14:nvContentPartPr>
              <p14:xfrm>
                <a:off x="8868597" y="2797289"/>
                <a:ext cx="74520" cy="11016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BBD672C8-2829-41CB-904D-B5B273B6A567}"/>
                    </a:ext>
                  </a:extLst>
                </p:cNvPr>
                <p:cNvPicPr/>
                <p:nvPr/>
              </p:nvPicPr>
              <p:blipFill>
                <a:blip r:embed="rId582"/>
                <a:stretch>
                  <a:fillRect/>
                </a:stretch>
              </p:blipFill>
              <p:spPr>
                <a:xfrm>
                  <a:off x="8859597" y="2788289"/>
                  <a:ext cx="9216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3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E5C1FE4E-16FE-4BB0-B882-A9414C036A38}"/>
                    </a:ext>
                  </a:extLst>
                </p14:cNvPr>
                <p14:cNvContentPartPr/>
                <p14:nvPr/>
              </p14:nvContentPartPr>
              <p14:xfrm>
                <a:off x="9070197" y="2644649"/>
                <a:ext cx="5400" cy="12996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E5C1FE4E-16FE-4BB0-B882-A9414C036A38}"/>
                    </a:ext>
                  </a:extLst>
                </p:cNvPr>
                <p:cNvPicPr/>
                <p:nvPr/>
              </p:nvPicPr>
              <p:blipFill>
                <a:blip r:embed="rId584"/>
                <a:stretch>
                  <a:fillRect/>
                </a:stretch>
              </p:blipFill>
              <p:spPr>
                <a:xfrm>
                  <a:off x="9061197" y="2636009"/>
                  <a:ext cx="230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5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BD945C3E-F86B-4287-9457-F2DC0D38E3E5}"/>
                    </a:ext>
                  </a:extLst>
                </p14:cNvPr>
                <p14:cNvContentPartPr/>
                <p14:nvPr/>
              </p14:nvContentPartPr>
              <p14:xfrm>
                <a:off x="9024837" y="2782169"/>
                <a:ext cx="108000" cy="1368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BD945C3E-F86B-4287-9457-F2DC0D38E3E5}"/>
                    </a:ext>
                  </a:extLst>
                </p:cNvPr>
                <p:cNvPicPr/>
                <p:nvPr/>
              </p:nvPicPr>
              <p:blipFill>
                <a:blip r:embed="rId586"/>
                <a:stretch>
                  <a:fillRect/>
                </a:stretch>
              </p:blipFill>
              <p:spPr>
                <a:xfrm>
                  <a:off x="9016197" y="2773169"/>
                  <a:ext cx="1256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7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DFD9BBB1-26C2-4C45-8339-E5B93C6BEEB7}"/>
                    </a:ext>
                  </a:extLst>
                </p14:cNvPr>
                <p14:cNvContentPartPr/>
                <p14:nvPr/>
              </p14:nvContentPartPr>
              <p14:xfrm>
                <a:off x="9004677" y="2634569"/>
                <a:ext cx="152280" cy="1152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DFD9BBB1-26C2-4C45-8339-E5B93C6BEEB7}"/>
                    </a:ext>
                  </a:extLst>
                </p:cNvPr>
                <p:cNvPicPr/>
                <p:nvPr/>
              </p:nvPicPr>
              <p:blipFill>
                <a:blip r:embed="rId588"/>
                <a:stretch>
                  <a:fillRect/>
                </a:stretch>
              </p:blipFill>
              <p:spPr>
                <a:xfrm>
                  <a:off x="8996037" y="2625569"/>
                  <a:ext cx="1699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9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55413BA1-DB96-45C3-9FB5-1B97A2D1D8A7}"/>
                    </a:ext>
                  </a:extLst>
                </p14:cNvPr>
                <p14:cNvContentPartPr/>
                <p14:nvPr/>
              </p14:nvContentPartPr>
              <p14:xfrm>
                <a:off x="9185397" y="2752649"/>
                <a:ext cx="8280" cy="8208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55413BA1-DB96-45C3-9FB5-1B97A2D1D8A7}"/>
                    </a:ext>
                  </a:extLst>
                </p:cNvPr>
                <p:cNvPicPr/>
                <p:nvPr/>
              </p:nvPicPr>
              <p:blipFill>
                <a:blip r:embed="rId590"/>
                <a:stretch>
                  <a:fillRect/>
                </a:stretch>
              </p:blipFill>
              <p:spPr>
                <a:xfrm>
                  <a:off x="9176397" y="2743649"/>
                  <a:ext cx="2592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1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474E5266-0106-434E-84B3-97BCD682116E}"/>
                    </a:ext>
                  </a:extLst>
                </p14:cNvPr>
                <p14:cNvContentPartPr/>
                <p14:nvPr/>
              </p14:nvContentPartPr>
              <p14:xfrm>
                <a:off x="9215997" y="2753369"/>
                <a:ext cx="9720" cy="7632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474E5266-0106-434E-84B3-97BCD682116E}"/>
                    </a:ext>
                  </a:extLst>
                </p:cNvPr>
                <p:cNvPicPr/>
                <p:nvPr/>
              </p:nvPicPr>
              <p:blipFill>
                <a:blip r:embed="rId592"/>
                <a:stretch>
                  <a:fillRect/>
                </a:stretch>
              </p:blipFill>
              <p:spPr>
                <a:xfrm>
                  <a:off x="9207357" y="2744729"/>
                  <a:ext cx="2736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3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8F3F7890-4E8E-4C95-A408-D5D7D7441B11}"/>
                    </a:ext>
                  </a:extLst>
                </p14:cNvPr>
                <p14:cNvContentPartPr/>
                <p14:nvPr/>
              </p14:nvContentPartPr>
              <p14:xfrm>
                <a:off x="9260997" y="2756249"/>
                <a:ext cx="5400" cy="8136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8F3F7890-4E8E-4C95-A408-D5D7D7441B11}"/>
                    </a:ext>
                  </a:extLst>
                </p:cNvPr>
                <p:cNvPicPr/>
                <p:nvPr/>
              </p:nvPicPr>
              <p:blipFill>
                <a:blip r:embed="rId594"/>
                <a:stretch>
                  <a:fillRect/>
                </a:stretch>
              </p:blipFill>
              <p:spPr>
                <a:xfrm>
                  <a:off x="9251997" y="2747609"/>
                  <a:ext cx="230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5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B120DAD8-BC81-4845-BA63-FF2ACA81DC11}"/>
                    </a:ext>
                  </a:extLst>
                </p14:cNvPr>
                <p14:cNvContentPartPr/>
                <p14:nvPr/>
              </p14:nvContentPartPr>
              <p14:xfrm>
                <a:off x="9166317" y="2860289"/>
                <a:ext cx="114840" cy="1476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B120DAD8-BC81-4845-BA63-FF2ACA81DC11}"/>
                    </a:ext>
                  </a:extLst>
                </p:cNvPr>
                <p:cNvPicPr/>
                <p:nvPr/>
              </p:nvPicPr>
              <p:blipFill>
                <a:blip r:embed="rId596"/>
                <a:stretch>
                  <a:fillRect/>
                </a:stretch>
              </p:blipFill>
              <p:spPr>
                <a:xfrm>
                  <a:off x="9157677" y="2851649"/>
                  <a:ext cx="1324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7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12053889-EB4D-4939-98D2-5C0151322B2F}"/>
                    </a:ext>
                  </a:extLst>
                </p14:cNvPr>
                <p14:cNvContentPartPr/>
                <p14:nvPr/>
              </p14:nvContentPartPr>
              <p14:xfrm>
                <a:off x="9160917" y="2723849"/>
                <a:ext cx="124200" cy="1008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12053889-EB4D-4939-98D2-5C0151322B2F}"/>
                    </a:ext>
                  </a:extLst>
                </p:cNvPr>
                <p:cNvPicPr/>
                <p:nvPr/>
              </p:nvPicPr>
              <p:blipFill>
                <a:blip r:embed="rId598"/>
                <a:stretch>
                  <a:fillRect/>
                </a:stretch>
              </p:blipFill>
              <p:spPr>
                <a:xfrm>
                  <a:off x="9152277" y="2715209"/>
                  <a:ext cx="1418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9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41449CDC-F395-42CA-AEFC-A86620CDCDD0}"/>
                    </a:ext>
                  </a:extLst>
                </p14:cNvPr>
                <p14:cNvContentPartPr/>
                <p14:nvPr/>
              </p14:nvContentPartPr>
              <p14:xfrm>
                <a:off x="9416517" y="2715209"/>
                <a:ext cx="104040" cy="1764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41449CDC-F395-42CA-AEFC-A86620CDCDD0}"/>
                    </a:ext>
                  </a:extLst>
                </p:cNvPr>
                <p:cNvPicPr/>
                <p:nvPr/>
              </p:nvPicPr>
              <p:blipFill>
                <a:blip r:embed="rId600"/>
                <a:stretch>
                  <a:fillRect/>
                </a:stretch>
              </p:blipFill>
              <p:spPr>
                <a:xfrm>
                  <a:off x="9407517" y="2706569"/>
                  <a:ext cx="1216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1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5829A17D-7F79-4386-BD9B-5635BF6531F9}"/>
                    </a:ext>
                  </a:extLst>
                </p14:cNvPr>
                <p14:cNvContentPartPr/>
                <p14:nvPr/>
              </p14:nvContentPartPr>
              <p14:xfrm>
                <a:off x="9403557" y="2656169"/>
                <a:ext cx="121320" cy="504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5829A17D-7F79-4386-BD9B-5635BF6531F9}"/>
                    </a:ext>
                  </a:extLst>
                </p:cNvPr>
                <p:cNvPicPr/>
                <p:nvPr/>
              </p:nvPicPr>
              <p:blipFill>
                <a:blip r:embed="rId602"/>
                <a:stretch>
                  <a:fillRect/>
                </a:stretch>
              </p:blipFill>
              <p:spPr>
                <a:xfrm>
                  <a:off x="9394917" y="2647529"/>
                  <a:ext cx="1389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3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3A584CA1-4475-473B-A3DB-C24C588B5138}"/>
                    </a:ext>
                  </a:extLst>
                </p14:cNvPr>
                <p14:cNvContentPartPr/>
                <p14:nvPr/>
              </p14:nvContentPartPr>
              <p14:xfrm>
                <a:off x="9659517" y="2681009"/>
                <a:ext cx="95400" cy="720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3A584CA1-4475-473B-A3DB-C24C588B5138}"/>
                    </a:ext>
                  </a:extLst>
                </p:cNvPr>
                <p:cNvPicPr/>
                <p:nvPr/>
              </p:nvPicPr>
              <p:blipFill>
                <a:blip r:embed="rId604"/>
                <a:stretch>
                  <a:fillRect/>
                </a:stretch>
              </p:blipFill>
              <p:spPr>
                <a:xfrm>
                  <a:off x="9650517" y="2672369"/>
                  <a:ext cx="1130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5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38D33DBC-DC7C-42EB-B821-EFFB86A8A004}"/>
                    </a:ext>
                  </a:extLst>
                </p14:cNvPr>
                <p14:cNvContentPartPr/>
                <p14:nvPr/>
              </p14:nvContentPartPr>
              <p14:xfrm>
                <a:off x="9835197" y="2594969"/>
                <a:ext cx="129600" cy="19080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38D33DBC-DC7C-42EB-B821-EFFB86A8A004}"/>
                    </a:ext>
                  </a:extLst>
                </p:cNvPr>
                <p:cNvPicPr/>
                <p:nvPr/>
              </p:nvPicPr>
              <p:blipFill>
                <a:blip r:embed="rId606"/>
                <a:stretch>
                  <a:fillRect/>
                </a:stretch>
              </p:blipFill>
              <p:spPr>
                <a:xfrm>
                  <a:off x="9826197" y="2586329"/>
                  <a:ext cx="14724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7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EF20B79C-D94E-4C53-A515-CD903A7D7F83}"/>
                    </a:ext>
                  </a:extLst>
                </p14:cNvPr>
                <p14:cNvContentPartPr/>
                <p14:nvPr/>
              </p14:nvContentPartPr>
              <p14:xfrm>
                <a:off x="9875157" y="2568689"/>
                <a:ext cx="114840" cy="720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EF20B79C-D94E-4C53-A515-CD903A7D7F83}"/>
                    </a:ext>
                  </a:extLst>
                </p:cNvPr>
                <p:cNvPicPr/>
                <p:nvPr/>
              </p:nvPicPr>
              <p:blipFill>
                <a:blip r:embed="rId608"/>
                <a:stretch>
                  <a:fillRect/>
                </a:stretch>
              </p:blipFill>
              <p:spPr>
                <a:xfrm>
                  <a:off x="9866517" y="2559689"/>
                  <a:ext cx="1324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9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0B159B27-750A-4F09-943B-F6529D0E7CFF}"/>
                    </a:ext>
                  </a:extLst>
                </p14:cNvPr>
                <p14:cNvContentPartPr/>
                <p14:nvPr/>
              </p14:nvContentPartPr>
              <p14:xfrm>
                <a:off x="9840237" y="2670209"/>
                <a:ext cx="119160" cy="1008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0B159B27-750A-4F09-943B-F6529D0E7CFF}"/>
                    </a:ext>
                  </a:extLst>
                </p:cNvPr>
                <p:cNvPicPr/>
                <p:nvPr/>
              </p:nvPicPr>
              <p:blipFill>
                <a:blip r:embed="rId610"/>
                <a:stretch>
                  <a:fillRect/>
                </a:stretch>
              </p:blipFill>
              <p:spPr>
                <a:xfrm>
                  <a:off x="9831237" y="2661569"/>
                  <a:ext cx="1368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1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834EFA65-7684-43F4-979B-E0BBF678D1D1}"/>
                    </a:ext>
                  </a:extLst>
                </p14:cNvPr>
                <p14:cNvContentPartPr/>
                <p14:nvPr/>
              </p14:nvContentPartPr>
              <p14:xfrm>
                <a:off x="10013757" y="2719889"/>
                <a:ext cx="150120" cy="15300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834EFA65-7684-43F4-979B-E0BBF678D1D1}"/>
                    </a:ext>
                  </a:extLst>
                </p:cNvPr>
                <p:cNvPicPr/>
                <p:nvPr/>
              </p:nvPicPr>
              <p:blipFill>
                <a:blip r:embed="rId612"/>
                <a:stretch>
                  <a:fillRect/>
                </a:stretch>
              </p:blipFill>
              <p:spPr>
                <a:xfrm>
                  <a:off x="10004757" y="2710889"/>
                  <a:ext cx="167760" cy="17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F0CB12EA-ED96-4551-BA45-21B108914C1A}"/>
              </a:ext>
            </a:extLst>
          </p:cNvPr>
          <p:cNvGrpSpPr/>
          <p:nvPr/>
        </p:nvGrpSpPr>
        <p:grpSpPr>
          <a:xfrm>
            <a:off x="10209237" y="2567609"/>
            <a:ext cx="528840" cy="268920"/>
            <a:chOff x="10209237" y="2567609"/>
            <a:chExt cx="528840" cy="26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3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DF7B7BC3-F63C-48F2-A9A9-CAA1B44414F8}"/>
                    </a:ext>
                  </a:extLst>
                </p14:cNvPr>
                <p14:cNvContentPartPr/>
                <p14:nvPr/>
              </p14:nvContentPartPr>
              <p14:xfrm>
                <a:off x="10209237" y="2671649"/>
                <a:ext cx="106920" cy="1764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DF7B7BC3-F63C-48F2-A9A9-CAA1B44414F8}"/>
                    </a:ext>
                  </a:extLst>
                </p:cNvPr>
                <p:cNvPicPr/>
                <p:nvPr/>
              </p:nvPicPr>
              <p:blipFill>
                <a:blip r:embed="rId614"/>
                <a:stretch>
                  <a:fillRect/>
                </a:stretch>
              </p:blipFill>
              <p:spPr>
                <a:xfrm>
                  <a:off x="10200597" y="2662649"/>
                  <a:ext cx="1245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5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786C6DF7-2083-4470-9AF8-2B97174FD793}"/>
                    </a:ext>
                  </a:extLst>
                </p14:cNvPr>
                <p14:cNvContentPartPr/>
                <p14:nvPr/>
              </p14:nvContentPartPr>
              <p14:xfrm>
                <a:off x="10433517" y="2596769"/>
                <a:ext cx="157320" cy="16956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786C6DF7-2083-4470-9AF8-2B97174FD793}"/>
                    </a:ext>
                  </a:extLst>
                </p:cNvPr>
                <p:cNvPicPr/>
                <p:nvPr/>
              </p:nvPicPr>
              <p:blipFill>
                <a:blip r:embed="rId616"/>
                <a:stretch>
                  <a:fillRect/>
                </a:stretch>
              </p:blipFill>
              <p:spPr>
                <a:xfrm>
                  <a:off x="10424877" y="2587769"/>
                  <a:ext cx="17496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7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B2E45205-0672-4DDF-B1C0-3BC76B812226}"/>
                    </a:ext>
                  </a:extLst>
                </p14:cNvPr>
                <p14:cNvContentPartPr/>
                <p14:nvPr/>
              </p14:nvContentPartPr>
              <p14:xfrm>
                <a:off x="10468437" y="2567609"/>
                <a:ext cx="131760" cy="1080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B2E45205-0672-4DDF-B1C0-3BC76B812226}"/>
                    </a:ext>
                  </a:extLst>
                </p:cNvPr>
                <p:cNvPicPr/>
                <p:nvPr/>
              </p:nvPicPr>
              <p:blipFill>
                <a:blip r:embed="rId618"/>
                <a:stretch>
                  <a:fillRect/>
                </a:stretch>
              </p:blipFill>
              <p:spPr>
                <a:xfrm>
                  <a:off x="10459797" y="2558609"/>
                  <a:ext cx="14940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9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5F0BDD02-893F-4E8A-8E7F-D3675EA98EDE}"/>
                    </a:ext>
                  </a:extLst>
                </p14:cNvPr>
                <p14:cNvContentPartPr/>
                <p14:nvPr/>
              </p14:nvContentPartPr>
              <p14:xfrm>
                <a:off x="10426317" y="2675249"/>
                <a:ext cx="100080" cy="1080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5F0BDD02-893F-4E8A-8E7F-D3675EA98EDE}"/>
                    </a:ext>
                  </a:extLst>
                </p:cNvPr>
                <p:cNvPicPr/>
                <p:nvPr/>
              </p:nvPicPr>
              <p:blipFill>
                <a:blip r:embed="rId620"/>
                <a:stretch>
                  <a:fillRect/>
                </a:stretch>
              </p:blipFill>
              <p:spPr>
                <a:xfrm>
                  <a:off x="10417317" y="2666609"/>
                  <a:ext cx="1177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1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5AF3420C-182B-4796-8F3A-ADEDD9F3688A}"/>
                    </a:ext>
                  </a:extLst>
                </p14:cNvPr>
                <p14:cNvContentPartPr/>
                <p14:nvPr/>
              </p14:nvContentPartPr>
              <p14:xfrm>
                <a:off x="10649877" y="2706929"/>
                <a:ext cx="88200" cy="12960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5AF3420C-182B-4796-8F3A-ADEDD9F3688A}"/>
                    </a:ext>
                  </a:extLst>
                </p:cNvPr>
                <p:cNvPicPr/>
                <p:nvPr/>
              </p:nvPicPr>
              <p:blipFill>
                <a:blip r:embed="rId622"/>
                <a:stretch>
                  <a:fillRect/>
                </a:stretch>
              </p:blipFill>
              <p:spPr>
                <a:xfrm>
                  <a:off x="10640877" y="2698289"/>
                  <a:ext cx="105840" cy="14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1E9136D9-AADD-4032-9B7C-15DD0E8E611E}"/>
              </a:ext>
            </a:extLst>
          </p:cNvPr>
          <p:cNvGrpSpPr/>
          <p:nvPr/>
        </p:nvGrpSpPr>
        <p:grpSpPr>
          <a:xfrm>
            <a:off x="6525717" y="3114809"/>
            <a:ext cx="717840" cy="265320"/>
            <a:chOff x="6525717" y="3114809"/>
            <a:chExt cx="717840" cy="26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3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470F1950-34EE-4E7F-A6BA-D6F9733C22F4}"/>
                    </a:ext>
                  </a:extLst>
                </p14:cNvPr>
                <p14:cNvContentPartPr/>
                <p14:nvPr/>
              </p14:nvContentPartPr>
              <p14:xfrm>
                <a:off x="6527877" y="3165569"/>
                <a:ext cx="21600" cy="15912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470F1950-34EE-4E7F-A6BA-D6F9733C22F4}"/>
                    </a:ext>
                  </a:extLst>
                </p:cNvPr>
                <p:cNvPicPr/>
                <p:nvPr/>
              </p:nvPicPr>
              <p:blipFill>
                <a:blip r:embed="rId624"/>
                <a:stretch>
                  <a:fillRect/>
                </a:stretch>
              </p:blipFill>
              <p:spPr>
                <a:xfrm>
                  <a:off x="6519237" y="3156569"/>
                  <a:ext cx="392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5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F53EF875-902B-4166-9222-8DEA70D43085}"/>
                    </a:ext>
                  </a:extLst>
                </p14:cNvPr>
                <p14:cNvContentPartPr/>
                <p14:nvPr/>
              </p14:nvContentPartPr>
              <p14:xfrm>
                <a:off x="6525717" y="3114809"/>
                <a:ext cx="113040" cy="16200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F53EF875-902B-4166-9222-8DEA70D43085}"/>
                    </a:ext>
                  </a:extLst>
                </p:cNvPr>
                <p:cNvPicPr/>
                <p:nvPr/>
              </p:nvPicPr>
              <p:blipFill>
                <a:blip r:embed="rId626"/>
                <a:stretch>
                  <a:fillRect/>
                </a:stretch>
              </p:blipFill>
              <p:spPr>
                <a:xfrm>
                  <a:off x="6517077" y="3106169"/>
                  <a:ext cx="1306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7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EB1B944E-08C9-4E92-98E5-4B2B668D81D9}"/>
                    </a:ext>
                  </a:extLst>
                </p14:cNvPr>
                <p14:cNvContentPartPr/>
                <p14:nvPr/>
              </p14:nvContentPartPr>
              <p14:xfrm>
                <a:off x="6682677" y="3220289"/>
                <a:ext cx="18720" cy="12384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EB1B944E-08C9-4E92-98E5-4B2B668D81D9}"/>
                    </a:ext>
                  </a:extLst>
                </p:cNvPr>
                <p:cNvPicPr/>
                <p:nvPr/>
              </p:nvPicPr>
              <p:blipFill>
                <a:blip r:embed="rId628"/>
                <a:stretch>
                  <a:fillRect/>
                </a:stretch>
              </p:blipFill>
              <p:spPr>
                <a:xfrm>
                  <a:off x="6673677" y="3211649"/>
                  <a:ext cx="363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9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AE794308-261F-4AC1-AF1A-00E68E640BDE}"/>
                    </a:ext>
                  </a:extLst>
                </p14:cNvPr>
                <p14:cNvContentPartPr/>
                <p14:nvPr/>
              </p14:nvContentPartPr>
              <p14:xfrm>
                <a:off x="6740277" y="3240809"/>
                <a:ext cx="113040" cy="12312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AE794308-261F-4AC1-AF1A-00E68E640BDE}"/>
                    </a:ext>
                  </a:extLst>
                </p:cNvPr>
                <p:cNvPicPr/>
                <p:nvPr/>
              </p:nvPicPr>
              <p:blipFill>
                <a:blip r:embed="rId630"/>
                <a:stretch>
                  <a:fillRect/>
                </a:stretch>
              </p:blipFill>
              <p:spPr>
                <a:xfrm>
                  <a:off x="6731277" y="3231809"/>
                  <a:ext cx="1306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1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B56F0754-8E4C-48CC-AB04-8B6E1110F796}"/>
                    </a:ext>
                  </a:extLst>
                </p14:cNvPr>
                <p14:cNvContentPartPr/>
                <p14:nvPr/>
              </p14:nvContentPartPr>
              <p14:xfrm>
                <a:off x="7045197" y="3151169"/>
                <a:ext cx="14760" cy="13212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B56F0754-8E4C-48CC-AB04-8B6E1110F796}"/>
                    </a:ext>
                  </a:extLst>
                </p:cNvPr>
                <p:cNvPicPr/>
                <p:nvPr/>
              </p:nvPicPr>
              <p:blipFill>
                <a:blip r:embed="rId632"/>
                <a:stretch>
                  <a:fillRect/>
                </a:stretch>
              </p:blipFill>
              <p:spPr>
                <a:xfrm>
                  <a:off x="7036197" y="3142169"/>
                  <a:ext cx="324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3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5842AE53-1812-4B44-9E2A-A467A4DCAC6B}"/>
                    </a:ext>
                  </a:extLst>
                </p14:cNvPr>
                <p14:cNvContentPartPr/>
                <p14:nvPr/>
              </p14:nvContentPartPr>
              <p14:xfrm>
                <a:off x="7001637" y="3296969"/>
                <a:ext cx="90360" cy="1548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5842AE53-1812-4B44-9E2A-A467A4DCAC6B}"/>
                    </a:ext>
                  </a:extLst>
                </p:cNvPr>
                <p:cNvPicPr/>
                <p:nvPr/>
              </p:nvPicPr>
              <p:blipFill>
                <a:blip r:embed="rId634"/>
                <a:stretch>
                  <a:fillRect/>
                </a:stretch>
              </p:blipFill>
              <p:spPr>
                <a:xfrm>
                  <a:off x="6992637" y="3288329"/>
                  <a:ext cx="1080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5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4592C3F1-62A8-4E12-B009-3B998AE9EE56}"/>
                    </a:ext>
                  </a:extLst>
                </p14:cNvPr>
                <p14:cNvContentPartPr/>
                <p14:nvPr/>
              </p14:nvContentPartPr>
              <p14:xfrm>
                <a:off x="6984717" y="3150089"/>
                <a:ext cx="154080" cy="1116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4592C3F1-62A8-4E12-B009-3B998AE9EE56}"/>
                    </a:ext>
                  </a:extLst>
                </p:cNvPr>
                <p:cNvPicPr/>
                <p:nvPr/>
              </p:nvPicPr>
              <p:blipFill>
                <a:blip r:embed="rId636"/>
                <a:stretch>
                  <a:fillRect/>
                </a:stretch>
              </p:blipFill>
              <p:spPr>
                <a:xfrm>
                  <a:off x="6975717" y="3141449"/>
                  <a:ext cx="1717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7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C5D96435-3CF1-494D-9020-FC6712E871E2}"/>
                    </a:ext>
                  </a:extLst>
                </p14:cNvPr>
                <p14:cNvContentPartPr/>
                <p14:nvPr/>
              </p14:nvContentPartPr>
              <p14:xfrm>
                <a:off x="7174437" y="3280049"/>
                <a:ext cx="9000" cy="7776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C5D96435-3CF1-494D-9020-FC6712E871E2}"/>
                    </a:ext>
                  </a:extLst>
                </p:cNvPr>
                <p:cNvPicPr/>
                <p:nvPr/>
              </p:nvPicPr>
              <p:blipFill>
                <a:blip r:embed="rId638"/>
                <a:stretch>
                  <a:fillRect/>
                </a:stretch>
              </p:blipFill>
              <p:spPr>
                <a:xfrm>
                  <a:off x="7165437" y="3271049"/>
                  <a:ext cx="266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9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1D67BE2E-7519-4D41-85E0-E20D0751C891}"/>
                    </a:ext>
                  </a:extLst>
                </p14:cNvPr>
                <p14:cNvContentPartPr/>
                <p14:nvPr/>
              </p14:nvContentPartPr>
              <p14:xfrm>
                <a:off x="7146717" y="3364649"/>
                <a:ext cx="67320" cy="1548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1D67BE2E-7519-4D41-85E0-E20D0751C891}"/>
                    </a:ext>
                  </a:extLst>
                </p:cNvPr>
                <p:cNvPicPr/>
                <p:nvPr/>
              </p:nvPicPr>
              <p:blipFill>
                <a:blip r:embed="rId640"/>
                <a:stretch>
                  <a:fillRect/>
                </a:stretch>
              </p:blipFill>
              <p:spPr>
                <a:xfrm>
                  <a:off x="7138077" y="3356009"/>
                  <a:ext cx="849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1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B8BA049A-C902-4749-B974-699C283F9D20}"/>
                    </a:ext>
                  </a:extLst>
                </p14:cNvPr>
                <p14:cNvContentPartPr/>
                <p14:nvPr/>
              </p14:nvContentPartPr>
              <p14:xfrm>
                <a:off x="7161477" y="3240809"/>
                <a:ext cx="82080" cy="864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B8BA049A-C902-4749-B974-699C283F9D20}"/>
                    </a:ext>
                  </a:extLst>
                </p:cNvPr>
                <p:cNvPicPr/>
                <p:nvPr/>
              </p:nvPicPr>
              <p:blipFill>
                <a:blip r:embed="rId642"/>
                <a:stretch>
                  <a:fillRect/>
                </a:stretch>
              </p:blipFill>
              <p:spPr>
                <a:xfrm>
                  <a:off x="7152837" y="3231809"/>
                  <a:ext cx="99720" cy="2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8FFD691F-AB3E-40EC-BA0B-3352FACA7250}"/>
              </a:ext>
            </a:extLst>
          </p:cNvPr>
          <p:cNvGrpSpPr/>
          <p:nvPr/>
        </p:nvGrpSpPr>
        <p:grpSpPr>
          <a:xfrm>
            <a:off x="7425357" y="3133169"/>
            <a:ext cx="1154520" cy="276840"/>
            <a:chOff x="7425357" y="3133169"/>
            <a:chExt cx="1154520" cy="27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3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EFDD255D-3153-4F3C-9320-0A0C204E4C95}"/>
                    </a:ext>
                  </a:extLst>
                </p14:cNvPr>
                <p14:cNvContentPartPr/>
                <p14:nvPr/>
              </p14:nvContentPartPr>
              <p14:xfrm>
                <a:off x="7455237" y="3187529"/>
                <a:ext cx="15840" cy="10512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EFDD255D-3153-4F3C-9320-0A0C204E4C95}"/>
                    </a:ext>
                  </a:extLst>
                </p:cNvPr>
                <p:cNvPicPr/>
                <p:nvPr/>
              </p:nvPicPr>
              <p:blipFill>
                <a:blip r:embed="rId644"/>
                <a:stretch>
                  <a:fillRect/>
                </a:stretch>
              </p:blipFill>
              <p:spPr>
                <a:xfrm>
                  <a:off x="7446237" y="3178529"/>
                  <a:ext cx="334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5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0834991C-8C1E-47BF-B392-144B25BF7003}"/>
                    </a:ext>
                  </a:extLst>
                </p14:cNvPr>
                <p14:cNvContentPartPr/>
                <p14:nvPr/>
              </p14:nvContentPartPr>
              <p14:xfrm>
                <a:off x="7425357" y="3226409"/>
                <a:ext cx="103320" cy="2052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0834991C-8C1E-47BF-B392-144B25BF7003}"/>
                    </a:ext>
                  </a:extLst>
                </p:cNvPr>
                <p:cNvPicPr/>
                <p:nvPr/>
              </p:nvPicPr>
              <p:blipFill>
                <a:blip r:embed="rId646"/>
                <a:stretch>
                  <a:fillRect/>
                </a:stretch>
              </p:blipFill>
              <p:spPr>
                <a:xfrm>
                  <a:off x="7416717" y="3217769"/>
                  <a:ext cx="1209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7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E846F96E-7A3A-41E9-A62F-0444ADCF530F}"/>
                    </a:ext>
                  </a:extLst>
                </p14:cNvPr>
                <p14:cNvContentPartPr/>
                <p14:nvPr/>
              </p14:nvContentPartPr>
              <p14:xfrm>
                <a:off x="7664757" y="3190409"/>
                <a:ext cx="28800" cy="16956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E846F96E-7A3A-41E9-A62F-0444ADCF530F}"/>
                    </a:ext>
                  </a:extLst>
                </p:cNvPr>
                <p:cNvPicPr/>
                <p:nvPr/>
              </p:nvPicPr>
              <p:blipFill>
                <a:blip r:embed="rId648"/>
                <a:stretch>
                  <a:fillRect/>
                </a:stretch>
              </p:blipFill>
              <p:spPr>
                <a:xfrm>
                  <a:off x="7656117" y="3181409"/>
                  <a:ext cx="464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9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51F67555-73C8-49F1-B57D-6ACEF7ACB549}"/>
                    </a:ext>
                  </a:extLst>
                </p14:cNvPr>
                <p14:cNvContentPartPr/>
                <p14:nvPr/>
              </p14:nvContentPartPr>
              <p14:xfrm>
                <a:off x="7669077" y="3133169"/>
                <a:ext cx="109440" cy="22248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51F67555-73C8-49F1-B57D-6ACEF7ACB549}"/>
                    </a:ext>
                  </a:extLst>
                </p:cNvPr>
                <p:cNvPicPr/>
                <p:nvPr/>
              </p:nvPicPr>
              <p:blipFill>
                <a:blip r:embed="rId650"/>
                <a:stretch>
                  <a:fillRect/>
                </a:stretch>
              </p:blipFill>
              <p:spPr>
                <a:xfrm>
                  <a:off x="7660437" y="3124169"/>
                  <a:ext cx="1270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1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B0CE590F-9634-431C-8781-686C42F6C4BC}"/>
                    </a:ext>
                  </a:extLst>
                </p14:cNvPr>
                <p14:cNvContentPartPr/>
                <p14:nvPr/>
              </p14:nvContentPartPr>
              <p14:xfrm>
                <a:off x="7792197" y="3300929"/>
                <a:ext cx="69120" cy="10872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B0CE590F-9634-431C-8781-686C42F6C4BC}"/>
                    </a:ext>
                  </a:extLst>
                </p:cNvPr>
                <p:cNvPicPr/>
                <p:nvPr/>
              </p:nvPicPr>
              <p:blipFill>
                <a:blip r:embed="rId652"/>
                <a:stretch>
                  <a:fillRect/>
                </a:stretch>
              </p:blipFill>
              <p:spPr>
                <a:xfrm>
                  <a:off x="7783197" y="3291929"/>
                  <a:ext cx="867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3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B87C3F9C-D67D-4D45-AEC5-36E8E2D4E77D}"/>
                    </a:ext>
                  </a:extLst>
                </p14:cNvPr>
                <p14:cNvContentPartPr/>
                <p14:nvPr/>
              </p14:nvContentPartPr>
              <p14:xfrm>
                <a:off x="7892637" y="3301649"/>
                <a:ext cx="111600" cy="8244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B87C3F9C-D67D-4D45-AEC5-36E8E2D4E77D}"/>
                    </a:ext>
                  </a:extLst>
                </p:cNvPr>
                <p:cNvPicPr/>
                <p:nvPr/>
              </p:nvPicPr>
              <p:blipFill>
                <a:blip r:embed="rId654"/>
                <a:stretch>
                  <a:fillRect/>
                </a:stretch>
              </p:blipFill>
              <p:spPr>
                <a:xfrm>
                  <a:off x="7883997" y="3293009"/>
                  <a:ext cx="1292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5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2D4BC10B-B1D3-470E-90C7-259213EA253E}"/>
                    </a:ext>
                  </a:extLst>
                </p14:cNvPr>
                <p14:cNvContentPartPr/>
                <p14:nvPr/>
              </p14:nvContentPartPr>
              <p14:xfrm>
                <a:off x="8079117" y="3177809"/>
                <a:ext cx="5760" cy="13032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2D4BC10B-B1D3-470E-90C7-259213EA253E}"/>
                    </a:ext>
                  </a:extLst>
                </p:cNvPr>
                <p:cNvPicPr/>
                <p:nvPr/>
              </p:nvPicPr>
              <p:blipFill>
                <a:blip r:embed="rId656"/>
                <a:stretch>
                  <a:fillRect/>
                </a:stretch>
              </p:blipFill>
              <p:spPr>
                <a:xfrm>
                  <a:off x="8070477" y="3168809"/>
                  <a:ext cx="234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7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F450CC31-CA4A-4833-9445-A5273FA2DF4E}"/>
                    </a:ext>
                  </a:extLst>
                </p14:cNvPr>
                <p14:cNvContentPartPr/>
                <p14:nvPr/>
              </p14:nvContentPartPr>
              <p14:xfrm>
                <a:off x="8057877" y="3289409"/>
                <a:ext cx="64440" cy="2196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F450CC31-CA4A-4833-9445-A5273FA2DF4E}"/>
                    </a:ext>
                  </a:extLst>
                </p:cNvPr>
                <p:cNvPicPr/>
                <p:nvPr/>
              </p:nvPicPr>
              <p:blipFill>
                <a:blip r:embed="rId658"/>
                <a:stretch>
                  <a:fillRect/>
                </a:stretch>
              </p:blipFill>
              <p:spPr>
                <a:xfrm>
                  <a:off x="8049237" y="3280769"/>
                  <a:ext cx="820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9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6D5D8E6A-07DE-4990-8D8E-380877F40A2E}"/>
                    </a:ext>
                  </a:extLst>
                </p14:cNvPr>
                <p14:cNvContentPartPr/>
                <p14:nvPr/>
              </p14:nvContentPartPr>
              <p14:xfrm>
                <a:off x="8014677" y="3176009"/>
                <a:ext cx="133920" cy="504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6D5D8E6A-07DE-4990-8D8E-380877F40A2E}"/>
                    </a:ext>
                  </a:extLst>
                </p:cNvPr>
                <p:cNvPicPr/>
                <p:nvPr/>
              </p:nvPicPr>
              <p:blipFill>
                <a:blip r:embed="rId660"/>
                <a:stretch>
                  <a:fillRect/>
                </a:stretch>
              </p:blipFill>
              <p:spPr>
                <a:xfrm>
                  <a:off x="8005677" y="3167369"/>
                  <a:ext cx="1515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1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AE0A2A84-5537-40C2-920E-4619F59FA093}"/>
                    </a:ext>
                  </a:extLst>
                </p14:cNvPr>
                <p14:cNvContentPartPr/>
                <p14:nvPr/>
              </p14:nvContentPartPr>
              <p14:xfrm>
                <a:off x="8174517" y="3283649"/>
                <a:ext cx="6840" cy="8136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AE0A2A84-5537-40C2-920E-4619F59FA093}"/>
                    </a:ext>
                  </a:extLst>
                </p:cNvPr>
                <p:cNvPicPr/>
                <p:nvPr/>
              </p:nvPicPr>
              <p:blipFill>
                <a:blip r:embed="rId662"/>
                <a:stretch>
                  <a:fillRect/>
                </a:stretch>
              </p:blipFill>
              <p:spPr>
                <a:xfrm>
                  <a:off x="8165517" y="3275009"/>
                  <a:ext cx="244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3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2BE91B99-0B0A-4FA7-BEB7-212F4AC8D0F8}"/>
                    </a:ext>
                  </a:extLst>
                </p14:cNvPr>
                <p14:cNvContentPartPr/>
                <p14:nvPr/>
              </p14:nvContentPartPr>
              <p14:xfrm>
                <a:off x="8196837" y="3286529"/>
                <a:ext cx="9720" cy="9072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2BE91B99-0B0A-4FA7-BEB7-212F4AC8D0F8}"/>
                    </a:ext>
                  </a:extLst>
                </p:cNvPr>
                <p:cNvPicPr/>
                <p:nvPr/>
              </p:nvPicPr>
              <p:blipFill>
                <a:blip r:embed="rId664"/>
                <a:stretch>
                  <a:fillRect/>
                </a:stretch>
              </p:blipFill>
              <p:spPr>
                <a:xfrm>
                  <a:off x="8187837" y="3277889"/>
                  <a:ext cx="273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5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673F2C03-7A1A-42E3-8451-1260D793A0EA}"/>
                    </a:ext>
                  </a:extLst>
                </p14:cNvPr>
                <p14:cNvContentPartPr/>
                <p14:nvPr/>
              </p14:nvContentPartPr>
              <p14:xfrm>
                <a:off x="8164077" y="3384809"/>
                <a:ext cx="79560" cy="2520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673F2C03-7A1A-42E3-8451-1260D793A0EA}"/>
                    </a:ext>
                  </a:extLst>
                </p:cNvPr>
                <p:cNvPicPr/>
                <p:nvPr/>
              </p:nvPicPr>
              <p:blipFill>
                <a:blip r:embed="rId666"/>
                <a:stretch>
                  <a:fillRect/>
                </a:stretch>
              </p:blipFill>
              <p:spPr>
                <a:xfrm>
                  <a:off x="8155077" y="3375809"/>
                  <a:ext cx="972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7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E3E7E4E2-DF89-4038-BA0C-724143E96258}"/>
                    </a:ext>
                  </a:extLst>
                </p14:cNvPr>
                <p14:cNvContentPartPr/>
                <p14:nvPr/>
              </p14:nvContentPartPr>
              <p14:xfrm>
                <a:off x="8151117" y="3250169"/>
                <a:ext cx="96840" cy="828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E3E7E4E2-DF89-4038-BA0C-724143E96258}"/>
                    </a:ext>
                  </a:extLst>
                </p:cNvPr>
                <p:cNvPicPr/>
                <p:nvPr/>
              </p:nvPicPr>
              <p:blipFill>
                <a:blip r:embed="rId668"/>
                <a:stretch>
                  <a:fillRect/>
                </a:stretch>
              </p:blipFill>
              <p:spPr>
                <a:xfrm>
                  <a:off x="8142477" y="3241529"/>
                  <a:ext cx="1144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9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7310EAA6-99F2-4A78-801B-7FD5E62E5AFF}"/>
                    </a:ext>
                  </a:extLst>
                </p14:cNvPr>
                <p14:cNvContentPartPr/>
                <p14:nvPr/>
              </p14:nvContentPartPr>
              <p14:xfrm>
                <a:off x="8449917" y="3191129"/>
                <a:ext cx="9720" cy="10908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7310EAA6-99F2-4A78-801B-7FD5E62E5AFF}"/>
                    </a:ext>
                  </a:extLst>
                </p:cNvPr>
                <p:cNvPicPr/>
                <p:nvPr/>
              </p:nvPicPr>
              <p:blipFill>
                <a:blip r:embed="rId670"/>
                <a:stretch>
                  <a:fillRect/>
                </a:stretch>
              </p:blipFill>
              <p:spPr>
                <a:xfrm>
                  <a:off x="8441277" y="3182489"/>
                  <a:ext cx="273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1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59581137-B01E-4DEE-858D-8E267BE9D29E}"/>
                    </a:ext>
                  </a:extLst>
                </p14:cNvPr>
                <p14:cNvContentPartPr/>
                <p14:nvPr/>
              </p14:nvContentPartPr>
              <p14:xfrm>
                <a:off x="8396997" y="3248369"/>
                <a:ext cx="138240" cy="2124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59581137-B01E-4DEE-858D-8E267BE9D29E}"/>
                    </a:ext>
                  </a:extLst>
                </p:cNvPr>
                <p:cNvPicPr/>
                <p:nvPr/>
              </p:nvPicPr>
              <p:blipFill>
                <a:blip r:embed="rId672"/>
                <a:stretch>
                  <a:fillRect/>
                </a:stretch>
              </p:blipFill>
              <p:spPr>
                <a:xfrm>
                  <a:off x="8388357" y="3239729"/>
                  <a:ext cx="155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3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3694916F-964E-46F7-B9E4-0F2CBF7019E8}"/>
                    </a:ext>
                  </a:extLst>
                </p14:cNvPr>
                <p14:cNvContentPartPr/>
                <p14:nvPr/>
              </p14:nvContentPartPr>
              <p14:xfrm>
                <a:off x="8392677" y="3182489"/>
                <a:ext cx="187200" cy="8460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3694916F-964E-46F7-B9E4-0F2CBF7019E8}"/>
                    </a:ext>
                  </a:extLst>
                </p:cNvPr>
                <p:cNvPicPr/>
                <p:nvPr/>
              </p:nvPicPr>
              <p:blipFill>
                <a:blip r:embed="rId674"/>
                <a:stretch>
                  <a:fillRect/>
                </a:stretch>
              </p:blipFill>
              <p:spPr>
                <a:xfrm>
                  <a:off x="8384037" y="3173849"/>
                  <a:ext cx="204840" cy="10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5" name="Group 434">
            <a:extLst>
              <a:ext uri="{FF2B5EF4-FFF2-40B4-BE49-F238E27FC236}">
                <a16:creationId xmlns:a16="http://schemas.microsoft.com/office/drawing/2014/main" id="{E5F93A0D-1A04-4981-A91F-3DCBC7C904B8}"/>
              </a:ext>
            </a:extLst>
          </p:cNvPr>
          <p:cNvGrpSpPr/>
          <p:nvPr/>
        </p:nvGrpSpPr>
        <p:grpSpPr>
          <a:xfrm>
            <a:off x="8716317" y="3085289"/>
            <a:ext cx="831600" cy="308520"/>
            <a:chOff x="8716317" y="3085289"/>
            <a:chExt cx="831600" cy="30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5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4532D091-05A9-4C19-B4C4-A8DCF582C7C1}"/>
                    </a:ext>
                  </a:extLst>
                </p14:cNvPr>
                <p14:cNvContentPartPr/>
                <p14:nvPr/>
              </p14:nvContentPartPr>
              <p14:xfrm>
                <a:off x="8719197" y="3158729"/>
                <a:ext cx="7920" cy="18900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4532D091-05A9-4C19-B4C4-A8DCF582C7C1}"/>
                    </a:ext>
                  </a:extLst>
                </p:cNvPr>
                <p:cNvPicPr/>
                <p:nvPr/>
              </p:nvPicPr>
              <p:blipFill>
                <a:blip r:embed="rId676"/>
                <a:stretch>
                  <a:fillRect/>
                </a:stretch>
              </p:blipFill>
              <p:spPr>
                <a:xfrm>
                  <a:off x="8710197" y="3150089"/>
                  <a:ext cx="255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7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E0700E04-832D-4916-A65C-092E040B6F95}"/>
                    </a:ext>
                  </a:extLst>
                </p14:cNvPr>
                <p14:cNvContentPartPr/>
                <p14:nvPr/>
              </p14:nvContentPartPr>
              <p14:xfrm>
                <a:off x="8716317" y="3132089"/>
                <a:ext cx="128520" cy="17172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E0700E04-832D-4916-A65C-092E040B6F95}"/>
                    </a:ext>
                  </a:extLst>
                </p:cNvPr>
                <p:cNvPicPr/>
                <p:nvPr/>
              </p:nvPicPr>
              <p:blipFill>
                <a:blip r:embed="rId678"/>
                <a:stretch>
                  <a:fillRect/>
                </a:stretch>
              </p:blipFill>
              <p:spPr>
                <a:xfrm>
                  <a:off x="8707317" y="3123449"/>
                  <a:ext cx="1461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9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488D524F-9BD0-499D-9B45-193E9D9A6AAC}"/>
                    </a:ext>
                  </a:extLst>
                </p14:cNvPr>
                <p14:cNvContentPartPr/>
                <p14:nvPr/>
              </p14:nvContentPartPr>
              <p14:xfrm>
                <a:off x="8893077" y="3261329"/>
                <a:ext cx="53280" cy="2196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488D524F-9BD0-499D-9B45-193E9D9A6AAC}"/>
                    </a:ext>
                  </a:extLst>
                </p:cNvPr>
                <p:cNvPicPr/>
                <p:nvPr/>
              </p:nvPicPr>
              <p:blipFill>
                <a:blip r:embed="rId680"/>
                <a:stretch>
                  <a:fillRect/>
                </a:stretch>
              </p:blipFill>
              <p:spPr>
                <a:xfrm>
                  <a:off x="8884077" y="3252689"/>
                  <a:ext cx="709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1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53A99637-3AC5-4CC8-8E83-20737CAC5BB3}"/>
                    </a:ext>
                  </a:extLst>
                </p14:cNvPr>
                <p14:cNvContentPartPr/>
                <p14:nvPr/>
              </p14:nvContentPartPr>
              <p14:xfrm>
                <a:off x="8863197" y="3255209"/>
                <a:ext cx="65160" cy="5364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53A99637-3AC5-4CC8-8E83-20737CAC5BB3}"/>
                    </a:ext>
                  </a:extLst>
                </p:cNvPr>
                <p:cNvPicPr/>
                <p:nvPr/>
              </p:nvPicPr>
              <p:blipFill>
                <a:blip r:embed="rId682"/>
                <a:stretch>
                  <a:fillRect/>
                </a:stretch>
              </p:blipFill>
              <p:spPr>
                <a:xfrm>
                  <a:off x="8854557" y="3246209"/>
                  <a:ext cx="828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3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C7955C9C-EA69-49CA-8C8E-982896E4C2C9}"/>
                    </a:ext>
                  </a:extLst>
                </p14:cNvPr>
                <p14:cNvContentPartPr/>
                <p14:nvPr/>
              </p14:nvContentPartPr>
              <p14:xfrm>
                <a:off x="8858157" y="3236849"/>
                <a:ext cx="115560" cy="15696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C7955C9C-EA69-49CA-8C8E-982896E4C2C9}"/>
                    </a:ext>
                  </a:extLst>
                </p:cNvPr>
                <p:cNvPicPr/>
                <p:nvPr/>
              </p:nvPicPr>
              <p:blipFill>
                <a:blip r:embed="rId684"/>
                <a:stretch>
                  <a:fillRect/>
                </a:stretch>
              </p:blipFill>
              <p:spPr>
                <a:xfrm>
                  <a:off x="8849517" y="3228209"/>
                  <a:ext cx="1332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5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67F90D49-6693-4DBE-8480-50820DA52EAB}"/>
                    </a:ext>
                  </a:extLst>
                </p14:cNvPr>
                <p14:cNvContentPartPr/>
                <p14:nvPr/>
              </p14:nvContentPartPr>
              <p14:xfrm>
                <a:off x="9046437" y="3245849"/>
                <a:ext cx="99720" cy="12024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67F90D49-6693-4DBE-8480-50820DA52EAB}"/>
                    </a:ext>
                  </a:extLst>
                </p:cNvPr>
                <p:cNvPicPr/>
                <p:nvPr/>
              </p:nvPicPr>
              <p:blipFill>
                <a:blip r:embed="rId686"/>
                <a:stretch>
                  <a:fillRect/>
                </a:stretch>
              </p:blipFill>
              <p:spPr>
                <a:xfrm>
                  <a:off x="9037797" y="3236849"/>
                  <a:ext cx="1173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7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C6C25E88-9430-4516-811A-62B492BB0F78}"/>
                    </a:ext>
                  </a:extLst>
                </p14:cNvPr>
                <p14:cNvContentPartPr/>
                <p14:nvPr/>
              </p14:nvContentPartPr>
              <p14:xfrm>
                <a:off x="9312837" y="3129209"/>
                <a:ext cx="7920" cy="9108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C6C25E88-9430-4516-811A-62B492BB0F78}"/>
                    </a:ext>
                  </a:extLst>
                </p:cNvPr>
                <p:cNvPicPr/>
                <p:nvPr/>
              </p:nvPicPr>
              <p:blipFill>
                <a:blip r:embed="rId688"/>
                <a:stretch>
                  <a:fillRect/>
                </a:stretch>
              </p:blipFill>
              <p:spPr>
                <a:xfrm>
                  <a:off x="9304197" y="3120569"/>
                  <a:ext cx="255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9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400C7318-D129-4940-9320-CF37666E6395}"/>
                    </a:ext>
                  </a:extLst>
                </p14:cNvPr>
                <p14:cNvContentPartPr/>
                <p14:nvPr/>
              </p14:nvContentPartPr>
              <p14:xfrm>
                <a:off x="9275757" y="3235049"/>
                <a:ext cx="112320" cy="1368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400C7318-D129-4940-9320-CF37666E6395}"/>
                    </a:ext>
                  </a:extLst>
                </p:cNvPr>
                <p:cNvPicPr/>
                <p:nvPr/>
              </p:nvPicPr>
              <p:blipFill>
                <a:blip r:embed="rId690"/>
                <a:stretch>
                  <a:fillRect/>
                </a:stretch>
              </p:blipFill>
              <p:spPr>
                <a:xfrm>
                  <a:off x="9267117" y="3226409"/>
                  <a:ext cx="1299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1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F224A914-04A9-484E-88C8-D926F3C95F5B}"/>
                    </a:ext>
                  </a:extLst>
                </p14:cNvPr>
                <p14:cNvContentPartPr/>
                <p14:nvPr/>
              </p14:nvContentPartPr>
              <p14:xfrm>
                <a:off x="9279717" y="3085289"/>
                <a:ext cx="140400" cy="1080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F224A914-04A9-484E-88C8-D926F3C95F5B}"/>
                    </a:ext>
                  </a:extLst>
                </p:cNvPr>
                <p:cNvPicPr/>
                <p:nvPr/>
              </p:nvPicPr>
              <p:blipFill>
                <a:blip r:embed="rId692"/>
                <a:stretch>
                  <a:fillRect/>
                </a:stretch>
              </p:blipFill>
              <p:spPr>
                <a:xfrm>
                  <a:off x="9270717" y="3076649"/>
                  <a:ext cx="1580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3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58DF681A-E523-4DF2-841D-B0CC8A5EBD50}"/>
                    </a:ext>
                  </a:extLst>
                </p14:cNvPr>
                <p14:cNvContentPartPr/>
                <p14:nvPr/>
              </p14:nvContentPartPr>
              <p14:xfrm>
                <a:off x="9450357" y="3222809"/>
                <a:ext cx="1440" cy="6696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58DF681A-E523-4DF2-841D-B0CC8A5EBD50}"/>
                    </a:ext>
                  </a:extLst>
                </p:cNvPr>
                <p:cNvPicPr/>
                <p:nvPr/>
              </p:nvPicPr>
              <p:blipFill>
                <a:blip r:embed="rId694"/>
                <a:stretch>
                  <a:fillRect/>
                </a:stretch>
              </p:blipFill>
              <p:spPr>
                <a:xfrm>
                  <a:off x="9441357" y="3213809"/>
                  <a:ext cx="1908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5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D8A6DEAC-661C-423A-9174-2CAC7A01D535}"/>
                    </a:ext>
                  </a:extLst>
                </p14:cNvPr>
                <p14:cNvContentPartPr/>
                <p14:nvPr/>
              </p14:nvContentPartPr>
              <p14:xfrm>
                <a:off x="9450357" y="3222809"/>
                <a:ext cx="360" cy="36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D8A6DEAC-661C-423A-9174-2CAC7A01D535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9441357" y="321380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6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0E1A5A25-4279-4DAA-9752-8954AB02CD02}"/>
                    </a:ext>
                  </a:extLst>
                </p14:cNvPr>
                <p14:cNvContentPartPr/>
                <p14:nvPr/>
              </p14:nvContentPartPr>
              <p14:xfrm>
                <a:off x="9450357" y="3218849"/>
                <a:ext cx="37440" cy="6300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0E1A5A25-4279-4DAA-9752-8954AB02CD02}"/>
                    </a:ext>
                  </a:extLst>
                </p:cNvPr>
                <p:cNvPicPr/>
                <p:nvPr/>
              </p:nvPicPr>
              <p:blipFill>
                <a:blip r:embed="rId697"/>
                <a:stretch>
                  <a:fillRect/>
                </a:stretch>
              </p:blipFill>
              <p:spPr>
                <a:xfrm>
                  <a:off x="9441357" y="3210209"/>
                  <a:ext cx="5508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8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83D579D7-F4E6-49DF-8D07-8C034BCE4DFA}"/>
                    </a:ext>
                  </a:extLst>
                </p14:cNvPr>
                <p14:cNvContentPartPr/>
                <p14:nvPr/>
              </p14:nvContentPartPr>
              <p14:xfrm>
                <a:off x="9531717" y="3206609"/>
                <a:ext cx="9000" cy="7776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83D579D7-F4E6-49DF-8D07-8C034BCE4DFA}"/>
                    </a:ext>
                  </a:extLst>
                </p:cNvPr>
                <p:cNvPicPr/>
                <p:nvPr/>
              </p:nvPicPr>
              <p:blipFill>
                <a:blip r:embed="rId699"/>
                <a:stretch>
                  <a:fillRect/>
                </a:stretch>
              </p:blipFill>
              <p:spPr>
                <a:xfrm>
                  <a:off x="9522717" y="3197609"/>
                  <a:ext cx="266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0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B31053EE-E475-4B2F-B5E8-0BEAE07659BF}"/>
                    </a:ext>
                  </a:extLst>
                </p14:cNvPr>
                <p14:cNvContentPartPr/>
                <p14:nvPr/>
              </p14:nvContentPartPr>
              <p14:xfrm>
                <a:off x="9451437" y="3330449"/>
                <a:ext cx="87120" cy="1188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B31053EE-E475-4B2F-B5E8-0BEAE07659BF}"/>
                    </a:ext>
                  </a:extLst>
                </p:cNvPr>
                <p:cNvPicPr/>
                <p:nvPr/>
              </p:nvPicPr>
              <p:blipFill>
                <a:blip r:embed="rId701"/>
                <a:stretch>
                  <a:fillRect/>
                </a:stretch>
              </p:blipFill>
              <p:spPr>
                <a:xfrm>
                  <a:off x="9442437" y="3321809"/>
                  <a:ext cx="1047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2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33FD3BCC-65F4-49B3-92AF-F0724C397BDA}"/>
                    </a:ext>
                  </a:extLst>
                </p14:cNvPr>
                <p14:cNvContentPartPr/>
                <p14:nvPr/>
              </p14:nvContentPartPr>
              <p14:xfrm>
                <a:off x="9422637" y="3165569"/>
                <a:ext cx="125280" cy="504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33FD3BCC-65F4-49B3-92AF-F0724C397BDA}"/>
                    </a:ext>
                  </a:extLst>
                </p:cNvPr>
                <p:cNvPicPr/>
                <p:nvPr/>
              </p:nvPicPr>
              <p:blipFill>
                <a:blip r:embed="rId703"/>
                <a:stretch>
                  <a:fillRect/>
                </a:stretch>
              </p:blipFill>
              <p:spPr>
                <a:xfrm>
                  <a:off x="9413997" y="3156569"/>
                  <a:ext cx="142920" cy="2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9A785A7E-C594-40E6-8F90-4086DC45B32F}"/>
              </a:ext>
            </a:extLst>
          </p:cNvPr>
          <p:cNvGrpSpPr/>
          <p:nvPr/>
        </p:nvGrpSpPr>
        <p:grpSpPr>
          <a:xfrm>
            <a:off x="9734397" y="3138929"/>
            <a:ext cx="140040" cy="84240"/>
            <a:chOff x="9734397" y="3138929"/>
            <a:chExt cx="140040" cy="8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4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EA2E5EBE-8156-43B9-A921-1B3A1595D29F}"/>
                    </a:ext>
                  </a:extLst>
                </p14:cNvPr>
                <p14:cNvContentPartPr/>
                <p14:nvPr/>
              </p14:nvContentPartPr>
              <p14:xfrm>
                <a:off x="9734397" y="3181769"/>
                <a:ext cx="131040" cy="4140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EA2E5EBE-8156-43B9-A921-1B3A1595D29F}"/>
                    </a:ext>
                  </a:extLst>
                </p:cNvPr>
                <p:cNvPicPr/>
                <p:nvPr/>
              </p:nvPicPr>
              <p:blipFill>
                <a:blip r:embed="rId705"/>
                <a:stretch>
                  <a:fillRect/>
                </a:stretch>
              </p:blipFill>
              <p:spPr>
                <a:xfrm>
                  <a:off x="9725397" y="3172769"/>
                  <a:ext cx="1486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6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E9D1E06E-0C48-4B41-A3D5-234C880AC8A4}"/>
                    </a:ext>
                  </a:extLst>
                </p14:cNvPr>
                <p14:cNvContentPartPr/>
                <p14:nvPr/>
              </p14:nvContentPartPr>
              <p14:xfrm>
                <a:off x="9753477" y="3138929"/>
                <a:ext cx="120960" cy="1188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E9D1E06E-0C48-4B41-A3D5-234C880AC8A4}"/>
                    </a:ext>
                  </a:extLst>
                </p:cNvPr>
                <p:cNvPicPr/>
                <p:nvPr/>
              </p:nvPicPr>
              <p:blipFill>
                <a:blip r:embed="rId707"/>
                <a:stretch>
                  <a:fillRect/>
                </a:stretch>
              </p:blipFill>
              <p:spPr>
                <a:xfrm>
                  <a:off x="9744477" y="3129929"/>
                  <a:ext cx="13860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74C850CD-4AAE-422E-9DAB-8A8D712DCAB2}"/>
              </a:ext>
            </a:extLst>
          </p:cNvPr>
          <p:cNvGrpSpPr/>
          <p:nvPr/>
        </p:nvGrpSpPr>
        <p:grpSpPr>
          <a:xfrm>
            <a:off x="10020237" y="3113009"/>
            <a:ext cx="1056960" cy="264240"/>
            <a:chOff x="10020237" y="3113009"/>
            <a:chExt cx="1056960" cy="26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8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D2527E35-284A-491F-A803-4C14F7BADC57}"/>
                    </a:ext>
                  </a:extLst>
                </p14:cNvPr>
                <p14:cNvContentPartPr/>
                <p14:nvPr/>
              </p14:nvContentPartPr>
              <p14:xfrm>
                <a:off x="10020237" y="3224249"/>
                <a:ext cx="109800" cy="2088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D2527E35-284A-491F-A803-4C14F7BADC57}"/>
                    </a:ext>
                  </a:extLst>
                </p:cNvPr>
                <p:cNvPicPr/>
                <p:nvPr/>
              </p:nvPicPr>
              <p:blipFill>
                <a:blip r:embed="rId709"/>
                <a:stretch>
                  <a:fillRect/>
                </a:stretch>
              </p:blipFill>
              <p:spPr>
                <a:xfrm>
                  <a:off x="10011597" y="3215249"/>
                  <a:ext cx="1274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0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2BB601A9-0460-4943-88CD-DFFC3B5BD039}"/>
                    </a:ext>
                  </a:extLst>
                </p14:cNvPr>
                <p14:cNvContentPartPr/>
                <p14:nvPr/>
              </p14:nvContentPartPr>
              <p14:xfrm>
                <a:off x="10218957" y="3152969"/>
                <a:ext cx="158040" cy="15948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2BB601A9-0460-4943-88CD-DFFC3B5BD039}"/>
                    </a:ext>
                  </a:extLst>
                </p:cNvPr>
                <p:cNvPicPr/>
                <p:nvPr/>
              </p:nvPicPr>
              <p:blipFill>
                <a:blip r:embed="rId711"/>
                <a:stretch>
                  <a:fillRect/>
                </a:stretch>
              </p:blipFill>
              <p:spPr>
                <a:xfrm>
                  <a:off x="10210317" y="3144329"/>
                  <a:ext cx="1756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2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A57096ED-1A4C-40E4-8446-D894C55707B6}"/>
                    </a:ext>
                  </a:extLst>
                </p14:cNvPr>
                <p14:cNvContentPartPr/>
                <p14:nvPr/>
              </p14:nvContentPartPr>
              <p14:xfrm>
                <a:off x="10248117" y="3120569"/>
                <a:ext cx="128520" cy="1764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A57096ED-1A4C-40E4-8446-D894C55707B6}"/>
                    </a:ext>
                  </a:extLst>
                </p:cNvPr>
                <p:cNvPicPr/>
                <p:nvPr/>
              </p:nvPicPr>
              <p:blipFill>
                <a:blip r:embed="rId713"/>
                <a:stretch>
                  <a:fillRect/>
                </a:stretch>
              </p:blipFill>
              <p:spPr>
                <a:xfrm>
                  <a:off x="10239477" y="3111929"/>
                  <a:ext cx="1461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4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9DA616B2-E99D-4A92-BA29-0E396A930C58}"/>
                    </a:ext>
                  </a:extLst>
                </p14:cNvPr>
                <p14:cNvContentPartPr/>
                <p14:nvPr/>
              </p14:nvContentPartPr>
              <p14:xfrm>
                <a:off x="10230117" y="3205529"/>
                <a:ext cx="103320" cy="756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9DA616B2-E99D-4A92-BA29-0E396A930C58}"/>
                    </a:ext>
                  </a:extLst>
                </p:cNvPr>
                <p:cNvPicPr/>
                <p:nvPr/>
              </p:nvPicPr>
              <p:blipFill>
                <a:blip r:embed="rId715"/>
                <a:stretch>
                  <a:fillRect/>
                </a:stretch>
              </p:blipFill>
              <p:spPr>
                <a:xfrm>
                  <a:off x="10221477" y="3196529"/>
                  <a:ext cx="1209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6">
              <p14:nvContentPartPr>
                <p14:cNvPr id="443" name="Ink 442">
                  <a:extLst>
                    <a:ext uri="{FF2B5EF4-FFF2-40B4-BE49-F238E27FC236}">
                      <a16:creationId xmlns:a16="http://schemas.microsoft.com/office/drawing/2014/main" id="{E8CD33F9-6AA5-4912-8E52-075F7F12F66E}"/>
                    </a:ext>
                  </a:extLst>
                </p14:cNvPr>
                <p14:cNvContentPartPr/>
                <p14:nvPr/>
              </p14:nvContentPartPr>
              <p14:xfrm>
                <a:off x="10410477" y="3257369"/>
                <a:ext cx="101880" cy="116640"/>
              </p14:xfrm>
            </p:contentPart>
          </mc:Choice>
          <mc:Fallback xmlns=""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E8CD33F9-6AA5-4912-8E52-075F7F12F66E}"/>
                    </a:ext>
                  </a:extLst>
                </p:cNvPr>
                <p:cNvPicPr/>
                <p:nvPr/>
              </p:nvPicPr>
              <p:blipFill>
                <a:blip r:embed="rId717"/>
                <a:stretch>
                  <a:fillRect/>
                </a:stretch>
              </p:blipFill>
              <p:spPr>
                <a:xfrm>
                  <a:off x="10401477" y="3248369"/>
                  <a:ext cx="1195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8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6847990A-8BA1-4C73-A5D6-1492A56ACA8B}"/>
                    </a:ext>
                  </a:extLst>
                </p14:cNvPr>
                <p14:cNvContentPartPr/>
                <p14:nvPr/>
              </p14:nvContentPartPr>
              <p14:xfrm>
                <a:off x="10542597" y="3201569"/>
                <a:ext cx="95040" cy="1476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6847990A-8BA1-4C73-A5D6-1492A56ACA8B}"/>
                    </a:ext>
                  </a:extLst>
                </p:cNvPr>
                <p:cNvPicPr/>
                <p:nvPr/>
              </p:nvPicPr>
              <p:blipFill>
                <a:blip r:embed="rId719"/>
                <a:stretch>
                  <a:fillRect/>
                </a:stretch>
              </p:blipFill>
              <p:spPr>
                <a:xfrm>
                  <a:off x="10533957" y="3192929"/>
                  <a:ext cx="1126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0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95C427C7-0BDE-4733-B54E-F439B13F811B}"/>
                    </a:ext>
                  </a:extLst>
                </p14:cNvPr>
                <p14:cNvContentPartPr/>
                <p14:nvPr/>
              </p14:nvContentPartPr>
              <p14:xfrm>
                <a:off x="10736637" y="3155849"/>
                <a:ext cx="147600" cy="12384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95C427C7-0BDE-4733-B54E-F439B13F811B}"/>
                    </a:ext>
                  </a:extLst>
                </p:cNvPr>
                <p:cNvPicPr/>
                <p:nvPr/>
              </p:nvPicPr>
              <p:blipFill>
                <a:blip r:embed="rId721"/>
                <a:stretch>
                  <a:fillRect/>
                </a:stretch>
              </p:blipFill>
              <p:spPr>
                <a:xfrm>
                  <a:off x="10727997" y="3147209"/>
                  <a:ext cx="1652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2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436EC093-F93E-4F90-8519-1AC85376EBD5}"/>
                    </a:ext>
                  </a:extLst>
                </p14:cNvPr>
                <p14:cNvContentPartPr/>
                <p14:nvPr/>
              </p14:nvContentPartPr>
              <p14:xfrm>
                <a:off x="10719717" y="3113009"/>
                <a:ext cx="141840" cy="1476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436EC093-F93E-4F90-8519-1AC85376EBD5}"/>
                    </a:ext>
                  </a:extLst>
                </p:cNvPr>
                <p:cNvPicPr/>
                <p:nvPr/>
              </p:nvPicPr>
              <p:blipFill>
                <a:blip r:embed="rId723"/>
                <a:stretch>
                  <a:fillRect/>
                </a:stretch>
              </p:blipFill>
              <p:spPr>
                <a:xfrm>
                  <a:off x="10710717" y="3104369"/>
                  <a:ext cx="1594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4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7F275C8F-C6BF-49E5-82EF-456E02215524}"/>
                    </a:ext>
                  </a:extLst>
                </p14:cNvPr>
                <p14:cNvContentPartPr/>
                <p14:nvPr/>
              </p14:nvContentPartPr>
              <p14:xfrm>
                <a:off x="10732317" y="3178889"/>
                <a:ext cx="90360" cy="1980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7F275C8F-C6BF-49E5-82EF-456E02215524}"/>
                    </a:ext>
                  </a:extLst>
                </p:cNvPr>
                <p:cNvPicPr/>
                <p:nvPr/>
              </p:nvPicPr>
              <p:blipFill>
                <a:blip r:embed="rId725"/>
                <a:stretch>
                  <a:fillRect/>
                </a:stretch>
              </p:blipFill>
              <p:spPr>
                <a:xfrm>
                  <a:off x="10723677" y="3169889"/>
                  <a:ext cx="1080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6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4EB09C55-3CA6-433F-B3F7-0EEFCFBB2841}"/>
                    </a:ext>
                  </a:extLst>
                </p14:cNvPr>
                <p14:cNvContentPartPr/>
                <p14:nvPr/>
              </p14:nvContentPartPr>
              <p14:xfrm>
                <a:off x="10938957" y="3217769"/>
                <a:ext cx="138240" cy="15948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4EB09C55-3CA6-433F-B3F7-0EEFCFBB2841}"/>
                    </a:ext>
                  </a:extLst>
                </p:cNvPr>
                <p:cNvPicPr/>
                <p:nvPr/>
              </p:nvPicPr>
              <p:blipFill>
                <a:blip r:embed="rId727"/>
                <a:stretch>
                  <a:fillRect/>
                </a:stretch>
              </p:blipFill>
              <p:spPr>
                <a:xfrm>
                  <a:off x="10930317" y="3209129"/>
                  <a:ext cx="155880" cy="17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6" name="Group 475">
            <a:extLst>
              <a:ext uri="{FF2B5EF4-FFF2-40B4-BE49-F238E27FC236}">
                <a16:creationId xmlns:a16="http://schemas.microsoft.com/office/drawing/2014/main" id="{17D37F01-E01F-4764-90CB-A915634C6CF2}"/>
              </a:ext>
            </a:extLst>
          </p:cNvPr>
          <p:cNvGrpSpPr/>
          <p:nvPr/>
        </p:nvGrpSpPr>
        <p:grpSpPr>
          <a:xfrm>
            <a:off x="6623277" y="3636809"/>
            <a:ext cx="959400" cy="350280"/>
            <a:chOff x="6623277" y="3636809"/>
            <a:chExt cx="959400" cy="35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8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7C4359A6-7CA5-4348-9398-68FAFEDDFED7}"/>
                    </a:ext>
                  </a:extLst>
                </p14:cNvPr>
                <p14:cNvContentPartPr/>
                <p14:nvPr/>
              </p14:nvContentPartPr>
              <p14:xfrm>
                <a:off x="6647757" y="3723209"/>
                <a:ext cx="22680" cy="16128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7C4359A6-7CA5-4348-9398-68FAFEDDFED7}"/>
                    </a:ext>
                  </a:extLst>
                </p:cNvPr>
                <p:cNvPicPr/>
                <p:nvPr/>
              </p:nvPicPr>
              <p:blipFill>
                <a:blip r:embed="rId729"/>
                <a:stretch>
                  <a:fillRect/>
                </a:stretch>
              </p:blipFill>
              <p:spPr>
                <a:xfrm>
                  <a:off x="6638757" y="3714569"/>
                  <a:ext cx="4032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0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86356E61-9141-4BE4-858B-ED30F0DC2B62}"/>
                    </a:ext>
                  </a:extLst>
                </p14:cNvPr>
                <p14:cNvContentPartPr/>
                <p14:nvPr/>
              </p14:nvContentPartPr>
              <p14:xfrm>
                <a:off x="6623277" y="3674609"/>
                <a:ext cx="140040" cy="19476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86356E61-9141-4BE4-858B-ED30F0DC2B62}"/>
                    </a:ext>
                  </a:extLst>
                </p:cNvPr>
                <p:cNvPicPr/>
                <p:nvPr/>
              </p:nvPicPr>
              <p:blipFill>
                <a:blip r:embed="rId731"/>
                <a:stretch>
                  <a:fillRect/>
                </a:stretch>
              </p:blipFill>
              <p:spPr>
                <a:xfrm>
                  <a:off x="6614637" y="3665969"/>
                  <a:ext cx="1576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2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B3FCB919-C554-4A73-86F1-2FBA3F266699}"/>
                    </a:ext>
                  </a:extLst>
                </p14:cNvPr>
                <p14:cNvContentPartPr/>
                <p14:nvPr/>
              </p14:nvContentPartPr>
              <p14:xfrm>
                <a:off x="6804357" y="3821129"/>
                <a:ext cx="25920" cy="12168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B3FCB919-C554-4A73-86F1-2FBA3F266699}"/>
                    </a:ext>
                  </a:extLst>
                </p:cNvPr>
                <p:cNvPicPr/>
                <p:nvPr/>
              </p:nvPicPr>
              <p:blipFill>
                <a:blip r:embed="rId733"/>
                <a:stretch>
                  <a:fillRect/>
                </a:stretch>
              </p:blipFill>
              <p:spPr>
                <a:xfrm>
                  <a:off x="6795717" y="3812489"/>
                  <a:ext cx="4356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4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258F2C74-463C-4A8A-9B97-B6B50280A216}"/>
                    </a:ext>
                  </a:extLst>
                </p14:cNvPr>
                <p14:cNvContentPartPr/>
                <p14:nvPr/>
              </p14:nvContentPartPr>
              <p14:xfrm>
                <a:off x="6850797" y="3850649"/>
                <a:ext cx="117360" cy="13644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258F2C74-463C-4A8A-9B97-B6B50280A216}"/>
                    </a:ext>
                  </a:extLst>
                </p:cNvPr>
                <p:cNvPicPr/>
                <p:nvPr/>
              </p:nvPicPr>
              <p:blipFill>
                <a:blip r:embed="rId735"/>
                <a:stretch>
                  <a:fillRect/>
                </a:stretch>
              </p:blipFill>
              <p:spPr>
                <a:xfrm>
                  <a:off x="6841797" y="3841649"/>
                  <a:ext cx="1350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6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A0FF904B-3C0C-4A09-A375-F7C030F63A7C}"/>
                    </a:ext>
                  </a:extLst>
                </p14:cNvPr>
                <p14:cNvContentPartPr/>
                <p14:nvPr/>
              </p14:nvContentPartPr>
              <p14:xfrm>
                <a:off x="7111797" y="3687929"/>
                <a:ext cx="13320" cy="13644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A0FF904B-3C0C-4A09-A375-F7C030F63A7C}"/>
                    </a:ext>
                  </a:extLst>
                </p:cNvPr>
                <p:cNvPicPr/>
                <p:nvPr/>
              </p:nvPicPr>
              <p:blipFill>
                <a:blip r:embed="rId737"/>
                <a:stretch>
                  <a:fillRect/>
                </a:stretch>
              </p:blipFill>
              <p:spPr>
                <a:xfrm>
                  <a:off x="7102797" y="3679289"/>
                  <a:ext cx="309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8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DD2B1B9E-BBDE-4F8E-AAD7-462DBC504F66}"/>
                    </a:ext>
                  </a:extLst>
                </p14:cNvPr>
                <p14:cNvContentPartPr/>
                <p14:nvPr/>
              </p14:nvContentPartPr>
              <p14:xfrm>
                <a:off x="7077597" y="3809969"/>
                <a:ext cx="111240" cy="3600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DD2B1B9E-BBDE-4F8E-AAD7-462DBC504F66}"/>
                    </a:ext>
                  </a:extLst>
                </p:cNvPr>
                <p:cNvPicPr/>
                <p:nvPr/>
              </p:nvPicPr>
              <p:blipFill>
                <a:blip r:embed="rId739"/>
                <a:stretch>
                  <a:fillRect/>
                </a:stretch>
              </p:blipFill>
              <p:spPr>
                <a:xfrm>
                  <a:off x="7068957" y="3801329"/>
                  <a:ext cx="12888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0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191A0F41-6ECE-4D43-AA64-7A9119B22D64}"/>
                    </a:ext>
                  </a:extLst>
                </p14:cNvPr>
                <p14:cNvContentPartPr/>
                <p14:nvPr/>
              </p14:nvContentPartPr>
              <p14:xfrm>
                <a:off x="7049157" y="3636809"/>
                <a:ext cx="134640" cy="1908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191A0F41-6ECE-4D43-AA64-7A9119B22D64}"/>
                    </a:ext>
                  </a:extLst>
                </p:cNvPr>
                <p:cNvPicPr/>
                <p:nvPr/>
              </p:nvPicPr>
              <p:blipFill>
                <a:blip r:embed="rId741"/>
                <a:stretch>
                  <a:fillRect/>
                </a:stretch>
              </p:blipFill>
              <p:spPr>
                <a:xfrm>
                  <a:off x="7040517" y="3628169"/>
                  <a:ext cx="1522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2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2079A074-9788-4231-83F1-6566468C747F}"/>
                    </a:ext>
                  </a:extLst>
                </p14:cNvPr>
                <p14:cNvContentPartPr/>
                <p14:nvPr/>
              </p14:nvContentPartPr>
              <p14:xfrm>
                <a:off x="7238877" y="3816809"/>
                <a:ext cx="360" cy="6624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2079A074-9788-4231-83F1-6566468C747F}"/>
                    </a:ext>
                  </a:extLst>
                </p:cNvPr>
                <p:cNvPicPr/>
                <p:nvPr/>
              </p:nvPicPr>
              <p:blipFill>
                <a:blip r:embed="rId743"/>
                <a:stretch>
                  <a:fillRect/>
                </a:stretch>
              </p:blipFill>
              <p:spPr>
                <a:xfrm>
                  <a:off x="7230237" y="3807809"/>
                  <a:ext cx="1800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4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6449C9B2-22B4-4B48-9BF0-85008D966C11}"/>
                    </a:ext>
                  </a:extLst>
                </p14:cNvPr>
                <p14:cNvContentPartPr/>
                <p14:nvPr/>
              </p14:nvContentPartPr>
              <p14:xfrm>
                <a:off x="7202877" y="3890249"/>
                <a:ext cx="89280" cy="2808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6449C9B2-22B4-4B48-9BF0-85008D966C11}"/>
                    </a:ext>
                  </a:extLst>
                </p:cNvPr>
                <p:cNvPicPr/>
                <p:nvPr/>
              </p:nvPicPr>
              <p:blipFill>
                <a:blip r:embed="rId745"/>
                <a:stretch>
                  <a:fillRect/>
                </a:stretch>
              </p:blipFill>
              <p:spPr>
                <a:xfrm>
                  <a:off x="7194237" y="3881249"/>
                  <a:ext cx="1069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6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EA38A82D-955E-4B78-BDB2-BE890D4098DE}"/>
                    </a:ext>
                  </a:extLst>
                </p14:cNvPr>
                <p14:cNvContentPartPr/>
                <p14:nvPr/>
              </p14:nvContentPartPr>
              <p14:xfrm>
                <a:off x="7221957" y="3768209"/>
                <a:ext cx="113400" cy="36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EA38A82D-955E-4B78-BDB2-BE890D4098DE}"/>
                    </a:ext>
                  </a:extLst>
                </p:cNvPr>
                <p:cNvPicPr/>
                <p:nvPr/>
              </p:nvPicPr>
              <p:blipFill>
                <a:blip r:embed="rId747"/>
                <a:stretch>
                  <a:fillRect/>
                </a:stretch>
              </p:blipFill>
              <p:spPr>
                <a:xfrm>
                  <a:off x="7213317" y="3759209"/>
                  <a:ext cx="131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8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1615C144-0AA2-4E45-83FF-D80C500D1419}"/>
                    </a:ext>
                  </a:extLst>
                </p14:cNvPr>
                <p14:cNvContentPartPr/>
                <p14:nvPr/>
              </p14:nvContentPartPr>
              <p14:xfrm>
                <a:off x="7436157" y="3790889"/>
                <a:ext cx="146520" cy="2772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1615C144-0AA2-4E45-83FF-D80C500D1419}"/>
                    </a:ext>
                  </a:extLst>
                </p:cNvPr>
                <p:cNvPicPr/>
                <p:nvPr/>
              </p:nvPicPr>
              <p:blipFill>
                <a:blip r:embed="rId749"/>
                <a:stretch>
                  <a:fillRect/>
                </a:stretch>
              </p:blipFill>
              <p:spPr>
                <a:xfrm>
                  <a:off x="7427157" y="3782249"/>
                  <a:ext cx="16416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2" name="Group 491">
            <a:extLst>
              <a:ext uri="{FF2B5EF4-FFF2-40B4-BE49-F238E27FC236}">
                <a16:creationId xmlns:a16="http://schemas.microsoft.com/office/drawing/2014/main" id="{98D85099-A80D-405A-8B7A-D5E8B2895726}"/>
              </a:ext>
            </a:extLst>
          </p:cNvPr>
          <p:cNvGrpSpPr/>
          <p:nvPr/>
        </p:nvGrpSpPr>
        <p:grpSpPr>
          <a:xfrm>
            <a:off x="7760517" y="3576329"/>
            <a:ext cx="2056680" cy="448920"/>
            <a:chOff x="7760517" y="3576329"/>
            <a:chExt cx="2056680" cy="44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0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C82E9CF3-B945-44E5-92AB-1F2CB639EF15}"/>
                    </a:ext>
                  </a:extLst>
                </p14:cNvPr>
                <p14:cNvContentPartPr/>
                <p14:nvPr/>
              </p14:nvContentPartPr>
              <p14:xfrm>
                <a:off x="7760517" y="3672809"/>
                <a:ext cx="144720" cy="26820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C82E9CF3-B945-44E5-92AB-1F2CB639EF15}"/>
                    </a:ext>
                  </a:extLst>
                </p:cNvPr>
                <p:cNvPicPr/>
                <p:nvPr/>
              </p:nvPicPr>
              <p:blipFill>
                <a:blip r:embed="rId751"/>
                <a:stretch>
                  <a:fillRect/>
                </a:stretch>
              </p:blipFill>
              <p:spPr>
                <a:xfrm>
                  <a:off x="7751877" y="3664169"/>
                  <a:ext cx="1623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2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479F9C49-9F71-4C11-A807-477783A5A890}"/>
                    </a:ext>
                  </a:extLst>
                </p14:cNvPr>
                <p14:cNvContentPartPr/>
                <p14:nvPr/>
              </p14:nvContentPartPr>
              <p14:xfrm>
                <a:off x="7903797" y="3874409"/>
                <a:ext cx="95400" cy="12420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479F9C49-9F71-4C11-A807-477783A5A890}"/>
                    </a:ext>
                  </a:extLst>
                </p:cNvPr>
                <p:cNvPicPr/>
                <p:nvPr/>
              </p:nvPicPr>
              <p:blipFill>
                <a:blip r:embed="rId753"/>
                <a:stretch>
                  <a:fillRect/>
                </a:stretch>
              </p:blipFill>
              <p:spPr>
                <a:xfrm>
                  <a:off x="7894797" y="3865769"/>
                  <a:ext cx="1130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4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4F80113A-5DBA-488E-8FCF-CDC0EEC2F082}"/>
                    </a:ext>
                  </a:extLst>
                </p14:cNvPr>
                <p14:cNvContentPartPr/>
                <p14:nvPr/>
              </p14:nvContentPartPr>
              <p14:xfrm>
                <a:off x="8024037" y="3873329"/>
                <a:ext cx="81000" cy="9828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4F80113A-5DBA-488E-8FCF-CDC0EEC2F082}"/>
                    </a:ext>
                  </a:extLst>
                </p:cNvPr>
                <p:cNvPicPr/>
                <p:nvPr/>
              </p:nvPicPr>
              <p:blipFill>
                <a:blip r:embed="rId755"/>
                <a:stretch>
                  <a:fillRect/>
                </a:stretch>
              </p:blipFill>
              <p:spPr>
                <a:xfrm>
                  <a:off x="8015397" y="3864329"/>
                  <a:ext cx="986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6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0E23335F-DC0F-4F5D-BDBE-0A1B4DECB909}"/>
                    </a:ext>
                  </a:extLst>
                </p14:cNvPr>
                <p14:cNvContentPartPr/>
                <p14:nvPr/>
              </p14:nvContentPartPr>
              <p14:xfrm>
                <a:off x="8238237" y="3715649"/>
                <a:ext cx="10800" cy="13860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0E23335F-DC0F-4F5D-BDBE-0A1B4DECB909}"/>
                    </a:ext>
                  </a:extLst>
                </p:cNvPr>
                <p:cNvPicPr/>
                <p:nvPr/>
              </p:nvPicPr>
              <p:blipFill>
                <a:blip r:embed="rId757"/>
                <a:stretch>
                  <a:fillRect/>
                </a:stretch>
              </p:blipFill>
              <p:spPr>
                <a:xfrm>
                  <a:off x="8229237" y="3707009"/>
                  <a:ext cx="2844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8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04BB3058-388B-4723-BF30-6FEA828721AC}"/>
                    </a:ext>
                  </a:extLst>
                </p14:cNvPr>
                <p14:cNvContentPartPr/>
                <p14:nvPr/>
              </p14:nvContentPartPr>
              <p14:xfrm>
                <a:off x="8215197" y="3871169"/>
                <a:ext cx="88200" cy="1368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04BB3058-388B-4723-BF30-6FEA828721AC}"/>
                    </a:ext>
                  </a:extLst>
                </p:cNvPr>
                <p:cNvPicPr/>
                <p:nvPr/>
              </p:nvPicPr>
              <p:blipFill>
                <a:blip r:embed="rId759"/>
                <a:stretch>
                  <a:fillRect/>
                </a:stretch>
              </p:blipFill>
              <p:spPr>
                <a:xfrm>
                  <a:off x="8206197" y="3862169"/>
                  <a:ext cx="1058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0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319D1C6D-9D1C-4531-92D4-A774DBA398EA}"/>
                    </a:ext>
                  </a:extLst>
                </p14:cNvPr>
                <p14:cNvContentPartPr/>
                <p14:nvPr/>
              </p14:nvContentPartPr>
              <p14:xfrm>
                <a:off x="8166957" y="3709889"/>
                <a:ext cx="156600" cy="1692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319D1C6D-9D1C-4531-92D4-A774DBA398EA}"/>
                    </a:ext>
                  </a:extLst>
                </p:cNvPr>
                <p:cNvPicPr/>
                <p:nvPr/>
              </p:nvPicPr>
              <p:blipFill>
                <a:blip r:embed="rId761"/>
                <a:stretch>
                  <a:fillRect/>
                </a:stretch>
              </p:blipFill>
              <p:spPr>
                <a:xfrm>
                  <a:off x="8158317" y="3700889"/>
                  <a:ext cx="1742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2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54F96EE9-2AE2-4D37-8490-64E8A6F16556}"/>
                    </a:ext>
                  </a:extLst>
                </p14:cNvPr>
                <p14:cNvContentPartPr/>
                <p14:nvPr/>
              </p14:nvContentPartPr>
              <p14:xfrm>
                <a:off x="8346237" y="3870809"/>
                <a:ext cx="9000" cy="6552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54F96EE9-2AE2-4D37-8490-64E8A6F16556}"/>
                    </a:ext>
                  </a:extLst>
                </p:cNvPr>
                <p:cNvPicPr/>
                <p:nvPr/>
              </p:nvPicPr>
              <p:blipFill>
                <a:blip r:embed="rId763"/>
                <a:stretch>
                  <a:fillRect/>
                </a:stretch>
              </p:blipFill>
              <p:spPr>
                <a:xfrm>
                  <a:off x="8337237" y="3861809"/>
                  <a:ext cx="2664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4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F890AA67-332E-4F27-97C2-8B57AF3CABB5}"/>
                    </a:ext>
                  </a:extLst>
                </p14:cNvPr>
                <p14:cNvContentPartPr/>
                <p14:nvPr/>
              </p14:nvContentPartPr>
              <p14:xfrm>
                <a:off x="8346237" y="3874049"/>
                <a:ext cx="360" cy="360"/>
              </p14:xfrm>
            </p:contentPart>
          </mc:Choice>
          <mc:Fallback xmlns=""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F890AA67-332E-4F27-97C2-8B57AF3CABB5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8337237" y="386504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5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78955751-737A-4CF3-AE6F-4ABBBCF2BDE8}"/>
                    </a:ext>
                  </a:extLst>
                </p14:cNvPr>
                <p14:cNvContentPartPr/>
                <p14:nvPr/>
              </p14:nvContentPartPr>
              <p14:xfrm>
                <a:off x="8346237" y="3857129"/>
                <a:ext cx="48960" cy="9144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78955751-737A-4CF3-AE6F-4ABBBCF2BDE8}"/>
                    </a:ext>
                  </a:extLst>
                </p:cNvPr>
                <p:cNvPicPr/>
                <p:nvPr/>
              </p:nvPicPr>
              <p:blipFill>
                <a:blip r:embed="rId766"/>
                <a:stretch>
                  <a:fillRect/>
                </a:stretch>
              </p:blipFill>
              <p:spPr>
                <a:xfrm>
                  <a:off x="8337237" y="3848489"/>
                  <a:ext cx="6660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7">
              <p14:nvContentPartPr>
                <p14:cNvPr id="473" name="Ink 472">
                  <a:extLst>
                    <a:ext uri="{FF2B5EF4-FFF2-40B4-BE49-F238E27FC236}">
                      <a16:creationId xmlns:a16="http://schemas.microsoft.com/office/drawing/2014/main" id="{C57727C1-CCEB-43CC-AA29-54E7E3D82F9E}"/>
                    </a:ext>
                  </a:extLst>
                </p14:cNvPr>
                <p14:cNvContentPartPr/>
                <p14:nvPr/>
              </p14:nvContentPartPr>
              <p14:xfrm>
                <a:off x="8316357" y="4001849"/>
                <a:ext cx="99000" cy="23400"/>
              </p14:xfrm>
            </p:contentPart>
          </mc:Choice>
          <mc:Fallback xmlns="">
            <p:pic>
              <p:nvPicPr>
                <p:cNvPr id="473" name="Ink 472">
                  <a:extLst>
                    <a:ext uri="{FF2B5EF4-FFF2-40B4-BE49-F238E27FC236}">
                      <a16:creationId xmlns:a16="http://schemas.microsoft.com/office/drawing/2014/main" id="{C57727C1-CCEB-43CC-AA29-54E7E3D82F9E}"/>
                    </a:ext>
                  </a:extLst>
                </p:cNvPr>
                <p:cNvPicPr/>
                <p:nvPr/>
              </p:nvPicPr>
              <p:blipFill>
                <a:blip r:embed="rId768"/>
                <a:stretch>
                  <a:fillRect/>
                </a:stretch>
              </p:blipFill>
              <p:spPr>
                <a:xfrm>
                  <a:off x="8307717" y="3992849"/>
                  <a:ext cx="1166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9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C326E4A0-9F3C-40D4-845C-31B10905819A}"/>
                    </a:ext>
                  </a:extLst>
                </p14:cNvPr>
                <p14:cNvContentPartPr/>
                <p14:nvPr/>
              </p14:nvContentPartPr>
              <p14:xfrm>
                <a:off x="8313477" y="3825809"/>
                <a:ext cx="122400" cy="1476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C326E4A0-9F3C-40D4-845C-31B10905819A}"/>
                    </a:ext>
                  </a:extLst>
                </p:cNvPr>
                <p:cNvPicPr/>
                <p:nvPr/>
              </p:nvPicPr>
              <p:blipFill>
                <a:blip r:embed="rId770"/>
                <a:stretch>
                  <a:fillRect/>
                </a:stretch>
              </p:blipFill>
              <p:spPr>
                <a:xfrm>
                  <a:off x="8304477" y="3817169"/>
                  <a:ext cx="1400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1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91BC9B5B-D17F-4F83-84F7-E74FD6C0633C}"/>
                    </a:ext>
                  </a:extLst>
                </p14:cNvPr>
                <p14:cNvContentPartPr/>
                <p14:nvPr/>
              </p14:nvContentPartPr>
              <p14:xfrm>
                <a:off x="8628117" y="3709889"/>
                <a:ext cx="7920" cy="15012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91BC9B5B-D17F-4F83-84F7-E74FD6C0633C}"/>
                    </a:ext>
                  </a:extLst>
                </p:cNvPr>
                <p:cNvPicPr/>
                <p:nvPr/>
              </p:nvPicPr>
              <p:blipFill>
                <a:blip r:embed="rId772"/>
                <a:stretch>
                  <a:fillRect/>
                </a:stretch>
              </p:blipFill>
              <p:spPr>
                <a:xfrm>
                  <a:off x="8619117" y="3701249"/>
                  <a:ext cx="2556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3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0BBEAEC8-5949-49FE-919C-CA212388FC8B}"/>
                    </a:ext>
                  </a:extLst>
                </p14:cNvPr>
                <p14:cNvContentPartPr/>
                <p14:nvPr/>
              </p14:nvContentPartPr>
              <p14:xfrm>
                <a:off x="8552877" y="3752009"/>
                <a:ext cx="234720" cy="4608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0BBEAEC8-5949-49FE-919C-CA212388FC8B}"/>
                    </a:ext>
                  </a:extLst>
                </p:cNvPr>
                <p:cNvPicPr/>
                <p:nvPr/>
              </p:nvPicPr>
              <p:blipFill>
                <a:blip r:embed="rId774"/>
                <a:stretch>
                  <a:fillRect/>
                </a:stretch>
              </p:blipFill>
              <p:spPr>
                <a:xfrm>
                  <a:off x="8543877" y="3743009"/>
                  <a:ext cx="25236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5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A87F6F8F-CA7C-4996-99CF-B0E25E2DEB57}"/>
                    </a:ext>
                  </a:extLst>
                </p14:cNvPr>
                <p14:cNvContentPartPr/>
                <p14:nvPr/>
              </p14:nvContentPartPr>
              <p14:xfrm>
                <a:off x="8926917" y="3698369"/>
                <a:ext cx="46080" cy="20268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A87F6F8F-CA7C-4996-99CF-B0E25E2DEB57}"/>
                    </a:ext>
                  </a:extLst>
                </p:cNvPr>
                <p:cNvPicPr/>
                <p:nvPr/>
              </p:nvPicPr>
              <p:blipFill>
                <a:blip r:embed="rId776"/>
                <a:stretch>
                  <a:fillRect/>
                </a:stretch>
              </p:blipFill>
              <p:spPr>
                <a:xfrm>
                  <a:off x="8917917" y="3689729"/>
                  <a:ext cx="637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7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D5620FE1-B0F4-4074-9AA1-B30CCF2AC685}"/>
                    </a:ext>
                  </a:extLst>
                </p14:cNvPr>
                <p14:cNvContentPartPr/>
                <p14:nvPr/>
              </p14:nvContentPartPr>
              <p14:xfrm>
                <a:off x="8919357" y="3643289"/>
                <a:ext cx="186840" cy="212040"/>
              </p14:xfrm>
            </p:contentPart>
          </mc:Choice>
          <mc:Fallback xmlns=""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D5620FE1-B0F4-4074-9AA1-B30CCF2AC685}"/>
                    </a:ext>
                  </a:extLst>
                </p:cNvPr>
                <p:cNvPicPr/>
                <p:nvPr/>
              </p:nvPicPr>
              <p:blipFill>
                <a:blip r:embed="rId778"/>
                <a:stretch>
                  <a:fillRect/>
                </a:stretch>
              </p:blipFill>
              <p:spPr>
                <a:xfrm>
                  <a:off x="8910717" y="3634289"/>
                  <a:ext cx="20448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9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9871101E-3B39-44E3-ADAD-FB86D5C88D38}"/>
                    </a:ext>
                  </a:extLst>
                </p14:cNvPr>
                <p14:cNvContentPartPr/>
                <p14:nvPr/>
              </p14:nvContentPartPr>
              <p14:xfrm>
                <a:off x="9094317" y="3828329"/>
                <a:ext cx="114120" cy="16200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9871101E-3B39-44E3-ADAD-FB86D5C88D38}"/>
                    </a:ext>
                  </a:extLst>
                </p:cNvPr>
                <p:cNvPicPr/>
                <p:nvPr/>
              </p:nvPicPr>
              <p:blipFill>
                <a:blip r:embed="rId780"/>
                <a:stretch>
                  <a:fillRect/>
                </a:stretch>
              </p:blipFill>
              <p:spPr>
                <a:xfrm>
                  <a:off x="9085317" y="3819329"/>
                  <a:ext cx="13176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1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761C38FE-2CB7-4AAE-8392-FED99189A28B}"/>
                    </a:ext>
                  </a:extLst>
                </p14:cNvPr>
                <p14:cNvContentPartPr/>
                <p14:nvPr/>
              </p14:nvContentPartPr>
              <p14:xfrm>
                <a:off x="9236157" y="3830849"/>
                <a:ext cx="117360" cy="14976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761C38FE-2CB7-4AAE-8392-FED99189A28B}"/>
                    </a:ext>
                  </a:extLst>
                </p:cNvPr>
                <p:cNvPicPr/>
                <p:nvPr/>
              </p:nvPicPr>
              <p:blipFill>
                <a:blip r:embed="rId782"/>
                <a:stretch>
                  <a:fillRect/>
                </a:stretch>
              </p:blipFill>
              <p:spPr>
                <a:xfrm>
                  <a:off x="9227517" y="3822209"/>
                  <a:ext cx="1350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3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75FC2A99-0476-4D3D-BEBA-19916AF25878}"/>
                    </a:ext>
                  </a:extLst>
                </p14:cNvPr>
                <p14:cNvContentPartPr/>
                <p14:nvPr/>
              </p14:nvContentPartPr>
              <p14:xfrm>
                <a:off x="9242637" y="3833009"/>
                <a:ext cx="28080" cy="144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75FC2A99-0476-4D3D-BEBA-19916AF25878}"/>
                    </a:ext>
                  </a:extLst>
                </p:cNvPr>
                <p:cNvPicPr/>
                <p:nvPr/>
              </p:nvPicPr>
              <p:blipFill>
                <a:blip r:embed="rId784"/>
                <a:stretch>
                  <a:fillRect/>
                </a:stretch>
              </p:blipFill>
              <p:spPr>
                <a:xfrm>
                  <a:off x="9233637" y="3824009"/>
                  <a:ext cx="4572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5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777F53AA-A3D9-4437-80B7-CB6C44EBD7D1}"/>
                    </a:ext>
                  </a:extLst>
                </p14:cNvPr>
                <p14:cNvContentPartPr/>
                <p14:nvPr/>
              </p14:nvContentPartPr>
              <p14:xfrm>
                <a:off x="9534957" y="3611609"/>
                <a:ext cx="16200" cy="17604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777F53AA-A3D9-4437-80B7-CB6C44EBD7D1}"/>
                    </a:ext>
                  </a:extLst>
                </p:cNvPr>
                <p:cNvPicPr/>
                <p:nvPr/>
              </p:nvPicPr>
              <p:blipFill>
                <a:blip r:embed="rId786"/>
                <a:stretch>
                  <a:fillRect/>
                </a:stretch>
              </p:blipFill>
              <p:spPr>
                <a:xfrm>
                  <a:off x="9526317" y="3602969"/>
                  <a:ext cx="3384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7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718B4FC9-C602-4250-A336-2E26A16F2133}"/>
                    </a:ext>
                  </a:extLst>
                </p14:cNvPr>
                <p14:cNvContentPartPr/>
                <p14:nvPr/>
              </p14:nvContentPartPr>
              <p14:xfrm>
                <a:off x="9456477" y="3773969"/>
                <a:ext cx="140400" cy="2808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718B4FC9-C602-4250-A336-2E26A16F2133}"/>
                    </a:ext>
                  </a:extLst>
                </p:cNvPr>
                <p:cNvPicPr/>
                <p:nvPr/>
              </p:nvPicPr>
              <p:blipFill>
                <a:blip r:embed="rId788"/>
                <a:stretch>
                  <a:fillRect/>
                </a:stretch>
              </p:blipFill>
              <p:spPr>
                <a:xfrm>
                  <a:off x="9447837" y="3764969"/>
                  <a:ext cx="1580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9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E625983B-8F22-4027-8406-00D916316295}"/>
                    </a:ext>
                  </a:extLst>
                </p14:cNvPr>
                <p14:cNvContentPartPr/>
                <p14:nvPr/>
              </p14:nvContentPartPr>
              <p14:xfrm>
                <a:off x="9477717" y="3576329"/>
                <a:ext cx="147600" cy="216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E625983B-8F22-4027-8406-00D916316295}"/>
                    </a:ext>
                  </a:extLst>
                </p:cNvPr>
                <p:cNvPicPr/>
                <p:nvPr/>
              </p:nvPicPr>
              <p:blipFill>
                <a:blip r:embed="rId790"/>
                <a:stretch>
                  <a:fillRect/>
                </a:stretch>
              </p:blipFill>
              <p:spPr>
                <a:xfrm>
                  <a:off x="9469077" y="3567689"/>
                  <a:ext cx="16524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1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9FFD74AD-6BE8-45B6-823D-95BF64756C97}"/>
                    </a:ext>
                  </a:extLst>
                </p14:cNvPr>
                <p14:cNvContentPartPr/>
                <p14:nvPr/>
              </p14:nvContentPartPr>
              <p14:xfrm>
                <a:off x="9673917" y="3788009"/>
                <a:ext cx="14040" cy="8604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9FFD74AD-6BE8-45B6-823D-95BF64756C97}"/>
                    </a:ext>
                  </a:extLst>
                </p:cNvPr>
                <p:cNvPicPr/>
                <p:nvPr/>
              </p:nvPicPr>
              <p:blipFill>
                <a:blip r:embed="rId792"/>
                <a:stretch>
                  <a:fillRect/>
                </a:stretch>
              </p:blipFill>
              <p:spPr>
                <a:xfrm>
                  <a:off x="9664917" y="3779369"/>
                  <a:ext cx="3168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3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A730E737-D246-4DF9-8C63-041AEE122777}"/>
                    </a:ext>
                  </a:extLst>
                </p14:cNvPr>
                <p14:cNvContentPartPr/>
                <p14:nvPr/>
              </p14:nvContentPartPr>
              <p14:xfrm>
                <a:off x="9703437" y="3797729"/>
                <a:ext cx="8280" cy="10044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A730E737-D246-4DF9-8C63-041AEE122777}"/>
                    </a:ext>
                  </a:extLst>
                </p:cNvPr>
                <p:cNvPicPr/>
                <p:nvPr/>
              </p:nvPicPr>
              <p:blipFill>
                <a:blip r:embed="rId794"/>
                <a:stretch>
                  <a:fillRect/>
                </a:stretch>
              </p:blipFill>
              <p:spPr>
                <a:xfrm>
                  <a:off x="9694437" y="3788729"/>
                  <a:ext cx="259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5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F6FA78D0-D37C-4683-9315-C0D80B46B514}"/>
                    </a:ext>
                  </a:extLst>
                </p14:cNvPr>
                <p14:cNvContentPartPr/>
                <p14:nvPr/>
              </p14:nvContentPartPr>
              <p14:xfrm>
                <a:off x="9751317" y="3782609"/>
                <a:ext cx="6840" cy="97560"/>
              </p14:xfrm>
            </p:contentPart>
          </mc:Choice>
          <mc:Fallback xmlns="">
            <p:pic>
              <p:nvPicPr>
                <p:cNvPr id="489" name="Ink 488">
                  <a:extLst>
                    <a:ext uri="{FF2B5EF4-FFF2-40B4-BE49-F238E27FC236}">
                      <a16:creationId xmlns:a16="http://schemas.microsoft.com/office/drawing/2014/main" id="{F6FA78D0-D37C-4683-9315-C0D80B46B514}"/>
                    </a:ext>
                  </a:extLst>
                </p:cNvPr>
                <p:cNvPicPr/>
                <p:nvPr/>
              </p:nvPicPr>
              <p:blipFill>
                <a:blip r:embed="rId796"/>
                <a:stretch>
                  <a:fillRect/>
                </a:stretch>
              </p:blipFill>
              <p:spPr>
                <a:xfrm>
                  <a:off x="9742317" y="3773609"/>
                  <a:ext cx="2448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7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7EF5D3C4-B892-4852-8495-0FB3C799762B}"/>
                    </a:ext>
                  </a:extLst>
                </p14:cNvPr>
                <p14:cNvContentPartPr/>
                <p14:nvPr/>
              </p14:nvContentPartPr>
              <p14:xfrm>
                <a:off x="9658077" y="3911129"/>
                <a:ext cx="119520" cy="29880"/>
              </p14:xfrm>
            </p:contentPart>
          </mc:Choice>
          <mc:Fallback xmlns=""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7EF5D3C4-B892-4852-8495-0FB3C799762B}"/>
                    </a:ext>
                  </a:extLst>
                </p:cNvPr>
                <p:cNvPicPr/>
                <p:nvPr/>
              </p:nvPicPr>
              <p:blipFill>
                <a:blip r:embed="rId798"/>
                <a:stretch>
                  <a:fillRect/>
                </a:stretch>
              </p:blipFill>
              <p:spPr>
                <a:xfrm>
                  <a:off x="9649077" y="3902489"/>
                  <a:ext cx="1371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9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534F3B3C-33F3-4A84-A45F-DEE60A1E67DD}"/>
                    </a:ext>
                  </a:extLst>
                </p14:cNvPr>
                <p14:cNvContentPartPr/>
                <p14:nvPr/>
              </p14:nvContentPartPr>
              <p14:xfrm>
                <a:off x="9667437" y="3725369"/>
                <a:ext cx="149760" cy="432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534F3B3C-33F3-4A84-A45F-DEE60A1E67DD}"/>
                    </a:ext>
                  </a:extLst>
                </p:cNvPr>
                <p:cNvPicPr/>
                <p:nvPr/>
              </p:nvPicPr>
              <p:blipFill>
                <a:blip r:embed="rId800"/>
                <a:stretch>
                  <a:fillRect/>
                </a:stretch>
              </p:blipFill>
              <p:spPr>
                <a:xfrm>
                  <a:off x="9658797" y="3716369"/>
                  <a:ext cx="167400" cy="2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162B9E13-14D4-41ED-85F6-AA849C86D27C}"/>
              </a:ext>
            </a:extLst>
          </p:cNvPr>
          <p:cNvGrpSpPr/>
          <p:nvPr/>
        </p:nvGrpSpPr>
        <p:grpSpPr>
          <a:xfrm>
            <a:off x="9964077" y="3727169"/>
            <a:ext cx="103320" cy="69840"/>
            <a:chOff x="9964077" y="3727169"/>
            <a:chExt cx="103320" cy="6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1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D18D50F1-DA12-4FF7-81B9-C78BAD28892A}"/>
                    </a:ext>
                  </a:extLst>
                </p14:cNvPr>
                <p14:cNvContentPartPr/>
                <p14:nvPr/>
              </p14:nvContentPartPr>
              <p14:xfrm>
                <a:off x="9964077" y="3778649"/>
                <a:ext cx="90720" cy="1836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D18D50F1-DA12-4FF7-81B9-C78BAD28892A}"/>
                    </a:ext>
                  </a:extLst>
                </p:cNvPr>
                <p:cNvPicPr/>
                <p:nvPr/>
              </p:nvPicPr>
              <p:blipFill>
                <a:blip r:embed="rId802"/>
                <a:stretch>
                  <a:fillRect/>
                </a:stretch>
              </p:blipFill>
              <p:spPr>
                <a:xfrm>
                  <a:off x="9955437" y="3769649"/>
                  <a:ext cx="1083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3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3533D0E3-9E61-48D4-8665-E788A3335F70}"/>
                    </a:ext>
                  </a:extLst>
                </p14:cNvPr>
                <p14:cNvContentPartPr/>
                <p14:nvPr/>
              </p14:nvContentPartPr>
              <p14:xfrm>
                <a:off x="9995037" y="3727169"/>
                <a:ext cx="72360" cy="504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3533D0E3-9E61-48D4-8665-E788A3335F70}"/>
                    </a:ext>
                  </a:extLst>
                </p:cNvPr>
                <p:cNvPicPr/>
                <p:nvPr/>
              </p:nvPicPr>
              <p:blipFill>
                <a:blip r:embed="rId804"/>
                <a:stretch>
                  <a:fillRect/>
                </a:stretch>
              </p:blipFill>
              <p:spPr>
                <a:xfrm>
                  <a:off x="9986037" y="3718169"/>
                  <a:ext cx="90000" cy="2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D4980073-91A8-4733-A405-CE4E14EAA545}"/>
              </a:ext>
            </a:extLst>
          </p:cNvPr>
          <p:cNvGrpSpPr/>
          <p:nvPr/>
        </p:nvGrpSpPr>
        <p:grpSpPr>
          <a:xfrm>
            <a:off x="10323357" y="3668849"/>
            <a:ext cx="274680" cy="255240"/>
            <a:chOff x="10323357" y="3668849"/>
            <a:chExt cx="274680" cy="25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5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07A491BE-668E-4824-9526-BEEE09BF66A0}"/>
                    </a:ext>
                  </a:extLst>
                </p14:cNvPr>
                <p14:cNvContentPartPr/>
                <p14:nvPr/>
              </p14:nvContentPartPr>
              <p14:xfrm>
                <a:off x="10328757" y="3689369"/>
                <a:ext cx="145440" cy="20160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07A491BE-668E-4824-9526-BEEE09BF66A0}"/>
                    </a:ext>
                  </a:extLst>
                </p:cNvPr>
                <p:cNvPicPr/>
                <p:nvPr/>
              </p:nvPicPr>
              <p:blipFill>
                <a:blip r:embed="rId806"/>
                <a:stretch>
                  <a:fillRect/>
                </a:stretch>
              </p:blipFill>
              <p:spPr>
                <a:xfrm>
                  <a:off x="10320117" y="3680369"/>
                  <a:ext cx="16308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7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B58E5E7C-0D19-49EF-B3BC-2765C936B59E}"/>
                    </a:ext>
                  </a:extLst>
                </p14:cNvPr>
                <p14:cNvContentPartPr/>
                <p14:nvPr/>
              </p14:nvContentPartPr>
              <p14:xfrm>
                <a:off x="10346397" y="3668849"/>
                <a:ext cx="132120" cy="1476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B58E5E7C-0D19-49EF-B3BC-2765C936B59E}"/>
                    </a:ext>
                  </a:extLst>
                </p:cNvPr>
                <p:cNvPicPr/>
                <p:nvPr/>
              </p:nvPicPr>
              <p:blipFill>
                <a:blip r:embed="rId808"/>
                <a:stretch>
                  <a:fillRect/>
                </a:stretch>
              </p:blipFill>
              <p:spPr>
                <a:xfrm>
                  <a:off x="10337397" y="3660209"/>
                  <a:ext cx="1497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9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7B130BA1-A160-4B2C-A64B-36604F472C1D}"/>
                    </a:ext>
                  </a:extLst>
                </p14:cNvPr>
                <p14:cNvContentPartPr/>
                <p14:nvPr/>
              </p14:nvContentPartPr>
              <p14:xfrm>
                <a:off x="10323357" y="3763529"/>
                <a:ext cx="147600" cy="1044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7B130BA1-A160-4B2C-A64B-36604F472C1D}"/>
                    </a:ext>
                  </a:extLst>
                </p:cNvPr>
                <p:cNvPicPr/>
                <p:nvPr/>
              </p:nvPicPr>
              <p:blipFill>
                <a:blip r:embed="rId810"/>
                <a:stretch>
                  <a:fillRect/>
                </a:stretch>
              </p:blipFill>
              <p:spPr>
                <a:xfrm>
                  <a:off x="10314717" y="3754529"/>
                  <a:ext cx="1652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1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61595C61-7863-4C2F-B6B9-9D0518BCE10B}"/>
                    </a:ext>
                  </a:extLst>
                </p14:cNvPr>
                <p14:cNvContentPartPr/>
                <p14:nvPr/>
              </p14:nvContentPartPr>
              <p14:xfrm>
                <a:off x="10526757" y="3782609"/>
                <a:ext cx="71280" cy="14148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61595C61-7863-4C2F-B6B9-9D0518BCE10B}"/>
                    </a:ext>
                  </a:extLst>
                </p:cNvPr>
                <p:cNvPicPr/>
                <p:nvPr/>
              </p:nvPicPr>
              <p:blipFill>
                <a:blip r:embed="rId812"/>
                <a:stretch>
                  <a:fillRect/>
                </a:stretch>
              </p:blipFill>
              <p:spPr>
                <a:xfrm>
                  <a:off x="10518117" y="3773609"/>
                  <a:ext cx="88920" cy="15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13">
            <p14:nvContentPartPr>
              <p14:cNvPr id="501" name="Ink 500">
                <a:extLst>
                  <a:ext uri="{FF2B5EF4-FFF2-40B4-BE49-F238E27FC236}">
                    <a16:creationId xmlns:a16="http://schemas.microsoft.com/office/drawing/2014/main" id="{60E6CF02-6482-46E0-B583-42104E6AA006}"/>
                  </a:ext>
                </a:extLst>
              </p14:cNvPr>
              <p14:cNvContentPartPr/>
              <p14:nvPr/>
            </p14:nvContentPartPr>
            <p14:xfrm>
              <a:off x="6278397" y="4170689"/>
              <a:ext cx="5166720" cy="75600"/>
            </p14:xfrm>
          </p:contentPart>
        </mc:Choice>
        <mc:Fallback xmlns="">
          <p:pic>
            <p:nvPicPr>
              <p:cNvPr id="501" name="Ink 500">
                <a:extLst>
                  <a:ext uri="{FF2B5EF4-FFF2-40B4-BE49-F238E27FC236}">
                    <a16:creationId xmlns:a16="http://schemas.microsoft.com/office/drawing/2014/main" id="{60E6CF02-6482-46E0-B583-42104E6AA006}"/>
                  </a:ext>
                </a:extLst>
              </p:cNvPr>
              <p:cNvPicPr/>
              <p:nvPr/>
            </p:nvPicPr>
            <p:blipFill>
              <a:blip r:embed="rId814"/>
              <a:stretch>
                <a:fillRect/>
              </a:stretch>
            </p:blipFill>
            <p:spPr>
              <a:xfrm>
                <a:off x="6269397" y="4162049"/>
                <a:ext cx="5184360" cy="9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34" name="Group 533">
            <a:extLst>
              <a:ext uri="{FF2B5EF4-FFF2-40B4-BE49-F238E27FC236}">
                <a16:creationId xmlns:a16="http://schemas.microsoft.com/office/drawing/2014/main" id="{3AFE9E5F-3C26-4922-BB25-CA01096A67C7}"/>
              </a:ext>
            </a:extLst>
          </p:cNvPr>
          <p:cNvGrpSpPr/>
          <p:nvPr/>
        </p:nvGrpSpPr>
        <p:grpSpPr>
          <a:xfrm>
            <a:off x="7010997" y="4212809"/>
            <a:ext cx="2952360" cy="1212120"/>
            <a:chOff x="7010997" y="4212809"/>
            <a:chExt cx="2952360" cy="121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5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26480DA8-53CA-496C-B631-90CBAA8AAD8A}"/>
                    </a:ext>
                  </a:extLst>
                </p14:cNvPr>
                <p14:cNvContentPartPr/>
                <p14:nvPr/>
              </p14:nvContentPartPr>
              <p14:xfrm>
                <a:off x="8435157" y="4324049"/>
                <a:ext cx="39600" cy="14544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26480DA8-53CA-496C-B631-90CBAA8AAD8A}"/>
                    </a:ext>
                  </a:extLst>
                </p:cNvPr>
                <p:cNvPicPr/>
                <p:nvPr/>
              </p:nvPicPr>
              <p:blipFill>
                <a:blip r:embed="rId816"/>
                <a:stretch>
                  <a:fillRect/>
                </a:stretch>
              </p:blipFill>
              <p:spPr>
                <a:xfrm>
                  <a:off x="8426517" y="4315409"/>
                  <a:ext cx="5724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7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D332B38E-CEBE-44CA-9218-2030E00F73CF}"/>
                    </a:ext>
                  </a:extLst>
                </p14:cNvPr>
                <p14:cNvContentPartPr/>
                <p14:nvPr/>
              </p14:nvContentPartPr>
              <p14:xfrm>
                <a:off x="8519037" y="4308929"/>
                <a:ext cx="3960" cy="15876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D332B38E-CEBE-44CA-9218-2030E00F73CF}"/>
                    </a:ext>
                  </a:extLst>
                </p:cNvPr>
                <p:cNvPicPr/>
                <p:nvPr/>
              </p:nvPicPr>
              <p:blipFill>
                <a:blip r:embed="rId818"/>
                <a:stretch>
                  <a:fillRect/>
                </a:stretch>
              </p:blipFill>
              <p:spPr>
                <a:xfrm>
                  <a:off x="8510037" y="4299929"/>
                  <a:ext cx="216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9">
              <p14:nvContentPartPr>
                <p14:cNvPr id="504" name="Ink 503">
                  <a:extLst>
                    <a:ext uri="{FF2B5EF4-FFF2-40B4-BE49-F238E27FC236}">
                      <a16:creationId xmlns:a16="http://schemas.microsoft.com/office/drawing/2014/main" id="{A194AB5F-7952-4121-ABB7-E5D27CAC2513}"/>
                    </a:ext>
                  </a:extLst>
                </p14:cNvPr>
                <p14:cNvContentPartPr/>
                <p14:nvPr/>
              </p14:nvContentPartPr>
              <p14:xfrm>
                <a:off x="8356677" y="4423409"/>
                <a:ext cx="228960" cy="14112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A194AB5F-7952-4121-ABB7-E5D27CAC2513}"/>
                    </a:ext>
                  </a:extLst>
                </p:cNvPr>
                <p:cNvPicPr/>
                <p:nvPr/>
              </p:nvPicPr>
              <p:blipFill>
                <a:blip r:embed="rId820"/>
                <a:stretch>
                  <a:fillRect/>
                </a:stretch>
              </p:blipFill>
              <p:spPr>
                <a:xfrm>
                  <a:off x="8348037" y="4414409"/>
                  <a:ext cx="2466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1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D232BB99-A23D-417E-AA60-3749C2E31557}"/>
                    </a:ext>
                  </a:extLst>
                </p14:cNvPr>
                <p14:cNvContentPartPr/>
                <p14:nvPr/>
              </p14:nvContentPartPr>
              <p14:xfrm>
                <a:off x="7591677" y="4863689"/>
                <a:ext cx="3600" cy="16164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D232BB99-A23D-417E-AA60-3749C2E31557}"/>
                    </a:ext>
                  </a:extLst>
                </p:cNvPr>
                <p:cNvPicPr/>
                <p:nvPr/>
              </p:nvPicPr>
              <p:blipFill>
                <a:blip r:embed="rId822"/>
                <a:stretch>
                  <a:fillRect/>
                </a:stretch>
              </p:blipFill>
              <p:spPr>
                <a:xfrm>
                  <a:off x="7583037" y="4855049"/>
                  <a:ext cx="2124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3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1FD5C72C-7E6F-4123-9CB8-28757C5C5FB4}"/>
                    </a:ext>
                  </a:extLst>
                </p14:cNvPr>
                <p14:cNvContentPartPr/>
                <p14:nvPr/>
              </p14:nvContentPartPr>
              <p14:xfrm>
                <a:off x="7505997" y="5069969"/>
                <a:ext cx="141120" cy="20520"/>
              </p14:xfrm>
            </p:contentPart>
          </mc:Choice>
          <mc:Fallback xmlns=""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1FD5C72C-7E6F-4123-9CB8-28757C5C5FB4}"/>
                    </a:ext>
                  </a:extLst>
                </p:cNvPr>
                <p:cNvPicPr/>
                <p:nvPr/>
              </p:nvPicPr>
              <p:blipFill>
                <a:blip r:embed="rId824"/>
                <a:stretch>
                  <a:fillRect/>
                </a:stretch>
              </p:blipFill>
              <p:spPr>
                <a:xfrm>
                  <a:off x="7496997" y="5060969"/>
                  <a:ext cx="1587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5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C72EFAF5-DD38-4168-A99E-0E1B2FF7D1AD}"/>
                    </a:ext>
                  </a:extLst>
                </p14:cNvPr>
                <p14:cNvContentPartPr/>
                <p14:nvPr/>
              </p14:nvContentPartPr>
              <p14:xfrm>
                <a:off x="7457037" y="4839569"/>
                <a:ext cx="217800" cy="2556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C72EFAF5-DD38-4168-A99E-0E1B2FF7D1AD}"/>
                    </a:ext>
                  </a:extLst>
                </p:cNvPr>
                <p:cNvPicPr/>
                <p:nvPr/>
              </p:nvPicPr>
              <p:blipFill>
                <a:blip r:embed="rId826"/>
                <a:stretch>
                  <a:fillRect/>
                </a:stretch>
              </p:blipFill>
              <p:spPr>
                <a:xfrm>
                  <a:off x="7448397" y="4830929"/>
                  <a:ext cx="2354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7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95A9FCB4-F02A-41B8-A174-9FB81427BB0B}"/>
                    </a:ext>
                  </a:extLst>
                </p14:cNvPr>
                <p14:cNvContentPartPr/>
                <p14:nvPr/>
              </p14:nvContentPartPr>
              <p14:xfrm>
                <a:off x="7537677" y="5055569"/>
                <a:ext cx="162360" cy="2412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95A9FCB4-F02A-41B8-A174-9FB81427BB0B}"/>
                    </a:ext>
                  </a:extLst>
                </p:cNvPr>
                <p:cNvPicPr/>
                <p:nvPr/>
              </p:nvPicPr>
              <p:blipFill>
                <a:blip r:embed="rId828"/>
                <a:stretch>
                  <a:fillRect/>
                </a:stretch>
              </p:blipFill>
              <p:spPr>
                <a:xfrm>
                  <a:off x="7529037" y="5046569"/>
                  <a:ext cx="1800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9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6F4C1E1B-E729-42F9-A4B9-6FE8D56B8583}"/>
                    </a:ext>
                  </a:extLst>
                </p14:cNvPr>
                <p14:cNvContentPartPr/>
                <p14:nvPr/>
              </p14:nvContentPartPr>
              <p14:xfrm>
                <a:off x="7593837" y="5029649"/>
                <a:ext cx="9720" cy="2700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6F4C1E1B-E729-42F9-A4B9-6FE8D56B8583}"/>
                    </a:ext>
                  </a:extLst>
                </p:cNvPr>
                <p:cNvPicPr/>
                <p:nvPr/>
              </p:nvPicPr>
              <p:blipFill>
                <a:blip r:embed="rId830"/>
                <a:stretch>
                  <a:fillRect/>
                </a:stretch>
              </p:blipFill>
              <p:spPr>
                <a:xfrm>
                  <a:off x="7584837" y="5021009"/>
                  <a:ext cx="273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1">
              <p14:nvContentPartPr>
                <p14:cNvPr id="511" name="Ink 510">
                  <a:extLst>
                    <a:ext uri="{FF2B5EF4-FFF2-40B4-BE49-F238E27FC236}">
                      <a16:creationId xmlns:a16="http://schemas.microsoft.com/office/drawing/2014/main" id="{23087B0D-C906-4097-A5B9-569B8F8B1523}"/>
                    </a:ext>
                  </a:extLst>
                </p14:cNvPr>
                <p14:cNvContentPartPr/>
                <p14:nvPr/>
              </p14:nvContentPartPr>
              <p14:xfrm>
                <a:off x="7815237" y="5054489"/>
                <a:ext cx="10800" cy="66240"/>
              </p14:xfrm>
            </p:contentPart>
          </mc:Choice>
          <mc:Fallback xmlns="">
            <p:pic>
              <p:nvPicPr>
                <p:cNvPr id="511" name="Ink 510">
                  <a:extLst>
                    <a:ext uri="{FF2B5EF4-FFF2-40B4-BE49-F238E27FC236}">
                      <a16:creationId xmlns:a16="http://schemas.microsoft.com/office/drawing/2014/main" id="{23087B0D-C906-4097-A5B9-569B8F8B1523}"/>
                    </a:ext>
                  </a:extLst>
                </p:cNvPr>
                <p:cNvPicPr/>
                <p:nvPr/>
              </p:nvPicPr>
              <p:blipFill>
                <a:blip r:embed="rId832"/>
                <a:stretch>
                  <a:fillRect/>
                </a:stretch>
              </p:blipFill>
              <p:spPr>
                <a:xfrm>
                  <a:off x="7806597" y="5045849"/>
                  <a:ext cx="284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3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CCDEFBF1-3BC4-412D-BE05-68C364ED16B3}"/>
                    </a:ext>
                  </a:extLst>
                </p14:cNvPr>
                <p14:cNvContentPartPr/>
                <p14:nvPr/>
              </p14:nvContentPartPr>
              <p14:xfrm>
                <a:off x="7750797" y="5126849"/>
                <a:ext cx="119160" cy="2772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CCDEFBF1-3BC4-412D-BE05-68C364ED16B3}"/>
                    </a:ext>
                  </a:extLst>
                </p:cNvPr>
                <p:cNvPicPr/>
                <p:nvPr/>
              </p:nvPicPr>
              <p:blipFill>
                <a:blip r:embed="rId834"/>
                <a:stretch>
                  <a:fillRect/>
                </a:stretch>
              </p:blipFill>
              <p:spPr>
                <a:xfrm>
                  <a:off x="7741797" y="5118209"/>
                  <a:ext cx="1368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5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A057280B-9236-4A39-A770-32606D662E4F}"/>
                    </a:ext>
                  </a:extLst>
                </p14:cNvPr>
                <p14:cNvContentPartPr/>
                <p14:nvPr/>
              </p14:nvContentPartPr>
              <p14:xfrm>
                <a:off x="7768797" y="5039369"/>
                <a:ext cx="115920" cy="1188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A057280B-9236-4A39-A770-32606D662E4F}"/>
                    </a:ext>
                  </a:extLst>
                </p:cNvPr>
                <p:cNvPicPr/>
                <p:nvPr/>
              </p:nvPicPr>
              <p:blipFill>
                <a:blip r:embed="rId836"/>
                <a:stretch>
                  <a:fillRect/>
                </a:stretch>
              </p:blipFill>
              <p:spPr>
                <a:xfrm>
                  <a:off x="7759797" y="5030369"/>
                  <a:ext cx="1335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7">
              <p14:nvContentPartPr>
                <p14:cNvPr id="514" name="Ink 513">
                  <a:extLst>
                    <a:ext uri="{FF2B5EF4-FFF2-40B4-BE49-F238E27FC236}">
                      <a16:creationId xmlns:a16="http://schemas.microsoft.com/office/drawing/2014/main" id="{909AD10E-EA5A-4524-BF39-AAFE452044B3}"/>
                    </a:ext>
                  </a:extLst>
                </p14:cNvPr>
                <p14:cNvContentPartPr/>
                <p14:nvPr/>
              </p14:nvContentPartPr>
              <p14:xfrm>
                <a:off x="8061117" y="5097329"/>
                <a:ext cx="3600" cy="6696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909AD10E-EA5A-4524-BF39-AAFE452044B3}"/>
                    </a:ext>
                  </a:extLst>
                </p:cNvPr>
                <p:cNvPicPr/>
                <p:nvPr/>
              </p:nvPicPr>
              <p:blipFill>
                <a:blip r:embed="rId838"/>
                <a:stretch>
                  <a:fillRect/>
                </a:stretch>
              </p:blipFill>
              <p:spPr>
                <a:xfrm>
                  <a:off x="8052477" y="5088689"/>
                  <a:ext cx="2124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9">
              <p14:nvContentPartPr>
                <p14:cNvPr id="515" name="Ink 514">
                  <a:extLst>
                    <a:ext uri="{FF2B5EF4-FFF2-40B4-BE49-F238E27FC236}">
                      <a16:creationId xmlns:a16="http://schemas.microsoft.com/office/drawing/2014/main" id="{465B1CDD-5993-4DE2-AFF9-0BC2057A8ADB}"/>
                    </a:ext>
                  </a:extLst>
                </p14:cNvPr>
                <p14:cNvContentPartPr/>
                <p14:nvPr/>
              </p14:nvContentPartPr>
              <p14:xfrm>
                <a:off x="8215917" y="4883849"/>
                <a:ext cx="12240" cy="14904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465B1CDD-5993-4DE2-AFF9-0BC2057A8ADB}"/>
                    </a:ext>
                  </a:extLst>
                </p:cNvPr>
                <p:cNvPicPr/>
                <p:nvPr/>
              </p:nvPicPr>
              <p:blipFill>
                <a:blip r:embed="rId840"/>
                <a:stretch>
                  <a:fillRect/>
                </a:stretch>
              </p:blipFill>
              <p:spPr>
                <a:xfrm>
                  <a:off x="8206917" y="4874849"/>
                  <a:ext cx="298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1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6A7A014F-0701-4EA7-BD02-D163506E76BC}"/>
                    </a:ext>
                  </a:extLst>
                </p14:cNvPr>
                <p14:cNvContentPartPr/>
                <p14:nvPr/>
              </p14:nvContentPartPr>
              <p14:xfrm>
                <a:off x="8193597" y="5035409"/>
                <a:ext cx="72360" cy="1944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6A7A014F-0701-4EA7-BD02-D163506E76BC}"/>
                    </a:ext>
                  </a:extLst>
                </p:cNvPr>
                <p:cNvPicPr/>
                <p:nvPr/>
              </p:nvPicPr>
              <p:blipFill>
                <a:blip r:embed="rId842"/>
                <a:stretch>
                  <a:fillRect/>
                </a:stretch>
              </p:blipFill>
              <p:spPr>
                <a:xfrm>
                  <a:off x="8184957" y="5026769"/>
                  <a:ext cx="900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3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488AC63A-CCDB-47F7-8C89-CF9759FA0F78}"/>
                    </a:ext>
                  </a:extLst>
                </p14:cNvPr>
                <p14:cNvContentPartPr/>
                <p14:nvPr/>
              </p14:nvContentPartPr>
              <p14:xfrm>
                <a:off x="8135277" y="4850369"/>
                <a:ext cx="165600" cy="12600"/>
              </p14:xfrm>
            </p:contentPart>
          </mc:Choice>
          <mc:Fallback xmlns="">
            <p:pic>
              <p:nvPicPr>
                <p:cNvPr id="517" name="Ink 516">
                  <a:extLst>
                    <a:ext uri="{FF2B5EF4-FFF2-40B4-BE49-F238E27FC236}">
                      <a16:creationId xmlns:a16="http://schemas.microsoft.com/office/drawing/2014/main" id="{488AC63A-CCDB-47F7-8C89-CF9759FA0F78}"/>
                    </a:ext>
                  </a:extLst>
                </p:cNvPr>
                <p:cNvPicPr/>
                <p:nvPr/>
              </p:nvPicPr>
              <p:blipFill>
                <a:blip r:embed="rId844"/>
                <a:stretch>
                  <a:fillRect/>
                </a:stretch>
              </p:blipFill>
              <p:spPr>
                <a:xfrm>
                  <a:off x="8126637" y="4841729"/>
                  <a:ext cx="1832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5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7D69E413-D6EB-49F1-B25B-5D057FDE417B}"/>
                    </a:ext>
                  </a:extLst>
                </p14:cNvPr>
                <p14:cNvContentPartPr/>
                <p14:nvPr/>
              </p14:nvContentPartPr>
              <p14:xfrm>
                <a:off x="8301597" y="5053409"/>
                <a:ext cx="7920" cy="58680"/>
              </p14:xfrm>
            </p:contentPart>
          </mc:Choice>
          <mc:Fallback xmlns="">
            <p:pic>
              <p:nvPicPr>
                <p:cNvPr id="518" name="Ink 517">
                  <a:extLst>
                    <a:ext uri="{FF2B5EF4-FFF2-40B4-BE49-F238E27FC236}">
                      <a16:creationId xmlns:a16="http://schemas.microsoft.com/office/drawing/2014/main" id="{7D69E413-D6EB-49F1-B25B-5D057FDE417B}"/>
                    </a:ext>
                  </a:extLst>
                </p:cNvPr>
                <p:cNvPicPr/>
                <p:nvPr/>
              </p:nvPicPr>
              <p:blipFill>
                <a:blip r:embed="rId846"/>
                <a:stretch>
                  <a:fillRect/>
                </a:stretch>
              </p:blipFill>
              <p:spPr>
                <a:xfrm>
                  <a:off x="8292957" y="5044409"/>
                  <a:ext cx="2556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7">
              <p14:nvContentPartPr>
                <p14:cNvPr id="519" name="Ink 518">
                  <a:extLst>
                    <a:ext uri="{FF2B5EF4-FFF2-40B4-BE49-F238E27FC236}">
                      <a16:creationId xmlns:a16="http://schemas.microsoft.com/office/drawing/2014/main" id="{72DB31B3-9C19-48BC-B129-A5D5E03E9DB8}"/>
                    </a:ext>
                  </a:extLst>
                </p14:cNvPr>
                <p14:cNvContentPartPr/>
                <p14:nvPr/>
              </p14:nvContentPartPr>
              <p14:xfrm>
                <a:off x="8345157" y="5042249"/>
                <a:ext cx="5760" cy="86760"/>
              </p14:xfrm>
            </p:contentPart>
          </mc:Choice>
          <mc:Fallback xmlns="">
            <p:pic>
              <p:nvPicPr>
                <p:cNvPr id="519" name="Ink 518">
                  <a:extLst>
                    <a:ext uri="{FF2B5EF4-FFF2-40B4-BE49-F238E27FC236}">
                      <a16:creationId xmlns:a16="http://schemas.microsoft.com/office/drawing/2014/main" id="{72DB31B3-9C19-48BC-B129-A5D5E03E9DB8}"/>
                    </a:ext>
                  </a:extLst>
                </p:cNvPr>
                <p:cNvPicPr/>
                <p:nvPr/>
              </p:nvPicPr>
              <p:blipFill>
                <a:blip r:embed="rId848"/>
                <a:stretch>
                  <a:fillRect/>
                </a:stretch>
              </p:blipFill>
              <p:spPr>
                <a:xfrm>
                  <a:off x="8336157" y="5033249"/>
                  <a:ext cx="2340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9">
              <p14:nvContentPartPr>
                <p14:cNvPr id="520" name="Ink 519">
                  <a:extLst>
                    <a:ext uri="{FF2B5EF4-FFF2-40B4-BE49-F238E27FC236}">
                      <a16:creationId xmlns:a16="http://schemas.microsoft.com/office/drawing/2014/main" id="{385AFB6D-9BA0-49CD-AC12-80CEDAD545AC}"/>
                    </a:ext>
                  </a:extLst>
                </p14:cNvPr>
                <p14:cNvContentPartPr/>
                <p14:nvPr/>
              </p14:nvContentPartPr>
              <p14:xfrm>
                <a:off x="8282517" y="5168969"/>
                <a:ext cx="111600" cy="28440"/>
              </p14:xfrm>
            </p:contentPart>
          </mc:Choice>
          <mc:Fallback xmlns="">
            <p:pic>
              <p:nvPicPr>
                <p:cNvPr id="520" name="Ink 519">
                  <a:extLst>
                    <a:ext uri="{FF2B5EF4-FFF2-40B4-BE49-F238E27FC236}">
                      <a16:creationId xmlns:a16="http://schemas.microsoft.com/office/drawing/2014/main" id="{385AFB6D-9BA0-49CD-AC12-80CEDAD545AC}"/>
                    </a:ext>
                  </a:extLst>
                </p:cNvPr>
                <p:cNvPicPr/>
                <p:nvPr/>
              </p:nvPicPr>
              <p:blipFill>
                <a:blip r:embed="rId850"/>
                <a:stretch>
                  <a:fillRect/>
                </a:stretch>
              </p:blipFill>
              <p:spPr>
                <a:xfrm>
                  <a:off x="8273877" y="5159969"/>
                  <a:ext cx="1292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1">
              <p14:nvContentPartPr>
                <p14:cNvPr id="522" name="Ink 521">
                  <a:extLst>
                    <a:ext uri="{FF2B5EF4-FFF2-40B4-BE49-F238E27FC236}">
                      <a16:creationId xmlns:a16="http://schemas.microsoft.com/office/drawing/2014/main" id="{7600926C-783E-499F-B1F3-4159B56D23D1}"/>
                    </a:ext>
                  </a:extLst>
                </p14:cNvPr>
                <p14:cNvContentPartPr/>
                <p14:nvPr/>
              </p14:nvContentPartPr>
              <p14:xfrm>
                <a:off x="8282517" y="5022449"/>
                <a:ext cx="104760" cy="3960"/>
              </p14:xfrm>
            </p:contentPart>
          </mc:Choice>
          <mc:Fallback xmlns="">
            <p:pic>
              <p:nvPicPr>
                <p:cNvPr id="522" name="Ink 521">
                  <a:extLst>
                    <a:ext uri="{FF2B5EF4-FFF2-40B4-BE49-F238E27FC236}">
                      <a16:creationId xmlns:a16="http://schemas.microsoft.com/office/drawing/2014/main" id="{7600926C-783E-499F-B1F3-4159B56D23D1}"/>
                    </a:ext>
                  </a:extLst>
                </p:cNvPr>
                <p:cNvPicPr/>
                <p:nvPr/>
              </p:nvPicPr>
              <p:blipFill>
                <a:blip r:embed="rId852"/>
                <a:stretch>
                  <a:fillRect/>
                </a:stretch>
              </p:blipFill>
              <p:spPr>
                <a:xfrm>
                  <a:off x="8273877" y="5013809"/>
                  <a:ext cx="1224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3">
              <p14:nvContentPartPr>
                <p14:cNvPr id="523" name="Ink 522">
                  <a:extLst>
                    <a:ext uri="{FF2B5EF4-FFF2-40B4-BE49-F238E27FC236}">
                      <a16:creationId xmlns:a16="http://schemas.microsoft.com/office/drawing/2014/main" id="{061FBCFD-70EE-4005-9110-3242DD721376}"/>
                    </a:ext>
                  </a:extLst>
                </p14:cNvPr>
                <p14:cNvContentPartPr/>
                <p14:nvPr/>
              </p14:nvContentPartPr>
              <p14:xfrm>
                <a:off x="8597157" y="5079689"/>
                <a:ext cx="34200" cy="61920"/>
              </p14:xfrm>
            </p:contentPart>
          </mc:Choice>
          <mc:Fallback xmlns="">
            <p:pic>
              <p:nvPicPr>
                <p:cNvPr id="523" name="Ink 522">
                  <a:extLst>
                    <a:ext uri="{FF2B5EF4-FFF2-40B4-BE49-F238E27FC236}">
                      <a16:creationId xmlns:a16="http://schemas.microsoft.com/office/drawing/2014/main" id="{061FBCFD-70EE-4005-9110-3242DD721376}"/>
                    </a:ext>
                  </a:extLst>
                </p:cNvPr>
                <p:cNvPicPr/>
                <p:nvPr/>
              </p:nvPicPr>
              <p:blipFill>
                <a:blip r:embed="rId854"/>
                <a:stretch>
                  <a:fillRect/>
                </a:stretch>
              </p:blipFill>
              <p:spPr>
                <a:xfrm>
                  <a:off x="8588517" y="5070689"/>
                  <a:ext cx="518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5">
              <p14:nvContentPartPr>
                <p14:cNvPr id="524" name="Ink 523">
                  <a:extLst>
                    <a:ext uri="{FF2B5EF4-FFF2-40B4-BE49-F238E27FC236}">
                      <a16:creationId xmlns:a16="http://schemas.microsoft.com/office/drawing/2014/main" id="{A7DE0B03-64CD-4B07-A649-67DC43028044}"/>
                    </a:ext>
                  </a:extLst>
                </p14:cNvPr>
                <p14:cNvContentPartPr/>
                <p14:nvPr/>
              </p14:nvContentPartPr>
              <p14:xfrm>
                <a:off x="8783637" y="4859009"/>
                <a:ext cx="360" cy="185400"/>
              </p14:xfrm>
            </p:contentPart>
          </mc:Choice>
          <mc:Fallback xmlns="">
            <p:pic>
              <p:nvPicPr>
                <p:cNvPr id="524" name="Ink 523">
                  <a:extLst>
                    <a:ext uri="{FF2B5EF4-FFF2-40B4-BE49-F238E27FC236}">
                      <a16:creationId xmlns:a16="http://schemas.microsoft.com/office/drawing/2014/main" id="{A7DE0B03-64CD-4B07-A649-67DC43028044}"/>
                    </a:ext>
                  </a:extLst>
                </p:cNvPr>
                <p:cNvPicPr/>
                <p:nvPr/>
              </p:nvPicPr>
              <p:blipFill>
                <a:blip r:embed="rId856"/>
                <a:stretch>
                  <a:fillRect/>
                </a:stretch>
              </p:blipFill>
              <p:spPr>
                <a:xfrm>
                  <a:off x="8774997" y="4850369"/>
                  <a:ext cx="180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7">
              <p14:nvContentPartPr>
                <p14:cNvPr id="525" name="Ink 524">
                  <a:extLst>
                    <a:ext uri="{FF2B5EF4-FFF2-40B4-BE49-F238E27FC236}">
                      <a16:creationId xmlns:a16="http://schemas.microsoft.com/office/drawing/2014/main" id="{7D0855B3-C13B-44B4-AF0C-AD50DCCC15AD}"/>
                    </a:ext>
                  </a:extLst>
                </p14:cNvPr>
                <p14:cNvContentPartPr/>
                <p14:nvPr/>
              </p14:nvContentPartPr>
              <p14:xfrm>
                <a:off x="8743677" y="5037209"/>
                <a:ext cx="139320" cy="33840"/>
              </p14:xfrm>
            </p:contentPart>
          </mc:Choice>
          <mc:Fallback xmlns="">
            <p:pic>
              <p:nvPicPr>
                <p:cNvPr id="525" name="Ink 524">
                  <a:extLst>
                    <a:ext uri="{FF2B5EF4-FFF2-40B4-BE49-F238E27FC236}">
                      <a16:creationId xmlns:a16="http://schemas.microsoft.com/office/drawing/2014/main" id="{7D0855B3-C13B-44B4-AF0C-AD50DCCC15AD}"/>
                    </a:ext>
                  </a:extLst>
                </p:cNvPr>
                <p:cNvPicPr/>
                <p:nvPr/>
              </p:nvPicPr>
              <p:blipFill>
                <a:blip r:embed="rId858"/>
                <a:stretch>
                  <a:fillRect/>
                </a:stretch>
              </p:blipFill>
              <p:spPr>
                <a:xfrm>
                  <a:off x="8734677" y="5028569"/>
                  <a:ext cx="1569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9">
              <p14:nvContentPartPr>
                <p14:cNvPr id="526" name="Ink 525">
                  <a:extLst>
                    <a:ext uri="{FF2B5EF4-FFF2-40B4-BE49-F238E27FC236}">
                      <a16:creationId xmlns:a16="http://schemas.microsoft.com/office/drawing/2014/main" id="{BB0A2C1B-0CE3-46CE-AEC3-3391596744EB}"/>
                    </a:ext>
                  </a:extLst>
                </p14:cNvPr>
                <p14:cNvContentPartPr/>
                <p14:nvPr/>
              </p14:nvContentPartPr>
              <p14:xfrm>
                <a:off x="8709477" y="4842809"/>
                <a:ext cx="193320" cy="21240"/>
              </p14:xfrm>
            </p:contentPart>
          </mc:Choice>
          <mc:Fallback xmlns="">
            <p:pic>
              <p:nvPicPr>
                <p:cNvPr id="526" name="Ink 525">
                  <a:extLst>
                    <a:ext uri="{FF2B5EF4-FFF2-40B4-BE49-F238E27FC236}">
                      <a16:creationId xmlns:a16="http://schemas.microsoft.com/office/drawing/2014/main" id="{BB0A2C1B-0CE3-46CE-AEC3-3391596744EB}"/>
                    </a:ext>
                  </a:extLst>
                </p:cNvPr>
                <p:cNvPicPr/>
                <p:nvPr/>
              </p:nvPicPr>
              <p:blipFill>
                <a:blip r:embed="rId860"/>
                <a:stretch>
                  <a:fillRect/>
                </a:stretch>
              </p:blipFill>
              <p:spPr>
                <a:xfrm>
                  <a:off x="8700837" y="4834169"/>
                  <a:ext cx="2109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1">
              <p14:nvContentPartPr>
                <p14:cNvPr id="527" name="Ink 526">
                  <a:extLst>
                    <a:ext uri="{FF2B5EF4-FFF2-40B4-BE49-F238E27FC236}">
                      <a16:creationId xmlns:a16="http://schemas.microsoft.com/office/drawing/2014/main" id="{421C2386-4165-451B-9081-717CF7AD588E}"/>
                    </a:ext>
                  </a:extLst>
                </p14:cNvPr>
                <p14:cNvContentPartPr/>
                <p14:nvPr/>
              </p14:nvContentPartPr>
              <p14:xfrm>
                <a:off x="8912157" y="5060249"/>
                <a:ext cx="360" cy="84240"/>
              </p14:xfrm>
            </p:contentPart>
          </mc:Choice>
          <mc:Fallback xmlns="">
            <p:pic>
              <p:nvPicPr>
                <p:cNvPr id="527" name="Ink 526">
                  <a:extLst>
                    <a:ext uri="{FF2B5EF4-FFF2-40B4-BE49-F238E27FC236}">
                      <a16:creationId xmlns:a16="http://schemas.microsoft.com/office/drawing/2014/main" id="{421C2386-4165-451B-9081-717CF7AD588E}"/>
                    </a:ext>
                  </a:extLst>
                </p:cNvPr>
                <p:cNvPicPr/>
                <p:nvPr/>
              </p:nvPicPr>
              <p:blipFill>
                <a:blip r:embed="rId862"/>
                <a:stretch>
                  <a:fillRect/>
                </a:stretch>
              </p:blipFill>
              <p:spPr>
                <a:xfrm>
                  <a:off x="8903157" y="5051609"/>
                  <a:ext cx="180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3">
              <p14:nvContentPartPr>
                <p14:cNvPr id="528" name="Ink 527">
                  <a:extLst>
                    <a:ext uri="{FF2B5EF4-FFF2-40B4-BE49-F238E27FC236}">
                      <a16:creationId xmlns:a16="http://schemas.microsoft.com/office/drawing/2014/main" id="{A08C8D6A-EC29-464B-9EDD-F408E59269C8}"/>
                    </a:ext>
                  </a:extLst>
                </p14:cNvPr>
                <p14:cNvContentPartPr/>
                <p14:nvPr/>
              </p14:nvContentPartPr>
              <p14:xfrm>
                <a:off x="8924757" y="5056289"/>
                <a:ext cx="10800" cy="74520"/>
              </p14:xfrm>
            </p:contentPart>
          </mc:Choice>
          <mc:Fallback xmlns="">
            <p:pic>
              <p:nvPicPr>
                <p:cNvPr id="528" name="Ink 527">
                  <a:extLst>
                    <a:ext uri="{FF2B5EF4-FFF2-40B4-BE49-F238E27FC236}">
                      <a16:creationId xmlns:a16="http://schemas.microsoft.com/office/drawing/2014/main" id="{A08C8D6A-EC29-464B-9EDD-F408E59269C8}"/>
                    </a:ext>
                  </a:extLst>
                </p:cNvPr>
                <p:cNvPicPr/>
                <p:nvPr/>
              </p:nvPicPr>
              <p:blipFill>
                <a:blip r:embed="rId864"/>
                <a:stretch>
                  <a:fillRect/>
                </a:stretch>
              </p:blipFill>
              <p:spPr>
                <a:xfrm>
                  <a:off x="8915757" y="5047649"/>
                  <a:ext cx="2844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5">
              <p14:nvContentPartPr>
                <p14:cNvPr id="529" name="Ink 528">
                  <a:extLst>
                    <a:ext uri="{FF2B5EF4-FFF2-40B4-BE49-F238E27FC236}">
                      <a16:creationId xmlns:a16="http://schemas.microsoft.com/office/drawing/2014/main" id="{01FE7F15-3EA4-4255-854E-95699FAEDFCA}"/>
                    </a:ext>
                  </a:extLst>
                </p14:cNvPr>
                <p14:cNvContentPartPr/>
                <p14:nvPr/>
              </p14:nvContentPartPr>
              <p14:xfrm>
                <a:off x="8963997" y="5064929"/>
                <a:ext cx="3600" cy="70920"/>
              </p14:xfrm>
            </p:contentPart>
          </mc:Choice>
          <mc:Fallback xmlns="">
            <p:pic>
              <p:nvPicPr>
                <p:cNvPr id="529" name="Ink 528">
                  <a:extLst>
                    <a:ext uri="{FF2B5EF4-FFF2-40B4-BE49-F238E27FC236}">
                      <a16:creationId xmlns:a16="http://schemas.microsoft.com/office/drawing/2014/main" id="{01FE7F15-3EA4-4255-854E-95699FAEDFCA}"/>
                    </a:ext>
                  </a:extLst>
                </p:cNvPr>
                <p:cNvPicPr/>
                <p:nvPr/>
              </p:nvPicPr>
              <p:blipFill>
                <a:blip r:embed="rId866"/>
                <a:stretch>
                  <a:fillRect/>
                </a:stretch>
              </p:blipFill>
              <p:spPr>
                <a:xfrm>
                  <a:off x="8954997" y="5056289"/>
                  <a:ext cx="2124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7">
              <p14:nvContentPartPr>
                <p14:cNvPr id="530" name="Ink 529">
                  <a:extLst>
                    <a:ext uri="{FF2B5EF4-FFF2-40B4-BE49-F238E27FC236}">
                      <a16:creationId xmlns:a16="http://schemas.microsoft.com/office/drawing/2014/main" id="{D4C056FC-66CA-41DE-9D48-8139BCA41E42}"/>
                    </a:ext>
                  </a:extLst>
                </p14:cNvPr>
                <p14:cNvContentPartPr/>
                <p14:nvPr/>
              </p14:nvContentPartPr>
              <p14:xfrm>
                <a:off x="8890917" y="5167889"/>
                <a:ext cx="106560" cy="26280"/>
              </p14:xfrm>
            </p:contentPart>
          </mc:Choice>
          <mc:Fallback xmlns="">
            <p:pic>
              <p:nvPicPr>
                <p:cNvPr id="530" name="Ink 529">
                  <a:extLst>
                    <a:ext uri="{FF2B5EF4-FFF2-40B4-BE49-F238E27FC236}">
                      <a16:creationId xmlns:a16="http://schemas.microsoft.com/office/drawing/2014/main" id="{D4C056FC-66CA-41DE-9D48-8139BCA41E42}"/>
                    </a:ext>
                  </a:extLst>
                </p:cNvPr>
                <p:cNvPicPr/>
                <p:nvPr/>
              </p:nvPicPr>
              <p:blipFill>
                <a:blip r:embed="rId868"/>
                <a:stretch>
                  <a:fillRect/>
                </a:stretch>
              </p:blipFill>
              <p:spPr>
                <a:xfrm>
                  <a:off x="8881917" y="5159249"/>
                  <a:ext cx="1242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9">
              <p14:nvContentPartPr>
                <p14:cNvPr id="531" name="Ink 530">
                  <a:extLst>
                    <a:ext uri="{FF2B5EF4-FFF2-40B4-BE49-F238E27FC236}">
                      <a16:creationId xmlns:a16="http://schemas.microsoft.com/office/drawing/2014/main" id="{4A09910B-3F2C-4FC3-91F5-6BC59DAFEDEA}"/>
                    </a:ext>
                  </a:extLst>
                </p14:cNvPr>
                <p14:cNvContentPartPr/>
                <p14:nvPr/>
              </p14:nvContentPartPr>
              <p14:xfrm>
                <a:off x="8924757" y="4990769"/>
                <a:ext cx="117000" cy="15480"/>
              </p14:xfrm>
            </p:contentPart>
          </mc:Choice>
          <mc:Fallback xmlns="">
            <p:pic>
              <p:nvPicPr>
                <p:cNvPr id="531" name="Ink 530">
                  <a:extLst>
                    <a:ext uri="{FF2B5EF4-FFF2-40B4-BE49-F238E27FC236}">
                      <a16:creationId xmlns:a16="http://schemas.microsoft.com/office/drawing/2014/main" id="{4A09910B-3F2C-4FC3-91F5-6BC59DAFEDEA}"/>
                    </a:ext>
                  </a:extLst>
                </p:cNvPr>
                <p:cNvPicPr/>
                <p:nvPr/>
              </p:nvPicPr>
              <p:blipFill>
                <a:blip r:embed="rId870"/>
                <a:stretch>
                  <a:fillRect/>
                </a:stretch>
              </p:blipFill>
              <p:spPr>
                <a:xfrm>
                  <a:off x="8915757" y="4981769"/>
                  <a:ext cx="13464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1">
              <p14:nvContentPartPr>
                <p14:cNvPr id="532" name="Ink 531">
                  <a:extLst>
                    <a:ext uri="{FF2B5EF4-FFF2-40B4-BE49-F238E27FC236}">
                      <a16:creationId xmlns:a16="http://schemas.microsoft.com/office/drawing/2014/main" id="{641DF7F4-BEB2-432C-8600-E491545DB012}"/>
                    </a:ext>
                  </a:extLst>
                </p14:cNvPr>
                <p14:cNvContentPartPr/>
                <p14:nvPr/>
              </p14:nvContentPartPr>
              <p14:xfrm>
                <a:off x="7010997" y="4364009"/>
                <a:ext cx="2952360" cy="1060920"/>
              </p14:xfrm>
            </p:contentPart>
          </mc:Choice>
          <mc:Fallback xmlns="">
            <p:pic>
              <p:nvPicPr>
                <p:cNvPr id="532" name="Ink 531">
                  <a:extLst>
                    <a:ext uri="{FF2B5EF4-FFF2-40B4-BE49-F238E27FC236}">
                      <a16:creationId xmlns:a16="http://schemas.microsoft.com/office/drawing/2014/main" id="{641DF7F4-BEB2-432C-8600-E491545DB012}"/>
                    </a:ext>
                  </a:extLst>
                </p:cNvPr>
                <p:cNvPicPr/>
                <p:nvPr/>
              </p:nvPicPr>
              <p:blipFill>
                <a:blip r:embed="rId872"/>
                <a:stretch>
                  <a:fillRect/>
                </a:stretch>
              </p:blipFill>
              <p:spPr>
                <a:xfrm>
                  <a:off x="7002357" y="4355369"/>
                  <a:ext cx="2970000" cy="10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3">
              <p14:nvContentPartPr>
                <p14:cNvPr id="533" name="Ink 532">
                  <a:extLst>
                    <a:ext uri="{FF2B5EF4-FFF2-40B4-BE49-F238E27FC236}">
                      <a16:creationId xmlns:a16="http://schemas.microsoft.com/office/drawing/2014/main" id="{0AECBC3C-4851-4C03-A24A-9AAAA2210310}"/>
                    </a:ext>
                  </a:extLst>
                </p14:cNvPr>
                <p14:cNvContentPartPr/>
                <p14:nvPr/>
              </p14:nvContentPartPr>
              <p14:xfrm>
                <a:off x="9750237" y="4212809"/>
                <a:ext cx="129600" cy="985320"/>
              </p14:xfrm>
            </p:contentPart>
          </mc:Choice>
          <mc:Fallback xmlns="">
            <p:pic>
              <p:nvPicPr>
                <p:cNvPr id="533" name="Ink 532">
                  <a:extLst>
                    <a:ext uri="{FF2B5EF4-FFF2-40B4-BE49-F238E27FC236}">
                      <a16:creationId xmlns:a16="http://schemas.microsoft.com/office/drawing/2014/main" id="{0AECBC3C-4851-4C03-A24A-9AAAA2210310}"/>
                    </a:ext>
                  </a:extLst>
                </p:cNvPr>
                <p:cNvPicPr/>
                <p:nvPr/>
              </p:nvPicPr>
              <p:blipFill>
                <a:blip r:embed="rId874"/>
                <a:stretch>
                  <a:fillRect/>
                </a:stretch>
              </p:blipFill>
              <p:spPr>
                <a:xfrm>
                  <a:off x="9741237" y="4203809"/>
                  <a:ext cx="147240" cy="100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24A9A3B7-7A43-482C-BC85-FA241E13BDDD}"/>
              </a:ext>
            </a:extLst>
          </p:cNvPr>
          <p:cNvGrpSpPr/>
          <p:nvPr/>
        </p:nvGrpSpPr>
        <p:grpSpPr>
          <a:xfrm>
            <a:off x="2385357" y="766169"/>
            <a:ext cx="392040" cy="467640"/>
            <a:chOff x="2385357" y="766169"/>
            <a:chExt cx="392040" cy="46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5">
              <p14:nvContentPartPr>
                <p14:cNvPr id="535" name="Ink 534">
                  <a:extLst>
                    <a:ext uri="{FF2B5EF4-FFF2-40B4-BE49-F238E27FC236}">
                      <a16:creationId xmlns:a16="http://schemas.microsoft.com/office/drawing/2014/main" id="{E2D7E1C8-E3B7-4CC2-8452-B226A3790649}"/>
                    </a:ext>
                  </a:extLst>
                </p14:cNvPr>
                <p14:cNvContentPartPr/>
                <p14:nvPr/>
              </p14:nvContentPartPr>
              <p14:xfrm>
                <a:off x="2385357" y="821249"/>
                <a:ext cx="368640" cy="33120"/>
              </p14:xfrm>
            </p:contentPart>
          </mc:Choice>
          <mc:Fallback xmlns="">
            <p:pic>
              <p:nvPicPr>
                <p:cNvPr id="535" name="Ink 534">
                  <a:extLst>
                    <a:ext uri="{FF2B5EF4-FFF2-40B4-BE49-F238E27FC236}">
                      <a16:creationId xmlns:a16="http://schemas.microsoft.com/office/drawing/2014/main" id="{E2D7E1C8-E3B7-4CC2-8452-B226A3790649}"/>
                    </a:ext>
                  </a:extLst>
                </p:cNvPr>
                <p:cNvPicPr/>
                <p:nvPr/>
              </p:nvPicPr>
              <p:blipFill>
                <a:blip r:embed="rId876"/>
                <a:stretch>
                  <a:fillRect/>
                </a:stretch>
              </p:blipFill>
              <p:spPr>
                <a:xfrm>
                  <a:off x="2367717" y="803609"/>
                  <a:ext cx="4042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7">
              <p14:nvContentPartPr>
                <p14:cNvPr id="536" name="Ink 535">
                  <a:extLst>
                    <a:ext uri="{FF2B5EF4-FFF2-40B4-BE49-F238E27FC236}">
                      <a16:creationId xmlns:a16="http://schemas.microsoft.com/office/drawing/2014/main" id="{0BA1F011-8C3E-46EB-9702-BEC8C4C8A4A9}"/>
                    </a:ext>
                  </a:extLst>
                </p14:cNvPr>
                <p14:cNvContentPartPr/>
                <p14:nvPr/>
              </p14:nvContentPartPr>
              <p14:xfrm>
                <a:off x="2622237" y="766169"/>
                <a:ext cx="134640" cy="158760"/>
              </p14:xfrm>
            </p:contentPart>
          </mc:Choice>
          <mc:Fallback xmlns="">
            <p:pic>
              <p:nvPicPr>
                <p:cNvPr id="536" name="Ink 535">
                  <a:extLst>
                    <a:ext uri="{FF2B5EF4-FFF2-40B4-BE49-F238E27FC236}">
                      <a16:creationId xmlns:a16="http://schemas.microsoft.com/office/drawing/2014/main" id="{0BA1F011-8C3E-46EB-9702-BEC8C4C8A4A9}"/>
                    </a:ext>
                  </a:extLst>
                </p:cNvPr>
                <p:cNvPicPr/>
                <p:nvPr/>
              </p:nvPicPr>
              <p:blipFill>
                <a:blip r:embed="rId878"/>
                <a:stretch>
                  <a:fillRect/>
                </a:stretch>
              </p:blipFill>
              <p:spPr>
                <a:xfrm>
                  <a:off x="2604597" y="748529"/>
                  <a:ext cx="1702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9">
              <p14:nvContentPartPr>
                <p14:cNvPr id="537" name="Ink 536">
                  <a:extLst>
                    <a:ext uri="{FF2B5EF4-FFF2-40B4-BE49-F238E27FC236}">
                      <a16:creationId xmlns:a16="http://schemas.microsoft.com/office/drawing/2014/main" id="{3CEA0D50-FE15-4013-ACC1-724AB3A5B855}"/>
                    </a:ext>
                  </a:extLst>
                </p14:cNvPr>
                <p14:cNvContentPartPr/>
                <p14:nvPr/>
              </p14:nvContentPartPr>
              <p14:xfrm>
                <a:off x="2564997" y="1029329"/>
                <a:ext cx="18720" cy="129240"/>
              </p14:xfrm>
            </p:contentPart>
          </mc:Choice>
          <mc:Fallback xmlns="">
            <p:pic>
              <p:nvPicPr>
                <p:cNvPr id="537" name="Ink 536">
                  <a:extLst>
                    <a:ext uri="{FF2B5EF4-FFF2-40B4-BE49-F238E27FC236}">
                      <a16:creationId xmlns:a16="http://schemas.microsoft.com/office/drawing/2014/main" id="{3CEA0D50-FE15-4013-ACC1-724AB3A5B855}"/>
                    </a:ext>
                  </a:extLst>
                </p:cNvPr>
                <p:cNvPicPr/>
                <p:nvPr/>
              </p:nvPicPr>
              <p:blipFill>
                <a:blip r:embed="rId880"/>
                <a:stretch>
                  <a:fillRect/>
                </a:stretch>
              </p:blipFill>
              <p:spPr>
                <a:xfrm>
                  <a:off x="2547357" y="1011689"/>
                  <a:ext cx="543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1">
              <p14:nvContentPartPr>
                <p14:cNvPr id="538" name="Ink 537">
                  <a:extLst>
                    <a:ext uri="{FF2B5EF4-FFF2-40B4-BE49-F238E27FC236}">
                      <a16:creationId xmlns:a16="http://schemas.microsoft.com/office/drawing/2014/main" id="{1F173947-654B-4883-94DB-BB1B769A0EBD}"/>
                    </a:ext>
                  </a:extLst>
                </p14:cNvPr>
                <p14:cNvContentPartPr/>
                <p14:nvPr/>
              </p14:nvContentPartPr>
              <p14:xfrm>
                <a:off x="2548077" y="1161089"/>
                <a:ext cx="105480" cy="37800"/>
              </p14:xfrm>
            </p:contentPart>
          </mc:Choice>
          <mc:Fallback xmlns="">
            <p:pic>
              <p:nvPicPr>
                <p:cNvPr id="538" name="Ink 537">
                  <a:extLst>
                    <a:ext uri="{FF2B5EF4-FFF2-40B4-BE49-F238E27FC236}">
                      <a16:creationId xmlns:a16="http://schemas.microsoft.com/office/drawing/2014/main" id="{1F173947-654B-4883-94DB-BB1B769A0EBD}"/>
                    </a:ext>
                  </a:extLst>
                </p:cNvPr>
                <p:cNvPicPr/>
                <p:nvPr/>
              </p:nvPicPr>
              <p:blipFill>
                <a:blip r:embed="rId882"/>
                <a:stretch>
                  <a:fillRect/>
                </a:stretch>
              </p:blipFill>
              <p:spPr>
                <a:xfrm>
                  <a:off x="2530077" y="1143089"/>
                  <a:ext cx="14112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3">
              <p14:nvContentPartPr>
                <p14:cNvPr id="539" name="Ink 538">
                  <a:extLst>
                    <a:ext uri="{FF2B5EF4-FFF2-40B4-BE49-F238E27FC236}">
                      <a16:creationId xmlns:a16="http://schemas.microsoft.com/office/drawing/2014/main" id="{9395B1F1-0C02-419E-8CD0-68B08B634331}"/>
                    </a:ext>
                  </a:extLst>
                </p14:cNvPr>
                <p14:cNvContentPartPr/>
                <p14:nvPr/>
              </p14:nvContentPartPr>
              <p14:xfrm>
                <a:off x="2501637" y="995129"/>
                <a:ext cx="140400" cy="11880"/>
              </p14:xfrm>
            </p:contentPart>
          </mc:Choice>
          <mc:Fallback xmlns="">
            <p:pic>
              <p:nvPicPr>
                <p:cNvPr id="539" name="Ink 538">
                  <a:extLst>
                    <a:ext uri="{FF2B5EF4-FFF2-40B4-BE49-F238E27FC236}">
                      <a16:creationId xmlns:a16="http://schemas.microsoft.com/office/drawing/2014/main" id="{9395B1F1-0C02-419E-8CD0-68B08B634331}"/>
                    </a:ext>
                  </a:extLst>
                </p:cNvPr>
                <p:cNvPicPr/>
                <p:nvPr/>
              </p:nvPicPr>
              <p:blipFill>
                <a:blip r:embed="rId884"/>
                <a:stretch>
                  <a:fillRect/>
                </a:stretch>
              </p:blipFill>
              <p:spPr>
                <a:xfrm>
                  <a:off x="2483637" y="977129"/>
                  <a:ext cx="1760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5">
              <p14:nvContentPartPr>
                <p14:cNvPr id="540" name="Ink 539">
                  <a:extLst>
                    <a:ext uri="{FF2B5EF4-FFF2-40B4-BE49-F238E27FC236}">
                      <a16:creationId xmlns:a16="http://schemas.microsoft.com/office/drawing/2014/main" id="{11FD9F53-69D1-48FE-8699-008D35F64485}"/>
                    </a:ext>
                  </a:extLst>
                </p14:cNvPr>
                <p14:cNvContentPartPr/>
                <p14:nvPr/>
              </p14:nvContentPartPr>
              <p14:xfrm>
                <a:off x="2737797" y="1049489"/>
                <a:ext cx="39600" cy="184320"/>
              </p14:xfrm>
            </p:contentPart>
          </mc:Choice>
          <mc:Fallback xmlns="">
            <p:pic>
              <p:nvPicPr>
                <p:cNvPr id="540" name="Ink 539">
                  <a:extLst>
                    <a:ext uri="{FF2B5EF4-FFF2-40B4-BE49-F238E27FC236}">
                      <a16:creationId xmlns:a16="http://schemas.microsoft.com/office/drawing/2014/main" id="{11FD9F53-69D1-48FE-8699-008D35F64485}"/>
                    </a:ext>
                  </a:extLst>
                </p:cNvPr>
                <p:cNvPicPr/>
                <p:nvPr/>
              </p:nvPicPr>
              <p:blipFill>
                <a:blip r:embed="rId886"/>
                <a:stretch>
                  <a:fillRect/>
                </a:stretch>
              </p:blipFill>
              <p:spPr>
                <a:xfrm>
                  <a:off x="2719797" y="1031489"/>
                  <a:ext cx="75240" cy="21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9" name="Group 548">
            <a:extLst>
              <a:ext uri="{FF2B5EF4-FFF2-40B4-BE49-F238E27FC236}">
                <a16:creationId xmlns:a16="http://schemas.microsoft.com/office/drawing/2014/main" id="{D2EBDE40-EF7D-4C79-AB4A-8C69E0727009}"/>
              </a:ext>
            </a:extLst>
          </p:cNvPr>
          <p:cNvGrpSpPr/>
          <p:nvPr/>
        </p:nvGrpSpPr>
        <p:grpSpPr>
          <a:xfrm>
            <a:off x="3236757" y="1957409"/>
            <a:ext cx="555840" cy="263880"/>
            <a:chOff x="3236757" y="1957409"/>
            <a:chExt cx="55584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7">
              <p14:nvContentPartPr>
                <p14:cNvPr id="542" name="Ink 541">
                  <a:extLst>
                    <a:ext uri="{FF2B5EF4-FFF2-40B4-BE49-F238E27FC236}">
                      <a16:creationId xmlns:a16="http://schemas.microsoft.com/office/drawing/2014/main" id="{47F86013-D95B-449E-9F20-C9DA131562D7}"/>
                    </a:ext>
                  </a:extLst>
                </p14:cNvPr>
                <p14:cNvContentPartPr/>
                <p14:nvPr/>
              </p14:nvContentPartPr>
              <p14:xfrm>
                <a:off x="3236757" y="2009249"/>
                <a:ext cx="192240" cy="8280"/>
              </p14:xfrm>
            </p:contentPart>
          </mc:Choice>
          <mc:Fallback xmlns="">
            <p:pic>
              <p:nvPicPr>
                <p:cNvPr id="542" name="Ink 541">
                  <a:extLst>
                    <a:ext uri="{FF2B5EF4-FFF2-40B4-BE49-F238E27FC236}">
                      <a16:creationId xmlns:a16="http://schemas.microsoft.com/office/drawing/2014/main" id="{47F86013-D95B-449E-9F20-C9DA131562D7}"/>
                    </a:ext>
                  </a:extLst>
                </p:cNvPr>
                <p:cNvPicPr/>
                <p:nvPr/>
              </p:nvPicPr>
              <p:blipFill>
                <a:blip r:embed="rId888"/>
                <a:stretch>
                  <a:fillRect/>
                </a:stretch>
              </p:blipFill>
              <p:spPr>
                <a:xfrm>
                  <a:off x="3219117" y="1991609"/>
                  <a:ext cx="2278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9">
              <p14:nvContentPartPr>
                <p14:cNvPr id="543" name="Ink 542">
                  <a:extLst>
                    <a:ext uri="{FF2B5EF4-FFF2-40B4-BE49-F238E27FC236}">
                      <a16:creationId xmlns:a16="http://schemas.microsoft.com/office/drawing/2014/main" id="{9BD0FF1E-5455-4C10-9DA5-6E9D23CCC841}"/>
                    </a:ext>
                  </a:extLst>
                </p14:cNvPr>
                <p14:cNvContentPartPr/>
                <p14:nvPr/>
              </p14:nvContentPartPr>
              <p14:xfrm>
                <a:off x="3393717" y="1957409"/>
                <a:ext cx="108720" cy="177120"/>
              </p14:xfrm>
            </p:contentPart>
          </mc:Choice>
          <mc:Fallback xmlns="">
            <p:pic>
              <p:nvPicPr>
                <p:cNvPr id="543" name="Ink 542">
                  <a:extLst>
                    <a:ext uri="{FF2B5EF4-FFF2-40B4-BE49-F238E27FC236}">
                      <a16:creationId xmlns:a16="http://schemas.microsoft.com/office/drawing/2014/main" id="{9BD0FF1E-5455-4C10-9DA5-6E9D23CCC841}"/>
                    </a:ext>
                  </a:extLst>
                </p:cNvPr>
                <p:cNvPicPr/>
                <p:nvPr/>
              </p:nvPicPr>
              <p:blipFill>
                <a:blip r:embed="rId890"/>
                <a:stretch>
                  <a:fillRect/>
                </a:stretch>
              </p:blipFill>
              <p:spPr>
                <a:xfrm>
                  <a:off x="3376077" y="1939769"/>
                  <a:ext cx="1443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1">
              <p14:nvContentPartPr>
                <p14:cNvPr id="544" name="Ink 543">
                  <a:extLst>
                    <a:ext uri="{FF2B5EF4-FFF2-40B4-BE49-F238E27FC236}">
                      <a16:creationId xmlns:a16="http://schemas.microsoft.com/office/drawing/2014/main" id="{57EADA96-8733-4CAD-A0A2-67851A6447E7}"/>
                    </a:ext>
                  </a:extLst>
                </p14:cNvPr>
                <p14:cNvContentPartPr/>
                <p14:nvPr/>
              </p14:nvContentPartPr>
              <p14:xfrm>
                <a:off x="3614037" y="2018249"/>
                <a:ext cx="10800" cy="128160"/>
              </p14:xfrm>
            </p:contentPart>
          </mc:Choice>
          <mc:Fallback xmlns="">
            <p:pic>
              <p:nvPicPr>
                <p:cNvPr id="544" name="Ink 543">
                  <a:extLst>
                    <a:ext uri="{FF2B5EF4-FFF2-40B4-BE49-F238E27FC236}">
                      <a16:creationId xmlns:a16="http://schemas.microsoft.com/office/drawing/2014/main" id="{57EADA96-8733-4CAD-A0A2-67851A6447E7}"/>
                    </a:ext>
                  </a:extLst>
                </p:cNvPr>
                <p:cNvPicPr/>
                <p:nvPr/>
              </p:nvPicPr>
              <p:blipFill>
                <a:blip r:embed="rId892"/>
                <a:stretch>
                  <a:fillRect/>
                </a:stretch>
              </p:blipFill>
              <p:spPr>
                <a:xfrm>
                  <a:off x="3596397" y="2000609"/>
                  <a:ext cx="464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3">
              <p14:nvContentPartPr>
                <p14:cNvPr id="545" name="Ink 544">
                  <a:extLst>
                    <a:ext uri="{FF2B5EF4-FFF2-40B4-BE49-F238E27FC236}">
                      <a16:creationId xmlns:a16="http://schemas.microsoft.com/office/drawing/2014/main" id="{0AA6BE9A-9E66-46D2-8B1A-A742939D6A82}"/>
                    </a:ext>
                  </a:extLst>
                </p14:cNvPr>
                <p14:cNvContentPartPr/>
                <p14:nvPr/>
              </p14:nvContentPartPr>
              <p14:xfrm>
                <a:off x="3575877" y="2137409"/>
                <a:ext cx="100080" cy="36720"/>
              </p14:xfrm>
            </p:contentPart>
          </mc:Choice>
          <mc:Fallback xmlns="">
            <p:pic>
              <p:nvPicPr>
                <p:cNvPr id="545" name="Ink 544">
                  <a:extLst>
                    <a:ext uri="{FF2B5EF4-FFF2-40B4-BE49-F238E27FC236}">
                      <a16:creationId xmlns:a16="http://schemas.microsoft.com/office/drawing/2014/main" id="{0AA6BE9A-9E66-46D2-8B1A-A742939D6A82}"/>
                    </a:ext>
                  </a:extLst>
                </p:cNvPr>
                <p:cNvPicPr/>
                <p:nvPr/>
              </p:nvPicPr>
              <p:blipFill>
                <a:blip r:embed="rId894"/>
                <a:stretch>
                  <a:fillRect/>
                </a:stretch>
              </p:blipFill>
              <p:spPr>
                <a:xfrm>
                  <a:off x="3558237" y="2119769"/>
                  <a:ext cx="1357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5">
              <p14:nvContentPartPr>
                <p14:cNvPr id="546" name="Ink 545">
                  <a:extLst>
                    <a:ext uri="{FF2B5EF4-FFF2-40B4-BE49-F238E27FC236}">
                      <a16:creationId xmlns:a16="http://schemas.microsoft.com/office/drawing/2014/main" id="{55237B8A-29A5-4B87-A3D4-23A44EE6222C}"/>
                    </a:ext>
                  </a:extLst>
                </p14:cNvPr>
                <p14:cNvContentPartPr/>
                <p14:nvPr/>
              </p14:nvContentPartPr>
              <p14:xfrm>
                <a:off x="3567597" y="1998089"/>
                <a:ext cx="124200" cy="35640"/>
              </p14:xfrm>
            </p:contentPart>
          </mc:Choice>
          <mc:Fallback xmlns="">
            <p:pic>
              <p:nvPicPr>
                <p:cNvPr id="546" name="Ink 545">
                  <a:extLst>
                    <a:ext uri="{FF2B5EF4-FFF2-40B4-BE49-F238E27FC236}">
                      <a16:creationId xmlns:a16="http://schemas.microsoft.com/office/drawing/2014/main" id="{55237B8A-29A5-4B87-A3D4-23A44EE6222C}"/>
                    </a:ext>
                  </a:extLst>
                </p:cNvPr>
                <p:cNvPicPr/>
                <p:nvPr/>
              </p:nvPicPr>
              <p:blipFill>
                <a:blip r:embed="rId896"/>
                <a:stretch>
                  <a:fillRect/>
                </a:stretch>
              </p:blipFill>
              <p:spPr>
                <a:xfrm>
                  <a:off x="3549597" y="1980449"/>
                  <a:ext cx="1598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7">
              <p14:nvContentPartPr>
                <p14:cNvPr id="547" name="Ink 546">
                  <a:extLst>
                    <a:ext uri="{FF2B5EF4-FFF2-40B4-BE49-F238E27FC236}">
                      <a16:creationId xmlns:a16="http://schemas.microsoft.com/office/drawing/2014/main" id="{FE51C501-AEC9-4D7C-8EFF-852B5F1ADECE}"/>
                    </a:ext>
                  </a:extLst>
                </p14:cNvPr>
                <p14:cNvContentPartPr/>
                <p14:nvPr/>
              </p14:nvContentPartPr>
              <p14:xfrm>
                <a:off x="3728517" y="2123009"/>
                <a:ext cx="43920" cy="98280"/>
              </p14:xfrm>
            </p:contentPart>
          </mc:Choice>
          <mc:Fallback xmlns="">
            <p:pic>
              <p:nvPicPr>
                <p:cNvPr id="547" name="Ink 546">
                  <a:extLst>
                    <a:ext uri="{FF2B5EF4-FFF2-40B4-BE49-F238E27FC236}">
                      <a16:creationId xmlns:a16="http://schemas.microsoft.com/office/drawing/2014/main" id="{FE51C501-AEC9-4D7C-8EFF-852B5F1ADECE}"/>
                    </a:ext>
                  </a:extLst>
                </p:cNvPr>
                <p:cNvPicPr/>
                <p:nvPr/>
              </p:nvPicPr>
              <p:blipFill>
                <a:blip r:embed="rId898"/>
                <a:stretch>
                  <a:fillRect/>
                </a:stretch>
              </p:blipFill>
              <p:spPr>
                <a:xfrm>
                  <a:off x="3710517" y="2105369"/>
                  <a:ext cx="795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9">
              <p14:nvContentPartPr>
                <p14:cNvPr id="548" name="Ink 547">
                  <a:extLst>
                    <a:ext uri="{FF2B5EF4-FFF2-40B4-BE49-F238E27FC236}">
                      <a16:creationId xmlns:a16="http://schemas.microsoft.com/office/drawing/2014/main" id="{6F72CDEA-4685-4DE8-B373-FDE8B0C766CB}"/>
                    </a:ext>
                  </a:extLst>
                </p14:cNvPr>
                <p14:cNvContentPartPr/>
                <p14:nvPr/>
              </p14:nvContentPartPr>
              <p14:xfrm>
                <a:off x="3730677" y="2078369"/>
                <a:ext cx="61920" cy="16560"/>
              </p14:xfrm>
            </p:contentPart>
          </mc:Choice>
          <mc:Fallback xmlns="">
            <p:pic>
              <p:nvPicPr>
                <p:cNvPr id="548" name="Ink 547">
                  <a:extLst>
                    <a:ext uri="{FF2B5EF4-FFF2-40B4-BE49-F238E27FC236}">
                      <a16:creationId xmlns:a16="http://schemas.microsoft.com/office/drawing/2014/main" id="{6F72CDEA-4685-4DE8-B373-FDE8B0C766CB}"/>
                    </a:ext>
                  </a:extLst>
                </p:cNvPr>
                <p:cNvPicPr/>
                <p:nvPr/>
              </p:nvPicPr>
              <p:blipFill>
                <a:blip r:embed="rId900"/>
                <a:stretch>
                  <a:fillRect/>
                </a:stretch>
              </p:blipFill>
              <p:spPr>
                <a:xfrm>
                  <a:off x="3712677" y="2060369"/>
                  <a:ext cx="97560" cy="5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7" name="Group 556">
            <a:extLst>
              <a:ext uri="{FF2B5EF4-FFF2-40B4-BE49-F238E27FC236}">
                <a16:creationId xmlns:a16="http://schemas.microsoft.com/office/drawing/2014/main" id="{BDED84BA-C129-4F3C-A9E7-E740C209FE16}"/>
              </a:ext>
            </a:extLst>
          </p:cNvPr>
          <p:cNvGrpSpPr/>
          <p:nvPr/>
        </p:nvGrpSpPr>
        <p:grpSpPr>
          <a:xfrm>
            <a:off x="4100397" y="1913849"/>
            <a:ext cx="407520" cy="327960"/>
            <a:chOff x="4100397" y="1913849"/>
            <a:chExt cx="40752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1">
              <p14:nvContentPartPr>
                <p14:cNvPr id="550" name="Ink 549">
                  <a:extLst>
                    <a:ext uri="{FF2B5EF4-FFF2-40B4-BE49-F238E27FC236}">
                      <a16:creationId xmlns:a16="http://schemas.microsoft.com/office/drawing/2014/main" id="{93E86C2B-3087-4891-9177-BC8E2C072D95}"/>
                    </a:ext>
                  </a:extLst>
                </p14:cNvPr>
                <p14:cNvContentPartPr/>
                <p14:nvPr/>
              </p14:nvContentPartPr>
              <p14:xfrm>
                <a:off x="4166997" y="1945889"/>
                <a:ext cx="226080" cy="46080"/>
              </p14:xfrm>
            </p:contentPart>
          </mc:Choice>
          <mc:Fallback xmlns="">
            <p:pic>
              <p:nvPicPr>
                <p:cNvPr id="550" name="Ink 549">
                  <a:extLst>
                    <a:ext uri="{FF2B5EF4-FFF2-40B4-BE49-F238E27FC236}">
                      <a16:creationId xmlns:a16="http://schemas.microsoft.com/office/drawing/2014/main" id="{93E86C2B-3087-4891-9177-BC8E2C072D95}"/>
                    </a:ext>
                  </a:extLst>
                </p:cNvPr>
                <p:cNvPicPr/>
                <p:nvPr/>
              </p:nvPicPr>
              <p:blipFill>
                <a:blip r:embed="rId902"/>
                <a:stretch>
                  <a:fillRect/>
                </a:stretch>
              </p:blipFill>
              <p:spPr>
                <a:xfrm>
                  <a:off x="4149357" y="1927889"/>
                  <a:ext cx="2617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3">
              <p14:nvContentPartPr>
                <p14:cNvPr id="551" name="Ink 550">
                  <a:extLst>
                    <a:ext uri="{FF2B5EF4-FFF2-40B4-BE49-F238E27FC236}">
                      <a16:creationId xmlns:a16="http://schemas.microsoft.com/office/drawing/2014/main" id="{385A069A-F89A-4973-95CA-CAF2C238D85D}"/>
                    </a:ext>
                  </a:extLst>
                </p14:cNvPr>
                <p14:cNvContentPartPr/>
                <p14:nvPr/>
              </p14:nvContentPartPr>
              <p14:xfrm>
                <a:off x="4100397" y="1913849"/>
                <a:ext cx="123120" cy="128520"/>
              </p14:xfrm>
            </p:contentPart>
          </mc:Choice>
          <mc:Fallback xmlns="">
            <p:pic>
              <p:nvPicPr>
                <p:cNvPr id="551" name="Ink 550">
                  <a:extLst>
                    <a:ext uri="{FF2B5EF4-FFF2-40B4-BE49-F238E27FC236}">
                      <a16:creationId xmlns:a16="http://schemas.microsoft.com/office/drawing/2014/main" id="{385A069A-F89A-4973-95CA-CAF2C238D85D}"/>
                    </a:ext>
                  </a:extLst>
                </p:cNvPr>
                <p:cNvPicPr/>
                <p:nvPr/>
              </p:nvPicPr>
              <p:blipFill>
                <a:blip r:embed="rId904"/>
                <a:stretch>
                  <a:fillRect/>
                </a:stretch>
              </p:blipFill>
              <p:spPr>
                <a:xfrm>
                  <a:off x="4082757" y="1896209"/>
                  <a:ext cx="1587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5">
              <p14:nvContentPartPr>
                <p14:cNvPr id="553" name="Ink 552">
                  <a:extLst>
                    <a:ext uri="{FF2B5EF4-FFF2-40B4-BE49-F238E27FC236}">
                      <a16:creationId xmlns:a16="http://schemas.microsoft.com/office/drawing/2014/main" id="{D1169325-73B6-4C4E-8546-C423531FB223}"/>
                    </a:ext>
                  </a:extLst>
                </p14:cNvPr>
                <p14:cNvContentPartPr/>
                <p14:nvPr/>
              </p14:nvContentPartPr>
              <p14:xfrm>
                <a:off x="4343037" y="2098529"/>
                <a:ext cx="2520" cy="94320"/>
              </p14:xfrm>
            </p:contentPart>
          </mc:Choice>
          <mc:Fallback xmlns="">
            <p:pic>
              <p:nvPicPr>
                <p:cNvPr id="553" name="Ink 552">
                  <a:extLst>
                    <a:ext uri="{FF2B5EF4-FFF2-40B4-BE49-F238E27FC236}">
                      <a16:creationId xmlns:a16="http://schemas.microsoft.com/office/drawing/2014/main" id="{D1169325-73B6-4C4E-8546-C423531FB223}"/>
                    </a:ext>
                  </a:extLst>
                </p:cNvPr>
                <p:cNvPicPr/>
                <p:nvPr/>
              </p:nvPicPr>
              <p:blipFill>
                <a:blip r:embed="rId906"/>
                <a:stretch>
                  <a:fillRect/>
                </a:stretch>
              </p:blipFill>
              <p:spPr>
                <a:xfrm>
                  <a:off x="4325397" y="2080529"/>
                  <a:ext cx="381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7">
              <p14:nvContentPartPr>
                <p14:cNvPr id="554" name="Ink 553">
                  <a:extLst>
                    <a:ext uri="{FF2B5EF4-FFF2-40B4-BE49-F238E27FC236}">
                      <a16:creationId xmlns:a16="http://schemas.microsoft.com/office/drawing/2014/main" id="{4C90684C-8E1A-4A0E-9795-746F1A7E879B}"/>
                    </a:ext>
                  </a:extLst>
                </p14:cNvPr>
                <p14:cNvContentPartPr/>
                <p14:nvPr/>
              </p14:nvContentPartPr>
              <p14:xfrm>
                <a:off x="4276437" y="2207249"/>
                <a:ext cx="104040" cy="26280"/>
              </p14:xfrm>
            </p:contentPart>
          </mc:Choice>
          <mc:Fallback xmlns="">
            <p:pic>
              <p:nvPicPr>
                <p:cNvPr id="554" name="Ink 553">
                  <a:extLst>
                    <a:ext uri="{FF2B5EF4-FFF2-40B4-BE49-F238E27FC236}">
                      <a16:creationId xmlns:a16="http://schemas.microsoft.com/office/drawing/2014/main" id="{4C90684C-8E1A-4A0E-9795-746F1A7E879B}"/>
                    </a:ext>
                  </a:extLst>
                </p:cNvPr>
                <p:cNvPicPr/>
                <p:nvPr/>
              </p:nvPicPr>
              <p:blipFill>
                <a:blip r:embed="rId908"/>
                <a:stretch>
                  <a:fillRect/>
                </a:stretch>
              </p:blipFill>
              <p:spPr>
                <a:xfrm>
                  <a:off x="4258437" y="2189249"/>
                  <a:ext cx="1396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9">
              <p14:nvContentPartPr>
                <p14:cNvPr id="555" name="Ink 554">
                  <a:extLst>
                    <a:ext uri="{FF2B5EF4-FFF2-40B4-BE49-F238E27FC236}">
                      <a16:creationId xmlns:a16="http://schemas.microsoft.com/office/drawing/2014/main" id="{995458AD-C79C-4FD3-876E-9F510199C4EF}"/>
                    </a:ext>
                  </a:extLst>
                </p14:cNvPr>
                <p14:cNvContentPartPr/>
                <p14:nvPr/>
              </p14:nvContentPartPr>
              <p14:xfrm>
                <a:off x="4280397" y="2065049"/>
                <a:ext cx="96120" cy="28800"/>
              </p14:xfrm>
            </p:contentPart>
          </mc:Choice>
          <mc:Fallback xmlns="">
            <p:pic>
              <p:nvPicPr>
                <p:cNvPr id="555" name="Ink 554">
                  <a:extLst>
                    <a:ext uri="{FF2B5EF4-FFF2-40B4-BE49-F238E27FC236}">
                      <a16:creationId xmlns:a16="http://schemas.microsoft.com/office/drawing/2014/main" id="{995458AD-C79C-4FD3-876E-9F510199C4EF}"/>
                    </a:ext>
                  </a:extLst>
                </p:cNvPr>
                <p:cNvPicPr/>
                <p:nvPr/>
              </p:nvPicPr>
              <p:blipFill>
                <a:blip r:embed="rId910"/>
                <a:stretch>
                  <a:fillRect/>
                </a:stretch>
              </p:blipFill>
              <p:spPr>
                <a:xfrm>
                  <a:off x="4262757" y="2047049"/>
                  <a:ext cx="13176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1">
              <p14:nvContentPartPr>
                <p14:cNvPr id="556" name="Ink 555">
                  <a:extLst>
                    <a:ext uri="{FF2B5EF4-FFF2-40B4-BE49-F238E27FC236}">
                      <a16:creationId xmlns:a16="http://schemas.microsoft.com/office/drawing/2014/main" id="{EFF7BDF9-8543-4B06-8991-C33029AD4835}"/>
                    </a:ext>
                  </a:extLst>
                </p14:cNvPr>
                <p14:cNvContentPartPr/>
                <p14:nvPr/>
              </p14:nvContentPartPr>
              <p14:xfrm>
                <a:off x="4435557" y="2136329"/>
                <a:ext cx="72360" cy="105480"/>
              </p14:xfrm>
            </p:contentPart>
          </mc:Choice>
          <mc:Fallback xmlns="">
            <p:pic>
              <p:nvPicPr>
                <p:cNvPr id="556" name="Ink 555">
                  <a:extLst>
                    <a:ext uri="{FF2B5EF4-FFF2-40B4-BE49-F238E27FC236}">
                      <a16:creationId xmlns:a16="http://schemas.microsoft.com/office/drawing/2014/main" id="{EFF7BDF9-8543-4B06-8991-C33029AD4835}"/>
                    </a:ext>
                  </a:extLst>
                </p:cNvPr>
                <p:cNvPicPr/>
                <p:nvPr/>
              </p:nvPicPr>
              <p:blipFill>
                <a:blip r:embed="rId912"/>
                <a:stretch>
                  <a:fillRect/>
                </a:stretch>
              </p:blipFill>
              <p:spPr>
                <a:xfrm>
                  <a:off x="4417917" y="2118689"/>
                  <a:ext cx="108000" cy="14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7" name="Group 576">
            <a:extLst>
              <a:ext uri="{FF2B5EF4-FFF2-40B4-BE49-F238E27FC236}">
                <a16:creationId xmlns:a16="http://schemas.microsoft.com/office/drawing/2014/main" id="{2A8CF2B8-1358-4C0B-B9A8-BD5304CF66C3}"/>
              </a:ext>
            </a:extLst>
          </p:cNvPr>
          <p:cNvGrpSpPr/>
          <p:nvPr/>
        </p:nvGrpSpPr>
        <p:grpSpPr>
          <a:xfrm>
            <a:off x="1507677" y="2849849"/>
            <a:ext cx="532080" cy="463680"/>
            <a:chOff x="1507677" y="2849849"/>
            <a:chExt cx="532080" cy="46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3">
              <p14:nvContentPartPr>
                <p14:cNvPr id="566" name="Ink 565">
                  <a:extLst>
                    <a:ext uri="{FF2B5EF4-FFF2-40B4-BE49-F238E27FC236}">
                      <a16:creationId xmlns:a16="http://schemas.microsoft.com/office/drawing/2014/main" id="{2AA9E8CD-DAFC-4383-97C6-F8A806CE25BE}"/>
                    </a:ext>
                  </a:extLst>
                </p14:cNvPr>
                <p14:cNvContentPartPr/>
                <p14:nvPr/>
              </p14:nvContentPartPr>
              <p14:xfrm>
                <a:off x="1993317" y="2973689"/>
                <a:ext cx="14760" cy="339840"/>
              </p14:xfrm>
            </p:contentPart>
          </mc:Choice>
          <mc:Fallback xmlns="">
            <p:pic>
              <p:nvPicPr>
                <p:cNvPr id="566" name="Ink 565">
                  <a:extLst>
                    <a:ext uri="{FF2B5EF4-FFF2-40B4-BE49-F238E27FC236}">
                      <a16:creationId xmlns:a16="http://schemas.microsoft.com/office/drawing/2014/main" id="{2AA9E8CD-DAFC-4383-97C6-F8A806CE25BE}"/>
                    </a:ext>
                  </a:extLst>
                </p:cNvPr>
                <p:cNvPicPr/>
                <p:nvPr/>
              </p:nvPicPr>
              <p:blipFill>
                <a:blip r:embed="rId914"/>
                <a:stretch>
                  <a:fillRect/>
                </a:stretch>
              </p:blipFill>
              <p:spPr>
                <a:xfrm>
                  <a:off x="1975317" y="2956049"/>
                  <a:ext cx="5040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5">
              <p14:nvContentPartPr>
                <p14:cNvPr id="567" name="Ink 566">
                  <a:extLst>
                    <a:ext uri="{FF2B5EF4-FFF2-40B4-BE49-F238E27FC236}">
                      <a16:creationId xmlns:a16="http://schemas.microsoft.com/office/drawing/2014/main" id="{E3A1BB8F-A9E3-4159-B671-29A783DBA586}"/>
                    </a:ext>
                  </a:extLst>
                </p14:cNvPr>
                <p14:cNvContentPartPr/>
                <p14:nvPr/>
              </p14:nvContentPartPr>
              <p14:xfrm>
                <a:off x="1924197" y="2944169"/>
                <a:ext cx="107640" cy="63000"/>
              </p14:xfrm>
            </p:contentPart>
          </mc:Choice>
          <mc:Fallback xmlns="">
            <p:pic>
              <p:nvPicPr>
                <p:cNvPr id="567" name="Ink 566">
                  <a:extLst>
                    <a:ext uri="{FF2B5EF4-FFF2-40B4-BE49-F238E27FC236}">
                      <a16:creationId xmlns:a16="http://schemas.microsoft.com/office/drawing/2014/main" id="{E3A1BB8F-A9E3-4159-B671-29A783DBA586}"/>
                    </a:ext>
                  </a:extLst>
                </p:cNvPr>
                <p:cNvPicPr/>
                <p:nvPr/>
              </p:nvPicPr>
              <p:blipFill>
                <a:blip r:embed="rId916"/>
                <a:stretch>
                  <a:fillRect/>
                </a:stretch>
              </p:blipFill>
              <p:spPr>
                <a:xfrm>
                  <a:off x="1906557" y="2926529"/>
                  <a:ext cx="1432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7">
              <p14:nvContentPartPr>
                <p14:cNvPr id="569" name="Ink 568">
                  <a:extLst>
                    <a:ext uri="{FF2B5EF4-FFF2-40B4-BE49-F238E27FC236}">
                      <a16:creationId xmlns:a16="http://schemas.microsoft.com/office/drawing/2014/main" id="{54D7F992-8ABE-4393-9060-30C77A096DB8}"/>
                    </a:ext>
                  </a:extLst>
                </p14:cNvPr>
                <p14:cNvContentPartPr/>
                <p14:nvPr/>
              </p14:nvContentPartPr>
              <p14:xfrm>
                <a:off x="1952277" y="2849849"/>
                <a:ext cx="87480" cy="140760"/>
              </p14:xfrm>
            </p:contentPart>
          </mc:Choice>
          <mc:Fallback xmlns="">
            <p:pic>
              <p:nvPicPr>
                <p:cNvPr id="569" name="Ink 568">
                  <a:extLst>
                    <a:ext uri="{FF2B5EF4-FFF2-40B4-BE49-F238E27FC236}">
                      <a16:creationId xmlns:a16="http://schemas.microsoft.com/office/drawing/2014/main" id="{54D7F992-8ABE-4393-9060-30C77A096DB8}"/>
                    </a:ext>
                  </a:extLst>
                </p:cNvPr>
                <p:cNvPicPr/>
                <p:nvPr/>
              </p:nvPicPr>
              <p:blipFill>
                <a:blip r:embed="rId918"/>
                <a:stretch>
                  <a:fillRect/>
                </a:stretch>
              </p:blipFill>
              <p:spPr>
                <a:xfrm>
                  <a:off x="1934637" y="2831849"/>
                  <a:ext cx="1231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9">
              <p14:nvContentPartPr>
                <p14:cNvPr id="570" name="Ink 569">
                  <a:extLst>
                    <a:ext uri="{FF2B5EF4-FFF2-40B4-BE49-F238E27FC236}">
                      <a16:creationId xmlns:a16="http://schemas.microsoft.com/office/drawing/2014/main" id="{1ADA5C51-B0DC-4326-8A0B-C1D827D0053C}"/>
                    </a:ext>
                  </a:extLst>
                </p14:cNvPr>
                <p14:cNvContentPartPr/>
                <p14:nvPr/>
              </p14:nvContentPartPr>
              <p14:xfrm>
                <a:off x="1932117" y="2893049"/>
                <a:ext cx="37800" cy="97560"/>
              </p14:xfrm>
            </p:contentPart>
          </mc:Choice>
          <mc:Fallback xmlns="">
            <p:pic>
              <p:nvPicPr>
                <p:cNvPr id="570" name="Ink 569">
                  <a:extLst>
                    <a:ext uri="{FF2B5EF4-FFF2-40B4-BE49-F238E27FC236}">
                      <a16:creationId xmlns:a16="http://schemas.microsoft.com/office/drawing/2014/main" id="{1ADA5C51-B0DC-4326-8A0B-C1D827D0053C}"/>
                    </a:ext>
                  </a:extLst>
                </p:cNvPr>
                <p:cNvPicPr/>
                <p:nvPr/>
              </p:nvPicPr>
              <p:blipFill>
                <a:blip r:embed="rId920"/>
                <a:stretch>
                  <a:fillRect/>
                </a:stretch>
              </p:blipFill>
              <p:spPr>
                <a:xfrm>
                  <a:off x="1914477" y="2875049"/>
                  <a:ext cx="734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1">
              <p14:nvContentPartPr>
                <p14:cNvPr id="571" name="Ink 570">
                  <a:extLst>
                    <a:ext uri="{FF2B5EF4-FFF2-40B4-BE49-F238E27FC236}">
                      <a16:creationId xmlns:a16="http://schemas.microsoft.com/office/drawing/2014/main" id="{01E0203D-B2C9-4ECD-BD8D-6FAAE6E17D39}"/>
                    </a:ext>
                  </a:extLst>
                </p14:cNvPr>
                <p14:cNvContentPartPr/>
                <p14:nvPr/>
              </p14:nvContentPartPr>
              <p14:xfrm>
                <a:off x="1597677" y="2966129"/>
                <a:ext cx="7920" cy="124200"/>
              </p14:xfrm>
            </p:contentPart>
          </mc:Choice>
          <mc:Fallback xmlns="">
            <p:pic>
              <p:nvPicPr>
                <p:cNvPr id="571" name="Ink 570">
                  <a:extLst>
                    <a:ext uri="{FF2B5EF4-FFF2-40B4-BE49-F238E27FC236}">
                      <a16:creationId xmlns:a16="http://schemas.microsoft.com/office/drawing/2014/main" id="{01E0203D-B2C9-4ECD-BD8D-6FAAE6E17D39}"/>
                    </a:ext>
                  </a:extLst>
                </p:cNvPr>
                <p:cNvPicPr/>
                <p:nvPr/>
              </p:nvPicPr>
              <p:blipFill>
                <a:blip r:embed="rId922"/>
                <a:stretch>
                  <a:fillRect/>
                </a:stretch>
              </p:blipFill>
              <p:spPr>
                <a:xfrm>
                  <a:off x="1579677" y="2948489"/>
                  <a:ext cx="435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3">
              <p14:nvContentPartPr>
                <p14:cNvPr id="572" name="Ink 571">
                  <a:extLst>
                    <a:ext uri="{FF2B5EF4-FFF2-40B4-BE49-F238E27FC236}">
                      <a16:creationId xmlns:a16="http://schemas.microsoft.com/office/drawing/2014/main" id="{C217B951-2EC1-48A3-9ACA-BB0B6E8B5EE3}"/>
                    </a:ext>
                  </a:extLst>
                </p14:cNvPr>
                <p14:cNvContentPartPr/>
                <p14:nvPr/>
              </p14:nvContentPartPr>
              <p14:xfrm>
                <a:off x="1554477" y="3080609"/>
                <a:ext cx="119160" cy="33120"/>
              </p14:xfrm>
            </p:contentPart>
          </mc:Choice>
          <mc:Fallback xmlns="">
            <p:pic>
              <p:nvPicPr>
                <p:cNvPr id="572" name="Ink 571">
                  <a:extLst>
                    <a:ext uri="{FF2B5EF4-FFF2-40B4-BE49-F238E27FC236}">
                      <a16:creationId xmlns:a16="http://schemas.microsoft.com/office/drawing/2014/main" id="{C217B951-2EC1-48A3-9ACA-BB0B6E8B5EE3}"/>
                    </a:ext>
                  </a:extLst>
                </p:cNvPr>
                <p:cNvPicPr/>
                <p:nvPr/>
              </p:nvPicPr>
              <p:blipFill>
                <a:blip r:embed="rId924"/>
                <a:stretch>
                  <a:fillRect/>
                </a:stretch>
              </p:blipFill>
              <p:spPr>
                <a:xfrm>
                  <a:off x="1536837" y="3062609"/>
                  <a:ext cx="15480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5">
              <p14:nvContentPartPr>
                <p14:cNvPr id="573" name="Ink 572">
                  <a:extLst>
                    <a:ext uri="{FF2B5EF4-FFF2-40B4-BE49-F238E27FC236}">
                      <a16:creationId xmlns:a16="http://schemas.microsoft.com/office/drawing/2014/main" id="{D719D2A8-C55D-40F7-A809-EA9A997355C5}"/>
                    </a:ext>
                  </a:extLst>
                </p14:cNvPr>
                <p14:cNvContentPartPr/>
                <p14:nvPr/>
              </p14:nvContentPartPr>
              <p14:xfrm>
                <a:off x="1507677" y="2912849"/>
                <a:ext cx="166680" cy="28800"/>
              </p14:xfrm>
            </p:contentPart>
          </mc:Choice>
          <mc:Fallback xmlns="">
            <p:pic>
              <p:nvPicPr>
                <p:cNvPr id="573" name="Ink 572">
                  <a:extLst>
                    <a:ext uri="{FF2B5EF4-FFF2-40B4-BE49-F238E27FC236}">
                      <a16:creationId xmlns:a16="http://schemas.microsoft.com/office/drawing/2014/main" id="{D719D2A8-C55D-40F7-A809-EA9A997355C5}"/>
                    </a:ext>
                  </a:extLst>
                </p:cNvPr>
                <p:cNvPicPr/>
                <p:nvPr/>
              </p:nvPicPr>
              <p:blipFill>
                <a:blip r:embed="rId926"/>
                <a:stretch>
                  <a:fillRect/>
                </a:stretch>
              </p:blipFill>
              <p:spPr>
                <a:xfrm>
                  <a:off x="1489677" y="2894849"/>
                  <a:ext cx="2023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7">
              <p14:nvContentPartPr>
                <p14:cNvPr id="576" name="Ink 575">
                  <a:extLst>
                    <a:ext uri="{FF2B5EF4-FFF2-40B4-BE49-F238E27FC236}">
                      <a16:creationId xmlns:a16="http://schemas.microsoft.com/office/drawing/2014/main" id="{ADDAED24-A2FE-4BBB-8C77-80240809F8F1}"/>
                    </a:ext>
                  </a:extLst>
                </p14:cNvPr>
                <p14:cNvContentPartPr/>
                <p14:nvPr/>
              </p14:nvContentPartPr>
              <p14:xfrm>
                <a:off x="1739157" y="3043529"/>
                <a:ext cx="82440" cy="137520"/>
              </p14:xfrm>
            </p:contentPart>
          </mc:Choice>
          <mc:Fallback xmlns="">
            <p:pic>
              <p:nvPicPr>
                <p:cNvPr id="576" name="Ink 575">
                  <a:extLst>
                    <a:ext uri="{FF2B5EF4-FFF2-40B4-BE49-F238E27FC236}">
                      <a16:creationId xmlns:a16="http://schemas.microsoft.com/office/drawing/2014/main" id="{ADDAED24-A2FE-4BBB-8C77-80240809F8F1}"/>
                    </a:ext>
                  </a:extLst>
                </p:cNvPr>
                <p:cNvPicPr/>
                <p:nvPr/>
              </p:nvPicPr>
              <p:blipFill>
                <a:blip r:embed="rId928"/>
                <a:stretch>
                  <a:fillRect/>
                </a:stretch>
              </p:blipFill>
              <p:spPr>
                <a:xfrm>
                  <a:off x="1721157" y="3025529"/>
                  <a:ext cx="118080" cy="17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4" name="Group 583">
            <a:extLst>
              <a:ext uri="{FF2B5EF4-FFF2-40B4-BE49-F238E27FC236}">
                <a16:creationId xmlns:a16="http://schemas.microsoft.com/office/drawing/2014/main" id="{02EA3233-1F70-4E30-927F-E4922E2D6F3F}"/>
              </a:ext>
            </a:extLst>
          </p:cNvPr>
          <p:cNvGrpSpPr/>
          <p:nvPr/>
        </p:nvGrpSpPr>
        <p:grpSpPr>
          <a:xfrm>
            <a:off x="4931277" y="3048209"/>
            <a:ext cx="716760" cy="242280"/>
            <a:chOff x="4931277" y="3048209"/>
            <a:chExt cx="716760" cy="24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9">
              <p14:nvContentPartPr>
                <p14:cNvPr id="578" name="Ink 577">
                  <a:extLst>
                    <a:ext uri="{FF2B5EF4-FFF2-40B4-BE49-F238E27FC236}">
                      <a16:creationId xmlns:a16="http://schemas.microsoft.com/office/drawing/2014/main" id="{40412D8E-FFF2-4B56-A310-3E7ECD9BAC77}"/>
                    </a:ext>
                  </a:extLst>
                </p14:cNvPr>
                <p14:cNvContentPartPr/>
                <p14:nvPr/>
              </p14:nvContentPartPr>
              <p14:xfrm>
                <a:off x="4931277" y="3089969"/>
                <a:ext cx="270720" cy="28800"/>
              </p14:xfrm>
            </p:contentPart>
          </mc:Choice>
          <mc:Fallback xmlns="">
            <p:pic>
              <p:nvPicPr>
                <p:cNvPr id="578" name="Ink 577">
                  <a:extLst>
                    <a:ext uri="{FF2B5EF4-FFF2-40B4-BE49-F238E27FC236}">
                      <a16:creationId xmlns:a16="http://schemas.microsoft.com/office/drawing/2014/main" id="{40412D8E-FFF2-4B56-A310-3E7ECD9BAC77}"/>
                    </a:ext>
                  </a:extLst>
                </p:cNvPr>
                <p:cNvPicPr/>
                <p:nvPr/>
              </p:nvPicPr>
              <p:blipFill>
                <a:blip r:embed="rId930"/>
                <a:stretch>
                  <a:fillRect/>
                </a:stretch>
              </p:blipFill>
              <p:spPr>
                <a:xfrm>
                  <a:off x="4913277" y="3072329"/>
                  <a:ext cx="30636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1">
              <p14:nvContentPartPr>
                <p14:cNvPr id="579" name="Ink 578">
                  <a:extLst>
                    <a:ext uri="{FF2B5EF4-FFF2-40B4-BE49-F238E27FC236}">
                      <a16:creationId xmlns:a16="http://schemas.microsoft.com/office/drawing/2014/main" id="{005D8955-4C00-4E00-9F2E-E69D06301C26}"/>
                    </a:ext>
                  </a:extLst>
                </p14:cNvPr>
                <p14:cNvContentPartPr/>
                <p14:nvPr/>
              </p14:nvContentPartPr>
              <p14:xfrm>
                <a:off x="5131437" y="3048209"/>
                <a:ext cx="137160" cy="101160"/>
              </p14:xfrm>
            </p:contentPart>
          </mc:Choice>
          <mc:Fallback xmlns="">
            <p:pic>
              <p:nvPicPr>
                <p:cNvPr id="579" name="Ink 578">
                  <a:extLst>
                    <a:ext uri="{FF2B5EF4-FFF2-40B4-BE49-F238E27FC236}">
                      <a16:creationId xmlns:a16="http://schemas.microsoft.com/office/drawing/2014/main" id="{005D8955-4C00-4E00-9F2E-E69D06301C26}"/>
                    </a:ext>
                  </a:extLst>
                </p:cNvPr>
                <p:cNvPicPr/>
                <p:nvPr/>
              </p:nvPicPr>
              <p:blipFill>
                <a:blip r:embed="rId932"/>
                <a:stretch>
                  <a:fillRect/>
                </a:stretch>
              </p:blipFill>
              <p:spPr>
                <a:xfrm>
                  <a:off x="5113437" y="3030209"/>
                  <a:ext cx="1728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3">
              <p14:nvContentPartPr>
                <p14:cNvPr id="580" name="Ink 579">
                  <a:extLst>
                    <a:ext uri="{FF2B5EF4-FFF2-40B4-BE49-F238E27FC236}">
                      <a16:creationId xmlns:a16="http://schemas.microsoft.com/office/drawing/2014/main" id="{30F265E9-3F48-4B0D-8501-43F2D6A909D0}"/>
                    </a:ext>
                  </a:extLst>
                </p14:cNvPr>
                <p14:cNvContentPartPr/>
                <p14:nvPr/>
              </p14:nvContentPartPr>
              <p14:xfrm>
                <a:off x="5367597" y="3151169"/>
                <a:ext cx="10800" cy="122400"/>
              </p14:xfrm>
            </p:contentPart>
          </mc:Choice>
          <mc:Fallback xmlns="">
            <p:pic>
              <p:nvPicPr>
                <p:cNvPr id="580" name="Ink 579">
                  <a:extLst>
                    <a:ext uri="{FF2B5EF4-FFF2-40B4-BE49-F238E27FC236}">
                      <a16:creationId xmlns:a16="http://schemas.microsoft.com/office/drawing/2014/main" id="{30F265E9-3F48-4B0D-8501-43F2D6A909D0}"/>
                    </a:ext>
                  </a:extLst>
                </p:cNvPr>
                <p:cNvPicPr/>
                <p:nvPr/>
              </p:nvPicPr>
              <p:blipFill>
                <a:blip r:embed="rId934"/>
                <a:stretch>
                  <a:fillRect/>
                </a:stretch>
              </p:blipFill>
              <p:spPr>
                <a:xfrm>
                  <a:off x="5349957" y="3133169"/>
                  <a:ext cx="464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5">
              <p14:nvContentPartPr>
                <p14:cNvPr id="581" name="Ink 580">
                  <a:extLst>
                    <a:ext uri="{FF2B5EF4-FFF2-40B4-BE49-F238E27FC236}">
                      <a16:creationId xmlns:a16="http://schemas.microsoft.com/office/drawing/2014/main" id="{8C85BE3E-0ED4-431F-95FD-C1FF652D62DB}"/>
                    </a:ext>
                  </a:extLst>
                </p14:cNvPr>
                <p14:cNvContentPartPr/>
                <p14:nvPr/>
              </p14:nvContentPartPr>
              <p14:xfrm>
                <a:off x="5331597" y="3236129"/>
                <a:ext cx="92520" cy="40320"/>
              </p14:xfrm>
            </p:contentPart>
          </mc:Choice>
          <mc:Fallback xmlns="">
            <p:pic>
              <p:nvPicPr>
                <p:cNvPr id="581" name="Ink 580">
                  <a:extLst>
                    <a:ext uri="{FF2B5EF4-FFF2-40B4-BE49-F238E27FC236}">
                      <a16:creationId xmlns:a16="http://schemas.microsoft.com/office/drawing/2014/main" id="{8C85BE3E-0ED4-431F-95FD-C1FF652D62DB}"/>
                    </a:ext>
                  </a:extLst>
                </p:cNvPr>
                <p:cNvPicPr/>
                <p:nvPr/>
              </p:nvPicPr>
              <p:blipFill>
                <a:blip r:embed="rId936"/>
                <a:stretch>
                  <a:fillRect/>
                </a:stretch>
              </p:blipFill>
              <p:spPr>
                <a:xfrm>
                  <a:off x="5313957" y="3218129"/>
                  <a:ext cx="1281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7">
              <p14:nvContentPartPr>
                <p14:cNvPr id="582" name="Ink 581">
                  <a:extLst>
                    <a:ext uri="{FF2B5EF4-FFF2-40B4-BE49-F238E27FC236}">
                      <a16:creationId xmlns:a16="http://schemas.microsoft.com/office/drawing/2014/main" id="{B4B8D09A-39BC-46BC-80C6-A9A0461EEA91}"/>
                    </a:ext>
                  </a:extLst>
                </p14:cNvPr>
                <p14:cNvContentPartPr/>
                <p14:nvPr/>
              </p14:nvContentPartPr>
              <p14:xfrm>
                <a:off x="5328357" y="3107249"/>
                <a:ext cx="114480" cy="25200"/>
              </p14:xfrm>
            </p:contentPart>
          </mc:Choice>
          <mc:Fallback xmlns="">
            <p:pic>
              <p:nvPicPr>
                <p:cNvPr id="582" name="Ink 581">
                  <a:extLst>
                    <a:ext uri="{FF2B5EF4-FFF2-40B4-BE49-F238E27FC236}">
                      <a16:creationId xmlns:a16="http://schemas.microsoft.com/office/drawing/2014/main" id="{B4B8D09A-39BC-46BC-80C6-A9A0461EEA91}"/>
                    </a:ext>
                  </a:extLst>
                </p:cNvPr>
                <p:cNvPicPr/>
                <p:nvPr/>
              </p:nvPicPr>
              <p:blipFill>
                <a:blip r:embed="rId938"/>
                <a:stretch>
                  <a:fillRect/>
                </a:stretch>
              </p:blipFill>
              <p:spPr>
                <a:xfrm>
                  <a:off x="5310717" y="3089609"/>
                  <a:ext cx="1501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9">
              <p14:nvContentPartPr>
                <p14:cNvPr id="583" name="Ink 582">
                  <a:extLst>
                    <a:ext uri="{FF2B5EF4-FFF2-40B4-BE49-F238E27FC236}">
                      <a16:creationId xmlns:a16="http://schemas.microsoft.com/office/drawing/2014/main" id="{C7FBFEEA-0F70-46C9-9729-CD997271B19B}"/>
                    </a:ext>
                  </a:extLst>
                </p14:cNvPr>
                <p14:cNvContentPartPr/>
                <p14:nvPr/>
              </p14:nvContentPartPr>
              <p14:xfrm>
                <a:off x="5523477" y="3167369"/>
                <a:ext cx="124560" cy="123120"/>
              </p14:xfrm>
            </p:contentPart>
          </mc:Choice>
          <mc:Fallback xmlns="">
            <p:pic>
              <p:nvPicPr>
                <p:cNvPr id="583" name="Ink 582">
                  <a:extLst>
                    <a:ext uri="{FF2B5EF4-FFF2-40B4-BE49-F238E27FC236}">
                      <a16:creationId xmlns:a16="http://schemas.microsoft.com/office/drawing/2014/main" id="{C7FBFEEA-0F70-46C9-9729-CD997271B19B}"/>
                    </a:ext>
                  </a:extLst>
                </p:cNvPr>
                <p:cNvPicPr/>
                <p:nvPr/>
              </p:nvPicPr>
              <p:blipFill>
                <a:blip r:embed="rId940"/>
                <a:stretch>
                  <a:fillRect/>
                </a:stretch>
              </p:blipFill>
              <p:spPr>
                <a:xfrm>
                  <a:off x="5505477" y="3149729"/>
                  <a:ext cx="160200" cy="15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1" name="Group 590">
            <a:extLst>
              <a:ext uri="{FF2B5EF4-FFF2-40B4-BE49-F238E27FC236}">
                <a16:creationId xmlns:a16="http://schemas.microsoft.com/office/drawing/2014/main" id="{C3FC24CE-6A2C-4FC5-A1D1-783FDFD550D8}"/>
              </a:ext>
            </a:extLst>
          </p:cNvPr>
          <p:cNvGrpSpPr/>
          <p:nvPr/>
        </p:nvGrpSpPr>
        <p:grpSpPr>
          <a:xfrm>
            <a:off x="1013757" y="3967289"/>
            <a:ext cx="687960" cy="344520"/>
            <a:chOff x="1013757" y="3967289"/>
            <a:chExt cx="687960" cy="34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1">
              <p14:nvContentPartPr>
                <p14:cNvPr id="585" name="Ink 584">
                  <a:extLst>
                    <a:ext uri="{FF2B5EF4-FFF2-40B4-BE49-F238E27FC236}">
                      <a16:creationId xmlns:a16="http://schemas.microsoft.com/office/drawing/2014/main" id="{8BC4C092-EA76-44E3-9B64-8F933C02A960}"/>
                    </a:ext>
                  </a:extLst>
                </p14:cNvPr>
                <p14:cNvContentPartPr/>
                <p14:nvPr/>
              </p14:nvContentPartPr>
              <p14:xfrm>
                <a:off x="1157757" y="3979889"/>
                <a:ext cx="2520" cy="214200"/>
              </p14:xfrm>
            </p:contentPart>
          </mc:Choice>
          <mc:Fallback xmlns="">
            <p:pic>
              <p:nvPicPr>
                <p:cNvPr id="585" name="Ink 584">
                  <a:extLst>
                    <a:ext uri="{FF2B5EF4-FFF2-40B4-BE49-F238E27FC236}">
                      <a16:creationId xmlns:a16="http://schemas.microsoft.com/office/drawing/2014/main" id="{8BC4C092-EA76-44E3-9B64-8F933C02A960}"/>
                    </a:ext>
                  </a:extLst>
                </p:cNvPr>
                <p:cNvPicPr/>
                <p:nvPr/>
              </p:nvPicPr>
              <p:blipFill>
                <a:blip r:embed="rId942"/>
                <a:stretch>
                  <a:fillRect/>
                </a:stretch>
              </p:blipFill>
              <p:spPr>
                <a:xfrm>
                  <a:off x="1140117" y="3961889"/>
                  <a:ext cx="3816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3">
              <p14:nvContentPartPr>
                <p14:cNvPr id="586" name="Ink 585">
                  <a:extLst>
                    <a:ext uri="{FF2B5EF4-FFF2-40B4-BE49-F238E27FC236}">
                      <a16:creationId xmlns:a16="http://schemas.microsoft.com/office/drawing/2014/main" id="{388090AE-7FB6-4678-B12E-73F6D6699C02}"/>
                    </a:ext>
                  </a:extLst>
                </p14:cNvPr>
                <p14:cNvContentPartPr/>
                <p14:nvPr/>
              </p14:nvContentPartPr>
              <p14:xfrm>
                <a:off x="1074237" y="4203809"/>
                <a:ext cx="247320" cy="13680"/>
              </p14:xfrm>
            </p:contentPart>
          </mc:Choice>
          <mc:Fallback xmlns="">
            <p:pic>
              <p:nvPicPr>
                <p:cNvPr id="586" name="Ink 585">
                  <a:extLst>
                    <a:ext uri="{FF2B5EF4-FFF2-40B4-BE49-F238E27FC236}">
                      <a16:creationId xmlns:a16="http://schemas.microsoft.com/office/drawing/2014/main" id="{388090AE-7FB6-4678-B12E-73F6D6699C02}"/>
                    </a:ext>
                  </a:extLst>
                </p:cNvPr>
                <p:cNvPicPr/>
                <p:nvPr/>
              </p:nvPicPr>
              <p:blipFill>
                <a:blip r:embed="rId944"/>
                <a:stretch>
                  <a:fillRect/>
                </a:stretch>
              </p:blipFill>
              <p:spPr>
                <a:xfrm>
                  <a:off x="1056237" y="4186169"/>
                  <a:ext cx="2829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5">
              <p14:nvContentPartPr>
                <p14:cNvPr id="587" name="Ink 586">
                  <a:extLst>
                    <a:ext uri="{FF2B5EF4-FFF2-40B4-BE49-F238E27FC236}">
                      <a16:creationId xmlns:a16="http://schemas.microsoft.com/office/drawing/2014/main" id="{FE98F248-1C20-4702-9D73-B39BD7729EB1}"/>
                    </a:ext>
                  </a:extLst>
                </p14:cNvPr>
                <p14:cNvContentPartPr/>
                <p14:nvPr/>
              </p14:nvContentPartPr>
              <p14:xfrm>
                <a:off x="1013757" y="3967289"/>
                <a:ext cx="262080" cy="3240"/>
              </p14:xfrm>
            </p:contentPart>
          </mc:Choice>
          <mc:Fallback xmlns="">
            <p:pic>
              <p:nvPicPr>
                <p:cNvPr id="587" name="Ink 586">
                  <a:extLst>
                    <a:ext uri="{FF2B5EF4-FFF2-40B4-BE49-F238E27FC236}">
                      <a16:creationId xmlns:a16="http://schemas.microsoft.com/office/drawing/2014/main" id="{FE98F248-1C20-4702-9D73-B39BD7729EB1}"/>
                    </a:ext>
                  </a:extLst>
                </p:cNvPr>
                <p:cNvPicPr/>
                <p:nvPr/>
              </p:nvPicPr>
              <p:blipFill>
                <a:blip r:embed="rId946"/>
                <a:stretch>
                  <a:fillRect/>
                </a:stretch>
              </p:blipFill>
              <p:spPr>
                <a:xfrm>
                  <a:off x="996117" y="3949649"/>
                  <a:ext cx="2977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7">
              <p14:nvContentPartPr>
                <p14:cNvPr id="588" name="Ink 587">
                  <a:extLst>
                    <a:ext uri="{FF2B5EF4-FFF2-40B4-BE49-F238E27FC236}">
                      <a16:creationId xmlns:a16="http://schemas.microsoft.com/office/drawing/2014/main" id="{14A46ECE-A452-4AD7-A6AE-34115C73DE03}"/>
                    </a:ext>
                  </a:extLst>
                </p14:cNvPr>
                <p14:cNvContentPartPr/>
                <p14:nvPr/>
              </p14:nvContentPartPr>
              <p14:xfrm>
                <a:off x="1378437" y="4091489"/>
                <a:ext cx="71280" cy="220320"/>
              </p14:xfrm>
            </p:contentPart>
          </mc:Choice>
          <mc:Fallback xmlns="">
            <p:pic>
              <p:nvPicPr>
                <p:cNvPr id="588" name="Ink 587">
                  <a:extLst>
                    <a:ext uri="{FF2B5EF4-FFF2-40B4-BE49-F238E27FC236}">
                      <a16:creationId xmlns:a16="http://schemas.microsoft.com/office/drawing/2014/main" id="{14A46ECE-A452-4AD7-A6AE-34115C73DE03}"/>
                    </a:ext>
                  </a:extLst>
                </p:cNvPr>
                <p:cNvPicPr/>
                <p:nvPr/>
              </p:nvPicPr>
              <p:blipFill>
                <a:blip r:embed="rId948"/>
                <a:stretch>
                  <a:fillRect/>
                </a:stretch>
              </p:blipFill>
              <p:spPr>
                <a:xfrm>
                  <a:off x="1360437" y="4073849"/>
                  <a:ext cx="10692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9">
              <p14:nvContentPartPr>
                <p14:cNvPr id="589" name="Ink 588">
                  <a:extLst>
                    <a:ext uri="{FF2B5EF4-FFF2-40B4-BE49-F238E27FC236}">
                      <a16:creationId xmlns:a16="http://schemas.microsoft.com/office/drawing/2014/main" id="{83A08F54-2AD9-4F72-8C6A-528F0C4FE10E}"/>
                    </a:ext>
                  </a:extLst>
                </p14:cNvPr>
                <p14:cNvContentPartPr/>
                <p14:nvPr/>
              </p14:nvContentPartPr>
              <p14:xfrm>
                <a:off x="1590117" y="4106969"/>
                <a:ext cx="96840" cy="8640"/>
              </p14:xfrm>
            </p:contentPart>
          </mc:Choice>
          <mc:Fallback xmlns="">
            <p:pic>
              <p:nvPicPr>
                <p:cNvPr id="589" name="Ink 588">
                  <a:extLst>
                    <a:ext uri="{FF2B5EF4-FFF2-40B4-BE49-F238E27FC236}">
                      <a16:creationId xmlns:a16="http://schemas.microsoft.com/office/drawing/2014/main" id="{83A08F54-2AD9-4F72-8C6A-528F0C4FE10E}"/>
                    </a:ext>
                  </a:extLst>
                </p:cNvPr>
                <p:cNvPicPr/>
                <p:nvPr/>
              </p:nvPicPr>
              <p:blipFill>
                <a:blip r:embed="rId950"/>
                <a:stretch>
                  <a:fillRect/>
                </a:stretch>
              </p:blipFill>
              <p:spPr>
                <a:xfrm>
                  <a:off x="1572477" y="4088969"/>
                  <a:ext cx="1324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1">
              <p14:nvContentPartPr>
                <p14:cNvPr id="590" name="Ink 589">
                  <a:extLst>
                    <a:ext uri="{FF2B5EF4-FFF2-40B4-BE49-F238E27FC236}">
                      <a16:creationId xmlns:a16="http://schemas.microsoft.com/office/drawing/2014/main" id="{AAE4D029-42E8-43E4-89EC-B8B5D20FAE31}"/>
                    </a:ext>
                  </a:extLst>
                </p14:cNvPr>
                <p14:cNvContentPartPr/>
                <p14:nvPr/>
              </p14:nvContentPartPr>
              <p14:xfrm>
                <a:off x="1631517" y="4018769"/>
                <a:ext cx="70200" cy="21240"/>
              </p14:xfrm>
            </p:contentPart>
          </mc:Choice>
          <mc:Fallback xmlns="">
            <p:pic>
              <p:nvPicPr>
                <p:cNvPr id="590" name="Ink 589">
                  <a:extLst>
                    <a:ext uri="{FF2B5EF4-FFF2-40B4-BE49-F238E27FC236}">
                      <a16:creationId xmlns:a16="http://schemas.microsoft.com/office/drawing/2014/main" id="{AAE4D029-42E8-43E4-89EC-B8B5D20FAE31}"/>
                    </a:ext>
                  </a:extLst>
                </p:cNvPr>
                <p:cNvPicPr/>
                <p:nvPr/>
              </p:nvPicPr>
              <p:blipFill>
                <a:blip r:embed="rId952"/>
                <a:stretch>
                  <a:fillRect/>
                </a:stretch>
              </p:blipFill>
              <p:spPr>
                <a:xfrm>
                  <a:off x="1613877" y="4001129"/>
                  <a:ext cx="10584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2A73F9E6-3820-4C0C-B608-CC29857B84A9}"/>
              </a:ext>
            </a:extLst>
          </p:cNvPr>
          <p:cNvGrpSpPr/>
          <p:nvPr/>
        </p:nvGrpSpPr>
        <p:grpSpPr>
          <a:xfrm>
            <a:off x="1915557" y="3925169"/>
            <a:ext cx="583200" cy="376560"/>
            <a:chOff x="1915557" y="3925169"/>
            <a:chExt cx="583200" cy="37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3">
              <p14:nvContentPartPr>
                <p14:cNvPr id="592" name="Ink 591">
                  <a:extLst>
                    <a:ext uri="{FF2B5EF4-FFF2-40B4-BE49-F238E27FC236}">
                      <a16:creationId xmlns:a16="http://schemas.microsoft.com/office/drawing/2014/main" id="{108FADD3-CECB-4505-BC91-BAC12BE0C165}"/>
                    </a:ext>
                  </a:extLst>
                </p14:cNvPr>
                <p14:cNvContentPartPr/>
                <p14:nvPr/>
              </p14:nvContentPartPr>
              <p14:xfrm>
                <a:off x="1915557" y="4093289"/>
                <a:ext cx="84240" cy="30960"/>
              </p14:xfrm>
            </p:contentPart>
          </mc:Choice>
          <mc:Fallback xmlns="">
            <p:pic>
              <p:nvPicPr>
                <p:cNvPr id="592" name="Ink 591">
                  <a:extLst>
                    <a:ext uri="{FF2B5EF4-FFF2-40B4-BE49-F238E27FC236}">
                      <a16:creationId xmlns:a16="http://schemas.microsoft.com/office/drawing/2014/main" id="{108FADD3-CECB-4505-BC91-BAC12BE0C165}"/>
                    </a:ext>
                  </a:extLst>
                </p:cNvPr>
                <p:cNvPicPr/>
                <p:nvPr/>
              </p:nvPicPr>
              <p:blipFill>
                <a:blip r:embed="rId954"/>
                <a:stretch>
                  <a:fillRect/>
                </a:stretch>
              </p:blipFill>
              <p:spPr>
                <a:xfrm>
                  <a:off x="1897557" y="4075649"/>
                  <a:ext cx="1198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5">
              <p14:nvContentPartPr>
                <p14:cNvPr id="593" name="Ink 592">
                  <a:extLst>
                    <a:ext uri="{FF2B5EF4-FFF2-40B4-BE49-F238E27FC236}">
                      <a16:creationId xmlns:a16="http://schemas.microsoft.com/office/drawing/2014/main" id="{CB3C5EB3-0643-4152-BA00-A264ACD9CEEF}"/>
                    </a:ext>
                  </a:extLst>
                </p14:cNvPr>
                <p14:cNvContentPartPr/>
                <p14:nvPr/>
              </p14:nvContentPartPr>
              <p14:xfrm>
                <a:off x="2187717" y="3965849"/>
                <a:ext cx="38520" cy="153720"/>
              </p14:xfrm>
            </p:contentPart>
          </mc:Choice>
          <mc:Fallback xmlns="">
            <p:pic>
              <p:nvPicPr>
                <p:cNvPr id="593" name="Ink 592">
                  <a:extLst>
                    <a:ext uri="{FF2B5EF4-FFF2-40B4-BE49-F238E27FC236}">
                      <a16:creationId xmlns:a16="http://schemas.microsoft.com/office/drawing/2014/main" id="{CB3C5EB3-0643-4152-BA00-A264ACD9CEEF}"/>
                    </a:ext>
                  </a:extLst>
                </p:cNvPr>
                <p:cNvPicPr/>
                <p:nvPr/>
              </p:nvPicPr>
              <p:blipFill>
                <a:blip r:embed="rId956"/>
                <a:stretch>
                  <a:fillRect/>
                </a:stretch>
              </p:blipFill>
              <p:spPr>
                <a:xfrm>
                  <a:off x="2170077" y="3947849"/>
                  <a:ext cx="741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7">
              <p14:nvContentPartPr>
                <p14:cNvPr id="594" name="Ink 593">
                  <a:extLst>
                    <a:ext uri="{FF2B5EF4-FFF2-40B4-BE49-F238E27FC236}">
                      <a16:creationId xmlns:a16="http://schemas.microsoft.com/office/drawing/2014/main" id="{0550F9D8-6B9A-4304-ABA1-D84431F6387D}"/>
                    </a:ext>
                  </a:extLst>
                </p14:cNvPr>
                <p14:cNvContentPartPr/>
                <p14:nvPr/>
              </p14:nvContentPartPr>
              <p14:xfrm>
                <a:off x="2152797" y="4182929"/>
                <a:ext cx="135000" cy="30960"/>
              </p14:xfrm>
            </p:contentPart>
          </mc:Choice>
          <mc:Fallback xmlns="">
            <p:pic>
              <p:nvPicPr>
                <p:cNvPr id="594" name="Ink 593">
                  <a:extLst>
                    <a:ext uri="{FF2B5EF4-FFF2-40B4-BE49-F238E27FC236}">
                      <a16:creationId xmlns:a16="http://schemas.microsoft.com/office/drawing/2014/main" id="{0550F9D8-6B9A-4304-ABA1-D84431F6387D}"/>
                    </a:ext>
                  </a:extLst>
                </p:cNvPr>
                <p:cNvPicPr/>
                <p:nvPr/>
              </p:nvPicPr>
              <p:blipFill>
                <a:blip r:embed="rId958"/>
                <a:stretch>
                  <a:fillRect/>
                </a:stretch>
              </p:blipFill>
              <p:spPr>
                <a:xfrm>
                  <a:off x="2135157" y="4165289"/>
                  <a:ext cx="17064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9">
              <p14:nvContentPartPr>
                <p14:cNvPr id="595" name="Ink 594">
                  <a:extLst>
                    <a:ext uri="{FF2B5EF4-FFF2-40B4-BE49-F238E27FC236}">
                      <a16:creationId xmlns:a16="http://schemas.microsoft.com/office/drawing/2014/main" id="{94543F52-3AAD-4B77-81B8-4CC6FF4FE067}"/>
                    </a:ext>
                  </a:extLst>
                </p14:cNvPr>
                <p14:cNvContentPartPr/>
                <p14:nvPr/>
              </p14:nvContentPartPr>
              <p14:xfrm>
                <a:off x="2093037" y="3925169"/>
                <a:ext cx="219240" cy="19440"/>
              </p14:xfrm>
            </p:contentPart>
          </mc:Choice>
          <mc:Fallback xmlns="">
            <p:pic>
              <p:nvPicPr>
                <p:cNvPr id="595" name="Ink 594">
                  <a:extLst>
                    <a:ext uri="{FF2B5EF4-FFF2-40B4-BE49-F238E27FC236}">
                      <a16:creationId xmlns:a16="http://schemas.microsoft.com/office/drawing/2014/main" id="{94543F52-3AAD-4B77-81B8-4CC6FF4FE067}"/>
                    </a:ext>
                  </a:extLst>
                </p:cNvPr>
                <p:cNvPicPr/>
                <p:nvPr/>
              </p:nvPicPr>
              <p:blipFill>
                <a:blip r:embed="rId960"/>
                <a:stretch>
                  <a:fillRect/>
                </a:stretch>
              </p:blipFill>
              <p:spPr>
                <a:xfrm>
                  <a:off x="2075397" y="3907529"/>
                  <a:ext cx="2548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1">
              <p14:nvContentPartPr>
                <p14:cNvPr id="597" name="Ink 596">
                  <a:extLst>
                    <a:ext uri="{FF2B5EF4-FFF2-40B4-BE49-F238E27FC236}">
                      <a16:creationId xmlns:a16="http://schemas.microsoft.com/office/drawing/2014/main" id="{96385290-A7A5-432C-9042-40CF0A8C0EEB}"/>
                    </a:ext>
                  </a:extLst>
                </p14:cNvPr>
                <p14:cNvContentPartPr/>
                <p14:nvPr/>
              </p14:nvContentPartPr>
              <p14:xfrm>
                <a:off x="2415597" y="4128569"/>
                <a:ext cx="10800" cy="132120"/>
              </p14:xfrm>
            </p:contentPart>
          </mc:Choice>
          <mc:Fallback xmlns="">
            <p:pic>
              <p:nvPicPr>
                <p:cNvPr id="597" name="Ink 596">
                  <a:extLst>
                    <a:ext uri="{FF2B5EF4-FFF2-40B4-BE49-F238E27FC236}">
                      <a16:creationId xmlns:a16="http://schemas.microsoft.com/office/drawing/2014/main" id="{96385290-A7A5-432C-9042-40CF0A8C0EEB}"/>
                    </a:ext>
                  </a:extLst>
                </p:cNvPr>
                <p:cNvPicPr/>
                <p:nvPr/>
              </p:nvPicPr>
              <p:blipFill>
                <a:blip r:embed="rId962"/>
                <a:stretch>
                  <a:fillRect/>
                </a:stretch>
              </p:blipFill>
              <p:spPr>
                <a:xfrm>
                  <a:off x="2397957" y="4110929"/>
                  <a:ext cx="4644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3">
              <p14:nvContentPartPr>
                <p14:cNvPr id="598" name="Ink 597">
                  <a:extLst>
                    <a:ext uri="{FF2B5EF4-FFF2-40B4-BE49-F238E27FC236}">
                      <a16:creationId xmlns:a16="http://schemas.microsoft.com/office/drawing/2014/main" id="{2369834F-9846-4F45-8FD2-9C88ECAF8134}"/>
                    </a:ext>
                  </a:extLst>
                </p14:cNvPr>
                <p14:cNvContentPartPr/>
                <p14:nvPr/>
              </p14:nvContentPartPr>
              <p14:xfrm>
                <a:off x="2392197" y="4286969"/>
                <a:ext cx="84240" cy="14760"/>
              </p14:xfrm>
            </p:contentPart>
          </mc:Choice>
          <mc:Fallback xmlns="">
            <p:pic>
              <p:nvPicPr>
                <p:cNvPr id="598" name="Ink 597">
                  <a:extLst>
                    <a:ext uri="{FF2B5EF4-FFF2-40B4-BE49-F238E27FC236}">
                      <a16:creationId xmlns:a16="http://schemas.microsoft.com/office/drawing/2014/main" id="{2369834F-9846-4F45-8FD2-9C88ECAF8134}"/>
                    </a:ext>
                  </a:extLst>
                </p:cNvPr>
                <p:cNvPicPr/>
                <p:nvPr/>
              </p:nvPicPr>
              <p:blipFill>
                <a:blip r:embed="rId964"/>
                <a:stretch>
                  <a:fillRect/>
                </a:stretch>
              </p:blipFill>
              <p:spPr>
                <a:xfrm>
                  <a:off x="2374557" y="4268969"/>
                  <a:ext cx="1198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5">
              <p14:nvContentPartPr>
                <p14:cNvPr id="599" name="Ink 598">
                  <a:extLst>
                    <a:ext uri="{FF2B5EF4-FFF2-40B4-BE49-F238E27FC236}">
                      <a16:creationId xmlns:a16="http://schemas.microsoft.com/office/drawing/2014/main" id="{95B06ADA-A4F1-4316-8FC0-6CF95834CE8B}"/>
                    </a:ext>
                  </a:extLst>
                </p14:cNvPr>
                <p14:cNvContentPartPr/>
                <p14:nvPr/>
              </p14:nvContentPartPr>
              <p14:xfrm>
                <a:off x="2368077" y="4081049"/>
                <a:ext cx="130680" cy="12600"/>
              </p14:xfrm>
            </p:contentPart>
          </mc:Choice>
          <mc:Fallback xmlns="">
            <p:pic>
              <p:nvPicPr>
                <p:cNvPr id="599" name="Ink 598">
                  <a:extLst>
                    <a:ext uri="{FF2B5EF4-FFF2-40B4-BE49-F238E27FC236}">
                      <a16:creationId xmlns:a16="http://schemas.microsoft.com/office/drawing/2014/main" id="{95B06ADA-A4F1-4316-8FC0-6CF95834CE8B}"/>
                    </a:ext>
                  </a:extLst>
                </p:cNvPr>
                <p:cNvPicPr/>
                <p:nvPr/>
              </p:nvPicPr>
              <p:blipFill>
                <a:blip r:embed="rId966"/>
                <a:stretch>
                  <a:fillRect/>
                </a:stretch>
              </p:blipFill>
              <p:spPr>
                <a:xfrm>
                  <a:off x="2350077" y="4063049"/>
                  <a:ext cx="166320" cy="4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8" name="Group 607">
            <a:extLst>
              <a:ext uri="{FF2B5EF4-FFF2-40B4-BE49-F238E27FC236}">
                <a16:creationId xmlns:a16="http://schemas.microsoft.com/office/drawing/2014/main" id="{84D45FFF-4E9F-4A0A-9D0F-73CB6826EF0B}"/>
              </a:ext>
            </a:extLst>
          </p:cNvPr>
          <p:cNvGrpSpPr/>
          <p:nvPr/>
        </p:nvGrpSpPr>
        <p:grpSpPr>
          <a:xfrm>
            <a:off x="1093317" y="4642649"/>
            <a:ext cx="636840" cy="396720"/>
            <a:chOff x="1093317" y="4642649"/>
            <a:chExt cx="63684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7">
              <p14:nvContentPartPr>
                <p14:cNvPr id="601" name="Ink 600">
                  <a:extLst>
                    <a:ext uri="{FF2B5EF4-FFF2-40B4-BE49-F238E27FC236}">
                      <a16:creationId xmlns:a16="http://schemas.microsoft.com/office/drawing/2014/main" id="{F4C5F62F-355E-4C15-9FC3-E2E61636A0B8}"/>
                    </a:ext>
                  </a:extLst>
                </p14:cNvPr>
                <p14:cNvContentPartPr/>
                <p14:nvPr/>
              </p14:nvContentPartPr>
              <p14:xfrm>
                <a:off x="1193037" y="4664609"/>
                <a:ext cx="7920" cy="183240"/>
              </p14:xfrm>
            </p:contentPart>
          </mc:Choice>
          <mc:Fallback xmlns="">
            <p:pic>
              <p:nvPicPr>
                <p:cNvPr id="601" name="Ink 600">
                  <a:extLst>
                    <a:ext uri="{FF2B5EF4-FFF2-40B4-BE49-F238E27FC236}">
                      <a16:creationId xmlns:a16="http://schemas.microsoft.com/office/drawing/2014/main" id="{F4C5F62F-355E-4C15-9FC3-E2E61636A0B8}"/>
                    </a:ext>
                  </a:extLst>
                </p:cNvPr>
                <p:cNvPicPr/>
                <p:nvPr/>
              </p:nvPicPr>
              <p:blipFill>
                <a:blip r:embed="rId968"/>
                <a:stretch>
                  <a:fillRect/>
                </a:stretch>
              </p:blipFill>
              <p:spPr>
                <a:xfrm>
                  <a:off x="1175037" y="4646609"/>
                  <a:ext cx="4356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9">
              <p14:nvContentPartPr>
                <p14:cNvPr id="602" name="Ink 601">
                  <a:extLst>
                    <a:ext uri="{FF2B5EF4-FFF2-40B4-BE49-F238E27FC236}">
                      <a16:creationId xmlns:a16="http://schemas.microsoft.com/office/drawing/2014/main" id="{7C90B055-97DC-4845-81BA-7CD3B7BC9862}"/>
                    </a:ext>
                  </a:extLst>
                </p14:cNvPr>
                <p14:cNvContentPartPr/>
                <p14:nvPr/>
              </p14:nvContentPartPr>
              <p14:xfrm>
                <a:off x="1126077" y="4896089"/>
                <a:ext cx="144360" cy="22320"/>
              </p14:xfrm>
            </p:contentPart>
          </mc:Choice>
          <mc:Fallback xmlns="">
            <p:pic>
              <p:nvPicPr>
                <p:cNvPr id="602" name="Ink 601">
                  <a:extLst>
                    <a:ext uri="{FF2B5EF4-FFF2-40B4-BE49-F238E27FC236}">
                      <a16:creationId xmlns:a16="http://schemas.microsoft.com/office/drawing/2014/main" id="{7C90B055-97DC-4845-81BA-7CD3B7BC9862}"/>
                    </a:ext>
                  </a:extLst>
                </p:cNvPr>
                <p:cNvPicPr/>
                <p:nvPr/>
              </p:nvPicPr>
              <p:blipFill>
                <a:blip r:embed="rId970"/>
                <a:stretch>
                  <a:fillRect/>
                </a:stretch>
              </p:blipFill>
              <p:spPr>
                <a:xfrm>
                  <a:off x="1108437" y="4878449"/>
                  <a:ext cx="1800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1">
              <p14:nvContentPartPr>
                <p14:cNvPr id="603" name="Ink 602">
                  <a:extLst>
                    <a:ext uri="{FF2B5EF4-FFF2-40B4-BE49-F238E27FC236}">
                      <a16:creationId xmlns:a16="http://schemas.microsoft.com/office/drawing/2014/main" id="{4F9E4601-BEAB-46BE-BE2F-FB887CE03DD1}"/>
                    </a:ext>
                  </a:extLst>
                </p14:cNvPr>
                <p14:cNvContentPartPr/>
                <p14:nvPr/>
              </p14:nvContentPartPr>
              <p14:xfrm>
                <a:off x="1093317" y="4642649"/>
                <a:ext cx="203760" cy="21240"/>
              </p14:xfrm>
            </p:contentPart>
          </mc:Choice>
          <mc:Fallback xmlns="">
            <p:pic>
              <p:nvPicPr>
                <p:cNvPr id="603" name="Ink 602">
                  <a:extLst>
                    <a:ext uri="{FF2B5EF4-FFF2-40B4-BE49-F238E27FC236}">
                      <a16:creationId xmlns:a16="http://schemas.microsoft.com/office/drawing/2014/main" id="{4F9E4601-BEAB-46BE-BE2F-FB887CE03DD1}"/>
                    </a:ext>
                  </a:extLst>
                </p:cNvPr>
                <p:cNvPicPr/>
                <p:nvPr/>
              </p:nvPicPr>
              <p:blipFill>
                <a:blip r:embed="rId972"/>
                <a:stretch>
                  <a:fillRect/>
                </a:stretch>
              </p:blipFill>
              <p:spPr>
                <a:xfrm>
                  <a:off x="1075317" y="4624649"/>
                  <a:ext cx="2394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3">
              <p14:nvContentPartPr>
                <p14:cNvPr id="605" name="Ink 604">
                  <a:extLst>
                    <a:ext uri="{FF2B5EF4-FFF2-40B4-BE49-F238E27FC236}">
                      <a16:creationId xmlns:a16="http://schemas.microsoft.com/office/drawing/2014/main" id="{B1F3DF00-4C0E-4EC2-9776-5DFEE7803F48}"/>
                    </a:ext>
                  </a:extLst>
                </p14:cNvPr>
                <p14:cNvContentPartPr/>
                <p14:nvPr/>
              </p14:nvContentPartPr>
              <p14:xfrm>
                <a:off x="1363677" y="4809329"/>
                <a:ext cx="174600" cy="230040"/>
              </p14:xfrm>
            </p:contentPart>
          </mc:Choice>
          <mc:Fallback xmlns="">
            <p:pic>
              <p:nvPicPr>
                <p:cNvPr id="605" name="Ink 604">
                  <a:extLst>
                    <a:ext uri="{FF2B5EF4-FFF2-40B4-BE49-F238E27FC236}">
                      <a16:creationId xmlns:a16="http://schemas.microsoft.com/office/drawing/2014/main" id="{B1F3DF00-4C0E-4EC2-9776-5DFEE7803F48}"/>
                    </a:ext>
                  </a:extLst>
                </p:cNvPr>
                <p:cNvPicPr/>
                <p:nvPr/>
              </p:nvPicPr>
              <p:blipFill>
                <a:blip r:embed="rId974"/>
                <a:stretch>
                  <a:fillRect/>
                </a:stretch>
              </p:blipFill>
              <p:spPr>
                <a:xfrm>
                  <a:off x="1346037" y="4791689"/>
                  <a:ext cx="2102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5">
              <p14:nvContentPartPr>
                <p14:cNvPr id="606" name="Ink 605">
                  <a:extLst>
                    <a:ext uri="{FF2B5EF4-FFF2-40B4-BE49-F238E27FC236}">
                      <a16:creationId xmlns:a16="http://schemas.microsoft.com/office/drawing/2014/main" id="{AACFEC5B-9372-4106-93B4-F6F2E75AD218}"/>
                    </a:ext>
                  </a:extLst>
                </p14:cNvPr>
                <p14:cNvContentPartPr/>
                <p14:nvPr/>
              </p14:nvContentPartPr>
              <p14:xfrm>
                <a:off x="1645197" y="4747409"/>
                <a:ext cx="84960" cy="9000"/>
              </p14:xfrm>
            </p:contentPart>
          </mc:Choice>
          <mc:Fallback xmlns="">
            <p:pic>
              <p:nvPicPr>
                <p:cNvPr id="606" name="Ink 605">
                  <a:extLst>
                    <a:ext uri="{FF2B5EF4-FFF2-40B4-BE49-F238E27FC236}">
                      <a16:creationId xmlns:a16="http://schemas.microsoft.com/office/drawing/2014/main" id="{AACFEC5B-9372-4106-93B4-F6F2E75AD218}"/>
                    </a:ext>
                  </a:extLst>
                </p:cNvPr>
                <p:cNvPicPr/>
                <p:nvPr/>
              </p:nvPicPr>
              <p:blipFill>
                <a:blip r:embed="rId976"/>
                <a:stretch>
                  <a:fillRect/>
                </a:stretch>
              </p:blipFill>
              <p:spPr>
                <a:xfrm>
                  <a:off x="1627557" y="4729769"/>
                  <a:ext cx="1206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7">
              <p14:nvContentPartPr>
                <p14:cNvPr id="607" name="Ink 606">
                  <a:extLst>
                    <a:ext uri="{FF2B5EF4-FFF2-40B4-BE49-F238E27FC236}">
                      <a16:creationId xmlns:a16="http://schemas.microsoft.com/office/drawing/2014/main" id="{0A09B3F4-F0BF-4A1A-BD45-13F4A1554F05}"/>
                    </a:ext>
                  </a:extLst>
                </p14:cNvPr>
                <p14:cNvContentPartPr/>
                <p14:nvPr/>
              </p14:nvContentPartPr>
              <p14:xfrm>
                <a:off x="1614597" y="4664969"/>
                <a:ext cx="107280" cy="27360"/>
              </p14:xfrm>
            </p:contentPart>
          </mc:Choice>
          <mc:Fallback xmlns="">
            <p:pic>
              <p:nvPicPr>
                <p:cNvPr id="607" name="Ink 606">
                  <a:extLst>
                    <a:ext uri="{FF2B5EF4-FFF2-40B4-BE49-F238E27FC236}">
                      <a16:creationId xmlns:a16="http://schemas.microsoft.com/office/drawing/2014/main" id="{0A09B3F4-F0BF-4A1A-BD45-13F4A1554F05}"/>
                    </a:ext>
                  </a:extLst>
                </p:cNvPr>
                <p:cNvPicPr/>
                <p:nvPr/>
              </p:nvPicPr>
              <p:blipFill>
                <a:blip r:embed="rId978"/>
                <a:stretch>
                  <a:fillRect/>
                </a:stretch>
              </p:blipFill>
              <p:spPr>
                <a:xfrm>
                  <a:off x="1596957" y="4647329"/>
                  <a:ext cx="142920" cy="6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7" name="Group 616">
            <a:extLst>
              <a:ext uri="{FF2B5EF4-FFF2-40B4-BE49-F238E27FC236}">
                <a16:creationId xmlns:a16="http://schemas.microsoft.com/office/drawing/2014/main" id="{B81D4E3F-0BCB-4D59-9526-B90FF6CBDC44}"/>
              </a:ext>
            </a:extLst>
          </p:cNvPr>
          <p:cNvGrpSpPr/>
          <p:nvPr/>
        </p:nvGrpSpPr>
        <p:grpSpPr>
          <a:xfrm>
            <a:off x="1943997" y="4640849"/>
            <a:ext cx="621000" cy="383400"/>
            <a:chOff x="1943997" y="4640849"/>
            <a:chExt cx="621000" cy="38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9">
              <p14:nvContentPartPr>
                <p14:cNvPr id="609" name="Ink 608">
                  <a:extLst>
                    <a:ext uri="{FF2B5EF4-FFF2-40B4-BE49-F238E27FC236}">
                      <a16:creationId xmlns:a16="http://schemas.microsoft.com/office/drawing/2014/main" id="{8143FABA-34FE-41CA-9392-892C9873DE90}"/>
                    </a:ext>
                  </a:extLst>
                </p14:cNvPr>
                <p14:cNvContentPartPr/>
                <p14:nvPr/>
              </p14:nvContentPartPr>
              <p14:xfrm>
                <a:off x="1943997" y="4737329"/>
                <a:ext cx="137160" cy="31680"/>
              </p14:xfrm>
            </p:contentPart>
          </mc:Choice>
          <mc:Fallback xmlns="">
            <p:pic>
              <p:nvPicPr>
                <p:cNvPr id="609" name="Ink 608">
                  <a:extLst>
                    <a:ext uri="{FF2B5EF4-FFF2-40B4-BE49-F238E27FC236}">
                      <a16:creationId xmlns:a16="http://schemas.microsoft.com/office/drawing/2014/main" id="{8143FABA-34FE-41CA-9392-892C9873DE90}"/>
                    </a:ext>
                  </a:extLst>
                </p:cNvPr>
                <p:cNvPicPr/>
                <p:nvPr/>
              </p:nvPicPr>
              <p:blipFill>
                <a:blip r:embed="rId980"/>
                <a:stretch>
                  <a:fillRect/>
                </a:stretch>
              </p:blipFill>
              <p:spPr>
                <a:xfrm>
                  <a:off x="1926357" y="4719329"/>
                  <a:ext cx="17280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1">
              <p14:nvContentPartPr>
                <p14:cNvPr id="610" name="Ink 609">
                  <a:extLst>
                    <a:ext uri="{FF2B5EF4-FFF2-40B4-BE49-F238E27FC236}">
                      <a16:creationId xmlns:a16="http://schemas.microsoft.com/office/drawing/2014/main" id="{0A0040F0-39B2-40B9-B485-430BE87238D7}"/>
                    </a:ext>
                  </a:extLst>
                </p14:cNvPr>
                <p14:cNvContentPartPr/>
                <p14:nvPr/>
              </p14:nvContentPartPr>
              <p14:xfrm>
                <a:off x="2239917" y="4665329"/>
                <a:ext cx="10800" cy="176760"/>
              </p14:xfrm>
            </p:contentPart>
          </mc:Choice>
          <mc:Fallback xmlns="">
            <p:pic>
              <p:nvPicPr>
                <p:cNvPr id="610" name="Ink 609">
                  <a:extLst>
                    <a:ext uri="{FF2B5EF4-FFF2-40B4-BE49-F238E27FC236}">
                      <a16:creationId xmlns:a16="http://schemas.microsoft.com/office/drawing/2014/main" id="{0A0040F0-39B2-40B9-B485-430BE87238D7}"/>
                    </a:ext>
                  </a:extLst>
                </p:cNvPr>
                <p:cNvPicPr/>
                <p:nvPr/>
              </p:nvPicPr>
              <p:blipFill>
                <a:blip r:embed="rId982"/>
                <a:stretch>
                  <a:fillRect/>
                </a:stretch>
              </p:blipFill>
              <p:spPr>
                <a:xfrm>
                  <a:off x="2221917" y="4647689"/>
                  <a:ext cx="464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3">
              <p14:nvContentPartPr>
                <p14:cNvPr id="611" name="Ink 610">
                  <a:extLst>
                    <a:ext uri="{FF2B5EF4-FFF2-40B4-BE49-F238E27FC236}">
                      <a16:creationId xmlns:a16="http://schemas.microsoft.com/office/drawing/2014/main" id="{861AE4D6-D888-480C-9A98-D61F1962D4E9}"/>
                    </a:ext>
                  </a:extLst>
                </p14:cNvPr>
                <p14:cNvContentPartPr/>
                <p14:nvPr/>
              </p14:nvContentPartPr>
              <p14:xfrm>
                <a:off x="2176557" y="4862969"/>
                <a:ext cx="174960" cy="43200"/>
              </p14:xfrm>
            </p:contentPart>
          </mc:Choice>
          <mc:Fallback xmlns="">
            <p:pic>
              <p:nvPicPr>
                <p:cNvPr id="611" name="Ink 610">
                  <a:extLst>
                    <a:ext uri="{FF2B5EF4-FFF2-40B4-BE49-F238E27FC236}">
                      <a16:creationId xmlns:a16="http://schemas.microsoft.com/office/drawing/2014/main" id="{861AE4D6-D888-480C-9A98-D61F1962D4E9}"/>
                    </a:ext>
                  </a:extLst>
                </p:cNvPr>
                <p:cNvPicPr/>
                <p:nvPr/>
              </p:nvPicPr>
              <p:blipFill>
                <a:blip r:embed="rId984"/>
                <a:stretch>
                  <a:fillRect/>
                </a:stretch>
              </p:blipFill>
              <p:spPr>
                <a:xfrm>
                  <a:off x="2158557" y="4844969"/>
                  <a:ext cx="21060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5">
              <p14:nvContentPartPr>
                <p14:cNvPr id="612" name="Ink 611">
                  <a:extLst>
                    <a:ext uri="{FF2B5EF4-FFF2-40B4-BE49-F238E27FC236}">
                      <a16:creationId xmlns:a16="http://schemas.microsoft.com/office/drawing/2014/main" id="{AD90E074-956C-4731-9B8E-348251E2F4D3}"/>
                    </a:ext>
                  </a:extLst>
                </p14:cNvPr>
                <p14:cNvContentPartPr/>
                <p14:nvPr/>
              </p14:nvContentPartPr>
              <p14:xfrm>
                <a:off x="2154957" y="4640849"/>
                <a:ext cx="147600" cy="27000"/>
              </p14:xfrm>
            </p:contentPart>
          </mc:Choice>
          <mc:Fallback xmlns="">
            <p:pic>
              <p:nvPicPr>
                <p:cNvPr id="612" name="Ink 611">
                  <a:extLst>
                    <a:ext uri="{FF2B5EF4-FFF2-40B4-BE49-F238E27FC236}">
                      <a16:creationId xmlns:a16="http://schemas.microsoft.com/office/drawing/2014/main" id="{AD90E074-956C-4731-9B8E-348251E2F4D3}"/>
                    </a:ext>
                  </a:extLst>
                </p:cNvPr>
                <p:cNvPicPr/>
                <p:nvPr/>
              </p:nvPicPr>
              <p:blipFill>
                <a:blip r:embed="rId986"/>
                <a:stretch>
                  <a:fillRect/>
                </a:stretch>
              </p:blipFill>
              <p:spPr>
                <a:xfrm>
                  <a:off x="2137317" y="4622849"/>
                  <a:ext cx="1832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7">
              <p14:nvContentPartPr>
                <p14:cNvPr id="613" name="Ink 612">
                  <a:extLst>
                    <a:ext uri="{FF2B5EF4-FFF2-40B4-BE49-F238E27FC236}">
                      <a16:creationId xmlns:a16="http://schemas.microsoft.com/office/drawing/2014/main" id="{265FE7FA-2032-4F63-B53C-6AB383DF18E2}"/>
                    </a:ext>
                  </a:extLst>
                </p14:cNvPr>
                <p14:cNvContentPartPr/>
                <p14:nvPr/>
              </p14:nvContentPartPr>
              <p14:xfrm>
                <a:off x="2425317" y="4824089"/>
                <a:ext cx="3600" cy="125280"/>
              </p14:xfrm>
            </p:contentPart>
          </mc:Choice>
          <mc:Fallback xmlns="">
            <p:pic>
              <p:nvPicPr>
                <p:cNvPr id="613" name="Ink 612">
                  <a:extLst>
                    <a:ext uri="{FF2B5EF4-FFF2-40B4-BE49-F238E27FC236}">
                      <a16:creationId xmlns:a16="http://schemas.microsoft.com/office/drawing/2014/main" id="{265FE7FA-2032-4F63-B53C-6AB383DF18E2}"/>
                    </a:ext>
                  </a:extLst>
                </p:cNvPr>
                <p:cNvPicPr/>
                <p:nvPr/>
              </p:nvPicPr>
              <p:blipFill>
                <a:blip r:embed="rId988"/>
                <a:stretch>
                  <a:fillRect/>
                </a:stretch>
              </p:blipFill>
              <p:spPr>
                <a:xfrm>
                  <a:off x="2407317" y="4806089"/>
                  <a:ext cx="392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9">
              <p14:nvContentPartPr>
                <p14:cNvPr id="614" name="Ink 613">
                  <a:extLst>
                    <a:ext uri="{FF2B5EF4-FFF2-40B4-BE49-F238E27FC236}">
                      <a16:creationId xmlns:a16="http://schemas.microsoft.com/office/drawing/2014/main" id="{FBFCA753-6603-4019-9206-3347A740AF0E}"/>
                    </a:ext>
                  </a:extLst>
                </p14:cNvPr>
                <p14:cNvContentPartPr/>
                <p14:nvPr/>
              </p14:nvContentPartPr>
              <p14:xfrm>
                <a:off x="2481477" y="4783769"/>
                <a:ext cx="2520" cy="150120"/>
              </p14:xfrm>
            </p:contentPart>
          </mc:Choice>
          <mc:Fallback xmlns="">
            <p:pic>
              <p:nvPicPr>
                <p:cNvPr id="614" name="Ink 613">
                  <a:extLst>
                    <a:ext uri="{FF2B5EF4-FFF2-40B4-BE49-F238E27FC236}">
                      <a16:creationId xmlns:a16="http://schemas.microsoft.com/office/drawing/2014/main" id="{FBFCA753-6603-4019-9206-3347A740AF0E}"/>
                    </a:ext>
                  </a:extLst>
                </p:cNvPr>
                <p:cNvPicPr/>
                <p:nvPr/>
              </p:nvPicPr>
              <p:blipFill>
                <a:blip r:embed="rId990"/>
                <a:stretch>
                  <a:fillRect/>
                </a:stretch>
              </p:blipFill>
              <p:spPr>
                <a:xfrm>
                  <a:off x="2463477" y="4765769"/>
                  <a:ext cx="3816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1">
              <p14:nvContentPartPr>
                <p14:cNvPr id="615" name="Ink 614">
                  <a:extLst>
                    <a:ext uri="{FF2B5EF4-FFF2-40B4-BE49-F238E27FC236}">
                      <a16:creationId xmlns:a16="http://schemas.microsoft.com/office/drawing/2014/main" id="{B07852B4-C272-4687-8291-106DABE9789B}"/>
                    </a:ext>
                  </a:extLst>
                </p14:cNvPr>
                <p14:cNvContentPartPr/>
                <p14:nvPr/>
              </p14:nvContentPartPr>
              <p14:xfrm>
                <a:off x="2401917" y="4995089"/>
                <a:ext cx="141120" cy="29160"/>
              </p14:xfrm>
            </p:contentPart>
          </mc:Choice>
          <mc:Fallback xmlns="">
            <p:pic>
              <p:nvPicPr>
                <p:cNvPr id="615" name="Ink 614">
                  <a:extLst>
                    <a:ext uri="{FF2B5EF4-FFF2-40B4-BE49-F238E27FC236}">
                      <a16:creationId xmlns:a16="http://schemas.microsoft.com/office/drawing/2014/main" id="{B07852B4-C272-4687-8291-106DABE9789B}"/>
                    </a:ext>
                  </a:extLst>
                </p:cNvPr>
                <p:cNvPicPr/>
                <p:nvPr/>
              </p:nvPicPr>
              <p:blipFill>
                <a:blip r:embed="rId992"/>
                <a:stretch>
                  <a:fillRect/>
                </a:stretch>
              </p:blipFill>
              <p:spPr>
                <a:xfrm>
                  <a:off x="2383917" y="4977449"/>
                  <a:ext cx="17676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3">
              <p14:nvContentPartPr>
                <p14:cNvPr id="616" name="Ink 615">
                  <a:extLst>
                    <a:ext uri="{FF2B5EF4-FFF2-40B4-BE49-F238E27FC236}">
                      <a16:creationId xmlns:a16="http://schemas.microsoft.com/office/drawing/2014/main" id="{F6094068-78FD-48A6-8AC8-7733613DDC1D}"/>
                    </a:ext>
                  </a:extLst>
                </p14:cNvPr>
                <p14:cNvContentPartPr/>
                <p14:nvPr/>
              </p14:nvContentPartPr>
              <p14:xfrm>
                <a:off x="2393277" y="4691249"/>
                <a:ext cx="171720" cy="41040"/>
              </p14:xfrm>
            </p:contentPart>
          </mc:Choice>
          <mc:Fallback xmlns="">
            <p:pic>
              <p:nvPicPr>
                <p:cNvPr id="616" name="Ink 615">
                  <a:extLst>
                    <a:ext uri="{FF2B5EF4-FFF2-40B4-BE49-F238E27FC236}">
                      <a16:creationId xmlns:a16="http://schemas.microsoft.com/office/drawing/2014/main" id="{F6094068-78FD-48A6-8AC8-7733613DDC1D}"/>
                    </a:ext>
                  </a:extLst>
                </p:cNvPr>
                <p:cNvPicPr/>
                <p:nvPr/>
              </p:nvPicPr>
              <p:blipFill>
                <a:blip r:embed="rId994"/>
                <a:stretch>
                  <a:fillRect/>
                </a:stretch>
              </p:blipFill>
              <p:spPr>
                <a:xfrm>
                  <a:off x="2375637" y="4673609"/>
                  <a:ext cx="207360" cy="7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4" name="Group 623">
            <a:extLst>
              <a:ext uri="{FF2B5EF4-FFF2-40B4-BE49-F238E27FC236}">
                <a16:creationId xmlns:a16="http://schemas.microsoft.com/office/drawing/2014/main" id="{245E3F16-5540-4821-856E-DAD90D5465A0}"/>
              </a:ext>
            </a:extLst>
          </p:cNvPr>
          <p:cNvGrpSpPr/>
          <p:nvPr/>
        </p:nvGrpSpPr>
        <p:grpSpPr>
          <a:xfrm>
            <a:off x="1136877" y="5321249"/>
            <a:ext cx="654120" cy="395280"/>
            <a:chOff x="1136877" y="5321249"/>
            <a:chExt cx="654120" cy="39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5">
              <p14:nvContentPartPr>
                <p14:cNvPr id="618" name="Ink 617">
                  <a:extLst>
                    <a:ext uri="{FF2B5EF4-FFF2-40B4-BE49-F238E27FC236}">
                      <a16:creationId xmlns:a16="http://schemas.microsoft.com/office/drawing/2014/main" id="{8D42B1E7-5146-4E06-8008-ED1CA707442A}"/>
                    </a:ext>
                  </a:extLst>
                </p14:cNvPr>
                <p14:cNvContentPartPr/>
                <p14:nvPr/>
              </p14:nvContentPartPr>
              <p14:xfrm>
                <a:off x="1267197" y="5367329"/>
                <a:ext cx="10080" cy="222480"/>
              </p14:xfrm>
            </p:contentPart>
          </mc:Choice>
          <mc:Fallback xmlns="">
            <p:pic>
              <p:nvPicPr>
                <p:cNvPr id="618" name="Ink 617">
                  <a:extLst>
                    <a:ext uri="{FF2B5EF4-FFF2-40B4-BE49-F238E27FC236}">
                      <a16:creationId xmlns:a16="http://schemas.microsoft.com/office/drawing/2014/main" id="{8D42B1E7-5146-4E06-8008-ED1CA707442A}"/>
                    </a:ext>
                  </a:extLst>
                </p:cNvPr>
                <p:cNvPicPr/>
                <p:nvPr/>
              </p:nvPicPr>
              <p:blipFill>
                <a:blip r:embed="rId996"/>
                <a:stretch>
                  <a:fillRect/>
                </a:stretch>
              </p:blipFill>
              <p:spPr>
                <a:xfrm>
                  <a:off x="1249197" y="5349329"/>
                  <a:ext cx="457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7">
              <p14:nvContentPartPr>
                <p14:cNvPr id="619" name="Ink 618">
                  <a:extLst>
                    <a:ext uri="{FF2B5EF4-FFF2-40B4-BE49-F238E27FC236}">
                      <a16:creationId xmlns:a16="http://schemas.microsoft.com/office/drawing/2014/main" id="{64A4AE6B-AEAB-4359-B137-C36C059AC883}"/>
                    </a:ext>
                  </a:extLst>
                </p14:cNvPr>
                <p14:cNvContentPartPr/>
                <p14:nvPr/>
              </p14:nvContentPartPr>
              <p14:xfrm>
                <a:off x="1183317" y="5577929"/>
                <a:ext cx="172080" cy="37800"/>
              </p14:xfrm>
            </p:contentPart>
          </mc:Choice>
          <mc:Fallback xmlns="">
            <p:pic>
              <p:nvPicPr>
                <p:cNvPr id="619" name="Ink 618">
                  <a:extLst>
                    <a:ext uri="{FF2B5EF4-FFF2-40B4-BE49-F238E27FC236}">
                      <a16:creationId xmlns:a16="http://schemas.microsoft.com/office/drawing/2014/main" id="{64A4AE6B-AEAB-4359-B137-C36C059AC883}"/>
                    </a:ext>
                  </a:extLst>
                </p:cNvPr>
                <p:cNvPicPr/>
                <p:nvPr/>
              </p:nvPicPr>
              <p:blipFill>
                <a:blip r:embed="rId998"/>
                <a:stretch>
                  <a:fillRect/>
                </a:stretch>
              </p:blipFill>
              <p:spPr>
                <a:xfrm>
                  <a:off x="1165677" y="5560289"/>
                  <a:ext cx="20772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9">
              <p14:nvContentPartPr>
                <p14:cNvPr id="620" name="Ink 619">
                  <a:extLst>
                    <a:ext uri="{FF2B5EF4-FFF2-40B4-BE49-F238E27FC236}">
                      <a16:creationId xmlns:a16="http://schemas.microsoft.com/office/drawing/2014/main" id="{532E28B9-196D-4836-A35B-2D605C782BE7}"/>
                    </a:ext>
                  </a:extLst>
                </p14:cNvPr>
                <p14:cNvContentPartPr/>
                <p14:nvPr/>
              </p14:nvContentPartPr>
              <p14:xfrm>
                <a:off x="1136877" y="5321249"/>
                <a:ext cx="259200" cy="18000"/>
              </p14:xfrm>
            </p:contentPart>
          </mc:Choice>
          <mc:Fallback xmlns="">
            <p:pic>
              <p:nvPicPr>
                <p:cNvPr id="620" name="Ink 619">
                  <a:extLst>
                    <a:ext uri="{FF2B5EF4-FFF2-40B4-BE49-F238E27FC236}">
                      <a16:creationId xmlns:a16="http://schemas.microsoft.com/office/drawing/2014/main" id="{532E28B9-196D-4836-A35B-2D605C782BE7}"/>
                    </a:ext>
                  </a:extLst>
                </p:cNvPr>
                <p:cNvPicPr/>
                <p:nvPr/>
              </p:nvPicPr>
              <p:blipFill>
                <a:blip r:embed="rId1000"/>
                <a:stretch>
                  <a:fillRect/>
                </a:stretch>
              </p:blipFill>
              <p:spPr>
                <a:xfrm>
                  <a:off x="1118877" y="5303249"/>
                  <a:ext cx="29484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1">
              <p14:nvContentPartPr>
                <p14:cNvPr id="621" name="Ink 620">
                  <a:extLst>
                    <a:ext uri="{FF2B5EF4-FFF2-40B4-BE49-F238E27FC236}">
                      <a16:creationId xmlns:a16="http://schemas.microsoft.com/office/drawing/2014/main" id="{9CA0506C-9695-4BA1-9A0C-03062B42C9D4}"/>
                    </a:ext>
                  </a:extLst>
                </p14:cNvPr>
                <p14:cNvContentPartPr/>
                <p14:nvPr/>
              </p14:nvContentPartPr>
              <p14:xfrm>
                <a:off x="1461957" y="5482529"/>
                <a:ext cx="114480" cy="234000"/>
              </p14:xfrm>
            </p:contentPart>
          </mc:Choice>
          <mc:Fallback xmlns="">
            <p:pic>
              <p:nvPicPr>
                <p:cNvPr id="621" name="Ink 620">
                  <a:extLst>
                    <a:ext uri="{FF2B5EF4-FFF2-40B4-BE49-F238E27FC236}">
                      <a16:creationId xmlns:a16="http://schemas.microsoft.com/office/drawing/2014/main" id="{9CA0506C-9695-4BA1-9A0C-03062B42C9D4}"/>
                    </a:ext>
                  </a:extLst>
                </p:cNvPr>
                <p:cNvPicPr/>
                <p:nvPr/>
              </p:nvPicPr>
              <p:blipFill>
                <a:blip r:embed="rId1002"/>
                <a:stretch>
                  <a:fillRect/>
                </a:stretch>
              </p:blipFill>
              <p:spPr>
                <a:xfrm>
                  <a:off x="1444317" y="5464889"/>
                  <a:ext cx="15012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3">
              <p14:nvContentPartPr>
                <p14:cNvPr id="622" name="Ink 621">
                  <a:extLst>
                    <a:ext uri="{FF2B5EF4-FFF2-40B4-BE49-F238E27FC236}">
                      <a16:creationId xmlns:a16="http://schemas.microsoft.com/office/drawing/2014/main" id="{437A2064-F767-417A-8C7F-0CF066B14BAA}"/>
                    </a:ext>
                  </a:extLst>
                </p14:cNvPr>
                <p14:cNvContentPartPr/>
                <p14:nvPr/>
              </p14:nvContentPartPr>
              <p14:xfrm>
                <a:off x="1711077" y="5496929"/>
                <a:ext cx="73440" cy="27000"/>
              </p14:xfrm>
            </p:contentPart>
          </mc:Choice>
          <mc:Fallback xmlns="">
            <p:pic>
              <p:nvPicPr>
                <p:cNvPr id="622" name="Ink 621">
                  <a:extLst>
                    <a:ext uri="{FF2B5EF4-FFF2-40B4-BE49-F238E27FC236}">
                      <a16:creationId xmlns:a16="http://schemas.microsoft.com/office/drawing/2014/main" id="{437A2064-F767-417A-8C7F-0CF066B14BAA}"/>
                    </a:ext>
                  </a:extLst>
                </p:cNvPr>
                <p:cNvPicPr/>
                <p:nvPr/>
              </p:nvPicPr>
              <p:blipFill>
                <a:blip r:embed="rId1004"/>
                <a:stretch>
                  <a:fillRect/>
                </a:stretch>
              </p:blipFill>
              <p:spPr>
                <a:xfrm>
                  <a:off x="1693437" y="5479289"/>
                  <a:ext cx="1090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5">
              <p14:nvContentPartPr>
                <p14:cNvPr id="623" name="Ink 622">
                  <a:extLst>
                    <a:ext uri="{FF2B5EF4-FFF2-40B4-BE49-F238E27FC236}">
                      <a16:creationId xmlns:a16="http://schemas.microsoft.com/office/drawing/2014/main" id="{5747A2DB-3256-49C5-8DCD-2108CCB9AA61}"/>
                    </a:ext>
                  </a:extLst>
                </p14:cNvPr>
                <p14:cNvContentPartPr/>
                <p14:nvPr/>
              </p14:nvContentPartPr>
              <p14:xfrm>
                <a:off x="1704597" y="5392169"/>
                <a:ext cx="86400" cy="34560"/>
              </p14:xfrm>
            </p:contentPart>
          </mc:Choice>
          <mc:Fallback xmlns="">
            <p:pic>
              <p:nvPicPr>
                <p:cNvPr id="623" name="Ink 622">
                  <a:extLst>
                    <a:ext uri="{FF2B5EF4-FFF2-40B4-BE49-F238E27FC236}">
                      <a16:creationId xmlns:a16="http://schemas.microsoft.com/office/drawing/2014/main" id="{5747A2DB-3256-49C5-8DCD-2108CCB9AA61}"/>
                    </a:ext>
                  </a:extLst>
                </p:cNvPr>
                <p:cNvPicPr/>
                <p:nvPr/>
              </p:nvPicPr>
              <p:blipFill>
                <a:blip r:embed="rId1006"/>
                <a:stretch>
                  <a:fillRect/>
                </a:stretch>
              </p:blipFill>
              <p:spPr>
                <a:xfrm>
                  <a:off x="1686957" y="5374169"/>
                  <a:ext cx="122040" cy="70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07">
            <p14:nvContentPartPr>
              <p14:cNvPr id="631" name="Ink 630">
                <a:extLst>
                  <a:ext uri="{FF2B5EF4-FFF2-40B4-BE49-F238E27FC236}">
                    <a16:creationId xmlns:a16="http://schemas.microsoft.com/office/drawing/2014/main" id="{79204D52-9E9A-4E56-A17D-FA1C2F2836E1}"/>
                  </a:ext>
                </a:extLst>
              </p14:cNvPr>
              <p14:cNvContentPartPr/>
              <p14:nvPr/>
            </p14:nvContentPartPr>
            <p14:xfrm>
              <a:off x="2285277" y="5729849"/>
              <a:ext cx="215280" cy="11880"/>
            </p14:xfrm>
          </p:contentPart>
        </mc:Choice>
        <mc:Fallback xmlns="">
          <p:pic>
            <p:nvPicPr>
              <p:cNvPr id="631" name="Ink 630">
                <a:extLst>
                  <a:ext uri="{FF2B5EF4-FFF2-40B4-BE49-F238E27FC236}">
                    <a16:creationId xmlns:a16="http://schemas.microsoft.com/office/drawing/2014/main" id="{79204D52-9E9A-4E56-A17D-FA1C2F2836E1}"/>
                  </a:ext>
                </a:extLst>
              </p:cNvPr>
              <p:cNvPicPr/>
              <p:nvPr/>
            </p:nvPicPr>
            <p:blipFill>
              <a:blip r:embed="rId1008"/>
              <a:stretch>
                <a:fillRect/>
              </a:stretch>
            </p:blipFill>
            <p:spPr>
              <a:xfrm>
                <a:off x="2267637" y="5711849"/>
                <a:ext cx="250920" cy="4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33" name="Group 632">
            <a:extLst>
              <a:ext uri="{FF2B5EF4-FFF2-40B4-BE49-F238E27FC236}">
                <a16:creationId xmlns:a16="http://schemas.microsoft.com/office/drawing/2014/main" id="{E66F43EB-A616-40A6-8509-10AFA4ACAC5A}"/>
              </a:ext>
            </a:extLst>
          </p:cNvPr>
          <p:cNvGrpSpPr/>
          <p:nvPr/>
        </p:nvGrpSpPr>
        <p:grpSpPr>
          <a:xfrm>
            <a:off x="2041557" y="5289929"/>
            <a:ext cx="437040" cy="310320"/>
            <a:chOff x="2041557" y="5289929"/>
            <a:chExt cx="437040" cy="31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9">
              <p14:nvContentPartPr>
                <p14:cNvPr id="625" name="Ink 624">
                  <a:extLst>
                    <a:ext uri="{FF2B5EF4-FFF2-40B4-BE49-F238E27FC236}">
                      <a16:creationId xmlns:a16="http://schemas.microsoft.com/office/drawing/2014/main" id="{CB7D248B-C4D3-4EB5-9183-F04B293FE950}"/>
                    </a:ext>
                  </a:extLst>
                </p14:cNvPr>
                <p14:cNvContentPartPr/>
                <p14:nvPr/>
              </p14:nvContentPartPr>
              <p14:xfrm>
                <a:off x="2115717" y="5341409"/>
                <a:ext cx="360" cy="159480"/>
              </p14:xfrm>
            </p:contentPart>
          </mc:Choice>
          <mc:Fallback xmlns="">
            <p:pic>
              <p:nvPicPr>
                <p:cNvPr id="625" name="Ink 624">
                  <a:extLst>
                    <a:ext uri="{FF2B5EF4-FFF2-40B4-BE49-F238E27FC236}">
                      <a16:creationId xmlns:a16="http://schemas.microsoft.com/office/drawing/2014/main" id="{CB7D248B-C4D3-4EB5-9183-F04B293FE950}"/>
                    </a:ext>
                  </a:extLst>
                </p:cNvPr>
                <p:cNvPicPr/>
                <p:nvPr/>
              </p:nvPicPr>
              <p:blipFill>
                <a:blip r:embed="rId1010"/>
                <a:stretch>
                  <a:fillRect/>
                </a:stretch>
              </p:blipFill>
              <p:spPr>
                <a:xfrm>
                  <a:off x="2098077" y="5323769"/>
                  <a:ext cx="360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1">
              <p14:nvContentPartPr>
                <p14:cNvPr id="626" name="Ink 625">
                  <a:extLst>
                    <a:ext uri="{FF2B5EF4-FFF2-40B4-BE49-F238E27FC236}">
                      <a16:creationId xmlns:a16="http://schemas.microsoft.com/office/drawing/2014/main" id="{EEA502C6-45FD-4CCB-9474-64C968930009}"/>
                    </a:ext>
                  </a:extLst>
                </p14:cNvPr>
                <p14:cNvContentPartPr/>
                <p14:nvPr/>
              </p14:nvContentPartPr>
              <p14:xfrm>
                <a:off x="2053437" y="5535089"/>
                <a:ext cx="159120" cy="31680"/>
              </p14:xfrm>
            </p:contentPart>
          </mc:Choice>
          <mc:Fallback xmlns="">
            <p:pic>
              <p:nvPicPr>
                <p:cNvPr id="626" name="Ink 625">
                  <a:extLst>
                    <a:ext uri="{FF2B5EF4-FFF2-40B4-BE49-F238E27FC236}">
                      <a16:creationId xmlns:a16="http://schemas.microsoft.com/office/drawing/2014/main" id="{EEA502C6-45FD-4CCB-9474-64C968930009}"/>
                    </a:ext>
                  </a:extLst>
                </p:cNvPr>
                <p:cNvPicPr/>
                <p:nvPr/>
              </p:nvPicPr>
              <p:blipFill>
                <a:blip r:embed="rId1012"/>
                <a:stretch>
                  <a:fillRect/>
                </a:stretch>
              </p:blipFill>
              <p:spPr>
                <a:xfrm>
                  <a:off x="2035437" y="5517449"/>
                  <a:ext cx="1947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3">
              <p14:nvContentPartPr>
                <p14:cNvPr id="627" name="Ink 626">
                  <a:extLst>
                    <a:ext uri="{FF2B5EF4-FFF2-40B4-BE49-F238E27FC236}">
                      <a16:creationId xmlns:a16="http://schemas.microsoft.com/office/drawing/2014/main" id="{9E014F57-17B8-4E81-AA2F-864088E14CD3}"/>
                    </a:ext>
                  </a:extLst>
                </p14:cNvPr>
                <p14:cNvContentPartPr/>
                <p14:nvPr/>
              </p14:nvContentPartPr>
              <p14:xfrm>
                <a:off x="2041557" y="5289929"/>
                <a:ext cx="199080" cy="26280"/>
              </p14:xfrm>
            </p:contentPart>
          </mc:Choice>
          <mc:Fallback xmlns="">
            <p:pic>
              <p:nvPicPr>
                <p:cNvPr id="627" name="Ink 626">
                  <a:extLst>
                    <a:ext uri="{FF2B5EF4-FFF2-40B4-BE49-F238E27FC236}">
                      <a16:creationId xmlns:a16="http://schemas.microsoft.com/office/drawing/2014/main" id="{9E014F57-17B8-4E81-AA2F-864088E14CD3}"/>
                    </a:ext>
                  </a:extLst>
                </p:cNvPr>
                <p:cNvPicPr/>
                <p:nvPr/>
              </p:nvPicPr>
              <p:blipFill>
                <a:blip r:embed="rId1014"/>
                <a:stretch>
                  <a:fillRect/>
                </a:stretch>
              </p:blipFill>
              <p:spPr>
                <a:xfrm>
                  <a:off x="2023917" y="5272289"/>
                  <a:ext cx="2347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5">
              <p14:nvContentPartPr>
                <p14:cNvPr id="628" name="Ink 627">
                  <a:extLst>
                    <a:ext uri="{FF2B5EF4-FFF2-40B4-BE49-F238E27FC236}">
                      <a16:creationId xmlns:a16="http://schemas.microsoft.com/office/drawing/2014/main" id="{1B5142C4-40DA-4D71-9B0F-EEF8337C4D5B}"/>
                    </a:ext>
                  </a:extLst>
                </p14:cNvPr>
                <p14:cNvContentPartPr/>
                <p14:nvPr/>
              </p14:nvContentPartPr>
              <p14:xfrm>
                <a:off x="2303277" y="5484689"/>
                <a:ext cx="7920" cy="115560"/>
              </p14:xfrm>
            </p:contentPart>
          </mc:Choice>
          <mc:Fallback xmlns="">
            <p:pic>
              <p:nvPicPr>
                <p:cNvPr id="628" name="Ink 627">
                  <a:extLst>
                    <a:ext uri="{FF2B5EF4-FFF2-40B4-BE49-F238E27FC236}">
                      <a16:creationId xmlns:a16="http://schemas.microsoft.com/office/drawing/2014/main" id="{1B5142C4-40DA-4D71-9B0F-EEF8337C4D5B}"/>
                    </a:ext>
                  </a:extLst>
                </p:cNvPr>
                <p:cNvPicPr/>
                <p:nvPr/>
              </p:nvPicPr>
              <p:blipFill>
                <a:blip r:embed="rId1016"/>
                <a:stretch>
                  <a:fillRect/>
                </a:stretch>
              </p:blipFill>
              <p:spPr>
                <a:xfrm>
                  <a:off x="2285637" y="5466689"/>
                  <a:ext cx="435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7">
              <p14:nvContentPartPr>
                <p14:cNvPr id="629" name="Ink 628">
                  <a:extLst>
                    <a:ext uri="{FF2B5EF4-FFF2-40B4-BE49-F238E27FC236}">
                      <a16:creationId xmlns:a16="http://schemas.microsoft.com/office/drawing/2014/main" id="{17654679-72D6-4D16-829F-A83A1280FD5A}"/>
                    </a:ext>
                  </a:extLst>
                </p14:cNvPr>
                <p14:cNvContentPartPr/>
                <p14:nvPr/>
              </p14:nvContentPartPr>
              <p14:xfrm>
                <a:off x="2370237" y="5480009"/>
                <a:ext cx="18360" cy="118440"/>
              </p14:xfrm>
            </p:contentPart>
          </mc:Choice>
          <mc:Fallback xmlns="">
            <p:pic>
              <p:nvPicPr>
                <p:cNvPr id="629" name="Ink 628">
                  <a:extLst>
                    <a:ext uri="{FF2B5EF4-FFF2-40B4-BE49-F238E27FC236}">
                      <a16:creationId xmlns:a16="http://schemas.microsoft.com/office/drawing/2014/main" id="{17654679-72D6-4D16-829F-A83A1280FD5A}"/>
                    </a:ext>
                  </a:extLst>
                </p:cNvPr>
                <p:cNvPicPr/>
                <p:nvPr/>
              </p:nvPicPr>
              <p:blipFill>
                <a:blip r:embed="rId1018"/>
                <a:stretch>
                  <a:fillRect/>
                </a:stretch>
              </p:blipFill>
              <p:spPr>
                <a:xfrm>
                  <a:off x="2352237" y="5462009"/>
                  <a:ext cx="540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9">
              <p14:nvContentPartPr>
                <p14:cNvPr id="630" name="Ink 629">
                  <a:extLst>
                    <a:ext uri="{FF2B5EF4-FFF2-40B4-BE49-F238E27FC236}">
                      <a16:creationId xmlns:a16="http://schemas.microsoft.com/office/drawing/2014/main" id="{1EBEFAB3-CF3A-483D-B62E-5C3C2FE2BA48}"/>
                    </a:ext>
                  </a:extLst>
                </p14:cNvPr>
                <p14:cNvContentPartPr/>
                <p14:nvPr/>
              </p14:nvContentPartPr>
              <p14:xfrm>
                <a:off x="2472837" y="5452289"/>
                <a:ext cx="5760" cy="145440"/>
              </p14:xfrm>
            </p:contentPart>
          </mc:Choice>
          <mc:Fallback xmlns="">
            <p:pic>
              <p:nvPicPr>
                <p:cNvPr id="630" name="Ink 629">
                  <a:extLst>
                    <a:ext uri="{FF2B5EF4-FFF2-40B4-BE49-F238E27FC236}">
                      <a16:creationId xmlns:a16="http://schemas.microsoft.com/office/drawing/2014/main" id="{1EBEFAB3-CF3A-483D-B62E-5C3C2FE2BA48}"/>
                    </a:ext>
                  </a:extLst>
                </p:cNvPr>
                <p:cNvPicPr/>
                <p:nvPr/>
              </p:nvPicPr>
              <p:blipFill>
                <a:blip r:embed="rId1020"/>
                <a:stretch>
                  <a:fillRect/>
                </a:stretch>
              </p:blipFill>
              <p:spPr>
                <a:xfrm>
                  <a:off x="2455197" y="5434289"/>
                  <a:ext cx="414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1">
              <p14:nvContentPartPr>
                <p14:cNvPr id="632" name="Ink 631">
                  <a:extLst>
                    <a:ext uri="{FF2B5EF4-FFF2-40B4-BE49-F238E27FC236}">
                      <a16:creationId xmlns:a16="http://schemas.microsoft.com/office/drawing/2014/main" id="{EBF37F10-EE96-4C0D-999F-E246C23636AB}"/>
                    </a:ext>
                  </a:extLst>
                </p14:cNvPr>
                <p14:cNvContentPartPr/>
                <p14:nvPr/>
              </p14:nvContentPartPr>
              <p14:xfrm>
                <a:off x="2285277" y="5360489"/>
                <a:ext cx="175320" cy="15480"/>
              </p14:xfrm>
            </p:contentPart>
          </mc:Choice>
          <mc:Fallback xmlns="">
            <p:pic>
              <p:nvPicPr>
                <p:cNvPr id="632" name="Ink 631">
                  <a:extLst>
                    <a:ext uri="{FF2B5EF4-FFF2-40B4-BE49-F238E27FC236}">
                      <a16:creationId xmlns:a16="http://schemas.microsoft.com/office/drawing/2014/main" id="{EBF37F10-EE96-4C0D-999F-E246C23636AB}"/>
                    </a:ext>
                  </a:extLst>
                </p:cNvPr>
                <p:cNvPicPr/>
                <p:nvPr/>
              </p:nvPicPr>
              <p:blipFill>
                <a:blip r:embed="rId1022"/>
                <a:stretch>
                  <a:fillRect/>
                </a:stretch>
              </p:blipFill>
              <p:spPr>
                <a:xfrm>
                  <a:off x="2267637" y="5342849"/>
                  <a:ext cx="210960" cy="5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08944005-4121-4A1D-AE61-2858C8E2F9C9}"/>
              </a:ext>
            </a:extLst>
          </p:cNvPr>
          <p:cNvGrpSpPr/>
          <p:nvPr/>
        </p:nvGrpSpPr>
        <p:grpSpPr>
          <a:xfrm>
            <a:off x="2857677" y="3882689"/>
            <a:ext cx="1964520" cy="1742760"/>
            <a:chOff x="2857677" y="3882689"/>
            <a:chExt cx="1964520" cy="174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3">
              <p14:nvContentPartPr>
                <p14:cNvPr id="634" name="Ink 633">
                  <a:extLst>
                    <a:ext uri="{FF2B5EF4-FFF2-40B4-BE49-F238E27FC236}">
                      <a16:creationId xmlns:a16="http://schemas.microsoft.com/office/drawing/2014/main" id="{C466B6B6-7C7A-45C4-A313-C6F458E4973D}"/>
                    </a:ext>
                  </a:extLst>
                </p14:cNvPr>
                <p14:cNvContentPartPr/>
                <p14:nvPr/>
              </p14:nvContentPartPr>
              <p14:xfrm>
                <a:off x="2857677" y="3894929"/>
                <a:ext cx="186840" cy="1730520"/>
              </p14:xfrm>
            </p:contentPart>
          </mc:Choice>
          <mc:Fallback xmlns="">
            <p:pic>
              <p:nvPicPr>
                <p:cNvPr id="634" name="Ink 633">
                  <a:extLst>
                    <a:ext uri="{FF2B5EF4-FFF2-40B4-BE49-F238E27FC236}">
                      <a16:creationId xmlns:a16="http://schemas.microsoft.com/office/drawing/2014/main" id="{C466B6B6-7C7A-45C4-A313-C6F458E4973D}"/>
                    </a:ext>
                  </a:extLst>
                </p:cNvPr>
                <p:cNvPicPr/>
                <p:nvPr/>
              </p:nvPicPr>
              <p:blipFill>
                <a:blip r:embed="rId1024"/>
                <a:stretch>
                  <a:fillRect/>
                </a:stretch>
              </p:blipFill>
              <p:spPr>
                <a:xfrm>
                  <a:off x="2839677" y="3877289"/>
                  <a:ext cx="222480" cy="176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5">
              <p14:nvContentPartPr>
                <p14:cNvPr id="635" name="Ink 634">
                  <a:extLst>
                    <a:ext uri="{FF2B5EF4-FFF2-40B4-BE49-F238E27FC236}">
                      <a16:creationId xmlns:a16="http://schemas.microsoft.com/office/drawing/2014/main" id="{51779A35-ADD4-4E16-BC0A-674AC8FA549E}"/>
                    </a:ext>
                  </a:extLst>
                </p14:cNvPr>
                <p14:cNvContentPartPr/>
                <p14:nvPr/>
              </p14:nvContentPartPr>
              <p14:xfrm>
                <a:off x="3265197" y="4011209"/>
                <a:ext cx="18720" cy="137520"/>
              </p14:xfrm>
            </p:contentPart>
          </mc:Choice>
          <mc:Fallback xmlns="">
            <p:pic>
              <p:nvPicPr>
                <p:cNvPr id="635" name="Ink 634">
                  <a:extLst>
                    <a:ext uri="{FF2B5EF4-FFF2-40B4-BE49-F238E27FC236}">
                      <a16:creationId xmlns:a16="http://schemas.microsoft.com/office/drawing/2014/main" id="{51779A35-ADD4-4E16-BC0A-674AC8FA549E}"/>
                    </a:ext>
                  </a:extLst>
                </p:cNvPr>
                <p:cNvPicPr/>
                <p:nvPr/>
              </p:nvPicPr>
              <p:blipFill>
                <a:blip r:embed="rId1026"/>
                <a:stretch>
                  <a:fillRect/>
                </a:stretch>
              </p:blipFill>
              <p:spPr>
                <a:xfrm>
                  <a:off x="3247197" y="3993569"/>
                  <a:ext cx="543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7">
              <p14:nvContentPartPr>
                <p14:cNvPr id="636" name="Ink 635">
                  <a:extLst>
                    <a:ext uri="{FF2B5EF4-FFF2-40B4-BE49-F238E27FC236}">
                      <a16:creationId xmlns:a16="http://schemas.microsoft.com/office/drawing/2014/main" id="{087379F4-A7F1-4361-ACE9-CB6C72D544B1}"/>
                    </a:ext>
                  </a:extLst>
                </p14:cNvPr>
                <p14:cNvContentPartPr/>
                <p14:nvPr/>
              </p14:nvContentPartPr>
              <p14:xfrm>
                <a:off x="3206157" y="4194089"/>
                <a:ext cx="107280" cy="14760"/>
              </p14:xfrm>
            </p:contentPart>
          </mc:Choice>
          <mc:Fallback xmlns="">
            <p:pic>
              <p:nvPicPr>
                <p:cNvPr id="636" name="Ink 635">
                  <a:extLst>
                    <a:ext uri="{FF2B5EF4-FFF2-40B4-BE49-F238E27FC236}">
                      <a16:creationId xmlns:a16="http://schemas.microsoft.com/office/drawing/2014/main" id="{087379F4-A7F1-4361-ACE9-CB6C72D544B1}"/>
                    </a:ext>
                  </a:extLst>
                </p:cNvPr>
                <p:cNvPicPr/>
                <p:nvPr/>
              </p:nvPicPr>
              <p:blipFill>
                <a:blip r:embed="rId1028"/>
                <a:stretch>
                  <a:fillRect/>
                </a:stretch>
              </p:blipFill>
              <p:spPr>
                <a:xfrm>
                  <a:off x="3188157" y="4176449"/>
                  <a:ext cx="1429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9">
              <p14:nvContentPartPr>
                <p14:cNvPr id="637" name="Ink 636">
                  <a:extLst>
                    <a:ext uri="{FF2B5EF4-FFF2-40B4-BE49-F238E27FC236}">
                      <a16:creationId xmlns:a16="http://schemas.microsoft.com/office/drawing/2014/main" id="{E6385B0B-6FA5-4B6F-AF55-918C8EE047AF}"/>
                    </a:ext>
                  </a:extLst>
                </p14:cNvPr>
                <p14:cNvContentPartPr/>
                <p14:nvPr/>
              </p14:nvContentPartPr>
              <p14:xfrm>
                <a:off x="3160437" y="3947489"/>
                <a:ext cx="194400" cy="11880"/>
              </p14:xfrm>
            </p:contentPart>
          </mc:Choice>
          <mc:Fallback xmlns="">
            <p:pic>
              <p:nvPicPr>
                <p:cNvPr id="637" name="Ink 636">
                  <a:extLst>
                    <a:ext uri="{FF2B5EF4-FFF2-40B4-BE49-F238E27FC236}">
                      <a16:creationId xmlns:a16="http://schemas.microsoft.com/office/drawing/2014/main" id="{E6385B0B-6FA5-4B6F-AF55-918C8EE047AF}"/>
                    </a:ext>
                  </a:extLst>
                </p:cNvPr>
                <p:cNvPicPr/>
                <p:nvPr/>
              </p:nvPicPr>
              <p:blipFill>
                <a:blip r:embed="rId1030"/>
                <a:stretch>
                  <a:fillRect/>
                </a:stretch>
              </p:blipFill>
              <p:spPr>
                <a:xfrm>
                  <a:off x="3142797" y="3929489"/>
                  <a:ext cx="2300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1">
              <p14:nvContentPartPr>
                <p14:cNvPr id="638" name="Ink 637">
                  <a:extLst>
                    <a:ext uri="{FF2B5EF4-FFF2-40B4-BE49-F238E27FC236}">
                      <a16:creationId xmlns:a16="http://schemas.microsoft.com/office/drawing/2014/main" id="{5F1F75D9-868C-4127-9A91-AD172376DB22}"/>
                    </a:ext>
                  </a:extLst>
                </p14:cNvPr>
                <p14:cNvContentPartPr/>
                <p14:nvPr/>
              </p14:nvContentPartPr>
              <p14:xfrm>
                <a:off x="3241077" y="4145849"/>
                <a:ext cx="114480" cy="15480"/>
              </p14:xfrm>
            </p:contentPart>
          </mc:Choice>
          <mc:Fallback xmlns="">
            <p:pic>
              <p:nvPicPr>
                <p:cNvPr id="638" name="Ink 637">
                  <a:extLst>
                    <a:ext uri="{FF2B5EF4-FFF2-40B4-BE49-F238E27FC236}">
                      <a16:creationId xmlns:a16="http://schemas.microsoft.com/office/drawing/2014/main" id="{5F1F75D9-868C-4127-9A91-AD172376DB22}"/>
                    </a:ext>
                  </a:extLst>
                </p:cNvPr>
                <p:cNvPicPr/>
                <p:nvPr/>
              </p:nvPicPr>
              <p:blipFill>
                <a:blip r:embed="rId1032"/>
                <a:stretch>
                  <a:fillRect/>
                </a:stretch>
              </p:blipFill>
              <p:spPr>
                <a:xfrm>
                  <a:off x="3223437" y="4127849"/>
                  <a:ext cx="1501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3">
              <p14:nvContentPartPr>
                <p14:cNvPr id="639" name="Ink 638">
                  <a:extLst>
                    <a:ext uri="{FF2B5EF4-FFF2-40B4-BE49-F238E27FC236}">
                      <a16:creationId xmlns:a16="http://schemas.microsoft.com/office/drawing/2014/main" id="{88FB353C-4FE6-456B-9394-9B79B14BD9A6}"/>
                    </a:ext>
                  </a:extLst>
                </p14:cNvPr>
                <p14:cNvContentPartPr/>
                <p14:nvPr/>
              </p14:nvContentPartPr>
              <p14:xfrm>
                <a:off x="3225237" y="4160969"/>
                <a:ext cx="149760" cy="26280"/>
              </p14:xfrm>
            </p:contentPart>
          </mc:Choice>
          <mc:Fallback xmlns="">
            <p:pic>
              <p:nvPicPr>
                <p:cNvPr id="639" name="Ink 638">
                  <a:extLst>
                    <a:ext uri="{FF2B5EF4-FFF2-40B4-BE49-F238E27FC236}">
                      <a16:creationId xmlns:a16="http://schemas.microsoft.com/office/drawing/2014/main" id="{88FB353C-4FE6-456B-9394-9B79B14BD9A6}"/>
                    </a:ext>
                  </a:extLst>
                </p:cNvPr>
                <p:cNvPicPr/>
                <p:nvPr/>
              </p:nvPicPr>
              <p:blipFill>
                <a:blip r:embed="rId1034"/>
                <a:stretch>
                  <a:fillRect/>
                </a:stretch>
              </p:blipFill>
              <p:spPr>
                <a:xfrm>
                  <a:off x="3207237" y="4143329"/>
                  <a:ext cx="1854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5">
              <p14:nvContentPartPr>
                <p14:cNvPr id="640" name="Ink 639">
                  <a:extLst>
                    <a:ext uri="{FF2B5EF4-FFF2-40B4-BE49-F238E27FC236}">
                      <a16:creationId xmlns:a16="http://schemas.microsoft.com/office/drawing/2014/main" id="{CD2A298F-1967-4D8B-8293-BBD33CD7DAC0}"/>
                    </a:ext>
                  </a:extLst>
                </p14:cNvPr>
                <p14:cNvContentPartPr/>
                <p14:nvPr/>
              </p14:nvContentPartPr>
              <p14:xfrm>
                <a:off x="3449157" y="4173569"/>
                <a:ext cx="124560" cy="156600"/>
              </p14:xfrm>
            </p:contentPart>
          </mc:Choice>
          <mc:Fallback xmlns="">
            <p:pic>
              <p:nvPicPr>
                <p:cNvPr id="640" name="Ink 639">
                  <a:extLst>
                    <a:ext uri="{FF2B5EF4-FFF2-40B4-BE49-F238E27FC236}">
                      <a16:creationId xmlns:a16="http://schemas.microsoft.com/office/drawing/2014/main" id="{CD2A298F-1967-4D8B-8293-BBD33CD7DAC0}"/>
                    </a:ext>
                  </a:extLst>
                </p:cNvPr>
                <p:cNvPicPr/>
                <p:nvPr/>
              </p:nvPicPr>
              <p:blipFill>
                <a:blip r:embed="rId1036"/>
                <a:stretch>
                  <a:fillRect/>
                </a:stretch>
              </p:blipFill>
              <p:spPr>
                <a:xfrm>
                  <a:off x="3431157" y="4155569"/>
                  <a:ext cx="1602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7">
              <p14:nvContentPartPr>
                <p14:cNvPr id="641" name="Ink 640">
                  <a:extLst>
                    <a:ext uri="{FF2B5EF4-FFF2-40B4-BE49-F238E27FC236}">
                      <a16:creationId xmlns:a16="http://schemas.microsoft.com/office/drawing/2014/main" id="{0A368478-3806-4081-A21A-0FEDB9B051D4}"/>
                    </a:ext>
                  </a:extLst>
                </p14:cNvPr>
                <p14:cNvContentPartPr/>
                <p14:nvPr/>
              </p14:nvContentPartPr>
              <p14:xfrm>
                <a:off x="3464637" y="4137209"/>
                <a:ext cx="108360" cy="17640"/>
              </p14:xfrm>
            </p:contentPart>
          </mc:Choice>
          <mc:Fallback xmlns="">
            <p:pic>
              <p:nvPicPr>
                <p:cNvPr id="641" name="Ink 640">
                  <a:extLst>
                    <a:ext uri="{FF2B5EF4-FFF2-40B4-BE49-F238E27FC236}">
                      <a16:creationId xmlns:a16="http://schemas.microsoft.com/office/drawing/2014/main" id="{0A368478-3806-4081-A21A-0FEDB9B051D4}"/>
                    </a:ext>
                  </a:extLst>
                </p:cNvPr>
                <p:cNvPicPr/>
                <p:nvPr/>
              </p:nvPicPr>
              <p:blipFill>
                <a:blip r:embed="rId1038"/>
                <a:stretch>
                  <a:fillRect/>
                </a:stretch>
              </p:blipFill>
              <p:spPr>
                <a:xfrm>
                  <a:off x="3446997" y="4119209"/>
                  <a:ext cx="1440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9">
              <p14:nvContentPartPr>
                <p14:cNvPr id="642" name="Ink 641">
                  <a:extLst>
                    <a:ext uri="{FF2B5EF4-FFF2-40B4-BE49-F238E27FC236}">
                      <a16:creationId xmlns:a16="http://schemas.microsoft.com/office/drawing/2014/main" id="{7BAC34AB-D30A-48AD-B4F6-80082C35CE44}"/>
                    </a:ext>
                  </a:extLst>
                </p14:cNvPr>
                <p14:cNvContentPartPr/>
                <p14:nvPr/>
              </p14:nvContentPartPr>
              <p14:xfrm>
                <a:off x="3695757" y="4067729"/>
                <a:ext cx="90360" cy="360"/>
              </p14:xfrm>
            </p:contentPart>
          </mc:Choice>
          <mc:Fallback xmlns="">
            <p:pic>
              <p:nvPicPr>
                <p:cNvPr id="642" name="Ink 641">
                  <a:extLst>
                    <a:ext uri="{FF2B5EF4-FFF2-40B4-BE49-F238E27FC236}">
                      <a16:creationId xmlns:a16="http://schemas.microsoft.com/office/drawing/2014/main" id="{7BAC34AB-D30A-48AD-B4F6-80082C35CE44}"/>
                    </a:ext>
                  </a:extLst>
                </p:cNvPr>
                <p:cNvPicPr/>
                <p:nvPr/>
              </p:nvPicPr>
              <p:blipFill>
                <a:blip r:embed="rId1040"/>
                <a:stretch>
                  <a:fillRect/>
                </a:stretch>
              </p:blipFill>
              <p:spPr>
                <a:xfrm>
                  <a:off x="3677757" y="4049729"/>
                  <a:ext cx="12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1">
              <p14:nvContentPartPr>
                <p14:cNvPr id="643" name="Ink 642">
                  <a:extLst>
                    <a:ext uri="{FF2B5EF4-FFF2-40B4-BE49-F238E27FC236}">
                      <a16:creationId xmlns:a16="http://schemas.microsoft.com/office/drawing/2014/main" id="{60ACAC05-A072-475B-89C2-6F86B7EA0BB7}"/>
                    </a:ext>
                  </a:extLst>
                </p14:cNvPr>
                <p14:cNvContentPartPr/>
                <p14:nvPr/>
              </p14:nvContentPartPr>
              <p14:xfrm>
                <a:off x="3710517" y="3986369"/>
                <a:ext cx="43920" cy="10080"/>
              </p14:xfrm>
            </p:contentPart>
          </mc:Choice>
          <mc:Fallback xmlns="">
            <p:pic>
              <p:nvPicPr>
                <p:cNvPr id="643" name="Ink 642">
                  <a:extLst>
                    <a:ext uri="{FF2B5EF4-FFF2-40B4-BE49-F238E27FC236}">
                      <a16:creationId xmlns:a16="http://schemas.microsoft.com/office/drawing/2014/main" id="{60ACAC05-A072-475B-89C2-6F86B7EA0BB7}"/>
                    </a:ext>
                  </a:extLst>
                </p:cNvPr>
                <p:cNvPicPr/>
                <p:nvPr/>
              </p:nvPicPr>
              <p:blipFill>
                <a:blip r:embed="rId1042"/>
                <a:stretch>
                  <a:fillRect/>
                </a:stretch>
              </p:blipFill>
              <p:spPr>
                <a:xfrm>
                  <a:off x="3692517" y="3968729"/>
                  <a:ext cx="795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3">
              <p14:nvContentPartPr>
                <p14:cNvPr id="645" name="Ink 644">
                  <a:extLst>
                    <a:ext uri="{FF2B5EF4-FFF2-40B4-BE49-F238E27FC236}">
                      <a16:creationId xmlns:a16="http://schemas.microsoft.com/office/drawing/2014/main" id="{CB2E886B-C790-4635-9F2D-81BB8194995F}"/>
                    </a:ext>
                  </a:extLst>
                </p14:cNvPr>
                <p14:cNvContentPartPr/>
                <p14:nvPr/>
              </p14:nvContentPartPr>
              <p14:xfrm>
                <a:off x="4025157" y="3959009"/>
                <a:ext cx="22680" cy="154800"/>
              </p14:xfrm>
            </p:contentPart>
          </mc:Choice>
          <mc:Fallback xmlns="">
            <p:pic>
              <p:nvPicPr>
                <p:cNvPr id="645" name="Ink 644">
                  <a:extLst>
                    <a:ext uri="{FF2B5EF4-FFF2-40B4-BE49-F238E27FC236}">
                      <a16:creationId xmlns:a16="http://schemas.microsoft.com/office/drawing/2014/main" id="{CB2E886B-C790-4635-9F2D-81BB8194995F}"/>
                    </a:ext>
                  </a:extLst>
                </p:cNvPr>
                <p:cNvPicPr/>
                <p:nvPr/>
              </p:nvPicPr>
              <p:blipFill>
                <a:blip r:embed="rId1044"/>
                <a:stretch>
                  <a:fillRect/>
                </a:stretch>
              </p:blipFill>
              <p:spPr>
                <a:xfrm>
                  <a:off x="4007517" y="3941009"/>
                  <a:ext cx="5832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5">
              <p14:nvContentPartPr>
                <p14:cNvPr id="646" name="Ink 645">
                  <a:extLst>
                    <a:ext uri="{FF2B5EF4-FFF2-40B4-BE49-F238E27FC236}">
                      <a16:creationId xmlns:a16="http://schemas.microsoft.com/office/drawing/2014/main" id="{A39F68A5-A8B5-4DD6-BBF9-F93C4F3FEDE4}"/>
                    </a:ext>
                  </a:extLst>
                </p14:cNvPr>
                <p14:cNvContentPartPr/>
                <p14:nvPr/>
              </p14:nvContentPartPr>
              <p14:xfrm>
                <a:off x="3999597" y="4131449"/>
                <a:ext cx="105120" cy="1440"/>
              </p14:xfrm>
            </p:contentPart>
          </mc:Choice>
          <mc:Fallback xmlns="">
            <p:pic>
              <p:nvPicPr>
                <p:cNvPr id="646" name="Ink 645">
                  <a:extLst>
                    <a:ext uri="{FF2B5EF4-FFF2-40B4-BE49-F238E27FC236}">
                      <a16:creationId xmlns:a16="http://schemas.microsoft.com/office/drawing/2014/main" id="{A39F68A5-A8B5-4DD6-BBF9-F93C4F3FEDE4}"/>
                    </a:ext>
                  </a:extLst>
                </p:cNvPr>
                <p:cNvPicPr/>
                <p:nvPr/>
              </p:nvPicPr>
              <p:blipFill>
                <a:blip r:embed="rId1046"/>
                <a:stretch>
                  <a:fillRect/>
                </a:stretch>
              </p:blipFill>
              <p:spPr>
                <a:xfrm>
                  <a:off x="3981957" y="4113809"/>
                  <a:ext cx="1407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7">
              <p14:nvContentPartPr>
                <p14:cNvPr id="648" name="Ink 647">
                  <a:extLst>
                    <a:ext uri="{FF2B5EF4-FFF2-40B4-BE49-F238E27FC236}">
                      <a16:creationId xmlns:a16="http://schemas.microsoft.com/office/drawing/2014/main" id="{5CE857D5-19AD-4B59-A5C4-C6DEF32E9437}"/>
                    </a:ext>
                  </a:extLst>
                </p14:cNvPr>
                <p14:cNvContentPartPr/>
                <p14:nvPr/>
              </p14:nvContentPartPr>
              <p14:xfrm>
                <a:off x="3946677" y="3882689"/>
                <a:ext cx="161280" cy="20520"/>
              </p14:xfrm>
            </p:contentPart>
          </mc:Choice>
          <mc:Fallback xmlns="">
            <p:pic>
              <p:nvPicPr>
                <p:cNvPr id="648" name="Ink 647">
                  <a:extLst>
                    <a:ext uri="{FF2B5EF4-FFF2-40B4-BE49-F238E27FC236}">
                      <a16:creationId xmlns:a16="http://schemas.microsoft.com/office/drawing/2014/main" id="{5CE857D5-19AD-4B59-A5C4-C6DEF32E9437}"/>
                    </a:ext>
                  </a:extLst>
                </p:cNvPr>
                <p:cNvPicPr/>
                <p:nvPr/>
              </p:nvPicPr>
              <p:blipFill>
                <a:blip r:embed="rId1048"/>
                <a:stretch>
                  <a:fillRect/>
                </a:stretch>
              </p:blipFill>
              <p:spPr>
                <a:xfrm>
                  <a:off x="3929037" y="3864689"/>
                  <a:ext cx="19692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9">
              <p14:nvContentPartPr>
                <p14:cNvPr id="649" name="Ink 648">
                  <a:extLst>
                    <a:ext uri="{FF2B5EF4-FFF2-40B4-BE49-F238E27FC236}">
                      <a16:creationId xmlns:a16="http://schemas.microsoft.com/office/drawing/2014/main" id="{562C39E1-E369-4723-8F11-4A9E1C46CE25}"/>
                    </a:ext>
                  </a:extLst>
                </p14:cNvPr>
                <p14:cNvContentPartPr/>
                <p14:nvPr/>
              </p14:nvContentPartPr>
              <p14:xfrm>
                <a:off x="4187157" y="4053329"/>
                <a:ext cx="10800" cy="126000"/>
              </p14:xfrm>
            </p:contentPart>
          </mc:Choice>
          <mc:Fallback xmlns="">
            <p:pic>
              <p:nvPicPr>
                <p:cNvPr id="649" name="Ink 648">
                  <a:extLst>
                    <a:ext uri="{FF2B5EF4-FFF2-40B4-BE49-F238E27FC236}">
                      <a16:creationId xmlns:a16="http://schemas.microsoft.com/office/drawing/2014/main" id="{562C39E1-E369-4723-8F11-4A9E1C46CE25}"/>
                    </a:ext>
                  </a:extLst>
                </p:cNvPr>
                <p:cNvPicPr/>
                <p:nvPr/>
              </p:nvPicPr>
              <p:blipFill>
                <a:blip r:embed="rId1050"/>
                <a:stretch>
                  <a:fillRect/>
                </a:stretch>
              </p:blipFill>
              <p:spPr>
                <a:xfrm>
                  <a:off x="4169517" y="4035329"/>
                  <a:ext cx="464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1">
              <p14:nvContentPartPr>
                <p14:cNvPr id="650" name="Ink 649">
                  <a:extLst>
                    <a:ext uri="{FF2B5EF4-FFF2-40B4-BE49-F238E27FC236}">
                      <a16:creationId xmlns:a16="http://schemas.microsoft.com/office/drawing/2014/main" id="{7E4E52CD-F080-4F99-9D57-4BE740356648}"/>
                    </a:ext>
                  </a:extLst>
                </p14:cNvPr>
                <p14:cNvContentPartPr/>
                <p14:nvPr/>
              </p14:nvContentPartPr>
              <p14:xfrm>
                <a:off x="4141797" y="4209569"/>
                <a:ext cx="107280" cy="12960"/>
              </p14:xfrm>
            </p:contentPart>
          </mc:Choice>
          <mc:Fallback xmlns="">
            <p:pic>
              <p:nvPicPr>
                <p:cNvPr id="650" name="Ink 649">
                  <a:extLst>
                    <a:ext uri="{FF2B5EF4-FFF2-40B4-BE49-F238E27FC236}">
                      <a16:creationId xmlns:a16="http://schemas.microsoft.com/office/drawing/2014/main" id="{7E4E52CD-F080-4F99-9D57-4BE740356648}"/>
                    </a:ext>
                  </a:extLst>
                </p:cNvPr>
                <p:cNvPicPr/>
                <p:nvPr/>
              </p:nvPicPr>
              <p:blipFill>
                <a:blip r:embed="rId1052"/>
                <a:stretch>
                  <a:fillRect/>
                </a:stretch>
              </p:blipFill>
              <p:spPr>
                <a:xfrm>
                  <a:off x="4123797" y="4191569"/>
                  <a:ext cx="1429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3">
              <p14:nvContentPartPr>
                <p14:cNvPr id="651" name="Ink 650">
                  <a:extLst>
                    <a:ext uri="{FF2B5EF4-FFF2-40B4-BE49-F238E27FC236}">
                      <a16:creationId xmlns:a16="http://schemas.microsoft.com/office/drawing/2014/main" id="{0712B8F4-F702-4F66-AD4C-4A79365A73C7}"/>
                    </a:ext>
                  </a:extLst>
                </p14:cNvPr>
                <p14:cNvContentPartPr/>
                <p14:nvPr/>
              </p14:nvContentPartPr>
              <p14:xfrm>
                <a:off x="4146117" y="3998969"/>
                <a:ext cx="128520" cy="16560"/>
              </p14:xfrm>
            </p:contentPart>
          </mc:Choice>
          <mc:Fallback xmlns="">
            <p:pic>
              <p:nvPicPr>
                <p:cNvPr id="651" name="Ink 650">
                  <a:extLst>
                    <a:ext uri="{FF2B5EF4-FFF2-40B4-BE49-F238E27FC236}">
                      <a16:creationId xmlns:a16="http://schemas.microsoft.com/office/drawing/2014/main" id="{0712B8F4-F702-4F66-AD4C-4A79365A73C7}"/>
                    </a:ext>
                  </a:extLst>
                </p:cNvPr>
                <p:cNvPicPr/>
                <p:nvPr/>
              </p:nvPicPr>
              <p:blipFill>
                <a:blip r:embed="rId1054"/>
                <a:stretch>
                  <a:fillRect/>
                </a:stretch>
              </p:blipFill>
              <p:spPr>
                <a:xfrm>
                  <a:off x="4128117" y="3980969"/>
                  <a:ext cx="1641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5">
              <p14:nvContentPartPr>
                <p14:cNvPr id="653" name="Ink 652">
                  <a:extLst>
                    <a:ext uri="{FF2B5EF4-FFF2-40B4-BE49-F238E27FC236}">
                      <a16:creationId xmlns:a16="http://schemas.microsoft.com/office/drawing/2014/main" id="{7A8E62F5-D62D-439D-98F8-620CA0AB3B01}"/>
                    </a:ext>
                  </a:extLst>
                </p14:cNvPr>
                <p14:cNvContentPartPr/>
                <p14:nvPr/>
              </p14:nvContentPartPr>
              <p14:xfrm>
                <a:off x="4365357" y="3962609"/>
                <a:ext cx="12240" cy="125280"/>
              </p14:xfrm>
            </p:contentPart>
          </mc:Choice>
          <mc:Fallback xmlns="">
            <p:pic>
              <p:nvPicPr>
                <p:cNvPr id="653" name="Ink 652">
                  <a:extLst>
                    <a:ext uri="{FF2B5EF4-FFF2-40B4-BE49-F238E27FC236}">
                      <a16:creationId xmlns:a16="http://schemas.microsoft.com/office/drawing/2014/main" id="{7A8E62F5-D62D-439D-98F8-620CA0AB3B01}"/>
                    </a:ext>
                  </a:extLst>
                </p:cNvPr>
                <p:cNvPicPr/>
                <p:nvPr/>
              </p:nvPicPr>
              <p:blipFill>
                <a:blip r:embed="rId1056"/>
                <a:stretch>
                  <a:fillRect/>
                </a:stretch>
              </p:blipFill>
              <p:spPr>
                <a:xfrm>
                  <a:off x="4347357" y="3944609"/>
                  <a:ext cx="478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7">
              <p14:nvContentPartPr>
                <p14:cNvPr id="654" name="Ink 653">
                  <a:extLst>
                    <a:ext uri="{FF2B5EF4-FFF2-40B4-BE49-F238E27FC236}">
                      <a16:creationId xmlns:a16="http://schemas.microsoft.com/office/drawing/2014/main" id="{C318929D-8EE7-4E89-8FCD-F69511704EA7}"/>
                    </a:ext>
                  </a:extLst>
                </p14:cNvPr>
                <p14:cNvContentPartPr/>
                <p14:nvPr/>
              </p14:nvContentPartPr>
              <p14:xfrm>
                <a:off x="4340877" y="4054049"/>
                <a:ext cx="88200" cy="9720"/>
              </p14:xfrm>
            </p:contentPart>
          </mc:Choice>
          <mc:Fallback xmlns="">
            <p:pic>
              <p:nvPicPr>
                <p:cNvPr id="654" name="Ink 653">
                  <a:extLst>
                    <a:ext uri="{FF2B5EF4-FFF2-40B4-BE49-F238E27FC236}">
                      <a16:creationId xmlns:a16="http://schemas.microsoft.com/office/drawing/2014/main" id="{C318929D-8EE7-4E89-8FCD-F69511704EA7}"/>
                    </a:ext>
                  </a:extLst>
                </p:cNvPr>
                <p:cNvPicPr/>
                <p:nvPr/>
              </p:nvPicPr>
              <p:blipFill>
                <a:blip r:embed="rId1058"/>
                <a:stretch>
                  <a:fillRect/>
                </a:stretch>
              </p:blipFill>
              <p:spPr>
                <a:xfrm>
                  <a:off x="4323237" y="4036409"/>
                  <a:ext cx="1238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9">
              <p14:nvContentPartPr>
                <p14:cNvPr id="655" name="Ink 654">
                  <a:extLst>
                    <a:ext uri="{FF2B5EF4-FFF2-40B4-BE49-F238E27FC236}">
                      <a16:creationId xmlns:a16="http://schemas.microsoft.com/office/drawing/2014/main" id="{842C731F-4C23-4E10-990A-BD47D600E292}"/>
                    </a:ext>
                  </a:extLst>
                </p14:cNvPr>
                <p14:cNvContentPartPr/>
                <p14:nvPr/>
              </p14:nvContentPartPr>
              <p14:xfrm>
                <a:off x="4556157" y="3930209"/>
                <a:ext cx="30240" cy="160560"/>
              </p14:xfrm>
            </p:contentPart>
          </mc:Choice>
          <mc:Fallback xmlns="">
            <p:pic>
              <p:nvPicPr>
                <p:cNvPr id="655" name="Ink 654">
                  <a:extLst>
                    <a:ext uri="{FF2B5EF4-FFF2-40B4-BE49-F238E27FC236}">
                      <a16:creationId xmlns:a16="http://schemas.microsoft.com/office/drawing/2014/main" id="{842C731F-4C23-4E10-990A-BD47D600E292}"/>
                    </a:ext>
                  </a:extLst>
                </p:cNvPr>
                <p:cNvPicPr/>
                <p:nvPr/>
              </p:nvPicPr>
              <p:blipFill>
                <a:blip r:embed="rId1060"/>
                <a:stretch>
                  <a:fillRect/>
                </a:stretch>
              </p:blipFill>
              <p:spPr>
                <a:xfrm>
                  <a:off x="4538157" y="3912569"/>
                  <a:ext cx="6588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1">
              <p14:nvContentPartPr>
                <p14:cNvPr id="656" name="Ink 655">
                  <a:extLst>
                    <a:ext uri="{FF2B5EF4-FFF2-40B4-BE49-F238E27FC236}">
                      <a16:creationId xmlns:a16="http://schemas.microsoft.com/office/drawing/2014/main" id="{B9C8C3BC-F20E-4730-A6AA-29BAD1D651BC}"/>
                    </a:ext>
                  </a:extLst>
                </p14:cNvPr>
                <p14:cNvContentPartPr/>
                <p14:nvPr/>
              </p14:nvContentPartPr>
              <p14:xfrm>
                <a:off x="4509357" y="4118129"/>
                <a:ext cx="126720" cy="32040"/>
              </p14:xfrm>
            </p:contentPart>
          </mc:Choice>
          <mc:Fallback xmlns="">
            <p:pic>
              <p:nvPicPr>
                <p:cNvPr id="656" name="Ink 655">
                  <a:extLst>
                    <a:ext uri="{FF2B5EF4-FFF2-40B4-BE49-F238E27FC236}">
                      <a16:creationId xmlns:a16="http://schemas.microsoft.com/office/drawing/2014/main" id="{B9C8C3BC-F20E-4730-A6AA-29BAD1D651BC}"/>
                    </a:ext>
                  </a:extLst>
                </p:cNvPr>
                <p:cNvPicPr/>
                <p:nvPr/>
              </p:nvPicPr>
              <p:blipFill>
                <a:blip r:embed="rId1062"/>
                <a:stretch>
                  <a:fillRect/>
                </a:stretch>
              </p:blipFill>
              <p:spPr>
                <a:xfrm>
                  <a:off x="4491357" y="4100129"/>
                  <a:ext cx="16236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3">
              <p14:nvContentPartPr>
                <p14:cNvPr id="657" name="Ink 656">
                  <a:extLst>
                    <a:ext uri="{FF2B5EF4-FFF2-40B4-BE49-F238E27FC236}">
                      <a16:creationId xmlns:a16="http://schemas.microsoft.com/office/drawing/2014/main" id="{0BF239F0-8BD2-4B59-B67F-E07D03A88FDF}"/>
                    </a:ext>
                  </a:extLst>
                </p14:cNvPr>
                <p14:cNvContentPartPr/>
                <p14:nvPr/>
              </p14:nvContentPartPr>
              <p14:xfrm>
                <a:off x="4467957" y="3909329"/>
                <a:ext cx="153720" cy="360"/>
              </p14:xfrm>
            </p:contentPart>
          </mc:Choice>
          <mc:Fallback xmlns="">
            <p:pic>
              <p:nvPicPr>
                <p:cNvPr id="657" name="Ink 656">
                  <a:extLst>
                    <a:ext uri="{FF2B5EF4-FFF2-40B4-BE49-F238E27FC236}">
                      <a16:creationId xmlns:a16="http://schemas.microsoft.com/office/drawing/2014/main" id="{0BF239F0-8BD2-4B59-B67F-E07D03A88FDF}"/>
                    </a:ext>
                  </a:extLst>
                </p:cNvPr>
                <p:cNvPicPr/>
                <p:nvPr/>
              </p:nvPicPr>
              <p:blipFill>
                <a:blip r:embed="rId1064"/>
                <a:stretch>
                  <a:fillRect/>
                </a:stretch>
              </p:blipFill>
              <p:spPr>
                <a:xfrm>
                  <a:off x="4450317" y="3891329"/>
                  <a:ext cx="1893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5">
              <p14:nvContentPartPr>
                <p14:cNvPr id="659" name="Ink 658">
                  <a:extLst>
                    <a:ext uri="{FF2B5EF4-FFF2-40B4-BE49-F238E27FC236}">
                      <a16:creationId xmlns:a16="http://schemas.microsoft.com/office/drawing/2014/main" id="{6B05400E-9E21-46C0-BEC9-3455A3032C3C}"/>
                    </a:ext>
                  </a:extLst>
                </p14:cNvPr>
                <p14:cNvContentPartPr/>
                <p14:nvPr/>
              </p14:nvContentPartPr>
              <p14:xfrm>
                <a:off x="4672437" y="4118129"/>
                <a:ext cx="9000" cy="97560"/>
              </p14:xfrm>
            </p:contentPart>
          </mc:Choice>
          <mc:Fallback xmlns="">
            <p:pic>
              <p:nvPicPr>
                <p:cNvPr id="659" name="Ink 658">
                  <a:extLst>
                    <a:ext uri="{FF2B5EF4-FFF2-40B4-BE49-F238E27FC236}">
                      <a16:creationId xmlns:a16="http://schemas.microsoft.com/office/drawing/2014/main" id="{6B05400E-9E21-46C0-BEC9-3455A3032C3C}"/>
                    </a:ext>
                  </a:extLst>
                </p:cNvPr>
                <p:cNvPicPr/>
                <p:nvPr/>
              </p:nvPicPr>
              <p:blipFill>
                <a:blip r:embed="rId1066"/>
                <a:stretch>
                  <a:fillRect/>
                </a:stretch>
              </p:blipFill>
              <p:spPr>
                <a:xfrm>
                  <a:off x="4654797" y="4100129"/>
                  <a:ext cx="446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7">
              <p14:nvContentPartPr>
                <p14:cNvPr id="660" name="Ink 659">
                  <a:extLst>
                    <a:ext uri="{FF2B5EF4-FFF2-40B4-BE49-F238E27FC236}">
                      <a16:creationId xmlns:a16="http://schemas.microsoft.com/office/drawing/2014/main" id="{6FEED2CF-0928-4ADF-81D2-33A1BDF28347}"/>
                    </a:ext>
                  </a:extLst>
                </p14:cNvPr>
                <p14:cNvContentPartPr/>
                <p14:nvPr/>
              </p14:nvContentPartPr>
              <p14:xfrm>
                <a:off x="4714917" y="4088969"/>
                <a:ext cx="11880" cy="118440"/>
              </p14:xfrm>
            </p:contentPart>
          </mc:Choice>
          <mc:Fallback xmlns="">
            <p:pic>
              <p:nvPicPr>
                <p:cNvPr id="660" name="Ink 659">
                  <a:extLst>
                    <a:ext uri="{FF2B5EF4-FFF2-40B4-BE49-F238E27FC236}">
                      <a16:creationId xmlns:a16="http://schemas.microsoft.com/office/drawing/2014/main" id="{6FEED2CF-0928-4ADF-81D2-33A1BDF28347}"/>
                    </a:ext>
                  </a:extLst>
                </p:cNvPr>
                <p:cNvPicPr/>
                <p:nvPr/>
              </p:nvPicPr>
              <p:blipFill>
                <a:blip r:embed="rId1068"/>
                <a:stretch>
                  <a:fillRect/>
                </a:stretch>
              </p:blipFill>
              <p:spPr>
                <a:xfrm>
                  <a:off x="4697277" y="4070969"/>
                  <a:ext cx="4752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9">
              <p14:nvContentPartPr>
                <p14:cNvPr id="661" name="Ink 660">
                  <a:extLst>
                    <a:ext uri="{FF2B5EF4-FFF2-40B4-BE49-F238E27FC236}">
                      <a16:creationId xmlns:a16="http://schemas.microsoft.com/office/drawing/2014/main" id="{B9B04222-537F-4C72-BF7F-5FF77E9FC114}"/>
                    </a:ext>
                  </a:extLst>
                </p14:cNvPr>
                <p14:cNvContentPartPr/>
                <p14:nvPr/>
              </p14:nvContentPartPr>
              <p14:xfrm>
                <a:off x="4775397" y="4090409"/>
                <a:ext cx="23040" cy="153000"/>
              </p14:xfrm>
            </p:contentPart>
          </mc:Choice>
          <mc:Fallback xmlns="">
            <p:pic>
              <p:nvPicPr>
                <p:cNvPr id="661" name="Ink 660">
                  <a:extLst>
                    <a:ext uri="{FF2B5EF4-FFF2-40B4-BE49-F238E27FC236}">
                      <a16:creationId xmlns:a16="http://schemas.microsoft.com/office/drawing/2014/main" id="{B9B04222-537F-4C72-BF7F-5FF77E9FC114}"/>
                    </a:ext>
                  </a:extLst>
                </p:cNvPr>
                <p:cNvPicPr/>
                <p:nvPr/>
              </p:nvPicPr>
              <p:blipFill>
                <a:blip r:embed="rId1070"/>
                <a:stretch>
                  <a:fillRect/>
                </a:stretch>
              </p:blipFill>
              <p:spPr>
                <a:xfrm>
                  <a:off x="4757397" y="4072769"/>
                  <a:ext cx="586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1">
              <p14:nvContentPartPr>
                <p14:cNvPr id="662" name="Ink 661">
                  <a:extLst>
                    <a:ext uri="{FF2B5EF4-FFF2-40B4-BE49-F238E27FC236}">
                      <a16:creationId xmlns:a16="http://schemas.microsoft.com/office/drawing/2014/main" id="{21CF1E73-2368-4127-B432-B974BB0A150E}"/>
                    </a:ext>
                  </a:extLst>
                </p14:cNvPr>
                <p14:cNvContentPartPr/>
                <p14:nvPr/>
              </p14:nvContentPartPr>
              <p14:xfrm>
                <a:off x="4667397" y="4302809"/>
                <a:ext cx="138960" cy="10080"/>
              </p14:xfrm>
            </p:contentPart>
          </mc:Choice>
          <mc:Fallback xmlns="">
            <p:pic>
              <p:nvPicPr>
                <p:cNvPr id="662" name="Ink 661">
                  <a:extLst>
                    <a:ext uri="{FF2B5EF4-FFF2-40B4-BE49-F238E27FC236}">
                      <a16:creationId xmlns:a16="http://schemas.microsoft.com/office/drawing/2014/main" id="{21CF1E73-2368-4127-B432-B974BB0A150E}"/>
                    </a:ext>
                  </a:extLst>
                </p:cNvPr>
                <p:cNvPicPr/>
                <p:nvPr/>
              </p:nvPicPr>
              <p:blipFill>
                <a:blip r:embed="rId1072"/>
                <a:stretch>
                  <a:fillRect/>
                </a:stretch>
              </p:blipFill>
              <p:spPr>
                <a:xfrm>
                  <a:off x="4649397" y="4285169"/>
                  <a:ext cx="17460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3">
              <p14:nvContentPartPr>
                <p14:cNvPr id="663" name="Ink 662">
                  <a:extLst>
                    <a:ext uri="{FF2B5EF4-FFF2-40B4-BE49-F238E27FC236}">
                      <a16:creationId xmlns:a16="http://schemas.microsoft.com/office/drawing/2014/main" id="{BC1FD5D1-912B-448C-9DD2-EACCC0812E9D}"/>
                    </a:ext>
                  </a:extLst>
                </p14:cNvPr>
                <p14:cNvContentPartPr/>
                <p14:nvPr/>
              </p14:nvContentPartPr>
              <p14:xfrm>
                <a:off x="4672437" y="4002569"/>
                <a:ext cx="149760" cy="18000"/>
              </p14:xfrm>
            </p:contentPart>
          </mc:Choice>
          <mc:Fallback xmlns="">
            <p:pic>
              <p:nvPicPr>
                <p:cNvPr id="663" name="Ink 662">
                  <a:extLst>
                    <a:ext uri="{FF2B5EF4-FFF2-40B4-BE49-F238E27FC236}">
                      <a16:creationId xmlns:a16="http://schemas.microsoft.com/office/drawing/2014/main" id="{BC1FD5D1-912B-448C-9DD2-EACCC0812E9D}"/>
                    </a:ext>
                  </a:extLst>
                </p:cNvPr>
                <p:cNvPicPr/>
                <p:nvPr/>
              </p:nvPicPr>
              <p:blipFill>
                <a:blip r:embed="rId1074"/>
                <a:stretch>
                  <a:fillRect/>
                </a:stretch>
              </p:blipFill>
              <p:spPr>
                <a:xfrm>
                  <a:off x="4654797" y="3984929"/>
                  <a:ext cx="185400" cy="5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0" name="Group 689">
            <a:extLst>
              <a:ext uri="{FF2B5EF4-FFF2-40B4-BE49-F238E27FC236}">
                <a16:creationId xmlns:a16="http://schemas.microsoft.com/office/drawing/2014/main" id="{EB4B7A0F-0BD8-4583-97A9-048FE218C7DB}"/>
              </a:ext>
            </a:extLst>
          </p:cNvPr>
          <p:cNvGrpSpPr/>
          <p:nvPr/>
        </p:nvGrpSpPr>
        <p:grpSpPr>
          <a:xfrm>
            <a:off x="3301197" y="4505129"/>
            <a:ext cx="1821960" cy="409680"/>
            <a:chOff x="3301197" y="4505129"/>
            <a:chExt cx="1821960" cy="40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5">
              <p14:nvContentPartPr>
                <p14:cNvPr id="665" name="Ink 664">
                  <a:extLst>
                    <a:ext uri="{FF2B5EF4-FFF2-40B4-BE49-F238E27FC236}">
                      <a16:creationId xmlns:a16="http://schemas.microsoft.com/office/drawing/2014/main" id="{2C4303DC-533C-4648-81F4-60FCCE9AE2C8}"/>
                    </a:ext>
                  </a:extLst>
                </p14:cNvPr>
                <p14:cNvContentPartPr/>
                <p14:nvPr/>
              </p14:nvContentPartPr>
              <p14:xfrm>
                <a:off x="3363837" y="4588289"/>
                <a:ext cx="20520" cy="176760"/>
              </p14:xfrm>
            </p:contentPart>
          </mc:Choice>
          <mc:Fallback xmlns="">
            <p:pic>
              <p:nvPicPr>
                <p:cNvPr id="665" name="Ink 664">
                  <a:extLst>
                    <a:ext uri="{FF2B5EF4-FFF2-40B4-BE49-F238E27FC236}">
                      <a16:creationId xmlns:a16="http://schemas.microsoft.com/office/drawing/2014/main" id="{2C4303DC-533C-4648-81F4-60FCCE9AE2C8}"/>
                    </a:ext>
                  </a:extLst>
                </p:cNvPr>
                <p:cNvPicPr/>
                <p:nvPr/>
              </p:nvPicPr>
              <p:blipFill>
                <a:blip r:embed="rId1076"/>
                <a:stretch>
                  <a:fillRect/>
                </a:stretch>
              </p:blipFill>
              <p:spPr>
                <a:xfrm>
                  <a:off x="3345837" y="4570289"/>
                  <a:ext cx="5616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7">
              <p14:nvContentPartPr>
                <p14:cNvPr id="666" name="Ink 665">
                  <a:extLst>
                    <a:ext uri="{FF2B5EF4-FFF2-40B4-BE49-F238E27FC236}">
                      <a16:creationId xmlns:a16="http://schemas.microsoft.com/office/drawing/2014/main" id="{1E2888B5-B207-437B-9730-803D6D99E8C8}"/>
                    </a:ext>
                  </a:extLst>
                </p14:cNvPr>
                <p14:cNvContentPartPr/>
                <p14:nvPr/>
              </p14:nvContentPartPr>
              <p14:xfrm>
                <a:off x="3301197" y="4774049"/>
                <a:ext cx="172080" cy="26280"/>
              </p14:xfrm>
            </p:contentPart>
          </mc:Choice>
          <mc:Fallback xmlns="">
            <p:pic>
              <p:nvPicPr>
                <p:cNvPr id="666" name="Ink 665">
                  <a:extLst>
                    <a:ext uri="{FF2B5EF4-FFF2-40B4-BE49-F238E27FC236}">
                      <a16:creationId xmlns:a16="http://schemas.microsoft.com/office/drawing/2014/main" id="{1E2888B5-B207-437B-9730-803D6D99E8C8}"/>
                    </a:ext>
                  </a:extLst>
                </p:cNvPr>
                <p:cNvPicPr/>
                <p:nvPr/>
              </p:nvPicPr>
              <p:blipFill>
                <a:blip r:embed="rId1078"/>
                <a:stretch>
                  <a:fillRect/>
                </a:stretch>
              </p:blipFill>
              <p:spPr>
                <a:xfrm>
                  <a:off x="3283557" y="4756409"/>
                  <a:ext cx="2077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9">
              <p14:nvContentPartPr>
                <p14:cNvPr id="667" name="Ink 666">
                  <a:extLst>
                    <a:ext uri="{FF2B5EF4-FFF2-40B4-BE49-F238E27FC236}">
                      <a16:creationId xmlns:a16="http://schemas.microsoft.com/office/drawing/2014/main" id="{C307787F-B6DF-426F-86DA-D10159657B6A}"/>
                    </a:ext>
                  </a:extLst>
                </p14:cNvPr>
                <p14:cNvContentPartPr/>
                <p14:nvPr/>
              </p14:nvContentPartPr>
              <p14:xfrm>
                <a:off x="3313797" y="4536089"/>
                <a:ext cx="154080" cy="32760"/>
              </p14:xfrm>
            </p:contentPart>
          </mc:Choice>
          <mc:Fallback xmlns="">
            <p:pic>
              <p:nvPicPr>
                <p:cNvPr id="667" name="Ink 666">
                  <a:extLst>
                    <a:ext uri="{FF2B5EF4-FFF2-40B4-BE49-F238E27FC236}">
                      <a16:creationId xmlns:a16="http://schemas.microsoft.com/office/drawing/2014/main" id="{C307787F-B6DF-426F-86DA-D10159657B6A}"/>
                    </a:ext>
                  </a:extLst>
                </p:cNvPr>
                <p:cNvPicPr/>
                <p:nvPr/>
              </p:nvPicPr>
              <p:blipFill>
                <a:blip r:embed="rId1080"/>
                <a:stretch>
                  <a:fillRect/>
                </a:stretch>
              </p:blipFill>
              <p:spPr>
                <a:xfrm>
                  <a:off x="3296157" y="4518089"/>
                  <a:ext cx="18972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1">
              <p14:nvContentPartPr>
                <p14:cNvPr id="668" name="Ink 667">
                  <a:extLst>
                    <a:ext uri="{FF2B5EF4-FFF2-40B4-BE49-F238E27FC236}">
                      <a16:creationId xmlns:a16="http://schemas.microsoft.com/office/drawing/2014/main" id="{1A3F04B2-94D1-4790-A167-F5923BF8E900}"/>
                    </a:ext>
                  </a:extLst>
                </p14:cNvPr>
                <p14:cNvContentPartPr/>
                <p14:nvPr/>
              </p14:nvContentPartPr>
              <p14:xfrm>
                <a:off x="3532317" y="4677209"/>
                <a:ext cx="139320" cy="222480"/>
              </p14:xfrm>
            </p:contentPart>
          </mc:Choice>
          <mc:Fallback xmlns="">
            <p:pic>
              <p:nvPicPr>
                <p:cNvPr id="668" name="Ink 667">
                  <a:extLst>
                    <a:ext uri="{FF2B5EF4-FFF2-40B4-BE49-F238E27FC236}">
                      <a16:creationId xmlns:a16="http://schemas.microsoft.com/office/drawing/2014/main" id="{1A3F04B2-94D1-4790-A167-F5923BF8E900}"/>
                    </a:ext>
                  </a:extLst>
                </p:cNvPr>
                <p:cNvPicPr/>
                <p:nvPr/>
              </p:nvPicPr>
              <p:blipFill>
                <a:blip r:embed="rId1082"/>
                <a:stretch>
                  <a:fillRect/>
                </a:stretch>
              </p:blipFill>
              <p:spPr>
                <a:xfrm>
                  <a:off x="3514677" y="4659569"/>
                  <a:ext cx="17496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3">
              <p14:nvContentPartPr>
                <p14:cNvPr id="670" name="Ink 669">
                  <a:extLst>
                    <a:ext uri="{FF2B5EF4-FFF2-40B4-BE49-F238E27FC236}">
                      <a16:creationId xmlns:a16="http://schemas.microsoft.com/office/drawing/2014/main" id="{392E308D-6290-4CD8-85F0-C6CF31F0D16B}"/>
                    </a:ext>
                  </a:extLst>
                </p14:cNvPr>
                <p14:cNvContentPartPr/>
                <p14:nvPr/>
              </p14:nvContentPartPr>
              <p14:xfrm>
                <a:off x="3803757" y="4659569"/>
                <a:ext cx="126360" cy="23400"/>
              </p14:xfrm>
            </p:contentPart>
          </mc:Choice>
          <mc:Fallback xmlns="">
            <p:pic>
              <p:nvPicPr>
                <p:cNvPr id="670" name="Ink 669">
                  <a:extLst>
                    <a:ext uri="{FF2B5EF4-FFF2-40B4-BE49-F238E27FC236}">
                      <a16:creationId xmlns:a16="http://schemas.microsoft.com/office/drawing/2014/main" id="{392E308D-6290-4CD8-85F0-C6CF31F0D16B}"/>
                    </a:ext>
                  </a:extLst>
                </p:cNvPr>
                <p:cNvPicPr/>
                <p:nvPr/>
              </p:nvPicPr>
              <p:blipFill>
                <a:blip r:embed="rId1084"/>
                <a:stretch>
                  <a:fillRect/>
                </a:stretch>
              </p:blipFill>
              <p:spPr>
                <a:xfrm>
                  <a:off x="3785757" y="4641929"/>
                  <a:ext cx="16200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5">
              <p14:nvContentPartPr>
                <p14:cNvPr id="671" name="Ink 670">
                  <a:extLst>
                    <a:ext uri="{FF2B5EF4-FFF2-40B4-BE49-F238E27FC236}">
                      <a16:creationId xmlns:a16="http://schemas.microsoft.com/office/drawing/2014/main" id="{A2FE59E9-FBA2-449B-86A1-4C948900324A}"/>
                    </a:ext>
                  </a:extLst>
                </p14:cNvPr>
                <p14:cNvContentPartPr/>
                <p14:nvPr/>
              </p14:nvContentPartPr>
              <p14:xfrm>
                <a:off x="3811317" y="4587209"/>
                <a:ext cx="118800" cy="17640"/>
              </p14:xfrm>
            </p:contentPart>
          </mc:Choice>
          <mc:Fallback xmlns="">
            <p:pic>
              <p:nvPicPr>
                <p:cNvPr id="671" name="Ink 670">
                  <a:extLst>
                    <a:ext uri="{FF2B5EF4-FFF2-40B4-BE49-F238E27FC236}">
                      <a16:creationId xmlns:a16="http://schemas.microsoft.com/office/drawing/2014/main" id="{A2FE59E9-FBA2-449B-86A1-4C948900324A}"/>
                    </a:ext>
                  </a:extLst>
                </p:cNvPr>
                <p:cNvPicPr/>
                <p:nvPr/>
              </p:nvPicPr>
              <p:blipFill>
                <a:blip r:embed="rId1086"/>
                <a:stretch>
                  <a:fillRect/>
                </a:stretch>
              </p:blipFill>
              <p:spPr>
                <a:xfrm>
                  <a:off x="3793317" y="4569569"/>
                  <a:ext cx="1544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7">
              <p14:nvContentPartPr>
                <p14:cNvPr id="673" name="Ink 672">
                  <a:extLst>
                    <a:ext uri="{FF2B5EF4-FFF2-40B4-BE49-F238E27FC236}">
                      <a16:creationId xmlns:a16="http://schemas.microsoft.com/office/drawing/2014/main" id="{215F7574-0B8C-4D59-A063-E28EC2AEE7A7}"/>
                    </a:ext>
                  </a:extLst>
                </p14:cNvPr>
                <p14:cNvContentPartPr/>
                <p14:nvPr/>
              </p14:nvContentPartPr>
              <p14:xfrm>
                <a:off x="4012557" y="4653449"/>
                <a:ext cx="89280" cy="13320"/>
              </p14:xfrm>
            </p:contentPart>
          </mc:Choice>
          <mc:Fallback xmlns="">
            <p:pic>
              <p:nvPicPr>
                <p:cNvPr id="673" name="Ink 672">
                  <a:extLst>
                    <a:ext uri="{FF2B5EF4-FFF2-40B4-BE49-F238E27FC236}">
                      <a16:creationId xmlns:a16="http://schemas.microsoft.com/office/drawing/2014/main" id="{215F7574-0B8C-4D59-A063-E28EC2AEE7A7}"/>
                    </a:ext>
                  </a:extLst>
                </p:cNvPr>
                <p:cNvPicPr/>
                <p:nvPr/>
              </p:nvPicPr>
              <p:blipFill>
                <a:blip r:embed="rId1088"/>
                <a:stretch>
                  <a:fillRect/>
                </a:stretch>
              </p:blipFill>
              <p:spPr>
                <a:xfrm>
                  <a:off x="3994557" y="4635809"/>
                  <a:ext cx="12492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9">
              <p14:nvContentPartPr>
                <p14:cNvPr id="674" name="Ink 673">
                  <a:extLst>
                    <a:ext uri="{FF2B5EF4-FFF2-40B4-BE49-F238E27FC236}">
                      <a16:creationId xmlns:a16="http://schemas.microsoft.com/office/drawing/2014/main" id="{CFF4B2DB-4F64-4328-8073-AEB969BD0B6D}"/>
                    </a:ext>
                  </a:extLst>
                </p14:cNvPr>
                <p14:cNvContentPartPr/>
                <p14:nvPr/>
              </p14:nvContentPartPr>
              <p14:xfrm>
                <a:off x="4233957" y="4602689"/>
                <a:ext cx="2520" cy="118440"/>
              </p14:xfrm>
            </p:contentPart>
          </mc:Choice>
          <mc:Fallback xmlns="">
            <p:pic>
              <p:nvPicPr>
                <p:cNvPr id="674" name="Ink 673">
                  <a:extLst>
                    <a:ext uri="{FF2B5EF4-FFF2-40B4-BE49-F238E27FC236}">
                      <a16:creationId xmlns:a16="http://schemas.microsoft.com/office/drawing/2014/main" id="{CFF4B2DB-4F64-4328-8073-AEB969BD0B6D}"/>
                    </a:ext>
                  </a:extLst>
                </p:cNvPr>
                <p:cNvPicPr/>
                <p:nvPr/>
              </p:nvPicPr>
              <p:blipFill>
                <a:blip r:embed="rId1090"/>
                <a:stretch>
                  <a:fillRect/>
                </a:stretch>
              </p:blipFill>
              <p:spPr>
                <a:xfrm>
                  <a:off x="4215957" y="4584689"/>
                  <a:ext cx="381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1">
              <p14:nvContentPartPr>
                <p14:cNvPr id="675" name="Ink 674">
                  <a:extLst>
                    <a:ext uri="{FF2B5EF4-FFF2-40B4-BE49-F238E27FC236}">
                      <a16:creationId xmlns:a16="http://schemas.microsoft.com/office/drawing/2014/main" id="{2B27A00E-2D43-4994-9DD7-9D1E709566E4}"/>
                    </a:ext>
                  </a:extLst>
                </p14:cNvPr>
                <p14:cNvContentPartPr/>
                <p14:nvPr/>
              </p14:nvContentPartPr>
              <p14:xfrm>
                <a:off x="4160877" y="4774049"/>
                <a:ext cx="147600" cy="27000"/>
              </p14:xfrm>
            </p:contentPart>
          </mc:Choice>
          <mc:Fallback xmlns="">
            <p:pic>
              <p:nvPicPr>
                <p:cNvPr id="675" name="Ink 674">
                  <a:extLst>
                    <a:ext uri="{FF2B5EF4-FFF2-40B4-BE49-F238E27FC236}">
                      <a16:creationId xmlns:a16="http://schemas.microsoft.com/office/drawing/2014/main" id="{2B27A00E-2D43-4994-9DD7-9D1E709566E4}"/>
                    </a:ext>
                  </a:extLst>
                </p:cNvPr>
                <p:cNvPicPr/>
                <p:nvPr/>
              </p:nvPicPr>
              <p:blipFill>
                <a:blip r:embed="rId1092"/>
                <a:stretch>
                  <a:fillRect/>
                </a:stretch>
              </p:blipFill>
              <p:spPr>
                <a:xfrm>
                  <a:off x="4142877" y="4756409"/>
                  <a:ext cx="1832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3">
              <p14:nvContentPartPr>
                <p14:cNvPr id="676" name="Ink 675">
                  <a:extLst>
                    <a:ext uri="{FF2B5EF4-FFF2-40B4-BE49-F238E27FC236}">
                      <a16:creationId xmlns:a16="http://schemas.microsoft.com/office/drawing/2014/main" id="{EDC59040-6A53-4DB2-819B-1A3861C07C51}"/>
                    </a:ext>
                  </a:extLst>
                </p14:cNvPr>
                <p14:cNvContentPartPr/>
                <p14:nvPr/>
              </p14:nvContentPartPr>
              <p14:xfrm>
                <a:off x="4181037" y="4523129"/>
                <a:ext cx="134280" cy="29880"/>
              </p14:xfrm>
            </p:contentPart>
          </mc:Choice>
          <mc:Fallback xmlns="">
            <p:pic>
              <p:nvPicPr>
                <p:cNvPr id="676" name="Ink 675">
                  <a:extLst>
                    <a:ext uri="{FF2B5EF4-FFF2-40B4-BE49-F238E27FC236}">
                      <a16:creationId xmlns:a16="http://schemas.microsoft.com/office/drawing/2014/main" id="{EDC59040-6A53-4DB2-819B-1A3861C07C51}"/>
                    </a:ext>
                  </a:extLst>
                </p:cNvPr>
                <p:cNvPicPr/>
                <p:nvPr/>
              </p:nvPicPr>
              <p:blipFill>
                <a:blip r:embed="rId1094"/>
                <a:stretch>
                  <a:fillRect/>
                </a:stretch>
              </p:blipFill>
              <p:spPr>
                <a:xfrm>
                  <a:off x="4163037" y="4505489"/>
                  <a:ext cx="16992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5">
              <p14:nvContentPartPr>
                <p14:cNvPr id="677" name="Ink 676">
                  <a:extLst>
                    <a:ext uri="{FF2B5EF4-FFF2-40B4-BE49-F238E27FC236}">
                      <a16:creationId xmlns:a16="http://schemas.microsoft.com/office/drawing/2014/main" id="{9AF7A322-3CA3-4A3F-91E2-04BBFD0D6345}"/>
                    </a:ext>
                  </a:extLst>
                </p14:cNvPr>
                <p14:cNvContentPartPr/>
                <p14:nvPr/>
              </p14:nvContentPartPr>
              <p14:xfrm>
                <a:off x="4355637" y="4728329"/>
                <a:ext cx="15120" cy="95040"/>
              </p14:xfrm>
            </p:contentPart>
          </mc:Choice>
          <mc:Fallback xmlns="">
            <p:pic>
              <p:nvPicPr>
                <p:cNvPr id="677" name="Ink 676">
                  <a:extLst>
                    <a:ext uri="{FF2B5EF4-FFF2-40B4-BE49-F238E27FC236}">
                      <a16:creationId xmlns:a16="http://schemas.microsoft.com/office/drawing/2014/main" id="{9AF7A322-3CA3-4A3F-91E2-04BBFD0D6345}"/>
                    </a:ext>
                  </a:extLst>
                </p:cNvPr>
                <p:cNvPicPr/>
                <p:nvPr/>
              </p:nvPicPr>
              <p:blipFill>
                <a:blip r:embed="rId1096"/>
                <a:stretch>
                  <a:fillRect/>
                </a:stretch>
              </p:blipFill>
              <p:spPr>
                <a:xfrm>
                  <a:off x="4337997" y="4710689"/>
                  <a:ext cx="507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7">
              <p14:nvContentPartPr>
                <p14:cNvPr id="678" name="Ink 677">
                  <a:extLst>
                    <a:ext uri="{FF2B5EF4-FFF2-40B4-BE49-F238E27FC236}">
                      <a16:creationId xmlns:a16="http://schemas.microsoft.com/office/drawing/2014/main" id="{75393358-600A-4821-A9DA-ECACCFD496C2}"/>
                    </a:ext>
                  </a:extLst>
                </p14:cNvPr>
                <p14:cNvContentPartPr/>
                <p14:nvPr/>
              </p14:nvContentPartPr>
              <p14:xfrm>
                <a:off x="4416117" y="4713209"/>
                <a:ext cx="8640" cy="141120"/>
              </p14:xfrm>
            </p:contentPart>
          </mc:Choice>
          <mc:Fallback xmlns="">
            <p:pic>
              <p:nvPicPr>
                <p:cNvPr id="678" name="Ink 677">
                  <a:extLst>
                    <a:ext uri="{FF2B5EF4-FFF2-40B4-BE49-F238E27FC236}">
                      <a16:creationId xmlns:a16="http://schemas.microsoft.com/office/drawing/2014/main" id="{75393358-600A-4821-A9DA-ECACCFD496C2}"/>
                    </a:ext>
                  </a:extLst>
                </p:cNvPr>
                <p:cNvPicPr/>
                <p:nvPr/>
              </p:nvPicPr>
              <p:blipFill>
                <a:blip r:embed="rId1098"/>
                <a:stretch>
                  <a:fillRect/>
                </a:stretch>
              </p:blipFill>
              <p:spPr>
                <a:xfrm>
                  <a:off x="4398477" y="4695209"/>
                  <a:ext cx="442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9">
              <p14:nvContentPartPr>
                <p14:cNvPr id="679" name="Ink 678">
                  <a:extLst>
                    <a:ext uri="{FF2B5EF4-FFF2-40B4-BE49-F238E27FC236}">
                      <a16:creationId xmlns:a16="http://schemas.microsoft.com/office/drawing/2014/main" id="{21C3DFE7-5FC1-4A52-B31E-7D7395739811}"/>
                    </a:ext>
                  </a:extLst>
                </p14:cNvPr>
                <p14:cNvContentPartPr/>
                <p14:nvPr/>
              </p14:nvContentPartPr>
              <p14:xfrm>
                <a:off x="4338717" y="4893569"/>
                <a:ext cx="108360" cy="21240"/>
              </p14:xfrm>
            </p:contentPart>
          </mc:Choice>
          <mc:Fallback xmlns="">
            <p:pic>
              <p:nvPicPr>
                <p:cNvPr id="679" name="Ink 678">
                  <a:extLst>
                    <a:ext uri="{FF2B5EF4-FFF2-40B4-BE49-F238E27FC236}">
                      <a16:creationId xmlns:a16="http://schemas.microsoft.com/office/drawing/2014/main" id="{21C3DFE7-5FC1-4A52-B31E-7D7395739811}"/>
                    </a:ext>
                  </a:extLst>
                </p:cNvPr>
                <p:cNvPicPr/>
                <p:nvPr/>
              </p:nvPicPr>
              <p:blipFill>
                <a:blip r:embed="rId1100"/>
                <a:stretch>
                  <a:fillRect/>
                </a:stretch>
              </p:blipFill>
              <p:spPr>
                <a:xfrm>
                  <a:off x="4321077" y="4875569"/>
                  <a:ext cx="1440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1">
              <p14:nvContentPartPr>
                <p14:cNvPr id="680" name="Ink 679">
                  <a:extLst>
                    <a:ext uri="{FF2B5EF4-FFF2-40B4-BE49-F238E27FC236}">
                      <a16:creationId xmlns:a16="http://schemas.microsoft.com/office/drawing/2014/main" id="{26BD7CBE-6233-49C7-A739-2995096EC1EA}"/>
                    </a:ext>
                  </a:extLst>
                </p14:cNvPr>
                <p14:cNvContentPartPr/>
                <p14:nvPr/>
              </p14:nvContentPartPr>
              <p14:xfrm>
                <a:off x="4332597" y="4610969"/>
                <a:ext cx="119880" cy="13680"/>
              </p14:xfrm>
            </p:contentPart>
          </mc:Choice>
          <mc:Fallback xmlns="">
            <p:pic>
              <p:nvPicPr>
                <p:cNvPr id="680" name="Ink 679">
                  <a:extLst>
                    <a:ext uri="{FF2B5EF4-FFF2-40B4-BE49-F238E27FC236}">
                      <a16:creationId xmlns:a16="http://schemas.microsoft.com/office/drawing/2014/main" id="{26BD7CBE-6233-49C7-A739-2995096EC1EA}"/>
                    </a:ext>
                  </a:extLst>
                </p:cNvPr>
                <p:cNvPicPr/>
                <p:nvPr/>
              </p:nvPicPr>
              <p:blipFill>
                <a:blip r:embed="rId1102"/>
                <a:stretch>
                  <a:fillRect/>
                </a:stretch>
              </p:blipFill>
              <p:spPr>
                <a:xfrm>
                  <a:off x="4314597" y="4593329"/>
                  <a:ext cx="1555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3">
              <p14:nvContentPartPr>
                <p14:cNvPr id="682" name="Ink 681">
                  <a:extLst>
                    <a:ext uri="{FF2B5EF4-FFF2-40B4-BE49-F238E27FC236}">
                      <a16:creationId xmlns:a16="http://schemas.microsoft.com/office/drawing/2014/main" id="{1D3F1401-DC57-4782-A16B-85FA0AFC4BDB}"/>
                    </a:ext>
                  </a:extLst>
                </p14:cNvPr>
                <p14:cNvContentPartPr/>
                <p14:nvPr/>
              </p14:nvContentPartPr>
              <p14:xfrm>
                <a:off x="4591797" y="4644449"/>
                <a:ext cx="136800" cy="19440"/>
              </p14:xfrm>
            </p:contentPart>
          </mc:Choice>
          <mc:Fallback xmlns="">
            <p:pic>
              <p:nvPicPr>
                <p:cNvPr id="682" name="Ink 681">
                  <a:extLst>
                    <a:ext uri="{FF2B5EF4-FFF2-40B4-BE49-F238E27FC236}">
                      <a16:creationId xmlns:a16="http://schemas.microsoft.com/office/drawing/2014/main" id="{1D3F1401-DC57-4782-A16B-85FA0AFC4BDB}"/>
                    </a:ext>
                  </a:extLst>
                </p:cNvPr>
                <p:cNvPicPr/>
                <p:nvPr/>
              </p:nvPicPr>
              <p:blipFill>
                <a:blip r:embed="rId1104"/>
                <a:stretch>
                  <a:fillRect/>
                </a:stretch>
              </p:blipFill>
              <p:spPr>
                <a:xfrm>
                  <a:off x="4573797" y="4626809"/>
                  <a:ext cx="1724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5">
              <p14:nvContentPartPr>
                <p14:cNvPr id="683" name="Ink 682">
                  <a:extLst>
                    <a:ext uri="{FF2B5EF4-FFF2-40B4-BE49-F238E27FC236}">
                      <a16:creationId xmlns:a16="http://schemas.microsoft.com/office/drawing/2014/main" id="{F1D7A600-62DB-4606-8E4F-AF3E0AF3BD17}"/>
                    </a:ext>
                  </a:extLst>
                </p14:cNvPr>
                <p14:cNvContentPartPr/>
                <p14:nvPr/>
              </p14:nvContentPartPr>
              <p14:xfrm>
                <a:off x="4839837" y="4543289"/>
                <a:ext cx="18360" cy="144360"/>
              </p14:xfrm>
            </p:contentPart>
          </mc:Choice>
          <mc:Fallback xmlns="">
            <p:pic>
              <p:nvPicPr>
                <p:cNvPr id="683" name="Ink 682">
                  <a:extLst>
                    <a:ext uri="{FF2B5EF4-FFF2-40B4-BE49-F238E27FC236}">
                      <a16:creationId xmlns:a16="http://schemas.microsoft.com/office/drawing/2014/main" id="{F1D7A600-62DB-4606-8E4F-AF3E0AF3BD17}"/>
                    </a:ext>
                  </a:extLst>
                </p:cNvPr>
                <p:cNvPicPr/>
                <p:nvPr/>
              </p:nvPicPr>
              <p:blipFill>
                <a:blip r:embed="rId1106"/>
                <a:stretch>
                  <a:fillRect/>
                </a:stretch>
              </p:blipFill>
              <p:spPr>
                <a:xfrm>
                  <a:off x="4822197" y="4525649"/>
                  <a:ext cx="540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7">
              <p14:nvContentPartPr>
                <p14:cNvPr id="684" name="Ink 683">
                  <a:extLst>
                    <a:ext uri="{FF2B5EF4-FFF2-40B4-BE49-F238E27FC236}">
                      <a16:creationId xmlns:a16="http://schemas.microsoft.com/office/drawing/2014/main" id="{2F3D491E-7544-4543-96CB-E8940629C013}"/>
                    </a:ext>
                  </a:extLst>
                </p14:cNvPr>
                <p14:cNvContentPartPr/>
                <p14:nvPr/>
              </p14:nvContentPartPr>
              <p14:xfrm>
                <a:off x="4780797" y="4716089"/>
                <a:ext cx="138240" cy="21240"/>
              </p14:xfrm>
            </p:contentPart>
          </mc:Choice>
          <mc:Fallback xmlns="">
            <p:pic>
              <p:nvPicPr>
                <p:cNvPr id="684" name="Ink 683">
                  <a:extLst>
                    <a:ext uri="{FF2B5EF4-FFF2-40B4-BE49-F238E27FC236}">
                      <a16:creationId xmlns:a16="http://schemas.microsoft.com/office/drawing/2014/main" id="{2F3D491E-7544-4543-96CB-E8940629C013}"/>
                    </a:ext>
                  </a:extLst>
                </p:cNvPr>
                <p:cNvPicPr/>
                <p:nvPr/>
              </p:nvPicPr>
              <p:blipFill>
                <a:blip r:embed="rId1108"/>
                <a:stretch>
                  <a:fillRect/>
                </a:stretch>
              </p:blipFill>
              <p:spPr>
                <a:xfrm>
                  <a:off x="4762797" y="4698089"/>
                  <a:ext cx="1738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9">
              <p14:nvContentPartPr>
                <p14:cNvPr id="685" name="Ink 684">
                  <a:extLst>
                    <a:ext uri="{FF2B5EF4-FFF2-40B4-BE49-F238E27FC236}">
                      <a16:creationId xmlns:a16="http://schemas.microsoft.com/office/drawing/2014/main" id="{79E7C9C4-78E4-43C0-A848-94048F7E1F75}"/>
                    </a:ext>
                  </a:extLst>
                </p14:cNvPr>
                <p14:cNvContentPartPr/>
                <p14:nvPr/>
              </p14:nvContentPartPr>
              <p14:xfrm>
                <a:off x="4764957" y="4505129"/>
                <a:ext cx="136080" cy="12600"/>
              </p14:xfrm>
            </p:contentPart>
          </mc:Choice>
          <mc:Fallback xmlns="">
            <p:pic>
              <p:nvPicPr>
                <p:cNvPr id="685" name="Ink 684">
                  <a:extLst>
                    <a:ext uri="{FF2B5EF4-FFF2-40B4-BE49-F238E27FC236}">
                      <a16:creationId xmlns:a16="http://schemas.microsoft.com/office/drawing/2014/main" id="{79E7C9C4-78E4-43C0-A848-94048F7E1F75}"/>
                    </a:ext>
                  </a:extLst>
                </p:cNvPr>
                <p:cNvPicPr/>
                <p:nvPr/>
              </p:nvPicPr>
              <p:blipFill>
                <a:blip r:embed="rId1110"/>
                <a:stretch>
                  <a:fillRect/>
                </a:stretch>
              </p:blipFill>
              <p:spPr>
                <a:xfrm>
                  <a:off x="4746957" y="4487489"/>
                  <a:ext cx="1717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1">
              <p14:nvContentPartPr>
                <p14:cNvPr id="687" name="Ink 686">
                  <a:extLst>
                    <a:ext uri="{FF2B5EF4-FFF2-40B4-BE49-F238E27FC236}">
                      <a16:creationId xmlns:a16="http://schemas.microsoft.com/office/drawing/2014/main" id="{42B055DF-E4B9-4427-94FB-EF8903987140}"/>
                    </a:ext>
                  </a:extLst>
                </p14:cNvPr>
                <p14:cNvContentPartPr/>
                <p14:nvPr/>
              </p14:nvContentPartPr>
              <p14:xfrm>
                <a:off x="5040357" y="4701689"/>
                <a:ext cx="4680" cy="100080"/>
              </p14:xfrm>
            </p:contentPart>
          </mc:Choice>
          <mc:Fallback xmlns="">
            <p:pic>
              <p:nvPicPr>
                <p:cNvPr id="687" name="Ink 686">
                  <a:extLst>
                    <a:ext uri="{FF2B5EF4-FFF2-40B4-BE49-F238E27FC236}">
                      <a16:creationId xmlns:a16="http://schemas.microsoft.com/office/drawing/2014/main" id="{42B055DF-E4B9-4427-94FB-EF8903987140}"/>
                    </a:ext>
                  </a:extLst>
                </p:cNvPr>
                <p:cNvPicPr/>
                <p:nvPr/>
              </p:nvPicPr>
              <p:blipFill>
                <a:blip r:embed="rId1112"/>
                <a:stretch>
                  <a:fillRect/>
                </a:stretch>
              </p:blipFill>
              <p:spPr>
                <a:xfrm>
                  <a:off x="5022357" y="4684049"/>
                  <a:ext cx="403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3">
              <p14:nvContentPartPr>
                <p14:cNvPr id="688" name="Ink 687">
                  <a:extLst>
                    <a:ext uri="{FF2B5EF4-FFF2-40B4-BE49-F238E27FC236}">
                      <a16:creationId xmlns:a16="http://schemas.microsoft.com/office/drawing/2014/main" id="{A81A61A4-1D9D-4A59-B091-4A4F78AD2620}"/>
                    </a:ext>
                  </a:extLst>
                </p14:cNvPr>
                <p14:cNvContentPartPr/>
                <p14:nvPr/>
              </p14:nvContentPartPr>
              <p14:xfrm>
                <a:off x="4986357" y="4813289"/>
                <a:ext cx="89640" cy="25200"/>
              </p14:xfrm>
            </p:contentPart>
          </mc:Choice>
          <mc:Fallback xmlns="">
            <p:pic>
              <p:nvPicPr>
                <p:cNvPr id="688" name="Ink 687">
                  <a:extLst>
                    <a:ext uri="{FF2B5EF4-FFF2-40B4-BE49-F238E27FC236}">
                      <a16:creationId xmlns:a16="http://schemas.microsoft.com/office/drawing/2014/main" id="{A81A61A4-1D9D-4A59-B091-4A4F78AD2620}"/>
                    </a:ext>
                  </a:extLst>
                </p:cNvPr>
                <p:cNvPicPr/>
                <p:nvPr/>
              </p:nvPicPr>
              <p:blipFill>
                <a:blip r:embed="rId1114"/>
                <a:stretch>
                  <a:fillRect/>
                </a:stretch>
              </p:blipFill>
              <p:spPr>
                <a:xfrm>
                  <a:off x="4968357" y="4795289"/>
                  <a:ext cx="12528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5">
              <p14:nvContentPartPr>
                <p14:cNvPr id="689" name="Ink 688">
                  <a:extLst>
                    <a:ext uri="{FF2B5EF4-FFF2-40B4-BE49-F238E27FC236}">
                      <a16:creationId xmlns:a16="http://schemas.microsoft.com/office/drawing/2014/main" id="{DA39E26B-90AF-48B0-B5BD-18233A8D3F74}"/>
                    </a:ext>
                  </a:extLst>
                </p14:cNvPr>
                <p14:cNvContentPartPr/>
                <p14:nvPr/>
              </p14:nvContentPartPr>
              <p14:xfrm>
                <a:off x="5005437" y="4646249"/>
                <a:ext cx="117720" cy="5040"/>
              </p14:xfrm>
            </p:contentPart>
          </mc:Choice>
          <mc:Fallback xmlns="">
            <p:pic>
              <p:nvPicPr>
                <p:cNvPr id="689" name="Ink 688">
                  <a:extLst>
                    <a:ext uri="{FF2B5EF4-FFF2-40B4-BE49-F238E27FC236}">
                      <a16:creationId xmlns:a16="http://schemas.microsoft.com/office/drawing/2014/main" id="{DA39E26B-90AF-48B0-B5BD-18233A8D3F74}"/>
                    </a:ext>
                  </a:extLst>
                </p:cNvPr>
                <p:cNvPicPr/>
                <p:nvPr/>
              </p:nvPicPr>
              <p:blipFill>
                <a:blip r:embed="rId1116"/>
                <a:stretch>
                  <a:fillRect/>
                </a:stretch>
              </p:blipFill>
              <p:spPr>
                <a:xfrm>
                  <a:off x="4987437" y="4628609"/>
                  <a:ext cx="15336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7" name="Group 696">
            <a:extLst>
              <a:ext uri="{FF2B5EF4-FFF2-40B4-BE49-F238E27FC236}">
                <a16:creationId xmlns:a16="http://schemas.microsoft.com/office/drawing/2014/main" id="{23FF3749-0BB0-4881-913A-9DCC7667AE20}"/>
              </a:ext>
            </a:extLst>
          </p:cNvPr>
          <p:cNvGrpSpPr/>
          <p:nvPr/>
        </p:nvGrpSpPr>
        <p:grpSpPr>
          <a:xfrm>
            <a:off x="3627717" y="2394809"/>
            <a:ext cx="269640" cy="564840"/>
            <a:chOff x="3627717" y="2394809"/>
            <a:chExt cx="269640" cy="56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7">
              <p14:nvContentPartPr>
                <p14:cNvPr id="558" name="Ink 557">
                  <a:extLst>
                    <a:ext uri="{FF2B5EF4-FFF2-40B4-BE49-F238E27FC236}">
                      <a16:creationId xmlns:a16="http://schemas.microsoft.com/office/drawing/2014/main" id="{B2280E12-7FB0-4395-8F5C-F180C172AC34}"/>
                    </a:ext>
                  </a:extLst>
                </p14:cNvPr>
                <p14:cNvContentPartPr/>
                <p14:nvPr/>
              </p14:nvContentPartPr>
              <p14:xfrm>
                <a:off x="3787917" y="2394809"/>
                <a:ext cx="44640" cy="278640"/>
              </p14:xfrm>
            </p:contentPart>
          </mc:Choice>
          <mc:Fallback xmlns="">
            <p:pic>
              <p:nvPicPr>
                <p:cNvPr id="558" name="Ink 557">
                  <a:extLst>
                    <a:ext uri="{FF2B5EF4-FFF2-40B4-BE49-F238E27FC236}">
                      <a16:creationId xmlns:a16="http://schemas.microsoft.com/office/drawing/2014/main" id="{B2280E12-7FB0-4395-8F5C-F180C172AC34}"/>
                    </a:ext>
                  </a:extLst>
                </p:cNvPr>
                <p:cNvPicPr/>
                <p:nvPr/>
              </p:nvPicPr>
              <p:blipFill>
                <a:blip r:embed="rId1118"/>
                <a:stretch>
                  <a:fillRect/>
                </a:stretch>
              </p:blipFill>
              <p:spPr>
                <a:xfrm>
                  <a:off x="3769917" y="2377169"/>
                  <a:ext cx="8028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9">
              <p14:nvContentPartPr>
                <p14:cNvPr id="559" name="Ink 558">
                  <a:extLst>
                    <a:ext uri="{FF2B5EF4-FFF2-40B4-BE49-F238E27FC236}">
                      <a16:creationId xmlns:a16="http://schemas.microsoft.com/office/drawing/2014/main" id="{2A4D95C9-A52C-4D3B-9430-BAA4B18626C5}"/>
                    </a:ext>
                  </a:extLst>
                </p14:cNvPr>
                <p14:cNvContentPartPr/>
                <p14:nvPr/>
              </p14:nvContentPartPr>
              <p14:xfrm>
                <a:off x="3785757" y="2579129"/>
                <a:ext cx="84960" cy="136800"/>
              </p14:xfrm>
            </p:contentPart>
          </mc:Choice>
          <mc:Fallback xmlns="">
            <p:pic>
              <p:nvPicPr>
                <p:cNvPr id="559" name="Ink 558">
                  <a:extLst>
                    <a:ext uri="{FF2B5EF4-FFF2-40B4-BE49-F238E27FC236}">
                      <a16:creationId xmlns:a16="http://schemas.microsoft.com/office/drawing/2014/main" id="{2A4D95C9-A52C-4D3B-9430-BAA4B18626C5}"/>
                    </a:ext>
                  </a:extLst>
                </p:cNvPr>
                <p:cNvPicPr/>
                <p:nvPr/>
              </p:nvPicPr>
              <p:blipFill>
                <a:blip r:embed="rId1120"/>
                <a:stretch>
                  <a:fillRect/>
                </a:stretch>
              </p:blipFill>
              <p:spPr>
                <a:xfrm>
                  <a:off x="3767757" y="2561129"/>
                  <a:ext cx="1206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1">
              <p14:nvContentPartPr>
                <p14:cNvPr id="561" name="Ink 560">
                  <a:extLst>
                    <a:ext uri="{FF2B5EF4-FFF2-40B4-BE49-F238E27FC236}">
                      <a16:creationId xmlns:a16="http://schemas.microsoft.com/office/drawing/2014/main" id="{2D971522-E47C-4FE5-B65F-8F83E426E73D}"/>
                    </a:ext>
                  </a:extLst>
                </p14:cNvPr>
                <p14:cNvContentPartPr/>
                <p14:nvPr/>
              </p14:nvContentPartPr>
              <p14:xfrm>
                <a:off x="3675957" y="2766689"/>
                <a:ext cx="13680" cy="135720"/>
              </p14:xfrm>
            </p:contentPart>
          </mc:Choice>
          <mc:Fallback xmlns="">
            <p:pic>
              <p:nvPicPr>
                <p:cNvPr id="561" name="Ink 560">
                  <a:extLst>
                    <a:ext uri="{FF2B5EF4-FFF2-40B4-BE49-F238E27FC236}">
                      <a16:creationId xmlns:a16="http://schemas.microsoft.com/office/drawing/2014/main" id="{2D971522-E47C-4FE5-B65F-8F83E426E73D}"/>
                    </a:ext>
                  </a:extLst>
                </p:cNvPr>
                <p:cNvPicPr/>
                <p:nvPr/>
              </p:nvPicPr>
              <p:blipFill>
                <a:blip r:embed="rId1122"/>
                <a:stretch>
                  <a:fillRect/>
                </a:stretch>
              </p:blipFill>
              <p:spPr>
                <a:xfrm>
                  <a:off x="3658317" y="2749049"/>
                  <a:ext cx="493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3">
              <p14:nvContentPartPr>
                <p14:cNvPr id="562" name="Ink 561">
                  <a:extLst>
                    <a:ext uri="{FF2B5EF4-FFF2-40B4-BE49-F238E27FC236}">
                      <a16:creationId xmlns:a16="http://schemas.microsoft.com/office/drawing/2014/main" id="{95702051-5952-4E0F-BA93-AD141559E43E}"/>
                    </a:ext>
                  </a:extLst>
                </p14:cNvPr>
                <p14:cNvContentPartPr/>
                <p14:nvPr/>
              </p14:nvContentPartPr>
              <p14:xfrm>
                <a:off x="3627717" y="2901329"/>
                <a:ext cx="112680" cy="17640"/>
              </p14:xfrm>
            </p:contentPart>
          </mc:Choice>
          <mc:Fallback xmlns="">
            <p:pic>
              <p:nvPicPr>
                <p:cNvPr id="562" name="Ink 561">
                  <a:extLst>
                    <a:ext uri="{FF2B5EF4-FFF2-40B4-BE49-F238E27FC236}">
                      <a16:creationId xmlns:a16="http://schemas.microsoft.com/office/drawing/2014/main" id="{95702051-5952-4E0F-BA93-AD141559E43E}"/>
                    </a:ext>
                  </a:extLst>
                </p:cNvPr>
                <p:cNvPicPr/>
                <p:nvPr/>
              </p:nvPicPr>
              <p:blipFill>
                <a:blip r:embed="rId1124"/>
                <a:stretch>
                  <a:fillRect/>
                </a:stretch>
              </p:blipFill>
              <p:spPr>
                <a:xfrm>
                  <a:off x="3610077" y="2883329"/>
                  <a:ext cx="1483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5">
              <p14:nvContentPartPr>
                <p14:cNvPr id="563" name="Ink 562">
                  <a:extLst>
                    <a:ext uri="{FF2B5EF4-FFF2-40B4-BE49-F238E27FC236}">
                      <a16:creationId xmlns:a16="http://schemas.microsoft.com/office/drawing/2014/main" id="{62A11521-0A14-41AE-9C4D-E1E004838911}"/>
                    </a:ext>
                  </a:extLst>
                </p14:cNvPr>
                <p14:cNvContentPartPr/>
                <p14:nvPr/>
              </p14:nvContentPartPr>
              <p14:xfrm>
                <a:off x="3628797" y="2728889"/>
                <a:ext cx="110520" cy="13680"/>
              </p14:xfrm>
            </p:contentPart>
          </mc:Choice>
          <mc:Fallback xmlns="">
            <p:pic>
              <p:nvPicPr>
                <p:cNvPr id="563" name="Ink 562">
                  <a:extLst>
                    <a:ext uri="{FF2B5EF4-FFF2-40B4-BE49-F238E27FC236}">
                      <a16:creationId xmlns:a16="http://schemas.microsoft.com/office/drawing/2014/main" id="{62A11521-0A14-41AE-9C4D-E1E004838911}"/>
                    </a:ext>
                  </a:extLst>
                </p:cNvPr>
                <p:cNvPicPr/>
                <p:nvPr/>
              </p:nvPicPr>
              <p:blipFill>
                <a:blip r:embed="rId1126"/>
                <a:stretch>
                  <a:fillRect/>
                </a:stretch>
              </p:blipFill>
              <p:spPr>
                <a:xfrm>
                  <a:off x="3611157" y="2710889"/>
                  <a:ext cx="1461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7">
              <p14:nvContentPartPr>
                <p14:cNvPr id="696" name="Ink 695">
                  <a:extLst>
                    <a:ext uri="{FF2B5EF4-FFF2-40B4-BE49-F238E27FC236}">
                      <a16:creationId xmlns:a16="http://schemas.microsoft.com/office/drawing/2014/main" id="{4BF0AA54-B88E-41CD-AC5B-5D26A07DA86D}"/>
                    </a:ext>
                  </a:extLst>
                </p14:cNvPr>
                <p14:cNvContentPartPr/>
                <p14:nvPr/>
              </p14:nvContentPartPr>
              <p14:xfrm>
                <a:off x="3798357" y="2847689"/>
                <a:ext cx="99000" cy="111960"/>
              </p14:xfrm>
            </p:contentPart>
          </mc:Choice>
          <mc:Fallback xmlns="">
            <p:pic>
              <p:nvPicPr>
                <p:cNvPr id="696" name="Ink 695">
                  <a:extLst>
                    <a:ext uri="{FF2B5EF4-FFF2-40B4-BE49-F238E27FC236}">
                      <a16:creationId xmlns:a16="http://schemas.microsoft.com/office/drawing/2014/main" id="{4BF0AA54-B88E-41CD-AC5B-5D26A07DA86D}"/>
                    </a:ext>
                  </a:extLst>
                </p:cNvPr>
                <p:cNvPicPr/>
                <p:nvPr/>
              </p:nvPicPr>
              <p:blipFill>
                <a:blip r:embed="rId1128"/>
                <a:stretch>
                  <a:fillRect/>
                </a:stretch>
              </p:blipFill>
              <p:spPr>
                <a:xfrm>
                  <a:off x="3780717" y="2829689"/>
                  <a:ext cx="134640" cy="14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3" name="Group 702">
            <a:extLst>
              <a:ext uri="{FF2B5EF4-FFF2-40B4-BE49-F238E27FC236}">
                <a16:creationId xmlns:a16="http://schemas.microsoft.com/office/drawing/2014/main" id="{FF45F1E7-88CC-472F-BC23-CBC744B09DE3}"/>
              </a:ext>
            </a:extLst>
          </p:cNvPr>
          <p:cNvGrpSpPr/>
          <p:nvPr/>
        </p:nvGrpSpPr>
        <p:grpSpPr>
          <a:xfrm>
            <a:off x="3327837" y="5168969"/>
            <a:ext cx="412560" cy="361440"/>
            <a:chOff x="3327837" y="5168969"/>
            <a:chExt cx="412560" cy="36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9">
              <p14:nvContentPartPr>
                <p14:cNvPr id="698" name="Ink 697">
                  <a:extLst>
                    <a:ext uri="{FF2B5EF4-FFF2-40B4-BE49-F238E27FC236}">
                      <a16:creationId xmlns:a16="http://schemas.microsoft.com/office/drawing/2014/main" id="{9DED8294-01E2-4350-B763-57B4B5CBF95D}"/>
                    </a:ext>
                  </a:extLst>
                </p14:cNvPr>
                <p14:cNvContentPartPr/>
                <p14:nvPr/>
              </p14:nvContentPartPr>
              <p14:xfrm>
                <a:off x="3448797" y="5205329"/>
                <a:ext cx="3600" cy="189000"/>
              </p14:xfrm>
            </p:contentPart>
          </mc:Choice>
          <mc:Fallback xmlns="">
            <p:pic>
              <p:nvPicPr>
                <p:cNvPr id="698" name="Ink 697">
                  <a:extLst>
                    <a:ext uri="{FF2B5EF4-FFF2-40B4-BE49-F238E27FC236}">
                      <a16:creationId xmlns:a16="http://schemas.microsoft.com/office/drawing/2014/main" id="{9DED8294-01E2-4350-B763-57B4B5CBF95D}"/>
                    </a:ext>
                  </a:extLst>
                </p:cNvPr>
                <p:cNvPicPr/>
                <p:nvPr/>
              </p:nvPicPr>
              <p:blipFill>
                <a:blip r:embed="rId1130"/>
                <a:stretch>
                  <a:fillRect/>
                </a:stretch>
              </p:blipFill>
              <p:spPr>
                <a:xfrm>
                  <a:off x="3430797" y="5187329"/>
                  <a:ext cx="392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1">
              <p14:nvContentPartPr>
                <p14:cNvPr id="699" name="Ink 698">
                  <a:extLst>
                    <a:ext uri="{FF2B5EF4-FFF2-40B4-BE49-F238E27FC236}">
                      <a16:creationId xmlns:a16="http://schemas.microsoft.com/office/drawing/2014/main" id="{9BBDD081-5E84-4DB8-81AD-AD78691ABFB8}"/>
                    </a:ext>
                  </a:extLst>
                </p14:cNvPr>
                <p14:cNvContentPartPr/>
                <p14:nvPr/>
              </p14:nvContentPartPr>
              <p14:xfrm>
                <a:off x="3365997" y="5431049"/>
                <a:ext cx="191880" cy="12600"/>
              </p14:xfrm>
            </p:contentPart>
          </mc:Choice>
          <mc:Fallback xmlns="">
            <p:pic>
              <p:nvPicPr>
                <p:cNvPr id="699" name="Ink 698">
                  <a:extLst>
                    <a:ext uri="{FF2B5EF4-FFF2-40B4-BE49-F238E27FC236}">
                      <a16:creationId xmlns:a16="http://schemas.microsoft.com/office/drawing/2014/main" id="{9BBDD081-5E84-4DB8-81AD-AD78691ABFB8}"/>
                    </a:ext>
                  </a:extLst>
                </p:cNvPr>
                <p:cNvPicPr/>
                <p:nvPr/>
              </p:nvPicPr>
              <p:blipFill>
                <a:blip r:embed="rId1132"/>
                <a:stretch>
                  <a:fillRect/>
                </a:stretch>
              </p:blipFill>
              <p:spPr>
                <a:xfrm>
                  <a:off x="3348357" y="5413409"/>
                  <a:ext cx="2275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3">
              <p14:nvContentPartPr>
                <p14:cNvPr id="700" name="Ink 699">
                  <a:extLst>
                    <a:ext uri="{FF2B5EF4-FFF2-40B4-BE49-F238E27FC236}">
                      <a16:creationId xmlns:a16="http://schemas.microsoft.com/office/drawing/2014/main" id="{C5F80AE4-11DB-4133-8190-99D1A5A6184B}"/>
                    </a:ext>
                  </a:extLst>
                </p14:cNvPr>
                <p14:cNvContentPartPr/>
                <p14:nvPr/>
              </p14:nvContentPartPr>
              <p14:xfrm>
                <a:off x="3327837" y="5168969"/>
                <a:ext cx="269640" cy="44280"/>
              </p14:xfrm>
            </p:contentPart>
          </mc:Choice>
          <mc:Fallback xmlns="">
            <p:pic>
              <p:nvPicPr>
                <p:cNvPr id="700" name="Ink 699">
                  <a:extLst>
                    <a:ext uri="{FF2B5EF4-FFF2-40B4-BE49-F238E27FC236}">
                      <a16:creationId xmlns:a16="http://schemas.microsoft.com/office/drawing/2014/main" id="{C5F80AE4-11DB-4133-8190-99D1A5A6184B}"/>
                    </a:ext>
                  </a:extLst>
                </p:cNvPr>
                <p:cNvPicPr/>
                <p:nvPr/>
              </p:nvPicPr>
              <p:blipFill>
                <a:blip r:embed="rId1134"/>
                <a:stretch>
                  <a:fillRect/>
                </a:stretch>
              </p:blipFill>
              <p:spPr>
                <a:xfrm>
                  <a:off x="3310197" y="5150969"/>
                  <a:ext cx="30528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5">
              <p14:nvContentPartPr>
                <p14:cNvPr id="702" name="Ink 701">
                  <a:extLst>
                    <a:ext uri="{FF2B5EF4-FFF2-40B4-BE49-F238E27FC236}">
                      <a16:creationId xmlns:a16="http://schemas.microsoft.com/office/drawing/2014/main" id="{36EBD871-FE3D-4A53-A174-C137F79E6D03}"/>
                    </a:ext>
                  </a:extLst>
                </p14:cNvPr>
                <p14:cNvContentPartPr/>
                <p14:nvPr/>
              </p14:nvContentPartPr>
              <p14:xfrm>
                <a:off x="3620157" y="5353649"/>
                <a:ext cx="120240" cy="176760"/>
              </p14:xfrm>
            </p:contentPart>
          </mc:Choice>
          <mc:Fallback xmlns="">
            <p:pic>
              <p:nvPicPr>
                <p:cNvPr id="702" name="Ink 701">
                  <a:extLst>
                    <a:ext uri="{FF2B5EF4-FFF2-40B4-BE49-F238E27FC236}">
                      <a16:creationId xmlns:a16="http://schemas.microsoft.com/office/drawing/2014/main" id="{36EBD871-FE3D-4A53-A174-C137F79E6D03}"/>
                    </a:ext>
                  </a:extLst>
                </p:cNvPr>
                <p:cNvPicPr/>
                <p:nvPr/>
              </p:nvPicPr>
              <p:blipFill>
                <a:blip r:embed="rId1136"/>
                <a:stretch>
                  <a:fillRect/>
                </a:stretch>
              </p:blipFill>
              <p:spPr>
                <a:xfrm>
                  <a:off x="3602517" y="5335649"/>
                  <a:ext cx="155880" cy="21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2" name="Group 721">
            <a:extLst>
              <a:ext uri="{FF2B5EF4-FFF2-40B4-BE49-F238E27FC236}">
                <a16:creationId xmlns:a16="http://schemas.microsoft.com/office/drawing/2014/main" id="{94C106E3-E339-42CD-8E21-A739426F99BA}"/>
              </a:ext>
            </a:extLst>
          </p:cNvPr>
          <p:cNvGrpSpPr/>
          <p:nvPr/>
        </p:nvGrpSpPr>
        <p:grpSpPr>
          <a:xfrm>
            <a:off x="3911757" y="5170769"/>
            <a:ext cx="609480" cy="354240"/>
            <a:chOff x="3911757" y="5170769"/>
            <a:chExt cx="609480" cy="35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7">
              <p14:nvContentPartPr>
                <p14:cNvPr id="704" name="Ink 703">
                  <a:extLst>
                    <a:ext uri="{FF2B5EF4-FFF2-40B4-BE49-F238E27FC236}">
                      <a16:creationId xmlns:a16="http://schemas.microsoft.com/office/drawing/2014/main" id="{AE5CEF83-54DD-4B95-9121-2687B5FD0290}"/>
                    </a:ext>
                  </a:extLst>
                </p14:cNvPr>
                <p14:cNvContentPartPr/>
                <p14:nvPr/>
              </p14:nvContentPartPr>
              <p14:xfrm>
                <a:off x="3941637" y="5339609"/>
                <a:ext cx="84960" cy="29880"/>
              </p14:xfrm>
            </p:contentPart>
          </mc:Choice>
          <mc:Fallback xmlns="">
            <p:pic>
              <p:nvPicPr>
                <p:cNvPr id="704" name="Ink 703">
                  <a:extLst>
                    <a:ext uri="{FF2B5EF4-FFF2-40B4-BE49-F238E27FC236}">
                      <a16:creationId xmlns:a16="http://schemas.microsoft.com/office/drawing/2014/main" id="{AE5CEF83-54DD-4B95-9121-2687B5FD0290}"/>
                    </a:ext>
                  </a:extLst>
                </p:cNvPr>
                <p:cNvPicPr/>
                <p:nvPr/>
              </p:nvPicPr>
              <p:blipFill>
                <a:blip r:embed="rId1138"/>
                <a:stretch>
                  <a:fillRect/>
                </a:stretch>
              </p:blipFill>
              <p:spPr>
                <a:xfrm>
                  <a:off x="3923637" y="5321969"/>
                  <a:ext cx="12060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9">
              <p14:nvContentPartPr>
                <p14:cNvPr id="705" name="Ink 704">
                  <a:extLst>
                    <a:ext uri="{FF2B5EF4-FFF2-40B4-BE49-F238E27FC236}">
                      <a16:creationId xmlns:a16="http://schemas.microsoft.com/office/drawing/2014/main" id="{D76305D4-725E-47E7-81C4-8886A6388150}"/>
                    </a:ext>
                  </a:extLst>
                </p14:cNvPr>
                <p14:cNvContentPartPr/>
                <p14:nvPr/>
              </p14:nvContentPartPr>
              <p14:xfrm>
                <a:off x="3911757" y="5243489"/>
                <a:ext cx="126360" cy="27000"/>
              </p14:xfrm>
            </p:contentPart>
          </mc:Choice>
          <mc:Fallback xmlns="">
            <p:pic>
              <p:nvPicPr>
                <p:cNvPr id="705" name="Ink 704">
                  <a:extLst>
                    <a:ext uri="{FF2B5EF4-FFF2-40B4-BE49-F238E27FC236}">
                      <a16:creationId xmlns:a16="http://schemas.microsoft.com/office/drawing/2014/main" id="{D76305D4-725E-47E7-81C4-8886A6388150}"/>
                    </a:ext>
                  </a:extLst>
                </p:cNvPr>
                <p:cNvPicPr/>
                <p:nvPr/>
              </p:nvPicPr>
              <p:blipFill>
                <a:blip r:embed="rId1140"/>
                <a:stretch>
                  <a:fillRect/>
                </a:stretch>
              </p:blipFill>
              <p:spPr>
                <a:xfrm>
                  <a:off x="3894117" y="5225489"/>
                  <a:ext cx="16200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1">
              <p14:nvContentPartPr>
                <p14:cNvPr id="706" name="Ink 705">
                  <a:extLst>
                    <a:ext uri="{FF2B5EF4-FFF2-40B4-BE49-F238E27FC236}">
                      <a16:creationId xmlns:a16="http://schemas.microsoft.com/office/drawing/2014/main" id="{A5BBFD34-9ACE-447C-BA06-5619BD06B801}"/>
                    </a:ext>
                  </a:extLst>
                </p14:cNvPr>
                <p14:cNvContentPartPr/>
                <p14:nvPr/>
              </p14:nvContentPartPr>
              <p14:xfrm>
                <a:off x="4245477" y="5219369"/>
                <a:ext cx="1440" cy="169200"/>
              </p14:xfrm>
            </p:contentPart>
          </mc:Choice>
          <mc:Fallback xmlns="">
            <p:pic>
              <p:nvPicPr>
                <p:cNvPr id="706" name="Ink 705">
                  <a:extLst>
                    <a:ext uri="{FF2B5EF4-FFF2-40B4-BE49-F238E27FC236}">
                      <a16:creationId xmlns:a16="http://schemas.microsoft.com/office/drawing/2014/main" id="{A5BBFD34-9ACE-447C-BA06-5619BD06B801}"/>
                    </a:ext>
                  </a:extLst>
                </p:cNvPr>
                <p:cNvPicPr/>
                <p:nvPr/>
              </p:nvPicPr>
              <p:blipFill>
                <a:blip r:embed="rId1142"/>
                <a:stretch>
                  <a:fillRect/>
                </a:stretch>
              </p:blipFill>
              <p:spPr>
                <a:xfrm>
                  <a:off x="4227837" y="5201729"/>
                  <a:ext cx="370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3">
              <p14:nvContentPartPr>
                <p14:cNvPr id="707" name="Ink 706">
                  <a:extLst>
                    <a:ext uri="{FF2B5EF4-FFF2-40B4-BE49-F238E27FC236}">
                      <a16:creationId xmlns:a16="http://schemas.microsoft.com/office/drawing/2014/main" id="{056A5118-2BF7-41A4-A619-971A4850AA0D}"/>
                    </a:ext>
                  </a:extLst>
                </p14:cNvPr>
                <p14:cNvContentPartPr/>
                <p14:nvPr/>
              </p14:nvContentPartPr>
              <p14:xfrm>
                <a:off x="4177797" y="5400809"/>
                <a:ext cx="132840" cy="28080"/>
              </p14:xfrm>
            </p:contentPart>
          </mc:Choice>
          <mc:Fallback xmlns="">
            <p:pic>
              <p:nvPicPr>
                <p:cNvPr id="707" name="Ink 706">
                  <a:extLst>
                    <a:ext uri="{FF2B5EF4-FFF2-40B4-BE49-F238E27FC236}">
                      <a16:creationId xmlns:a16="http://schemas.microsoft.com/office/drawing/2014/main" id="{056A5118-2BF7-41A4-A619-971A4850AA0D}"/>
                    </a:ext>
                  </a:extLst>
                </p:cNvPr>
                <p:cNvPicPr/>
                <p:nvPr/>
              </p:nvPicPr>
              <p:blipFill>
                <a:blip r:embed="rId1144"/>
                <a:stretch>
                  <a:fillRect/>
                </a:stretch>
              </p:blipFill>
              <p:spPr>
                <a:xfrm>
                  <a:off x="4159797" y="5382809"/>
                  <a:ext cx="1684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5">
              <p14:nvContentPartPr>
                <p14:cNvPr id="708" name="Ink 707">
                  <a:extLst>
                    <a:ext uri="{FF2B5EF4-FFF2-40B4-BE49-F238E27FC236}">
                      <a16:creationId xmlns:a16="http://schemas.microsoft.com/office/drawing/2014/main" id="{E18E527A-3045-416E-8C94-D7C6FD29C159}"/>
                    </a:ext>
                  </a:extLst>
                </p14:cNvPr>
                <p14:cNvContentPartPr/>
                <p14:nvPr/>
              </p14:nvContentPartPr>
              <p14:xfrm>
                <a:off x="4169157" y="5170769"/>
                <a:ext cx="141120" cy="11880"/>
              </p14:xfrm>
            </p:contentPart>
          </mc:Choice>
          <mc:Fallback xmlns="">
            <p:pic>
              <p:nvPicPr>
                <p:cNvPr id="708" name="Ink 707">
                  <a:extLst>
                    <a:ext uri="{FF2B5EF4-FFF2-40B4-BE49-F238E27FC236}">
                      <a16:creationId xmlns:a16="http://schemas.microsoft.com/office/drawing/2014/main" id="{E18E527A-3045-416E-8C94-D7C6FD29C159}"/>
                    </a:ext>
                  </a:extLst>
                </p:cNvPr>
                <p:cNvPicPr/>
                <p:nvPr/>
              </p:nvPicPr>
              <p:blipFill>
                <a:blip r:embed="rId1146"/>
                <a:stretch>
                  <a:fillRect/>
                </a:stretch>
              </p:blipFill>
              <p:spPr>
                <a:xfrm>
                  <a:off x="4151517" y="5153129"/>
                  <a:ext cx="1767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7">
              <p14:nvContentPartPr>
                <p14:cNvPr id="710" name="Ink 709">
                  <a:extLst>
                    <a:ext uri="{FF2B5EF4-FFF2-40B4-BE49-F238E27FC236}">
                      <a16:creationId xmlns:a16="http://schemas.microsoft.com/office/drawing/2014/main" id="{4EB72519-25AA-43B8-9D7E-BB3053F8946E}"/>
                    </a:ext>
                  </a:extLst>
                </p14:cNvPr>
                <p14:cNvContentPartPr/>
                <p14:nvPr/>
              </p14:nvContentPartPr>
              <p14:xfrm>
                <a:off x="4103637" y="5278769"/>
                <a:ext cx="44640" cy="19440"/>
              </p14:xfrm>
            </p:contentPart>
          </mc:Choice>
          <mc:Fallback xmlns="">
            <p:pic>
              <p:nvPicPr>
                <p:cNvPr id="710" name="Ink 709">
                  <a:extLst>
                    <a:ext uri="{FF2B5EF4-FFF2-40B4-BE49-F238E27FC236}">
                      <a16:creationId xmlns:a16="http://schemas.microsoft.com/office/drawing/2014/main" id="{4EB72519-25AA-43B8-9D7E-BB3053F8946E}"/>
                    </a:ext>
                  </a:extLst>
                </p:cNvPr>
                <p:cNvPicPr/>
                <p:nvPr/>
              </p:nvPicPr>
              <p:blipFill>
                <a:blip r:embed="rId1148"/>
                <a:stretch>
                  <a:fillRect/>
                </a:stretch>
              </p:blipFill>
              <p:spPr>
                <a:xfrm>
                  <a:off x="4085637" y="5260769"/>
                  <a:ext cx="802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9">
              <p14:nvContentPartPr>
                <p14:cNvPr id="712" name="Ink 711">
                  <a:extLst>
                    <a:ext uri="{FF2B5EF4-FFF2-40B4-BE49-F238E27FC236}">
                      <a16:creationId xmlns:a16="http://schemas.microsoft.com/office/drawing/2014/main" id="{1822ECCD-B5D7-451E-9BCB-27F5BF487EFF}"/>
                    </a:ext>
                  </a:extLst>
                </p14:cNvPr>
                <p14:cNvContentPartPr/>
                <p14:nvPr/>
              </p14:nvContentPartPr>
              <p14:xfrm>
                <a:off x="4393797" y="5371289"/>
                <a:ext cx="17280" cy="75960"/>
              </p14:xfrm>
            </p:contentPart>
          </mc:Choice>
          <mc:Fallback xmlns="">
            <p:pic>
              <p:nvPicPr>
                <p:cNvPr id="712" name="Ink 711">
                  <a:extLst>
                    <a:ext uri="{FF2B5EF4-FFF2-40B4-BE49-F238E27FC236}">
                      <a16:creationId xmlns:a16="http://schemas.microsoft.com/office/drawing/2014/main" id="{1822ECCD-B5D7-451E-9BCB-27F5BF487EFF}"/>
                    </a:ext>
                  </a:extLst>
                </p:cNvPr>
                <p:cNvPicPr/>
                <p:nvPr/>
              </p:nvPicPr>
              <p:blipFill>
                <a:blip r:embed="rId1150"/>
                <a:stretch>
                  <a:fillRect/>
                </a:stretch>
              </p:blipFill>
              <p:spPr>
                <a:xfrm>
                  <a:off x="4376157" y="5353289"/>
                  <a:ext cx="529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1">
              <p14:nvContentPartPr>
                <p14:cNvPr id="713" name="Ink 712">
                  <a:extLst>
                    <a:ext uri="{FF2B5EF4-FFF2-40B4-BE49-F238E27FC236}">
                      <a16:creationId xmlns:a16="http://schemas.microsoft.com/office/drawing/2014/main" id="{290D69C3-804F-4C52-8511-BB3B97045815}"/>
                    </a:ext>
                  </a:extLst>
                </p14:cNvPr>
                <p14:cNvContentPartPr/>
                <p14:nvPr/>
              </p14:nvContentPartPr>
              <p14:xfrm>
                <a:off x="4459677" y="5355809"/>
                <a:ext cx="6840" cy="103320"/>
              </p14:xfrm>
            </p:contentPart>
          </mc:Choice>
          <mc:Fallback xmlns="">
            <p:pic>
              <p:nvPicPr>
                <p:cNvPr id="713" name="Ink 712">
                  <a:extLst>
                    <a:ext uri="{FF2B5EF4-FFF2-40B4-BE49-F238E27FC236}">
                      <a16:creationId xmlns:a16="http://schemas.microsoft.com/office/drawing/2014/main" id="{290D69C3-804F-4C52-8511-BB3B97045815}"/>
                    </a:ext>
                  </a:extLst>
                </p:cNvPr>
                <p:cNvPicPr/>
                <p:nvPr/>
              </p:nvPicPr>
              <p:blipFill>
                <a:blip r:embed="rId1152"/>
                <a:stretch>
                  <a:fillRect/>
                </a:stretch>
              </p:blipFill>
              <p:spPr>
                <a:xfrm>
                  <a:off x="4441677" y="5338169"/>
                  <a:ext cx="424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3">
              <p14:nvContentPartPr>
                <p14:cNvPr id="714" name="Ink 713">
                  <a:extLst>
                    <a:ext uri="{FF2B5EF4-FFF2-40B4-BE49-F238E27FC236}">
                      <a16:creationId xmlns:a16="http://schemas.microsoft.com/office/drawing/2014/main" id="{C1477121-6D69-45BA-B230-8E0202C628CB}"/>
                    </a:ext>
                  </a:extLst>
                </p14:cNvPr>
                <p14:cNvContentPartPr/>
                <p14:nvPr/>
              </p14:nvContentPartPr>
              <p14:xfrm>
                <a:off x="4401357" y="5490449"/>
                <a:ext cx="115200" cy="34560"/>
              </p14:xfrm>
            </p:contentPart>
          </mc:Choice>
          <mc:Fallback xmlns="">
            <p:pic>
              <p:nvPicPr>
                <p:cNvPr id="714" name="Ink 713">
                  <a:extLst>
                    <a:ext uri="{FF2B5EF4-FFF2-40B4-BE49-F238E27FC236}">
                      <a16:creationId xmlns:a16="http://schemas.microsoft.com/office/drawing/2014/main" id="{C1477121-6D69-45BA-B230-8E0202C628CB}"/>
                    </a:ext>
                  </a:extLst>
                </p:cNvPr>
                <p:cNvPicPr/>
                <p:nvPr/>
              </p:nvPicPr>
              <p:blipFill>
                <a:blip r:embed="rId1154"/>
                <a:stretch>
                  <a:fillRect/>
                </a:stretch>
              </p:blipFill>
              <p:spPr>
                <a:xfrm>
                  <a:off x="4383357" y="5472449"/>
                  <a:ext cx="1508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5">
              <p14:nvContentPartPr>
                <p14:cNvPr id="715" name="Ink 714">
                  <a:extLst>
                    <a:ext uri="{FF2B5EF4-FFF2-40B4-BE49-F238E27FC236}">
                      <a16:creationId xmlns:a16="http://schemas.microsoft.com/office/drawing/2014/main" id="{D34CCF32-15F0-4832-9401-C4D4A72F3F01}"/>
                    </a:ext>
                  </a:extLst>
                </p14:cNvPr>
                <p14:cNvContentPartPr/>
                <p14:nvPr/>
              </p14:nvContentPartPr>
              <p14:xfrm>
                <a:off x="4387677" y="5270129"/>
                <a:ext cx="133560" cy="22320"/>
              </p14:xfrm>
            </p:contentPart>
          </mc:Choice>
          <mc:Fallback xmlns="">
            <p:pic>
              <p:nvPicPr>
                <p:cNvPr id="715" name="Ink 714">
                  <a:extLst>
                    <a:ext uri="{FF2B5EF4-FFF2-40B4-BE49-F238E27FC236}">
                      <a16:creationId xmlns:a16="http://schemas.microsoft.com/office/drawing/2014/main" id="{D34CCF32-15F0-4832-9401-C4D4A72F3F01}"/>
                    </a:ext>
                  </a:extLst>
                </p:cNvPr>
                <p:cNvPicPr/>
                <p:nvPr/>
              </p:nvPicPr>
              <p:blipFill>
                <a:blip r:embed="rId1156"/>
                <a:stretch>
                  <a:fillRect/>
                </a:stretch>
              </p:blipFill>
              <p:spPr>
                <a:xfrm>
                  <a:off x="4369677" y="5252129"/>
                  <a:ext cx="169200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8" name="Group 727">
            <a:extLst>
              <a:ext uri="{FF2B5EF4-FFF2-40B4-BE49-F238E27FC236}">
                <a16:creationId xmlns:a16="http://schemas.microsoft.com/office/drawing/2014/main" id="{99DDE05E-DC24-416E-AA03-8CC45ED185C6}"/>
              </a:ext>
            </a:extLst>
          </p:cNvPr>
          <p:cNvGrpSpPr/>
          <p:nvPr/>
        </p:nvGrpSpPr>
        <p:grpSpPr>
          <a:xfrm>
            <a:off x="4689717" y="5103089"/>
            <a:ext cx="498240" cy="360000"/>
            <a:chOff x="4689717" y="5103089"/>
            <a:chExt cx="498240" cy="36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7">
              <p14:nvContentPartPr>
                <p14:cNvPr id="716" name="Ink 715">
                  <a:extLst>
                    <a:ext uri="{FF2B5EF4-FFF2-40B4-BE49-F238E27FC236}">
                      <a16:creationId xmlns:a16="http://schemas.microsoft.com/office/drawing/2014/main" id="{5BF06CA5-D4BE-4460-AD04-0F7B7722044D}"/>
                    </a:ext>
                  </a:extLst>
                </p14:cNvPr>
                <p14:cNvContentPartPr/>
                <p14:nvPr/>
              </p14:nvContentPartPr>
              <p14:xfrm>
                <a:off x="4708797" y="5234849"/>
                <a:ext cx="7920" cy="81360"/>
              </p14:xfrm>
            </p:contentPart>
          </mc:Choice>
          <mc:Fallback xmlns="">
            <p:pic>
              <p:nvPicPr>
                <p:cNvPr id="716" name="Ink 715">
                  <a:extLst>
                    <a:ext uri="{FF2B5EF4-FFF2-40B4-BE49-F238E27FC236}">
                      <a16:creationId xmlns:a16="http://schemas.microsoft.com/office/drawing/2014/main" id="{5BF06CA5-D4BE-4460-AD04-0F7B7722044D}"/>
                    </a:ext>
                  </a:extLst>
                </p:cNvPr>
                <p:cNvPicPr/>
                <p:nvPr/>
              </p:nvPicPr>
              <p:blipFill>
                <a:blip r:embed="rId1158"/>
                <a:stretch>
                  <a:fillRect/>
                </a:stretch>
              </p:blipFill>
              <p:spPr>
                <a:xfrm>
                  <a:off x="4690797" y="5216849"/>
                  <a:ext cx="4356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9">
              <p14:nvContentPartPr>
                <p14:cNvPr id="717" name="Ink 716">
                  <a:extLst>
                    <a:ext uri="{FF2B5EF4-FFF2-40B4-BE49-F238E27FC236}">
                      <a16:creationId xmlns:a16="http://schemas.microsoft.com/office/drawing/2014/main" id="{50163162-B943-492E-A29A-0206CFA5BB0C}"/>
                    </a:ext>
                  </a:extLst>
                </p14:cNvPr>
                <p14:cNvContentPartPr/>
                <p14:nvPr/>
              </p14:nvContentPartPr>
              <p14:xfrm>
                <a:off x="4689717" y="5270129"/>
                <a:ext cx="132840" cy="28080"/>
              </p14:xfrm>
            </p:contentPart>
          </mc:Choice>
          <mc:Fallback xmlns="">
            <p:pic>
              <p:nvPicPr>
                <p:cNvPr id="717" name="Ink 716">
                  <a:extLst>
                    <a:ext uri="{FF2B5EF4-FFF2-40B4-BE49-F238E27FC236}">
                      <a16:creationId xmlns:a16="http://schemas.microsoft.com/office/drawing/2014/main" id="{50163162-B943-492E-A29A-0206CFA5BB0C}"/>
                    </a:ext>
                  </a:extLst>
                </p:cNvPr>
                <p:cNvPicPr/>
                <p:nvPr/>
              </p:nvPicPr>
              <p:blipFill>
                <a:blip r:embed="rId1160"/>
                <a:stretch>
                  <a:fillRect/>
                </a:stretch>
              </p:blipFill>
              <p:spPr>
                <a:xfrm>
                  <a:off x="4671717" y="5252129"/>
                  <a:ext cx="1684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1">
              <p14:nvContentPartPr>
                <p14:cNvPr id="718" name="Ink 717">
                  <a:extLst>
                    <a:ext uri="{FF2B5EF4-FFF2-40B4-BE49-F238E27FC236}">
                      <a16:creationId xmlns:a16="http://schemas.microsoft.com/office/drawing/2014/main" id="{CF1F4D6D-8DA1-4F8E-A224-41DCC5C995F7}"/>
                    </a:ext>
                  </a:extLst>
                </p14:cNvPr>
                <p14:cNvContentPartPr/>
                <p14:nvPr/>
              </p14:nvContentPartPr>
              <p14:xfrm>
                <a:off x="4934157" y="5156729"/>
                <a:ext cx="8640" cy="149760"/>
              </p14:xfrm>
            </p:contentPart>
          </mc:Choice>
          <mc:Fallback xmlns="">
            <p:pic>
              <p:nvPicPr>
                <p:cNvPr id="718" name="Ink 717">
                  <a:extLst>
                    <a:ext uri="{FF2B5EF4-FFF2-40B4-BE49-F238E27FC236}">
                      <a16:creationId xmlns:a16="http://schemas.microsoft.com/office/drawing/2014/main" id="{CF1F4D6D-8DA1-4F8E-A224-41DCC5C995F7}"/>
                    </a:ext>
                  </a:extLst>
                </p:cNvPr>
                <p:cNvPicPr/>
                <p:nvPr/>
              </p:nvPicPr>
              <p:blipFill>
                <a:blip r:embed="rId1162"/>
                <a:stretch>
                  <a:fillRect/>
                </a:stretch>
              </p:blipFill>
              <p:spPr>
                <a:xfrm>
                  <a:off x="4916517" y="5138729"/>
                  <a:ext cx="442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3">
              <p14:nvContentPartPr>
                <p14:cNvPr id="719" name="Ink 718">
                  <a:extLst>
                    <a:ext uri="{FF2B5EF4-FFF2-40B4-BE49-F238E27FC236}">
                      <a16:creationId xmlns:a16="http://schemas.microsoft.com/office/drawing/2014/main" id="{7B4F64F3-7465-41A5-BB5F-E250B8DF5363}"/>
                    </a:ext>
                  </a:extLst>
                </p14:cNvPr>
                <p14:cNvContentPartPr/>
                <p14:nvPr/>
              </p14:nvContentPartPr>
              <p14:xfrm>
                <a:off x="4877997" y="5316929"/>
                <a:ext cx="138240" cy="28800"/>
              </p14:xfrm>
            </p:contentPart>
          </mc:Choice>
          <mc:Fallback xmlns="">
            <p:pic>
              <p:nvPicPr>
                <p:cNvPr id="719" name="Ink 718">
                  <a:extLst>
                    <a:ext uri="{FF2B5EF4-FFF2-40B4-BE49-F238E27FC236}">
                      <a16:creationId xmlns:a16="http://schemas.microsoft.com/office/drawing/2014/main" id="{7B4F64F3-7465-41A5-BB5F-E250B8DF5363}"/>
                    </a:ext>
                  </a:extLst>
                </p:cNvPr>
                <p:cNvPicPr/>
                <p:nvPr/>
              </p:nvPicPr>
              <p:blipFill>
                <a:blip r:embed="rId1164"/>
                <a:stretch>
                  <a:fillRect/>
                </a:stretch>
              </p:blipFill>
              <p:spPr>
                <a:xfrm>
                  <a:off x="4860357" y="5298929"/>
                  <a:ext cx="17388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5">
              <p14:nvContentPartPr>
                <p14:cNvPr id="720" name="Ink 719">
                  <a:extLst>
                    <a:ext uri="{FF2B5EF4-FFF2-40B4-BE49-F238E27FC236}">
                      <a16:creationId xmlns:a16="http://schemas.microsoft.com/office/drawing/2014/main" id="{D0B74205-D2BA-4D71-9F98-B102814BB8F9}"/>
                    </a:ext>
                  </a:extLst>
                </p14:cNvPr>
                <p14:cNvContentPartPr/>
                <p14:nvPr/>
              </p14:nvContentPartPr>
              <p14:xfrm>
                <a:off x="4864317" y="5103089"/>
                <a:ext cx="163440" cy="22320"/>
              </p14:xfrm>
            </p:contentPart>
          </mc:Choice>
          <mc:Fallback xmlns="">
            <p:pic>
              <p:nvPicPr>
                <p:cNvPr id="720" name="Ink 719">
                  <a:extLst>
                    <a:ext uri="{FF2B5EF4-FFF2-40B4-BE49-F238E27FC236}">
                      <a16:creationId xmlns:a16="http://schemas.microsoft.com/office/drawing/2014/main" id="{D0B74205-D2BA-4D71-9F98-B102814BB8F9}"/>
                    </a:ext>
                  </a:extLst>
                </p:cNvPr>
                <p:cNvPicPr/>
                <p:nvPr/>
              </p:nvPicPr>
              <p:blipFill>
                <a:blip r:embed="rId1166"/>
                <a:stretch>
                  <a:fillRect/>
                </a:stretch>
              </p:blipFill>
              <p:spPr>
                <a:xfrm>
                  <a:off x="4846677" y="5085089"/>
                  <a:ext cx="1990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7">
              <p14:nvContentPartPr>
                <p14:cNvPr id="723" name="Ink 722">
                  <a:extLst>
                    <a:ext uri="{FF2B5EF4-FFF2-40B4-BE49-F238E27FC236}">
                      <a16:creationId xmlns:a16="http://schemas.microsoft.com/office/drawing/2014/main" id="{ED5B9A39-A63D-4F1C-9BA8-D6C0165A3B44}"/>
                    </a:ext>
                  </a:extLst>
                </p14:cNvPr>
                <p14:cNvContentPartPr/>
                <p14:nvPr/>
              </p14:nvContentPartPr>
              <p14:xfrm>
                <a:off x="5055477" y="5292809"/>
                <a:ext cx="10800" cy="101520"/>
              </p14:xfrm>
            </p:contentPart>
          </mc:Choice>
          <mc:Fallback xmlns="">
            <p:pic>
              <p:nvPicPr>
                <p:cNvPr id="723" name="Ink 722">
                  <a:extLst>
                    <a:ext uri="{FF2B5EF4-FFF2-40B4-BE49-F238E27FC236}">
                      <a16:creationId xmlns:a16="http://schemas.microsoft.com/office/drawing/2014/main" id="{ED5B9A39-A63D-4F1C-9BA8-D6C0165A3B44}"/>
                    </a:ext>
                  </a:extLst>
                </p:cNvPr>
                <p:cNvPicPr/>
                <p:nvPr/>
              </p:nvPicPr>
              <p:blipFill>
                <a:blip r:embed="rId1168"/>
                <a:stretch>
                  <a:fillRect/>
                </a:stretch>
              </p:blipFill>
              <p:spPr>
                <a:xfrm>
                  <a:off x="5037477" y="5274809"/>
                  <a:ext cx="4644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9">
              <p14:nvContentPartPr>
                <p14:cNvPr id="724" name="Ink 723">
                  <a:extLst>
                    <a:ext uri="{FF2B5EF4-FFF2-40B4-BE49-F238E27FC236}">
                      <a16:creationId xmlns:a16="http://schemas.microsoft.com/office/drawing/2014/main" id="{585BEE40-390F-416B-810D-2C7FA561A3CE}"/>
                    </a:ext>
                  </a:extLst>
                </p14:cNvPr>
                <p14:cNvContentPartPr/>
                <p14:nvPr/>
              </p14:nvContentPartPr>
              <p14:xfrm>
                <a:off x="5091117" y="5277689"/>
                <a:ext cx="18360" cy="88200"/>
              </p14:xfrm>
            </p:contentPart>
          </mc:Choice>
          <mc:Fallback xmlns="">
            <p:pic>
              <p:nvPicPr>
                <p:cNvPr id="724" name="Ink 723">
                  <a:extLst>
                    <a:ext uri="{FF2B5EF4-FFF2-40B4-BE49-F238E27FC236}">
                      <a16:creationId xmlns:a16="http://schemas.microsoft.com/office/drawing/2014/main" id="{585BEE40-390F-416B-810D-2C7FA561A3CE}"/>
                    </a:ext>
                  </a:extLst>
                </p:cNvPr>
                <p:cNvPicPr/>
                <p:nvPr/>
              </p:nvPicPr>
              <p:blipFill>
                <a:blip r:embed="rId1170"/>
                <a:stretch>
                  <a:fillRect/>
                </a:stretch>
              </p:blipFill>
              <p:spPr>
                <a:xfrm>
                  <a:off x="5073477" y="5259689"/>
                  <a:ext cx="540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1">
              <p14:nvContentPartPr>
                <p14:cNvPr id="725" name="Ink 724">
                  <a:extLst>
                    <a:ext uri="{FF2B5EF4-FFF2-40B4-BE49-F238E27FC236}">
                      <a16:creationId xmlns:a16="http://schemas.microsoft.com/office/drawing/2014/main" id="{87187A99-ED4C-4323-863B-D660DC547F1D}"/>
                    </a:ext>
                  </a:extLst>
                </p14:cNvPr>
                <p14:cNvContentPartPr/>
                <p14:nvPr/>
              </p14:nvContentPartPr>
              <p14:xfrm>
                <a:off x="5155917" y="5270849"/>
                <a:ext cx="1440" cy="104040"/>
              </p14:xfrm>
            </p:contentPart>
          </mc:Choice>
          <mc:Fallback xmlns="">
            <p:pic>
              <p:nvPicPr>
                <p:cNvPr id="725" name="Ink 724">
                  <a:extLst>
                    <a:ext uri="{FF2B5EF4-FFF2-40B4-BE49-F238E27FC236}">
                      <a16:creationId xmlns:a16="http://schemas.microsoft.com/office/drawing/2014/main" id="{87187A99-ED4C-4323-863B-D660DC547F1D}"/>
                    </a:ext>
                  </a:extLst>
                </p:cNvPr>
                <p:cNvPicPr/>
                <p:nvPr/>
              </p:nvPicPr>
              <p:blipFill>
                <a:blip r:embed="rId1172"/>
                <a:stretch>
                  <a:fillRect/>
                </a:stretch>
              </p:blipFill>
              <p:spPr>
                <a:xfrm>
                  <a:off x="5137917" y="5253209"/>
                  <a:ext cx="3708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3">
              <p14:nvContentPartPr>
                <p14:cNvPr id="726" name="Ink 725">
                  <a:extLst>
                    <a:ext uri="{FF2B5EF4-FFF2-40B4-BE49-F238E27FC236}">
                      <a16:creationId xmlns:a16="http://schemas.microsoft.com/office/drawing/2014/main" id="{3F76FE08-0FC6-4715-A3B1-8D02710649C5}"/>
                    </a:ext>
                  </a:extLst>
                </p14:cNvPr>
                <p14:cNvContentPartPr/>
                <p14:nvPr/>
              </p14:nvContentPartPr>
              <p14:xfrm>
                <a:off x="5063757" y="5436089"/>
                <a:ext cx="124200" cy="27000"/>
              </p14:xfrm>
            </p:contentPart>
          </mc:Choice>
          <mc:Fallback xmlns="">
            <p:pic>
              <p:nvPicPr>
                <p:cNvPr id="726" name="Ink 725">
                  <a:extLst>
                    <a:ext uri="{FF2B5EF4-FFF2-40B4-BE49-F238E27FC236}">
                      <a16:creationId xmlns:a16="http://schemas.microsoft.com/office/drawing/2014/main" id="{3F76FE08-0FC6-4715-A3B1-8D02710649C5}"/>
                    </a:ext>
                  </a:extLst>
                </p:cNvPr>
                <p:cNvPicPr/>
                <p:nvPr/>
              </p:nvPicPr>
              <p:blipFill>
                <a:blip r:embed="rId1174"/>
                <a:stretch>
                  <a:fillRect/>
                </a:stretch>
              </p:blipFill>
              <p:spPr>
                <a:xfrm>
                  <a:off x="5045757" y="5418449"/>
                  <a:ext cx="1598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5">
              <p14:nvContentPartPr>
                <p14:cNvPr id="727" name="Ink 726">
                  <a:extLst>
                    <a:ext uri="{FF2B5EF4-FFF2-40B4-BE49-F238E27FC236}">
                      <a16:creationId xmlns:a16="http://schemas.microsoft.com/office/drawing/2014/main" id="{44F6F201-4FC3-4933-9B05-1E7C248BE9D5}"/>
                    </a:ext>
                  </a:extLst>
                </p14:cNvPr>
                <p14:cNvContentPartPr/>
                <p14:nvPr/>
              </p14:nvContentPartPr>
              <p14:xfrm>
                <a:off x="5041437" y="5171849"/>
                <a:ext cx="136440" cy="5400"/>
              </p14:xfrm>
            </p:contentPart>
          </mc:Choice>
          <mc:Fallback xmlns="">
            <p:pic>
              <p:nvPicPr>
                <p:cNvPr id="727" name="Ink 726">
                  <a:extLst>
                    <a:ext uri="{FF2B5EF4-FFF2-40B4-BE49-F238E27FC236}">
                      <a16:creationId xmlns:a16="http://schemas.microsoft.com/office/drawing/2014/main" id="{44F6F201-4FC3-4933-9B05-1E7C248BE9D5}"/>
                    </a:ext>
                  </a:extLst>
                </p:cNvPr>
                <p:cNvPicPr/>
                <p:nvPr/>
              </p:nvPicPr>
              <p:blipFill>
                <a:blip r:embed="rId1176"/>
                <a:stretch>
                  <a:fillRect/>
                </a:stretch>
              </p:blipFill>
              <p:spPr>
                <a:xfrm>
                  <a:off x="5023437" y="5153849"/>
                  <a:ext cx="172080" cy="4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2" name="Group 731">
            <a:extLst>
              <a:ext uri="{FF2B5EF4-FFF2-40B4-BE49-F238E27FC236}">
                <a16:creationId xmlns:a16="http://schemas.microsoft.com/office/drawing/2014/main" id="{79785EE5-C60F-4366-ABCC-1D1D22578EB5}"/>
              </a:ext>
            </a:extLst>
          </p:cNvPr>
          <p:cNvGrpSpPr/>
          <p:nvPr/>
        </p:nvGrpSpPr>
        <p:grpSpPr>
          <a:xfrm>
            <a:off x="704517" y="5999849"/>
            <a:ext cx="212400" cy="122400"/>
            <a:chOff x="704517" y="5999849"/>
            <a:chExt cx="212400" cy="12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7">
              <p14:nvContentPartPr>
                <p14:cNvPr id="729" name="Ink 728">
                  <a:extLst>
                    <a:ext uri="{FF2B5EF4-FFF2-40B4-BE49-F238E27FC236}">
                      <a16:creationId xmlns:a16="http://schemas.microsoft.com/office/drawing/2014/main" id="{3023BC16-AF3B-48C1-BC37-4F8D7F5E4EF3}"/>
                    </a:ext>
                  </a:extLst>
                </p14:cNvPr>
                <p14:cNvContentPartPr/>
                <p14:nvPr/>
              </p14:nvContentPartPr>
              <p14:xfrm>
                <a:off x="825117" y="5999849"/>
                <a:ext cx="77400" cy="122400"/>
              </p14:xfrm>
            </p:contentPart>
          </mc:Choice>
          <mc:Fallback xmlns="">
            <p:pic>
              <p:nvPicPr>
                <p:cNvPr id="729" name="Ink 728">
                  <a:extLst>
                    <a:ext uri="{FF2B5EF4-FFF2-40B4-BE49-F238E27FC236}">
                      <a16:creationId xmlns:a16="http://schemas.microsoft.com/office/drawing/2014/main" id="{3023BC16-AF3B-48C1-BC37-4F8D7F5E4EF3}"/>
                    </a:ext>
                  </a:extLst>
                </p:cNvPr>
                <p:cNvPicPr/>
                <p:nvPr/>
              </p:nvPicPr>
              <p:blipFill>
                <a:blip r:embed="rId1178"/>
                <a:stretch>
                  <a:fillRect/>
                </a:stretch>
              </p:blipFill>
              <p:spPr>
                <a:xfrm>
                  <a:off x="807477" y="5982209"/>
                  <a:ext cx="1130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9">
              <p14:nvContentPartPr>
                <p14:cNvPr id="730" name="Ink 729">
                  <a:extLst>
                    <a:ext uri="{FF2B5EF4-FFF2-40B4-BE49-F238E27FC236}">
                      <a16:creationId xmlns:a16="http://schemas.microsoft.com/office/drawing/2014/main" id="{80A7E7AB-F5F3-4FC3-8E6E-E5FE63125736}"/>
                    </a:ext>
                  </a:extLst>
                </p14:cNvPr>
                <p14:cNvContentPartPr/>
                <p14:nvPr/>
              </p14:nvContentPartPr>
              <p14:xfrm>
                <a:off x="805317" y="6016769"/>
                <a:ext cx="92880" cy="67320"/>
              </p14:xfrm>
            </p:contentPart>
          </mc:Choice>
          <mc:Fallback xmlns="">
            <p:pic>
              <p:nvPicPr>
                <p:cNvPr id="730" name="Ink 729">
                  <a:extLst>
                    <a:ext uri="{FF2B5EF4-FFF2-40B4-BE49-F238E27FC236}">
                      <a16:creationId xmlns:a16="http://schemas.microsoft.com/office/drawing/2014/main" id="{80A7E7AB-F5F3-4FC3-8E6E-E5FE63125736}"/>
                    </a:ext>
                  </a:extLst>
                </p:cNvPr>
                <p:cNvPicPr/>
                <p:nvPr/>
              </p:nvPicPr>
              <p:blipFill>
                <a:blip r:embed="rId1180"/>
                <a:stretch>
                  <a:fillRect/>
                </a:stretch>
              </p:blipFill>
              <p:spPr>
                <a:xfrm>
                  <a:off x="787677" y="5998769"/>
                  <a:ext cx="12852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1">
              <p14:nvContentPartPr>
                <p14:cNvPr id="731" name="Ink 730">
                  <a:extLst>
                    <a:ext uri="{FF2B5EF4-FFF2-40B4-BE49-F238E27FC236}">
                      <a16:creationId xmlns:a16="http://schemas.microsoft.com/office/drawing/2014/main" id="{5923F118-19A3-4C13-A95F-9FDFC19DFBF5}"/>
                    </a:ext>
                  </a:extLst>
                </p14:cNvPr>
                <p14:cNvContentPartPr/>
                <p14:nvPr/>
              </p14:nvContentPartPr>
              <p14:xfrm>
                <a:off x="704517" y="6051329"/>
                <a:ext cx="212400" cy="36360"/>
              </p14:xfrm>
            </p:contentPart>
          </mc:Choice>
          <mc:Fallback xmlns="">
            <p:pic>
              <p:nvPicPr>
                <p:cNvPr id="731" name="Ink 730">
                  <a:extLst>
                    <a:ext uri="{FF2B5EF4-FFF2-40B4-BE49-F238E27FC236}">
                      <a16:creationId xmlns:a16="http://schemas.microsoft.com/office/drawing/2014/main" id="{5923F118-19A3-4C13-A95F-9FDFC19DFBF5}"/>
                    </a:ext>
                  </a:extLst>
                </p:cNvPr>
                <p:cNvPicPr/>
                <p:nvPr/>
              </p:nvPicPr>
              <p:blipFill>
                <a:blip r:embed="rId1182"/>
                <a:stretch>
                  <a:fillRect/>
                </a:stretch>
              </p:blipFill>
              <p:spPr>
                <a:xfrm>
                  <a:off x="686517" y="6033329"/>
                  <a:ext cx="24804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3" name="Group 792">
            <a:extLst>
              <a:ext uri="{FF2B5EF4-FFF2-40B4-BE49-F238E27FC236}">
                <a16:creationId xmlns:a16="http://schemas.microsoft.com/office/drawing/2014/main" id="{BC89F6A6-35CE-4127-8DC4-BD0DAF704330}"/>
              </a:ext>
            </a:extLst>
          </p:cNvPr>
          <p:cNvGrpSpPr/>
          <p:nvPr/>
        </p:nvGrpSpPr>
        <p:grpSpPr>
          <a:xfrm>
            <a:off x="1259637" y="5941169"/>
            <a:ext cx="912600" cy="172800"/>
            <a:chOff x="1259637" y="5941169"/>
            <a:chExt cx="912600" cy="17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3">
              <p14:nvContentPartPr>
                <p14:cNvPr id="733" name="Ink 732">
                  <a:extLst>
                    <a:ext uri="{FF2B5EF4-FFF2-40B4-BE49-F238E27FC236}">
                      <a16:creationId xmlns:a16="http://schemas.microsoft.com/office/drawing/2014/main" id="{3184EA2D-990D-4429-8C62-8F3CD9C4E384}"/>
                    </a:ext>
                  </a:extLst>
                </p14:cNvPr>
                <p14:cNvContentPartPr/>
                <p14:nvPr/>
              </p14:nvContentPartPr>
              <p14:xfrm>
                <a:off x="1266837" y="5941169"/>
                <a:ext cx="5760" cy="172800"/>
              </p14:xfrm>
            </p:contentPart>
          </mc:Choice>
          <mc:Fallback xmlns="">
            <p:pic>
              <p:nvPicPr>
                <p:cNvPr id="733" name="Ink 732">
                  <a:extLst>
                    <a:ext uri="{FF2B5EF4-FFF2-40B4-BE49-F238E27FC236}">
                      <a16:creationId xmlns:a16="http://schemas.microsoft.com/office/drawing/2014/main" id="{3184EA2D-990D-4429-8C62-8F3CD9C4E384}"/>
                    </a:ext>
                  </a:extLst>
                </p:cNvPr>
                <p:cNvPicPr/>
                <p:nvPr/>
              </p:nvPicPr>
              <p:blipFill>
                <a:blip r:embed="rId1184"/>
                <a:stretch>
                  <a:fillRect/>
                </a:stretch>
              </p:blipFill>
              <p:spPr>
                <a:xfrm>
                  <a:off x="1249197" y="5923169"/>
                  <a:ext cx="414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5">
              <p14:nvContentPartPr>
                <p14:cNvPr id="734" name="Ink 733">
                  <a:extLst>
                    <a:ext uri="{FF2B5EF4-FFF2-40B4-BE49-F238E27FC236}">
                      <a16:creationId xmlns:a16="http://schemas.microsoft.com/office/drawing/2014/main" id="{5D47C6F7-C56E-4C12-8F7A-EB0711AA6D9D}"/>
                    </a:ext>
                  </a:extLst>
                </p14:cNvPr>
                <p14:cNvContentPartPr/>
                <p14:nvPr/>
              </p14:nvContentPartPr>
              <p14:xfrm>
                <a:off x="1259637" y="5959529"/>
                <a:ext cx="115560" cy="75960"/>
              </p14:xfrm>
            </p:contentPart>
          </mc:Choice>
          <mc:Fallback xmlns="">
            <p:pic>
              <p:nvPicPr>
                <p:cNvPr id="734" name="Ink 733">
                  <a:extLst>
                    <a:ext uri="{FF2B5EF4-FFF2-40B4-BE49-F238E27FC236}">
                      <a16:creationId xmlns:a16="http://schemas.microsoft.com/office/drawing/2014/main" id="{5D47C6F7-C56E-4C12-8F7A-EB0711AA6D9D}"/>
                    </a:ext>
                  </a:extLst>
                </p:cNvPr>
                <p:cNvPicPr/>
                <p:nvPr/>
              </p:nvPicPr>
              <p:blipFill>
                <a:blip r:embed="rId1186"/>
                <a:stretch>
                  <a:fillRect/>
                </a:stretch>
              </p:blipFill>
              <p:spPr>
                <a:xfrm>
                  <a:off x="1241997" y="5941529"/>
                  <a:ext cx="15120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7">
              <p14:nvContentPartPr>
                <p14:cNvPr id="735" name="Ink 734">
                  <a:extLst>
                    <a:ext uri="{FF2B5EF4-FFF2-40B4-BE49-F238E27FC236}">
                      <a16:creationId xmlns:a16="http://schemas.microsoft.com/office/drawing/2014/main" id="{FD732244-D059-432E-9C48-E8FB8CED047C}"/>
                    </a:ext>
                  </a:extLst>
                </p14:cNvPr>
                <p14:cNvContentPartPr/>
                <p14:nvPr/>
              </p14:nvContentPartPr>
              <p14:xfrm>
                <a:off x="1395357" y="5945129"/>
                <a:ext cx="29520" cy="144000"/>
              </p14:xfrm>
            </p:contentPart>
          </mc:Choice>
          <mc:Fallback xmlns="">
            <p:pic>
              <p:nvPicPr>
                <p:cNvPr id="735" name="Ink 734">
                  <a:extLst>
                    <a:ext uri="{FF2B5EF4-FFF2-40B4-BE49-F238E27FC236}">
                      <a16:creationId xmlns:a16="http://schemas.microsoft.com/office/drawing/2014/main" id="{FD732244-D059-432E-9C48-E8FB8CED047C}"/>
                    </a:ext>
                  </a:extLst>
                </p:cNvPr>
                <p:cNvPicPr/>
                <p:nvPr/>
              </p:nvPicPr>
              <p:blipFill>
                <a:blip r:embed="rId1188"/>
                <a:stretch>
                  <a:fillRect/>
                </a:stretch>
              </p:blipFill>
              <p:spPr>
                <a:xfrm>
                  <a:off x="1377357" y="5927489"/>
                  <a:ext cx="6516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9">
              <p14:nvContentPartPr>
                <p14:cNvPr id="736" name="Ink 735">
                  <a:extLst>
                    <a:ext uri="{FF2B5EF4-FFF2-40B4-BE49-F238E27FC236}">
                      <a16:creationId xmlns:a16="http://schemas.microsoft.com/office/drawing/2014/main" id="{261AABA5-65D1-4E27-8DF8-D0584ADCB74D}"/>
                    </a:ext>
                  </a:extLst>
                </p14:cNvPr>
                <p14:cNvContentPartPr/>
                <p14:nvPr/>
              </p14:nvContentPartPr>
              <p14:xfrm>
                <a:off x="1482477" y="5995889"/>
                <a:ext cx="44640" cy="90000"/>
              </p14:xfrm>
            </p:contentPart>
          </mc:Choice>
          <mc:Fallback xmlns="">
            <p:pic>
              <p:nvPicPr>
                <p:cNvPr id="736" name="Ink 735">
                  <a:extLst>
                    <a:ext uri="{FF2B5EF4-FFF2-40B4-BE49-F238E27FC236}">
                      <a16:creationId xmlns:a16="http://schemas.microsoft.com/office/drawing/2014/main" id="{261AABA5-65D1-4E27-8DF8-D0584ADCB74D}"/>
                    </a:ext>
                  </a:extLst>
                </p:cNvPr>
                <p:cNvPicPr/>
                <p:nvPr/>
              </p:nvPicPr>
              <p:blipFill>
                <a:blip r:embed="rId1190"/>
                <a:stretch>
                  <a:fillRect/>
                </a:stretch>
              </p:blipFill>
              <p:spPr>
                <a:xfrm>
                  <a:off x="1464477" y="5977889"/>
                  <a:ext cx="802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1">
              <p14:nvContentPartPr>
                <p14:cNvPr id="737" name="Ink 736">
                  <a:extLst>
                    <a:ext uri="{FF2B5EF4-FFF2-40B4-BE49-F238E27FC236}">
                      <a16:creationId xmlns:a16="http://schemas.microsoft.com/office/drawing/2014/main" id="{90180345-2477-4B3C-B075-8D8B4F5F82D5}"/>
                    </a:ext>
                  </a:extLst>
                </p14:cNvPr>
                <p14:cNvContentPartPr/>
                <p14:nvPr/>
              </p14:nvContentPartPr>
              <p14:xfrm>
                <a:off x="1491837" y="6000569"/>
                <a:ext cx="122040" cy="97200"/>
              </p14:xfrm>
            </p:contentPart>
          </mc:Choice>
          <mc:Fallback xmlns="">
            <p:pic>
              <p:nvPicPr>
                <p:cNvPr id="737" name="Ink 736">
                  <a:extLst>
                    <a:ext uri="{FF2B5EF4-FFF2-40B4-BE49-F238E27FC236}">
                      <a16:creationId xmlns:a16="http://schemas.microsoft.com/office/drawing/2014/main" id="{90180345-2477-4B3C-B075-8D8B4F5F82D5}"/>
                    </a:ext>
                  </a:extLst>
                </p:cNvPr>
                <p:cNvPicPr/>
                <p:nvPr/>
              </p:nvPicPr>
              <p:blipFill>
                <a:blip r:embed="rId1192"/>
                <a:stretch>
                  <a:fillRect/>
                </a:stretch>
              </p:blipFill>
              <p:spPr>
                <a:xfrm>
                  <a:off x="1473837" y="5982569"/>
                  <a:ext cx="15768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3">
              <p14:nvContentPartPr>
                <p14:cNvPr id="738" name="Ink 737">
                  <a:extLst>
                    <a:ext uri="{FF2B5EF4-FFF2-40B4-BE49-F238E27FC236}">
                      <a16:creationId xmlns:a16="http://schemas.microsoft.com/office/drawing/2014/main" id="{296AD7D4-C90C-4461-A890-0304E5912220}"/>
                    </a:ext>
                  </a:extLst>
                </p14:cNvPr>
                <p14:cNvContentPartPr/>
                <p14:nvPr/>
              </p14:nvContentPartPr>
              <p14:xfrm>
                <a:off x="1521357" y="6036569"/>
                <a:ext cx="75600" cy="19440"/>
              </p14:xfrm>
            </p:contentPart>
          </mc:Choice>
          <mc:Fallback xmlns="">
            <p:pic>
              <p:nvPicPr>
                <p:cNvPr id="738" name="Ink 737">
                  <a:extLst>
                    <a:ext uri="{FF2B5EF4-FFF2-40B4-BE49-F238E27FC236}">
                      <a16:creationId xmlns:a16="http://schemas.microsoft.com/office/drawing/2014/main" id="{296AD7D4-C90C-4461-A890-0304E5912220}"/>
                    </a:ext>
                  </a:extLst>
                </p:cNvPr>
                <p:cNvPicPr/>
                <p:nvPr/>
              </p:nvPicPr>
              <p:blipFill>
                <a:blip r:embed="rId1194"/>
                <a:stretch>
                  <a:fillRect/>
                </a:stretch>
              </p:blipFill>
              <p:spPr>
                <a:xfrm>
                  <a:off x="1503717" y="6018929"/>
                  <a:ext cx="1112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5">
              <p14:nvContentPartPr>
                <p14:cNvPr id="739" name="Ink 738">
                  <a:extLst>
                    <a:ext uri="{FF2B5EF4-FFF2-40B4-BE49-F238E27FC236}">
                      <a16:creationId xmlns:a16="http://schemas.microsoft.com/office/drawing/2014/main" id="{4F7C5F02-78B5-4A6D-8F4A-DB5CE5A988E7}"/>
                    </a:ext>
                  </a:extLst>
                </p14:cNvPr>
                <p14:cNvContentPartPr/>
                <p14:nvPr/>
              </p14:nvContentPartPr>
              <p14:xfrm>
                <a:off x="1689837" y="6008129"/>
                <a:ext cx="25920" cy="74880"/>
              </p14:xfrm>
            </p:contentPart>
          </mc:Choice>
          <mc:Fallback xmlns="">
            <p:pic>
              <p:nvPicPr>
                <p:cNvPr id="739" name="Ink 738">
                  <a:extLst>
                    <a:ext uri="{FF2B5EF4-FFF2-40B4-BE49-F238E27FC236}">
                      <a16:creationId xmlns:a16="http://schemas.microsoft.com/office/drawing/2014/main" id="{4F7C5F02-78B5-4A6D-8F4A-DB5CE5A988E7}"/>
                    </a:ext>
                  </a:extLst>
                </p:cNvPr>
                <p:cNvPicPr/>
                <p:nvPr/>
              </p:nvPicPr>
              <p:blipFill>
                <a:blip r:embed="rId1196"/>
                <a:stretch>
                  <a:fillRect/>
                </a:stretch>
              </p:blipFill>
              <p:spPr>
                <a:xfrm>
                  <a:off x="1672197" y="5990129"/>
                  <a:ext cx="615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7">
              <p14:nvContentPartPr>
                <p14:cNvPr id="740" name="Ink 739">
                  <a:extLst>
                    <a:ext uri="{FF2B5EF4-FFF2-40B4-BE49-F238E27FC236}">
                      <a16:creationId xmlns:a16="http://schemas.microsoft.com/office/drawing/2014/main" id="{8E876FB2-DE54-4A20-9B0F-0E91562F28E0}"/>
                    </a:ext>
                  </a:extLst>
                </p14:cNvPr>
                <p14:cNvContentPartPr/>
                <p14:nvPr/>
              </p14:nvContentPartPr>
              <p14:xfrm>
                <a:off x="1725477" y="5990849"/>
                <a:ext cx="231840" cy="92880"/>
              </p14:xfrm>
            </p:contentPart>
          </mc:Choice>
          <mc:Fallback xmlns="">
            <p:pic>
              <p:nvPicPr>
                <p:cNvPr id="740" name="Ink 739">
                  <a:extLst>
                    <a:ext uri="{FF2B5EF4-FFF2-40B4-BE49-F238E27FC236}">
                      <a16:creationId xmlns:a16="http://schemas.microsoft.com/office/drawing/2014/main" id="{8E876FB2-DE54-4A20-9B0F-0E91562F28E0}"/>
                    </a:ext>
                  </a:extLst>
                </p:cNvPr>
                <p:cNvPicPr/>
                <p:nvPr/>
              </p:nvPicPr>
              <p:blipFill>
                <a:blip r:embed="rId1198"/>
                <a:stretch>
                  <a:fillRect/>
                </a:stretch>
              </p:blipFill>
              <p:spPr>
                <a:xfrm>
                  <a:off x="1707837" y="5972849"/>
                  <a:ext cx="26748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9">
              <p14:nvContentPartPr>
                <p14:cNvPr id="741" name="Ink 740">
                  <a:extLst>
                    <a:ext uri="{FF2B5EF4-FFF2-40B4-BE49-F238E27FC236}">
                      <a16:creationId xmlns:a16="http://schemas.microsoft.com/office/drawing/2014/main" id="{C378FC34-2964-4F34-9071-81A4860BB7D1}"/>
                    </a:ext>
                  </a:extLst>
                </p14:cNvPr>
                <p14:cNvContentPartPr/>
                <p14:nvPr/>
              </p14:nvContentPartPr>
              <p14:xfrm>
                <a:off x="2066757" y="6006329"/>
                <a:ext cx="6840" cy="69120"/>
              </p14:xfrm>
            </p:contentPart>
          </mc:Choice>
          <mc:Fallback xmlns="">
            <p:pic>
              <p:nvPicPr>
                <p:cNvPr id="741" name="Ink 740">
                  <a:extLst>
                    <a:ext uri="{FF2B5EF4-FFF2-40B4-BE49-F238E27FC236}">
                      <a16:creationId xmlns:a16="http://schemas.microsoft.com/office/drawing/2014/main" id="{C378FC34-2964-4F34-9071-81A4860BB7D1}"/>
                    </a:ext>
                  </a:extLst>
                </p:cNvPr>
                <p:cNvPicPr/>
                <p:nvPr/>
              </p:nvPicPr>
              <p:blipFill>
                <a:blip r:embed="rId1200"/>
                <a:stretch>
                  <a:fillRect/>
                </a:stretch>
              </p:blipFill>
              <p:spPr>
                <a:xfrm>
                  <a:off x="2049117" y="5988329"/>
                  <a:ext cx="4248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1">
              <p14:nvContentPartPr>
                <p14:cNvPr id="742" name="Ink 741">
                  <a:extLst>
                    <a:ext uri="{FF2B5EF4-FFF2-40B4-BE49-F238E27FC236}">
                      <a16:creationId xmlns:a16="http://schemas.microsoft.com/office/drawing/2014/main" id="{E95C1AC5-5FB0-4A3A-A075-EF1D05390CC7}"/>
                    </a:ext>
                  </a:extLst>
                </p14:cNvPr>
                <p14:cNvContentPartPr/>
                <p14:nvPr/>
              </p14:nvContentPartPr>
              <p14:xfrm>
                <a:off x="2062797" y="5991929"/>
                <a:ext cx="63720" cy="40320"/>
              </p14:xfrm>
            </p:contentPart>
          </mc:Choice>
          <mc:Fallback xmlns="">
            <p:pic>
              <p:nvPicPr>
                <p:cNvPr id="742" name="Ink 741">
                  <a:extLst>
                    <a:ext uri="{FF2B5EF4-FFF2-40B4-BE49-F238E27FC236}">
                      <a16:creationId xmlns:a16="http://schemas.microsoft.com/office/drawing/2014/main" id="{E95C1AC5-5FB0-4A3A-A075-EF1D05390CC7}"/>
                    </a:ext>
                  </a:extLst>
                </p:cNvPr>
                <p:cNvPicPr/>
                <p:nvPr/>
              </p:nvPicPr>
              <p:blipFill>
                <a:blip r:embed="rId1202"/>
                <a:stretch>
                  <a:fillRect/>
                </a:stretch>
              </p:blipFill>
              <p:spPr>
                <a:xfrm>
                  <a:off x="2045157" y="5973929"/>
                  <a:ext cx="993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3">
              <p14:nvContentPartPr>
                <p14:cNvPr id="743" name="Ink 742">
                  <a:extLst>
                    <a:ext uri="{FF2B5EF4-FFF2-40B4-BE49-F238E27FC236}">
                      <a16:creationId xmlns:a16="http://schemas.microsoft.com/office/drawing/2014/main" id="{0BAB6C99-5D1B-4456-9375-38F6567FB499}"/>
                    </a:ext>
                  </a:extLst>
                </p14:cNvPr>
                <p14:cNvContentPartPr/>
                <p14:nvPr/>
              </p14:nvContentPartPr>
              <p14:xfrm>
                <a:off x="2153877" y="5974649"/>
                <a:ext cx="18360" cy="97560"/>
              </p14:xfrm>
            </p:contentPart>
          </mc:Choice>
          <mc:Fallback xmlns="">
            <p:pic>
              <p:nvPicPr>
                <p:cNvPr id="743" name="Ink 742">
                  <a:extLst>
                    <a:ext uri="{FF2B5EF4-FFF2-40B4-BE49-F238E27FC236}">
                      <a16:creationId xmlns:a16="http://schemas.microsoft.com/office/drawing/2014/main" id="{0BAB6C99-5D1B-4456-9375-38F6567FB499}"/>
                    </a:ext>
                  </a:extLst>
                </p:cNvPr>
                <p:cNvPicPr/>
                <p:nvPr/>
              </p:nvPicPr>
              <p:blipFill>
                <a:blip r:embed="rId1204"/>
                <a:stretch>
                  <a:fillRect/>
                </a:stretch>
              </p:blipFill>
              <p:spPr>
                <a:xfrm>
                  <a:off x="2136237" y="5957009"/>
                  <a:ext cx="54000" cy="13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2" name="Group 791">
            <a:extLst>
              <a:ext uri="{FF2B5EF4-FFF2-40B4-BE49-F238E27FC236}">
                <a16:creationId xmlns:a16="http://schemas.microsoft.com/office/drawing/2014/main" id="{0814F535-3A68-40B1-870B-35E875BDCD3A}"/>
              </a:ext>
            </a:extLst>
          </p:cNvPr>
          <p:cNvGrpSpPr/>
          <p:nvPr/>
        </p:nvGrpSpPr>
        <p:grpSpPr>
          <a:xfrm>
            <a:off x="2599917" y="5883209"/>
            <a:ext cx="415800" cy="213120"/>
            <a:chOff x="2599917" y="5883209"/>
            <a:chExt cx="415800" cy="21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5">
              <p14:nvContentPartPr>
                <p14:cNvPr id="744" name="Ink 743">
                  <a:extLst>
                    <a:ext uri="{FF2B5EF4-FFF2-40B4-BE49-F238E27FC236}">
                      <a16:creationId xmlns:a16="http://schemas.microsoft.com/office/drawing/2014/main" id="{B4D09C4D-1D7C-4D5A-ACDC-B6AC50E2DEC4}"/>
                    </a:ext>
                  </a:extLst>
                </p14:cNvPr>
                <p14:cNvContentPartPr/>
                <p14:nvPr/>
              </p14:nvContentPartPr>
              <p14:xfrm>
                <a:off x="2620437" y="6003809"/>
                <a:ext cx="91800" cy="92520"/>
              </p14:xfrm>
            </p:contentPart>
          </mc:Choice>
          <mc:Fallback xmlns="">
            <p:pic>
              <p:nvPicPr>
                <p:cNvPr id="744" name="Ink 743">
                  <a:extLst>
                    <a:ext uri="{FF2B5EF4-FFF2-40B4-BE49-F238E27FC236}">
                      <a16:creationId xmlns:a16="http://schemas.microsoft.com/office/drawing/2014/main" id="{B4D09C4D-1D7C-4D5A-ACDC-B6AC50E2DEC4}"/>
                    </a:ext>
                  </a:extLst>
                </p:cNvPr>
                <p:cNvPicPr/>
                <p:nvPr/>
              </p:nvPicPr>
              <p:blipFill>
                <a:blip r:embed="rId1206"/>
                <a:stretch>
                  <a:fillRect/>
                </a:stretch>
              </p:blipFill>
              <p:spPr>
                <a:xfrm>
                  <a:off x="2602797" y="5985809"/>
                  <a:ext cx="12744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7">
              <p14:nvContentPartPr>
                <p14:cNvPr id="745" name="Ink 744">
                  <a:extLst>
                    <a:ext uri="{FF2B5EF4-FFF2-40B4-BE49-F238E27FC236}">
                      <a16:creationId xmlns:a16="http://schemas.microsoft.com/office/drawing/2014/main" id="{42F96293-EDF9-4DAD-B6AD-C92EC08472CA}"/>
                    </a:ext>
                  </a:extLst>
                </p14:cNvPr>
                <p14:cNvContentPartPr/>
                <p14:nvPr/>
              </p14:nvContentPartPr>
              <p14:xfrm>
                <a:off x="2599917" y="5883209"/>
                <a:ext cx="91440" cy="94320"/>
              </p14:xfrm>
            </p:contentPart>
          </mc:Choice>
          <mc:Fallback xmlns="">
            <p:pic>
              <p:nvPicPr>
                <p:cNvPr id="745" name="Ink 744">
                  <a:extLst>
                    <a:ext uri="{FF2B5EF4-FFF2-40B4-BE49-F238E27FC236}">
                      <a16:creationId xmlns:a16="http://schemas.microsoft.com/office/drawing/2014/main" id="{42F96293-EDF9-4DAD-B6AD-C92EC08472CA}"/>
                    </a:ext>
                  </a:extLst>
                </p:cNvPr>
                <p:cNvPicPr/>
                <p:nvPr/>
              </p:nvPicPr>
              <p:blipFill>
                <a:blip r:embed="rId1208"/>
                <a:stretch>
                  <a:fillRect/>
                </a:stretch>
              </p:blipFill>
              <p:spPr>
                <a:xfrm>
                  <a:off x="2582277" y="5865209"/>
                  <a:ext cx="1270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9">
              <p14:nvContentPartPr>
                <p14:cNvPr id="746" name="Ink 745">
                  <a:extLst>
                    <a:ext uri="{FF2B5EF4-FFF2-40B4-BE49-F238E27FC236}">
                      <a16:creationId xmlns:a16="http://schemas.microsoft.com/office/drawing/2014/main" id="{A10902BF-F325-4C92-85E4-1E853F8C1FAB}"/>
                    </a:ext>
                  </a:extLst>
                </p14:cNvPr>
                <p14:cNvContentPartPr/>
                <p14:nvPr/>
              </p14:nvContentPartPr>
              <p14:xfrm>
                <a:off x="2859477" y="5997689"/>
                <a:ext cx="18000" cy="81360"/>
              </p14:xfrm>
            </p:contentPart>
          </mc:Choice>
          <mc:Fallback xmlns="">
            <p:pic>
              <p:nvPicPr>
                <p:cNvPr id="746" name="Ink 745">
                  <a:extLst>
                    <a:ext uri="{FF2B5EF4-FFF2-40B4-BE49-F238E27FC236}">
                      <a16:creationId xmlns:a16="http://schemas.microsoft.com/office/drawing/2014/main" id="{A10902BF-F325-4C92-85E4-1E853F8C1FAB}"/>
                    </a:ext>
                  </a:extLst>
                </p:cNvPr>
                <p:cNvPicPr/>
                <p:nvPr/>
              </p:nvPicPr>
              <p:blipFill>
                <a:blip r:embed="rId1210"/>
                <a:stretch>
                  <a:fillRect/>
                </a:stretch>
              </p:blipFill>
              <p:spPr>
                <a:xfrm>
                  <a:off x="2841837" y="5979689"/>
                  <a:ext cx="5364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1">
              <p14:nvContentPartPr>
                <p14:cNvPr id="747" name="Ink 746">
                  <a:extLst>
                    <a:ext uri="{FF2B5EF4-FFF2-40B4-BE49-F238E27FC236}">
                      <a16:creationId xmlns:a16="http://schemas.microsoft.com/office/drawing/2014/main" id="{292AE5B0-9EAA-4740-B7DB-3F060E1C3773}"/>
                    </a:ext>
                  </a:extLst>
                </p14:cNvPr>
                <p14:cNvContentPartPr/>
                <p14:nvPr/>
              </p14:nvContentPartPr>
              <p14:xfrm>
                <a:off x="2809797" y="5961329"/>
                <a:ext cx="205920" cy="72360"/>
              </p14:xfrm>
            </p:contentPart>
          </mc:Choice>
          <mc:Fallback xmlns="">
            <p:pic>
              <p:nvPicPr>
                <p:cNvPr id="747" name="Ink 746">
                  <a:extLst>
                    <a:ext uri="{FF2B5EF4-FFF2-40B4-BE49-F238E27FC236}">
                      <a16:creationId xmlns:a16="http://schemas.microsoft.com/office/drawing/2014/main" id="{292AE5B0-9EAA-4740-B7DB-3F060E1C3773}"/>
                    </a:ext>
                  </a:extLst>
                </p:cNvPr>
                <p:cNvPicPr/>
                <p:nvPr/>
              </p:nvPicPr>
              <p:blipFill>
                <a:blip r:embed="rId1212"/>
                <a:stretch>
                  <a:fillRect/>
                </a:stretch>
              </p:blipFill>
              <p:spPr>
                <a:xfrm>
                  <a:off x="2792157" y="5943329"/>
                  <a:ext cx="241560" cy="10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9D4BFB61-EF48-48CE-8D84-655E7BB58C8A}"/>
              </a:ext>
            </a:extLst>
          </p:cNvPr>
          <p:cNvGrpSpPr/>
          <p:nvPr/>
        </p:nvGrpSpPr>
        <p:grpSpPr>
          <a:xfrm>
            <a:off x="3399837" y="5909129"/>
            <a:ext cx="306720" cy="172440"/>
            <a:chOff x="3399837" y="5909129"/>
            <a:chExt cx="306720" cy="17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3">
              <p14:nvContentPartPr>
                <p14:cNvPr id="748" name="Ink 747">
                  <a:extLst>
                    <a:ext uri="{FF2B5EF4-FFF2-40B4-BE49-F238E27FC236}">
                      <a16:creationId xmlns:a16="http://schemas.microsoft.com/office/drawing/2014/main" id="{8743310E-99EA-4075-9FF4-30F96EF7AFA7}"/>
                    </a:ext>
                  </a:extLst>
                </p14:cNvPr>
                <p14:cNvContentPartPr/>
                <p14:nvPr/>
              </p14:nvContentPartPr>
              <p14:xfrm>
                <a:off x="3399837" y="5962769"/>
                <a:ext cx="113760" cy="118800"/>
              </p14:xfrm>
            </p:contentPart>
          </mc:Choice>
          <mc:Fallback xmlns="">
            <p:pic>
              <p:nvPicPr>
                <p:cNvPr id="748" name="Ink 747">
                  <a:extLst>
                    <a:ext uri="{FF2B5EF4-FFF2-40B4-BE49-F238E27FC236}">
                      <a16:creationId xmlns:a16="http://schemas.microsoft.com/office/drawing/2014/main" id="{8743310E-99EA-4075-9FF4-30F96EF7AFA7}"/>
                    </a:ext>
                  </a:extLst>
                </p:cNvPr>
                <p:cNvPicPr/>
                <p:nvPr/>
              </p:nvPicPr>
              <p:blipFill>
                <a:blip r:embed="rId1214"/>
                <a:stretch>
                  <a:fillRect/>
                </a:stretch>
              </p:blipFill>
              <p:spPr>
                <a:xfrm>
                  <a:off x="3381837" y="5945129"/>
                  <a:ext cx="14940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5">
              <p14:nvContentPartPr>
                <p14:cNvPr id="749" name="Ink 748">
                  <a:extLst>
                    <a:ext uri="{FF2B5EF4-FFF2-40B4-BE49-F238E27FC236}">
                      <a16:creationId xmlns:a16="http://schemas.microsoft.com/office/drawing/2014/main" id="{6D330D59-84CF-4D50-AA69-5513D7A09CE9}"/>
                    </a:ext>
                  </a:extLst>
                </p14:cNvPr>
                <p14:cNvContentPartPr/>
                <p14:nvPr/>
              </p14:nvContentPartPr>
              <p14:xfrm>
                <a:off x="3614397" y="5982209"/>
                <a:ext cx="86040" cy="68040"/>
              </p14:xfrm>
            </p:contentPart>
          </mc:Choice>
          <mc:Fallback xmlns="">
            <p:pic>
              <p:nvPicPr>
                <p:cNvPr id="749" name="Ink 748">
                  <a:extLst>
                    <a:ext uri="{FF2B5EF4-FFF2-40B4-BE49-F238E27FC236}">
                      <a16:creationId xmlns:a16="http://schemas.microsoft.com/office/drawing/2014/main" id="{6D330D59-84CF-4D50-AA69-5513D7A09CE9}"/>
                    </a:ext>
                  </a:extLst>
                </p:cNvPr>
                <p:cNvPicPr/>
                <p:nvPr/>
              </p:nvPicPr>
              <p:blipFill>
                <a:blip r:embed="rId1216"/>
                <a:stretch>
                  <a:fillRect/>
                </a:stretch>
              </p:blipFill>
              <p:spPr>
                <a:xfrm>
                  <a:off x="3596397" y="5964569"/>
                  <a:ext cx="12168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7">
              <p14:nvContentPartPr>
                <p14:cNvPr id="750" name="Ink 749">
                  <a:extLst>
                    <a:ext uri="{FF2B5EF4-FFF2-40B4-BE49-F238E27FC236}">
                      <a16:creationId xmlns:a16="http://schemas.microsoft.com/office/drawing/2014/main" id="{4F1A982C-0E17-450E-815C-851A8850E585}"/>
                    </a:ext>
                  </a:extLst>
                </p14:cNvPr>
                <p14:cNvContentPartPr/>
                <p14:nvPr/>
              </p14:nvContentPartPr>
              <p14:xfrm>
                <a:off x="3593877" y="5909129"/>
                <a:ext cx="112680" cy="19440"/>
              </p14:xfrm>
            </p:contentPart>
          </mc:Choice>
          <mc:Fallback xmlns="">
            <p:pic>
              <p:nvPicPr>
                <p:cNvPr id="750" name="Ink 749">
                  <a:extLst>
                    <a:ext uri="{FF2B5EF4-FFF2-40B4-BE49-F238E27FC236}">
                      <a16:creationId xmlns:a16="http://schemas.microsoft.com/office/drawing/2014/main" id="{4F1A982C-0E17-450E-815C-851A8850E585}"/>
                    </a:ext>
                  </a:extLst>
                </p:cNvPr>
                <p:cNvPicPr/>
                <p:nvPr/>
              </p:nvPicPr>
              <p:blipFill>
                <a:blip r:embed="rId1218"/>
                <a:stretch>
                  <a:fillRect/>
                </a:stretch>
              </p:blipFill>
              <p:spPr>
                <a:xfrm>
                  <a:off x="3576237" y="5891129"/>
                  <a:ext cx="14832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9">
              <p14:nvContentPartPr>
                <p14:cNvPr id="751" name="Ink 750">
                  <a:extLst>
                    <a:ext uri="{FF2B5EF4-FFF2-40B4-BE49-F238E27FC236}">
                      <a16:creationId xmlns:a16="http://schemas.microsoft.com/office/drawing/2014/main" id="{68E52D0C-80D6-4C43-8F57-CC87A6680A60}"/>
                    </a:ext>
                  </a:extLst>
                </p14:cNvPr>
                <p14:cNvContentPartPr/>
                <p14:nvPr/>
              </p14:nvContentPartPr>
              <p14:xfrm>
                <a:off x="3609717" y="5974649"/>
                <a:ext cx="69120" cy="9000"/>
              </p14:xfrm>
            </p:contentPart>
          </mc:Choice>
          <mc:Fallback xmlns="">
            <p:pic>
              <p:nvPicPr>
                <p:cNvPr id="751" name="Ink 750">
                  <a:extLst>
                    <a:ext uri="{FF2B5EF4-FFF2-40B4-BE49-F238E27FC236}">
                      <a16:creationId xmlns:a16="http://schemas.microsoft.com/office/drawing/2014/main" id="{68E52D0C-80D6-4C43-8F57-CC87A6680A60}"/>
                    </a:ext>
                  </a:extLst>
                </p:cNvPr>
                <p:cNvPicPr/>
                <p:nvPr/>
              </p:nvPicPr>
              <p:blipFill>
                <a:blip r:embed="rId1220"/>
                <a:stretch>
                  <a:fillRect/>
                </a:stretch>
              </p:blipFill>
              <p:spPr>
                <a:xfrm>
                  <a:off x="3592077" y="5957009"/>
                  <a:ext cx="104760" cy="4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0" name="Group 789">
            <a:extLst>
              <a:ext uri="{FF2B5EF4-FFF2-40B4-BE49-F238E27FC236}">
                <a16:creationId xmlns:a16="http://schemas.microsoft.com/office/drawing/2014/main" id="{4D6AE7C6-8C1A-4ADC-962F-86BFD005DADB}"/>
              </a:ext>
            </a:extLst>
          </p:cNvPr>
          <p:cNvGrpSpPr/>
          <p:nvPr/>
        </p:nvGrpSpPr>
        <p:grpSpPr>
          <a:xfrm>
            <a:off x="4043157" y="5893649"/>
            <a:ext cx="1094040" cy="172080"/>
            <a:chOff x="4043157" y="5893649"/>
            <a:chExt cx="1094040" cy="17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1">
              <p14:nvContentPartPr>
                <p14:cNvPr id="752" name="Ink 751">
                  <a:extLst>
                    <a:ext uri="{FF2B5EF4-FFF2-40B4-BE49-F238E27FC236}">
                      <a16:creationId xmlns:a16="http://schemas.microsoft.com/office/drawing/2014/main" id="{9CC7B0D9-F72C-4786-9598-F6E38E4AD758}"/>
                    </a:ext>
                  </a:extLst>
                </p14:cNvPr>
                <p14:cNvContentPartPr/>
                <p14:nvPr/>
              </p14:nvContentPartPr>
              <p14:xfrm>
                <a:off x="4043157" y="5930369"/>
                <a:ext cx="113760" cy="114840"/>
              </p14:xfrm>
            </p:contentPart>
          </mc:Choice>
          <mc:Fallback xmlns="">
            <p:pic>
              <p:nvPicPr>
                <p:cNvPr id="752" name="Ink 751">
                  <a:extLst>
                    <a:ext uri="{FF2B5EF4-FFF2-40B4-BE49-F238E27FC236}">
                      <a16:creationId xmlns:a16="http://schemas.microsoft.com/office/drawing/2014/main" id="{9CC7B0D9-F72C-4786-9598-F6E38E4AD758}"/>
                    </a:ext>
                  </a:extLst>
                </p:cNvPr>
                <p:cNvPicPr/>
                <p:nvPr/>
              </p:nvPicPr>
              <p:blipFill>
                <a:blip r:embed="rId1222"/>
                <a:stretch>
                  <a:fillRect/>
                </a:stretch>
              </p:blipFill>
              <p:spPr>
                <a:xfrm>
                  <a:off x="4025157" y="5912729"/>
                  <a:ext cx="1494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3">
              <p14:nvContentPartPr>
                <p14:cNvPr id="753" name="Ink 752">
                  <a:extLst>
                    <a:ext uri="{FF2B5EF4-FFF2-40B4-BE49-F238E27FC236}">
                      <a16:creationId xmlns:a16="http://schemas.microsoft.com/office/drawing/2014/main" id="{D307D567-AEAF-4710-818C-CBD806A14060}"/>
                    </a:ext>
                  </a:extLst>
                </p14:cNvPr>
                <p14:cNvContentPartPr/>
                <p14:nvPr/>
              </p14:nvContentPartPr>
              <p14:xfrm>
                <a:off x="4215957" y="5936489"/>
                <a:ext cx="35280" cy="100800"/>
              </p14:xfrm>
            </p:contentPart>
          </mc:Choice>
          <mc:Fallback xmlns="">
            <p:pic>
              <p:nvPicPr>
                <p:cNvPr id="753" name="Ink 752">
                  <a:extLst>
                    <a:ext uri="{FF2B5EF4-FFF2-40B4-BE49-F238E27FC236}">
                      <a16:creationId xmlns:a16="http://schemas.microsoft.com/office/drawing/2014/main" id="{D307D567-AEAF-4710-818C-CBD806A14060}"/>
                    </a:ext>
                  </a:extLst>
                </p:cNvPr>
                <p:cNvPicPr/>
                <p:nvPr/>
              </p:nvPicPr>
              <p:blipFill>
                <a:blip r:embed="rId1224"/>
                <a:stretch>
                  <a:fillRect/>
                </a:stretch>
              </p:blipFill>
              <p:spPr>
                <a:xfrm>
                  <a:off x="4198317" y="5918489"/>
                  <a:ext cx="709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5">
              <p14:nvContentPartPr>
                <p14:cNvPr id="754" name="Ink 753">
                  <a:extLst>
                    <a:ext uri="{FF2B5EF4-FFF2-40B4-BE49-F238E27FC236}">
                      <a16:creationId xmlns:a16="http://schemas.microsoft.com/office/drawing/2014/main" id="{83F8BD5C-B075-43D2-B8C5-A4A92FD71A2D}"/>
                    </a:ext>
                  </a:extLst>
                </p14:cNvPr>
                <p14:cNvContentPartPr/>
                <p14:nvPr/>
              </p14:nvContentPartPr>
              <p14:xfrm>
                <a:off x="4204077" y="5935409"/>
                <a:ext cx="113400" cy="130320"/>
              </p14:xfrm>
            </p:contentPart>
          </mc:Choice>
          <mc:Fallback xmlns="">
            <p:pic>
              <p:nvPicPr>
                <p:cNvPr id="754" name="Ink 753">
                  <a:extLst>
                    <a:ext uri="{FF2B5EF4-FFF2-40B4-BE49-F238E27FC236}">
                      <a16:creationId xmlns:a16="http://schemas.microsoft.com/office/drawing/2014/main" id="{83F8BD5C-B075-43D2-B8C5-A4A92FD71A2D}"/>
                    </a:ext>
                  </a:extLst>
                </p:cNvPr>
                <p:cNvPicPr/>
                <p:nvPr/>
              </p:nvPicPr>
              <p:blipFill>
                <a:blip r:embed="rId1226"/>
                <a:stretch>
                  <a:fillRect/>
                </a:stretch>
              </p:blipFill>
              <p:spPr>
                <a:xfrm>
                  <a:off x="4186437" y="5917769"/>
                  <a:ext cx="1490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7">
              <p14:nvContentPartPr>
                <p14:cNvPr id="755" name="Ink 754">
                  <a:extLst>
                    <a:ext uri="{FF2B5EF4-FFF2-40B4-BE49-F238E27FC236}">
                      <a16:creationId xmlns:a16="http://schemas.microsoft.com/office/drawing/2014/main" id="{CE155065-377B-4ECE-9AD6-8112AE085638}"/>
                    </a:ext>
                  </a:extLst>
                </p14:cNvPr>
                <p14:cNvContentPartPr/>
                <p14:nvPr/>
              </p14:nvContentPartPr>
              <p14:xfrm>
                <a:off x="4405677" y="5942249"/>
                <a:ext cx="40680" cy="102240"/>
              </p14:xfrm>
            </p:contentPart>
          </mc:Choice>
          <mc:Fallback xmlns="">
            <p:pic>
              <p:nvPicPr>
                <p:cNvPr id="755" name="Ink 754">
                  <a:extLst>
                    <a:ext uri="{FF2B5EF4-FFF2-40B4-BE49-F238E27FC236}">
                      <a16:creationId xmlns:a16="http://schemas.microsoft.com/office/drawing/2014/main" id="{CE155065-377B-4ECE-9AD6-8112AE085638}"/>
                    </a:ext>
                  </a:extLst>
                </p:cNvPr>
                <p:cNvPicPr/>
                <p:nvPr/>
              </p:nvPicPr>
              <p:blipFill>
                <a:blip r:embed="rId1228"/>
                <a:stretch>
                  <a:fillRect/>
                </a:stretch>
              </p:blipFill>
              <p:spPr>
                <a:xfrm>
                  <a:off x="4387677" y="5924609"/>
                  <a:ext cx="763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9">
              <p14:nvContentPartPr>
                <p14:cNvPr id="756" name="Ink 755">
                  <a:extLst>
                    <a:ext uri="{FF2B5EF4-FFF2-40B4-BE49-F238E27FC236}">
                      <a16:creationId xmlns:a16="http://schemas.microsoft.com/office/drawing/2014/main" id="{68E8043D-6B32-49B1-B94A-4450F965C2A5}"/>
                    </a:ext>
                  </a:extLst>
                </p14:cNvPr>
                <p14:cNvContentPartPr/>
                <p14:nvPr/>
              </p14:nvContentPartPr>
              <p14:xfrm>
                <a:off x="4402437" y="5899769"/>
                <a:ext cx="166320" cy="115200"/>
              </p14:xfrm>
            </p:contentPart>
          </mc:Choice>
          <mc:Fallback xmlns="">
            <p:pic>
              <p:nvPicPr>
                <p:cNvPr id="756" name="Ink 755">
                  <a:extLst>
                    <a:ext uri="{FF2B5EF4-FFF2-40B4-BE49-F238E27FC236}">
                      <a16:creationId xmlns:a16="http://schemas.microsoft.com/office/drawing/2014/main" id="{68E8043D-6B32-49B1-B94A-4450F965C2A5}"/>
                    </a:ext>
                  </a:extLst>
                </p:cNvPr>
                <p:cNvPicPr/>
                <p:nvPr/>
              </p:nvPicPr>
              <p:blipFill>
                <a:blip r:embed="rId1230"/>
                <a:stretch>
                  <a:fillRect/>
                </a:stretch>
              </p:blipFill>
              <p:spPr>
                <a:xfrm>
                  <a:off x="4384437" y="5882129"/>
                  <a:ext cx="2019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1">
              <p14:nvContentPartPr>
                <p14:cNvPr id="757" name="Ink 756">
                  <a:extLst>
                    <a:ext uri="{FF2B5EF4-FFF2-40B4-BE49-F238E27FC236}">
                      <a16:creationId xmlns:a16="http://schemas.microsoft.com/office/drawing/2014/main" id="{4FA1ECE9-BCAB-4972-81CC-24516F2C063E}"/>
                    </a:ext>
                  </a:extLst>
                </p14:cNvPr>
                <p14:cNvContentPartPr/>
                <p14:nvPr/>
              </p14:nvContentPartPr>
              <p14:xfrm>
                <a:off x="4603677" y="5971049"/>
                <a:ext cx="77760" cy="79200"/>
              </p14:xfrm>
            </p:contentPart>
          </mc:Choice>
          <mc:Fallback xmlns="">
            <p:pic>
              <p:nvPicPr>
                <p:cNvPr id="757" name="Ink 756">
                  <a:extLst>
                    <a:ext uri="{FF2B5EF4-FFF2-40B4-BE49-F238E27FC236}">
                      <a16:creationId xmlns:a16="http://schemas.microsoft.com/office/drawing/2014/main" id="{4FA1ECE9-BCAB-4972-81CC-24516F2C063E}"/>
                    </a:ext>
                  </a:extLst>
                </p:cNvPr>
                <p:cNvPicPr/>
                <p:nvPr/>
              </p:nvPicPr>
              <p:blipFill>
                <a:blip r:embed="rId1232"/>
                <a:stretch>
                  <a:fillRect/>
                </a:stretch>
              </p:blipFill>
              <p:spPr>
                <a:xfrm>
                  <a:off x="4586037" y="5953049"/>
                  <a:ext cx="11340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3">
              <p14:nvContentPartPr>
                <p14:cNvPr id="758" name="Ink 757">
                  <a:extLst>
                    <a:ext uri="{FF2B5EF4-FFF2-40B4-BE49-F238E27FC236}">
                      <a16:creationId xmlns:a16="http://schemas.microsoft.com/office/drawing/2014/main" id="{7100D168-3905-449B-BDA9-4CB05399E39A}"/>
                    </a:ext>
                  </a:extLst>
                </p14:cNvPr>
                <p14:cNvContentPartPr/>
                <p14:nvPr/>
              </p14:nvContentPartPr>
              <p14:xfrm>
                <a:off x="4569837" y="5925329"/>
                <a:ext cx="105120" cy="46080"/>
              </p14:xfrm>
            </p:contentPart>
          </mc:Choice>
          <mc:Fallback xmlns="">
            <p:pic>
              <p:nvPicPr>
                <p:cNvPr id="758" name="Ink 757">
                  <a:extLst>
                    <a:ext uri="{FF2B5EF4-FFF2-40B4-BE49-F238E27FC236}">
                      <a16:creationId xmlns:a16="http://schemas.microsoft.com/office/drawing/2014/main" id="{7100D168-3905-449B-BDA9-4CB05399E39A}"/>
                    </a:ext>
                  </a:extLst>
                </p:cNvPr>
                <p:cNvPicPr/>
                <p:nvPr/>
              </p:nvPicPr>
              <p:blipFill>
                <a:blip r:embed="rId1234"/>
                <a:stretch>
                  <a:fillRect/>
                </a:stretch>
              </p:blipFill>
              <p:spPr>
                <a:xfrm>
                  <a:off x="4551837" y="5907329"/>
                  <a:ext cx="1407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5">
              <p14:nvContentPartPr>
                <p14:cNvPr id="759" name="Ink 758">
                  <a:extLst>
                    <a:ext uri="{FF2B5EF4-FFF2-40B4-BE49-F238E27FC236}">
                      <a16:creationId xmlns:a16="http://schemas.microsoft.com/office/drawing/2014/main" id="{E8DCEF43-BE78-4827-ABC6-5FED25792870}"/>
                    </a:ext>
                  </a:extLst>
                </p14:cNvPr>
                <p14:cNvContentPartPr/>
                <p14:nvPr/>
              </p14:nvContentPartPr>
              <p14:xfrm>
                <a:off x="4624917" y="5971769"/>
                <a:ext cx="69120" cy="13680"/>
              </p14:xfrm>
            </p:contentPart>
          </mc:Choice>
          <mc:Fallback xmlns="">
            <p:pic>
              <p:nvPicPr>
                <p:cNvPr id="759" name="Ink 758">
                  <a:extLst>
                    <a:ext uri="{FF2B5EF4-FFF2-40B4-BE49-F238E27FC236}">
                      <a16:creationId xmlns:a16="http://schemas.microsoft.com/office/drawing/2014/main" id="{E8DCEF43-BE78-4827-ABC6-5FED25792870}"/>
                    </a:ext>
                  </a:extLst>
                </p:cNvPr>
                <p:cNvPicPr/>
                <p:nvPr/>
              </p:nvPicPr>
              <p:blipFill>
                <a:blip r:embed="rId1236"/>
                <a:stretch>
                  <a:fillRect/>
                </a:stretch>
              </p:blipFill>
              <p:spPr>
                <a:xfrm>
                  <a:off x="4606917" y="5954129"/>
                  <a:ext cx="1047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7">
              <p14:nvContentPartPr>
                <p14:cNvPr id="760" name="Ink 759">
                  <a:extLst>
                    <a:ext uri="{FF2B5EF4-FFF2-40B4-BE49-F238E27FC236}">
                      <a16:creationId xmlns:a16="http://schemas.microsoft.com/office/drawing/2014/main" id="{9201EE0A-96BA-438A-B803-11013E8A52EF}"/>
                    </a:ext>
                  </a:extLst>
                </p14:cNvPr>
                <p14:cNvContentPartPr/>
                <p14:nvPr/>
              </p14:nvContentPartPr>
              <p14:xfrm>
                <a:off x="4817877" y="5931809"/>
                <a:ext cx="21600" cy="100440"/>
              </p14:xfrm>
            </p:contentPart>
          </mc:Choice>
          <mc:Fallback xmlns="">
            <p:pic>
              <p:nvPicPr>
                <p:cNvPr id="760" name="Ink 759">
                  <a:extLst>
                    <a:ext uri="{FF2B5EF4-FFF2-40B4-BE49-F238E27FC236}">
                      <a16:creationId xmlns:a16="http://schemas.microsoft.com/office/drawing/2014/main" id="{9201EE0A-96BA-438A-B803-11013E8A52EF}"/>
                    </a:ext>
                  </a:extLst>
                </p:cNvPr>
                <p:cNvPicPr/>
                <p:nvPr/>
              </p:nvPicPr>
              <p:blipFill>
                <a:blip r:embed="rId1238"/>
                <a:stretch>
                  <a:fillRect/>
                </a:stretch>
              </p:blipFill>
              <p:spPr>
                <a:xfrm>
                  <a:off x="4799877" y="5914169"/>
                  <a:ext cx="572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9">
              <p14:nvContentPartPr>
                <p14:cNvPr id="761" name="Ink 760">
                  <a:extLst>
                    <a:ext uri="{FF2B5EF4-FFF2-40B4-BE49-F238E27FC236}">
                      <a16:creationId xmlns:a16="http://schemas.microsoft.com/office/drawing/2014/main" id="{78784CE3-AFE1-4881-85E3-F4E7029A492D}"/>
                    </a:ext>
                  </a:extLst>
                </p14:cNvPr>
                <p14:cNvContentPartPr/>
                <p14:nvPr/>
              </p14:nvContentPartPr>
              <p14:xfrm>
                <a:off x="4809237" y="5926049"/>
                <a:ext cx="84600" cy="115200"/>
              </p14:xfrm>
            </p:contentPart>
          </mc:Choice>
          <mc:Fallback xmlns="">
            <p:pic>
              <p:nvPicPr>
                <p:cNvPr id="761" name="Ink 760">
                  <a:extLst>
                    <a:ext uri="{FF2B5EF4-FFF2-40B4-BE49-F238E27FC236}">
                      <a16:creationId xmlns:a16="http://schemas.microsoft.com/office/drawing/2014/main" id="{78784CE3-AFE1-4881-85E3-F4E7029A492D}"/>
                    </a:ext>
                  </a:extLst>
                </p:cNvPr>
                <p:cNvPicPr/>
                <p:nvPr/>
              </p:nvPicPr>
              <p:blipFill>
                <a:blip r:embed="rId1240"/>
                <a:stretch>
                  <a:fillRect/>
                </a:stretch>
              </p:blipFill>
              <p:spPr>
                <a:xfrm>
                  <a:off x="4791597" y="5908049"/>
                  <a:ext cx="1202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1">
              <p14:nvContentPartPr>
                <p14:cNvPr id="762" name="Ink 761">
                  <a:extLst>
                    <a:ext uri="{FF2B5EF4-FFF2-40B4-BE49-F238E27FC236}">
                      <a16:creationId xmlns:a16="http://schemas.microsoft.com/office/drawing/2014/main" id="{AD04B355-F317-4DA2-B1C5-9288CB2AD50F}"/>
                    </a:ext>
                  </a:extLst>
                </p14:cNvPr>
                <p14:cNvContentPartPr/>
                <p14:nvPr/>
              </p14:nvContentPartPr>
              <p14:xfrm>
                <a:off x="5007957" y="5945129"/>
                <a:ext cx="129240" cy="101160"/>
              </p14:xfrm>
            </p:contentPart>
          </mc:Choice>
          <mc:Fallback xmlns="">
            <p:pic>
              <p:nvPicPr>
                <p:cNvPr id="762" name="Ink 761">
                  <a:extLst>
                    <a:ext uri="{FF2B5EF4-FFF2-40B4-BE49-F238E27FC236}">
                      <a16:creationId xmlns:a16="http://schemas.microsoft.com/office/drawing/2014/main" id="{AD04B355-F317-4DA2-B1C5-9288CB2AD50F}"/>
                    </a:ext>
                  </a:extLst>
                </p:cNvPr>
                <p:cNvPicPr/>
                <p:nvPr/>
              </p:nvPicPr>
              <p:blipFill>
                <a:blip r:embed="rId1242"/>
                <a:stretch>
                  <a:fillRect/>
                </a:stretch>
              </p:blipFill>
              <p:spPr>
                <a:xfrm>
                  <a:off x="4989957" y="5927489"/>
                  <a:ext cx="1648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3">
              <p14:nvContentPartPr>
                <p14:cNvPr id="763" name="Ink 762">
                  <a:extLst>
                    <a:ext uri="{FF2B5EF4-FFF2-40B4-BE49-F238E27FC236}">
                      <a16:creationId xmlns:a16="http://schemas.microsoft.com/office/drawing/2014/main" id="{A0CFAA73-4A5B-4DC1-BB3D-10B085F21490}"/>
                    </a:ext>
                  </a:extLst>
                </p14:cNvPr>
                <p14:cNvContentPartPr/>
                <p14:nvPr/>
              </p14:nvContentPartPr>
              <p14:xfrm>
                <a:off x="5000037" y="5893649"/>
                <a:ext cx="113760" cy="11880"/>
              </p14:xfrm>
            </p:contentPart>
          </mc:Choice>
          <mc:Fallback xmlns="">
            <p:pic>
              <p:nvPicPr>
                <p:cNvPr id="763" name="Ink 762">
                  <a:extLst>
                    <a:ext uri="{FF2B5EF4-FFF2-40B4-BE49-F238E27FC236}">
                      <a16:creationId xmlns:a16="http://schemas.microsoft.com/office/drawing/2014/main" id="{A0CFAA73-4A5B-4DC1-BB3D-10B085F21490}"/>
                    </a:ext>
                  </a:extLst>
                </p:cNvPr>
                <p:cNvPicPr/>
                <p:nvPr/>
              </p:nvPicPr>
              <p:blipFill>
                <a:blip r:embed="rId1244"/>
                <a:stretch>
                  <a:fillRect/>
                </a:stretch>
              </p:blipFill>
              <p:spPr>
                <a:xfrm>
                  <a:off x="4982037" y="5876009"/>
                  <a:ext cx="1494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5">
              <p14:nvContentPartPr>
                <p14:cNvPr id="764" name="Ink 763">
                  <a:extLst>
                    <a:ext uri="{FF2B5EF4-FFF2-40B4-BE49-F238E27FC236}">
                      <a16:creationId xmlns:a16="http://schemas.microsoft.com/office/drawing/2014/main" id="{A7F0AB43-5C36-4D11-9509-15D083645B66}"/>
                    </a:ext>
                  </a:extLst>
                </p14:cNvPr>
                <p14:cNvContentPartPr/>
                <p14:nvPr/>
              </p14:nvContentPartPr>
              <p14:xfrm>
                <a:off x="5075277" y="5930009"/>
                <a:ext cx="52200" cy="15480"/>
              </p14:xfrm>
            </p:contentPart>
          </mc:Choice>
          <mc:Fallback xmlns="">
            <p:pic>
              <p:nvPicPr>
                <p:cNvPr id="764" name="Ink 763">
                  <a:extLst>
                    <a:ext uri="{FF2B5EF4-FFF2-40B4-BE49-F238E27FC236}">
                      <a16:creationId xmlns:a16="http://schemas.microsoft.com/office/drawing/2014/main" id="{A7F0AB43-5C36-4D11-9509-15D083645B66}"/>
                    </a:ext>
                  </a:extLst>
                </p:cNvPr>
                <p:cNvPicPr/>
                <p:nvPr/>
              </p:nvPicPr>
              <p:blipFill>
                <a:blip r:embed="rId1246"/>
                <a:stretch>
                  <a:fillRect/>
                </a:stretch>
              </p:blipFill>
              <p:spPr>
                <a:xfrm>
                  <a:off x="5057277" y="5912009"/>
                  <a:ext cx="87840" cy="5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9" name="Group 788">
            <a:extLst>
              <a:ext uri="{FF2B5EF4-FFF2-40B4-BE49-F238E27FC236}">
                <a16:creationId xmlns:a16="http://schemas.microsoft.com/office/drawing/2014/main" id="{7ED8E3E5-B606-479B-A1B5-7130835BC8B5}"/>
              </a:ext>
            </a:extLst>
          </p:cNvPr>
          <p:cNvGrpSpPr/>
          <p:nvPr/>
        </p:nvGrpSpPr>
        <p:grpSpPr>
          <a:xfrm>
            <a:off x="5473797" y="5838209"/>
            <a:ext cx="269280" cy="206640"/>
            <a:chOff x="5473797" y="5838209"/>
            <a:chExt cx="269280" cy="20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7">
              <p14:nvContentPartPr>
                <p14:cNvPr id="765" name="Ink 764">
                  <a:extLst>
                    <a:ext uri="{FF2B5EF4-FFF2-40B4-BE49-F238E27FC236}">
                      <a16:creationId xmlns:a16="http://schemas.microsoft.com/office/drawing/2014/main" id="{27C08392-6724-482D-ACF3-B764D6E88F12}"/>
                    </a:ext>
                  </a:extLst>
                </p14:cNvPr>
                <p14:cNvContentPartPr/>
                <p14:nvPr/>
              </p14:nvContentPartPr>
              <p14:xfrm>
                <a:off x="5511957" y="5881409"/>
                <a:ext cx="18720" cy="103680"/>
              </p14:xfrm>
            </p:contentPart>
          </mc:Choice>
          <mc:Fallback xmlns="">
            <p:pic>
              <p:nvPicPr>
                <p:cNvPr id="765" name="Ink 764">
                  <a:extLst>
                    <a:ext uri="{FF2B5EF4-FFF2-40B4-BE49-F238E27FC236}">
                      <a16:creationId xmlns:a16="http://schemas.microsoft.com/office/drawing/2014/main" id="{27C08392-6724-482D-ACF3-B764D6E88F12}"/>
                    </a:ext>
                  </a:extLst>
                </p:cNvPr>
                <p:cNvPicPr/>
                <p:nvPr/>
              </p:nvPicPr>
              <p:blipFill>
                <a:blip r:embed="rId1248"/>
                <a:stretch>
                  <a:fillRect/>
                </a:stretch>
              </p:blipFill>
              <p:spPr>
                <a:xfrm>
                  <a:off x="5493957" y="5863409"/>
                  <a:ext cx="5436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9">
              <p14:nvContentPartPr>
                <p14:cNvPr id="766" name="Ink 765">
                  <a:extLst>
                    <a:ext uri="{FF2B5EF4-FFF2-40B4-BE49-F238E27FC236}">
                      <a16:creationId xmlns:a16="http://schemas.microsoft.com/office/drawing/2014/main" id="{BEB13600-2CA6-4A6E-BCE2-29F6090BB2BE}"/>
                    </a:ext>
                  </a:extLst>
                </p14:cNvPr>
                <p14:cNvContentPartPr/>
                <p14:nvPr/>
              </p14:nvContentPartPr>
              <p14:xfrm>
                <a:off x="5477757" y="5989049"/>
                <a:ext cx="128520" cy="19440"/>
              </p14:xfrm>
            </p:contentPart>
          </mc:Choice>
          <mc:Fallback xmlns="">
            <p:pic>
              <p:nvPicPr>
                <p:cNvPr id="766" name="Ink 765">
                  <a:extLst>
                    <a:ext uri="{FF2B5EF4-FFF2-40B4-BE49-F238E27FC236}">
                      <a16:creationId xmlns:a16="http://schemas.microsoft.com/office/drawing/2014/main" id="{BEB13600-2CA6-4A6E-BCE2-29F6090BB2BE}"/>
                    </a:ext>
                  </a:extLst>
                </p:cNvPr>
                <p:cNvPicPr/>
                <p:nvPr/>
              </p:nvPicPr>
              <p:blipFill>
                <a:blip r:embed="rId1250"/>
                <a:stretch>
                  <a:fillRect/>
                </a:stretch>
              </p:blipFill>
              <p:spPr>
                <a:xfrm>
                  <a:off x="5460117" y="5971409"/>
                  <a:ext cx="1641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1">
              <p14:nvContentPartPr>
                <p14:cNvPr id="767" name="Ink 766">
                  <a:extLst>
                    <a:ext uri="{FF2B5EF4-FFF2-40B4-BE49-F238E27FC236}">
                      <a16:creationId xmlns:a16="http://schemas.microsoft.com/office/drawing/2014/main" id="{6C37B501-9386-47EE-BE02-B5D7B05AF766}"/>
                    </a:ext>
                  </a:extLst>
                </p14:cNvPr>
                <p14:cNvContentPartPr/>
                <p14:nvPr/>
              </p14:nvContentPartPr>
              <p14:xfrm>
                <a:off x="5473797" y="5838209"/>
                <a:ext cx="127440" cy="20520"/>
              </p14:xfrm>
            </p:contentPart>
          </mc:Choice>
          <mc:Fallback xmlns="">
            <p:pic>
              <p:nvPicPr>
                <p:cNvPr id="767" name="Ink 766">
                  <a:extLst>
                    <a:ext uri="{FF2B5EF4-FFF2-40B4-BE49-F238E27FC236}">
                      <a16:creationId xmlns:a16="http://schemas.microsoft.com/office/drawing/2014/main" id="{6C37B501-9386-47EE-BE02-B5D7B05AF766}"/>
                    </a:ext>
                  </a:extLst>
                </p:cNvPr>
                <p:cNvPicPr/>
                <p:nvPr/>
              </p:nvPicPr>
              <p:blipFill>
                <a:blip r:embed="rId1252"/>
                <a:stretch>
                  <a:fillRect/>
                </a:stretch>
              </p:blipFill>
              <p:spPr>
                <a:xfrm>
                  <a:off x="5455797" y="5820569"/>
                  <a:ext cx="1630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3">
              <p14:nvContentPartPr>
                <p14:cNvPr id="768" name="Ink 767">
                  <a:extLst>
                    <a:ext uri="{FF2B5EF4-FFF2-40B4-BE49-F238E27FC236}">
                      <a16:creationId xmlns:a16="http://schemas.microsoft.com/office/drawing/2014/main" id="{A8BAB96A-3F38-4A83-973D-EC6BBB9308D8}"/>
                    </a:ext>
                  </a:extLst>
                </p14:cNvPr>
                <p14:cNvContentPartPr/>
                <p14:nvPr/>
              </p14:nvContentPartPr>
              <p14:xfrm>
                <a:off x="5686557" y="5927849"/>
                <a:ext cx="32040" cy="90000"/>
              </p14:xfrm>
            </p:contentPart>
          </mc:Choice>
          <mc:Fallback xmlns="">
            <p:pic>
              <p:nvPicPr>
                <p:cNvPr id="768" name="Ink 767">
                  <a:extLst>
                    <a:ext uri="{FF2B5EF4-FFF2-40B4-BE49-F238E27FC236}">
                      <a16:creationId xmlns:a16="http://schemas.microsoft.com/office/drawing/2014/main" id="{A8BAB96A-3F38-4A83-973D-EC6BBB9308D8}"/>
                    </a:ext>
                  </a:extLst>
                </p:cNvPr>
                <p:cNvPicPr/>
                <p:nvPr/>
              </p:nvPicPr>
              <p:blipFill>
                <a:blip r:embed="rId1254"/>
                <a:stretch>
                  <a:fillRect/>
                </a:stretch>
              </p:blipFill>
              <p:spPr>
                <a:xfrm>
                  <a:off x="5668917" y="5910209"/>
                  <a:ext cx="676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5">
              <p14:nvContentPartPr>
                <p14:cNvPr id="769" name="Ink 768">
                  <a:extLst>
                    <a:ext uri="{FF2B5EF4-FFF2-40B4-BE49-F238E27FC236}">
                      <a16:creationId xmlns:a16="http://schemas.microsoft.com/office/drawing/2014/main" id="{DF75CF95-110A-4581-8BD1-41DFF7D89E4A}"/>
                    </a:ext>
                  </a:extLst>
                </p14:cNvPr>
                <p14:cNvContentPartPr/>
                <p14:nvPr/>
              </p14:nvContentPartPr>
              <p14:xfrm>
                <a:off x="5658117" y="6027209"/>
                <a:ext cx="84960" cy="17640"/>
              </p14:xfrm>
            </p:contentPart>
          </mc:Choice>
          <mc:Fallback xmlns="">
            <p:pic>
              <p:nvPicPr>
                <p:cNvPr id="769" name="Ink 768">
                  <a:extLst>
                    <a:ext uri="{FF2B5EF4-FFF2-40B4-BE49-F238E27FC236}">
                      <a16:creationId xmlns:a16="http://schemas.microsoft.com/office/drawing/2014/main" id="{DF75CF95-110A-4581-8BD1-41DFF7D89E4A}"/>
                    </a:ext>
                  </a:extLst>
                </p:cNvPr>
                <p:cNvPicPr/>
                <p:nvPr/>
              </p:nvPicPr>
              <p:blipFill>
                <a:blip r:embed="rId1256"/>
                <a:stretch>
                  <a:fillRect/>
                </a:stretch>
              </p:blipFill>
              <p:spPr>
                <a:xfrm>
                  <a:off x="5640117" y="6009209"/>
                  <a:ext cx="1206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7">
              <p14:nvContentPartPr>
                <p14:cNvPr id="770" name="Ink 769">
                  <a:extLst>
                    <a:ext uri="{FF2B5EF4-FFF2-40B4-BE49-F238E27FC236}">
                      <a16:creationId xmlns:a16="http://schemas.microsoft.com/office/drawing/2014/main" id="{38ADA987-7AFC-472F-8C37-3471BB017325}"/>
                    </a:ext>
                  </a:extLst>
                </p14:cNvPr>
                <p14:cNvContentPartPr/>
                <p14:nvPr/>
              </p14:nvContentPartPr>
              <p14:xfrm>
                <a:off x="5639037" y="5898329"/>
                <a:ext cx="93600" cy="9720"/>
              </p14:xfrm>
            </p:contentPart>
          </mc:Choice>
          <mc:Fallback xmlns="">
            <p:pic>
              <p:nvPicPr>
                <p:cNvPr id="770" name="Ink 769">
                  <a:extLst>
                    <a:ext uri="{FF2B5EF4-FFF2-40B4-BE49-F238E27FC236}">
                      <a16:creationId xmlns:a16="http://schemas.microsoft.com/office/drawing/2014/main" id="{38ADA987-7AFC-472F-8C37-3471BB017325}"/>
                    </a:ext>
                  </a:extLst>
                </p:cNvPr>
                <p:cNvPicPr/>
                <p:nvPr/>
              </p:nvPicPr>
              <p:blipFill>
                <a:blip r:embed="rId1258"/>
                <a:stretch>
                  <a:fillRect/>
                </a:stretch>
              </p:blipFill>
              <p:spPr>
                <a:xfrm>
                  <a:off x="5621037" y="5880689"/>
                  <a:ext cx="12924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8" name="Group 787">
            <a:extLst>
              <a:ext uri="{FF2B5EF4-FFF2-40B4-BE49-F238E27FC236}">
                <a16:creationId xmlns:a16="http://schemas.microsoft.com/office/drawing/2014/main" id="{AA9799BF-A3FA-4C67-8ACE-03464BF9352F}"/>
              </a:ext>
            </a:extLst>
          </p:cNvPr>
          <p:cNvGrpSpPr/>
          <p:nvPr/>
        </p:nvGrpSpPr>
        <p:grpSpPr>
          <a:xfrm>
            <a:off x="5942157" y="5740649"/>
            <a:ext cx="1065600" cy="335520"/>
            <a:chOff x="5942157" y="5740649"/>
            <a:chExt cx="1065600" cy="33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9">
              <p14:nvContentPartPr>
                <p14:cNvPr id="771" name="Ink 770">
                  <a:extLst>
                    <a:ext uri="{FF2B5EF4-FFF2-40B4-BE49-F238E27FC236}">
                      <a16:creationId xmlns:a16="http://schemas.microsoft.com/office/drawing/2014/main" id="{38884FAC-622C-443F-A540-D624AB14F437}"/>
                    </a:ext>
                  </a:extLst>
                </p14:cNvPr>
                <p14:cNvContentPartPr/>
                <p14:nvPr/>
              </p14:nvContentPartPr>
              <p14:xfrm>
                <a:off x="5942157" y="5949089"/>
                <a:ext cx="16200" cy="67680"/>
              </p14:xfrm>
            </p:contentPart>
          </mc:Choice>
          <mc:Fallback xmlns="">
            <p:pic>
              <p:nvPicPr>
                <p:cNvPr id="771" name="Ink 770">
                  <a:extLst>
                    <a:ext uri="{FF2B5EF4-FFF2-40B4-BE49-F238E27FC236}">
                      <a16:creationId xmlns:a16="http://schemas.microsoft.com/office/drawing/2014/main" id="{38884FAC-622C-443F-A540-D624AB14F437}"/>
                    </a:ext>
                  </a:extLst>
                </p:cNvPr>
                <p:cNvPicPr/>
                <p:nvPr/>
              </p:nvPicPr>
              <p:blipFill>
                <a:blip r:embed="rId1260"/>
                <a:stretch>
                  <a:fillRect/>
                </a:stretch>
              </p:blipFill>
              <p:spPr>
                <a:xfrm>
                  <a:off x="5924157" y="5931089"/>
                  <a:ext cx="5184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1">
              <p14:nvContentPartPr>
                <p14:cNvPr id="772" name="Ink 771">
                  <a:extLst>
                    <a:ext uri="{FF2B5EF4-FFF2-40B4-BE49-F238E27FC236}">
                      <a16:creationId xmlns:a16="http://schemas.microsoft.com/office/drawing/2014/main" id="{8D1AD717-2729-45C4-9557-FADCB7A4F7E5}"/>
                    </a:ext>
                  </a:extLst>
                </p14:cNvPr>
                <p14:cNvContentPartPr/>
                <p14:nvPr/>
              </p14:nvContentPartPr>
              <p14:xfrm>
                <a:off x="6071397" y="5791769"/>
                <a:ext cx="33120" cy="128160"/>
              </p14:xfrm>
            </p:contentPart>
          </mc:Choice>
          <mc:Fallback xmlns="">
            <p:pic>
              <p:nvPicPr>
                <p:cNvPr id="772" name="Ink 771">
                  <a:extLst>
                    <a:ext uri="{FF2B5EF4-FFF2-40B4-BE49-F238E27FC236}">
                      <a16:creationId xmlns:a16="http://schemas.microsoft.com/office/drawing/2014/main" id="{8D1AD717-2729-45C4-9557-FADCB7A4F7E5}"/>
                    </a:ext>
                  </a:extLst>
                </p:cNvPr>
                <p:cNvPicPr/>
                <p:nvPr/>
              </p:nvPicPr>
              <p:blipFill>
                <a:blip r:embed="rId1262"/>
                <a:stretch>
                  <a:fillRect/>
                </a:stretch>
              </p:blipFill>
              <p:spPr>
                <a:xfrm>
                  <a:off x="6053397" y="5773769"/>
                  <a:ext cx="687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3">
              <p14:nvContentPartPr>
                <p14:cNvPr id="773" name="Ink 772">
                  <a:extLst>
                    <a:ext uri="{FF2B5EF4-FFF2-40B4-BE49-F238E27FC236}">
                      <a16:creationId xmlns:a16="http://schemas.microsoft.com/office/drawing/2014/main" id="{B9F39C21-A188-4944-B3EB-4A2C9FC4C771}"/>
                    </a:ext>
                  </a:extLst>
                </p14:cNvPr>
                <p14:cNvContentPartPr/>
                <p14:nvPr/>
              </p14:nvContentPartPr>
              <p14:xfrm>
                <a:off x="6072477" y="5934689"/>
                <a:ext cx="105120" cy="19440"/>
              </p14:xfrm>
            </p:contentPart>
          </mc:Choice>
          <mc:Fallback xmlns="">
            <p:pic>
              <p:nvPicPr>
                <p:cNvPr id="773" name="Ink 772">
                  <a:extLst>
                    <a:ext uri="{FF2B5EF4-FFF2-40B4-BE49-F238E27FC236}">
                      <a16:creationId xmlns:a16="http://schemas.microsoft.com/office/drawing/2014/main" id="{B9F39C21-A188-4944-B3EB-4A2C9FC4C771}"/>
                    </a:ext>
                  </a:extLst>
                </p:cNvPr>
                <p:cNvPicPr/>
                <p:nvPr/>
              </p:nvPicPr>
              <p:blipFill>
                <a:blip r:embed="rId1264"/>
                <a:stretch>
                  <a:fillRect/>
                </a:stretch>
              </p:blipFill>
              <p:spPr>
                <a:xfrm>
                  <a:off x="6054477" y="5917049"/>
                  <a:ext cx="1407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5">
              <p14:nvContentPartPr>
                <p14:cNvPr id="774" name="Ink 773">
                  <a:extLst>
                    <a:ext uri="{FF2B5EF4-FFF2-40B4-BE49-F238E27FC236}">
                      <a16:creationId xmlns:a16="http://schemas.microsoft.com/office/drawing/2014/main" id="{3E6FA1CF-616B-4D39-A89F-C4EE04BFC9C7}"/>
                    </a:ext>
                  </a:extLst>
                </p14:cNvPr>
                <p14:cNvContentPartPr/>
                <p14:nvPr/>
              </p14:nvContentPartPr>
              <p14:xfrm>
                <a:off x="6046917" y="5760089"/>
                <a:ext cx="137160" cy="12600"/>
              </p14:xfrm>
            </p:contentPart>
          </mc:Choice>
          <mc:Fallback xmlns="">
            <p:pic>
              <p:nvPicPr>
                <p:cNvPr id="774" name="Ink 773">
                  <a:extLst>
                    <a:ext uri="{FF2B5EF4-FFF2-40B4-BE49-F238E27FC236}">
                      <a16:creationId xmlns:a16="http://schemas.microsoft.com/office/drawing/2014/main" id="{3E6FA1CF-616B-4D39-A89F-C4EE04BFC9C7}"/>
                    </a:ext>
                  </a:extLst>
                </p:cNvPr>
                <p:cNvPicPr/>
                <p:nvPr/>
              </p:nvPicPr>
              <p:blipFill>
                <a:blip r:embed="rId1266"/>
                <a:stretch>
                  <a:fillRect/>
                </a:stretch>
              </p:blipFill>
              <p:spPr>
                <a:xfrm>
                  <a:off x="6028917" y="5742449"/>
                  <a:ext cx="1728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7">
              <p14:nvContentPartPr>
                <p14:cNvPr id="775" name="Ink 774">
                  <a:extLst>
                    <a:ext uri="{FF2B5EF4-FFF2-40B4-BE49-F238E27FC236}">
                      <a16:creationId xmlns:a16="http://schemas.microsoft.com/office/drawing/2014/main" id="{A45F0367-D681-45E0-BBB3-93D8B7D8846B}"/>
                    </a:ext>
                  </a:extLst>
                </p14:cNvPr>
                <p14:cNvContentPartPr/>
                <p14:nvPr/>
              </p14:nvContentPartPr>
              <p14:xfrm>
                <a:off x="6294957" y="5906969"/>
                <a:ext cx="8640" cy="84960"/>
              </p14:xfrm>
            </p:contentPart>
          </mc:Choice>
          <mc:Fallback xmlns="">
            <p:pic>
              <p:nvPicPr>
                <p:cNvPr id="775" name="Ink 774">
                  <a:extLst>
                    <a:ext uri="{FF2B5EF4-FFF2-40B4-BE49-F238E27FC236}">
                      <a16:creationId xmlns:a16="http://schemas.microsoft.com/office/drawing/2014/main" id="{A45F0367-D681-45E0-BBB3-93D8B7D8846B}"/>
                    </a:ext>
                  </a:extLst>
                </p:cNvPr>
                <p:cNvPicPr/>
                <p:nvPr/>
              </p:nvPicPr>
              <p:blipFill>
                <a:blip r:embed="rId1268"/>
                <a:stretch>
                  <a:fillRect/>
                </a:stretch>
              </p:blipFill>
              <p:spPr>
                <a:xfrm>
                  <a:off x="6277317" y="5889329"/>
                  <a:ext cx="4428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9">
              <p14:nvContentPartPr>
                <p14:cNvPr id="776" name="Ink 775">
                  <a:extLst>
                    <a:ext uri="{FF2B5EF4-FFF2-40B4-BE49-F238E27FC236}">
                      <a16:creationId xmlns:a16="http://schemas.microsoft.com/office/drawing/2014/main" id="{FA619B01-CAF2-4E87-B95E-1C72483801EE}"/>
                    </a:ext>
                  </a:extLst>
                </p14:cNvPr>
                <p14:cNvContentPartPr/>
                <p14:nvPr/>
              </p14:nvContentPartPr>
              <p14:xfrm>
                <a:off x="6345357" y="5891849"/>
                <a:ext cx="4680" cy="83160"/>
              </p14:xfrm>
            </p:contentPart>
          </mc:Choice>
          <mc:Fallback xmlns="">
            <p:pic>
              <p:nvPicPr>
                <p:cNvPr id="776" name="Ink 775">
                  <a:extLst>
                    <a:ext uri="{FF2B5EF4-FFF2-40B4-BE49-F238E27FC236}">
                      <a16:creationId xmlns:a16="http://schemas.microsoft.com/office/drawing/2014/main" id="{FA619B01-CAF2-4E87-B95E-1C72483801EE}"/>
                    </a:ext>
                  </a:extLst>
                </p:cNvPr>
                <p:cNvPicPr/>
                <p:nvPr/>
              </p:nvPicPr>
              <p:blipFill>
                <a:blip r:embed="rId1270"/>
                <a:stretch>
                  <a:fillRect/>
                </a:stretch>
              </p:blipFill>
              <p:spPr>
                <a:xfrm>
                  <a:off x="6327717" y="5873849"/>
                  <a:ext cx="403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1">
              <p14:nvContentPartPr>
                <p14:cNvPr id="777" name="Ink 776">
                  <a:extLst>
                    <a:ext uri="{FF2B5EF4-FFF2-40B4-BE49-F238E27FC236}">
                      <a16:creationId xmlns:a16="http://schemas.microsoft.com/office/drawing/2014/main" id="{B4E6BE71-03FD-4250-8B9C-6C6392003A12}"/>
                    </a:ext>
                  </a:extLst>
                </p14:cNvPr>
                <p14:cNvContentPartPr/>
                <p14:nvPr/>
              </p14:nvContentPartPr>
              <p14:xfrm>
                <a:off x="6293877" y="6042329"/>
                <a:ext cx="96840" cy="33840"/>
              </p14:xfrm>
            </p:contentPart>
          </mc:Choice>
          <mc:Fallback xmlns="">
            <p:pic>
              <p:nvPicPr>
                <p:cNvPr id="777" name="Ink 776">
                  <a:extLst>
                    <a:ext uri="{FF2B5EF4-FFF2-40B4-BE49-F238E27FC236}">
                      <a16:creationId xmlns:a16="http://schemas.microsoft.com/office/drawing/2014/main" id="{B4E6BE71-03FD-4250-8B9C-6C6392003A12}"/>
                    </a:ext>
                  </a:extLst>
                </p:cNvPr>
                <p:cNvPicPr/>
                <p:nvPr/>
              </p:nvPicPr>
              <p:blipFill>
                <a:blip r:embed="rId1272"/>
                <a:stretch>
                  <a:fillRect/>
                </a:stretch>
              </p:blipFill>
              <p:spPr>
                <a:xfrm>
                  <a:off x="6275877" y="6024689"/>
                  <a:ext cx="1324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3">
              <p14:nvContentPartPr>
                <p14:cNvPr id="778" name="Ink 777">
                  <a:extLst>
                    <a:ext uri="{FF2B5EF4-FFF2-40B4-BE49-F238E27FC236}">
                      <a16:creationId xmlns:a16="http://schemas.microsoft.com/office/drawing/2014/main" id="{82ADD1D8-C600-433C-9687-6CDDD3B867AD}"/>
                    </a:ext>
                  </a:extLst>
                </p14:cNvPr>
                <p14:cNvContentPartPr/>
                <p14:nvPr/>
              </p14:nvContentPartPr>
              <p14:xfrm>
                <a:off x="6274797" y="5840369"/>
                <a:ext cx="121320" cy="7200"/>
              </p14:xfrm>
            </p:contentPart>
          </mc:Choice>
          <mc:Fallback xmlns="">
            <p:pic>
              <p:nvPicPr>
                <p:cNvPr id="778" name="Ink 777">
                  <a:extLst>
                    <a:ext uri="{FF2B5EF4-FFF2-40B4-BE49-F238E27FC236}">
                      <a16:creationId xmlns:a16="http://schemas.microsoft.com/office/drawing/2014/main" id="{82ADD1D8-C600-433C-9687-6CDDD3B867AD}"/>
                    </a:ext>
                  </a:extLst>
                </p:cNvPr>
                <p:cNvPicPr/>
                <p:nvPr/>
              </p:nvPicPr>
              <p:blipFill>
                <a:blip r:embed="rId1274"/>
                <a:stretch>
                  <a:fillRect/>
                </a:stretch>
              </p:blipFill>
              <p:spPr>
                <a:xfrm>
                  <a:off x="6256797" y="5822369"/>
                  <a:ext cx="1569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5">
              <p14:nvContentPartPr>
                <p14:cNvPr id="779" name="Ink 778">
                  <a:extLst>
                    <a:ext uri="{FF2B5EF4-FFF2-40B4-BE49-F238E27FC236}">
                      <a16:creationId xmlns:a16="http://schemas.microsoft.com/office/drawing/2014/main" id="{75EA93BD-94E3-42E8-8789-B6047D41F33F}"/>
                    </a:ext>
                  </a:extLst>
                </p14:cNvPr>
                <p14:cNvContentPartPr/>
                <p14:nvPr/>
              </p14:nvContentPartPr>
              <p14:xfrm>
                <a:off x="6520677" y="5905169"/>
                <a:ext cx="34560" cy="110160"/>
              </p14:xfrm>
            </p:contentPart>
          </mc:Choice>
          <mc:Fallback xmlns="">
            <p:pic>
              <p:nvPicPr>
                <p:cNvPr id="779" name="Ink 778">
                  <a:extLst>
                    <a:ext uri="{FF2B5EF4-FFF2-40B4-BE49-F238E27FC236}">
                      <a16:creationId xmlns:a16="http://schemas.microsoft.com/office/drawing/2014/main" id="{75EA93BD-94E3-42E8-8789-B6047D41F33F}"/>
                    </a:ext>
                  </a:extLst>
                </p:cNvPr>
                <p:cNvPicPr/>
                <p:nvPr/>
              </p:nvPicPr>
              <p:blipFill>
                <a:blip r:embed="rId1276"/>
                <a:stretch>
                  <a:fillRect/>
                </a:stretch>
              </p:blipFill>
              <p:spPr>
                <a:xfrm>
                  <a:off x="6502677" y="5887169"/>
                  <a:ext cx="702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7">
              <p14:nvContentPartPr>
                <p14:cNvPr id="780" name="Ink 779">
                  <a:extLst>
                    <a:ext uri="{FF2B5EF4-FFF2-40B4-BE49-F238E27FC236}">
                      <a16:creationId xmlns:a16="http://schemas.microsoft.com/office/drawing/2014/main" id="{E6E14A76-FA9F-4CEE-BE1D-5ACA5F422D61}"/>
                    </a:ext>
                  </a:extLst>
                </p14:cNvPr>
                <p14:cNvContentPartPr/>
                <p14:nvPr/>
              </p14:nvContentPartPr>
              <p14:xfrm>
                <a:off x="6664677" y="5779169"/>
                <a:ext cx="30960" cy="146160"/>
              </p14:xfrm>
            </p:contentPart>
          </mc:Choice>
          <mc:Fallback xmlns="">
            <p:pic>
              <p:nvPicPr>
                <p:cNvPr id="780" name="Ink 779">
                  <a:extLst>
                    <a:ext uri="{FF2B5EF4-FFF2-40B4-BE49-F238E27FC236}">
                      <a16:creationId xmlns:a16="http://schemas.microsoft.com/office/drawing/2014/main" id="{E6E14A76-FA9F-4CEE-BE1D-5ACA5F422D61}"/>
                    </a:ext>
                  </a:extLst>
                </p:cNvPr>
                <p:cNvPicPr/>
                <p:nvPr/>
              </p:nvPicPr>
              <p:blipFill>
                <a:blip r:embed="rId1278"/>
                <a:stretch>
                  <a:fillRect/>
                </a:stretch>
              </p:blipFill>
              <p:spPr>
                <a:xfrm>
                  <a:off x="6646677" y="5761529"/>
                  <a:ext cx="666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9">
              <p14:nvContentPartPr>
                <p14:cNvPr id="781" name="Ink 780">
                  <a:extLst>
                    <a:ext uri="{FF2B5EF4-FFF2-40B4-BE49-F238E27FC236}">
                      <a16:creationId xmlns:a16="http://schemas.microsoft.com/office/drawing/2014/main" id="{A04C105C-FE58-4F51-97E2-CC1FAA2787D7}"/>
                    </a:ext>
                  </a:extLst>
                </p14:cNvPr>
                <p14:cNvContentPartPr/>
                <p14:nvPr/>
              </p14:nvContentPartPr>
              <p14:xfrm>
                <a:off x="6675117" y="5940449"/>
                <a:ext cx="100080" cy="5400"/>
              </p14:xfrm>
            </p:contentPart>
          </mc:Choice>
          <mc:Fallback xmlns="">
            <p:pic>
              <p:nvPicPr>
                <p:cNvPr id="781" name="Ink 780">
                  <a:extLst>
                    <a:ext uri="{FF2B5EF4-FFF2-40B4-BE49-F238E27FC236}">
                      <a16:creationId xmlns:a16="http://schemas.microsoft.com/office/drawing/2014/main" id="{A04C105C-FE58-4F51-97E2-CC1FAA2787D7}"/>
                    </a:ext>
                  </a:extLst>
                </p:cNvPr>
                <p:cNvPicPr/>
                <p:nvPr/>
              </p:nvPicPr>
              <p:blipFill>
                <a:blip r:embed="rId1280"/>
                <a:stretch>
                  <a:fillRect/>
                </a:stretch>
              </p:blipFill>
              <p:spPr>
                <a:xfrm>
                  <a:off x="6657477" y="5922449"/>
                  <a:ext cx="135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1">
              <p14:nvContentPartPr>
                <p14:cNvPr id="782" name="Ink 781">
                  <a:extLst>
                    <a:ext uri="{FF2B5EF4-FFF2-40B4-BE49-F238E27FC236}">
                      <a16:creationId xmlns:a16="http://schemas.microsoft.com/office/drawing/2014/main" id="{04F048F7-AEFC-40EC-8839-045CFCD59CEB}"/>
                    </a:ext>
                  </a:extLst>
                </p14:cNvPr>
                <p14:cNvContentPartPr/>
                <p14:nvPr/>
              </p14:nvContentPartPr>
              <p14:xfrm>
                <a:off x="6634797" y="5740649"/>
                <a:ext cx="149760" cy="18000"/>
              </p14:xfrm>
            </p:contentPart>
          </mc:Choice>
          <mc:Fallback xmlns="">
            <p:pic>
              <p:nvPicPr>
                <p:cNvPr id="782" name="Ink 781">
                  <a:extLst>
                    <a:ext uri="{FF2B5EF4-FFF2-40B4-BE49-F238E27FC236}">
                      <a16:creationId xmlns:a16="http://schemas.microsoft.com/office/drawing/2014/main" id="{04F048F7-AEFC-40EC-8839-045CFCD59CEB}"/>
                    </a:ext>
                  </a:extLst>
                </p:cNvPr>
                <p:cNvPicPr/>
                <p:nvPr/>
              </p:nvPicPr>
              <p:blipFill>
                <a:blip r:embed="rId1282"/>
                <a:stretch>
                  <a:fillRect/>
                </a:stretch>
              </p:blipFill>
              <p:spPr>
                <a:xfrm>
                  <a:off x="6617157" y="5722649"/>
                  <a:ext cx="1854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3">
              <p14:nvContentPartPr>
                <p14:cNvPr id="783" name="Ink 782">
                  <a:extLst>
                    <a:ext uri="{FF2B5EF4-FFF2-40B4-BE49-F238E27FC236}">
                      <a16:creationId xmlns:a16="http://schemas.microsoft.com/office/drawing/2014/main" id="{0EC4A10E-E460-416B-B264-4405C5A12C3D}"/>
                    </a:ext>
                  </a:extLst>
                </p14:cNvPr>
                <p14:cNvContentPartPr/>
                <p14:nvPr/>
              </p14:nvContentPartPr>
              <p14:xfrm>
                <a:off x="6861597" y="5912729"/>
                <a:ext cx="11880" cy="78840"/>
              </p14:xfrm>
            </p:contentPart>
          </mc:Choice>
          <mc:Fallback xmlns="">
            <p:pic>
              <p:nvPicPr>
                <p:cNvPr id="783" name="Ink 782">
                  <a:extLst>
                    <a:ext uri="{FF2B5EF4-FFF2-40B4-BE49-F238E27FC236}">
                      <a16:creationId xmlns:a16="http://schemas.microsoft.com/office/drawing/2014/main" id="{0EC4A10E-E460-416B-B264-4405C5A12C3D}"/>
                    </a:ext>
                  </a:extLst>
                </p:cNvPr>
                <p:cNvPicPr/>
                <p:nvPr/>
              </p:nvPicPr>
              <p:blipFill>
                <a:blip r:embed="rId1284"/>
                <a:stretch>
                  <a:fillRect/>
                </a:stretch>
              </p:blipFill>
              <p:spPr>
                <a:xfrm>
                  <a:off x="6843957" y="5895089"/>
                  <a:ext cx="4752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5">
              <p14:nvContentPartPr>
                <p14:cNvPr id="784" name="Ink 783">
                  <a:extLst>
                    <a:ext uri="{FF2B5EF4-FFF2-40B4-BE49-F238E27FC236}">
                      <a16:creationId xmlns:a16="http://schemas.microsoft.com/office/drawing/2014/main" id="{6F1A6DFE-5FB9-4D54-AAA9-C7CD6D9DECB5}"/>
                    </a:ext>
                  </a:extLst>
                </p14:cNvPr>
                <p14:cNvContentPartPr/>
                <p14:nvPr/>
              </p14:nvContentPartPr>
              <p14:xfrm>
                <a:off x="6907317" y="5896529"/>
                <a:ext cx="14040" cy="88920"/>
              </p14:xfrm>
            </p:contentPart>
          </mc:Choice>
          <mc:Fallback xmlns="">
            <p:pic>
              <p:nvPicPr>
                <p:cNvPr id="784" name="Ink 783">
                  <a:extLst>
                    <a:ext uri="{FF2B5EF4-FFF2-40B4-BE49-F238E27FC236}">
                      <a16:creationId xmlns:a16="http://schemas.microsoft.com/office/drawing/2014/main" id="{6F1A6DFE-5FB9-4D54-AAA9-C7CD6D9DECB5}"/>
                    </a:ext>
                  </a:extLst>
                </p:cNvPr>
                <p:cNvPicPr/>
                <p:nvPr/>
              </p:nvPicPr>
              <p:blipFill>
                <a:blip r:embed="rId1286"/>
                <a:stretch>
                  <a:fillRect/>
                </a:stretch>
              </p:blipFill>
              <p:spPr>
                <a:xfrm>
                  <a:off x="6889317" y="5878889"/>
                  <a:ext cx="4968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7">
              <p14:nvContentPartPr>
                <p14:cNvPr id="785" name="Ink 784">
                  <a:extLst>
                    <a:ext uri="{FF2B5EF4-FFF2-40B4-BE49-F238E27FC236}">
                      <a16:creationId xmlns:a16="http://schemas.microsoft.com/office/drawing/2014/main" id="{0534706B-84CA-409C-A22E-FBB0C1351E3B}"/>
                    </a:ext>
                  </a:extLst>
                </p14:cNvPr>
                <p14:cNvContentPartPr/>
                <p14:nvPr/>
              </p14:nvContentPartPr>
              <p14:xfrm>
                <a:off x="6970677" y="5893649"/>
                <a:ext cx="12960" cy="72720"/>
              </p14:xfrm>
            </p:contentPart>
          </mc:Choice>
          <mc:Fallback xmlns="">
            <p:pic>
              <p:nvPicPr>
                <p:cNvPr id="785" name="Ink 784">
                  <a:extLst>
                    <a:ext uri="{FF2B5EF4-FFF2-40B4-BE49-F238E27FC236}">
                      <a16:creationId xmlns:a16="http://schemas.microsoft.com/office/drawing/2014/main" id="{0534706B-84CA-409C-A22E-FBB0C1351E3B}"/>
                    </a:ext>
                  </a:extLst>
                </p:cNvPr>
                <p:cNvPicPr/>
                <p:nvPr/>
              </p:nvPicPr>
              <p:blipFill>
                <a:blip r:embed="rId1288"/>
                <a:stretch>
                  <a:fillRect/>
                </a:stretch>
              </p:blipFill>
              <p:spPr>
                <a:xfrm>
                  <a:off x="6953037" y="5876009"/>
                  <a:ext cx="4860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9">
              <p14:nvContentPartPr>
                <p14:cNvPr id="786" name="Ink 785">
                  <a:extLst>
                    <a:ext uri="{FF2B5EF4-FFF2-40B4-BE49-F238E27FC236}">
                      <a16:creationId xmlns:a16="http://schemas.microsoft.com/office/drawing/2014/main" id="{05F20853-28A6-4A24-91A9-2A3298FFBEE3}"/>
                    </a:ext>
                  </a:extLst>
                </p14:cNvPr>
                <p14:cNvContentPartPr/>
                <p14:nvPr/>
              </p14:nvContentPartPr>
              <p14:xfrm>
                <a:off x="6900837" y="6034049"/>
                <a:ext cx="106200" cy="17640"/>
              </p14:xfrm>
            </p:contentPart>
          </mc:Choice>
          <mc:Fallback xmlns="">
            <p:pic>
              <p:nvPicPr>
                <p:cNvPr id="786" name="Ink 785">
                  <a:extLst>
                    <a:ext uri="{FF2B5EF4-FFF2-40B4-BE49-F238E27FC236}">
                      <a16:creationId xmlns:a16="http://schemas.microsoft.com/office/drawing/2014/main" id="{05F20853-28A6-4A24-91A9-2A3298FFBEE3}"/>
                    </a:ext>
                  </a:extLst>
                </p:cNvPr>
                <p:cNvPicPr/>
                <p:nvPr/>
              </p:nvPicPr>
              <p:blipFill>
                <a:blip r:embed="rId1290"/>
                <a:stretch>
                  <a:fillRect/>
                </a:stretch>
              </p:blipFill>
              <p:spPr>
                <a:xfrm>
                  <a:off x="6883197" y="6016049"/>
                  <a:ext cx="1418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1">
              <p14:nvContentPartPr>
                <p14:cNvPr id="787" name="Ink 786">
                  <a:extLst>
                    <a:ext uri="{FF2B5EF4-FFF2-40B4-BE49-F238E27FC236}">
                      <a16:creationId xmlns:a16="http://schemas.microsoft.com/office/drawing/2014/main" id="{E13065A8-9B99-4D34-B979-EE9EB74A6EEF}"/>
                    </a:ext>
                  </a:extLst>
                </p14:cNvPr>
                <p14:cNvContentPartPr/>
                <p14:nvPr/>
              </p14:nvContentPartPr>
              <p14:xfrm>
                <a:off x="6879597" y="5810849"/>
                <a:ext cx="128160" cy="11520"/>
              </p14:xfrm>
            </p:contentPart>
          </mc:Choice>
          <mc:Fallback xmlns="">
            <p:pic>
              <p:nvPicPr>
                <p:cNvPr id="787" name="Ink 786">
                  <a:extLst>
                    <a:ext uri="{FF2B5EF4-FFF2-40B4-BE49-F238E27FC236}">
                      <a16:creationId xmlns:a16="http://schemas.microsoft.com/office/drawing/2014/main" id="{E13065A8-9B99-4D34-B979-EE9EB74A6EEF}"/>
                    </a:ext>
                  </a:extLst>
                </p:cNvPr>
                <p:cNvPicPr/>
                <p:nvPr/>
              </p:nvPicPr>
              <p:blipFill>
                <a:blip r:embed="rId1292"/>
                <a:stretch>
                  <a:fillRect/>
                </a:stretch>
              </p:blipFill>
              <p:spPr>
                <a:xfrm>
                  <a:off x="6861957" y="5793209"/>
                  <a:ext cx="163800" cy="4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93">
            <p14:nvContentPartPr>
              <p14:cNvPr id="794" name="Ink 793">
                <a:extLst>
                  <a:ext uri="{FF2B5EF4-FFF2-40B4-BE49-F238E27FC236}">
                    <a16:creationId xmlns:a16="http://schemas.microsoft.com/office/drawing/2014/main" id="{B846176A-823E-4E99-A483-F3AE4F8C6FB7}"/>
                  </a:ext>
                </a:extLst>
              </p14:cNvPr>
              <p14:cNvContentPartPr/>
              <p14:nvPr/>
            </p14:nvContentPartPr>
            <p14:xfrm>
              <a:off x="7499157" y="5784209"/>
              <a:ext cx="159840" cy="194040"/>
            </p14:xfrm>
          </p:contentPart>
        </mc:Choice>
        <mc:Fallback xmlns="">
          <p:pic>
            <p:nvPicPr>
              <p:cNvPr id="794" name="Ink 793">
                <a:extLst>
                  <a:ext uri="{FF2B5EF4-FFF2-40B4-BE49-F238E27FC236}">
                    <a16:creationId xmlns:a16="http://schemas.microsoft.com/office/drawing/2014/main" id="{B846176A-823E-4E99-A483-F3AE4F8C6FB7}"/>
                  </a:ext>
                </a:extLst>
              </p:cNvPr>
              <p:cNvPicPr/>
              <p:nvPr/>
            </p:nvPicPr>
            <p:blipFill>
              <a:blip r:embed="rId1294"/>
              <a:stretch>
                <a:fillRect/>
              </a:stretch>
            </p:blipFill>
            <p:spPr>
              <a:xfrm>
                <a:off x="7481157" y="5766209"/>
                <a:ext cx="195480" cy="22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818" name="Group 817">
            <a:extLst>
              <a:ext uri="{FF2B5EF4-FFF2-40B4-BE49-F238E27FC236}">
                <a16:creationId xmlns:a16="http://schemas.microsoft.com/office/drawing/2014/main" id="{00389301-A715-43DD-BE4F-95F35E5DF15B}"/>
              </a:ext>
            </a:extLst>
          </p:cNvPr>
          <p:cNvGrpSpPr/>
          <p:nvPr/>
        </p:nvGrpSpPr>
        <p:grpSpPr>
          <a:xfrm>
            <a:off x="7693557" y="5713289"/>
            <a:ext cx="858600" cy="195480"/>
            <a:chOff x="7693557" y="5713289"/>
            <a:chExt cx="858600" cy="19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5">
              <p14:nvContentPartPr>
                <p14:cNvPr id="795" name="Ink 794">
                  <a:extLst>
                    <a:ext uri="{FF2B5EF4-FFF2-40B4-BE49-F238E27FC236}">
                      <a16:creationId xmlns:a16="http://schemas.microsoft.com/office/drawing/2014/main" id="{06587D1E-7261-4397-9B2D-EFB20342B79A}"/>
                    </a:ext>
                  </a:extLst>
                </p14:cNvPr>
                <p14:cNvContentPartPr/>
                <p14:nvPr/>
              </p14:nvContentPartPr>
              <p14:xfrm>
                <a:off x="7777077" y="5785289"/>
                <a:ext cx="2520" cy="117000"/>
              </p14:xfrm>
            </p:contentPart>
          </mc:Choice>
          <mc:Fallback xmlns="">
            <p:pic>
              <p:nvPicPr>
                <p:cNvPr id="795" name="Ink 794">
                  <a:extLst>
                    <a:ext uri="{FF2B5EF4-FFF2-40B4-BE49-F238E27FC236}">
                      <a16:creationId xmlns:a16="http://schemas.microsoft.com/office/drawing/2014/main" id="{06587D1E-7261-4397-9B2D-EFB20342B79A}"/>
                    </a:ext>
                  </a:extLst>
                </p:cNvPr>
                <p:cNvPicPr/>
                <p:nvPr/>
              </p:nvPicPr>
              <p:blipFill>
                <a:blip r:embed="rId1296"/>
                <a:stretch>
                  <a:fillRect/>
                </a:stretch>
              </p:blipFill>
              <p:spPr>
                <a:xfrm>
                  <a:off x="7759437" y="5767649"/>
                  <a:ext cx="381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7">
              <p14:nvContentPartPr>
                <p14:cNvPr id="796" name="Ink 795">
                  <a:extLst>
                    <a:ext uri="{FF2B5EF4-FFF2-40B4-BE49-F238E27FC236}">
                      <a16:creationId xmlns:a16="http://schemas.microsoft.com/office/drawing/2014/main" id="{8DD8CA57-3F2A-4720-8CF6-D1A30A123799}"/>
                    </a:ext>
                  </a:extLst>
                </p14:cNvPr>
                <p14:cNvContentPartPr/>
                <p14:nvPr/>
              </p14:nvContentPartPr>
              <p14:xfrm>
                <a:off x="7693557" y="5760089"/>
                <a:ext cx="148680" cy="28080"/>
              </p14:xfrm>
            </p:contentPart>
          </mc:Choice>
          <mc:Fallback xmlns="">
            <p:pic>
              <p:nvPicPr>
                <p:cNvPr id="796" name="Ink 795">
                  <a:extLst>
                    <a:ext uri="{FF2B5EF4-FFF2-40B4-BE49-F238E27FC236}">
                      <a16:creationId xmlns:a16="http://schemas.microsoft.com/office/drawing/2014/main" id="{8DD8CA57-3F2A-4720-8CF6-D1A30A123799}"/>
                    </a:ext>
                  </a:extLst>
                </p:cNvPr>
                <p:cNvPicPr/>
                <p:nvPr/>
              </p:nvPicPr>
              <p:blipFill>
                <a:blip r:embed="rId1298"/>
                <a:stretch>
                  <a:fillRect/>
                </a:stretch>
              </p:blipFill>
              <p:spPr>
                <a:xfrm>
                  <a:off x="7675557" y="5742449"/>
                  <a:ext cx="18432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9">
              <p14:nvContentPartPr>
                <p14:cNvPr id="797" name="Ink 796">
                  <a:extLst>
                    <a:ext uri="{FF2B5EF4-FFF2-40B4-BE49-F238E27FC236}">
                      <a16:creationId xmlns:a16="http://schemas.microsoft.com/office/drawing/2014/main" id="{66007CDA-38BC-45D0-B5FD-587DF45D2CE0}"/>
                    </a:ext>
                  </a:extLst>
                </p14:cNvPr>
                <p14:cNvContentPartPr/>
                <p14:nvPr/>
              </p14:nvContentPartPr>
              <p14:xfrm>
                <a:off x="7885437" y="5770529"/>
                <a:ext cx="10800" cy="123480"/>
              </p14:xfrm>
            </p:contentPart>
          </mc:Choice>
          <mc:Fallback xmlns="">
            <p:pic>
              <p:nvPicPr>
                <p:cNvPr id="797" name="Ink 796">
                  <a:extLst>
                    <a:ext uri="{FF2B5EF4-FFF2-40B4-BE49-F238E27FC236}">
                      <a16:creationId xmlns:a16="http://schemas.microsoft.com/office/drawing/2014/main" id="{66007CDA-38BC-45D0-B5FD-587DF45D2CE0}"/>
                    </a:ext>
                  </a:extLst>
                </p:cNvPr>
                <p:cNvPicPr/>
                <p:nvPr/>
              </p:nvPicPr>
              <p:blipFill>
                <a:blip r:embed="rId1300"/>
                <a:stretch>
                  <a:fillRect/>
                </a:stretch>
              </p:blipFill>
              <p:spPr>
                <a:xfrm>
                  <a:off x="7867437" y="5752889"/>
                  <a:ext cx="464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1">
              <p14:nvContentPartPr>
                <p14:cNvPr id="798" name="Ink 797">
                  <a:extLst>
                    <a:ext uri="{FF2B5EF4-FFF2-40B4-BE49-F238E27FC236}">
                      <a16:creationId xmlns:a16="http://schemas.microsoft.com/office/drawing/2014/main" id="{E6B96BA4-3DEF-4737-9AE1-06D7DF2871AD}"/>
                    </a:ext>
                  </a:extLst>
                </p14:cNvPr>
                <p14:cNvContentPartPr/>
                <p14:nvPr/>
              </p14:nvContentPartPr>
              <p14:xfrm>
                <a:off x="7887237" y="5734889"/>
                <a:ext cx="101160" cy="137880"/>
              </p14:xfrm>
            </p:contentPart>
          </mc:Choice>
          <mc:Fallback xmlns="">
            <p:pic>
              <p:nvPicPr>
                <p:cNvPr id="798" name="Ink 797">
                  <a:extLst>
                    <a:ext uri="{FF2B5EF4-FFF2-40B4-BE49-F238E27FC236}">
                      <a16:creationId xmlns:a16="http://schemas.microsoft.com/office/drawing/2014/main" id="{E6B96BA4-3DEF-4737-9AE1-06D7DF2871AD}"/>
                    </a:ext>
                  </a:extLst>
                </p:cNvPr>
                <p:cNvPicPr/>
                <p:nvPr/>
              </p:nvPicPr>
              <p:blipFill>
                <a:blip r:embed="rId1302"/>
                <a:stretch>
                  <a:fillRect/>
                </a:stretch>
              </p:blipFill>
              <p:spPr>
                <a:xfrm>
                  <a:off x="7869597" y="5717249"/>
                  <a:ext cx="1368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3">
              <p14:nvContentPartPr>
                <p14:cNvPr id="799" name="Ink 798">
                  <a:extLst>
                    <a:ext uri="{FF2B5EF4-FFF2-40B4-BE49-F238E27FC236}">
                      <a16:creationId xmlns:a16="http://schemas.microsoft.com/office/drawing/2014/main" id="{BA4656B3-98F8-4805-ADF6-12CD97D62736}"/>
                    </a:ext>
                  </a:extLst>
                </p14:cNvPr>
                <p14:cNvContentPartPr/>
                <p14:nvPr/>
              </p14:nvContentPartPr>
              <p14:xfrm>
                <a:off x="8052477" y="5784209"/>
                <a:ext cx="101160" cy="124560"/>
              </p14:xfrm>
            </p:contentPart>
          </mc:Choice>
          <mc:Fallback xmlns="">
            <p:pic>
              <p:nvPicPr>
                <p:cNvPr id="799" name="Ink 798">
                  <a:extLst>
                    <a:ext uri="{FF2B5EF4-FFF2-40B4-BE49-F238E27FC236}">
                      <a16:creationId xmlns:a16="http://schemas.microsoft.com/office/drawing/2014/main" id="{BA4656B3-98F8-4805-ADF6-12CD97D62736}"/>
                    </a:ext>
                  </a:extLst>
                </p:cNvPr>
                <p:cNvPicPr/>
                <p:nvPr/>
              </p:nvPicPr>
              <p:blipFill>
                <a:blip r:embed="rId1304"/>
                <a:stretch>
                  <a:fillRect/>
                </a:stretch>
              </p:blipFill>
              <p:spPr>
                <a:xfrm>
                  <a:off x="8034837" y="5766209"/>
                  <a:ext cx="1368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5">
              <p14:nvContentPartPr>
                <p14:cNvPr id="800" name="Ink 799">
                  <a:extLst>
                    <a:ext uri="{FF2B5EF4-FFF2-40B4-BE49-F238E27FC236}">
                      <a16:creationId xmlns:a16="http://schemas.microsoft.com/office/drawing/2014/main" id="{666D56DE-76DB-4F9F-B5BD-ADD79E945F41}"/>
                    </a:ext>
                  </a:extLst>
                </p14:cNvPr>
                <p14:cNvContentPartPr/>
                <p14:nvPr/>
              </p14:nvContentPartPr>
              <p14:xfrm>
                <a:off x="8197917" y="5756489"/>
                <a:ext cx="109800" cy="152280"/>
              </p14:xfrm>
            </p:contentPart>
          </mc:Choice>
          <mc:Fallback xmlns="">
            <p:pic>
              <p:nvPicPr>
                <p:cNvPr id="800" name="Ink 799">
                  <a:extLst>
                    <a:ext uri="{FF2B5EF4-FFF2-40B4-BE49-F238E27FC236}">
                      <a16:creationId xmlns:a16="http://schemas.microsoft.com/office/drawing/2014/main" id="{666D56DE-76DB-4F9F-B5BD-ADD79E945F41}"/>
                    </a:ext>
                  </a:extLst>
                </p:cNvPr>
                <p:cNvPicPr/>
                <p:nvPr/>
              </p:nvPicPr>
              <p:blipFill>
                <a:blip r:embed="rId1306"/>
                <a:stretch>
                  <a:fillRect/>
                </a:stretch>
              </p:blipFill>
              <p:spPr>
                <a:xfrm>
                  <a:off x="8179917" y="5738489"/>
                  <a:ext cx="1454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7">
              <p14:nvContentPartPr>
                <p14:cNvPr id="801" name="Ink 800">
                  <a:extLst>
                    <a:ext uri="{FF2B5EF4-FFF2-40B4-BE49-F238E27FC236}">
                      <a16:creationId xmlns:a16="http://schemas.microsoft.com/office/drawing/2014/main" id="{7A1909CF-75EE-4367-99E9-60A470F7AD9F}"/>
                    </a:ext>
                  </a:extLst>
                </p14:cNvPr>
                <p14:cNvContentPartPr/>
                <p14:nvPr/>
              </p14:nvContentPartPr>
              <p14:xfrm>
                <a:off x="8408877" y="5787809"/>
                <a:ext cx="107280" cy="102600"/>
              </p14:xfrm>
            </p:contentPart>
          </mc:Choice>
          <mc:Fallback xmlns="">
            <p:pic>
              <p:nvPicPr>
                <p:cNvPr id="801" name="Ink 800">
                  <a:extLst>
                    <a:ext uri="{FF2B5EF4-FFF2-40B4-BE49-F238E27FC236}">
                      <a16:creationId xmlns:a16="http://schemas.microsoft.com/office/drawing/2014/main" id="{7A1909CF-75EE-4367-99E9-60A470F7AD9F}"/>
                    </a:ext>
                  </a:extLst>
                </p:cNvPr>
                <p:cNvPicPr/>
                <p:nvPr/>
              </p:nvPicPr>
              <p:blipFill>
                <a:blip r:embed="rId1308"/>
                <a:stretch>
                  <a:fillRect/>
                </a:stretch>
              </p:blipFill>
              <p:spPr>
                <a:xfrm>
                  <a:off x="8390877" y="5770169"/>
                  <a:ext cx="1429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9">
              <p14:nvContentPartPr>
                <p14:cNvPr id="802" name="Ink 801">
                  <a:extLst>
                    <a:ext uri="{FF2B5EF4-FFF2-40B4-BE49-F238E27FC236}">
                      <a16:creationId xmlns:a16="http://schemas.microsoft.com/office/drawing/2014/main" id="{CDBC511B-3E6C-4F0A-93FF-2B960CDB92EC}"/>
                    </a:ext>
                  </a:extLst>
                </p14:cNvPr>
                <p14:cNvContentPartPr/>
                <p14:nvPr/>
              </p14:nvContentPartPr>
              <p14:xfrm>
                <a:off x="8435157" y="5713289"/>
                <a:ext cx="113760" cy="16560"/>
              </p14:xfrm>
            </p:contentPart>
          </mc:Choice>
          <mc:Fallback xmlns="">
            <p:pic>
              <p:nvPicPr>
                <p:cNvPr id="802" name="Ink 801">
                  <a:extLst>
                    <a:ext uri="{FF2B5EF4-FFF2-40B4-BE49-F238E27FC236}">
                      <a16:creationId xmlns:a16="http://schemas.microsoft.com/office/drawing/2014/main" id="{CDBC511B-3E6C-4F0A-93FF-2B960CDB92EC}"/>
                    </a:ext>
                  </a:extLst>
                </p:cNvPr>
                <p:cNvPicPr/>
                <p:nvPr/>
              </p:nvPicPr>
              <p:blipFill>
                <a:blip r:embed="rId1310"/>
                <a:stretch>
                  <a:fillRect/>
                </a:stretch>
              </p:blipFill>
              <p:spPr>
                <a:xfrm>
                  <a:off x="8417517" y="5695649"/>
                  <a:ext cx="1494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1">
              <p14:nvContentPartPr>
                <p14:cNvPr id="803" name="Ink 802">
                  <a:extLst>
                    <a:ext uri="{FF2B5EF4-FFF2-40B4-BE49-F238E27FC236}">
                      <a16:creationId xmlns:a16="http://schemas.microsoft.com/office/drawing/2014/main" id="{109F4EC7-FA6C-4513-A6E3-DAB395B0A3D1}"/>
                    </a:ext>
                  </a:extLst>
                </p14:cNvPr>
                <p14:cNvContentPartPr/>
                <p14:nvPr/>
              </p14:nvContentPartPr>
              <p14:xfrm>
                <a:off x="8123037" y="5775569"/>
                <a:ext cx="18360" cy="85320"/>
              </p14:xfrm>
            </p:contentPart>
          </mc:Choice>
          <mc:Fallback xmlns="">
            <p:pic>
              <p:nvPicPr>
                <p:cNvPr id="803" name="Ink 802">
                  <a:extLst>
                    <a:ext uri="{FF2B5EF4-FFF2-40B4-BE49-F238E27FC236}">
                      <a16:creationId xmlns:a16="http://schemas.microsoft.com/office/drawing/2014/main" id="{109F4EC7-FA6C-4513-A6E3-DAB395B0A3D1}"/>
                    </a:ext>
                  </a:extLst>
                </p:cNvPr>
                <p:cNvPicPr/>
                <p:nvPr/>
              </p:nvPicPr>
              <p:blipFill>
                <a:blip r:embed="rId1312"/>
                <a:stretch>
                  <a:fillRect/>
                </a:stretch>
              </p:blipFill>
              <p:spPr>
                <a:xfrm>
                  <a:off x="8105037" y="5757569"/>
                  <a:ext cx="540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3">
              <p14:nvContentPartPr>
                <p14:cNvPr id="804" name="Ink 803">
                  <a:extLst>
                    <a:ext uri="{FF2B5EF4-FFF2-40B4-BE49-F238E27FC236}">
                      <a16:creationId xmlns:a16="http://schemas.microsoft.com/office/drawing/2014/main" id="{90B54F50-167F-4AF1-928B-FADA2A9BC6CF}"/>
                    </a:ext>
                  </a:extLst>
                </p14:cNvPr>
                <p14:cNvContentPartPr/>
                <p14:nvPr/>
              </p14:nvContentPartPr>
              <p14:xfrm>
                <a:off x="8436237" y="5791769"/>
                <a:ext cx="115920" cy="360"/>
              </p14:xfrm>
            </p:contentPart>
          </mc:Choice>
          <mc:Fallback xmlns="">
            <p:pic>
              <p:nvPicPr>
                <p:cNvPr id="804" name="Ink 803">
                  <a:extLst>
                    <a:ext uri="{FF2B5EF4-FFF2-40B4-BE49-F238E27FC236}">
                      <a16:creationId xmlns:a16="http://schemas.microsoft.com/office/drawing/2014/main" id="{90B54F50-167F-4AF1-928B-FADA2A9BC6CF}"/>
                    </a:ext>
                  </a:extLst>
                </p:cNvPr>
                <p:cNvPicPr/>
                <p:nvPr/>
              </p:nvPicPr>
              <p:blipFill>
                <a:blip r:embed="rId1314"/>
                <a:stretch>
                  <a:fillRect/>
                </a:stretch>
              </p:blipFill>
              <p:spPr>
                <a:xfrm>
                  <a:off x="8418597" y="5773769"/>
                  <a:ext cx="15156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7" name="Group 816">
            <a:extLst>
              <a:ext uri="{FF2B5EF4-FFF2-40B4-BE49-F238E27FC236}">
                <a16:creationId xmlns:a16="http://schemas.microsoft.com/office/drawing/2014/main" id="{2467388E-0D15-41B7-834B-F95AF4855D7E}"/>
              </a:ext>
            </a:extLst>
          </p:cNvPr>
          <p:cNvGrpSpPr/>
          <p:nvPr/>
        </p:nvGrpSpPr>
        <p:grpSpPr>
          <a:xfrm>
            <a:off x="8823957" y="5732369"/>
            <a:ext cx="120240" cy="132120"/>
            <a:chOff x="8823957" y="5732369"/>
            <a:chExt cx="120240" cy="13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5">
              <p14:nvContentPartPr>
                <p14:cNvPr id="805" name="Ink 804">
                  <a:extLst>
                    <a:ext uri="{FF2B5EF4-FFF2-40B4-BE49-F238E27FC236}">
                      <a16:creationId xmlns:a16="http://schemas.microsoft.com/office/drawing/2014/main" id="{DBF5C736-710F-4349-A3A5-684A202ECADC}"/>
                    </a:ext>
                  </a:extLst>
                </p14:cNvPr>
                <p14:cNvContentPartPr/>
                <p14:nvPr/>
              </p14:nvContentPartPr>
              <p14:xfrm>
                <a:off x="8823957" y="5732369"/>
                <a:ext cx="66240" cy="123840"/>
              </p14:xfrm>
            </p:contentPart>
          </mc:Choice>
          <mc:Fallback xmlns="">
            <p:pic>
              <p:nvPicPr>
                <p:cNvPr id="805" name="Ink 804">
                  <a:extLst>
                    <a:ext uri="{FF2B5EF4-FFF2-40B4-BE49-F238E27FC236}">
                      <a16:creationId xmlns:a16="http://schemas.microsoft.com/office/drawing/2014/main" id="{DBF5C736-710F-4349-A3A5-684A202ECADC}"/>
                    </a:ext>
                  </a:extLst>
                </p:cNvPr>
                <p:cNvPicPr/>
                <p:nvPr/>
              </p:nvPicPr>
              <p:blipFill>
                <a:blip r:embed="rId1316"/>
                <a:stretch>
                  <a:fillRect/>
                </a:stretch>
              </p:blipFill>
              <p:spPr>
                <a:xfrm>
                  <a:off x="8805957" y="5714729"/>
                  <a:ext cx="1018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7">
              <p14:nvContentPartPr>
                <p14:cNvPr id="806" name="Ink 805">
                  <a:extLst>
                    <a:ext uri="{FF2B5EF4-FFF2-40B4-BE49-F238E27FC236}">
                      <a16:creationId xmlns:a16="http://schemas.microsoft.com/office/drawing/2014/main" id="{4C0849AC-387A-4261-A71B-9FF116C73CF5}"/>
                    </a:ext>
                  </a:extLst>
                </p14:cNvPr>
                <p14:cNvContentPartPr/>
                <p14:nvPr/>
              </p14:nvContentPartPr>
              <p14:xfrm>
                <a:off x="8916837" y="5746049"/>
                <a:ext cx="27360" cy="118440"/>
              </p14:xfrm>
            </p:contentPart>
          </mc:Choice>
          <mc:Fallback xmlns="">
            <p:pic>
              <p:nvPicPr>
                <p:cNvPr id="806" name="Ink 805">
                  <a:extLst>
                    <a:ext uri="{FF2B5EF4-FFF2-40B4-BE49-F238E27FC236}">
                      <a16:creationId xmlns:a16="http://schemas.microsoft.com/office/drawing/2014/main" id="{4C0849AC-387A-4261-A71B-9FF116C73CF5}"/>
                    </a:ext>
                  </a:extLst>
                </p:cNvPr>
                <p:cNvPicPr/>
                <p:nvPr/>
              </p:nvPicPr>
              <p:blipFill>
                <a:blip r:embed="rId1318"/>
                <a:stretch>
                  <a:fillRect/>
                </a:stretch>
              </p:blipFill>
              <p:spPr>
                <a:xfrm>
                  <a:off x="8899197" y="5728049"/>
                  <a:ext cx="63000" cy="15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1" name="Group 830">
            <a:extLst>
              <a:ext uri="{FF2B5EF4-FFF2-40B4-BE49-F238E27FC236}">
                <a16:creationId xmlns:a16="http://schemas.microsoft.com/office/drawing/2014/main" id="{945B14D1-5388-46CB-A13E-2BD2DA5CF9DD}"/>
              </a:ext>
            </a:extLst>
          </p:cNvPr>
          <p:cNvGrpSpPr/>
          <p:nvPr/>
        </p:nvGrpSpPr>
        <p:grpSpPr>
          <a:xfrm>
            <a:off x="9186117" y="5667569"/>
            <a:ext cx="1565640" cy="212040"/>
            <a:chOff x="9186117" y="5667569"/>
            <a:chExt cx="1565640" cy="21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9">
              <p14:nvContentPartPr>
                <p14:cNvPr id="807" name="Ink 806">
                  <a:extLst>
                    <a:ext uri="{FF2B5EF4-FFF2-40B4-BE49-F238E27FC236}">
                      <a16:creationId xmlns:a16="http://schemas.microsoft.com/office/drawing/2014/main" id="{E6CC4BFD-8A3D-446E-BE41-63D11FD2EF25}"/>
                    </a:ext>
                  </a:extLst>
                </p14:cNvPr>
                <p14:cNvContentPartPr/>
                <p14:nvPr/>
              </p14:nvContentPartPr>
              <p14:xfrm>
                <a:off x="9186117" y="5692409"/>
                <a:ext cx="120600" cy="171000"/>
              </p14:xfrm>
            </p:contentPart>
          </mc:Choice>
          <mc:Fallback xmlns="">
            <p:pic>
              <p:nvPicPr>
                <p:cNvPr id="807" name="Ink 806">
                  <a:extLst>
                    <a:ext uri="{FF2B5EF4-FFF2-40B4-BE49-F238E27FC236}">
                      <a16:creationId xmlns:a16="http://schemas.microsoft.com/office/drawing/2014/main" id="{E6CC4BFD-8A3D-446E-BE41-63D11FD2EF25}"/>
                    </a:ext>
                  </a:extLst>
                </p:cNvPr>
                <p:cNvPicPr/>
                <p:nvPr/>
              </p:nvPicPr>
              <p:blipFill>
                <a:blip r:embed="rId1320"/>
                <a:stretch>
                  <a:fillRect/>
                </a:stretch>
              </p:blipFill>
              <p:spPr>
                <a:xfrm>
                  <a:off x="9168477" y="5674409"/>
                  <a:ext cx="1562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1">
              <p14:nvContentPartPr>
                <p14:cNvPr id="808" name="Ink 807">
                  <a:extLst>
                    <a:ext uri="{FF2B5EF4-FFF2-40B4-BE49-F238E27FC236}">
                      <a16:creationId xmlns:a16="http://schemas.microsoft.com/office/drawing/2014/main" id="{E3B9054D-6F66-4253-8933-8C7CB6F56202}"/>
                    </a:ext>
                  </a:extLst>
                </p14:cNvPr>
                <p14:cNvContentPartPr/>
                <p14:nvPr/>
              </p14:nvContentPartPr>
              <p14:xfrm>
                <a:off x="9251997" y="5774489"/>
                <a:ext cx="82080" cy="5040"/>
              </p14:xfrm>
            </p:contentPart>
          </mc:Choice>
          <mc:Fallback xmlns="">
            <p:pic>
              <p:nvPicPr>
                <p:cNvPr id="808" name="Ink 807">
                  <a:extLst>
                    <a:ext uri="{FF2B5EF4-FFF2-40B4-BE49-F238E27FC236}">
                      <a16:creationId xmlns:a16="http://schemas.microsoft.com/office/drawing/2014/main" id="{E3B9054D-6F66-4253-8933-8C7CB6F56202}"/>
                    </a:ext>
                  </a:extLst>
                </p:cNvPr>
                <p:cNvPicPr/>
                <p:nvPr/>
              </p:nvPicPr>
              <p:blipFill>
                <a:blip r:embed="rId1322"/>
                <a:stretch>
                  <a:fillRect/>
                </a:stretch>
              </p:blipFill>
              <p:spPr>
                <a:xfrm>
                  <a:off x="9234357" y="5756849"/>
                  <a:ext cx="1177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3">
              <p14:nvContentPartPr>
                <p14:cNvPr id="809" name="Ink 808">
                  <a:extLst>
                    <a:ext uri="{FF2B5EF4-FFF2-40B4-BE49-F238E27FC236}">
                      <a16:creationId xmlns:a16="http://schemas.microsoft.com/office/drawing/2014/main" id="{78385BAD-BB01-496A-A164-64C39BC0CF43}"/>
                    </a:ext>
                  </a:extLst>
                </p14:cNvPr>
                <p14:cNvContentPartPr/>
                <p14:nvPr/>
              </p14:nvContentPartPr>
              <p14:xfrm>
                <a:off x="9413277" y="5743169"/>
                <a:ext cx="20520" cy="102240"/>
              </p14:xfrm>
            </p:contentPart>
          </mc:Choice>
          <mc:Fallback xmlns="">
            <p:pic>
              <p:nvPicPr>
                <p:cNvPr id="809" name="Ink 808">
                  <a:extLst>
                    <a:ext uri="{FF2B5EF4-FFF2-40B4-BE49-F238E27FC236}">
                      <a16:creationId xmlns:a16="http://schemas.microsoft.com/office/drawing/2014/main" id="{78385BAD-BB01-496A-A164-64C39BC0CF43}"/>
                    </a:ext>
                  </a:extLst>
                </p:cNvPr>
                <p:cNvPicPr/>
                <p:nvPr/>
              </p:nvPicPr>
              <p:blipFill>
                <a:blip r:embed="rId1324"/>
                <a:stretch>
                  <a:fillRect/>
                </a:stretch>
              </p:blipFill>
              <p:spPr>
                <a:xfrm>
                  <a:off x="9395277" y="5725169"/>
                  <a:ext cx="561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5">
              <p14:nvContentPartPr>
                <p14:cNvPr id="810" name="Ink 809">
                  <a:extLst>
                    <a:ext uri="{FF2B5EF4-FFF2-40B4-BE49-F238E27FC236}">
                      <a16:creationId xmlns:a16="http://schemas.microsoft.com/office/drawing/2014/main" id="{2EABA321-C7B8-4511-9593-70F690291776}"/>
                    </a:ext>
                  </a:extLst>
                </p14:cNvPr>
                <p14:cNvContentPartPr/>
                <p14:nvPr/>
              </p14:nvContentPartPr>
              <p14:xfrm>
                <a:off x="9417597" y="5667569"/>
                <a:ext cx="135000" cy="146520"/>
              </p14:xfrm>
            </p:contentPart>
          </mc:Choice>
          <mc:Fallback xmlns="">
            <p:pic>
              <p:nvPicPr>
                <p:cNvPr id="810" name="Ink 809">
                  <a:extLst>
                    <a:ext uri="{FF2B5EF4-FFF2-40B4-BE49-F238E27FC236}">
                      <a16:creationId xmlns:a16="http://schemas.microsoft.com/office/drawing/2014/main" id="{2EABA321-C7B8-4511-9593-70F690291776}"/>
                    </a:ext>
                  </a:extLst>
                </p:cNvPr>
                <p:cNvPicPr/>
                <p:nvPr/>
              </p:nvPicPr>
              <p:blipFill>
                <a:blip r:embed="rId1326"/>
                <a:stretch>
                  <a:fillRect/>
                </a:stretch>
              </p:blipFill>
              <p:spPr>
                <a:xfrm>
                  <a:off x="9399597" y="5649929"/>
                  <a:ext cx="17064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7">
              <p14:nvContentPartPr>
                <p14:cNvPr id="811" name="Ink 810">
                  <a:extLst>
                    <a:ext uri="{FF2B5EF4-FFF2-40B4-BE49-F238E27FC236}">
                      <a16:creationId xmlns:a16="http://schemas.microsoft.com/office/drawing/2014/main" id="{AAD5D137-FB34-4B0A-92E1-EEA76D704A14}"/>
                    </a:ext>
                  </a:extLst>
                </p14:cNvPr>
                <p14:cNvContentPartPr/>
                <p14:nvPr/>
              </p14:nvContentPartPr>
              <p14:xfrm>
                <a:off x="9587157" y="5739209"/>
                <a:ext cx="33120" cy="88920"/>
              </p14:xfrm>
            </p:contentPart>
          </mc:Choice>
          <mc:Fallback xmlns="">
            <p:pic>
              <p:nvPicPr>
                <p:cNvPr id="811" name="Ink 810">
                  <a:extLst>
                    <a:ext uri="{FF2B5EF4-FFF2-40B4-BE49-F238E27FC236}">
                      <a16:creationId xmlns:a16="http://schemas.microsoft.com/office/drawing/2014/main" id="{AAD5D137-FB34-4B0A-92E1-EEA76D704A14}"/>
                    </a:ext>
                  </a:extLst>
                </p:cNvPr>
                <p:cNvPicPr/>
                <p:nvPr/>
              </p:nvPicPr>
              <p:blipFill>
                <a:blip r:embed="rId1328"/>
                <a:stretch>
                  <a:fillRect/>
                </a:stretch>
              </p:blipFill>
              <p:spPr>
                <a:xfrm>
                  <a:off x="9569157" y="5721569"/>
                  <a:ext cx="6876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9">
              <p14:nvContentPartPr>
                <p14:cNvPr id="812" name="Ink 811">
                  <a:extLst>
                    <a:ext uri="{FF2B5EF4-FFF2-40B4-BE49-F238E27FC236}">
                      <a16:creationId xmlns:a16="http://schemas.microsoft.com/office/drawing/2014/main" id="{C11CEB30-5A4E-4BA7-BAD4-8DF20CCFCC49}"/>
                    </a:ext>
                  </a:extLst>
                </p14:cNvPr>
                <p14:cNvContentPartPr/>
                <p14:nvPr/>
              </p14:nvContentPartPr>
              <p14:xfrm>
                <a:off x="9595437" y="5707889"/>
                <a:ext cx="86040" cy="136800"/>
              </p14:xfrm>
            </p:contentPart>
          </mc:Choice>
          <mc:Fallback xmlns="">
            <p:pic>
              <p:nvPicPr>
                <p:cNvPr id="812" name="Ink 811">
                  <a:extLst>
                    <a:ext uri="{FF2B5EF4-FFF2-40B4-BE49-F238E27FC236}">
                      <a16:creationId xmlns:a16="http://schemas.microsoft.com/office/drawing/2014/main" id="{C11CEB30-5A4E-4BA7-BAD4-8DF20CCFCC49}"/>
                    </a:ext>
                  </a:extLst>
                </p:cNvPr>
                <p:cNvPicPr/>
                <p:nvPr/>
              </p:nvPicPr>
              <p:blipFill>
                <a:blip r:embed="rId1330"/>
                <a:stretch>
                  <a:fillRect/>
                </a:stretch>
              </p:blipFill>
              <p:spPr>
                <a:xfrm>
                  <a:off x="9577797" y="5689889"/>
                  <a:ext cx="1216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1">
              <p14:nvContentPartPr>
                <p14:cNvPr id="813" name="Ink 812">
                  <a:extLst>
                    <a:ext uri="{FF2B5EF4-FFF2-40B4-BE49-F238E27FC236}">
                      <a16:creationId xmlns:a16="http://schemas.microsoft.com/office/drawing/2014/main" id="{D56952A6-105C-41E9-AFC5-3ECEDC966C5E}"/>
                    </a:ext>
                  </a:extLst>
                </p14:cNvPr>
                <p14:cNvContentPartPr/>
                <p14:nvPr/>
              </p14:nvContentPartPr>
              <p14:xfrm>
                <a:off x="9648357" y="5798249"/>
                <a:ext cx="77760" cy="16560"/>
              </p14:xfrm>
            </p:contentPart>
          </mc:Choice>
          <mc:Fallback xmlns="">
            <p:pic>
              <p:nvPicPr>
                <p:cNvPr id="813" name="Ink 812">
                  <a:extLst>
                    <a:ext uri="{FF2B5EF4-FFF2-40B4-BE49-F238E27FC236}">
                      <a16:creationId xmlns:a16="http://schemas.microsoft.com/office/drawing/2014/main" id="{D56952A6-105C-41E9-AFC5-3ECEDC966C5E}"/>
                    </a:ext>
                  </a:extLst>
                </p:cNvPr>
                <p:cNvPicPr/>
                <p:nvPr/>
              </p:nvPicPr>
              <p:blipFill>
                <a:blip r:embed="rId1332"/>
                <a:stretch>
                  <a:fillRect/>
                </a:stretch>
              </p:blipFill>
              <p:spPr>
                <a:xfrm>
                  <a:off x="9630717" y="5780609"/>
                  <a:ext cx="1134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3">
              <p14:nvContentPartPr>
                <p14:cNvPr id="814" name="Ink 813">
                  <a:extLst>
                    <a:ext uri="{FF2B5EF4-FFF2-40B4-BE49-F238E27FC236}">
                      <a16:creationId xmlns:a16="http://schemas.microsoft.com/office/drawing/2014/main" id="{80B5AFB6-36F7-48C0-8742-7100B42D4436}"/>
                    </a:ext>
                  </a:extLst>
                </p14:cNvPr>
                <p14:cNvContentPartPr/>
                <p14:nvPr/>
              </p14:nvContentPartPr>
              <p14:xfrm>
                <a:off x="9834837" y="5734529"/>
                <a:ext cx="14400" cy="113040"/>
              </p14:xfrm>
            </p:contentPart>
          </mc:Choice>
          <mc:Fallback xmlns="">
            <p:pic>
              <p:nvPicPr>
                <p:cNvPr id="814" name="Ink 813">
                  <a:extLst>
                    <a:ext uri="{FF2B5EF4-FFF2-40B4-BE49-F238E27FC236}">
                      <a16:creationId xmlns:a16="http://schemas.microsoft.com/office/drawing/2014/main" id="{80B5AFB6-36F7-48C0-8742-7100B42D4436}"/>
                    </a:ext>
                  </a:extLst>
                </p:cNvPr>
                <p:cNvPicPr/>
                <p:nvPr/>
              </p:nvPicPr>
              <p:blipFill>
                <a:blip r:embed="rId1334"/>
                <a:stretch>
                  <a:fillRect/>
                </a:stretch>
              </p:blipFill>
              <p:spPr>
                <a:xfrm>
                  <a:off x="9816837" y="5716529"/>
                  <a:ext cx="5004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5">
              <p14:nvContentPartPr>
                <p14:cNvPr id="815" name="Ink 814">
                  <a:extLst>
                    <a:ext uri="{FF2B5EF4-FFF2-40B4-BE49-F238E27FC236}">
                      <a16:creationId xmlns:a16="http://schemas.microsoft.com/office/drawing/2014/main" id="{B56ACD1C-9BF5-4A19-8688-6C2BA3BA983B}"/>
                    </a:ext>
                  </a:extLst>
                </p14:cNvPr>
                <p14:cNvContentPartPr/>
                <p14:nvPr/>
              </p14:nvContentPartPr>
              <p14:xfrm>
                <a:off x="9835917" y="5713289"/>
                <a:ext cx="138240" cy="147240"/>
              </p14:xfrm>
            </p:contentPart>
          </mc:Choice>
          <mc:Fallback xmlns="">
            <p:pic>
              <p:nvPicPr>
                <p:cNvPr id="815" name="Ink 814">
                  <a:extLst>
                    <a:ext uri="{FF2B5EF4-FFF2-40B4-BE49-F238E27FC236}">
                      <a16:creationId xmlns:a16="http://schemas.microsoft.com/office/drawing/2014/main" id="{B56ACD1C-9BF5-4A19-8688-6C2BA3BA983B}"/>
                    </a:ext>
                  </a:extLst>
                </p:cNvPr>
                <p:cNvPicPr/>
                <p:nvPr/>
              </p:nvPicPr>
              <p:blipFill>
                <a:blip r:embed="rId1336"/>
                <a:stretch>
                  <a:fillRect/>
                </a:stretch>
              </p:blipFill>
              <p:spPr>
                <a:xfrm>
                  <a:off x="9818277" y="5695649"/>
                  <a:ext cx="1738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7">
              <p14:nvContentPartPr>
                <p14:cNvPr id="819" name="Ink 818">
                  <a:extLst>
                    <a:ext uri="{FF2B5EF4-FFF2-40B4-BE49-F238E27FC236}">
                      <a16:creationId xmlns:a16="http://schemas.microsoft.com/office/drawing/2014/main" id="{380C7D9C-F3D6-42B8-8C01-86692C736C13}"/>
                    </a:ext>
                  </a:extLst>
                </p14:cNvPr>
                <p14:cNvContentPartPr/>
                <p14:nvPr/>
              </p14:nvContentPartPr>
              <p14:xfrm>
                <a:off x="10092237" y="5713289"/>
                <a:ext cx="86040" cy="121320"/>
              </p14:xfrm>
            </p:contentPart>
          </mc:Choice>
          <mc:Fallback xmlns="">
            <p:pic>
              <p:nvPicPr>
                <p:cNvPr id="819" name="Ink 818">
                  <a:extLst>
                    <a:ext uri="{FF2B5EF4-FFF2-40B4-BE49-F238E27FC236}">
                      <a16:creationId xmlns:a16="http://schemas.microsoft.com/office/drawing/2014/main" id="{380C7D9C-F3D6-42B8-8C01-86692C736C13}"/>
                    </a:ext>
                  </a:extLst>
                </p:cNvPr>
                <p:cNvPicPr/>
                <p:nvPr/>
              </p:nvPicPr>
              <p:blipFill>
                <a:blip r:embed="rId1338"/>
                <a:stretch>
                  <a:fillRect/>
                </a:stretch>
              </p:blipFill>
              <p:spPr>
                <a:xfrm>
                  <a:off x="10074597" y="5695649"/>
                  <a:ext cx="1216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9">
              <p14:nvContentPartPr>
                <p14:cNvPr id="820" name="Ink 819">
                  <a:extLst>
                    <a:ext uri="{FF2B5EF4-FFF2-40B4-BE49-F238E27FC236}">
                      <a16:creationId xmlns:a16="http://schemas.microsoft.com/office/drawing/2014/main" id="{F1E5640D-B768-41A4-976D-1576A7436199}"/>
                    </a:ext>
                  </a:extLst>
                </p14:cNvPr>
                <p14:cNvContentPartPr/>
                <p14:nvPr/>
              </p14:nvContentPartPr>
              <p14:xfrm>
                <a:off x="10132557" y="5720129"/>
                <a:ext cx="109080" cy="137520"/>
              </p14:xfrm>
            </p:contentPart>
          </mc:Choice>
          <mc:Fallback xmlns="">
            <p:pic>
              <p:nvPicPr>
                <p:cNvPr id="820" name="Ink 819">
                  <a:extLst>
                    <a:ext uri="{FF2B5EF4-FFF2-40B4-BE49-F238E27FC236}">
                      <a16:creationId xmlns:a16="http://schemas.microsoft.com/office/drawing/2014/main" id="{F1E5640D-B768-41A4-976D-1576A7436199}"/>
                    </a:ext>
                  </a:extLst>
                </p:cNvPr>
                <p:cNvPicPr/>
                <p:nvPr/>
              </p:nvPicPr>
              <p:blipFill>
                <a:blip r:embed="rId1340"/>
                <a:stretch>
                  <a:fillRect/>
                </a:stretch>
              </p:blipFill>
              <p:spPr>
                <a:xfrm>
                  <a:off x="10114917" y="5702489"/>
                  <a:ext cx="14472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1">
              <p14:nvContentPartPr>
                <p14:cNvPr id="821" name="Ink 820">
                  <a:extLst>
                    <a:ext uri="{FF2B5EF4-FFF2-40B4-BE49-F238E27FC236}">
                      <a16:creationId xmlns:a16="http://schemas.microsoft.com/office/drawing/2014/main" id="{441BE8DB-CB63-4B48-9A8D-248E865F4AE9}"/>
                    </a:ext>
                  </a:extLst>
                </p14:cNvPr>
                <p14:cNvContentPartPr/>
                <p14:nvPr/>
              </p14:nvContentPartPr>
              <p14:xfrm>
                <a:off x="10132557" y="5791769"/>
                <a:ext cx="133920" cy="17640"/>
              </p14:xfrm>
            </p:contentPart>
          </mc:Choice>
          <mc:Fallback xmlns="">
            <p:pic>
              <p:nvPicPr>
                <p:cNvPr id="821" name="Ink 820">
                  <a:extLst>
                    <a:ext uri="{FF2B5EF4-FFF2-40B4-BE49-F238E27FC236}">
                      <a16:creationId xmlns:a16="http://schemas.microsoft.com/office/drawing/2014/main" id="{441BE8DB-CB63-4B48-9A8D-248E865F4AE9}"/>
                    </a:ext>
                  </a:extLst>
                </p:cNvPr>
                <p:cNvPicPr/>
                <p:nvPr/>
              </p:nvPicPr>
              <p:blipFill>
                <a:blip r:embed="rId1342"/>
                <a:stretch>
                  <a:fillRect/>
                </a:stretch>
              </p:blipFill>
              <p:spPr>
                <a:xfrm>
                  <a:off x="10114917" y="5773769"/>
                  <a:ext cx="1695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3">
              <p14:nvContentPartPr>
                <p14:cNvPr id="822" name="Ink 821">
                  <a:extLst>
                    <a:ext uri="{FF2B5EF4-FFF2-40B4-BE49-F238E27FC236}">
                      <a16:creationId xmlns:a16="http://schemas.microsoft.com/office/drawing/2014/main" id="{DDC77B13-ACFD-412D-AD3D-3FB0A622657A}"/>
                    </a:ext>
                  </a:extLst>
                </p14:cNvPr>
                <p14:cNvContentPartPr/>
                <p14:nvPr/>
              </p14:nvContentPartPr>
              <p14:xfrm>
                <a:off x="10357197" y="5755409"/>
                <a:ext cx="1440" cy="109080"/>
              </p14:xfrm>
            </p:contentPart>
          </mc:Choice>
          <mc:Fallback xmlns="">
            <p:pic>
              <p:nvPicPr>
                <p:cNvPr id="822" name="Ink 821">
                  <a:extLst>
                    <a:ext uri="{FF2B5EF4-FFF2-40B4-BE49-F238E27FC236}">
                      <a16:creationId xmlns:a16="http://schemas.microsoft.com/office/drawing/2014/main" id="{DDC77B13-ACFD-412D-AD3D-3FB0A622657A}"/>
                    </a:ext>
                  </a:extLst>
                </p:cNvPr>
                <p:cNvPicPr/>
                <p:nvPr/>
              </p:nvPicPr>
              <p:blipFill>
                <a:blip r:embed="rId1344"/>
                <a:stretch>
                  <a:fillRect/>
                </a:stretch>
              </p:blipFill>
              <p:spPr>
                <a:xfrm>
                  <a:off x="10339557" y="5737769"/>
                  <a:ext cx="370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5">
              <p14:nvContentPartPr>
                <p14:cNvPr id="823" name="Ink 822">
                  <a:extLst>
                    <a:ext uri="{FF2B5EF4-FFF2-40B4-BE49-F238E27FC236}">
                      <a16:creationId xmlns:a16="http://schemas.microsoft.com/office/drawing/2014/main" id="{0089301D-D581-4C28-8E74-BB8A0C91D10A}"/>
                    </a:ext>
                  </a:extLst>
                </p14:cNvPr>
                <p14:cNvContentPartPr/>
                <p14:nvPr/>
              </p14:nvContentPartPr>
              <p14:xfrm>
                <a:off x="10357197" y="5744969"/>
                <a:ext cx="117000" cy="132120"/>
              </p14:xfrm>
            </p:contentPart>
          </mc:Choice>
          <mc:Fallback xmlns="">
            <p:pic>
              <p:nvPicPr>
                <p:cNvPr id="823" name="Ink 822">
                  <a:extLst>
                    <a:ext uri="{FF2B5EF4-FFF2-40B4-BE49-F238E27FC236}">
                      <a16:creationId xmlns:a16="http://schemas.microsoft.com/office/drawing/2014/main" id="{0089301D-D581-4C28-8E74-BB8A0C91D10A}"/>
                    </a:ext>
                  </a:extLst>
                </p:cNvPr>
                <p:cNvPicPr/>
                <p:nvPr/>
              </p:nvPicPr>
              <p:blipFill>
                <a:blip r:embed="rId1346"/>
                <a:stretch>
                  <a:fillRect/>
                </a:stretch>
              </p:blipFill>
              <p:spPr>
                <a:xfrm>
                  <a:off x="10339557" y="5726969"/>
                  <a:ext cx="15264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7">
              <p14:nvContentPartPr>
                <p14:cNvPr id="824" name="Ink 823">
                  <a:extLst>
                    <a:ext uri="{FF2B5EF4-FFF2-40B4-BE49-F238E27FC236}">
                      <a16:creationId xmlns:a16="http://schemas.microsoft.com/office/drawing/2014/main" id="{D664CCC5-008B-4077-9D6B-AB8E0D1E1CDC}"/>
                    </a:ext>
                  </a:extLst>
                </p14:cNvPr>
                <p14:cNvContentPartPr/>
                <p14:nvPr/>
              </p14:nvContentPartPr>
              <p14:xfrm>
                <a:off x="10589397" y="5772689"/>
                <a:ext cx="58320" cy="98640"/>
              </p14:xfrm>
            </p:contentPart>
          </mc:Choice>
          <mc:Fallback xmlns="">
            <p:pic>
              <p:nvPicPr>
                <p:cNvPr id="824" name="Ink 823">
                  <a:extLst>
                    <a:ext uri="{FF2B5EF4-FFF2-40B4-BE49-F238E27FC236}">
                      <a16:creationId xmlns:a16="http://schemas.microsoft.com/office/drawing/2014/main" id="{D664CCC5-008B-4077-9D6B-AB8E0D1E1CDC}"/>
                    </a:ext>
                  </a:extLst>
                </p:cNvPr>
                <p:cNvPicPr/>
                <p:nvPr/>
              </p:nvPicPr>
              <p:blipFill>
                <a:blip r:embed="rId1348"/>
                <a:stretch>
                  <a:fillRect/>
                </a:stretch>
              </p:blipFill>
              <p:spPr>
                <a:xfrm>
                  <a:off x="10571757" y="5754689"/>
                  <a:ext cx="9396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9">
              <p14:nvContentPartPr>
                <p14:cNvPr id="825" name="Ink 824">
                  <a:extLst>
                    <a:ext uri="{FF2B5EF4-FFF2-40B4-BE49-F238E27FC236}">
                      <a16:creationId xmlns:a16="http://schemas.microsoft.com/office/drawing/2014/main" id="{A2B11317-2B68-4A8A-95BE-564C4A931923}"/>
                    </a:ext>
                  </a:extLst>
                </p14:cNvPr>
                <p14:cNvContentPartPr/>
                <p14:nvPr/>
              </p14:nvContentPartPr>
              <p14:xfrm>
                <a:off x="10624317" y="5751449"/>
                <a:ext cx="127440" cy="128160"/>
              </p14:xfrm>
            </p:contentPart>
          </mc:Choice>
          <mc:Fallback xmlns="">
            <p:pic>
              <p:nvPicPr>
                <p:cNvPr id="825" name="Ink 824">
                  <a:extLst>
                    <a:ext uri="{FF2B5EF4-FFF2-40B4-BE49-F238E27FC236}">
                      <a16:creationId xmlns:a16="http://schemas.microsoft.com/office/drawing/2014/main" id="{A2B11317-2B68-4A8A-95BE-564C4A931923}"/>
                    </a:ext>
                  </a:extLst>
                </p:cNvPr>
                <p:cNvPicPr/>
                <p:nvPr/>
              </p:nvPicPr>
              <p:blipFill>
                <a:blip r:embed="rId1350"/>
                <a:stretch>
                  <a:fillRect/>
                </a:stretch>
              </p:blipFill>
              <p:spPr>
                <a:xfrm>
                  <a:off x="10606677" y="5733809"/>
                  <a:ext cx="163080" cy="16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0" name="Group 829">
            <a:extLst>
              <a:ext uri="{FF2B5EF4-FFF2-40B4-BE49-F238E27FC236}">
                <a16:creationId xmlns:a16="http://schemas.microsoft.com/office/drawing/2014/main" id="{580FC0D1-B4E7-4AD2-A001-86EF259E466B}"/>
              </a:ext>
            </a:extLst>
          </p:cNvPr>
          <p:cNvGrpSpPr/>
          <p:nvPr/>
        </p:nvGrpSpPr>
        <p:grpSpPr>
          <a:xfrm>
            <a:off x="11011677" y="5710769"/>
            <a:ext cx="358920" cy="178200"/>
            <a:chOff x="11011677" y="5710769"/>
            <a:chExt cx="35892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1">
              <p14:nvContentPartPr>
                <p14:cNvPr id="826" name="Ink 825">
                  <a:extLst>
                    <a:ext uri="{FF2B5EF4-FFF2-40B4-BE49-F238E27FC236}">
                      <a16:creationId xmlns:a16="http://schemas.microsoft.com/office/drawing/2014/main" id="{3A1ED879-9F78-46B7-BFEE-EECFA4E69443}"/>
                    </a:ext>
                  </a:extLst>
                </p14:cNvPr>
                <p14:cNvContentPartPr/>
                <p14:nvPr/>
              </p14:nvContentPartPr>
              <p14:xfrm>
                <a:off x="11011677" y="5729489"/>
                <a:ext cx="105480" cy="159480"/>
              </p14:xfrm>
            </p:contentPart>
          </mc:Choice>
          <mc:Fallback xmlns="">
            <p:pic>
              <p:nvPicPr>
                <p:cNvPr id="826" name="Ink 825">
                  <a:extLst>
                    <a:ext uri="{FF2B5EF4-FFF2-40B4-BE49-F238E27FC236}">
                      <a16:creationId xmlns:a16="http://schemas.microsoft.com/office/drawing/2014/main" id="{3A1ED879-9F78-46B7-BFEE-EECFA4E69443}"/>
                    </a:ext>
                  </a:extLst>
                </p:cNvPr>
                <p:cNvPicPr/>
                <p:nvPr/>
              </p:nvPicPr>
              <p:blipFill>
                <a:blip r:embed="rId1352"/>
                <a:stretch>
                  <a:fillRect/>
                </a:stretch>
              </p:blipFill>
              <p:spPr>
                <a:xfrm>
                  <a:off x="10993677" y="5711489"/>
                  <a:ext cx="1411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3">
              <p14:nvContentPartPr>
                <p14:cNvPr id="827" name="Ink 826">
                  <a:extLst>
                    <a:ext uri="{FF2B5EF4-FFF2-40B4-BE49-F238E27FC236}">
                      <a16:creationId xmlns:a16="http://schemas.microsoft.com/office/drawing/2014/main" id="{9ABA634A-0283-4743-ACD1-9B84B5BA2726}"/>
                    </a:ext>
                  </a:extLst>
                </p14:cNvPr>
                <p14:cNvContentPartPr/>
                <p14:nvPr/>
              </p14:nvContentPartPr>
              <p14:xfrm>
                <a:off x="11202477" y="5787809"/>
                <a:ext cx="110880" cy="86400"/>
              </p14:xfrm>
            </p:contentPart>
          </mc:Choice>
          <mc:Fallback xmlns="">
            <p:pic>
              <p:nvPicPr>
                <p:cNvPr id="827" name="Ink 826">
                  <a:extLst>
                    <a:ext uri="{FF2B5EF4-FFF2-40B4-BE49-F238E27FC236}">
                      <a16:creationId xmlns:a16="http://schemas.microsoft.com/office/drawing/2014/main" id="{9ABA634A-0283-4743-ACD1-9B84B5BA2726}"/>
                    </a:ext>
                  </a:extLst>
                </p:cNvPr>
                <p:cNvPicPr/>
                <p:nvPr/>
              </p:nvPicPr>
              <p:blipFill>
                <a:blip r:embed="rId1354"/>
                <a:stretch>
                  <a:fillRect/>
                </a:stretch>
              </p:blipFill>
              <p:spPr>
                <a:xfrm>
                  <a:off x="11184477" y="5770169"/>
                  <a:ext cx="14652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5">
              <p14:nvContentPartPr>
                <p14:cNvPr id="828" name="Ink 827">
                  <a:extLst>
                    <a:ext uri="{FF2B5EF4-FFF2-40B4-BE49-F238E27FC236}">
                      <a16:creationId xmlns:a16="http://schemas.microsoft.com/office/drawing/2014/main" id="{9084E670-56B2-447A-AD58-BB56A5650892}"/>
                    </a:ext>
                  </a:extLst>
                </p14:cNvPr>
                <p14:cNvContentPartPr/>
                <p14:nvPr/>
              </p14:nvContentPartPr>
              <p14:xfrm>
                <a:off x="11233437" y="5710769"/>
                <a:ext cx="97920" cy="13680"/>
              </p14:xfrm>
            </p:contentPart>
          </mc:Choice>
          <mc:Fallback xmlns="">
            <p:pic>
              <p:nvPicPr>
                <p:cNvPr id="828" name="Ink 827">
                  <a:extLst>
                    <a:ext uri="{FF2B5EF4-FFF2-40B4-BE49-F238E27FC236}">
                      <a16:creationId xmlns:a16="http://schemas.microsoft.com/office/drawing/2014/main" id="{9084E670-56B2-447A-AD58-BB56A5650892}"/>
                    </a:ext>
                  </a:extLst>
                </p:cNvPr>
                <p:cNvPicPr/>
                <p:nvPr/>
              </p:nvPicPr>
              <p:blipFill>
                <a:blip r:embed="rId1356"/>
                <a:stretch>
                  <a:fillRect/>
                </a:stretch>
              </p:blipFill>
              <p:spPr>
                <a:xfrm>
                  <a:off x="11215797" y="5692769"/>
                  <a:ext cx="1335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7">
              <p14:nvContentPartPr>
                <p14:cNvPr id="829" name="Ink 828">
                  <a:extLst>
                    <a:ext uri="{FF2B5EF4-FFF2-40B4-BE49-F238E27FC236}">
                      <a16:creationId xmlns:a16="http://schemas.microsoft.com/office/drawing/2014/main" id="{03A38F63-DEC3-4A14-B8AC-0414FCC66FE8}"/>
                    </a:ext>
                  </a:extLst>
                </p14:cNvPr>
                <p14:cNvContentPartPr/>
                <p14:nvPr/>
              </p14:nvContentPartPr>
              <p14:xfrm>
                <a:off x="11254677" y="5757209"/>
                <a:ext cx="115920" cy="15480"/>
              </p14:xfrm>
            </p:contentPart>
          </mc:Choice>
          <mc:Fallback xmlns="">
            <p:pic>
              <p:nvPicPr>
                <p:cNvPr id="829" name="Ink 828">
                  <a:extLst>
                    <a:ext uri="{FF2B5EF4-FFF2-40B4-BE49-F238E27FC236}">
                      <a16:creationId xmlns:a16="http://schemas.microsoft.com/office/drawing/2014/main" id="{03A38F63-DEC3-4A14-B8AC-0414FCC66FE8}"/>
                    </a:ext>
                  </a:extLst>
                </p:cNvPr>
                <p:cNvPicPr/>
                <p:nvPr/>
              </p:nvPicPr>
              <p:blipFill>
                <a:blip r:embed="rId1358"/>
                <a:stretch>
                  <a:fillRect/>
                </a:stretch>
              </p:blipFill>
              <p:spPr>
                <a:xfrm>
                  <a:off x="11237037" y="5739569"/>
                  <a:ext cx="151560" cy="5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9" name="Group 878">
            <a:extLst>
              <a:ext uri="{FF2B5EF4-FFF2-40B4-BE49-F238E27FC236}">
                <a16:creationId xmlns:a16="http://schemas.microsoft.com/office/drawing/2014/main" id="{B00A5074-75EC-4F38-8DB4-D51C7D294C72}"/>
              </a:ext>
            </a:extLst>
          </p:cNvPr>
          <p:cNvGrpSpPr/>
          <p:nvPr/>
        </p:nvGrpSpPr>
        <p:grpSpPr>
          <a:xfrm>
            <a:off x="1186557" y="6257969"/>
            <a:ext cx="738720" cy="188280"/>
            <a:chOff x="1186557" y="6257969"/>
            <a:chExt cx="738720" cy="18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9">
              <p14:nvContentPartPr>
                <p14:cNvPr id="832" name="Ink 831">
                  <a:extLst>
                    <a:ext uri="{FF2B5EF4-FFF2-40B4-BE49-F238E27FC236}">
                      <a16:creationId xmlns:a16="http://schemas.microsoft.com/office/drawing/2014/main" id="{2619FB46-4373-411A-B95B-7843136C5B2B}"/>
                    </a:ext>
                  </a:extLst>
                </p14:cNvPr>
                <p14:cNvContentPartPr/>
                <p14:nvPr/>
              </p14:nvContentPartPr>
              <p14:xfrm>
                <a:off x="1186557" y="6288569"/>
                <a:ext cx="135720" cy="120240"/>
              </p14:xfrm>
            </p:contentPart>
          </mc:Choice>
          <mc:Fallback xmlns="">
            <p:pic>
              <p:nvPicPr>
                <p:cNvPr id="832" name="Ink 831">
                  <a:extLst>
                    <a:ext uri="{FF2B5EF4-FFF2-40B4-BE49-F238E27FC236}">
                      <a16:creationId xmlns:a16="http://schemas.microsoft.com/office/drawing/2014/main" id="{2619FB46-4373-411A-B95B-7843136C5B2B}"/>
                    </a:ext>
                  </a:extLst>
                </p:cNvPr>
                <p:cNvPicPr/>
                <p:nvPr/>
              </p:nvPicPr>
              <p:blipFill>
                <a:blip r:embed="rId1360"/>
                <a:stretch>
                  <a:fillRect/>
                </a:stretch>
              </p:blipFill>
              <p:spPr>
                <a:xfrm>
                  <a:off x="1168557" y="6270569"/>
                  <a:ext cx="17136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1">
              <p14:nvContentPartPr>
                <p14:cNvPr id="833" name="Ink 832">
                  <a:extLst>
                    <a:ext uri="{FF2B5EF4-FFF2-40B4-BE49-F238E27FC236}">
                      <a16:creationId xmlns:a16="http://schemas.microsoft.com/office/drawing/2014/main" id="{B27B8445-DAB5-4F42-9510-0853D36709BF}"/>
                    </a:ext>
                  </a:extLst>
                </p14:cNvPr>
                <p14:cNvContentPartPr/>
                <p14:nvPr/>
              </p14:nvContentPartPr>
              <p14:xfrm>
                <a:off x="1344237" y="6257969"/>
                <a:ext cx="160200" cy="126000"/>
              </p14:xfrm>
            </p:contentPart>
          </mc:Choice>
          <mc:Fallback xmlns="">
            <p:pic>
              <p:nvPicPr>
                <p:cNvPr id="833" name="Ink 832">
                  <a:extLst>
                    <a:ext uri="{FF2B5EF4-FFF2-40B4-BE49-F238E27FC236}">
                      <a16:creationId xmlns:a16="http://schemas.microsoft.com/office/drawing/2014/main" id="{B27B8445-DAB5-4F42-9510-0853D36709BF}"/>
                    </a:ext>
                  </a:extLst>
                </p:cNvPr>
                <p:cNvPicPr/>
                <p:nvPr/>
              </p:nvPicPr>
              <p:blipFill>
                <a:blip r:embed="rId1362"/>
                <a:stretch>
                  <a:fillRect/>
                </a:stretch>
              </p:blipFill>
              <p:spPr>
                <a:xfrm>
                  <a:off x="1326597" y="6239969"/>
                  <a:ext cx="1958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3">
              <p14:nvContentPartPr>
                <p14:cNvPr id="834" name="Ink 833">
                  <a:extLst>
                    <a:ext uri="{FF2B5EF4-FFF2-40B4-BE49-F238E27FC236}">
                      <a16:creationId xmlns:a16="http://schemas.microsoft.com/office/drawing/2014/main" id="{B3578743-5536-407B-A199-D2767A2BD1B1}"/>
                    </a:ext>
                  </a:extLst>
                </p14:cNvPr>
                <p14:cNvContentPartPr/>
                <p14:nvPr/>
              </p14:nvContentPartPr>
              <p14:xfrm>
                <a:off x="1550877" y="6303689"/>
                <a:ext cx="25920" cy="95760"/>
              </p14:xfrm>
            </p:contentPart>
          </mc:Choice>
          <mc:Fallback xmlns="">
            <p:pic>
              <p:nvPicPr>
                <p:cNvPr id="834" name="Ink 833">
                  <a:extLst>
                    <a:ext uri="{FF2B5EF4-FFF2-40B4-BE49-F238E27FC236}">
                      <a16:creationId xmlns:a16="http://schemas.microsoft.com/office/drawing/2014/main" id="{B3578743-5536-407B-A199-D2767A2BD1B1}"/>
                    </a:ext>
                  </a:extLst>
                </p:cNvPr>
                <p:cNvPicPr/>
                <p:nvPr/>
              </p:nvPicPr>
              <p:blipFill>
                <a:blip r:embed="rId1364"/>
                <a:stretch>
                  <a:fillRect/>
                </a:stretch>
              </p:blipFill>
              <p:spPr>
                <a:xfrm>
                  <a:off x="1533237" y="6286049"/>
                  <a:ext cx="615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5">
              <p14:nvContentPartPr>
                <p14:cNvPr id="835" name="Ink 834">
                  <a:extLst>
                    <a:ext uri="{FF2B5EF4-FFF2-40B4-BE49-F238E27FC236}">
                      <a16:creationId xmlns:a16="http://schemas.microsoft.com/office/drawing/2014/main" id="{16069FFB-0AE9-482F-A414-54620957312F}"/>
                    </a:ext>
                  </a:extLst>
                </p14:cNvPr>
                <p14:cNvContentPartPr/>
                <p14:nvPr/>
              </p14:nvContentPartPr>
              <p14:xfrm>
                <a:off x="1549077" y="6269489"/>
                <a:ext cx="111600" cy="74880"/>
              </p14:xfrm>
            </p:contentPart>
          </mc:Choice>
          <mc:Fallback xmlns="">
            <p:pic>
              <p:nvPicPr>
                <p:cNvPr id="835" name="Ink 834">
                  <a:extLst>
                    <a:ext uri="{FF2B5EF4-FFF2-40B4-BE49-F238E27FC236}">
                      <a16:creationId xmlns:a16="http://schemas.microsoft.com/office/drawing/2014/main" id="{16069FFB-0AE9-482F-A414-54620957312F}"/>
                    </a:ext>
                  </a:extLst>
                </p:cNvPr>
                <p:cNvPicPr/>
                <p:nvPr/>
              </p:nvPicPr>
              <p:blipFill>
                <a:blip r:embed="rId1366"/>
                <a:stretch>
                  <a:fillRect/>
                </a:stretch>
              </p:blipFill>
              <p:spPr>
                <a:xfrm>
                  <a:off x="1531077" y="6251489"/>
                  <a:ext cx="1472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7">
              <p14:nvContentPartPr>
                <p14:cNvPr id="836" name="Ink 835">
                  <a:extLst>
                    <a:ext uri="{FF2B5EF4-FFF2-40B4-BE49-F238E27FC236}">
                      <a16:creationId xmlns:a16="http://schemas.microsoft.com/office/drawing/2014/main" id="{3725D57C-81FC-4216-AB83-BF798705D0B7}"/>
                    </a:ext>
                  </a:extLst>
                </p14:cNvPr>
                <p14:cNvContentPartPr/>
                <p14:nvPr/>
              </p14:nvContentPartPr>
              <p14:xfrm>
                <a:off x="1647357" y="6288569"/>
                <a:ext cx="45720" cy="157680"/>
              </p14:xfrm>
            </p:contentPart>
          </mc:Choice>
          <mc:Fallback xmlns="">
            <p:pic>
              <p:nvPicPr>
                <p:cNvPr id="836" name="Ink 835">
                  <a:extLst>
                    <a:ext uri="{FF2B5EF4-FFF2-40B4-BE49-F238E27FC236}">
                      <a16:creationId xmlns:a16="http://schemas.microsoft.com/office/drawing/2014/main" id="{3725D57C-81FC-4216-AB83-BF798705D0B7}"/>
                    </a:ext>
                  </a:extLst>
                </p:cNvPr>
                <p:cNvPicPr/>
                <p:nvPr/>
              </p:nvPicPr>
              <p:blipFill>
                <a:blip r:embed="rId1368"/>
                <a:stretch>
                  <a:fillRect/>
                </a:stretch>
              </p:blipFill>
              <p:spPr>
                <a:xfrm>
                  <a:off x="1629717" y="6270569"/>
                  <a:ext cx="8136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9">
              <p14:nvContentPartPr>
                <p14:cNvPr id="837" name="Ink 836">
                  <a:extLst>
                    <a:ext uri="{FF2B5EF4-FFF2-40B4-BE49-F238E27FC236}">
                      <a16:creationId xmlns:a16="http://schemas.microsoft.com/office/drawing/2014/main" id="{33402BE8-0161-47EB-BFC2-12BFDB590318}"/>
                    </a:ext>
                  </a:extLst>
                </p14:cNvPr>
                <p14:cNvContentPartPr/>
                <p14:nvPr/>
              </p14:nvContentPartPr>
              <p14:xfrm>
                <a:off x="1790637" y="6301889"/>
                <a:ext cx="19080" cy="104040"/>
              </p14:xfrm>
            </p:contentPart>
          </mc:Choice>
          <mc:Fallback xmlns="">
            <p:pic>
              <p:nvPicPr>
                <p:cNvPr id="837" name="Ink 836">
                  <a:extLst>
                    <a:ext uri="{FF2B5EF4-FFF2-40B4-BE49-F238E27FC236}">
                      <a16:creationId xmlns:a16="http://schemas.microsoft.com/office/drawing/2014/main" id="{33402BE8-0161-47EB-BFC2-12BFDB590318}"/>
                    </a:ext>
                  </a:extLst>
                </p:cNvPr>
                <p:cNvPicPr/>
                <p:nvPr/>
              </p:nvPicPr>
              <p:blipFill>
                <a:blip r:embed="rId1370"/>
                <a:stretch>
                  <a:fillRect/>
                </a:stretch>
              </p:blipFill>
              <p:spPr>
                <a:xfrm>
                  <a:off x="1772637" y="6283889"/>
                  <a:ext cx="547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1">
              <p14:nvContentPartPr>
                <p14:cNvPr id="838" name="Ink 837">
                  <a:extLst>
                    <a:ext uri="{FF2B5EF4-FFF2-40B4-BE49-F238E27FC236}">
                      <a16:creationId xmlns:a16="http://schemas.microsoft.com/office/drawing/2014/main" id="{7047E0EC-1F92-4F0F-AB40-B036C9248161}"/>
                    </a:ext>
                  </a:extLst>
                </p14:cNvPr>
                <p14:cNvContentPartPr/>
                <p14:nvPr/>
              </p14:nvContentPartPr>
              <p14:xfrm>
                <a:off x="1794597" y="6291449"/>
                <a:ext cx="130680" cy="138960"/>
              </p14:xfrm>
            </p:contentPart>
          </mc:Choice>
          <mc:Fallback xmlns="">
            <p:pic>
              <p:nvPicPr>
                <p:cNvPr id="838" name="Ink 837">
                  <a:extLst>
                    <a:ext uri="{FF2B5EF4-FFF2-40B4-BE49-F238E27FC236}">
                      <a16:creationId xmlns:a16="http://schemas.microsoft.com/office/drawing/2014/main" id="{7047E0EC-1F92-4F0F-AB40-B036C9248161}"/>
                    </a:ext>
                  </a:extLst>
                </p:cNvPr>
                <p:cNvPicPr/>
                <p:nvPr/>
              </p:nvPicPr>
              <p:blipFill>
                <a:blip r:embed="rId1372"/>
                <a:stretch>
                  <a:fillRect/>
                </a:stretch>
              </p:blipFill>
              <p:spPr>
                <a:xfrm>
                  <a:off x="1776957" y="6273449"/>
                  <a:ext cx="1663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3">
              <p14:nvContentPartPr>
                <p14:cNvPr id="839" name="Ink 838">
                  <a:extLst>
                    <a:ext uri="{FF2B5EF4-FFF2-40B4-BE49-F238E27FC236}">
                      <a16:creationId xmlns:a16="http://schemas.microsoft.com/office/drawing/2014/main" id="{E7AC6B01-DC9A-4D17-AF69-B1EA7A52A9EC}"/>
                    </a:ext>
                  </a:extLst>
                </p14:cNvPr>
                <p14:cNvContentPartPr/>
                <p14:nvPr/>
              </p14:nvContentPartPr>
              <p14:xfrm>
                <a:off x="1844637" y="6371369"/>
                <a:ext cx="65880" cy="22320"/>
              </p14:xfrm>
            </p:contentPart>
          </mc:Choice>
          <mc:Fallback xmlns="">
            <p:pic>
              <p:nvPicPr>
                <p:cNvPr id="839" name="Ink 838">
                  <a:extLst>
                    <a:ext uri="{FF2B5EF4-FFF2-40B4-BE49-F238E27FC236}">
                      <a16:creationId xmlns:a16="http://schemas.microsoft.com/office/drawing/2014/main" id="{E7AC6B01-DC9A-4D17-AF69-B1EA7A52A9EC}"/>
                    </a:ext>
                  </a:extLst>
                </p:cNvPr>
                <p:cNvPicPr/>
                <p:nvPr/>
              </p:nvPicPr>
              <p:blipFill>
                <a:blip r:embed="rId1374"/>
                <a:stretch>
                  <a:fillRect/>
                </a:stretch>
              </p:blipFill>
              <p:spPr>
                <a:xfrm>
                  <a:off x="1826637" y="6353729"/>
                  <a:ext cx="101520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8" name="Group 877">
            <a:extLst>
              <a:ext uri="{FF2B5EF4-FFF2-40B4-BE49-F238E27FC236}">
                <a16:creationId xmlns:a16="http://schemas.microsoft.com/office/drawing/2014/main" id="{EB4CC8C6-B2BD-4664-8F2E-25DC78AAE895}"/>
              </a:ext>
            </a:extLst>
          </p:cNvPr>
          <p:cNvGrpSpPr/>
          <p:nvPr/>
        </p:nvGrpSpPr>
        <p:grpSpPr>
          <a:xfrm>
            <a:off x="2148477" y="6189209"/>
            <a:ext cx="357480" cy="252000"/>
            <a:chOff x="2148477" y="6189209"/>
            <a:chExt cx="357480" cy="25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5">
              <p14:nvContentPartPr>
                <p14:cNvPr id="840" name="Ink 839">
                  <a:extLst>
                    <a:ext uri="{FF2B5EF4-FFF2-40B4-BE49-F238E27FC236}">
                      <a16:creationId xmlns:a16="http://schemas.microsoft.com/office/drawing/2014/main" id="{49C1E75A-88AF-43EA-B2CA-28E2B228010E}"/>
                    </a:ext>
                  </a:extLst>
                </p14:cNvPr>
                <p14:cNvContentPartPr/>
                <p14:nvPr/>
              </p14:nvContentPartPr>
              <p14:xfrm>
                <a:off x="2161437" y="6313409"/>
                <a:ext cx="91440" cy="127800"/>
              </p14:xfrm>
            </p:contentPart>
          </mc:Choice>
          <mc:Fallback xmlns="">
            <p:pic>
              <p:nvPicPr>
                <p:cNvPr id="840" name="Ink 839">
                  <a:extLst>
                    <a:ext uri="{FF2B5EF4-FFF2-40B4-BE49-F238E27FC236}">
                      <a16:creationId xmlns:a16="http://schemas.microsoft.com/office/drawing/2014/main" id="{49C1E75A-88AF-43EA-B2CA-28E2B228010E}"/>
                    </a:ext>
                  </a:extLst>
                </p:cNvPr>
                <p:cNvPicPr/>
                <p:nvPr/>
              </p:nvPicPr>
              <p:blipFill>
                <a:blip r:embed="rId1376"/>
                <a:stretch>
                  <a:fillRect/>
                </a:stretch>
              </p:blipFill>
              <p:spPr>
                <a:xfrm>
                  <a:off x="2143437" y="6295409"/>
                  <a:ext cx="1270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7">
              <p14:nvContentPartPr>
                <p14:cNvPr id="841" name="Ink 840">
                  <a:extLst>
                    <a:ext uri="{FF2B5EF4-FFF2-40B4-BE49-F238E27FC236}">
                      <a16:creationId xmlns:a16="http://schemas.microsoft.com/office/drawing/2014/main" id="{B9E4EB51-08B9-4E50-BD95-25DC5F07A520}"/>
                    </a:ext>
                  </a:extLst>
                </p14:cNvPr>
                <p14:cNvContentPartPr/>
                <p14:nvPr/>
              </p14:nvContentPartPr>
              <p14:xfrm>
                <a:off x="2148477" y="6189209"/>
                <a:ext cx="59760" cy="79560"/>
              </p14:xfrm>
            </p:contentPart>
          </mc:Choice>
          <mc:Fallback xmlns="">
            <p:pic>
              <p:nvPicPr>
                <p:cNvPr id="841" name="Ink 840">
                  <a:extLst>
                    <a:ext uri="{FF2B5EF4-FFF2-40B4-BE49-F238E27FC236}">
                      <a16:creationId xmlns:a16="http://schemas.microsoft.com/office/drawing/2014/main" id="{B9E4EB51-08B9-4E50-BD95-25DC5F07A520}"/>
                    </a:ext>
                  </a:extLst>
                </p:cNvPr>
                <p:cNvPicPr/>
                <p:nvPr/>
              </p:nvPicPr>
              <p:blipFill>
                <a:blip r:embed="rId1378"/>
                <a:stretch>
                  <a:fillRect/>
                </a:stretch>
              </p:blipFill>
              <p:spPr>
                <a:xfrm>
                  <a:off x="2130837" y="6171569"/>
                  <a:ext cx="954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9">
              <p14:nvContentPartPr>
                <p14:cNvPr id="842" name="Ink 841">
                  <a:extLst>
                    <a:ext uri="{FF2B5EF4-FFF2-40B4-BE49-F238E27FC236}">
                      <a16:creationId xmlns:a16="http://schemas.microsoft.com/office/drawing/2014/main" id="{3668247D-765C-4927-AC94-67005959B8DA}"/>
                    </a:ext>
                  </a:extLst>
                </p14:cNvPr>
                <p14:cNvContentPartPr/>
                <p14:nvPr/>
              </p14:nvContentPartPr>
              <p14:xfrm>
                <a:off x="2369877" y="6317009"/>
                <a:ext cx="117000" cy="106560"/>
              </p14:xfrm>
            </p:contentPart>
          </mc:Choice>
          <mc:Fallback xmlns="">
            <p:pic>
              <p:nvPicPr>
                <p:cNvPr id="842" name="Ink 841">
                  <a:extLst>
                    <a:ext uri="{FF2B5EF4-FFF2-40B4-BE49-F238E27FC236}">
                      <a16:creationId xmlns:a16="http://schemas.microsoft.com/office/drawing/2014/main" id="{3668247D-765C-4927-AC94-67005959B8DA}"/>
                    </a:ext>
                  </a:extLst>
                </p:cNvPr>
                <p:cNvPicPr/>
                <p:nvPr/>
              </p:nvPicPr>
              <p:blipFill>
                <a:blip r:embed="rId1380"/>
                <a:stretch>
                  <a:fillRect/>
                </a:stretch>
              </p:blipFill>
              <p:spPr>
                <a:xfrm>
                  <a:off x="2352237" y="6299369"/>
                  <a:ext cx="1526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1">
              <p14:nvContentPartPr>
                <p14:cNvPr id="843" name="Ink 842">
                  <a:extLst>
                    <a:ext uri="{FF2B5EF4-FFF2-40B4-BE49-F238E27FC236}">
                      <a16:creationId xmlns:a16="http://schemas.microsoft.com/office/drawing/2014/main" id="{33197D6C-AC62-403C-9765-2F1B9208B648}"/>
                    </a:ext>
                  </a:extLst>
                </p14:cNvPr>
                <p14:cNvContentPartPr/>
                <p14:nvPr/>
              </p14:nvContentPartPr>
              <p14:xfrm>
                <a:off x="2364837" y="6260849"/>
                <a:ext cx="83160" cy="3240"/>
              </p14:xfrm>
            </p:contentPart>
          </mc:Choice>
          <mc:Fallback xmlns="">
            <p:pic>
              <p:nvPicPr>
                <p:cNvPr id="843" name="Ink 842">
                  <a:extLst>
                    <a:ext uri="{FF2B5EF4-FFF2-40B4-BE49-F238E27FC236}">
                      <a16:creationId xmlns:a16="http://schemas.microsoft.com/office/drawing/2014/main" id="{33197D6C-AC62-403C-9765-2F1B9208B648}"/>
                    </a:ext>
                  </a:extLst>
                </p:cNvPr>
                <p:cNvPicPr/>
                <p:nvPr/>
              </p:nvPicPr>
              <p:blipFill>
                <a:blip r:embed="rId1382"/>
                <a:stretch>
                  <a:fillRect/>
                </a:stretch>
              </p:blipFill>
              <p:spPr>
                <a:xfrm>
                  <a:off x="2346837" y="6242849"/>
                  <a:ext cx="1188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3">
              <p14:nvContentPartPr>
                <p14:cNvPr id="844" name="Ink 843">
                  <a:extLst>
                    <a:ext uri="{FF2B5EF4-FFF2-40B4-BE49-F238E27FC236}">
                      <a16:creationId xmlns:a16="http://schemas.microsoft.com/office/drawing/2014/main" id="{809014E8-B03B-43F2-BDA1-7E85602245D8}"/>
                    </a:ext>
                  </a:extLst>
                </p14:cNvPr>
                <p14:cNvContentPartPr/>
                <p14:nvPr/>
              </p14:nvContentPartPr>
              <p14:xfrm>
                <a:off x="2413437" y="6324569"/>
                <a:ext cx="92520" cy="7200"/>
              </p14:xfrm>
            </p:contentPart>
          </mc:Choice>
          <mc:Fallback xmlns="">
            <p:pic>
              <p:nvPicPr>
                <p:cNvPr id="844" name="Ink 843">
                  <a:extLst>
                    <a:ext uri="{FF2B5EF4-FFF2-40B4-BE49-F238E27FC236}">
                      <a16:creationId xmlns:a16="http://schemas.microsoft.com/office/drawing/2014/main" id="{809014E8-B03B-43F2-BDA1-7E85602245D8}"/>
                    </a:ext>
                  </a:extLst>
                </p:cNvPr>
                <p:cNvPicPr/>
                <p:nvPr/>
              </p:nvPicPr>
              <p:blipFill>
                <a:blip r:embed="rId1384"/>
                <a:stretch>
                  <a:fillRect/>
                </a:stretch>
              </p:blipFill>
              <p:spPr>
                <a:xfrm>
                  <a:off x="2395797" y="6306929"/>
                  <a:ext cx="128160" cy="4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7" name="Group 876">
            <a:extLst>
              <a:ext uri="{FF2B5EF4-FFF2-40B4-BE49-F238E27FC236}">
                <a16:creationId xmlns:a16="http://schemas.microsoft.com/office/drawing/2014/main" id="{1E1DC5C7-A3AB-4CB8-AD9E-8BCEDE4AD67D}"/>
              </a:ext>
            </a:extLst>
          </p:cNvPr>
          <p:cNvGrpSpPr/>
          <p:nvPr/>
        </p:nvGrpSpPr>
        <p:grpSpPr>
          <a:xfrm>
            <a:off x="2959197" y="6187409"/>
            <a:ext cx="78120" cy="203400"/>
            <a:chOff x="2959197" y="6187409"/>
            <a:chExt cx="78120" cy="20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5">
              <p14:nvContentPartPr>
                <p14:cNvPr id="845" name="Ink 844">
                  <a:extLst>
                    <a:ext uri="{FF2B5EF4-FFF2-40B4-BE49-F238E27FC236}">
                      <a16:creationId xmlns:a16="http://schemas.microsoft.com/office/drawing/2014/main" id="{4CD6582C-4C5C-4EDA-9BC8-A15527BCB7F5}"/>
                    </a:ext>
                  </a:extLst>
                </p14:cNvPr>
                <p14:cNvContentPartPr/>
                <p14:nvPr/>
              </p14:nvContentPartPr>
              <p14:xfrm>
                <a:off x="2999517" y="6256889"/>
                <a:ext cx="37800" cy="133920"/>
              </p14:xfrm>
            </p:contentPart>
          </mc:Choice>
          <mc:Fallback xmlns="">
            <p:pic>
              <p:nvPicPr>
                <p:cNvPr id="845" name="Ink 844">
                  <a:extLst>
                    <a:ext uri="{FF2B5EF4-FFF2-40B4-BE49-F238E27FC236}">
                      <a16:creationId xmlns:a16="http://schemas.microsoft.com/office/drawing/2014/main" id="{4CD6582C-4C5C-4EDA-9BC8-A15527BCB7F5}"/>
                    </a:ext>
                  </a:extLst>
                </p:cNvPr>
                <p:cNvPicPr/>
                <p:nvPr/>
              </p:nvPicPr>
              <p:blipFill>
                <a:blip r:embed="rId1386"/>
                <a:stretch>
                  <a:fillRect/>
                </a:stretch>
              </p:blipFill>
              <p:spPr>
                <a:xfrm>
                  <a:off x="2981517" y="6239249"/>
                  <a:ext cx="734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7">
              <p14:nvContentPartPr>
                <p14:cNvPr id="846" name="Ink 845">
                  <a:extLst>
                    <a:ext uri="{FF2B5EF4-FFF2-40B4-BE49-F238E27FC236}">
                      <a16:creationId xmlns:a16="http://schemas.microsoft.com/office/drawing/2014/main" id="{63DAA206-1AFA-46AD-8A30-912F6CCCA77B}"/>
                    </a:ext>
                  </a:extLst>
                </p14:cNvPr>
                <p14:cNvContentPartPr/>
                <p14:nvPr/>
              </p14:nvContentPartPr>
              <p14:xfrm>
                <a:off x="2959197" y="6187409"/>
                <a:ext cx="9000" cy="16560"/>
              </p14:xfrm>
            </p:contentPart>
          </mc:Choice>
          <mc:Fallback xmlns="">
            <p:pic>
              <p:nvPicPr>
                <p:cNvPr id="846" name="Ink 845">
                  <a:extLst>
                    <a:ext uri="{FF2B5EF4-FFF2-40B4-BE49-F238E27FC236}">
                      <a16:creationId xmlns:a16="http://schemas.microsoft.com/office/drawing/2014/main" id="{63DAA206-1AFA-46AD-8A30-912F6CCCA77B}"/>
                    </a:ext>
                  </a:extLst>
                </p:cNvPr>
                <p:cNvPicPr/>
                <p:nvPr/>
              </p:nvPicPr>
              <p:blipFill>
                <a:blip r:embed="rId1388"/>
                <a:stretch>
                  <a:fillRect/>
                </a:stretch>
              </p:blipFill>
              <p:spPr>
                <a:xfrm>
                  <a:off x="2941557" y="6169409"/>
                  <a:ext cx="44640" cy="5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6" name="Group 875">
            <a:extLst>
              <a:ext uri="{FF2B5EF4-FFF2-40B4-BE49-F238E27FC236}">
                <a16:creationId xmlns:a16="http://schemas.microsoft.com/office/drawing/2014/main" id="{4462DFCF-31CE-443D-9EA3-01CBE73E70E1}"/>
              </a:ext>
            </a:extLst>
          </p:cNvPr>
          <p:cNvGrpSpPr/>
          <p:nvPr/>
        </p:nvGrpSpPr>
        <p:grpSpPr>
          <a:xfrm>
            <a:off x="3285357" y="6246089"/>
            <a:ext cx="1263600" cy="206280"/>
            <a:chOff x="3285357" y="6246089"/>
            <a:chExt cx="1263600" cy="20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9">
              <p14:nvContentPartPr>
                <p14:cNvPr id="847" name="Ink 846">
                  <a:extLst>
                    <a:ext uri="{FF2B5EF4-FFF2-40B4-BE49-F238E27FC236}">
                      <a16:creationId xmlns:a16="http://schemas.microsoft.com/office/drawing/2014/main" id="{04CE01D8-54F4-4806-B0F5-E58BCE5EF301}"/>
                    </a:ext>
                  </a:extLst>
                </p14:cNvPr>
                <p14:cNvContentPartPr/>
                <p14:nvPr/>
              </p14:nvContentPartPr>
              <p14:xfrm>
                <a:off x="3285357" y="6270209"/>
                <a:ext cx="110880" cy="145080"/>
              </p14:xfrm>
            </p:contentPart>
          </mc:Choice>
          <mc:Fallback xmlns="">
            <p:pic>
              <p:nvPicPr>
                <p:cNvPr id="847" name="Ink 846">
                  <a:extLst>
                    <a:ext uri="{FF2B5EF4-FFF2-40B4-BE49-F238E27FC236}">
                      <a16:creationId xmlns:a16="http://schemas.microsoft.com/office/drawing/2014/main" id="{04CE01D8-54F4-4806-B0F5-E58BCE5EF301}"/>
                    </a:ext>
                  </a:extLst>
                </p:cNvPr>
                <p:cNvPicPr/>
                <p:nvPr/>
              </p:nvPicPr>
              <p:blipFill>
                <a:blip r:embed="rId1390"/>
                <a:stretch>
                  <a:fillRect/>
                </a:stretch>
              </p:blipFill>
              <p:spPr>
                <a:xfrm>
                  <a:off x="3267717" y="6252569"/>
                  <a:ext cx="1465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1">
              <p14:nvContentPartPr>
                <p14:cNvPr id="848" name="Ink 847">
                  <a:extLst>
                    <a:ext uri="{FF2B5EF4-FFF2-40B4-BE49-F238E27FC236}">
                      <a16:creationId xmlns:a16="http://schemas.microsoft.com/office/drawing/2014/main" id="{57A2BCBE-6A2E-4B05-B6E5-B7752D9A8182}"/>
                    </a:ext>
                  </a:extLst>
                </p14:cNvPr>
                <p14:cNvContentPartPr/>
                <p14:nvPr/>
              </p14:nvContentPartPr>
              <p14:xfrm>
                <a:off x="3547077" y="6255089"/>
                <a:ext cx="107280" cy="197280"/>
              </p14:xfrm>
            </p:contentPart>
          </mc:Choice>
          <mc:Fallback xmlns="">
            <p:pic>
              <p:nvPicPr>
                <p:cNvPr id="848" name="Ink 847">
                  <a:extLst>
                    <a:ext uri="{FF2B5EF4-FFF2-40B4-BE49-F238E27FC236}">
                      <a16:creationId xmlns:a16="http://schemas.microsoft.com/office/drawing/2014/main" id="{57A2BCBE-6A2E-4B05-B6E5-B7752D9A8182}"/>
                    </a:ext>
                  </a:extLst>
                </p:cNvPr>
                <p:cNvPicPr/>
                <p:nvPr/>
              </p:nvPicPr>
              <p:blipFill>
                <a:blip r:embed="rId1392"/>
                <a:stretch>
                  <a:fillRect/>
                </a:stretch>
              </p:blipFill>
              <p:spPr>
                <a:xfrm>
                  <a:off x="3529437" y="6237089"/>
                  <a:ext cx="1429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3">
              <p14:nvContentPartPr>
                <p14:cNvPr id="849" name="Ink 848">
                  <a:extLst>
                    <a:ext uri="{FF2B5EF4-FFF2-40B4-BE49-F238E27FC236}">
                      <a16:creationId xmlns:a16="http://schemas.microsoft.com/office/drawing/2014/main" id="{037D3426-E604-4D31-AAE9-D4212068D149}"/>
                    </a:ext>
                  </a:extLst>
                </p14:cNvPr>
                <p14:cNvContentPartPr/>
                <p14:nvPr/>
              </p14:nvContentPartPr>
              <p14:xfrm>
                <a:off x="3744357" y="6252569"/>
                <a:ext cx="133920" cy="140040"/>
              </p14:xfrm>
            </p:contentPart>
          </mc:Choice>
          <mc:Fallback xmlns="">
            <p:pic>
              <p:nvPicPr>
                <p:cNvPr id="849" name="Ink 848">
                  <a:extLst>
                    <a:ext uri="{FF2B5EF4-FFF2-40B4-BE49-F238E27FC236}">
                      <a16:creationId xmlns:a16="http://schemas.microsoft.com/office/drawing/2014/main" id="{037D3426-E604-4D31-AAE9-D4212068D149}"/>
                    </a:ext>
                  </a:extLst>
                </p:cNvPr>
                <p:cNvPicPr/>
                <p:nvPr/>
              </p:nvPicPr>
              <p:blipFill>
                <a:blip r:embed="rId1394"/>
                <a:stretch>
                  <a:fillRect/>
                </a:stretch>
              </p:blipFill>
              <p:spPr>
                <a:xfrm>
                  <a:off x="3726357" y="6234929"/>
                  <a:ext cx="1695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5">
              <p14:nvContentPartPr>
                <p14:cNvPr id="850" name="Ink 849">
                  <a:extLst>
                    <a:ext uri="{FF2B5EF4-FFF2-40B4-BE49-F238E27FC236}">
                      <a16:creationId xmlns:a16="http://schemas.microsoft.com/office/drawing/2014/main" id="{38E34ECA-EC0F-45D9-B68D-976C5239C790}"/>
                    </a:ext>
                  </a:extLst>
                </p14:cNvPr>
                <p14:cNvContentPartPr/>
                <p14:nvPr/>
              </p14:nvContentPartPr>
              <p14:xfrm>
                <a:off x="3947397" y="6326729"/>
                <a:ext cx="98280" cy="104040"/>
              </p14:xfrm>
            </p:contentPart>
          </mc:Choice>
          <mc:Fallback xmlns="">
            <p:pic>
              <p:nvPicPr>
                <p:cNvPr id="850" name="Ink 849">
                  <a:extLst>
                    <a:ext uri="{FF2B5EF4-FFF2-40B4-BE49-F238E27FC236}">
                      <a16:creationId xmlns:a16="http://schemas.microsoft.com/office/drawing/2014/main" id="{38E34ECA-EC0F-45D9-B68D-976C5239C790}"/>
                    </a:ext>
                  </a:extLst>
                </p:cNvPr>
                <p:cNvPicPr/>
                <p:nvPr/>
              </p:nvPicPr>
              <p:blipFill>
                <a:blip r:embed="rId1396"/>
                <a:stretch>
                  <a:fillRect/>
                </a:stretch>
              </p:blipFill>
              <p:spPr>
                <a:xfrm>
                  <a:off x="3929757" y="6308729"/>
                  <a:ext cx="1339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7">
              <p14:nvContentPartPr>
                <p14:cNvPr id="851" name="Ink 850">
                  <a:extLst>
                    <a:ext uri="{FF2B5EF4-FFF2-40B4-BE49-F238E27FC236}">
                      <a16:creationId xmlns:a16="http://schemas.microsoft.com/office/drawing/2014/main" id="{00BD23F2-DB6F-4E5E-A5FF-173DF935706E}"/>
                    </a:ext>
                  </a:extLst>
                </p14:cNvPr>
                <p14:cNvContentPartPr/>
                <p14:nvPr/>
              </p14:nvContentPartPr>
              <p14:xfrm>
                <a:off x="3920397" y="6256889"/>
                <a:ext cx="95760" cy="21240"/>
              </p14:xfrm>
            </p:contentPart>
          </mc:Choice>
          <mc:Fallback xmlns="">
            <p:pic>
              <p:nvPicPr>
                <p:cNvPr id="851" name="Ink 850">
                  <a:extLst>
                    <a:ext uri="{FF2B5EF4-FFF2-40B4-BE49-F238E27FC236}">
                      <a16:creationId xmlns:a16="http://schemas.microsoft.com/office/drawing/2014/main" id="{00BD23F2-DB6F-4E5E-A5FF-173DF935706E}"/>
                    </a:ext>
                  </a:extLst>
                </p:cNvPr>
                <p:cNvPicPr/>
                <p:nvPr/>
              </p:nvPicPr>
              <p:blipFill>
                <a:blip r:embed="rId1398"/>
                <a:stretch>
                  <a:fillRect/>
                </a:stretch>
              </p:blipFill>
              <p:spPr>
                <a:xfrm>
                  <a:off x="3902397" y="6239249"/>
                  <a:ext cx="1314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9">
              <p14:nvContentPartPr>
                <p14:cNvPr id="852" name="Ink 851">
                  <a:extLst>
                    <a:ext uri="{FF2B5EF4-FFF2-40B4-BE49-F238E27FC236}">
                      <a16:creationId xmlns:a16="http://schemas.microsoft.com/office/drawing/2014/main" id="{56C5FA72-D4F6-46D7-992E-AB4C245F6591}"/>
                    </a:ext>
                  </a:extLst>
                </p14:cNvPr>
                <p14:cNvContentPartPr/>
                <p14:nvPr/>
              </p14:nvContentPartPr>
              <p14:xfrm>
                <a:off x="3975477" y="6333209"/>
                <a:ext cx="77760" cy="17640"/>
              </p14:xfrm>
            </p:contentPart>
          </mc:Choice>
          <mc:Fallback xmlns="">
            <p:pic>
              <p:nvPicPr>
                <p:cNvPr id="852" name="Ink 851">
                  <a:extLst>
                    <a:ext uri="{FF2B5EF4-FFF2-40B4-BE49-F238E27FC236}">
                      <a16:creationId xmlns:a16="http://schemas.microsoft.com/office/drawing/2014/main" id="{56C5FA72-D4F6-46D7-992E-AB4C245F6591}"/>
                    </a:ext>
                  </a:extLst>
                </p:cNvPr>
                <p:cNvPicPr/>
                <p:nvPr/>
              </p:nvPicPr>
              <p:blipFill>
                <a:blip r:embed="rId1400"/>
                <a:stretch>
                  <a:fillRect/>
                </a:stretch>
              </p:blipFill>
              <p:spPr>
                <a:xfrm>
                  <a:off x="3957477" y="6315569"/>
                  <a:ext cx="1134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1">
              <p14:nvContentPartPr>
                <p14:cNvPr id="853" name="Ink 852">
                  <a:extLst>
                    <a:ext uri="{FF2B5EF4-FFF2-40B4-BE49-F238E27FC236}">
                      <a16:creationId xmlns:a16="http://schemas.microsoft.com/office/drawing/2014/main" id="{5F48075C-CBF1-426B-A5C3-F14772B3076B}"/>
                    </a:ext>
                  </a:extLst>
                </p14:cNvPr>
                <p14:cNvContentPartPr/>
                <p14:nvPr/>
              </p14:nvContentPartPr>
              <p14:xfrm>
                <a:off x="4206597" y="6291449"/>
                <a:ext cx="19080" cy="149040"/>
              </p14:xfrm>
            </p:contentPart>
          </mc:Choice>
          <mc:Fallback xmlns="">
            <p:pic>
              <p:nvPicPr>
                <p:cNvPr id="853" name="Ink 852">
                  <a:extLst>
                    <a:ext uri="{FF2B5EF4-FFF2-40B4-BE49-F238E27FC236}">
                      <a16:creationId xmlns:a16="http://schemas.microsoft.com/office/drawing/2014/main" id="{5F48075C-CBF1-426B-A5C3-F14772B3076B}"/>
                    </a:ext>
                  </a:extLst>
                </p:cNvPr>
                <p:cNvPicPr/>
                <p:nvPr/>
              </p:nvPicPr>
              <p:blipFill>
                <a:blip r:embed="rId1402"/>
                <a:stretch>
                  <a:fillRect/>
                </a:stretch>
              </p:blipFill>
              <p:spPr>
                <a:xfrm>
                  <a:off x="4188597" y="6273449"/>
                  <a:ext cx="5472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3">
              <p14:nvContentPartPr>
                <p14:cNvPr id="854" name="Ink 853">
                  <a:extLst>
                    <a:ext uri="{FF2B5EF4-FFF2-40B4-BE49-F238E27FC236}">
                      <a16:creationId xmlns:a16="http://schemas.microsoft.com/office/drawing/2014/main" id="{A7F3B870-3A6F-41E7-8F64-10D81184773B}"/>
                    </a:ext>
                  </a:extLst>
                </p14:cNvPr>
                <p14:cNvContentPartPr/>
                <p14:nvPr/>
              </p14:nvContentPartPr>
              <p14:xfrm>
                <a:off x="4186077" y="6246089"/>
                <a:ext cx="185040" cy="157680"/>
              </p14:xfrm>
            </p:contentPart>
          </mc:Choice>
          <mc:Fallback xmlns="">
            <p:pic>
              <p:nvPicPr>
                <p:cNvPr id="854" name="Ink 853">
                  <a:extLst>
                    <a:ext uri="{FF2B5EF4-FFF2-40B4-BE49-F238E27FC236}">
                      <a16:creationId xmlns:a16="http://schemas.microsoft.com/office/drawing/2014/main" id="{A7F3B870-3A6F-41E7-8F64-10D81184773B}"/>
                    </a:ext>
                  </a:extLst>
                </p:cNvPr>
                <p:cNvPicPr/>
                <p:nvPr/>
              </p:nvPicPr>
              <p:blipFill>
                <a:blip r:embed="rId1404"/>
                <a:stretch>
                  <a:fillRect/>
                </a:stretch>
              </p:blipFill>
              <p:spPr>
                <a:xfrm>
                  <a:off x="4168437" y="6228089"/>
                  <a:ext cx="22068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5">
              <p14:nvContentPartPr>
                <p14:cNvPr id="855" name="Ink 854">
                  <a:extLst>
                    <a:ext uri="{FF2B5EF4-FFF2-40B4-BE49-F238E27FC236}">
                      <a16:creationId xmlns:a16="http://schemas.microsoft.com/office/drawing/2014/main" id="{369081EA-6059-452C-94D9-1BB1A24FDF1D}"/>
                    </a:ext>
                  </a:extLst>
                </p14:cNvPr>
                <p14:cNvContentPartPr/>
                <p14:nvPr/>
              </p14:nvContentPartPr>
              <p14:xfrm>
                <a:off x="4391637" y="6335369"/>
                <a:ext cx="125640" cy="79920"/>
              </p14:xfrm>
            </p:contentPart>
          </mc:Choice>
          <mc:Fallback xmlns="">
            <p:pic>
              <p:nvPicPr>
                <p:cNvPr id="855" name="Ink 854">
                  <a:extLst>
                    <a:ext uri="{FF2B5EF4-FFF2-40B4-BE49-F238E27FC236}">
                      <a16:creationId xmlns:a16="http://schemas.microsoft.com/office/drawing/2014/main" id="{369081EA-6059-452C-94D9-1BB1A24FDF1D}"/>
                    </a:ext>
                  </a:extLst>
                </p:cNvPr>
                <p:cNvPicPr/>
                <p:nvPr/>
              </p:nvPicPr>
              <p:blipFill>
                <a:blip r:embed="rId1406"/>
                <a:stretch>
                  <a:fillRect/>
                </a:stretch>
              </p:blipFill>
              <p:spPr>
                <a:xfrm>
                  <a:off x="4373637" y="6317369"/>
                  <a:ext cx="16128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7">
              <p14:nvContentPartPr>
                <p14:cNvPr id="856" name="Ink 855">
                  <a:extLst>
                    <a:ext uri="{FF2B5EF4-FFF2-40B4-BE49-F238E27FC236}">
                      <a16:creationId xmlns:a16="http://schemas.microsoft.com/office/drawing/2014/main" id="{8597E5B3-27A2-44B7-B98D-81F7CBB49018}"/>
                    </a:ext>
                  </a:extLst>
                </p14:cNvPr>
                <p14:cNvContentPartPr/>
                <p14:nvPr/>
              </p14:nvContentPartPr>
              <p14:xfrm>
                <a:off x="4393797" y="6269489"/>
                <a:ext cx="107280" cy="28080"/>
              </p14:xfrm>
            </p:contentPart>
          </mc:Choice>
          <mc:Fallback xmlns="">
            <p:pic>
              <p:nvPicPr>
                <p:cNvPr id="856" name="Ink 855">
                  <a:extLst>
                    <a:ext uri="{FF2B5EF4-FFF2-40B4-BE49-F238E27FC236}">
                      <a16:creationId xmlns:a16="http://schemas.microsoft.com/office/drawing/2014/main" id="{8597E5B3-27A2-44B7-B98D-81F7CBB49018}"/>
                    </a:ext>
                  </a:extLst>
                </p:cNvPr>
                <p:cNvPicPr/>
                <p:nvPr/>
              </p:nvPicPr>
              <p:blipFill>
                <a:blip r:embed="rId1408"/>
                <a:stretch>
                  <a:fillRect/>
                </a:stretch>
              </p:blipFill>
              <p:spPr>
                <a:xfrm>
                  <a:off x="4376157" y="6251489"/>
                  <a:ext cx="14292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9">
              <p14:nvContentPartPr>
                <p14:cNvPr id="857" name="Ink 856">
                  <a:extLst>
                    <a:ext uri="{FF2B5EF4-FFF2-40B4-BE49-F238E27FC236}">
                      <a16:creationId xmlns:a16="http://schemas.microsoft.com/office/drawing/2014/main" id="{557F5B77-BA33-4F0C-9C5E-BF1BAB871F6F}"/>
                    </a:ext>
                  </a:extLst>
                </p14:cNvPr>
                <p14:cNvContentPartPr/>
                <p14:nvPr/>
              </p14:nvContentPartPr>
              <p14:xfrm>
                <a:off x="4439517" y="6329609"/>
                <a:ext cx="109440" cy="17640"/>
              </p14:xfrm>
            </p:contentPart>
          </mc:Choice>
          <mc:Fallback xmlns="">
            <p:pic>
              <p:nvPicPr>
                <p:cNvPr id="857" name="Ink 856">
                  <a:extLst>
                    <a:ext uri="{FF2B5EF4-FFF2-40B4-BE49-F238E27FC236}">
                      <a16:creationId xmlns:a16="http://schemas.microsoft.com/office/drawing/2014/main" id="{557F5B77-BA33-4F0C-9C5E-BF1BAB871F6F}"/>
                    </a:ext>
                  </a:extLst>
                </p:cNvPr>
                <p:cNvPicPr/>
                <p:nvPr/>
              </p:nvPicPr>
              <p:blipFill>
                <a:blip r:embed="rId1410"/>
                <a:stretch>
                  <a:fillRect/>
                </a:stretch>
              </p:blipFill>
              <p:spPr>
                <a:xfrm>
                  <a:off x="4421517" y="6311609"/>
                  <a:ext cx="145080" cy="5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5" name="Group 874">
            <a:extLst>
              <a:ext uri="{FF2B5EF4-FFF2-40B4-BE49-F238E27FC236}">
                <a16:creationId xmlns:a16="http://schemas.microsoft.com/office/drawing/2014/main" id="{E4880A97-92C4-449A-90E0-666C86F3C81D}"/>
              </a:ext>
            </a:extLst>
          </p:cNvPr>
          <p:cNvGrpSpPr/>
          <p:nvPr/>
        </p:nvGrpSpPr>
        <p:grpSpPr>
          <a:xfrm>
            <a:off x="5094357" y="6242129"/>
            <a:ext cx="172080" cy="178200"/>
            <a:chOff x="5094357" y="6242129"/>
            <a:chExt cx="17208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1">
              <p14:nvContentPartPr>
                <p14:cNvPr id="858" name="Ink 857">
                  <a:extLst>
                    <a:ext uri="{FF2B5EF4-FFF2-40B4-BE49-F238E27FC236}">
                      <a16:creationId xmlns:a16="http://schemas.microsoft.com/office/drawing/2014/main" id="{20CC8B78-82FF-4586-8131-351FD285131E}"/>
                    </a:ext>
                  </a:extLst>
                </p14:cNvPr>
                <p14:cNvContentPartPr/>
                <p14:nvPr/>
              </p14:nvContentPartPr>
              <p14:xfrm>
                <a:off x="5094357" y="6242129"/>
                <a:ext cx="70200" cy="176400"/>
              </p14:xfrm>
            </p:contentPart>
          </mc:Choice>
          <mc:Fallback xmlns="">
            <p:pic>
              <p:nvPicPr>
                <p:cNvPr id="858" name="Ink 857">
                  <a:extLst>
                    <a:ext uri="{FF2B5EF4-FFF2-40B4-BE49-F238E27FC236}">
                      <a16:creationId xmlns:a16="http://schemas.microsoft.com/office/drawing/2014/main" id="{20CC8B78-82FF-4586-8131-351FD285131E}"/>
                    </a:ext>
                  </a:extLst>
                </p:cNvPr>
                <p:cNvPicPr/>
                <p:nvPr/>
              </p:nvPicPr>
              <p:blipFill>
                <a:blip r:embed="rId1412"/>
                <a:stretch>
                  <a:fillRect/>
                </a:stretch>
              </p:blipFill>
              <p:spPr>
                <a:xfrm>
                  <a:off x="5076717" y="6224129"/>
                  <a:ext cx="1058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3">
              <p14:nvContentPartPr>
                <p14:cNvPr id="859" name="Ink 858">
                  <a:extLst>
                    <a:ext uri="{FF2B5EF4-FFF2-40B4-BE49-F238E27FC236}">
                      <a16:creationId xmlns:a16="http://schemas.microsoft.com/office/drawing/2014/main" id="{F5D62B42-225C-4A6C-936F-46BCFB8B21F5}"/>
                    </a:ext>
                  </a:extLst>
                </p14:cNvPr>
                <p14:cNvContentPartPr/>
                <p14:nvPr/>
              </p14:nvContentPartPr>
              <p14:xfrm>
                <a:off x="5128197" y="6260849"/>
                <a:ext cx="110520" cy="159480"/>
              </p14:xfrm>
            </p:contentPart>
          </mc:Choice>
          <mc:Fallback xmlns="">
            <p:pic>
              <p:nvPicPr>
                <p:cNvPr id="859" name="Ink 858">
                  <a:extLst>
                    <a:ext uri="{FF2B5EF4-FFF2-40B4-BE49-F238E27FC236}">
                      <a16:creationId xmlns:a16="http://schemas.microsoft.com/office/drawing/2014/main" id="{F5D62B42-225C-4A6C-936F-46BCFB8B21F5}"/>
                    </a:ext>
                  </a:extLst>
                </p:cNvPr>
                <p:cNvPicPr/>
                <p:nvPr/>
              </p:nvPicPr>
              <p:blipFill>
                <a:blip r:embed="rId1414"/>
                <a:stretch>
                  <a:fillRect/>
                </a:stretch>
              </p:blipFill>
              <p:spPr>
                <a:xfrm>
                  <a:off x="5110557" y="6242849"/>
                  <a:ext cx="1461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5">
              <p14:nvContentPartPr>
                <p14:cNvPr id="860" name="Ink 859">
                  <a:extLst>
                    <a:ext uri="{FF2B5EF4-FFF2-40B4-BE49-F238E27FC236}">
                      <a16:creationId xmlns:a16="http://schemas.microsoft.com/office/drawing/2014/main" id="{3DD6D38D-54D0-4DB7-8C28-C0EB7D3FAB02}"/>
                    </a:ext>
                  </a:extLst>
                </p14:cNvPr>
                <p14:cNvContentPartPr/>
                <p14:nvPr/>
              </p14:nvContentPartPr>
              <p14:xfrm>
                <a:off x="5164197" y="6336089"/>
                <a:ext cx="102240" cy="35640"/>
              </p14:xfrm>
            </p:contentPart>
          </mc:Choice>
          <mc:Fallback xmlns="">
            <p:pic>
              <p:nvPicPr>
                <p:cNvPr id="860" name="Ink 859">
                  <a:extLst>
                    <a:ext uri="{FF2B5EF4-FFF2-40B4-BE49-F238E27FC236}">
                      <a16:creationId xmlns:a16="http://schemas.microsoft.com/office/drawing/2014/main" id="{3DD6D38D-54D0-4DB7-8C28-C0EB7D3FAB02}"/>
                    </a:ext>
                  </a:extLst>
                </p:cNvPr>
                <p:cNvPicPr/>
                <p:nvPr/>
              </p:nvPicPr>
              <p:blipFill>
                <a:blip r:embed="rId1416"/>
                <a:stretch>
                  <a:fillRect/>
                </a:stretch>
              </p:blipFill>
              <p:spPr>
                <a:xfrm>
                  <a:off x="5146557" y="6318449"/>
                  <a:ext cx="137880" cy="7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4" name="Group 873">
            <a:extLst>
              <a:ext uri="{FF2B5EF4-FFF2-40B4-BE49-F238E27FC236}">
                <a16:creationId xmlns:a16="http://schemas.microsoft.com/office/drawing/2014/main" id="{64901151-820C-4286-A52A-4397BDC0A500}"/>
              </a:ext>
            </a:extLst>
          </p:cNvPr>
          <p:cNvGrpSpPr/>
          <p:nvPr/>
        </p:nvGrpSpPr>
        <p:grpSpPr>
          <a:xfrm>
            <a:off x="5602317" y="6243209"/>
            <a:ext cx="922680" cy="165240"/>
            <a:chOff x="5602317" y="6243209"/>
            <a:chExt cx="922680" cy="16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7">
              <p14:nvContentPartPr>
                <p14:cNvPr id="861" name="Ink 860">
                  <a:extLst>
                    <a:ext uri="{FF2B5EF4-FFF2-40B4-BE49-F238E27FC236}">
                      <a16:creationId xmlns:a16="http://schemas.microsoft.com/office/drawing/2014/main" id="{C7A1EB67-91BD-4A96-9A56-1008F7713711}"/>
                    </a:ext>
                  </a:extLst>
                </p14:cNvPr>
                <p14:cNvContentPartPr/>
                <p14:nvPr/>
              </p14:nvContentPartPr>
              <p14:xfrm>
                <a:off x="5602317" y="6259049"/>
                <a:ext cx="141840" cy="149400"/>
              </p14:xfrm>
            </p:contentPart>
          </mc:Choice>
          <mc:Fallback xmlns="">
            <p:pic>
              <p:nvPicPr>
                <p:cNvPr id="861" name="Ink 860">
                  <a:extLst>
                    <a:ext uri="{FF2B5EF4-FFF2-40B4-BE49-F238E27FC236}">
                      <a16:creationId xmlns:a16="http://schemas.microsoft.com/office/drawing/2014/main" id="{C7A1EB67-91BD-4A96-9A56-1008F7713711}"/>
                    </a:ext>
                  </a:extLst>
                </p:cNvPr>
                <p:cNvPicPr/>
                <p:nvPr/>
              </p:nvPicPr>
              <p:blipFill>
                <a:blip r:embed="rId1418"/>
                <a:stretch>
                  <a:fillRect/>
                </a:stretch>
              </p:blipFill>
              <p:spPr>
                <a:xfrm>
                  <a:off x="5584317" y="6241049"/>
                  <a:ext cx="1774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9">
              <p14:nvContentPartPr>
                <p14:cNvPr id="862" name="Ink 861">
                  <a:extLst>
                    <a:ext uri="{FF2B5EF4-FFF2-40B4-BE49-F238E27FC236}">
                      <a16:creationId xmlns:a16="http://schemas.microsoft.com/office/drawing/2014/main" id="{5BFAE751-4E2A-4083-8DBE-8883308929DC}"/>
                    </a:ext>
                  </a:extLst>
                </p14:cNvPr>
                <p14:cNvContentPartPr/>
                <p14:nvPr/>
              </p14:nvContentPartPr>
              <p14:xfrm>
                <a:off x="5824437" y="6266249"/>
                <a:ext cx="57600" cy="96840"/>
              </p14:xfrm>
            </p:contentPart>
          </mc:Choice>
          <mc:Fallback xmlns="">
            <p:pic>
              <p:nvPicPr>
                <p:cNvPr id="862" name="Ink 861">
                  <a:extLst>
                    <a:ext uri="{FF2B5EF4-FFF2-40B4-BE49-F238E27FC236}">
                      <a16:creationId xmlns:a16="http://schemas.microsoft.com/office/drawing/2014/main" id="{5BFAE751-4E2A-4083-8DBE-8883308929DC}"/>
                    </a:ext>
                  </a:extLst>
                </p:cNvPr>
                <p:cNvPicPr/>
                <p:nvPr/>
              </p:nvPicPr>
              <p:blipFill>
                <a:blip r:embed="rId1420"/>
                <a:stretch>
                  <a:fillRect/>
                </a:stretch>
              </p:blipFill>
              <p:spPr>
                <a:xfrm>
                  <a:off x="5806437" y="6248249"/>
                  <a:ext cx="932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1">
              <p14:nvContentPartPr>
                <p14:cNvPr id="863" name="Ink 862">
                  <a:extLst>
                    <a:ext uri="{FF2B5EF4-FFF2-40B4-BE49-F238E27FC236}">
                      <a16:creationId xmlns:a16="http://schemas.microsoft.com/office/drawing/2014/main" id="{7DA73759-38FA-47D7-A18E-F8EEDB8852C7}"/>
                    </a:ext>
                  </a:extLst>
                </p14:cNvPr>
                <p14:cNvContentPartPr/>
                <p14:nvPr/>
              </p14:nvContentPartPr>
              <p14:xfrm>
                <a:off x="5844597" y="6265529"/>
                <a:ext cx="113760" cy="109440"/>
              </p14:xfrm>
            </p:contentPart>
          </mc:Choice>
          <mc:Fallback xmlns="">
            <p:pic>
              <p:nvPicPr>
                <p:cNvPr id="863" name="Ink 862">
                  <a:extLst>
                    <a:ext uri="{FF2B5EF4-FFF2-40B4-BE49-F238E27FC236}">
                      <a16:creationId xmlns:a16="http://schemas.microsoft.com/office/drawing/2014/main" id="{7DA73759-38FA-47D7-A18E-F8EEDB8852C7}"/>
                    </a:ext>
                  </a:extLst>
                </p:cNvPr>
                <p:cNvPicPr/>
                <p:nvPr/>
              </p:nvPicPr>
              <p:blipFill>
                <a:blip r:embed="rId1422"/>
                <a:stretch>
                  <a:fillRect/>
                </a:stretch>
              </p:blipFill>
              <p:spPr>
                <a:xfrm>
                  <a:off x="5826597" y="6247889"/>
                  <a:ext cx="1494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3">
              <p14:nvContentPartPr>
                <p14:cNvPr id="864" name="Ink 863">
                  <a:extLst>
                    <a:ext uri="{FF2B5EF4-FFF2-40B4-BE49-F238E27FC236}">
                      <a16:creationId xmlns:a16="http://schemas.microsoft.com/office/drawing/2014/main" id="{B7E98F5B-6B0A-4101-A08A-F69DBFF21163}"/>
                    </a:ext>
                  </a:extLst>
                </p14:cNvPr>
                <p14:cNvContentPartPr/>
                <p14:nvPr/>
              </p14:nvContentPartPr>
              <p14:xfrm>
                <a:off x="5889957" y="6329609"/>
                <a:ext cx="84240" cy="26280"/>
              </p14:xfrm>
            </p:contentPart>
          </mc:Choice>
          <mc:Fallback xmlns="">
            <p:pic>
              <p:nvPicPr>
                <p:cNvPr id="864" name="Ink 863">
                  <a:extLst>
                    <a:ext uri="{FF2B5EF4-FFF2-40B4-BE49-F238E27FC236}">
                      <a16:creationId xmlns:a16="http://schemas.microsoft.com/office/drawing/2014/main" id="{B7E98F5B-6B0A-4101-A08A-F69DBFF21163}"/>
                    </a:ext>
                  </a:extLst>
                </p:cNvPr>
                <p:cNvPicPr/>
                <p:nvPr/>
              </p:nvPicPr>
              <p:blipFill>
                <a:blip r:embed="rId1424"/>
                <a:stretch>
                  <a:fillRect/>
                </a:stretch>
              </p:blipFill>
              <p:spPr>
                <a:xfrm>
                  <a:off x="5872317" y="6311609"/>
                  <a:ext cx="1198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5">
              <p14:nvContentPartPr>
                <p14:cNvPr id="865" name="Ink 864">
                  <a:extLst>
                    <a:ext uri="{FF2B5EF4-FFF2-40B4-BE49-F238E27FC236}">
                      <a16:creationId xmlns:a16="http://schemas.microsoft.com/office/drawing/2014/main" id="{8092DBC7-3872-435C-922D-96582EDFA431}"/>
                    </a:ext>
                  </a:extLst>
                </p14:cNvPr>
                <p14:cNvContentPartPr/>
                <p14:nvPr/>
              </p14:nvContentPartPr>
              <p14:xfrm>
                <a:off x="6078597" y="6293249"/>
                <a:ext cx="10800" cy="74880"/>
              </p14:xfrm>
            </p:contentPart>
          </mc:Choice>
          <mc:Fallback xmlns="">
            <p:pic>
              <p:nvPicPr>
                <p:cNvPr id="865" name="Ink 864">
                  <a:extLst>
                    <a:ext uri="{FF2B5EF4-FFF2-40B4-BE49-F238E27FC236}">
                      <a16:creationId xmlns:a16="http://schemas.microsoft.com/office/drawing/2014/main" id="{8092DBC7-3872-435C-922D-96582EDFA431}"/>
                    </a:ext>
                  </a:extLst>
                </p:cNvPr>
                <p:cNvPicPr/>
                <p:nvPr/>
              </p:nvPicPr>
              <p:blipFill>
                <a:blip r:embed="rId1426"/>
                <a:stretch>
                  <a:fillRect/>
                </a:stretch>
              </p:blipFill>
              <p:spPr>
                <a:xfrm>
                  <a:off x="6060957" y="6275609"/>
                  <a:ext cx="464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7">
              <p14:nvContentPartPr>
                <p14:cNvPr id="866" name="Ink 865">
                  <a:extLst>
                    <a:ext uri="{FF2B5EF4-FFF2-40B4-BE49-F238E27FC236}">
                      <a16:creationId xmlns:a16="http://schemas.microsoft.com/office/drawing/2014/main" id="{563F19D8-72C6-437F-BF80-7A6453A11EFE}"/>
                    </a:ext>
                  </a:extLst>
                </p14:cNvPr>
                <p14:cNvContentPartPr/>
                <p14:nvPr/>
              </p14:nvContentPartPr>
              <p14:xfrm>
                <a:off x="6023517" y="6243209"/>
                <a:ext cx="133920" cy="18000"/>
              </p14:xfrm>
            </p:contentPart>
          </mc:Choice>
          <mc:Fallback xmlns="">
            <p:pic>
              <p:nvPicPr>
                <p:cNvPr id="866" name="Ink 865">
                  <a:extLst>
                    <a:ext uri="{FF2B5EF4-FFF2-40B4-BE49-F238E27FC236}">
                      <a16:creationId xmlns:a16="http://schemas.microsoft.com/office/drawing/2014/main" id="{563F19D8-72C6-437F-BF80-7A6453A11EFE}"/>
                    </a:ext>
                  </a:extLst>
                </p:cNvPr>
                <p:cNvPicPr/>
                <p:nvPr/>
              </p:nvPicPr>
              <p:blipFill>
                <a:blip r:embed="rId1428"/>
                <a:stretch>
                  <a:fillRect/>
                </a:stretch>
              </p:blipFill>
              <p:spPr>
                <a:xfrm>
                  <a:off x="6005877" y="6225569"/>
                  <a:ext cx="1695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9">
              <p14:nvContentPartPr>
                <p14:cNvPr id="867" name="Ink 866">
                  <a:extLst>
                    <a:ext uri="{FF2B5EF4-FFF2-40B4-BE49-F238E27FC236}">
                      <a16:creationId xmlns:a16="http://schemas.microsoft.com/office/drawing/2014/main" id="{F434E0CE-8DF2-4511-848C-945E546930C8}"/>
                    </a:ext>
                  </a:extLst>
                </p14:cNvPr>
                <p14:cNvContentPartPr/>
                <p14:nvPr/>
              </p14:nvContentPartPr>
              <p14:xfrm>
                <a:off x="6251037" y="6288569"/>
                <a:ext cx="4680" cy="83520"/>
              </p14:xfrm>
            </p:contentPart>
          </mc:Choice>
          <mc:Fallback xmlns="">
            <p:pic>
              <p:nvPicPr>
                <p:cNvPr id="867" name="Ink 866">
                  <a:extLst>
                    <a:ext uri="{FF2B5EF4-FFF2-40B4-BE49-F238E27FC236}">
                      <a16:creationId xmlns:a16="http://schemas.microsoft.com/office/drawing/2014/main" id="{F434E0CE-8DF2-4511-848C-945E546930C8}"/>
                    </a:ext>
                  </a:extLst>
                </p:cNvPr>
                <p:cNvPicPr/>
                <p:nvPr/>
              </p:nvPicPr>
              <p:blipFill>
                <a:blip r:embed="rId1430"/>
                <a:stretch>
                  <a:fillRect/>
                </a:stretch>
              </p:blipFill>
              <p:spPr>
                <a:xfrm>
                  <a:off x="6233397" y="6270569"/>
                  <a:ext cx="4032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1">
              <p14:nvContentPartPr>
                <p14:cNvPr id="868" name="Ink 867">
                  <a:extLst>
                    <a:ext uri="{FF2B5EF4-FFF2-40B4-BE49-F238E27FC236}">
                      <a16:creationId xmlns:a16="http://schemas.microsoft.com/office/drawing/2014/main" id="{8F6D1DBA-9391-4DD4-B01A-49C516D95EA6}"/>
                    </a:ext>
                  </a:extLst>
                </p14:cNvPr>
                <p14:cNvContentPartPr/>
                <p14:nvPr/>
              </p14:nvContentPartPr>
              <p14:xfrm>
                <a:off x="6358317" y="6265529"/>
                <a:ext cx="166680" cy="138600"/>
              </p14:xfrm>
            </p:contentPart>
          </mc:Choice>
          <mc:Fallback xmlns="">
            <p:pic>
              <p:nvPicPr>
                <p:cNvPr id="868" name="Ink 867">
                  <a:extLst>
                    <a:ext uri="{FF2B5EF4-FFF2-40B4-BE49-F238E27FC236}">
                      <a16:creationId xmlns:a16="http://schemas.microsoft.com/office/drawing/2014/main" id="{8F6D1DBA-9391-4DD4-B01A-49C516D95EA6}"/>
                    </a:ext>
                  </a:extLst>
                </p:cNvPr>
                <p:cNvPicPr/>
                <p:nvPr/>
              </p:nvPicPr>
              <p:blipFill>
                <a:blip r:embed="rId1432"/>
                <a:stretch>
                  <a:fillRect/>
                </a:stretch>
              </p:blipFill>
              <p:spPr>
                <a:xfrm>
                  <a:off x="6340677" y="6247889"/>
                  <a:ext cx="202320" cy="17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3" name="Group 872">
            <a:extLst>
              <a:ext uri="{FF2B5EF4-FFF2-40B4-BE49-F238E27FC236}">
                <a16:creationId xmlns:a16="http://schemas.microsoft.com/office/drawing/2014/main" id="{688D1387-E609-4809-B57F-4E71653CB159}"/>
              </a:ext>
            </a:extLst>
          </p:cNvPr>
          <p:cNvGrpSpPr/>
          <p:nvPr/>
        </p:nvGrpSpPr>
        <p:grpSpPr>
          <a:xfrm>
            <a:off x="7040157" y="6189209"/>
            <a:ext cx="332640" cy="201960"/>
            <a:chOff x="7040157" y="6189209"/>
            <a:chExt cx="332640" cy="20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3">
              <p14:nvContentPartPr>
                <p14:cNvPr id="869" name="Ink 868">
                  <a:extLst>
                    <a:ext uri="{FF2B5EF4-FFF2-40B4-BE49-F238E27FC236}">
                      <a16:creationId xmlns:a16="http://schemas.microsoft.com/office/drawing/2014/main" id="{2ED07D4D-388E-4D42-BDEE-3463ABD194EC}"/>
                    </a:ext>
                  </a:extLst>
                </p14:cNvPr>
                <p14:cNvContentPartPr/>
                <p14:nvPr/>
              </p14:nvContentPartPr>
              <p14:xfrm>
                <a:off x="7040157" y="6255089"/>
                <a:ext cx="109080" cy="136080"/>
              </p14:xfrm>
            </p:contentPart>
          </mc:Choice>
          <mc:Fallback xmlns="">
            <p:pic>
              <p:nvPicPr>
                <p:cNvPr id="869" name="Ink 868">
                  <a:extLst>
                    <a:ext uri="{FF2B5EF4-FFF2-40B4-BE49-F238E27FC236}">
                      <a16:creationId xmlns:a16="http://schemas.microsoft.com/office/drawing/2014/main" id="{2ED07D4D-388E-4D42-BDEE-3463ABD194EC}"/>
                    </a:ext>
                  </a:extLst>
                </p:cNvPr>
                <p:cNvPicPr/>
                <p:nvPr/>
              </p:nvPicPr>
              <p:blipFill>
                <a:blip r:embed="rId1434"/>
                <a:stretch>
                  <a:fillRect/>
                </a:stretch>
              </p:blipFill>
              <p:spPr>
                <a:xfrm>
                  <a:off x="7022157" y="6237089"/>
                  <a:ext cx="1447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5">
              <p14:nvContentPartPr>
                <p14:cNvPr id="870" name="Ink 869">
                  <a:extLst>
                    <a:ext uri="{FF2B5EF4-FFF2-40B4-BE49-F238E27FC236}">
                      <a16:creationId xmlns:a16="http://schemas.microsoft.com/office/drawing/2014/main" id="{BD95B364-17E9-4790-8A07-4428831EF2BC}"/>
                    </a:ext>
                  </a:extLst>
                </p14:cNvPr>
                <p14:cNvContentPartPr/>
                <p14:nvPr/>
              </p14:nvContentPartPr>
              <p14:xfrm>
                <a:off x="7233477" y="6297209"/>
                <a:ext cx="119160" cy="93960"/>
              </p14:xfrm>
            </p:contentPart>
          </mc:Choice>
          <mc:Fallback xmlns="">
            <p:pic>
              <p:nvPicPr>
                <p:cNvPr id="870" name="Ink 869">
                  <a:extLst>
                    <a:ext uri="{FF2B5EF4-FFF2-40B4-BE49-F238E27FC236}">
                      <a16:creationId xmlns:a16="http://schemas.microsoft.com/office/drawing/2014/main" id="{BD95B364-17E9-4790-8A07-4428831EF2BC}"/>
                    </a:ext>
                  </a:extLst>
                </p:cNvPr>
                <p:cNvPicPr/>
                <p:nvPr/>
              </p:nvPicPr>
              <p:blipFill>
                <a:blip r:embed="rId1436"/>
                <a:stretch>
                  <a:fillRect/>
                </a:stretch>
              </p:blipFill>
              <p:spPr>
                <a:xfrm>
                  <a:off x="7215477" y="6279209"/>
                  <a:ext cx="1548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7">
              <p14:nvContentPartPr>
                <p14:cNvPr id="871" name="Ink 870">
                  <a:extLst>
                    <a:ext uri="{FF2B5EF4-FFF2-40B4-BE49-F238E27FC236}">
                      <a16:creationId xmlns:a16="http://schemas.microsoft.com/office/drawing/2014/main" id="{10190F03-7A16-4280-A494-D870F39C34E8}"/>
                    </a:ext>
                  </a:extLst>
                </p14:cNvPr>
                <p14:cNvContentPartPr/>
                <p14:nvPr/>
              </p14:nvContentPartPr>
              <p14:xfrm>
                <a:off x="7236717" y="6189209"/>
                <a:ext cx="119160" cy="9000"/>
              </p14:xfrm>
            </p:contentPart>
          </mc:Choice>
          <mc:Fallback xmlns="">
            <p:pic>
              <p:nvPicPr>
                <p:cNvPr id="871" name="Ink 870">
                  <a:extLst>
                    <a:ext uri="{FF2B5EF4-FFF2-40B4-BE49-F238E27FC236}">
                      <a16:creationId xmlns:a16="http://schemas.microsoft.com/office/drawing/2014/main" id="{10190F03-7A16-4280-A494-D870F39C34E8}"/>
                    </a:ext>
                  </a:extLst>
                </p:cNvPr>
                <p:cNvPicPr/>
                <p:nvPr/>
              </p:nvPicPr>
              <p:blipFill>
                <a:blip r:embed="rId1438"/>
                <a:stretch>
                  <a:fillRect/>
                </a:stretch>
              </p:blipFill>
              <p:spPr>
                <a:xfrm>
                  <a:off x="7219077" y="6171569"/>
                  <a:ext cx="1548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9">
              <p14:nvContentPartPr>
                <p14:cNvPr id="872" name="Ink 871">
                  <a:extLst>
                    <a:ext uri="{FF2B5EF4-FFF2-40B4-BE49-F238E27FC236}">
                      <a16:creationId xmlns:a16="http://schemas.microsoft.com/office/drawing/2014/main" id="{45193B47-D3FD-4C95-B460-32074466B33F}"/>
                    </a:ext>
                  </a:extLst>
                </p14:cNvPr>
                <p14:cNvContentPartPr/>
                <p14:nvPr/>
              </p14:nvContentPartPr>
              <p14:xfrm>
                <a:off x="7284597" y="6259049"/>
                <a:ext cx="88200" cy="15480"/>
              </p14:xfrm>
            </p:contentPart>
          </mc:Choice>
          <mc:Fallback xmlns="">
            <p:pic>
              <p:nvPicPr>
                <p:cNvPr id="872" name="Ink 871">
                  <a:extLst>
                    <a:ext uri="{FF2B5EF4-FFF2-40B4-BE49-F238E27FC236}">
                      <a16:creationId xmlns:a16="http://schemas.microsoft.com/office/drawing/2014/main" id="{45193B47-D3FD-4C95-B460-32074466B33F}"/>
                    </a:ext>
                  </a:extLst>
                </p:cNvPr>
                <p:cNvPicPr/>
                <p:nvPr/>
              </p:nvPicPr>
              <p:blipFill>
                <a:blip r:embed="rId1440"/>
                <a:stretch>
                  <a:fillRect/>
                </a:stretch>
              </p:blipFill>
              <p:spPr>
                <a:xfrm>
                  <a:off x="7266597" y="6241049"/>
                  <a:ext cx="123840" cy="5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6" name="Group 895">
            <a:extLst>
              <a:ext uri="{FF2B5EF4-FFF2-40B4-BE49-F238E27FC236}">
                <a16:creationId xmlns:a16="http://schemas.microsoft.com/office/drawing/2014/main" id="{6111BE2A-1029-47FC-9937-6C213B2CC02C}"/>
              </a:ext>
            </a:extLst>
          </p:cNvPr>
          <p:cNvGrpSpPr/>
          <p:nvPr/>
        </p:nvGrpSpPr>
        <p:grpSpPr>
          <a:xfrm>
            <a:off x="7829997" y="6131969"/>
            <a:ext cx="1199880" cy="238680"/>
            <a:chOff x="7829997" y="6131969"/>
            <a:chExt cx="1199880" cy="23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1">
              <p14:nvContentPartPr>
                <p14:cNvPr id="880" name="Ink 879">
                  <a:extLst>
                    <a:ext uri="{FF2B5EF4-FFF2-40B4-BE49-F238E27FC236}">
                      <a16:creationId xmlns:a16="http://schemas.microsoft.com/office/drawing/2014/main" id="{7220BAAA-5834-4F61-9D32-EB0E81A42B52}"/>
                    </a:ext>
                  </a:extLst>
                </p14:cNvPr>
                <p14:cNvContentPartPr/>
                <p14:nvPr/>
              </p14:nvContentPartPr>
              <p14:xfrm>
                <a:off x="7829997" y="6191009"/>
                <a:ext cx="134280" cy="115200"/>
              </p14:xfrm>
            </p:contentPart>
          </mc:Choice>
          <mc:Fallback xmlns="">
            <p:pic>
              <p:nvPicPr>
                <p:cNvPr id="880" name="Ink 879">
                  <a:extLst>
                    <a:ext uri="{FF2B5EF4-FFF2-40B4-BE49-F238E27FC236}">
                      <a16:creationId xmlns:a16="http://schemas.microsoft.com/office/drawing/2014/main" id="{7220BAAA-5834-4F61-9D32-EB0E81A42B52}"/>
                    </a:ext>
                  </a:extLst>
                </p:cNvPr>
                <p:cNvPicPr/>
                <p:nvPr/>
              </p:nvPicPr>
              <p:blipFill>
                <a:blip r:embed="rId1442"/>
                <a:stretch>
                  <a:fillRect/>
                </a:stretch>
              </p:blipFill>
              <p:spPr>
                <a:xfrm>
                  <a:off x="7812357" y="6173009"/>
                  <a:ext cx="1699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3">
              <p14:nvContentPartPr>
                <p14:cNvPr id="881" name="Ink 880">
                  <a:extLst>
                    <a:ext uri="{FF2B5EF4-FFF2-40B4-BE49-F238E27FC236}">
                      <a16:creationId xmlns:a16="http://schemas.microsoft.com/office/drawing/2014/main" id="{4C1B0D7E-B83A-459F-818F-04277E167555}"/>
                    </a:ext>
                  </a:extLst>
                </p14:cNvPr>
                <p14:cNvContentPartPr/>
                <p14:nvPr/>
              </p14:nvContentPartPr>
              <p14:xfrm>
                <a:off x="8092797" y="6222689"/>
                <a:ext cx="21600" cy="110880"/>
              </p14:xfrm>
            </p:contentPart>
          </mc:Choice>
          <mc:Fallback xmlns="">
            <p:pic>
              <p:nvPicPr>
                <p:cNvPr id="881" name="Ink 880">
                  <a:extLst>
                    <a:ext uri="{FF2B5EF4-FFF2-40B4-BE49-F238E27FC236}">
                      <a16:creationId xmlns:a16="http://schemas.microsoft.com/office/drawing/2014/main" id="{4C1B0D7E-B83A-459F-818F-04277E167555}"/>
                    </a:ext>
                  </a:extLst>
                </p:cNvPr>
                <p:cNvPicPr/>
                <p:nvPr/>
              </p:nvPicPr>
              <p:blipFill>
                <a:blip r:embed="rId1444"/>
                <a:stretch>
                  <a:fillRect/>
                </a:stretch>
              </p:blipFill>
              <p:spPr>
                <a:xfrm>
                  <a:off x="8075157" y="6204689"/>
                  <a:ext cx="5724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5">
              <p14:nvContentPartPr>
                <p14:cNvPr id="882" name="Ink 881">
                  <a:extLst>
                    <a:ext uri="{FF2B5EF4-FFF2-40B4-BE49-F238E27FC236}">
                      <a16:creationId xmlns:a16="http://schemas.microsoft.com/office/drawing/2014/main" id="{1741E34A-D336-4B88-AF71-B8BA0AFBB503}"/>
                    </a:ext>
                  </a:extLst>
                </p14:cNvPr>
                <p14:cNvContentPartPr/>
                <p14:nvPr/>
              </p14:nvContentPartPr>
              <p14:xfrm>
                <a:off x="8062197" y="6192089"/>
                <a:ext cx="151920" cy="178560"/>
              </p14:xfrm>
            </p:contentPart>
          </mc:Choice>
          <mc:Fallback xmlns="">
            <p:pic>
              <p:nvPicPr>
                <p:cNvPr id="882" name="Ink 881">
                  <a:extLst>
                    <a:ext uri="{FF2B5EF4-FFF2-40B4-BE49-F238E27FC236}">
                      <a16:creationId xmlns:a16="http://schemas.microsoft.com/office/drawing/2014/main" id="{1741E34A-D336-4B88-AF71-B8BA0AFBB503}"/>
                    </a:ext>
                  </a:extLst>
                </p:cNvPr>
                <p:cNvPicPr/>
                <p:nvPr/>
              </p:nvPicPr>
              <p:blipFill>
                <a:blip r:embed="rId1446"/>
                <a:stretch>
                  <a:fillRect/>
                </a:stretch>
              </p:blipFill>
              <p:spPr>
                <a:xfrm>
                  <a:off x="8044557" y="6174449"/>
                  <a:ext cx="1875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7">
              <p14:nvContentPartPr>
                <p14:cNvPr id="883" name="Ink 882">
                  <a:extLst>
                    <a:ext uri="{FF2B5EF4-FFF2-40B4-BE49-F238E27FC236}">
                      <a16:creationId xmlns:a16="http://schemas.microsoft.com/office/drawing/2014/main" id="{948DAC62-904E-4935-9BB7-42B1A16F2961}"/>
                    </a:ext>
                  </a:extLst>
                </p14:cNvPr>
                <p14:cNvContentPartPr/>
                <p14:nvPr/>
              </p14:nvContentPartPr>
              <p14:xfrm>
                <a:off x="8395557" y="6222689"/>
                <a:ext cx="3600" cy="103680"/>
              </p14:xfrm>
            </p:contentPart>
          </mc:Choice>
          <mc:Fallback xmlns="">
            <p:pic>
              <p:nvPicPr>
                <p:cNvPr id="883" name="Ink 882">
                  <a:extLst>
                    <a:ext uri="{FF2B5EF4-FFF2-40B4-BE49-F238E27FC236}">
                      <a16:creationId xmlns:a16="http://schemas.microsoft.com/office/drawing/2014/main" id="{948DAC62-904E-4935-9BB7-42B1A16F2961}"/>
                    </a:ext>
                  </a:extLst>
                </p:cNvPr>
                <p:cNvPicPr/>
                <p:nvPr/>
              </p:nvPicPr>
              <p:blipFill>
                <a:blip r:embed="rId1448"/>
                <a:stretch>
                  <a:fillRect/>
                </a:stretch>
              </p:blipFill>
              <p:spPr>
                <a:xfrm>
                  <a:off x="8377557" y="6204689"/>
                  <a:ext cx="3924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9">
              <p14:nvContentPartPr>
                <p14:cNvPr id="884" name="Ink 883">
                  <a:extLst>
                    <a:ext uri="{FF2B5EF4-FFF2-40B4-BE49-F238E27FC236}">
                      <a16:creationId xmlns:a16="http://schemas.microsoft.com/office/drawing/2014/main" id="{A0526646-7A5A-40AB-A3CF-9A03C9A94230}"/>
                    </a:ext>
                  </a:extLst>
                </p14:cNvPr>
                <p14:cNvContentPartPr/>
                <p14:nvPr/>
              </p14:nvContentPartPr>
              <p14:xfrm>
                <a:off x="8359917" y="6166529"/>
                <a:ext cx="136080" cy="124200"/>
              </p14:xfrm>
            </p:contentPart>
          </mc:Choice>
          <mc:Fallback xmlns="">
            <p:pic>
              <p:nvPicPr>
                <p:cNvPr id="884" name="Ink 883">
                  <a:extLst>
                    <a:ext uri="{FF2B5EF4-FFF2-40B4-BE49-F238E27FC236}">
                      <a16:creationId xmlns:a16="http://schemas.microsoft.com/office/drawing/2014/main" id="{A0526646-7A5A-40AB-A3CF-9A03C9A94230}"/>
                    </a:ext>
                  </a:extLst>
                </p:cNvPr>
                <p:cNvPicPr/>
                <p:nvPr/>
              </p:nvPicPr>
              <p:blipFill>
                <a:blip r:embed="rId1450"/>
                <a:stretch>
                  <a:fillRect/>
                </a:stretch>
              </p:blipFill>
              <p:spPr>
                <a:xfrm>
                  <a:off x="8342277" y="6148889"/>
                  <a:ext cx="1717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1">
              <p14:nvContentPartPr>
                <p14:cNvPr id="886" name="Ink 885">
                  <a:extLst>
                    <a:ext uri="{FF2B5EF4-FFF2-40B4-BE49-F238E27FC236}">
                      <a16:creationId xmlns:a16="http://schemas.microsoft.com/office/drawing/2014/main" id="{1D19EF72-E061-4219-8F3B-C6732A0BC48C}"/>
                    </a:ext>
                  </a:extLst>
                </p14:cNvPr>
                <p14:cNvContentPartPr/>
                <p14:nvPr/>
              </p14:nvContentPartPr>
              <p14:xfrm>
                <a:off x="8470077" y="6297209"/>
                <a:ext cx="90360" cy="60120"/>
              </p14:xfrm>
            </p:contentPart>
          </mc:Choice>
          <mc:Fallback xmlns="">
            <p:pic>
              <p:nvPicPr>
                <p:cNvPr id="886" name="Ink 885">
                  <a:extLst>
                    <a:ext uri="{FF2B5EF4-FFF2-40B4-BE49-F238E27FC236}">
                      <a16:creationId xmlns:a16="http://schemas.microsoft.com/office/drawing/2014/main" id="{1D19EF72-E061-4219-8F3B-C6732A0BC48C}"/>
                    </a:ext>
                  </a:extLst>
                </p:cNvPr>
                <p:cNvPicPr/>
                <p:nvPr/>
              </p:nvPicPr>
              <p:blipFill>
                <a:blip r:embed="rId1452"/>
                <a:stretch>
                  <a:fillRect/>
                </a:stretch>
              </p:blipFill>
              <p:spPr>
                <a:xfrm>
                  <a:off x="8452437" y="6279209"/>
                  <a:ext cx="1260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3">
              <p14:nvContentPartPr>
                <p14:cNvPr id="887" name="Ink 886">
                  <a:extLst>
                    <a:ext uri="{FF2B5EF4-FFF2-40B4-BE49-F238E27FC236}">
                      <a16:creationId xmlns:a16="http://schemas.microsoft.com/office/drawing/2014/main" id="{372FCC9E-BD4C-42D6-8C97-7BC8E2678AF2}"/>
                    </a:ext>
                  </a:extLst>
                </p14:cNvPr>
                <p14:cNvContentPartPr/>
                <p14:nvPr/>
              </p14:nvContentPartPr>
              <p14:xfrm>
                <a:off x="8647197" y="6194969"/>
                <a:ext cx="111600" cy="113760"/>
              </p14:xfrm>
            </p:contentPart>
          </mc:Choice>
          <mc:Fallback xmlns="">
            <p:pic>
              <p:nvPicPr>
                <p:cNvPr id="887" name="Ink 886">
                  <a:extLst>
                    <a:ext uri="{FF2B5EF4-FFF2-40B4-BE49-F238E27FC236}">
                      <a16:creationId xmlns:a16="http://schemas.microsoft.com/office/drawing/2014/main" id="{372FCC9E-BD4C-42D6-8C97-7BC8E2678AF2}"/>
                    </a:ext>
                  </a:extLst>
                </p:cNvPr>
                <p:cNvPicPr/>
                <p:nvPr/>
              </p:nvPicPr>
              <p:blipFill>
                <a:blip r:embed="rId1454"/>
                <a:stretch>
                  <a:fillRect/>
                </a:stretch>
              </p:blipFill>
              <p:spPr>
                <a:xfrm>
                  <a:off x="8629197" y="6177329"/>
                  <a:ext cx="1472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5">
              <p14:nvContentPartPr>
                <p14:cNvPr id="888" name="Ink 887">
                  <a:extLst>
                    <a:ext uri="{FF2B5EF4-FFF2-40B4-BE49-F238E27FC236}">
                      <a16:creationId xmlns:a16="http://schemas.microsoft.com/office/drawing/2014/main" id="{72C728B4-2280-479B-A549-FFCFC8DA261E}"/>
                    </a:ext>
                  </a:extLst>
                </p14:cNvPr>
                <p14:cNvContentPartPr/>
                <p14:nvPr/>
              </p14:nvContentPartPr>
              <p14:xfrm>
                <a:off x="8646117" y="6161489"/>
                <a:ext cx="91440" cy="10800"/>
              </p14:xfrm>
            </p:contentPart>
          </mc:Choice>
          <mc:Fallback xmlns="">
            <p:pic>
              <p:nvPicPr>
                <p:cNvPr id="888" name="Ink 887">
                  <a:extLst>
                    <a:ext uri="{FF2B5EF4-FFF2-40B4-BE49-F238E27FC236}">
                      <a16:creationId xmlns:a16="http://schemas.microsoft.com/office/drawing/2014/main" id="{72C728B4-2280-479B-A549-FFCFC8DA261E}"/>
                    </a:ext>
                  </a:extLst>
                </p:cNvPr>
                <p:cNvPicPr/>
                <p:nvPr/>
              </p:nvPicPr>
              <p:blipFill>
                <a:blip r:embed="rId1456"/>
                <a:stretch>
                  <a:fillRect/>
                </a:stretch>
              </p:blipFill>
              <p:spPr>
                <a:xfrm>
                  <a:off x="8628117" y="6143849"/>
                  <a:ext cx="1270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7">
              <p14:nvContentPartPr>
                <p14:cNvPr id="889" name="Ink 888">
                  <a:extLst>
                    <a:ext uri="{FF2B5EF4-FFF2-40B4-BE49-F238E27FC236}">
                      <a16:creationId xmlns:a16="http://schemas.microsoft.com/office/drawing/2014/main" id="{356D4E0D-4B3F-461D-8893-694A5DCE9F38}"/>
                    </a:ext>
                  </a:extLst>
                </p14:cNvPr>
                <p14:cNvContentPartPr/>
                <p14:nvPr/>
              </p14:nvContentPartPr>
              <p14:xfrm>
                <a:off x="8675637" y="6237809"/>
                <a:ext cx="82080" cy="12600"/>
              </p14:xfrm>
            </p:contentPart>
          </mc:Choice>
          <mc:Fallback xmlns="">
            <p:pic>
              <p:nvPicPr>
                <p:cNvPr id="889" name="Ink 888">
                  <a:extLst>
                    <a:ext uri="{FF2B5EF4-FFF2-40B4-BE49-F238E27FC236}">
                      <a16:creationId xmlns:a16="http://schemas.microsoft.com/office/drawing/2014/main" id="{356D4E0D-4B3F-461D-8893-694A5DCE9F38}"/>
                    </a:ext>
                  </a:extLst>
                </p:cNvPr>
                <p:cNvPicPr/>
                <p:nvPr/>
              </p:nvPicPr>
              <p:blipFill>
                <a:blip r:embed="rId1458"/>
                <a:stretch>
                  <a:fillRect/>
                </a:stretch>
              </p:blipFill>
              <p:spPr>
                <a:xfrm>
                  <a:off x="8657997" y="6220169"/>
                  <a:ext cx="1177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9">
              <p14:nvContentPartPr>
                <p14:cNvPr id="890" name="Ink 889">
                  <a:extLst>
                    <a:ext uri="{FF2B5EF4-FFF2-40B4-BE49-F238E27FC236}">
                      <a16:creationId xmlns:a16="http://schemas.microsoft.com/office/drawing/2014/main" id="{8393F4A7-A52E-47ED-A2F1-FAB8B8E1E174}"/>
                    </a:ext>
                  </a:extLst>
                </p14:cNvPr>
                <p14:cNvContentPartPr/>
                <p14:nvPr/>
              </p14:nvContentPartPr>
              <p14:xfrm>
                <a:off x="8907837" y="6196769"/>
                <a:ext cx="30600" cy="104040"/>
              </p14:xfrm>
            </p:contentPart>
          </mc:Choice>
          <mc:Fallback xmlns="">
            <p:pic>
              <p:nvPicPr>
                <p:cNvPr id="890" name="Ink 889">
                  <a:extLst>
                    <a:ext uri="{FF2B5EF4-FFF2-40B4-BE49-F238E27FC236}">
                      <a16:creationId xmlns:a16="http://schemas.microsoft.com/office/drawing/2014/main" id="{8393F4A7-A52E-47ED-A2F1-FAB8B8E1E174}"/>
                    </a:ext>
                  </a:extLst>
                </p:cNvPr>
                <p:cNvPicPr/>
                <p:nvPr/>
              </p:nvPicPr>
              <p:blipFill>
                <a:blip r:embed="rId1460"/>
                <a:stretch>
                  <a:fillRect/>
                </a:stretch>
              </p:blipFill>
              <p:spPr>
                <a:xfrm>
                  <a:off x="8889837" y="6179129"/>
                  <a:ext cx="6624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1">
              <p14:nvContentPartPr>
                <p14:cNvPr id="891" name="Ink 890">
                  <a:extLst>
                    <a:ext uri="{FF2B5EF4-FFF2-40B4-BE49-F238E27FC236}">
                      <a16:creationId xmlns:a16="http://schemas.microsoft.com/office/drawing/2014/main" id="{A0A8B412-4F3C-41D1-B7EE-27BC1BF4AF6C}"/>
                    </a:ext>
                  </a:extLst>
                </p14:cNvPr>
                <p14:cNvContentPartPr/>
                <p14:nvPr/>
              </p14:nvContentPartPr>
              <p14:xfrm>
                <a:off x="8881197" y="6131969"/>
                <a:ext cx="148680" cy="174240"/>
              </p14:xfrm>
            </p:contentPart>
          </mc:Choice>
          <mc:Fallback xmlns="">
            <p:pic>
              <p:nvPicPr>
                <p:cNvPr id="891" name="Ink 890">
                  <a:extLst>
                    <a:ext uri="{FF2B5EF4-FFF2-40B4-BE49-F238E27FC236}">
                      <a16:creationId xmlns:a16="http://schemas.microsoft.com/office/drawing/2014/main" id="{A0A8B412-4F3C-41D1-B7EE-27BC1BF4AF6C}"/>
                    </a:ext>
                  </a:extLst>
                </p:cNvPr>
                <p:cNvPicPr/>
                <p:nvPr/>
              </p:nvPicPr>
              <p:blipFill>
                <a:blip r:embed="rId1462"/>
                <a:stretch>
                  <a:fillRect/>
                </a:stretch>
              </p:blipFill>
              <p:spPr>
                <a:xfrm>
                  <a:off x="8863557" y="6113969"/>
                  <a:ext cx="184320" cy="20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5" name="Group 894">
            <a:extLst>
              <a:ext uri="{FF2B5EF4-FFF2-40B4-BE49-F238E27FC236}">
                <a16:creationId xmlns:a16="http://schemas.microsoft.com/office/drawing/2014/main" id="{289E7BDC-2E60-44F8-8BF4-D96234A0ED5D}"/>
              </a:ext>
            </a:extLst>
          </p:cNvPr>
          <p:cNvGrpSpPr/>
          <p:nvPr/>
        </p:nvGrpSpPr>
        <p:grpSpPr>
          <a:xfrm>
            <a:off x="9239397" y="6118649"/>
            <a:ext cx="128520" cy="190440"/>
            <a:chOff x="9239397" y="6118649"/>
            <a:chExt cx="128520" cy="19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3">
              <p14:nvContentPartPr>
                <p14:cNvPr id="892" name="Ink 891">
                  <a:extLst>
                    <a:ext uri="{FF2B5EF4-FFF2-40B4-BE49-F238E27FC236}">
                      <a16:creationId xmlns:a16="http://schemas.microsoft.com/office/drawing/2014/main" id="{4D594262-4F65-4623-BFDB-58FE6D039B0A}"/>
                    </a:ext>
                  </a:extLst>
                </p14:cNvPr>
                <p14:cNvContentPartPr/>
                <p14:nvPr/>
              </p14:nvContentPartPr>
              <p14:xfrm>
                <a:off x="9239397" y="6146369"/>
                <a:ext cx="128520" cy="162720"/>
              </p14:xfrm>
            </p:contentPart>
          </mc:Choice>
          <mc:Fallback xmlns="">
            <p:pic>
              <p:nvPicPr>
                <p:cNvPr id="892" name="Ink 891">
                  <a:extLst>
                    <a:ext uri="{FF2B5EF4-FFF2-40B4-BE49-F238E27FC236}">
                      <a16:creationId xmlns:a16="http://schemas.microsoft.com/office/drawing/2014/main" id="{4D594262-4F65-4623-BFDB-58FE6D039B0A}"/>
                    </a:ext>
                  </a:extLst>
                </p:cNvPr>
                <p:cNvPicPr/>
                <p:nvPr/>
              </p:nvPicPr>
              <p:blipFill>
                <a:blip r:embed="rId1464"/>
                <a:stretch>
                  <a:fillRect/>
                </a:stretch>
              </p:blipFill>
              <p:spPr>
                <a:xfrm>
                  <a:off x="9221397" y="6128369"/>
                  <a:ext cx="16416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5">
              <p14:nvContentPartPr>
                <p14:cNvPr id="893" name="Ink 892">
                  <a:extLst>
                    <a:ext uri="{FF2B5EF4-FFF2-40B4-BE49-F238E27FC236}">
                      <a16:creationId xmlns:a16="http://schemas.microsoft.com/office/drawing/2014/main" id="{815CE232-0B00-4E0F-9A44-A6851CD98B9B}"/>
                    </a:ext>
                  </a:extLst>
                </p14:cNvPr>
                <p14:cNvContentPartPr/>
                <p14:nvPr/>
              </p14:nvContentPartPr>
              <p14:xfrm>
                <a:off x="9269277" y="6118649"/>
                <a:ext cx="97920" cy="19440"/>
              </p14:xfrm>
            </p:contentPart>
          </mc:Choice>
          <mc:Fallback xmlns="">
            <p:pic>
              <p:nvPicPr>
                <p:cNvPr id="893" name="Ink 892">
                  <a:extLst>
                    <a:ext uri="{FF2B5EF4-FFF2-40B4-BE49-F238E27FC236}">
                      <a16:creationId xmlns:a16="http://schemas.microsoft.com/office/drawing/2014/main" id="{815CE232-0B00-4E0F-9A44-A6851CD98B9B}"/>
                    </a:ext>
                  </a:extLst>
                </p:cNvPr>
                <p:cNvPicPr/>
                <p:nvPr/>
              </p:nvPicPr>
              <p:blipFill>
                <a:blip r:embed="rId1466"/>
                <a:stretch>
                  <a:fillRect/>
                </a:stretch>
              </p:blipFill>
              <p:spPr>
                <a:xfrm>
                  <a:off x="9251277" y="6101009"/>
                  <a:ext cx="1335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7">
              <p14:nvContentPartPr>
                <p14:cNvPr id="894" name="Ink 893">
                  <a:extLst>
                    <a:ext uri="{FF2B5EF4-FFF2-40B4-BE49-F238E27FC236}">
                      <a16:creationId xmlns:a16="http://schemas.microsoft.com/office/drawing/2014/main" id="{D6D22CB6-113A-457A-8707-4A26B47D56DD}"/>
                    </a:ext>
                  </a:extLst>
                </p14:cNvPr>
                <p14:cNvContentPartPr/>
                <p14:nvPr/>
              </p14:nvContentPartPr>
              <p14:xfrm>
                <a:off x="9269277" y="6196049"/>
                <a:ext cx="82080" cy="9000"/>
              </p14:xfrm>
            </p:contentPart>
          </mc:Choice>
          <mc:Fallback xmlns="">
            <p:pic>
              <p:nvPicPr>
                <p:cNvPr id="894" name="Ink 893">
                  <a:extLst>
                    <a:ext uri="{FF2B5EF4-FFF2-40B4-BE49-F238E27FC236}">
                      <a16:creationId xmlns:a16="http://schemas.microsoft.com/office/drawing/2014/main" id="{D6D22CB6-113A-457A-8707-4A26B47D56DD}"/>
                    </a:ext>
                  </a:extLst>
                </p:cNvPr>
                <p:cNvPicPr/>
                <p:nvPr/>
              </p:nvPicPr>
              <p:blipFill>
                <a:blip r:embed="rId1468"/>
                <a:stretch>
                  <a:fillRect/>
                </a:stretch>
              </p:blipFill>
              <p:spPr>
                <a:xfrm>
                  <a:off x="9251277" y="6178049"/>
                  <a:ext cx="117720" cy="4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2" name="Group 911">
            <a:extLst>
              <a:ext uri="{FF2B5EF4-FFF2-40B4-BE49-F238E27FC236}">
                <a16:creationId xmlns:a16="http://schemas.microsoft.com/office/drawing/2014/main" id="{A7A8FD09-4B8B-449C-8491-6D48654B55A9}"/>
              </a:ext>
            </a:extLst>
          </p:cNvPr>
          <p:cNvGrpSpPr/>
          <p:nvPr/>
        </p:nvGrpSpPr>
        <p:grpSpPr>
          <a:xfrm>
            <a:off x="9778677" y="6047369"/>
            <a:ext cx="1385280" cy="247320"/>
            <a:chOff x="9778677" y="6047369"/>
            <a:chExt cx="1385280" cy="24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9">
              <p14:nvContentPartPr>
                <p14:cNvPr id="897" name="Ink 896">
                  <a:extLst>
                    <a:ext uri="{FF2B5EF4-FFF2-40B4-BE49-F238E27FC236}">
                      <a16:creationId xmlns:a16="http://schemas.microsoft.com/office/drawing/2014/main" id="{F53DCC15-80DC-4F78-9FBA-47B6D087525A}"/>
                    </a:ext>
                  </a:extLst>
                </p14:cNvPr>
                <p14:cNvContentPartPr/>
                <p14:nvPr/>
              </p14:nvContentPartPr>
              <p14:xfrm>
                <a:off x="9795597" y="6163649"/>
                <a:ext cx="29880" cy="114840"/>
              </p14:xfrm>
            </p:contentPart>
          </mc:Choice>
          <mc:Fallback xmlns="">
            <p:pic>
              <p:nvPicPr>
                <p:cNvPr id="897" name="Ink 896">
                  <a:extLst>
                    <a:ext uri="{FF2B5EF4-FFF2-40B4-BE49-F238E27FC236}">
                      <a16:creationId xmlns:a16="http://schemas.microsoft.com/office/drawing/2014/main" id="{F53DCC15-80DC-4F78-9FBA-47B6D087525A}"/>
                    </a:ext>
                  </a:extLst>
                </p:cNvPr>
                <p:cNvPicPr/>
                <p:nvPr/>
              </p:nvPicPr>
              <p:blipFill>
                <a:blip r:embed="rId1470"/>
                <a:stretch>
                  <a:fillRect/>
                </a:stretch>
              </p:blipFill>
              <p:spPr>
                <a:xfrm>
                  <a:off x="9777957" y="6145649"/>
                  <a:ext cx="655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1">
              <p14:nvContentPartPr>
                <p14:cNvPr id="898" name="Ink 897">
                  <a:extLst>
                    <a:ext uri="{FF2B5EF4-FFF2-40B4-BE49-F238E27FC236}">
                      <a16:creationId xmlns:a16="http://schemas.microsoft.com/office/drawing/2014/main" id="{00C3D9D8-4653-4A3E-A348-333AABEE72C5}"/>
                    </a:ext>
                  </a:extLst>
                </p14:cNvPr>
                <p14:cNvContentPartPr/>
                <p14:nvPr/>
              </p14:nvContentPartPr>
              <p14:xfrm>
                <a:off x="9778677" y="6110009"/>
                <a:ext cx="118080" cy="97920"/>
              </p14:xfrm>
            </p:contentPart>
          </mc:Choice>
          <mc:Fallback xmlns="">
            <p:pic>
              <p:nvPicPr>
                <p:cNvPr id="898" name="Ink 897">
                  <a:extLst>
                    <a:ext uri="{FF2B5EF4-FFF2-40B4-BE49-F238E27FC236}">
                      <a16:creationId xmlns:a16="http://schemas.microsoft.com/office/drawing/2014/main" id="{00C3D9D8-4653-4A3E-A348-333AABEE72C5}"/>
                    </a:ext>
                  </a:extLst>
                </p:cNvPr>
                <p:cNvPicPr/>
                <p:nvPr/>
              </p:nvPicPr>
              <p:blipFill>
                <a:blip r:embed="rId1472"/>
                <a:stretch>
                  <a:fillRect/>
                </a:stretch>
              </p:blipFill>
              <p:spPr>
                <a:xfrm>
                  <a:off x="9761037" y="6092369"/>
                  <a:ext cx="1537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3">
              <p14:nvContentPartPr>
                <p14:cNvPr id="899" name="Ink 898">
                  <a:extLst>
                    <a:ext uri="{FF2B5EF4-FFF2-40B4-BE49-F238E27FC236}">
                      <a16:creationId xmlns:a16="http://schemas.microsoft.com/office/drawing/2014/main" id="{CAA2F190-385A-4FAF-A538-E4924422B08F}"/>
                    </a:ext>
                  </a:extLst>
                </p14:cNvPr>
                <p14:cNvContentPartPr/>
                <p14:nvPr/>
              </p14:nvContentPartPr>
              <p14:xfrm>
                <a:off x="9975237" y="6166889"/>
                <a:ext cx="96480" cy="105840"/>
              </p14:xfrm>
            </p:contentPart>
          </mc:Choice>
          <mc:Fallback xmlns="">
            <p:pic>
              <p:nvPicPr>
                <p:cNvPr id="899" name="Ink 898">
                  <a:extLst>
                    <a:ext uri="{FF2B5EF4-FFF2-40B4-BE49-F238E27FC236}">
                      <a16:creationId xmlns:a16="http://schemas.microsoft.com/office/drawing/2014/main" id="{CAA2F190-385A-4FAF-A538-E4924422B08F}"/>
                    </a:ext>
                  </a:extLst>
                </p:cNvPr>
                <p:cNvPicPr/>
                <p:nvPr/>
              </p:nvPicPr>
              <p:blipFill>
                <a:blip r:embed="rId1474"/>
                <a:stretch>
                  <a:fillRect/>
                </a:stretch>
              </p:blipFill>
              <p:spPr>
                <a:xfrm>
                  <a:off x="9957237" y="6148889"/>
                  <a:ext cx="1321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5">
              <p14:nvContentPartPr>
                <p14:cNvPr id="900" name="Ink 899">
                  <a:extLst>
                    <a:ext uri="{FF2B5EF4-FFF2-40B4-BE49-F238E27FC236}">
                      <a16:creationId xmlns:a16="http://schemas.microsoft.com/office/drawing/2014/main" id="{3059E6A0-4D2E-4424-BAF4-57B5FC736167}"/>
                    </a:ext>
                  </a:extLst>
                </p14:cNvPr>
                <p14:cNvContentPartPr/>
                <p14:nvPr/>
              </p14:nvContentPartPr>
              <p14:xfrm>
                <a:off x="10144437" y="6169409"/>
                <a:ext cx="130680" cy="125280"/>
              </p14:xfrm>
            </p:contentPart>
          </mc:Choice>
          <mc:Fallback xmlns="">
            <p:pic>
              <p:nvPicPr>
                <p:cNvPr id="900" name="Ink 899">
                  <a:extLst>
                    <a:ext uri="{FF2B5EF4-FFF2-40B4-BE49-F238E27FC236}">
                      <a16:creationId xmlns:a16="http://schemas.microsoft.com/office/drawing/2014/main" id="{3059E6A0-4D2E-4424-BAF4-57B5FC736167}"/>
                    </a:ext>
                  </a:extLst>
                </p:cNvPr>
                <p:cNvPicPr/>
                <p:nvPr/>
              </p:nvPicPr>
              <p:blipFill>
                <a:blip r:embed="rId1476"/>
                <a:stretch>
                  <a:fillRect/>
                </a:stretch>
              </p:blipFill>
              <p:spPr>
                <a:xfrm>
                  <a:off x="10126437" y="6151409"/>
                  <a:ext cx="166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7">
              <p14:nvContentPartPr>
                <p14:cNvPr id="901" name="Ink 900">
                  <a:extLst>
                    <a:ext uri="{FF2B5EF4-FFF2-40B4-BE49-F238E27FC236}">
                      <a16:creationId xmlns:a16="http://schemas.microsoft.com/office/drawing/2014/main" id="{8BEE0D89-A7DD-468B-AF52-EB6CB6C534A2}"/>
                    </a:ext>
                  </a:extLst>
                </p14:cNvPr>
                <p14:cNvContentPartPr/>
                <p14:nvPr/>
              </p14:nvContentPartPr>
              <p14:xfrm>
                <a:off x="10274757" y="6187409"/>
                <a:ext cx="78840" cy="101520"/>
              </p14:xfrm>
            </p:contentPart>
          </mc:Choice>
          <mc:Fallback xmlns="">
            <p:pic>
              <p:nvPicPr>
                <p:cNvPr id="901" name="Ink 900">
                  <a:extLst>
                    <a:ext uri="{FF2B5EF4-FFF2-40B4-BE49-F238E27FC236}">
                      <a16:creationId xmlns:a16="http://schemas.microsoft.com/office/drawing/2014/main" id="{8BEE0D89-A7DD-468B-AF52-EB6CB6C534A2}"/>
                    </a:ext>
                  </a:extLst>
                </p:cNvPr>
                <p:cNvPicPr/>
                <p:nvPr/>
              </p:nvPicPr>
              <p:blipFill>
                <a:blip r:embed="rId1478"/>
                <a:stretch>
                  <a:fillRect/>
                </a:stretch>
              </p:blipFill>
              <p:spPr>
                <a:xfrm>
                  <a:off x="10256757" y="6169409"/>
                  <a:ext cx="1144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9">
              <p14:nvContentPartPr>
                <p14:cNvPr id="902" name="Ink 901">
                  <a:extLst>
                    <a:ext uri="{FF2B5EF4-FFF2-40B4-BE49-F238E27FC236}">
                      <a16:creationId xmlns:a16="http://schemas.microsoft.com/office/drawing/2014/main" id="{87FCD3AF-BBE4-4713-8E04-C8BFA28CCE8E}"/>
                    </a:ext>
                  </a:extLst>
                </p14:cNvPr>
                <p14:cNvContentPartPr/>
                <p14:nvPr/>
              </p14:nvContentPartPr>
              <p14:xfrm>
                <a:off x="10326597" y="6138809"/>
                <a:ext cx="117000" cy="116640"/>
              </p14:xfrm>
            </p:contentPart>
          </mc:Choice>
          <mc:Fallback xmlns="">
            <p:pic>
              <p:nvPicPr>
                <p:cNvPr id="902" name="Ink 901">
                  <a:extLst>
                    <a:ext uri="{FF2B5EF4-FFF2-40B4-BE49-F238E27FC236}">
                      <a16:creationId xmlns:a16="http://schemas.microsoft.com/office/drawing/2014/main" id="{87FCD3AF-BBE4-4713-8E04-C8BFA28CCE8E}"/>
                    </a:ext>
                  </a:extLst>
                </p:cNvPr>
                <p:cNvPicPr/>
                <p:nvPr/>
              </p:nvPicPr>
              <p:blipFill>
                <a:blip r:embed="rId1480"/>
                <a:stretch>
                  <a:fillRect/>
                </a:stretch>
              </p:blipFill>
              <p:spPr>
                <a:xfrm>
                  <a:off x="10308597" y="6120809"/>
                  <a:ext cx="1526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1">
              <p14:nvContentPartPr>
                <p14:cNvPr id="903" name="Ink 902">
                  <a:extLst>
                    <a:ext uri="{FF2B5EF4-FFF2-40B4-BE49-F238E27FC236}">
                      <a16:creationId xmlns:a16="http://schemas.microsoft.com/office/drawing/2014/main" id="{D08791F0-F6E3-4477-8AEA-2E4A2BDDD29E}"/>
                    </a:ext>
                  </a:extLst>
                </p14:cNvPr>
                <p14:cNvContentPartPr/>
                <p14:nvPr/>
              </p14:nvContentPartPr>
              <p14:xfrm>
                <a:off x="10324437" y="6205409"/>
                <a:ext cx="112680" cy="30960"/>
              </p14:xfrm>
            </p:contentPart>
          </mc:Choice>
          <mc:Fallback xmlns="">
            <p:pic>
              <p:nvPicPr>
                <p:cNvPr id="903" name="Ink 902">
                  <a:extLst>
                    <a:ext uri="{FF2B5EF4-FFF2-40B4-BE49-F238E27FC236}">
                      <a16:creationId xmlns:a16="http://schemas.microsoft.com/office/drawing/2014/main" id="{D08791F0-F6E3-4477-8AEA-2E4A2BDDD29E}"/>
                    </a:ext>
                  </a:extLst>
                </p:cNvPr>
                <p:cNvPicPr/>
                <p:nvPr/>
              </p:nvPicPr>
              <p:blipFill>
                <a:blip r:embed="rId1482"/>
                <a:stretch>
                  <a:fillRect/>
                </a:stretch>
              </p:blipFill>
              <p:spPr>
                <a:xfrm>
                  <a:off x="10306797" y="6187769"/>
                  <a:ext cx="14832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3">
              <p14:nvContentPartPr>
                <p14:cNvPr id="904" name="Ink 903">
                  <a:extLst>
                    <a:ext uri="{FF2B5EF4-FFF2-40B4-BE49-F238E27FC236}">
                      <a16:creationId xmlns:a16="http://schemas.microsoft.com/office/drawing/2014/main" id="{968E90A0-4E8B-48C3-9556-1D55C1082ED6}"/>
                    </a:ext>
                  </a:extLst>
                </p14:cNvPr>
                <p14:cNvContentPartPr/>
                <p14:nvPr/>
              </p14:nvContentPartPr>
              <p14:xfrm>
                <a:off x="10472757" y="6135929"/>
                <a:ext cx="181440" cy="134280"/>
              </p14:xfrm>
            </p:contentPart>
          </mc:Choice>
          <mc:Fallback xmlns="">
            <p:pic>
              <p:nvPicPr>
                <p:cNvPr id="904" name="Ink 903">
                  <a:extLst>
                    <a:ext uri="{FF2B5EF4-FFF2-40B4-BE49-F238E27FC236}">
                      <a16:creationId xmlns:a16="http://schemas.microsoft.com/office/drawing/2014/main" id="{968E90A0-4E8B-48C3-9556-1D55C1082ED6}"/>
                    </a:ext>
                  </a:extLst>
                </p:cNvPr>
                <p:cNvPicPr/>
                <p:nvPr/>
              </p:nvPicPr>
              <p:blipFill>
                <a:blip r:embed="rId1484"/>
                <a:stretch>
                  <a:fillRect/>
                </a:stretch>
              </p:blipFill>
              <p:spPr>
                <a:xfrm>
                  <a:off x="10455117" y="6117929"/>
                  <a:ext cx="21708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5">
              <p14:nvContentPartPr>
                <p14:cNvPr id="905" name="Ink 904">
                  <a:extLst>
                    <a:ext uri="{FF2B5EF4-FFF2-40B4-BE49-F238E27FC236}">
                      <a16:creationId xmlns:a16="http://schemas.microsoft.com/office/drawing/2014/main" id="{1862ACB0-EDF4-457E-9544-12853FD6561F}"/>
                    </a:ext>
                  </a:extLst>
                </p14:cNvPr>
                <p14:cNvContentPartPr/>
                <p14:nvPr/>
              </p14:nvContentPartPr>
              <p14:xfrm>
                <a:off x="10699557" y="6148169"/>
                <a:ext cx="124200" cy="108720"/>
              </p14:xfrm>
            </p:contentPart>
          </mc:Choice>
          <mc:Fallback xmlns="">
            <p:pic>
              <p:nvPicPr>
                <p:cNvPr id="905" name="Ink 904">
                  <a:extLst>
                    <a:ext uri="{FF2B5EF4-FFF2-40B4-BE49-F238E27FC236}">
                      <a16:creationId xmlns:a16="http://schemas.microsoft.com/office/drawing/2014/main" id="{1862ACB0-EDF4-457E-9544-12853FD6561F}"/>
                    </a:ext>
                  </a:extLst>
                </p:cNvPr>
                <p:cNvPicPr/>
                <p:nvPr/>
              </p:nvPicPr>
              <p:blipFill>
                <a:blip r:embed="rId1486"/>
                <a:stretch>
                  <a:fillRect/>
                </a:stretch>
              </p:blipFill>
              <p:spPr>
                <a:xfrm>
                  <a:off x="10681917" y="6130529"/>
                  <a:ext cx="15984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7">
              <p14:nvContentPartPr>
                <p14:cNvPr id="906" name="Ink 905">
                  <a:extLst>
                    <a:ext uri="{FF2B5EF4-FFF2-40B4-BE49-F238E27FC236}">
                      <a16:creationId xmlns:a16="http://schemas.microsoft.com/office/drawing/2014/main" id="{B8F3DCCA-52B4-4A3C-9DFA-30437DD7894E}"/>
                    </a:ext>
                  </a:extLst>
                </p14:cNvPr>
                <p14:cNvContentPartPr/>
                <p14:nvPr/>
              </p14:nvContentPartPr>
              <p14:xfrm>
                <a:off x="10682637" y="6131249"/>
                <a:ext cx="136080" cy="9000"/>
              </p14:xfrm>
            </p:contentPart>
          </mc:Choice>
          <mc:Fallback xmlns="">
            <p:pic>
              <p:nvPicPr>
                <p:cNvPr id="906" name="Ink 905">
                  <a:extLst>
                    <a:ext uri="{FF2B5EF4-FFF2-40B4-BE49-F238E27FC236}">
                      <a16:creationId xmlns:a16="http://schemas.microsoft.com/office/drawing/2014/main" id="{B8F3DCCA-52B4-4A3C-9DFA-30437DD7894E}"/>
                    </a:ext>
                  </a:extLst>
                </p:cNvPr>
                <p:cNvPicPr/>
                <p:nvPr/>
              </p:nvPicPr>
              <p:blipFill>
                <a:blip r:embed="rId1488"/>
                <a:stretch>
                  <a:fillRect/>
                </a:stretch>
              </p:blipFill>
              <p:spPr>
                <a:xfrm>
                  <a:off x="10664637" y="6113249"/>
                  <a:ext cx="1717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9">
              <p14:nvContentPartPr>
                <p14:cNvPr id="907" name="Ink 906">
                  <a:extLst>
                    <a:ext uri="{FF2B5EF4-FFF2-40B4-BE49-F238E27FC236}">
                      <a16:creationId xmlns:a16="http://schemas.microsoft.com/office/drawing/2014/main" id="{C9FB27B8-9BE0-433A-977F-CA570DADC813}"/>
                    </a:ext>
                  </a:extLst>
                </p14:cNvPr>
                <p14:cNvContentPartPr/>
                <p14:nvPr/>
              </p14:nvContentPartPr>
              <p14:xfrm>
                <a:off x="10724037" y="6193169"/>
                <a:ext cx="76680" cy="13680"/>
              </p14:xfrm>
            </p:contentPart>
          </mc:Choice>
          <mc:Fallback xmlns="">
            <p:pic>
              <p:nvPicPr>
                <p:cNvPr id="907" name="Ink 906">
                  <a:extLst>
                    <a:ext uri="{FF2B5EF4-FFF2-40B4-BE49-F238E27FC236}">
                      <a16:creationId xmlns:a16="http://schemas.microsoft.com/office/drawing/2014/main" id="{C9FB27B8-9BE0-433A-977F-CA570DADC813}"/>
                    </a:ext>
                  </a:extLst>
                </p:cNvPr>
                <p:cNvPicPr/>
                <p:nvPr/>
              </p:nvPicPr>
              <p:blipFill>
                <a:blip r:embed="rId1490"/>
                <a:stretch>
                  <a:fillRect/>
                </a:stretch>
              </p:blipFill>
              <p:spPr>
                <a:xfrm>
                  <a:off x="10706037" y="6175169"/>
                  <a:ext cx="1123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1">
              <p14:nvContentPartPr>
                <p14:cNvPr id="908" name="Ink 907">
                  <a:extLst>
                    <a:ext uri="{FF2B5EF4-FFF2-40B4-BE49-F238E27FC236}">
                      <a16:creationId xmlns:a16="http://schemas.microsoft.com/office/drawing/2014/main" id="{32783368-DE91-4C11-B24A-112C4C6FB8D9}"/>
                    </a:ext>
                  </a:extLst>
                </p14:cNvPr>
                <p14:cNvContentPartPr/>
                <p14:nvPr/>
              </p14:nvContentPartPr>
              <p14:xfrm>
                <a:off x="10936797" y="6165449"/>
                <a:ext cx="107280" cy="92880"/>
              </p14:xfrm>
            </p:contentPart>
          </mc:Choice>
          <mc:Fallback xmlns="">
            <p:pic>
              <p:nvPicPr>
                <p:cNvPr id="908" name="Ink 907">
                  <a:extLst>
                    <a:ext uri="{FF2B5EF4-FFF2-40B4-BE49-F238E27FC236}">
                      <a16:creationId xmlns:a16="http://schemas.microsoft.com/office/drawing/2014/main" id="{32783368-DE91-4C11-B24A-112C4C6FB8D9}"/>
                    </a:ext>
                  </a:extLst>
                </p:cNvPr>
                <p:cNvPicPr/>
                <p:nvPr/>
              </p:nvPicPr>
              <p:blipFill>
                <a:blip r:embed="rId1492"/>
                <a:stretch>
                  <a:fillRect/>
                </a:stretch>
              </p:blipFill>
              <p:spPr>
                <a:xfrm>
                  <a:off x="10919157" y="6147449"/>
                  <a:ext cx="1429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3">
              <p14:nvContentPartPr>
                <p14:cNvPr id="909" name="Ink 908">
                  <a:extLst>
                    <a:ext uri="{FF2B5EF4-FFF2-40B4-BE49-F238E27FC236}">
                      <a16:creationId xmlns:a16="http://schemas.microsoft.com/office/drawing/2014/main" id="{76664FFA-5563-4235-913B-3200F40F5BC3}"/>
                    </a:ext>
                  </a:extLst>
                </p14:cNvPr>
                <p14:cNvContentPartPr/>
                <p14:nvPr/>
              </p14:nvContentPartPr>
              <p14:xfrm>
                <a:off x="10952637" y="6047369"/>
                <a:ext cx="30960" cy="72000"/>
              </p14:xfrm>
            </p:contentPart>
          </mc:Choice>
          <mc:Fallback xmlns="">
            <p:pic>
              <p:nvPicPr>
                <p:cNvPr id="909" name="Ink 908">
                  <a:extLst>
                    <a:ext uri="{FF2B5EF4-FFF2-40B4-BE49-F238E27FC236}">
                      <a16:creationId xmlns:a16="http://schemas.microsoft.com/office/drawing/2014/main" id="{76664FFA-5563-4235-913B-3200F40F5BC3}"/>
                    </a:ext>
                  </a:extLst>
                </p:cNvPr>
                <p:cNvPicPr/>
                <p:nvPr/>
              </p:nvPicPr>
              <p:blipFill>
                <a:blip r:embed="rId1494"/>
                <a:stretch>
                  <a:fillRect/>
                </a:stretch>
              </p:blipFill>
              <p:spPr>
                <a:xfrm>
                  <a:off x="10934997" y="6029369"/>
                  <a:ext cx="666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5">
              <p14:nvContentPartPr>
                <p14:cNvPr id="910" name="Ink 909">
                  <a:extLst>
                    <a:ext uri="{FF2B5EF4-FFF2-40B4-BE49-F238E27FC236}">
                      <a16:creationId xmlns:a16="http://schemas.microsoft.com/office/drawing/2014/main" id="{262D7C4A-F43B-4343-A6D3-E1202CFCD43F}"/>
                    </a:ext>
                  </a:extLst>
                </p14:cNvPr>
                <p14:cNvContentPartPr/>
                <p14:nvPr/>
              </p14:nvContentPartPr>
              <p14:xfrm>
                <a:off x="11103837" y="6180569"/>
                <a:ext cx="1800" cy="96840"/>
              </p14:xfrm>
            </p:contentPart>
          </mc:Choice>
          <mc:Fallback xmlns="">
            <p:pic>
              <p:nvPicPr>
                <p:cNvPr id="910" name="Ink 909">
                  <a:extLst>
                    <a:ext uri="{FF2B5EF4-FFF2-40B4-BE49-F238E27FC236}">
                      <a16:creationId xmlns:a16="http://schemas.microsoft.com/office/drawing/2014/main" id="{262D7C4A-F43B-4343-A6D3-E1202CFCD43F}"/>
                    </a:ext>
                  </a:extLst>
                </p:cNvPr>
                <p:cNvPicPr/>
                <p:nvPr/>
              </p:nvPicPr>
              <p:blipFill>
                <a:blip r:embed="rId1496"/>
                <a:stretch>
                  <a:fillRect/>
                </a:stretch>
              </p:blipFill>
              <p:spPr>
                <a:xfrm>
                  <a:off x="11086197" y="6162929"/>
                  <a:ext cx="374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7">
              <p14:nvContentPartPr>
                <p14:cNvPr id="911" name="Ink 910">
                  <a:extLst>
                    <a:ext uri="{FF2B5EF4-FFF2-40B4-BE49-F238E27FC236}">
                      <a16:creationId xmlns:a16="http://schemas.microsoft.com/office/drawing/2014/main" id="{A61B1C64-EB0D-4777-995B-5A85AC026783}"/>
                    </a:ext>
                  </a:extLst>
                </p14:cNvPr>
                <p14:cNvContentPartPr/>
                <p14:nvPr/>
              </p14:nvContentPartPr>
              <p14:xfrm>
                <a:off x="11154237" y="6112169"/>
                <a:ext cx="9720" cy="5040"/>
              </p14:xfrm>
            </p:contentPart>
          </mc:Choice>
          <mc:Fallback xmlns="">
            <p:pic>
              <p:nvPicPr>
                <p:cNvPr id="911" name="Ink 910">
                  <a:extLst>
                    <a:ext uri="{FF2B5EF4-FFF2-40B4-BE49-F238E27FC236}">
                      <a16:creationId xmlns:a16="http://schemas.microsoft.com/office/drawing/2014/main" id="{A61B1C64-EB0D-4777-995B-5A85AC026783}"/>
                    </a:ext>
                  </a:extLst>
                </p:cNvPr>
                <p:cNvPicPr/>
                <p:nvPr/>
              </p:nvPicPr>
              <p:blipFill>
                <a:blip r:embed="rId1498"/>
                <a:stretch>
                  <a:fillRect/>
                </a:stretch>
              </p:blipFill>
              <p:spPr>
                <a:xfrm>
                  <a:off x="11136237" y="6094169"/>
                  <a:ext cx="4536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6" name="Group 915">
            <a:extLst>
              <a:ext uri="{FF2B5EF4-FFF2-40B4-BE49-F238E27FC236}">
                <a16:creationId xmlns:a16="http://schemas.microsoft.com/office/drawing/2014/main" id="{052D4EC5-5766-44C8-970E-5E24ACC0097F}"/>
              </a:ext>
            </a:extLst>
          </p:cNvPr>
          <p:cNvGrpSpPr/>
          <p:nvPr/>
        </p:nvGrpSpPr>
        <p:grpSpPr>
          <a:xfrm>
            <a:off x="1254237" y="6592769"/>
            <a:ext cx="417600" cy="146880"/>
            <a:chOff x="1254237" y="6592769"/>
            <a:chExt cx="417600" cy="14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9">
              <p14:nvContentPartPr>
                <p14:cNvPr id="913" name="Ink 912">
                  <a:extLst>
                    <a:ext uri="{FF2B5EF4-FFF2-40B4-BE49-F238E27FC236}">
                      <a16:creationId xmlns:a16="http://schemas.microsoft.com/office/drawing/2014/main" id="{6F4F2E51-981C-4C4E-B5E1-F7C3F6737E6B}"/>
                    </a:ext>
                  </a:extLst>
                </p14:cNvPr>
                <p14:cNvContentPartPr/>
                <p14:nvPr/>
              </p14:nvContentPartPr>
              <p14:xfrm>
                <a:off x="1254237" y="6602849"/>
                <a:ext cx="145800" cy="102240"/>
              </p14:xfrm>
            </p:contentPart>
          </mc:Choice>
          <mc:Fallback xmlns="">
            <p:pic>
              <p:nvPicPr>
                <p:cNvPr id="913" name="Ink 912">
                  <a:extLst>
                    <a:ext uri="{FF2B5EF4-FFF2-40B4-BE49-F238E27FC236}">
                      <a16:creationId xmlns:a16="http://schemas.microsoft.com/office/drawing/2014/main" id="{6F4F2E51-981C-4C4E-B5E1-F7C3F6737E6B}"/>
                    </a:ext>
                  </a:extLst>
                </p:cNvPr>
                <p:cNvPicPr/>
                <p:nvPr/>
              </p:nvPicPr>
              <p:blipFill>
                <a:blip r:embed="rId1500"/>
                <a:stretch>
                  <a:fillRect/>
                </a:stretch>
              </p:blipFill>
              <p:spPr>
                <a:xfrm>
                  <a:off x="1236597" y="6585209"/>
                  <a:ext cx="18144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1">
              <p14:nvContentPartPr>
                <p14:cNvPr id="914" name="Ink 913">
                  <a:extLst>
                    <a:ext uri="{FF2B5EF4-FFF2-40B4-BE49-F238E27FC236}">
                      <a16:creationId xmlns:a16="http://schemas.microsoft.com/office/drawing/2014/main" id="{E7EBD5FD-D7DD-463E-BAB5-93ADB1F4E699}"/>
                    </a:ext>
                  </a:extLst>
                </p14:cNvPr>
                <p14:cNvContentPartPr/>
                <p14:nvPr/>
              </p14:nvContentPartPr>
              <p14:xfrm>
                <a:off x="1496877" y="6607889"/>
                <a:ext cx="32040" cy="101520"/>
              </p14:xfrm>
            </p:contentPart>
          </mc:Choice>
          <mc:Fallback xmlns="">
            <p:pic>
              <p:nvPicPr>
                <p:cNvPr id="914" name="Ink 913">
                  <a:extLst>
                    <a:ext uri="{FF2B5EF4-FFF2-40B4-BE49-F238E27FC236}">
                      <a16:creationId xmlns:a16="http://schemas.microsoft.com/office/drawing/2014/main" id="{E7EBD5FD-D7DD-463E-BAB5-93ADB1F4E699}"/>
                    </a:ext>
                  </a:extLst>
                </p:cNvPr>
                <p:cNvPicPr/>
                <p:nvPr/>
              </p:nvPicPr>
              <p:blipFill>
                <a:blip r:embed="rId1502"/>
                <a:stretch>
                  <a:fillRect/>
                </a:stretch>
              </p:blipFill>
              <p:spPr>
                <a:xfrm>
                  <a:off x="1479237" y="6590249"/>
                  <a:ext cx="676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3">
              <p14:nvContentPartPr>
                <p14:cNvPr id="915" name="Ink 914">
                  <a:extLst>
                    <a:ext uri="{FF2B5EF4-FFF2-40B4-BE49-F238E27FC236}">
                      <a16:creationId xmlns:a16="http://schemas.microsoft.com/office/drawing/2014/main" id="{A07581FB-DF4C-4B10-80AB-6838CBFB879D}"/>
                    </a:ext>
                  </a:extLst>
                </p14:cNvPr>
                <p14:cNvContentPartPr/>
                <p14:nvPr/>
              </p14:nvContentPartPr>
              <p14:xfrm>
                <a:off x="1489677" y="6592769"/>
                <a:ext cx="182160" cy="146880"/>
              </p14:xfrm>
            </p:contentPart>
          </mc:Choice>
          <mc:Fallback xmlns="">
            <p:pic>
              <p:nvPicPr>
                <p:cNvPr id="915" name="Ink 914">
                  <a:extLst>
                    <a:ext uri="{FF2B5EF4-FFF2-40B4-BE49-F238E27FC236}">
                      <a16:creationId xmlns:a16="http://schemas.microsoft.com/office/drawing/2014/main" id="{A07581FB-DF4C-4B10-80AB-6838CBFB879D}"/>
                    </a:ext>
                  </a:extLst>
                </p:cNvPr>
                <p:cNvPicPr/>
                <p:nvPr/>
              </p:nvPicPr>
              <p:blipFill>
                <a:blip r:embed="rId1504"/>
                <a:stretch>
                  <a:fillRect/>
                </a:stretch>
              </p:blipFill>
              <p:spPr>
                <a:xfrm>
                  <a:off x="1471677" y="6575129"/>
                  <a:ext cx="217800" cy="182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05">
            <p14:nvContentPartPr>
              <p14:cNvPr id="917" name="Ink 916">
                <a:extLst>
                  <a:ext uri="{FF2B5EF4-FFF2-40B4-BE49-F238E27FC236}">
                    <a16:creationId xmlns:a16="http://schemas.microsoft.com/office/drawing/2014/main" id="{63686342-DC44-4518-843D-7D2120D59BE4}"/>
                  </a:ext>
                </a:extLst>
              </p14:cNvPr>
              <p14:cNvContentPartPr/>
              <p14:nvPr/>
            </p14:nvContentPartPr>
            <p14:xfrm>
              <a:off x="2039397" y="6608609"/>
              <a:ext cx="10440" cy="73080"/>
            </p14:xfrm>
          </p:contentPart>
        </mc:Choice>
        <mc:Fallback xmlns="">
          <p:pic>
            <p:nvPicPr>
              <p:cNvPr id="917" name="Ink 916">
                <a:extLst>
                  <a:ext uri="{FF2B5EF4-FFF2-40B4-BE49-F238E27FC236}">
                    <a16:creationId xmlns:a16="http://schemas.microsoft.com/office/drawing/2014/main" id="{63686342-DC44-4518-843D-7D2120D59BE4}"/>
                  </a:ext>
                </a:extLst>
              </p:cNvPr>
              <p:cNvPicPr/>
              <p:nvPr/>
            </p:nvPicPr>
            <p:blipFill>
              <a:blip r:embed="rId1506"/>
              <a:stretch>
                <a:fillRect/>
              </a:stretch>
            </p:blipFill>
            <p:spPr>
              <a:xfrm>
                <a:off x="2021757" y="6590609"/>
                <a:ext cx="4608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7">
            <p14:nvContentPartPr>
              <p14:cNvPr id="918" name="Ink 917">
                <a:extLst>
                  <a:ext uri="{FF2B5EF4-FFF2-40B4-BE49-F238E27FC236}">
                    <a16:creationId xmlns:a16="http://schemas.microsoft.com/office/drawing/2014/main" id="{6D1A2977-D790-4956-B6D0-C4A08F75F5A4}"/>
                  </a:ext>
                </a:extLst>
              </p14:cNvPr>
              <p14:cNvContentPartPr/>
              <p14:nvPr/>
            </p14:nvContentPartPr>
            <p14:xfrm>
              <a:off x="2116797" y="6603209"/>
              <a:ext cx="173160" cy="85320"/>
            </p14:xfrm>
          </p:contentPart>
        </mc:Choice>
        <mc:Fallback xmlns="">
          <p:pic>
            <p:nvPicPr>
              <p:cNvPr id="918" name="Ink 917">
                <a:extLst>
                  <a:ext uri="{FF2B5EF4-FFF2-40B4-BE49-F238E27FC236}">
                    <a16:creationId xmlns:a16="http://schemas.microsoft.com/office/drawing/2014/main" id="{6D1A2977-D790-4956-B6D0-C4A08F75F5A4}"/>
                  </a:ext>
                </a:extLst>
              </p:cNvPr>
              <p:cNvPicPr/>
              <p:nvPr/>
            </p:nvPicPr>
            <p:blipFill>
              <a:blip r:embed="rId1508"/>
              <a:stretch>
                <a:fillRect/>
              </a:stretch>
            </p:blipFill>
            <p:spPr>
              <a:xfrm>
                <a:off x="2099157" y="6585209"/>
                <a:ext cx="20880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9">
            <p14:nvContentPartPr>
              <p14:cNvPr id="919" name="Ink 918">
                <a:extLst>
                  <a:ext uri="{FF2B5EF4-FFF2-40B4-BE49-F238E27FC236}">
                    <a16:creationId xmlns:a16="http://schemas.microsoft.com/office/drawing/2014/main" id="{108F6B63-F25E-441E-ACAE-F0E5E790EBB6}"/>
                  </a:ext>
                </a:extLst>
              </p14:cNvPr>
              <p14:cNvContentPartPr/>
              <p14:nvPr/>
            </p14:nvContentPartPr>
            <p14:xfrm>
              <a:off x="2372397" y="6576929"/>
              <a:ext cx="168480" cy="110160"/>
            </p14:xfrm>
          </p:contentPart>
        </mc:Choice>
        <mc:Fallback xmlns="">
          <p:pic>
            <p:nvPicPr>
              <p:cNvPr id="919" name="Ink 918">
                <a:extLst>
                  <a:ext uri="{FF2B5EF4-FFF2-40B4-BE49-F238E27FC236}">
                    <a16:creationId xmlns:a16="http://schemas.microsoft.com/office/drawing/2014/main" id="{108F6B63-F25E-441E-ACAE-F0E5E790EBB6}"/>
                  </a:ext>
                </a:extLst>
              </p:cNvPr>
              <p:cNvPicPr/>
              <p:nvPr/>
            </p:nvPicPr>
            <p:blipFill>
              <a:blip r:embed="rId1510"/>
              <a:stretch>
                <a:fillRect/>
              </a:stretch>
            </p:blipFill>
            <p:spPr>
              <a:xfrm>
                <a:off x="2354397" y="6559289"/>
                <a:ext cx="20412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1">
            <p14:nvContentPartPr>
              <p14:cNvPr id="920" name="Ink 919">
                <a:extLst>
                  <a:ext uri="{FF2B5EF4-FFF2-40B4-BE49-F238E27FC236}">
                    <a16:creationId xmlns:a16="http://schemas.microsoft.com/office/drawing/2014/main" id="{B9713ABA-4CB6-4609-A6BB-A1CDEE9EECEE}"/>
                  </a:ext>
                </a:extLst>
              </p14:cNvPr>
              <p14:cNvContentPartPr/>
              <p14:nvPr/>
            </p14:nvContentPartPr>
            <p14:xfrm>
              <a:off x="2575797" y="6624089"/>
              <a:ext cx="33120" cy="60480"/>
            </p14:xfrm>
          </p:contentPart>
        </mc:Choice>
        <mc:Fallback xmlns="">
          <p:pic>
            <p:nvPicPr>
              <p:cNvPr id="920" name="Ink 919">
                <a:extLst>
                  <a:ext uri="{FF2B5EF4-FFF2-40B4-BE49-F238E27FC236}">
                    <a16:creationId xmlns:a16="http://schemas.microsoft.com/office/drawing/2014/main" id="{B9713ABA-4CB6-4609-A6BB-A1CDEE9EECEE}"/>
                  </a:ext>
                </a:extLst>
              </p:cNvPr>
              <p:cNvPicPr/>
              <p:nvPr/>
            </p:nvPicPr>
            <p:blipFill>
              <a:blip r:embed="rId1512"/>
              <a:stretch>
                <a:fillRect/>
              </a:stretch>
            </p:blipFill>
            <p:spPr>
              <a:xfrm>
                <a:off x="2557797" y="6606449"/>
                <a:ext cx="6876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3">
            <p14:nvContentPartPr>
              <p14:cNvPr id="921" name="Ink 920">
                <a:extLst>
                  <a:ext uri="{FF2B5EF4-FFF2-40B4-BE49-F238E27FC236}">
                    <a16:creationId xmlns:a16="http://schemas.microsoft.com/office/drawing/2014/main" id="{1DD4DD93-A917-4491-A9E6-6BEFBCF98BA6}"/>
                  </a:ext>
                </a:extLst>
              </p14:cNvPr>
              <p14:cNvContentPartPr/>
              <p14:nvPr/>
            </p14:nvContentPartPr>
            <p14:xfrm>
              <a:off x="2571477" y="6571529"/>
              <a:ext cx="129600" cy="87480"/>
            </p14:xfrm>
          </p:contentPart>
        </mc:Choice>
        <mc:Fallback xmlns="">
          <p:pic>
            <p:nvPicPr>
              <p:cNvPr id="921" name="Ink 920">
                <a:extLst>
                  <a:ext uri="{FF2B5EF4-FFF2-40B4-BE49-F238E27FC236}">
                    <a16:creationId xmlns:a16="http://schemas.microsoft.com/office/drawing/2014/main" id="{1DD4DD93-A917-4491-A9E6-6BEFBCF98BA6}"/>
                  </a:ext>
                </a:extLst>
              </p:cNvPr>
              <p:cNvPicPr/>
              <p:nvPr/>
            </p:nvPicPr>
            <p:blipFill>
              <a:blip r:embed="rId1514"/>
              <a:stretch>
                <a:fillRect/>
              </a:stretch>
            </p:blipFill>
            <p:spPr>
              <a:xfrm>
                <a:off x="2553477" y="6553889"/>
                <a:ext cx="16524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5">
            <p14:nvContentPartPr>
              <p14:cNvPr id="922" name="Ink 921">
                <a:extLst>
                  <a:ext uri="{FF2B5EF4-FFF2-40B4-BE49-F238E27FC236}">
                    <a16:creationId xmlns:a16="http://schemas.microsoft.com/office/drawing/2014/main" id="{3BFA319B-50B4-4B8C-ACFA-B6A45FE5C21B}"/>
                  </a:ext>
                </a:extLst>
              </p14:cNvPr>
              <p14:cNvContentPartPr/>
              <p14:nvPr/>
            </p14:nvContentPartPr>
            <p14:xfrm>
              <a:off x="2624397" y="6632729"/>
              <a:ext cx="100080" cy="10800"/>
            </p14:xfrm>
          </p:contentPart>
        </mc:Choice>
        <mc:Fallback xmlns="">
          <p:pic>
            <p:nvPicPr>
              <p:cNvPr id="922" name="Ink 921">
                <a:extLst>
                  <a:ext uri="{FF2B5EF4-FFF2-40B4-BE49-F238E27FC236}">
                    <a16:creationId xmlns:a16="http://schemas.microsoft.com/office/drawing/2014/main" id="{3BFA319B-50B4-4B8C-ACFA-B6A45FE5C21B}"/>
                  </a:ext>
                </a:extLst>
              </p:cNvPr>
              <p:cNvPicPr/>
              <p:nvPr/>
            </p:nvPicPr>
            <p:blipFill>
              <a:blip r:embed="rId1516"/>
              <a:stretch>
                <a:fillRect/>
              </a:stretch>
            </p:blipFill>
            <p:spPr>
              <a:xfrm>
                <a:off x="2606757" y="6615089"/>
                <a:ext cx="135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7">
            <p14:nvContentPartPr>
              <p14:cNvPr id="923" name="Ink 922">
                <a:extLst>
                  <a:ext uri="{FF2B5EF4-FFF2-40B4-BE49-F238E27FC236}">
                    <a16:creationId xmlns:a16="http://schemas.microsoft.com/office/drawing/2014/main" id="{58B7EDC7-C6C1-4DBE-933E-34A8B63952D4}"/>
                  </a:ext>
                </a:extLst>
              </p14:cNvPr>
              <p14:cNvContentPartPr/>
              <p14:nvPr/>
            </p14:nvContentPartPr>
            <p14:xfrm>
              <a:off x="2841837" y="6603209"/>
              <a:ext cx="92160" cy="87120"/>
            </p14:xfrm>
          </p:contentPart>
        </mc:Choice>
        <mc:Fallback xmlns="">
          <p:pic>
            <p:nvPicPr>
              <p:cNvPr id="923" name="Ink 922">
                <a:extLst>
                  <a:ext uri="{FF2B5EF4-FFF2-40B4-BE49-F238E27FC236}">
                    <a16:creationId xmlns:a16="http://schemas.microsoft.com/office/drawing/2014/main" id="{58B7EDC7-C6C1-4DBE-933E-34A8B63952D4}"/>
                  </a:ext>
                </a:extLst>
              </p:cNvPr>
              <p:cNvPicPr/>
              <p:nvPr/>
            </p:nvPicPr>
            <p:blipFill>
              <a:blip r:embed="rId1518"/>
              <a:stretch>
                <a:fillRect/>
              </a:stretch>
            </p:blipFill>
            <p:spPr>
              <a:xfrm>
                <a:off x="2824197" y="6585209"/>
                <a:ext cx="12780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9">
            <p14:nvContentPartPr>
              <p14:cNvPr id="924" name="Ink 923">
                <a:extLst>
                  <a:ext uri="{FF2B5EF4-FFF2-40B4-BE49-F238E27FC236}">
                    <a16:creationId xmlns:a16="http://schemas.microsoft.com/office/drawing/2014/main" id="{4BEF83DA-E704-406B-8379-86D1C8A83980}"/>
                  </a:ext>
                </a:extLst>
              </p14:cNvPr>
              <p14:cNvContentPartPr/>
              <p14:nvPr/>
            </p14:nvContentPartPr>
            <p14:xfrm>
              <a:off x="2876757" y="6613649"/>
              <a:ext cx="360" cy="360"/>
            </p14:xfrm>
          </p:contentPart>
        </mc:Choice>
        <mc:Fallback xmlns="">
          <p:pic>
            <p:nvPicPr>
              <p:cNvPr id="924" name="Ink 923">
                <a:extLst>
                  <a:ext uri="{FF2B5EF4-FFF2-40B4-BE49-F238E27FC236}">
                    <a16:creationId xmlns:a16="http://schemas.microsoft.com/office/drawing/2014/main" id="{4BEF83DA-E704-406B-8379-86D1C8A83980}"/>
                  </a:ext>
                </a:extLst>
              </p:cNvPr>
              <p:cNvPicPr/>
              <p:nvPr/>
            </p:nvPicPr>
            <p:blipFill>
              <a:blip r:embed="rId1520"/>
              <a:stretch>
                <a:fillRect/>
              </a:stretch>
            </p:blipFill>
            <p:spPr>
              <a:xfrm>
                <a:off x="2858757" y="659600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1">
            <p14:nvContentPartPr>
              <p14:cNvPr id="925" name="Ink 924">
                <a:extLst>
                  <a:ext uri="{FF2B5EF4-FFF2-40B4-BE49-F238E27FC236}">
                    <a16:creationId xmlns:a16="http://schemas.microsoft.com/office/drawing/2014/main" id="{B10BB8BE-5EA7-4702-B511-78D7306C226E}"/>
                  </a:ext>
                </a:extLst>
              </p14:cNvPr>
              <p14:cNvContentPartPr/>
              <p14:nvPr/>
            </p14:nvContentPartPr>
            <p14:xfrm>
              <a:off x="2825277" y="6509609"/>
              <a:ext cx="126000" cy="104400"/>
            </p14:xfrm>
          </p:contentPart>
        </mc:Choice>
        <mc:Fallback xmlns="">
          <p:pic>
            <p:nvPicPr>
              <p:cNvPr id="925" name="Ink 924">
                <a:extLst>
                  <a:ext uri="{FF2B5EF4-FFF2-40B4-BE49-F238E27FC236}">
                    <a16:creationId xmlns:a16="http://schemas.microsoft.com/office/drawing/2014/main" id="{B10BB8BE-5EA7-4702-B511-78D7306C226E}"/>
                  </a:ext>
                </a:extLst>
              </p:cNvPr>
              <p:cNvPicPr/>
              <p:nvPr/>
            </p:nvPicPr>
            <p:blipFill>
              <a:blip r:embed="rId1522"/>
              <a:stretch>
                <a:fillRect/>
              </a:stretch>
            </p:blipFill>
            <p:spPr>
              <a:xfrm>
                <a:off x="2807277" y="6491969"/>
                <a:ext cx="1616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3">
            <p14:nvContentPartPr>
              <p14:cNvPr id="926" name="Ink 925">
                <a:extLst>
                  <a:ext uri="{FF2B5EF4-FFF2-40B4-BE49-F238E27FC236}">
                    <a16:creationId xmlns:a16="http://schemas.microsoft.com/office/drawing/2014/main" id="{6492D2F6-DF98-4E2E-B0FE-C69A49923041}"/>
                  </a:ext>
                </a:extLst>
              </p14:cNvPr>
              <p14:cNvContentPartPr/>
              <p14:nvPr/>
            </p14:nvContentPartPr>
            <p14:xfrm>
              <a:off x="3054597" y="6606809"/>
              <a:ext cx="135360" cy="92520"/>
            </p14:xfrm>
          </p:contentPart>
        </mc:Choice>
        <mc:Fallback xmlns="">
          <p:pic>
            <p:nvPicPr>
              <p:cNvPr id="926" name="Ink 925">
                <a:extLst>
                  <a:ext uri="{FF2B5EF4-FFF2-40B4-BE49-F238E27FC236}">
                    <a16:creationId xmlns:a16="http://schemas.microsoft.com/office/drawing/2014/main" id="{6492D2F6-DF98-4E2E-B0FE-C69A49923041}"/>
                  </a:ext>
                </a:extLst>
              </p:cNvPr>
              <p:cNvPicPr/>
              <p:nvPr/>
            </p:nvPicPr>
            <p:blipFill>
              <a:blip r:embed="rId1524"/>
              <a:stretch>
                <a:fillRect/>
              </a:stretch>
            </p:blipFill>
            <p:spPr>
              <a:xfrm>
                <a:off x="3036597" y="6589169"/>
                <a:ext cx="1710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5">
            <p14:nvContentPartPr>
              <p14:cNvPr id="927" name="Ink 926">
                <a:extLst>
                  <a:ext uri="{FF2B5EF4-FFF2-40B4-BE49-F238E27FC236}">
                    <a16:creationId xmlns:a16="http://schemas.microsoft.com/office/drawing/2014/main" id="{0D1AA879-8F3D-48EB-A31D-1322C8D7B419}"/>
                  </a:ext>
                </a:extLst>
              </p14:cNvPr>
              <p14:cNvContentPartPr/>
              <p14:nvPr/>
            </p14:nvContentPartPr>
            <p14:xfrm>
              <a:off x="3275997" y="6624449"/>
              <a:ext cx="40680" cy="87480"/>
            </p14:xfrm>
          </p:contentPart>
        </mc:Choice>
        <mc:Fallback xmlns="">
          <p:pic>
            <p:nvPicPr>
              <p:cNvPr id="927" name="Ink 926">
                <a:extLst>
                  <a:ext uri="{FF2B5EF4-FFF2-40B4-BE49-F238E27FC236}">
                    <a16:creationId xmlns:a16="http://schemas.microsoft.com/office/drawing/2014/main" id="{0D1AA879-8F3D-48EB-A31D-1322C8D7B419}"/>
                  </a:ext>
                </a:extLst>
              </p:cNvPr>
              <p:cNvPicPr/>
              <p:nvPr/>
            </p:nvPicPr>
            <p:blipFill>
              <a:blip r:embed="rId1526"/>
              <a:stretch>
                <a:fillRect/>
              </a:stretch>
            </p:blipFill>
            <p:spPr>
              <a:xfrm>
                <a:off x="3258357" y="6606809"/>
                <a:ext cx="763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7">
            <p14:nvContentPartPr>
              <p14:cNvPr id="928" name="Ink 927">
                <a:extLst>
                  <a:ext uri="{FF2B5EF4-FFF2-40B4-BE49-F238E27FC236}">
                    <a16:creationId xmlns:a16="http://schemas.microsoft.com/office/drawing/2014/main" id="{AE11454D-7FC9-40C0-9189-F94DF4BD9260}"/>
                  </a:ext>
                </a:extLst>
              </p14:cNvPr>
              <p14:cNvContentPartPr/>
              <p14:nvPr/>
            </p14:nvContentPartPr>
            <p14:xfrm>
              <a:off x="3302637" y="6628769"/>
              <a:ext cx="92520" cy="44280"/>
            </p14:xfrm>
          </p:contentPart>
        </mc:Choice>
        <mc:Fallback xmlns="">
          <p:pic>
            <p:nvPicPr>
              <p:cNvPr id="928" name="Ink 927">
                <a:extLst>
                  <a:ext uri="{FF2B5EF4-FFF2-40B4-BE49-F238E27FC236}">
                    <a16:creationId xmlns:a16="http://schemas.microsoft.com/office/drawing/2014/main" id="{AE11454D-7FC9-40C0-9189-F94DF4BD9260}"/>
                  </a:ext>
                </a:extLst>
              </p:cNvPr>
              <p:cNvPicPr/>
              <p:nvPr/>
            </p:nvPicPr>
            <p:blipFill>
              <a:blip r:embed="rId1528"/>
              <a:stretch>
                <a:fillRect/>
              </a:stretch>
            </p:blipFill>
            <p:spPr>
              <a:xfrm>
                <a:off x="3284637" y="6611129"/>
                <a:ext cx="12816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9">
            <p14:nvContentPartPr>
              <p14:cNvPr id="929" name="Ink 928">
                <a:extLst>
                  <a:ext uri="{FF2B5EF4-FFF2-40B4-BE49-F238E27FC236}">
                    <a16:creationId xmlns:a16="http://schemas.microsoft.com/office/drawing/2014/main" id="{B20763A2-7756-44D2-AF40-02969DF4A470}"/>
                  </a:ext>
                </a:extLst>
              </p14:cNvPr>
              <p14:cNvContentPartPr/>
              <p14:nvPr/>
            </p14:nvContentPartPr>
            <p14:xfrm>
              <a:off x="3415677" y="6625889"/>
              <a:ext cx="11520" cy="79200"/>
            </p14:xfrm>
          </p:contentPart>
        </mc:Choice>
        <mc:Fallback xmlns="">
          <p:pic>
            <p:nvPicPr>
              <p:cNvPr id="929" name="Ink 928">
                <a:extLst>
                  <a:ext uri="{FF2B5EF4-FFF2-40B4-BE49-F238E27FC236}">
                    <a16:creationId xmlns:a16="http://schemas.microsoft.com/office/drawing/2014/main" id="{B20763A2-7756-44D2-AF40-02969DF4A470}"/>
                  </a:ext>
                </a:extLst>
              </p:cNvPr>
              <p:cNvPicPr/>
              <p:nvPr/>
            </p:nvPicPr>
            <p:blipFill>
              <a:blip r:embed="rId1530"/>
              <a:stretch>
                <a:fillRect/>
              </a:stretch>
            </p:blipFill>
            <p:spPr>
              <a:xfrm>
                <a:off x="3397677" y="6608249"/>
                <a:ext cx="4716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1">
            <p14:nvContentPartPr>
              <p14:cNvPr id="930" name="Ink 929">
                <a:extLst>
                  <a:ext uri="{FF2B5EF4-FFF2-40B4-BE49-F238E27FC236}">
                    <a16:creationId xmlns:a16="http://schemas.microsoft.com/office/drawing/2014/main" id="{BA57C52B-BD41-43A7-9293-E896A2EC1C79}"/>
                  </a:ext>
                </a:extLst>
              </p14:cNvPr>
              <p14:cNvContentPartPr/>
              <p14:nvPr/>
            </p14:nvContentPartPr>
            <p14:xfrm>
              <a:off x="3548517" y="6609689"/>
              <a:ext cx="26280" cy="93960"/>
            </p14:xfrm>
          </p:contentPart>
        </mc:Choice>
        <mc:Fallback xmlns="">
          <p:pic>
            <p:nvPicPr>
              <p:cNvPr id="930" name="Ink 929">
                <a:extLst>
                  <a:ext uri="{FF2B5EF4-FFF2-40B4-BE49-F238E27FC236}">
                    <a16:creationId xmlns:a16="http://schemas.microsoft.com/office/drawing/2014/main" id="{BA57C52B-BD41-43A7-9293-E896A2EC1C79}"/>
                  </a:ext>
                </a:extLst>
              </p:cNvPr>
              <p:cNvPicPr/>
              <p:nvPr/>
            </p:nvPicPr>
            <p:blipFill>
              <a:blip r:embed="rId1532"/>
              <a:stretch>
                <a:fillRect/>
              </a:stretch>
            </p:blipFill>
            <p:spPr>
              <a:xfrm>
                <a:off x="3530517" y="6592049"/>
                <a:ext cx="6192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3">
            <p14:nvContentPartPr>
              <p14:cNvPr id="931" name="Ink 930">
                <a:extLst>
                  <a:ext uri="{FF2B5EF4-FFF2-40B4-BE49-F238E27FC236}">
                    <a16:creationId xmlns:a16="http://schemas.microsoft.com/office/drawing/2014/main" id="{C1F5699C-9488-46D7-97F3-A2ACA15B2F22}"/>
                  </a:ext>
                </a:extLst>
              </p14:cNvPr>
              <p14:cNvContentPartPr/>
              <p14:nvPr/>
            </p14:nvContentPartPr>
            <p14:xfrm>
              <a:off x="3567597" y="6611849"/>
              <a:ext cx="143280" cy="97200"/>
            </p14:xfrm>
          </p:contentPart>
        </mc:Choice>
        <mc:Fallback xmlns="">
          <p:pic>
            <p:nvPicPr>
              <p:cNvPr id="931" name="Ink 930">
                <a:extLst>
                  <a:ext uri="{FF2B5EF4-FFF2-40B4-BE49-F238E27FC236}">
                    <a16:creationId xmlns:a16="http://schemas.microsoft.com/office/drawing/2014/main" id="{C1F5699C-9488-46D7-97F3-A2ACA15B2F22}"/>
                  </a:ext>
                </a:extLst>
              </p:cNvPr>
              <p:cNvPicPr/>
              <p:nvPr/>
            </p:nvPicPr>
            <p:blipFill>
              <a:blip r:embed="rId1534"/>
              <a:stretch>
                <a:fillRect/>
              </a:stretch>
            </p:blipFill>
            <p:spPr>
              <a:xfrm>
                <a:off x="3549597" y="6593849"/>
                <a:ext cx="17892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5">
            <p14:nvContentPartPr>
              <p14:cNvPr id="932" name="Ink 931">
                <a:extLst>
                  <a:ext uri="{FF2B5EF4-FFF2-40B4-BE49-F238E27FC236}">
                    <a16:creationId xmlns:a16="http://schemas.microsoft.com/office/drawing/2014/main" id="{D6B1C6C5-6E98-4285-92EE-D01FCB51243B}"/>
                  </a:ext>
                </a:extLst>
              </p14:cNvPr>
              <p14:cNvContentPartPr/>
              <p14:nvPr/>
            </p14:nvContentPartPr>
            <p14:xfrm>
              <a:off x="3806997" y="6647849"/>
              <a:ext cx="23760" cy="66240"/>
            </p14:xfrm>
          </p:contentPart>
        </mc:Choice>
        <mc:Fallback xmlns="">
          <p:pic>
            <p:nvPicPr>
              <p:cNvPr id="932" name="Ink 931">
                <a:extLst>
                  <a:ext uri="{FF2B5EF4-FFF2-40B4-BE49-F238E27FC236}">
                    <a16:creationId xmlns:a16="http://schemas.microsoft.com/office/drawing/2014/main" id="{D6B1C6C5-6E98-4285-92EE-D01FCB51243B}"/>
                  </a:ext>
                </a:extLst>
              </p:cNvPr>
              <p:cNvPicPr/>
              <p:nvPr/>
            </p:nvPicPr>
            <p:blipFill>
              <a:blip r:embed="rId1536"/>
              <a:stretch>
                <a:fillRect/>
              </a:stretch>
            </p:blipFill>
            <p:spPr>
              <a:xfrm>
                <a:off x="3788997" y="6630209"/>
                <a:ext cx="5940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7">
            <p14:nvContentPartPr>
              <p14:cNvPr id="933" name="Ink 932">
                <a:extLst>
                  <a:ext uri="{FF2B5EF4-FFF2-40B4-BE49-F238E27FC236}">
                    <a16:creationId xmlns:a16="http://schemas.microsoft.com/office/drawing/2014/main" id="{AA641B16-ED2A-481C-BA69-3ED2A27BAE16}"/>
                  </a:ext>
                </a:extLst>
              </p14:cNvPr>
              <p14:cNvContentPartPr/>
              <p14:nvPr/>
            </p14:nvContentPartPr>
            <p14:xfrm>
              <a:off x="3737877" y="6590609"/>
              <a:ext cx="117000" cy="16560"/>
            </p14:xfrm>
          </p:contentPart>
        </mc:Choice>
        <mc:Fallback xmlns="">
          <p:pic>
            <p:nvPicPr>
              <p:cNvPr id="933" name="Ink 932">
                <a:extLst>
                  <a:ext uri="{FF2B5EF4-FFF2-40B4-BE49-F238E27FC236}">
                    <a16:creationId xmlns:a16="http://schemas.microsoft.com/office/drawing/2014/main" id="{AA641B16-ED2A-481C-BA69-3ED2A27BAE16}"/>
                  </a:ext>
                </a:extLst>
              </p:cNvPr>
              <p:cNvPicPr/>
              <p:nvPr/>
            </p:nvPicPr>
            <p:blipFill>
              <a:blip r:embed="rId1538"/>
              <a:stretch>
                <a:fillRect/>
              </a:stretch>
            </p:blipFill>
            <p:spPr>
              <a:xfrm>
                <a:off x="3720237" y="6572969"/>
                <a:ext cx="152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9">
            <p14:nvContentPartPr>
              <p14:cNvPr id="934" name="Ink 933">
                <a:extLst>
                  <a:ext uri="{FF2B5EF4-FFF2-40B4-BE49-F238E27FC236}">
                    <a16:creationId xmlns:a16="http://schemas.microsoft.com/office/drawing/2014/main" id="{E93FA07B-024E-4512-BEFD-F01622FD5891}"/>
                  </a:ext>
                </a:extLst>
              </p14:cNvPr>
              <p14:cNvContentPartPr/>
              <p14:nvPr/>
            </p14:nvContentPartPr>
            <p14:xfrm>
              <a:off x="3985917" y="6618329"/>
              <a:ext cx="28800" cy="85320"/>
            </p14:xfrm>
          </p:contentPart>
        </mc:Choice>
        <mc:Fallback xmlns="">
          <p:pic>
            <p:nvPicPr>
              <p:cNvPr id="934" name="Ink 933">
                <a:extLst>
                  <a:ext uri="{FF2B5EF4-FFF2-40B4-BE49-F238E27FC236}">
                    <a16:creationId xmlns:a16="http://schemas.microsoft.com/office/drawing/2014/main" id="{E93FA07B-024E-4512-BEFD-F01622FD5891}"/>
                  </a:ext>
                </a:extLst>
              </p:cNvPr>
              <p:cNvPicPr/>
              <p:nvPr/>
            </p:nvPicPr>
            <p:blipFill>
              <a:blip r:embed="rId1540"/>
              <a:stretch>
                <a:fillRect/>
              </a:stretch>
            </p:blipFill>
            <p:spPr>
              <a:xfrm>
                <a:off x="3968277" y="6600689"/>
                <a:ext cx="6444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1">
            <p14:nvContentPartPr>
              <p14:cNvPr id="935" name="Ink 934">
                <a:extLst>
                  <a:ext uri="{FF2B5EF4-FFF2-40B4-BE49-F238E27FC236}">
                    <a16:creationId xmlns:a16="http://schemas.microsoft.com/office/drawing/2014/main" id="{776DE94A-A22E-436F-9DDA-61948A94EC11}"/>
                  </a:ext>
                </a:extLst>
              </p14:cNvPr>
              <p14:cNvContentPartPr/>
              <p14:nvPr/>
            </p14:nvContentPartPr>
            <p14:xfrm>
              <a:off x="4132077" y="6619049"/>
              <a:ext cx="34920" cy="84600"/>
            </p14:xfrm>
          </p:contentPart>
        </mc:Choice>
        <mc:Fallback xmlns="">
          <p:pic>
            <p:nvPicPr>
              <p:cNvPr id="935" name="Ink 934">
                <a:extLst>
                  <a:ext uri="{FF2B5EF4-FFF2-40B4-BE49-F238E27FC236}">
                    <a16:creationId xmlns:a16="http://schemas.microsoft.com/office/drawing/2014/main" id="{776DE94A-A22E-436F-9DDA-61948A94EC11}"/>
                  </a:ext>
                </a:extLst>
              </p:cNvPr>
              <p:cNvPicPr/>
              <p:nvPr/>
            </p:nvPicPr>
            <p:blipFill>
              <a:blip r:embed="rId1542"/>
              <a:stretch>
                <a:fillRect/>
              </a:stretch>
            </p:blipFill>
            <p:spPr>
              <a:xfrm>
                <a:off x="4114437" y="6601409"/>
                <a:ext cx="7056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3">
            <p14:nvContentPartPr>
              <p14:cNvPr id="936" name="Ink 935">
                <a:extLst>
                  <a:ext uri="{FF2B5EF4-FFF2-40B4-BE49-F238E27FC236}">
                    <a16:creationId xmlns:a16="http://schemas.microsoft.com/office/drawing/2014/main" id="{1D3C3F4A-B1E7-47A9-91DB-A3BD600D47C3}"/>
                  </a:ext>
                </a:extLst>
              </p14:cNvPr>
              <p14:cNvContentPartPr/>
              <p14:nvPr/>
            </p14:nvContentPartPr>
            <p14:xfrm>
              <a:off x="4217037" y="6613649"/>
              <a:ext cx="29880" cy="64080"/>
            </p14:xfrm>
          </p:contentPart>
        </mc:Choice>
        <mc:Fallback xmlns="">
          <p:pic>
            <p:nvPicPr>
              <p:cNvPr id="936" name="Ink 935">
                <a:extLst>
                  <a:ext uri="{FF2B5EF4-FFF2-40B4-BE49-F238E27FC236}">
                    <a16:creationId xmlns:a16="http://schemas.microsoft.com/office/drawing/2014/main" id="{1D3C3F4A-B1E7-47A9-91DB-A3BD600D47C3}"/>
                  </a:ext>
                </a:extLst>
              </p:cNvPr>
              <p:cNvPicPr/>
              <p:nvPr/>
            </p:nvPicPr>
            <p:blipFill>
              <a:blip r:embed="rId1544"/>
              <a:stretch>
                <a:fillRect/>
              </a:stretch>
            </p:blipFill>
            <p:spPr>
              <a:xfrm>
                <a:off x="4199037" y="6596009"/>
                <a:ext cx="6552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5">
            <p14:nvContentPartPr>
              <p14:cNvPr id="937" name="Ink 936">
                <a:extLst>
                  <a:ext uri="{FF2B5EF4-FFF2-40B4-BE49-F238E27FC236}">
                    <a16:creationId xmlns:a16="http://schemas.microsoft.com/office/drawing/2014/main" id="{C0AE1EAD-7328-434B-B71A-16CAD8755078}"/>
                  </a:ext>
                </a:extLst>
              </p14:cNvPr>
              <p14:cNvContentPartPr/>
              <p14:nvPr/>
            </p14:nvContentPartPr>
            <p14:xfrm>
              <a:off x="4179957" y="6613649"/>
              <a:ext cx="89280" cy="47160"/>
            </p14:xfrm>
          </p:contentPart>
        </mc:Choice>
        <mc:Fallback xmlns="">
          <p:pic>
            <p:nvPicPr>
              <p:cNvPr id="937" name="Ink 936">
                <a:extLst>
                  <a:ext uri="{FF2B5EF4-FFF2-40B4-BE49-F238E27FC236}">
                    <a16:creationId xmlns:a16="http://schemas.microsoft.com/office/drawing/2014/main" id="{C0AE1EAD-7328-434B-B71A-16CAD8755078}"/>
                  </a:ext>
                </a:extLst>
              </p:cNvPr>
              <p:cNvPicPr/>
              <p:nvPr/>
            </p:nvPicPr>
            <p:blipFill>
              <a:blip r:embed="rId1546"/>
              <a:stretch>
                <a:fillRect/>
              </a:stretch>
            </p:blipFill>
            <p:spPr>
              <a:xfrm>
                <a:off x="4161957" y="6596009"/>
                <a:ext cx="12492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7">
            <p14:nvContentPartPr>
              <p14:cNvPr id="938" name="Ink 937">
                <a:extLst>
                  <a:ext uri="{FF2B5EF4-FFF2-40B4-BE49-F238E27FC236}">
                    <a16:creationId xmlns:a16="http://schemas.microsoft.com/office/drawing/2014/main" id="{D0E1D1F3-9642-4D64-93CE-D3ECEC112E79}"/>
                  </a:ext>
                </a:extLst>
              </p14:cNvPr>
              <p14:cNvContentPartPr/>
              <p14:nvPr/>
            </p14:nvContentPartPr>
            <p14:xfrm>
              <a:off x="4619517" y="6594569"/>
              <a:ext cx="36360" cy="105120"/>
            </p14:xfrm>
          </p:contentPart>
        </mc:Choice>
        <mc:Fallback xmlns="">
          <p:pic>
            <p:nvPicPr>
              <p:cNvPr id="938" name="Ink 937">
                <a:extLst>
                  <a:ext uri="{FF2B5EF4-FFF2-40B4-BE49-F238E27FC236}">
                    <a16:creationId xmlns:a16="http://schemas.microsoft.com/office/drawing/2014/main" id="{D0E1D1F3-9642-4D64-93CE-D3ECEC112E79}"/>
                  </a:ext>
                </a:extLst>
              </p:cNvPr>
              <p:cNvPicPr/>
              <p:nvPr/>
            </p:nvPicPr>
            <p:blipFill>
              <a:blip r:embed="rId1548"/>
              <a:stretch>
                <a:fillRect/>
              </a:stretch>
            </p:blipFill>
            <p:spPr>
              <a:xfrm>
                <a:off x="4601877" y="6576929"/>
                <a:ext cx="720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9">
            <p14:nvContentPartPr>
              <p14:cNvPr id="939" name="Ink 938">
                <a:extLst>
                  <a:ext uri="{FF2B5EF4-FFF2-40B4-BE49-F238E27FC236}">
                    <a16:creationId xmlns:a16="http://schemas.microsoft.com/office/drawing/2014/main" id="{AD7B2272-D44A-443D-A8AB-DD7CE60A335D}"/>
                  </a:ext>
                </a:extLst>
              </p14:cNvPr>
              <p14:cNvContentPartPr/>
              <p14:nvPr/>
            </p14:nvContentPartPr>
            <p14:xfrm>
              <a:off x="4692237" y="6603209"/>
              <a:ext cx="244800" cy="95760"/>
            </p14:xfrm>
          </p:contentPart>
        </mc:Choice>
        <mc:Fallback xmlns="">
          <p:pic>
            <p:nvPicPr>
              <p:cNvPr id="939" name="Ink 938">
                <a:extLst>
                  <a:ext uri="{FF2B5EF4-FFF2-40B4-BE49-F238E27FC236}">
                    <a16:creationId xmlns:a16="http://schemas.microsoft.com/office/drawing/2014/main" id="{AD7B2272-D44A-443D-A8AB-DD7CE60A335D}"/>
                  </a:ext>
                </a:extLst>
              </p:cNvPr>
              <p:cNvPicPr/>
              <p:nvPr/>
            </p:nvPicPr>
            <p:blipFill>
              <a:blip r:embed="rId1550"/>
              <a:stretch>
                <a:fillRect/>
              </a:stretch>
            </p:blipFill>
            <p:spPr>
              <a:xfrm>
                <a:off x="4674237" y="6585209"/>
                <a:ext cx="28044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1">
            <p14:nvContentPartPr>
              <p14:cNvPr id="940" name="Ink 939">
                <a:extLst>
                  <a:ext uri="{FF2B5EF4-FFF2-40B4-BE49-F238E27FC236}">
                    <a16:creationId xmlns:a16="http://schemas.microsoft.com/office/drawing/2014/main" id="{9BE8D4C6-D823-436B-929F-1C8D77C5B018}"/>
                  </a:ext>
                </a:extLst>
              </p14:cNvPr>
              <p14:cNvContentPartPr/>
              <p14:nvPr/>
            </p14:nvContentPartPr>
            <p14:xfrm>
              <a:off x="5028477" y="6642809"/>
              <a:ext cx="12960" cy="102240"/>
            </p14:xfrm>
          </p:contentPart>
        </mc:Choice>
        <mc:Fallback xmlns="">
          <p:pic>
            <p:nvPicPr>
              <p:cNvPr id="940" name="Ink 939">
                <a:extLst>
                  <a:ext uri="{FF2B5EF4-FFF2-40B4-BE49-F238E27FC236}">
                    <a16:creationId xmlns:a16="http://schemas.microsoft.com/office/drawing/2014/main" id="{9BE8D4C6-D823-436B-929F-1C8D77C5B018}"/>
                  </a:ext>
                </a:extLst>
              </p:cNvPr>
              <p:cNvPicPr/>
              <p:nvPr/>
            </p:nvPicPr>
            <p:blipFill>
              <a:blip r:embed="rId1552"/>
              <a:stretch>
                <a:fillRect/>
              </a:stretch>
            </p:blipFill>
            <p:spPr>
              <a:xfrm>
                <a:off x="5010837" y="6625169"/>
                <a:ext cx="4860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3">
            <p14:nvContentPartPr>
              <p14:cNvPr id="941" name="Ink 940">
                <a:extLst>
                  <a:ext uri="{FF2B5EF4-FFF2-40B4-BE49-F238E27FC236}">
                    <a16:creationId xmlns:a16="http://schemas.microsoft.com/office/drawing/2014/main" id="{D53C9BC0-C713-4DF2-B40E-2C1DC3EF4E70}"/>
                  </a:ext>
                </a:extLst>
              </p14:cNvPr>
              <p14:cNvContentPartPr/>
              <p14:nvPr/>
            </p14:nvContentPartPr>
            <p14:xfrm>
              <a:off x="5007597" y="6637409"/>
              <a:ext cx="147600" cy="42480"/>
            </p14:xfrm>
          </p:contentPart>
        </mc:Choice>
        <mc:Fallback xmlns="">
          <p:pic>
            <p:nvPicPr>
              <p:cNvPr id="941" name="Ink 940">
                <a:extLst>
                  <a:ext uri="{FF2B5EF4-FFF2-40B4-BE49-F238E27FC236}">
                    <a16:creationId xmlns:a16="http://schemas.microsoft.com/office/drawing/2014/main" id="{D53C9BC0-C713-4DF2-B40E-2C1DC3EF4E70}"/>
                  </a:ext>
                </a:extLst>
              </p:cNvPr>
              <p:cNvPicPr/>
              <p:nvPr/>
            </p:nvPicPr>
            <p:blipFill>
              <a:blip r:embed="rId1554"/>
              <a:stretch>
                <a:fillRect/>
              </a:stretch>
            </p:blipFill>
            <p:spPr>
              <a:xfrm>
                <a:off x="4989597" y="6619769"/>
                <a:ext cx="18324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5">
            <p14:nvContentPartPr>
              <p14:cNvPr id="942" name="Ink 941">
                <a:extLst>
                  <a:ext uri="{FF2B5EF4-FFF2-40B4-BE49-F238E27FC236}">
                    <a16:creationId xmlns:a16="http://schemas.microsoft.com/office/drawing/2014/main" id="{55B11028-C301-4A8C-8013-4EC3C4C761E1}"/>
                  </a:ext>
                </a:extLst>
              </p14:cNvPr>
              <p14:cNvContentPartPr/>
              <p14:nvPr/>
            </p14:nvContentPartPr>
            <p14:xfrm>
              <a:off x="5179677" y="6617609"/>
              <a:ext cx="24120" cy="103320"/>
            </p14:xfrm>
          </p:contentPart>
        </mc:Choice>
        <mc:Fallback xmlns="">
          <p:pic>
            <p:nvPicPr>
              <p:cNvPr id="942" name="Ink 941">
                <a:extLst>
                  <a:ext uri="{FF2B5EF4-FFF2-40B4-BE49-F238E27FC236}">
                    <a16:creationId xmlns:a16="http://schemas.microsoft.com/office/drawing/2014/main" id="{55B11028-C301-4A8C-8013-4EC3C4C761E1}"/>
                  </a:ext>
                </a:extLst>
              </p:cNvPr>
              <p:cNvPicPr/>
              <p:nvPr/>
            </p:nvPicPr>
            <p:blipFill>
              <a:blip r:embed="rId1556"/>
              <a:stretch>
                <a:fillRect/>
              </a:stretch>
            </p:blipFill>
            <p:spPr>
              <a:xfrm>
                <a:off x="5162037" y="6599609"/>
                <a:ext cx="5976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7">
            <p14:nvContentPartPr>
              <p14:cNvPr id="943" name="Ink 942">
                <a:extLst>
                  <a:ext uri="{FF2B5EF4-FFF2-40B4-BE49-F238E27FC236}">
                    <a16:creationId xmlns:a16="http://schemas.microsoft.com/office/drawing/2014/main" id="{41D5B266-FBAA-45FA-90DF-BE7394A811D4}"/>
                  </a:ext>
                </a:extLst>
              </p14:cNvPr>
              <p14:cNvContentPartPr/>
              <p14:nvPr/>
            </p14:nvContentPartPr>
            <p14:xfrm>
              <a:off x="5361477" y="6590609"/>
              <a:ext cx="23760" cy="112680"/>
            </p14:xfrm>
          </p:contentPart>
        </mc:Choice>
        <mc:Fallback xmlns="">
          <p:pic>
            <p:nvPicPr>
              <p:cNvPr id="943" name="Ink 942">
                <a:extLst>
                  <a:ext uri="{FF2B5EF4-FFF2-40B4-BE49-F238E27FC236}">
                    <a16:creationId xmlns:a16="http://schemas.microsoft.com/office/drawing/2014/main" id="{41D5B266-FBAA-45FA-90DF-BE7394A811D4}"/>
                  </a:ext>
                </a:extLst>
              </p:cNvPr>
              <p:cNvPicPr/>
              <p:nvPr/>
            </p:nvPicPr>
            <p:blipFill>
              <a:blip r:embed="rId1558"/>
              <a:stretch>
                <a:fillRect/>
              </a:stretch>
            </p:blipFill>
            <p:spPr>
              <a:xfrm>
                <a:off x="5343477" y="6572969"/>
                <a:ext cx="5940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9">
            <p14:nvContentPartPr>
              <p14:cNvPr id="944" name="Ink 943">
                <a:extLst>
                  <a:ext uri="{FF2B5EF4-FFF2-40B4-BE49-F238E27FC236}">
                    <a16:creationId xmlns:a16="http://schemas.microsoft.com/office/drawing/2014/main" id="{0088583C-3C65-4B38-9451-ACDFB4A633E0}"/>
                  </a:ext>
                </a:extLst>
              </p14:cNvPr>
              <p14:cNvContentPartPr/>
              <p14:nvPr/>
            </p14:nvContentPartPr>
            <p14:xfrm>
              <a:off x="5298837" y="6592769"/>
              <a:ext cx="108360" cy="19440"/>
            </p14:xfrm>
          </p:contentPart>
        </mc:Choice>
        <mc:Fallback xmlns="">
          <p:pic>
            <p:nvPicPr>
              <p:cNvPr id="944" name="Ink 943">
                <a:extLst>
                  <a:ext uri="{FF2B5EF4-FFF2-40B4-BE49-F238E27FC236}">
                    <a16:creationId xmlns:a16="http://schemas.microsoft.com/office/drawing/2014/main" id="{0088583C-3C65-4B38-9451-ACDFB4A633E0}"/>
                  </a:ext>
                </a:extLst>
              </p:cNvPr>
              <p:cNvPicPr/>
              <p:nvPr/>
            </p:nvPicPr>
            <p:blipFill>
              <a:blip r:embed="rId1560"/>
              <a:stretch>
                <a:fillRect/>
              </a:stretch>
            </p:blipFill>
            <p:spPr>
              <a:xfrm>
                <a:off x="5280837" y="6574769"/>
                <a:ext cx="1440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1">
            <p14:nvContentPartPr>
              <p14:cNvPr id="945" name="Ink 944">
                <a:extLst>
                  <a:ext uri="{FF2B5EF4-FFF2-40B4-BE49-F238E27FC236}">
                    <a16:creationId xmlns:a16="http://schemas.microsoft.com/office/drawing/2014/main" id="{ED723A2F-D1FD-4F6B-A7F2-533562170DF2}"/>
                  </a:ext>
                </a:extLst>
              </p14:cNvPr>
              <p14:cNvContentPartPr/>
              <p14:nvPr/>
            </p14:nvContentPartPr>
            <p14:xfrm>
              <a:off x="5479917" y="6590609"/>
              <a:ext cx="130320" cy="90360"/>
            </p14:xfrm>
          </p:contentPart>
        </mc:Choice>
        <mc:Fallback xmlns="">
          <p:pic>
            <p:nvPicPr>
              <p:cNvPr id="945" name="Ink 944">
                <a:extLst>
                  <a:ext uri="{FF2B5EF4-FFF2-40B4-BE49-F238E27FC236}">
                    <a16:creationId xmlns:a16="http://schemas.microsoft.com/office/drawing/2014/main" id="{ED723A2F-D1FD-4F6B-A7F2-533562170DF2}"/>
                  </a:ext>
                </a:extLst>
              </p:cNvPr>
              <p:cNvPicPr/>
              <p:nvPr/>
            </p:nvPicPr>
            <p:blipFill>
              <a:blip r:embed="rId1562"/>
              <a:stretch>
                <a:fillRect/>
              </a:stretch>
            </p:blipFill>
            <p:spPr>
              <a:xfrm>
                <a:off x="5462277" y="6572969"/>
                <a:ext cx="1659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3">
            <p14:nvContentPartPr>
              <p14:cNvPr id="946" name="Ink 945">
                <a:extLst>
                  <a:ext uri="{FF2B5EF4-FFF2-40B4-BE49-F238E27FC236}">
                    <a16:creationId xmlns:a16="http://schemas.microsoft.com/office/drawing/2014/main" id="{891FD96C-FC87-4AD0-A140-B56DF04C7D83}"/>
                  </a:ext>
                </a:extLst>
              </p14:cNvPr>
              <p14:cNvContentPartPr/>
              <p14:nvPr/>
            </p14:nvContentPartPr>
            <p14:xfrm>
              <a:off x="5705637" y="6615449"/>
              <a:ext cx="27000" cy="76680"/>
            </p14:xfrm>
          </p:contentPart>
        </mc:Choice>
        <mc:Fallback xmlns="">
          <p:pic>
            <p:nvPicPr>
              <p:cNvPr id="946" name="Ink 945">
                <a:extLst>
                  <a:ext uri="{FF2B5EF4-FFF2-40B4-BE49-F238E27FC236}">
                    <a16:creationId xmlns:a16="http://schemas.microsoft.com/office/drawing/2014/main" id="{891FD96C-FC87-4AD0-A140-B56DF04C7D83}"/>
                  </a:ext>
                </a:extLst>
              </p:cNvPr>
              <p:cNvPicPr/>
              <p:nvPr/>
            </p:nvPicPr>
            <p:blipFill>
              <a:blip r:embed="rId1564"/>
              <a:stretch>
                <a:fillRect/>
              </a:stretch>
            </p:blipFill>
            <p:spPr>
              <a:xfrm>
                <a:off x="5687997" y="6597809"/>
                <a:ext cx="626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5">
            <p14:nvContentPartPr>
              <p14:cNvPr id="947" name="Ink 946">
                <a:extLst>
                  <a:ext uri="{FF2B5EF4-FFF2-40B4-BE49-F238E27FC236}">
                    <a16:creationId xmlns:a16="http://schemas.microsoft.com/office/drawing/2014/main" id="{60F0235D-F38C-4857-8D9A-A1404667A888}"/>
                  </a:ext>
                </a:extLst>
              </p14:cNvPr>
              <p14:cNvContentPartPr/>
              <p14:nvPr/>
            </p14:nvContentPartPr>
            <p14:xfrm>
              <a:off x="5705637" y="6575129"/>
              <a:ext cx="171000" cy="92520"/>
            </p14:xfrm>
          </p:contentPart>
        </mc:Choice>
        <mc:Fallback xmlns="">
          <p:pic>
            <p:nvPicPr>
              <p:cNvPr id="947" name="Ink 946">
                <a:extLst>
                  <a:ext uri="{FF2B5EF4-FFF2-40B4-BE49-F238E27FC236}">
                    <a16:creationId xmlns:a16="http://schemas.microsoft.com/office/drawing/2014/main" id="{60F0235D-F38C-4857-8D9A-A1404667A888}"/>
                  </a:ext>
                </a:extLst>
              </p:cNvPr>
              <p:cNvPicPr/>
              <p:nvPr/>
            </p:nvPicPr>
            <p:blipFill>
              <a:blip r:embed="rId1566"/>
              <a:stretch>
                <a:fillRect/>
              </a:stretch>
            </p:blipFill>
            <p:spPr>
              <a:xfrm>
                <a:off x="5687997" y="6557129"/>
                <a:ext cx="20664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7">
            <p14:nvContentPartPr>
              <p14:cNvPr id="948" name="Ink 947">
                <a:extLst>
                  <a:ext uri="{FF2B5EF4-FFF2-40B4-BE49-F238E27FC236}">
                    <a16:creationId xmlns:a16="http://schemas.microsoft.com/office/drawing/2014/main" id="{607E2F43-B2C7-4664-84B9-68748939CE1F}"/>
                  </a:ext>
                </a:extLst>
              </p14:cNvPr>
              <p14:cNvContentPartPr/>
              <p14:nvPr/>
            </p14:nvContentPartPr>
            <p14:xfrm>
              <a:off x="5952597" y="6573689"/>
              <a:ext cx="16200" cy="76680"/>
            </p14:xfrm>
          </p:contentPart>
        </mc:Choice>
        <mc:Fallback xmlns="">
          <p:pic>
            <p:nvPicPr>
              <p:cNvPr id="948" name="Ink 947">
                <a:extLst>
                  <a:ext uri="{FF2B5EF4-FFF2-40B4-BE49-F238E27FC236}">
                    <a16:creationId xmlns:a16="http://schemas.microsoft.com/office/drawing/2014/main" id="{607E2F43-B2C7-4664-84B9-68748939CE1F}"/>
                  </a:ext>
                </a:extLst>
              </p:cNvPr>
              <p:cNvPicPr/>
              <p:nvPr/>
            </p:nvPicPr>
            <p:blipFill>
              <a:blip r:embed="rId1568"/>
              <a:stretch>
                <a:fillRect/>
              </a:stretch>
            </p:blipFill>
            <p:spPr>
              <a:xfrm>
                <a:off x="5934597" y="6555689"/>
                <a:ext cx="518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9">
            <p14:nvContentPartPr>
              <p14:cNvPr id="949" name="Ink 948">
                <a:extLst>
                  <a:ext uri="{FF2B5EF4-FFF2-40B4-BE49-F238E27FC236}">
                    <a16:creationId xmlns:a16="http://schemas.microsoft.com/office/drawing/2014/main" id="{7CCA1B28-422F-41F2-88DE-235AD6AFCBCE}"/>
                  </a:ext>
                </a:extLst>
              </p14:cNvPr>
              <p14:cNvContentPartPr/>
              <p14:nvPr/>
            </p14:nvContentPartPr>
            <p14:xfrm>
              <a:off x="5913357" y="6565769"/>
              <a:ext cx="119160" cy="50040"/>
            </p14:xfrm>
          </p:contentPart>
        </mc:Choice>
        <mc:Fallback xmlns="">
          <p:pic>
            <p:nvPicPr>
              <p:cNvPr id="949" name="Ink 948">
                <a:extLst>
                  <a:ext uri="{FF2B5EF4-FFF2-40B4-BE49-F238E27FC236}">
                    <a16:creationId xmlns:a16="http://schemas.microsoft.com/office/drawing/2014/main" id="{7CCA1B28-422F-41F2-88DE-235AD6AFCBCE}"/>
                  </a:ext>
                </a:extLst>
              </p:cNvPr>
              <p:cNvPicPr/>
              <p:nvPr/>
            </p:nvPicPr>
            <p:blipFill>
              <a:blip r:embed="rId1570"/>
              <a:stretch>
                <a:fillRect/>
              </a:stretch>
            </p:blipFill>
            <p:spPr>
              <a:xfrm>
                <a:off x="5895717" y="6548129"/>
                <a:ext cx="15480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1">
            <p14:nvContentPartPr>
              <p14:cNvPr id="950" name="Ink 949">
                <a:extLst>
                  <a:ext uri="{FF2B5EF4-FFF2-40B4-BE49-F238E27FC236}">
                    <a16:creationId xmlns:a16="http://schemas.microsoft.com/office/drawing/2014/main" id="{A243BEE9-B873-4E8D-B7B2-09199DA4332E}"/>
                  </a:ext>
                </a:extLst>
              </p14:cNvPr>
              <p14:cNvContentPartPr/>
              <p14:nvPr/>
            </p14:nvContentPartPr>
            <p14:xfrm>
              <a:off x="6071037" y="6569009"/>
              <a:ext cx="21960" cy="87480"/>
            </p14:xfrm>
          </p:contentPart>
        </mc:Choice>
        <mc:Fallback xmlns="">
          <p:pic>
            <p:nvPicPr>
              <p:cNvPr id="950" name="Ink 949">
                <a:extLst>
                  <a:ext uri="{FF2B5EF4-FFF2-40B4-BE49-F238E27FC236}">
                    <a16:creationId xmlns:a16="http://schemas.microsoft.com/office/drawing/2014/main" id="{A243BEE9-B873-4E8D-B7B2-09199DA4332E}"/>
                  </a:ext>
                </a:extLst>
              </p:cNvPr>
              <p:cNvPicPr/>
              <p:nvPr/>
            </p:nvPicPr>
            <p:blipFill>
              <a:blip r:embed="rId1572"/>
              <a:stretch>
                <a:fillRect/>
              </a:stretch>
            </p:blipFill>
            <p:spPr>
              <a:xfrm>
                <a:off x="6053037" y="6551009"/>
                <a:ext cx="5760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3">
            <p14:nvContentPartPr>
              <p14:cNvPr id="951" name="Ink 950">
                <a:extLst>
                  <a:ext uri="{FF2B5EF4-FFF2-40B4-BE49-F238E27FC236}">
                    <a16:creationId xmlns:a16="http://schemas.microsoft.com/office/drawing/2014/main" id="{6E085ACA-98BD-4BA3-9C8D-EB3D2E01B13F}"/>
                  </a:ext>
                </a:extLst>
              </p14:cNvPr>
              <p14:cNvContentPartPr/>
              <p14:nvPr/>
            </p14:nvContentPartPr>
            <p14:xfrm>
              <a:off x="6206757" y="6504929"/>
              <a:ext cx="28080" cy="171000"/>
            </p14:xfrm>
          </p:contentPart>
        </mc:Choice>
        <mc:Fallback xmlns="">
          <p:pic>
            <p:nvPicPr>
              <p:cNvPr id="951" name="Ink 950">
                <a:extLst>
                  <a:ext uri="{FF2B5EF4-FFF2-40B4-BE49-F238E27FC236}">
                    <a16:creationId xmlns:a16="http://schemas.microsoft.com/office/drawing/2014/main" id="{6E085ACA-98BD-4BA3-9C8D-EB3D2E01B13F}"/>
                  </a:ext>
                </a:extLst>
              </p:cNvPr>
              <p:cNvPicPr/>
              <p:nvPr/>
            </p:nvPicPr>
            <p:blipFill>
              <a:blip r:embed="rId1574"/>
              <a:stretch>
                <a:fillRect/>
              </a:stretch>
            </p:blipFill>
            <p:spPr>
              <a:xfrm>
                <a:off x="6189117" y="6487289"/>
                <a:ext cx="63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5">
            <p14:nvContentPartPr>
              <p14:cNvPr id="952" name="Ink 951">
                <a:extLst>
                  <a:ext uri="{FF2B5EF4-FFF2-40B4-BE49-F238E27FC236}">
                    <a16:creationId xmlns:a16="http://schemas.microsoft.com/office/drawing/2014/main" id="{A08E4924-AEDB-47BD-9F6B-E31C8EC27E23}"/>
                  </a:ext>
                </a:extLst>
              </p14:cNvPr>
              <p14:cNvContentPartPr/>
              <p14:nvPr/>
            </p14:nvContentPartPr>
            <p14:xfrm>
              <a:off x="6382797" y="6579449"/>
              <a:ext cx="4680" cy="100440"/>
            </p14:xfrm>
          </p:contentPart>
        </mc:Choice>
        <mc:Fallback xmlns="">
          <p:pic>
            <p:nvPicPr>
              <p:cNvPr id="952" name="Ink 951">
                <a:extLst>
                  <a:ext uri="{FF2B5EF4-FFF2-40B4-BE49-F238E27FC236}">
                    <a16:creationId xmlns:a16="http://schemas.microsoft.com/office/drawing/2014/main" id="{A08E4924-AEDB-47BD-9F6B-E31C8EC27E23}"/>
                  </a:ext>
                </a:extLst>
              </p:cNvPr>
              <p:cNvPicPr/>
              <p:nvPr/>
            </p:nvPicPr>
            <p:blipFill>
              <a:blip r:embed="rId1576"/>
              <a:stretch>
                <a:fillRect/>
              </a:stretch>
            </p:blipFill>
            <p:spPr>
              <a:xfrm>
                <a:off x="6364797" y="6561449"/>
                <a:ext cx="403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7">
            <p14:nvContentPartPr>
              <p14:cNvPr id="953" name="Ink 952">
                <a:extLst>
                  <a:ext uri="{FF2B5EF4-FFF2-40B4-BE49-F238E27FC236}">
                    <a16:creationId xmlns:a16="http://schemas.microsoft.com/office/drawing/2014/main" id="{4B9219A7-D1FA-4586-A6CD-3B63C4F82990}"/>
                  </a:ext>
                </a:extLst>
              </p14:cNvPr>
              <p14:cNvContentPartPr/>
              <p14:nvPr/>
            </p14:nvContentPartPr>
            <p14:xfrm>
              <a:off x="6423117" y="6613649"/>
              <a:ext cx="29880" cy="78480"/>
            </p14:xfrm>
          </p:contentPart>
        </mc:Choice>
        <mc:Fallback xmlns="">
          <p:pic>
            <p:nvPicPr>
              <p:cNvPr id="953" name="Ink 952">
                <a:extLst>
                  <a:ext uri="{FF2B5EF4-FFF2-40B4-BE49-F238E27FC236}">
                    <a16:creationId xmlns:a16="http://schemas.microsoft.com/office/drawing/2014/main" id="{4B9219A7-D1FA-4586-A6CD-3B63C4F82990}"/>
                  </a:ext>
                </a:extLst>
              </p:cNvPr>
              <p:cNvPicPr/>
              <p:nvPr/>
            </p:nvPicPr>
            <p:blipFill>
              <a:blip r:embed="rId1578"/>
              <a:stretch>
                <a:fillRect/>
              </a:stretch>
            </p:blipFill>
            <p:spPr>
              <a:xfrm>
                <a:off x="6405117" y="6596009"/>
                <a:ext cx="6552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9">
            <p14:nvContentPartPr>
              <p14:cNvPr id="954" name="Ink 953">
                <a:extLst>
                  <a:ext uri="{FF2B5EF4-FFF2-40B4-BE49-F238E27FC236}">
                    <a16:creationId xmlns:a16="http://schemas.microsoft.com/office/drawing/2014/main" id="{A291E23E-7D50-4F00-A0EF-9C06A20E8E29}"/>
                  </a:ext>
                </a:extLst>
              </p14:cNvPr>
              <p14:cNvContentPartPr/>
              <p14:nvPr/>
            </p14:nvContentPartPr>
            <p14:xfrm>
              <a:off x="6405117" y="6622289"/>
              <a:ext cx="109440" cy="45000"/>
            </p14:xfrm>
          </p:contentPart>
        </mc:Choice>
        <mc:Fallback xmlns="">
          <p:pic>
            <p:nvPicPr>
              <p:cNvPr id="954" name="Ink 953">
                <a:extLst>
                  <a:ext uri="{FF2B5EF4-FFF2-40B4-BE49-F238E27FC236}">
                    <a16:creationId xmlns:a16="http://schemas.microsoft.com/office/drawing/2014/main" id="{A291E23E-7D50-4F00-A0EF-9C06A20E8E29}"/>
                  </a:ext>
                </a:extLst>
              </p:cNvPr>
              <p:cNvPicPr/>
              <p:nvPr/>
            </p:nvPicPr>
            <p:blipFill>
              <a:blip r:embed="rId1580"/>
              <a:stretch>
                <a:fillRect/>
              </a:stretch>
            </p:blipFill>
            <p:spPr>
              <a:xfrm>
                <a:off x="6387117" y="6604289"/>
                <a:ext cx="14508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1">
            <p14:nvContentPartPr>
              <p14:cNvPr id="955" name="Ink 954">
                <a:extLst>
                  <a:ext uri="{FF2B5EF4-FFF2-40B4-BE49-F238E27FC236}">
                    <a16:creationId xmlns:a16="http://schemas.microsoft.com/office/drawing/2014/main" id="{B32A0786-287F-4089-9305-98FE20552FA0}"/>
                  </a:ext>
                </a:extLst>
              </p14:cNvPr>
              <p14:cNvContentPartPr/>
              <p14:nvPr/>
            </p14:nvContentPartPr>
            <p14:xfrm>
              <a:off x="6816957" y="6530489"/>
              <a:ext cx="126000" cy="126720"/>
            </p14:xfrm>
          </p:contentPart>
        </mc:Choice>
        <mc:Fallback xmlns="">
          <p:pic>
            <p:nvPicPr>
              <p:cNvPr id="955" name="Ink 954">
                <a:extLst>
                  <a:ext uri="{FF2B5EF4-FFF2-40B4-BE49-F238E27FC236}">
                    <a16:creationId xmlns:a16="http://schemas.microsoft.com/office/drawing/2014/main" id="{B32A0786-287F-4089-9305-98FE20552FA0}"/>
                  </a:ext>
                </a:extLst>
              </p:cNvPr>
              <p:cNvPicPr/>
              <p:nvPr/>
            </p:nvPicPr>
            <p:blipFill>
              <a:blip r:embed="rId1582"/>
              <a:stretch>
                <a:fillRect/>
              </a:stretch>
            </p:blipFill>
            <p:spPr>
              <a:xfrm>
                <a:off x="6799317" y="6512489"/>
                <a:ext cx="16164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3">
            <p14:nvContentPartPr>
              <p14:cNvPr id="956" name="Ink 955">
                <a:extLst>
                  <a:ext uri="{FF2B5EF4-FFF2-40B4-BE49-F238E27FC236}">
                    <a16:creationId xmlns:a16="http://schemas.microsoft.com/office/drawing/2014/main" id="{5CD94C85-BD3A-45DA-84AB-DFE88E4179DC}"/>
                  </a:ext>
                </a:extLst>
              </p14:cNvPr>
              <p14:cNvContentPartPr/>
              <p14:nvPr/>
            </p14:nvContentPartPr>
            <p14:xfrm>
              <a:off x="7050237" y="6569009"/>
              <a:ext cx="16200" cy="91440"/>
            </p14:xfrm>
          </p:contentPart>
        </mc:Choice>
        <mc:Fallback xmlns="">
          <p:pic>
            <p:nvPicPr>
              <p:cNvPr id="956" name="Ink 955">
                <a:extLst>
                  <a:ext uri="{FF2B5EF4-FFF2-40B4-BE49-F238E27FC236}">
                    <a16:creationId xmlns:a16="http://schemas.microsoft.com/office/drawing/2014/main" id="{5CD94C85-BD3A-45DA-84AB-DFE88E4179DC}"/>
                  </a:ext>
                </a:extLst>
              </p:cNvPr>
              <p:cNvPicPr/>
              <p:nvPr/>
            </p:nvPicPr>
            <p:blipFill>
              <a:blip r:embed="rId1584"/>
              <a:stretch>
                <a:fillRect/>
              </a:stretch>
            </p:blipFill>
            <p:spPr>
              <a:xfrm>
                <a:off x="7032597" y="6551009"/>
                <a:ext cx="518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5">
            <p14:nvContentPartPr>
              <p14:cNvPr id="957" name="Ink 956">
                <a:extLst>
                  <a:ext uri="{FF2B5EF4-FFF2-40B4-BE49-F238E27FC236}">
                    <a16:creationId xmlns:a16="http://schemas.microsoft.com/office/drawing/2014/main" id="{D7FD6C9A-8DD5-461E-9307-D8BA3509A1E8}"/>
                  </a:ext>
                </a:extLst>
              </p14:cNvPr>
              <p14:cNvContentPartPr/>
              <p14:nvPr/>
            </p14:nvContentPartPr>
            <p14:xfrm>
              <a:off x="6981477" y="6531929"/>
              <a:ext cx="153000" cy="26640"/>
            </p14:xfrm>
          </p:contentPart>
        </mc:Choice>
        <mc:Fallback xmlns="">
          <p:pic>
            <p:nvPicPr>
              <p:cNvPr id="957" name="Ink 956">
                <a:extLst>
                  <a:ext uri="{FF2B5EF4-FFF2-40B4-BE49-F238E27FC236}">
                    <a16:creationId xmlns:a16="http://schemas.microsoft.com/office/drawing/2014/main" id="{D7FD6C9A-8DD5-461E-9307-D8BA3509A1E8}"/>
                  </a:ext>
                </a:extLst>
              </p:cNvPr>
              <p:cNvPicPr/>
              <p:nvPr/>
            </p:nvPicPr>
            <p:blipFill>
              <a:blip r:embed="rId1586"/>
              <a:stretch>
                <a:fillRect/>
              </a:stretch>
            </p:blipFill>
            <p:spPr>
              <a:xfrm>
                <a:off x="6963477" y="6513929"/>
                <a:ext cx="18864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7">
            <p14:nvContentPartPr>
              <p14:cNvPr id="958" name="Ink 957">
                <a:extLst>
                  <a:ext uri="{FF2B5EF4-FFF2-40B4-BE49-F238E27FC236}">
                    <a16:creationId xmlns:a16="http://schemas.microsoft.com/office/drawing/2014/main" id="{460E0B56-80DD-4932-9729-A02AA0A9631E}"/>
                  </a:ext>
                </a:extLst>
              </p14:cNvPr>
              <p14:cNvContentPartPr/>
              <p14:nvPr/>
            </p14:nvContentPartPr>
            <p14:xfrm>
              <a:off x="7188837" y="6541289"/>
              <a:ext cx="20880" cy="136800"/>
            </p14:xfrm>
          </p:contentPart>
        </mc:Choice>
        <mc:Fallback xmlns="">
          <p:pic>
            <p:nvPicPr>
              <p:cNvPr id="958" name="Ink 957">
                <a:extLst>
                  <a:ext uri="{FF2B5EF4-FFF2-40B4-BE49-F238E27FC236}">
                    <a16:creationId xmlns:a16="http://schemas.microsoft.com/office/drawing/2014/main" id="{460E0B56-80DD-4932-9729-A02AA0A9631E}"/>
                  </a:ext>
                </a:extLst>
              </p:cNvPr>
              <p:cNvPicPr/>
              <p:nvPr/>
            </p:nvPicPr>
            <p:blipFill>
              <a:blip r:embed="rId1588"/>
              <a:stretch>
                <a:fillRect/>
              </a:stretch>
            </p:blipFill>
            <p:spPr>
              <a:xfrm>
                <a:off x="7171197" y="6523289"/>
                <a:ext cx="5652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9">
            <p14:nvContentPartPr>
              <p14:cNvPr id="959" name="Ink 958">
                <a:extLst>
                  <a:ext uri="{FF2B5EF4-FFF2-40B4-BE49-F238E27FC236}">
                    <a16:creationId xmlns:a16="http://schemas.microsoft.com/office/drawing/2014/main" id="{A700CBA2-08AB-42B2-9CB3-155ED5B6FE28}"/>
                  </a:ext>
                </a:extLst>
              </p14:cNvPr>
              <p14:cNvContentPartPr/>
              <p14:nvPr/>
            </p14:nvContentPartPr>
            <p14:xfrm>
              <a:off x="7210437" y="6537689"/>
              <a:ext cx="207000" cy="129600"/>
            </p14:xfrm>
          </p:contentPart>
        </mc:Choice>
        <mc:Fallback xmlns="">
          <p:pic>
            <p:nvPicPr>
              <p:cNvPr id="959" name="Ink 958">
                <a:extLst>
                  <a:ext uri="{FF2B5EF4-FFF2-40B4-BE49-F238E27FC236}">
                    <a16:creationId xmlns:a16="http://schemas.microsoft.com/office/drawing/2014/main" id="{A700CBA2-08AB-42B2-9CB3-155ED5B6FE28}"/>
                  </a:ext>
                </a:extLst>
              </p:cNvPr>
              <p:cNvPicPr/>
              <p:nvPr/>
            </p:nvPicPr>
            <p:blipFill>
              <a:blip r:embed="rId1590"/>
              <a:stretch>
                <a:fillRect/>
              </a:stretch>
            </p:blipFill>
            <p:spPr>
              <a:xfrm>
                <a:off x="7192437" y="6519689"/>
                <a:ext cx="24264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1">
            <p14:nvContentPartPr>
              <p14:cNvPr id="960" name="Ink 959">
                <a:extLst>
                  <a:ext uri="{FF2B5EF4-FFF2-40B4-BE49-F238E27FC236}">
                    <a16:creationId xmlns:a16="http://schemas.microsoft.com/office/drawing/2014/main" id="{DA09E345-AC2A-4E9A-8B77-6296D25FE05C}"/>
                  </a:ext>
                </a:extLst>
              </p14:cNvPr>
              <p14:cNvContentPartPr/>
              <p14:nvPr/>
            </p14:nvContentPartPr>
            <p14:xfrm>
              <a:off x="7446597" y="6535529"/>
              <a:ext cx="127440" cy="97200"/>
            </p14:xfrm>
          </p:contentPart>
        </mc:Choice>
        <mc:Fallback xmlns="">
          <p:pic>
            <p:nvPicPr>
              <p:cNvPr id="960" name="Ink 959">
                <a:extLst>
                  <a:ext uri="{FF2B5EF4-FFF2-40B4-BE49-F238E27FC236}">
                    <a16:creationId xmlns:a16="http://schemas.microsoft.com/office/drawing/2014/main" id="{DA09E345-AC2A-4E9A-8B77-6296D25FE05C}"/>
                  </a:ext>
                </a:extLst>
              </p:cNvPr>
              <p:cNvPicPr/>
              <p:nvPr/>
            </p:nvPicPr>
            <p:blipFill>
              <a:blip r:embed="rId1592"/>
              <a:stretch>
                <a:fillRect/>
              </a:stretch>
            </p:blipFill>
            <p:spPr>
              <a:xfrm>
                <a:off x="7428957" y="6517529"/>
                <a:ext cx="1630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3">
            <p14:nvContentPartPr>
              <p14:cNvPr id="961" name="Ink 960">
                <a:extLst>
                  <a:ext uri="{FF2B5EF4-FFF2-40B4-BE49-F238E27FC236}">
                    <a16:creationId xmlns:a16="http://schemas.microsoft.com/office/drawing/2014/main" id="{1A12D200-CBE0-4D37-99BB-FDC8C7F9A986}"/>
                  </a:ext>
                </a:extLst>
              </p14:cNvPr>
              <p14:cNvContentPartPr/>
              <p14:nvPr/>
            </p14:nvContentPartPr>
            <p14:xfrm>
              <a:off x="7573317" y="6493049"/>
              <a:ext cx="15480" cy="101520"/>
            </p14:xfrm>
          </p:contentPart>
        </mc:Choice>
        <mc:Fallback xmlns="">
          <p:pic>
            <p:nvPicPr>
              <p:cNvPr id="961" name="Ink 960">
                <a:extLst>
                  <a:ext uri="{FF2B5EF4-FFF2-40B4-BE49-F238E27FC236}">
                    <a16:creationId xmlns:a16="http://schemas.microsoft.com/office/drawing/2014/main" id="{1A12D200-CBE0-4D37-99BB-FDC8C7F9A986}"/>
                  </a:ext>
                </a:extLst>
              </p:cNvPr>
              <p:cNvPicPr/>
              <p:nvPr/>
            </p:nvPicPr>
            <p:blipFill>
              <a:blip r:embed="rId1594"/>
              <a:stretch>
                <a:fillRect/>
              </a:stretch>
            </p:blipFill>
            <p:spPr>
              <a:xfrm>
                <a:off x="7555677" y="6475409"/>
                <a:ext cx="511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5">
            <p14:nvContentPartPr>
              <p14:cNvPr id="962" name="Ink 961">
                <a:extLst>
                  <a:ext uri="{FF2B5EF4-FFF2-40B4-BE49-F238E27FC236}">
                    <a16:creationId xmlns:a16="http://schemas.microsoft.com/office/drawing/2014/main" id="{609A7492-2A2B-4434-9239-0479BCAB194C}"/>
                  </a:ext>
                </a:extLst>
              </p14:cNvPr>
              <p14:cNvContentPartPr/>
              <p14:nvPr/>
            </p14:nvContentPartPr>
            <p14:xfrm>
              <a:off x="7711557" y="6519329"/>
              <a:ext cx="102240" cy="118440"/>
            </p14:xfrm>
          </p:contentPart>
        </mc:Choice>
        <mc:Fallback xmlns="">
          <p:pic>
            <p:nvPicPr>
              <p:cNvPr id="962" name="Ink 961">
                <a:extLst>
                  <a:ext uri="{FF2B5EF4-FFF2-40B4-BE49-F238E27FC236}">
                    <a16:creationId xmlns:a16="http://schemas.microsoft.com/office/drawing/2014/main" id="{609A7492-2A2B-4434-9239-0479BCAB194C}"/>
                  </a:ext>
                </a:extLst>
              </p:cNvPr>
              <p:cNvPicPr/>
              <p:nvPr/>
            </p:nvPicPr>
            <p:blipFill>
              <a:blip r:embed="rId1596"/>
              <a:stretch>
                <a:fillRect/>
              </a:stretch>
            </p:blipFill>
            <p:spPr>
              <a:xfrm>
                <a:off x="7693557" y="6501689"/>
                <a:ext cx="1378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7">
            <p14:nvContentPartPr>
              <p14:cNvPr id="963" name="Ink 962">
                <a:extLst>
                  <a:ext uri="{FF2B5EF4-FFF2-40B4-BE49-F238E27FC236}">
                    <a16:creationId xmlns:a16="http://schemas.microsoft.com/office/drawing/2014/main" id="{276C2095-2B4E-46C2-B568-0829EC69BE01}"/>
                  </a:ext>
                </a:extLst>
              </p14:cNvPr>
              <p14:cNvContentPartPr/>
              <p14:nvPr/>
            </p14:nvContentPartPr>
            <p14:xfrm>
              <a:off x="7944477" y="6500969"/>
              <a:ext cx="28800" cy="106200"/>
            </p14:xfrm>
          </p:contentPart>
        </mc:Choice>
        <mc:Fallback xmlns="">
          <p:pic>
            <p:nvPicPr>
              <p:cNvPr id="963" name="Ink 962">
                <a:extLst>
                  <a:ext uri="{FF2B5EF4-FFF2-40B4-BE49-F238E27FC236}">
                    <a16:creationId xmlns:a16="http://schemas.microsoft.com/office/drawing/2014/main" id="{276C2095-2B4E-46C2-B568-0829EC69BE01}"/>
                  </a:ext>
                </a:extLst>
              </p:cNvPr>
              <p:cNvPicPr/>
              <p:nvPr/>
            </p:nvPicPr>
            <p:blipFill>
              <a:blip r:embed="rId1598"/>
              <a:stretch>
                <a:fillRect/>
              </a:stretch>
            </p:blipFill>
            <p:spPr>
              <a:xfrm>
                <a:off x="7926837" y="6483329"/>
                <a:ext cx="6444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9">
            <p14:nvContentPartPr>
              <p14:cNvPr id="964" name="Ink 963">
                <a:extLst>
                  <a:ext uri="{FF2B5EF4-FFF2-40B4-BE49-F238E27FC236}">
                    <a16:creationId xmlns:a16="http://schemas.microsoft.com/office/drawing/2014/main" id="{CB1586CD-83DE-4648-8F0B-D27DA7AB6B24}"/>
                  </a:ext>
                </a:extLst>
              </p14:cNvPr>
              <p14:cNvContentPartPr/>
              <p14:nvPr/>
            </p14:nvContentPartPr>
            <p14:xfrm>
              <a:off x="7968957" y="6485849"/>
              <a:ext cx="74520" cy="115920"/>
            </p14:xfrm>
          </p:contentPart>
        </mc:Choice>
        <mc:Fallback xmlns="">
          <p:pic>
            <p:nvPicPr>
              <p:cNvPr id="964" name="Ink 963">
                <a:extLst>
                  <a:ext uri="{FF2B5EF4-FFF2-40B4-BE49-F238E27FC236}">
                    <a16:creationId xmlns:a16="http://schemas.microsoft.com/office/drawing/2014/main" id="{CB1586CD-83DE-4648-8F0B-D27DA7AB6B24}"/>
                  </a:ext>
                </a:extLst>
              </p:cNvPr>
              <p:cNvPicPr/>
              <p:nvPr/>
            </p:nvPicPr>
            <p:blipFill>
              <a:blip r:embed="rId1600"/>
              <a:stretch>
                <a:fillRect/>
              </a:stretch>
            </p:blipFill>
            <p:spPr>
              <a:xfrm>
                <a:off x="7950957" y="6468209"/>
                <a:ext cx="110160" cy="15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981" name="Group 980">
            <a:extLst>
              <a:ext uri="{FF2B5EF4-FFF2-40B4-BE49-F238E27FC236}">
                <a16:creationId xmlns:a16="http://schemas.microsoft.com/office/drawing/2014/main" id="{B24D52F8-3817-40A9-964C-B793F633495E}"/>
              </a:ext>
            </a:extLst>
          </p:cNvPr>
          <p:cNvGrpSpPr/>
          <p:nvPr/>
        </p:nvGrpSpPr>
        <p:grpSpPr>
          <a:xfrm>
            <a:off x="3908157" y="103409"/>
            <a:ext cx="1277640" cy="288720"/>
            <a:chOff x="3908157" y="103409"/>
            <a:chExt cx="1277640" cy="28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1">
              <p14:nvContentPartPr>
                <p14:cNvPr id="969" name="Ink 968">
                  <a:extLst>
                    <a:ext uri="{FF2B5EF4-FFF2-40B4-BE49-F238E27FC236}">
                      <a16:creationId xmlns:a16="http://schemas.microsoft.com/office/drawing/2014/main" id="{F139A947-E59C-42A2-8436-E5BE647D3588}"/>
                    </a:ext>
                  </a:extLst>
                </p14:cNvPr>
                <p14:cNvContentPartPr/>
                <p14:nvPr/>
              </p14:nvContentPartPr>
              <p14:xfrm>
                <a:off x="3940197" y="185489"/>
                <a:ext cx="9360" cy="206640"/>
              </p14:xfrm>
            </p:contentPart>
          </mc:Choice>
          <mc:Fallback xmlns="">
            <p:pic>
              <p:nvPicPr>
                <p:cNvPr id="969" name="Ink 968">
                  <a:extLst>
                    <a:ext uri="{FF2B5EF4-FFF2-40B4-BE49-F238E27FC236}">
                      <a16:creationId xmlns:a16="http://schemas.microsoft.com/office/drawing/2014/main" id="{F139A947-E59C-42A2-8436-E5BE647D3588}"/>
                    </a:ext>
                  </a:extLst>
                </p:cNvPr>
                <p:cNvPicPr/>
                <p:nvPr/>
              </p:nvPicPr>
              <p:blipFill>
                <a:blip r:embed="rId1602"/>
                <a:stretch>
                  <a:fillRect/>
                </a:stretch>
              </p:blipFill>
              <p:spPr>
                <a:xfrm>
                  <a:off x="3922197" y="167489"/>
                  <a:ext cx="450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3">
              <p14:nvContentPartPr>
                <p14:cNvPr id="970" name="Ink 969">
                  <a:extLst>
                    <a:ext uri="{FF2B5EF4-FFF2-40B4-BE49-F238E27FC236}">
                      <a16:creationId xmlns:a16="http://schemas.microsoft.com/office/drawing/2014/main" id="{655B22C8-0293-46D4-AB2F-E8C536CF6B09}"/>
                    </a:ext>
                  </a:extLst>
                </p14:cNvPr>
                <p14:cNvContentPartPr/>
                <p14:nvPr/>
              </p14:nvContentPartPr>
              <p14:xfrm>
                <a:off x="3908157" y="121409"/>
                <a:ext cx="130320" cy="143640"/>
              </p14:xfrm>
            </p:contentPart>
          </mc:Choice>
          <mc:Fallback xmlns="">
            <p:pic>
              <p:nvPicPr>
                <p:cNvPr id="970" name="Ink 969">
                  <a:extLst>
                    <a:ext uri="{FF2B5EF4-FFF2-40B4-BE49-F238E27FC236}">
                      <a16:creationId xmlns:a16="http://schemas.microsoft.com/office/drawing/2014/main" id="{655B22C8-0293-46D4-AB2F-E8C536CF6B09}"/>
                    </a:ext>
                  </a:extLst>
                </p:cNvPr>
                <p:cNvPicPr/>
                <p:nvPr/>
              </p:nvPicPr>
              <p:blipFill>
                <a:blip r:embed="rId1604"/>
                <a:stretch>
                  <a:fillRect/>
                </a:stretch>
              </p:blipFill>
              <p:spPr>
                <a:xfrm>
                  <a:off x="3890157" y="103769"/>
                  <a:ext cx="1659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5">
              <p14:nvContentPartPr>
                <p14:cNvPr id="971" name="Ink 970">
                  <a:extLst>
                    <a:ext uri="{FF2B5EF4-FFF2-40B4-BE49-F238E27FC236}">
                      <a16:creationId xmlns:a16="http://schemas.microsoft.com/office/drawing/2014/main" id="{A90C1922-E1ED-4404-AA33-5D52FFC483FE}"/>
                    </a:ext>
                  </a:extLst>
                </p14:cNvPr>
                <p14:cNvContentPartPr/>
                <p14:nvPr/>
              </p14:nvContentPartPr>
              <p14:xfrm>
                <a:off x="4129917" y="193049"/>
                <a:ext cx="17640" cy="158760"/>
              </p14:xfrm>
            </p:contentPart>
          </mc:Choice>
          <mc:Fallback xmlns="">
            <p:pic>
              <p:nvPicPr>
                <p:cNvPr id="971" name="Ink 970">
                  <a:extLst>
                    <a:ext uri="{FF2B5EF4-FFF2-40B4-BE49-F238E27FC236}">
                      <a16:creationId xmlns:a16="http://schemas.microsoft.com/office/drawing/2014/main" id="{A90C1922-E1ED-4404-AA33-5D52FFC483FE}"/>
                    </a:ext>
                  </a:extLst>
                </p:cNvPr>
                <p:cNvPicPr/>
                <p:nvPr/>
              </p:nvPicPr>
              <p:blipFill>
                <a:blip r:embed="rId1606"/>
                <a:stretch>
                  <a:fillRect/>
                </a:stretch>
              </p:blipFill>
              <p:spPr>
                <a:xfrm>
                  <a:off x="4112277" y="175409"/>
                  <a:ext cx="532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7">
              <p14:nvContentPartPr>
                <p14:cNvPr id="972" name="Ink 971">
                  <a:extLst>
                    <a:ext uri="{FF2B5EF4-FFF2-40B4-BE49-F238E27FC236}">
                      <a16:creationId xmlns:a16="http://schemas.microsoft.com/office/drawing/2014/main" id="{80FBD8E3-AAEE-49F7-81EF-3F464EAD5926}"/>
                    </a:ext>
                  </a:extLst>
                </p14:cNvPr>
                <p14:cNvContentPartPr/>
                <p14:nvPr/>
              </p14:nvContentPartPr>
              <p14:xfrm>
                <a:off x="4101477" y="157049"/>
                <a:ext cx="169920" cy="172080"/>
              </p14:xfrm>
            </p:contentPart>
          </mc:Choice>
          <mc:Fallback xmlns="">
            <p:pic>
              <p:nvPicPr>
                <p:cNvPr id="972" name="Ink 971">
                  <a:extLst>
                    <a:ext uri="{FF2B5EF4-FFF2-40B4-BE49-F238E27FC236}">
                      <a16:creationId xmlns:a16="http://schemas.microsoft.com/office/drawing/2014/main" id="{80FBD8E3-AAEE-49F7-81EF-3F464EAD5926}"/>
                    </a:ext>
                  </a:extLst>
                </p:cNvPr>
                <p:cNvPicPr/>
                <p:nvPr/>
              </p:nvPicPr>
              <p:blipFill>
                <a:blip r:embed="rId1608"/>
                <a:stretch>
                  <a:fillRect/>
                </a:stretch>
              </p:blipFill>
              <p:spPr>
                <a:xfrm>
                  <a:off x="4083477" y="139049"/>
                  <a:ext cx="2055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9">
              <p14:nvContentPartPr>
                <p14:cNvPr id="973" name="Ink 972">
                  <a:extLst>
                    <a:ext uri="{FF2B5EF4-FFF2-40B4-BE49-F238E27FC236}">
                      <a16:creationId xmlns:a16="http://schemas.microsoft.com/office/drawing/2014/main" id="{847854F9-EA74-4BCE-9FCB-376043CC9988}"/>
                    </a:ext>
                  </a:extLst>
                </p14:cNvPr>
                <p14:cNvContentPartPr/>
                <p14:nvPr/>
              </p14:nvContentPartPr>
              <p14:xfrm>
                <a:off x="4302717" y="179729"/>
                <a:ext cx="20520" cy="116280"/>
              </p14:xfrm>
            </p:contentPart>
          </mc:Choice>
          <mc:Fallback xmlns="">
            <p:pic>
              <p:nvPicPr>
                <p:cNvPr id="973" name="Ink 972">
                  <a:extLst>
                    <a:ext uri="{FF2B5EF4-FFF2-40B4-BE49-F238E27FC236}">
                      <a16:creationId xmlns:a16="http://schemas.microsoft.com/office/drawing/2014/main" id="{847854F9-EA74-4BCE-9FCB-376043CC9988}"/>
                    </a:ext>
                  </a:extLst>
                </p:cNvPr>
                <p:cNvPicPr/>
                <p:nvPr/>
              </p:nvPicPr>
              <p:blipFill>
                <a:blip r:embed="rId1610"/>
                <a:stretch>
                  <a:fillRect/>
                </a:stretch>
              </p:blipFill>
              <p:spPr>
                <a:xfrm>
                  <a:off x="4285077" y="162089"/>
                  <a:ext cx="561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1">
              <p14:nvContentPartPr>
                <p14:cNvPr id="974" name="Ink 973">
                  <a:extLst>
                    <a:ext uri="{FF2B5EF4-FFF2-40B4-BE49-F238E27FC236}">
                      <a16:creationId xmlns:a16="http://schemas.microsoft.com/office/drawing/2014/main" id="{DBCE28CD-78F1-4A07-89BF-47C2286F6788}"/>
                    </a:ext>
                  </a:extLst>
                </p14:cNvPr>
                <p14:cNvContentPartPr/>
                <p14:nvPr/>
              </p14:nvContentPartPr>
              <p14:xfrm>
                <a:off x="4309197" y="103409"/>
                <a:ext cx="5760" cy="9720"/>
              </p14:xfrm>
            </p:contentPart>
          </mc:Choice>
          <mc:Fallback xmlns="">
            <p:pic>
              <p:nvPicPr>
                <p:cNvPr id="974" name="Ink 973">
                  <a:extLst>
                    <a:ext uri="{FF2B5EF4-FFF2-40B4-BE49-F238E27FC236}">
                      <a16:creationId xmlns:a16="http://schemas.microsoft.com/office/drawing/2014/main" id="{DBCE28CD-78F1-4A07-89BF-47C2286F6788}"/>
                    </a:ext>
                  </a:extLst>
                </p:cNvPr>
                <p:cNvPicPr/>
                <p:nvPr/>
              </p:nvPicPr>
              <p:blipFill>
                <a:blip r:embed="rId1612"/>
                <a:stretch>
                  <a:fillRect/>
                </a:stretch>
              </p:blipFill>
              <p:spPr>
                <a:xfrm>
                  <a:off x="4291197" y="85769"/>
                  <a:ext cx="414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3">
              <p14:nvContentPartPr>
                <p14:cNvPr id="975" name="Ink 974">
                  <a:extLst>
                    <a:ext uri="{FF2B5EF4-FFF2-40B4-BE49-F238E27FC236}">
                      <a16:creationId xmlns:a16="http://schemas.microsoft.com/office/drawing/2014/main" id="{7D420D44-F817-4B14-9632-2F2A3620C4E4}"/>
                    </a:ext>
                  </a:extLst>
                </p14:cNvPr>
                <p14:cNvContentPartPr/>
                <p14:nvPr/>
              </p14:nvContentPartPr>
              <p14:xfrm>
                <a:off x="4478757" y="171809"/>
                <a:ext cx="162360" cy="204120"/>
              </p14:xfrm>
            </p:contentPart>
          </mc:Choice>
          <mc:Fallback xmlns="">
            <p:pic>
              <p:nvPicPr>
                <p:cNvPr id="975" name="Ink 974">
                  <a:extLst>
                    <a:ext uri="{FF2B5EF4-FFF2-40B4-BE49-F238E27FC236}">
                      <a16:creationId xmlns:a16="http://schemas.microsoft.com/office/drawing/2014/main" id="{7D420D44-F817-4B14-9632-2F2A3620C4E4}"/>
                    </a:ext>
                  </a:extLst>
                </p:cNvPr>
                <p:cNvPicPr/>
                <p:nvPr/>
              </p:nvPicPr>
              <p:blipFill>
                <a:blip r:embed="rId1614"/>
                <a:stretch>
                  <a:fillRect/>
                </a:stretch>
              </p:blipFill>
              <p:spPr>
                <a:xfrm>
                  <a:off x="4460757" y="154169"/>
                  <a:ext cx="19800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5">
              <p14:nvContentPartPr>
                <p14:cNvPr id="976" name="Ink 975">
                  <a:extLst>
                    <a:ext uri="{FF2B5EF4-FFF2-40B4-BE49-F238E27FC236}">
                      <a16:creationId xmlns:a16="http://schemas.microsoft.com/office/drawing/2014/main" id="{D6A9FD9C-58CF-4801-82AB-4FE7D276B9F0}"/>
                    </a:ext>
                  </a:extLst>
                </p14:cNvPr>
                <p14:cNvContentPartPr/>
                <p14:nvPr/>
              </p14:nvContentPartPr>
              <p14:xfrm>
                <a:off x="4725357" y="228329"/>
                <a:ext cx="185040" cy="89640"/>
              </p14:xfrm>
            </p:contentPart>
          </mc:Choice>
          <mc:Fallback xmlns="">
            <p:pic>
              <p:nvPicPr>
                <p:cNvPr id="976" name="Ink 975">
                  <a:extLst>
                    <a:ext uri="{FF2B5EF4-FFF2-40B4-BE49-F238E27FC236}">
                      <a16:creationId xmlns:a16="http://schemas.microsoft.com/office/drawing/2014/main" id="{D6A9FD9C-58CF-4801-82AB-4FE7D276B9F0}"/>
                    </a:ext>
                  </a:extLst>
                </p:cNvPr>
                <p:cNvPicPr/>
                <p:nvPr/>
              </p:nvPicPr>
              <p:blipFill>
                <a:blip r:embed="rId1616"/>
                <a:stretch>
                  <a:fillRect/>
                </a:stretch>
              </p:blipFill>
              <p:spPr>
                <a:xfrm>
                  <a:off x="4707717" y="210689"/>
                  <a:ext cx="22068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7">
              <p14:nvContentPartPr>
                <p14:cNvPr id="977" name="Ink 976">
                  <a:extLst>
                    <a:ext uri="{FF2B5EF4-FFF2-40B4-BE49-F238E27FC236}">
                      <a16:creationId xmlns:a16="http://schemas.microsoft.com/office/drawing/2014/main" id="{B807A681-B9BF-4510-8D83-582265408B03}"/>
                    </a:ext>
                  </a:extLst>
                </p14:cNvPr>
                <p14:cNvContentPartPr/>
                <p14:nvPr/>
              </p14:nvContentPartPr>
              <p14:xfrm>
                <a:off x="4730757" y="133289"/>
                <a:ext cx="143280" cy="41040"/>
              </p14:xfrm>
            </p:contentPart>
          </mc:Choice>
          <mc:Fallback xmlns="">
            <p:pic>
              <p:nvPicPr>
                <p:cNvPr id="977" name="Ink 976">
                  <a:extLst>
                    <a:ext uri="{FF2B5EF4-FFF2-40B4-BE49-F238E27FC236}">
                      <a16:creationId xmlns:a16="http://schemas.microsoft.com/office/drawing/2014/main" id="{B807A681-B9BF-4510-8D83-582265408B03}"/>
                    </a:ext>
                  </a:extLst>
                </p:cNvPr>
                <p:cNvPicPr/>
                <p:nvPr/>
              </p:nvPicPr>
              <p:blipFill>
                <a:blip r:embed="rId1618"/>
                <a:stretch>
                  <a:fillRect/>
                </a:stretch>
              </p:blipFill>
              <p:spPr>
                <a:xfrm>
                  <a:off x="4713117" y="115289"/>
                  <a:ext cx="17892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9">
              <p14:nvContentPartPr>
                <p14:cNvPr id="978" name="Ink 977">
                  <a:extLst>
                    <a:ext uri="{FF2B5EF4-FFF2-40B4-BE49-F238E27FC236}">
                      <a16:creationId xmlns:a16="http://schemas.microsoft.com/office/drawing/2014/main" id="{F6828BE0-BAD8-4F5C-9F74-15A12849F099}"/>
                    </a:ext>
                  </a:extLst>
                </p14:cNvPr>
                <p14:cNvContentPartPr/>
                <p14:nvPr/>
              </p14:nvContentPartPr>
              <p14:xfrm>
                <a:off x="4779717" y="235889"/>
                <a:ext cx="92520" cy="360"/>
              </p14:xfrm>
            </p:contentPart>
          </mc:Choice>
          <mc:Fallback xmlns="">
            <p:pic>
              <p:nvPicPr>
                <p:cNvPr id="978" name="Ink 977">
                  <a:extLst>
                    <a:ext uri="{FF2B5EF4-FFF2-40B4-BE49-F238E27FC236}">
                      <a16:creationId xmlns:a16="http://schemas.microsoft.com/office/drawing/2014/main" id="{F6828BE0-BAD8-4F5C-9F74-15A12849F099}"/>
                    </a:ext>
                  </a:extLst>
                </p:cNvPr>
                <p:cNvPicPr/>
                <p:nvPr/>
              </p:nvPicPr>
              <p:blipFill>
                <a:blip r:embed="rId1620"/>
                <a:stretch>
                  <a:fillRect/>
                </a:stretch>
              </p:blipFill>
              <p:spPr>
                <a:xfrm>
                  <a:off x="4761717" y="218249"/>
                  <a:ext cx="128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1">
              <p14:nvContentPartPr>
                <p14:cNvPr id="979" name="Ink 978">
                  <a:extLst>
                    <a:ext uri="{FF2B5EF4-FFF2-40B4-BE49-F238E27FC236}">
                      <a16:creationId xmlns:a16="http://schemas.microsoft.com/office/drawing/2014/main" id="{7FD41996-4E28-4D48-A339-3DD3B17D47BC}"/>
                    </a:ext>
                  </a:extLst>
                </p14:cNvPr>
                <p14:cNvContentPartPr/>
                <p14:nvPr/>
              </p14:nvContentPartPr>
              <p14:xfrm>
                <a:off x="5003277" y="197729"/>
                <a:ext cx="9000" cy="141840"/>
              </p14:xfrm>
            </p:contentPart>
          </mc:Choice>
          <mc:Fallback xmlns="">
            <p:pic>
              <p:nvPicPr>
                <p:cNvPr id="979" name="Ink 978">
                  <a:extLst>
                    <a:ext uri="{FF2B5EF4-FFF2-40B4-BE49-F238E27FC236}">
                      <a16:creationId xmlns:a16="http://schemas.microsoft.com/office/drawing/2014/main" id="{7FD41996-4E28-4D48-A339-3DD3B17D47BC}"/>
                    </a:ext>
                  </a:extLst>
                </p:cNvPr>
                <p:cNvPicPr/>
                <p:nvPr/>
              </p:nvPicPr>
              <p:blipFill>
                <a:blip r:embed="rId1622"/>
                <a:stretch>
                  <a:fillRect/>
                </a:stretch>
              </p:blipFill>
              <p:spPr>
                <a:xfrm>
                  <a:off x="4985277" y="180089"/>
                  <a:ext cx="446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3">
              <p14:nvContentPartPr>
                <p14:cNvPr id="980" name="Ink 979">
                  <a:extLst>
                    <a:ext uri="{FF2B5EF4-FFF2-40B4-BE49-F238E27FC236}">
                      <a16:creationId xmlns:a16="http://schemas.microsoft.com/office/drawing/2014/main" id="{9786BF90-A3C7-4B91-876F-ABCE8AF003D6}"/>
                    </a:ext>
                  </a:extLst>
                </p14:cNvPr>
                <p14:cNvContentPartPr/>
                <p14:nvPr/>
              </p14:nvContentPartPr>
              <p14:xfrm>
                <a:off x="4989237" y="149489"/>
                <a:ext cx="196560" cy="179280"/>
              </p14:xfrm>
            </p:contentPart>
          </mc:Choice>
          <mc:Fallback xmlns="">
            <p:pic>
              <p:nvPicPr>
                <p:cNvPr id="980" name="Ink 979">
                  <a:extLst>
                    <a:ext uri="{FF2B5EF4-FFF2-40B4-BE49-F238E27FC236}">
                      <a16:creationId xmlns:a16="http://schemas.microsoft.com/office/drawing/2014/main" id="{9786BF90-A3C7-4B91-876F-ABCE8AF003D6}"/>
                    </a:ext>
                  </a:extLst>
                </p:cNvPr>
                <p:cNvPicPr/>
                <p:nvPr/>
              </p:nvPicPr>
              <p:blipFill>
                <a:blip r:embed="rId1624"/>
                <a:stretch>
                  <a:fillRect/>
                </a:stretch>
              </p:blipFill>
              <p:spPr>
                <a:xfrm>
                  <a:off x="4971597" y="131849"/>
                  <a:ext cx="232200" cy="21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6" name="Group 1005">
            <a:extLst>
              <a:ext uri="{FF2B5EF4-FFF2-40B4-BE49-F238E27FC236}">
                <a16:creationId xmlns:a16="http://schemas.microsoft.com/office/drawing/2014/main" id="{7C6A55EA-5B15-4DA0-9A0D-D9BD681173C2}"/>
              </a:ext>
            </a:extLst>
          </p:cNvPr>
          <p:cNvGrpSpPr/>
          <p:nvPr/>
        </p:nvGrpSpPr>
        <p:grpSpPr>
          <a:xfrm>
            <a:off x="5478837" y="175769"/>
            <a:ext cx="417960" cy="165960"/>
            <a:chOff x="5478837" y="175769"/>
            <a:chExt cx="417960" cy="16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5">
              <p14:nvContentPartPr>
                <p14:cNvPr id="982" name="Ink 981">
                  <a:extLst>
                    <a:ext uri="{FF2B5EF4-FFF2-40B4-BE49-F238E27FC236}">
                      <a16:creationId xmlns:a16="http://schemas.microsoft.com/office/drawing/2014/main" id="{D1C82A14-6751-4BD6-9AEF-E353A509FB8E}"/>
                    </a:ext>
                  </a:extLst>
                </p14:cNvPr>
                <p14:cNvContentPartPr/>
                <p14:nvPr/>
              </p14:nvContentPartPr>
              <p14:xfrm>
                <a:off x="5478837" y="176849"/>
                <a:ext cx="258840" cy="164880"/>
              </p14:xfrm>
            </p:contentPart>
          </mc:Choice>
          <mc:Fallback xmlns="">
            <p:pic>
              <p:nvPicPr>
                <p:cNvPr id="982" name="Ink 981">
                  <a:extLst>
                    <a:ext uri="{FF2B5EF4-FFF2-40B4-BE49-F238E27FC236}">
                      <a16:creationId xmlns:a16="http://schemas.microsoft.com/office/drawing/2014/main" id="{D1C82A14-6751-4BD6-9AEF-E353A509FB8E}"/>
                    </a:ext>
                  </a:extLst>
                </p:cNvPr>
                <p:cNvPicPr/>
                <p:nvPr/>
              </p:nvPicPr>
              <p:blipFill>
                <a:blip r:embed="rId1626"/>
                <a:stretch>
                  <a:fillRect/>
                </a:stretch>
              </p:blipFill>
              <p:spPr>
                <a:xfrm>
                  <a:off x="5461197" y="159209"/>
                  <a:ext cx="2944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7">
              <p14:nvContentPartPr>
                <p14:cNvPr id="983" name="Ink 982">
                  <a:extLst>
                    <a:ext uri="{FF2B5EF4-FFF2-40B4-BE49-F238E27FC236}">
                      <a16:creationId xmlns:a16="http://schemas.microsoft.com/office/drawing/2014/main" id="{B9B07F60-CA07-41D9-83F8-99E74CB724D8}"/>
                    </a:ext>
                  </a:extLst>
                </p14:cNvPr>
                <p14:cNvContentPartPr/>
                <p14:nvPr/>
              </p14:nvContentPartPr>
              <p14:xfrm>
                <a:off x="5760357" y="189449"/>
                <a:ext cx="31320" cy="86400"/>
              </p14:xfrm>
            </p:contentPart>
          </mc:Choice>
          <mc:Fallback xmlns="">
            <p:pic>
              <p:nvPicPr>
                <p:cNvPr id="983" name="Ink 982">
                  <a:extLst>
                    <a:ext uri="{FF2B5EF4-FFF2-40B4-BE49-F238E27FC236}">
                      <a16:creationId xmlns:a16="http://schemas.microsoft.com/office/drawing/2014/main" id="{B9B07F60-CA07-41D9-83F8-99E74CB724D8}"/>
                    </a:ext>
                  </a:extLst>
                </p:cNvPr>
                <p:cNvPicPr/>
                <p:nvPr/>
              </p:nvPicPr>
              <p:blipFill>
                <a:blip r:embed="rId1628"/>
                <a:stretch>
                  <a:fillRect/>
                </a:stretch>
              </p:blipFill>
              <p:spPr>
                <a:xfrm>
                  <a:off x="5742717" y="171449"/>
                  <a:ext cx="669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9">
              <p14:nvContentPartPr>
                <p14:cNvPr id="984" name="Ink 983">
                  <a:extLst>
                    <a:ext uri="{FF2B5EF4-FFF2-40B4-BE49-F238E27FC236}">
                      <a16:creationId xmlns:a16="http://schemas.microsoft.com/office/drawing/2014/main" id="{7F05E195-D165-4C2C-B81B-3602D694A53C}"/>
                    </a:ext>
                  </a:extLst>
                </p14:cNvPr>
                <p14:cNvContentPartPr/>
                <p14:nvPr/>
              </p14:nvContentPartPr>
              <p14:xfrm>
                <a:off x="5780877" y="175769"/>
                <a:ext cx="79920" cy="106200"/>
              </p14:xfrm>
            </p:contentPart>
          </mc:Choice>
          <mc:Fallback xmlns="">
            <p:pic>
              <p:nvPicPr>
                <p:cNvPr id="984" name="Ink 983">
                  <a:extLst>
                    <a:ext uri="{FF2B5EF4-FFF2-40B4-BE49-F238E27FC236}">
                      <a16:creationId xmlns:a16="http://schemas.microsoft.com/office/drawing/2014/main" id="{7F05E195-D165-4C2C-B81B-3602D694A53C}"/>
                    </a:ext>
                  </a:extLst>
                </p:cNvPr>
                <p:cNvPicPr/>
                <p:nvPr/>
              </p:nvPicPr>
              <p:blipFill>
                <a:blip r:embed="rId1630"/>
                <a:stretch>
                  <a:fillRect/>
                </a:stretch>
              </p:blipFill>
              <p:spPr>
                <a:xfrm>
                  <a:off x="5763237" y="158129"/>
                  <a:ext cx="1155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1">
              <p14:nvContentPartPr>
                <p14:cNvPr id="985" name="Ink 984">
                  <a:extLst>
                    <a:ext uri="{FF2B5EF4-FFF2-40B4-BE49-F238E27FC236}">
                      <a16:creationId xmlns:a16="http://schemas.microsoft.com/office/drawing/2014/main" id="{A4B333F7-2AAF-43DF-BC99-80B18E468BAA}"/>
                    </a:ext>
                  </a:extLst>
                </p14:cNvPr>
                <p14:cNvContentPartPr/>
                <p14:nvPr/>
              </p14:nvContentPartPr>
              <p14:xfrm>
                <a:off x="5787357" y="222569"/>
                <a:ext cx="109440" cy="20520"/>
              </p14:xfrm>
            </p:contentPart>
          </mc:Choice>
          <mc:Fallback xmlns="">
            <p:pic>
              <p:nvPicPr>
                <p:cNvPr id="985" name="Ink 984">
                  <a:extLst>
                    <a:ext uri="{FF2B5EF4-FFF2-40B4-BE49-F238E27FC236}">
                      <a16:creationId xmlns:a16="http://schemas.microsoft.com/office/drawing/2014/main" id="{A4B333F7-2AAF-43DF-BC99-80B18E468BAA}"/>
                    </a:ext>
                  </a:extLst>
                </p:cNvPr>
                <p:cNvPicPr/>
                <p:nvPr/>
              </p:nvPicPr>
              <p:blipFill>
                <a:blip r:embed="rId1632"/>
                <a:stretch>
                  <a:fillRect/>
                </a:stretch>
              </p:blipFill>
              <p:spPr>
                <a:xfrm>
                  <a:off x="5769357" y="204929"/>
                  <a:ext cx="145080" cy="5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5" name="Group 1004">
            <a:extLst>
              <a:ext uri="{FF2B5EF4-FFF2-40B4-BE49-F238E27FC236}">
                <a16:creationId xmlns:a16="http://schemas.microsoft.com/office/drawing/2014/main" id="{654E6BD7-219C-43CF-ACA0-00C91D1F2344}"/>
              </a:ext>
            </a:extLst>
          </p:cNvPr>
          <p:cNvGrpSpPr/>
          <p:nvPr/>
        </p:nvGrpSpPr>
        <p:grpSpPr>
          <a:xfrm>
            <a:off x="6317997" y="94769"/>
            <a:ext cx="1091160" cy="202320"/>
            <a:chOff x="6317997" y="94769"/>
            <a:chExt cx="1091160" cy="20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3">
              <p14:nvContentPartPr>
                <p14:cNvPr id="986" name="Ink 985">
                  <a:extLst>
                    <a:ext uri="{FF2B5EF4-FFF2-40B4-BE49-F238E27FC236}">
                      <a16:creationId xmlns:a16="http://schemas.microsoft.com/office/drawing/2014/main" id="{DC7C8671-2CE7-4A53-AFA2-36BAC06F3958}"/>
                    </a:ext>
                  </a:extLst>
                </p14:cNvPr>
                <p14:cNvContentPartPr/>
                <p14:nvPr/>
              </p14:nvContentPartPr>
              <p14:xfrm>
                <a:off x="6317997" y="141569"/>
                <a:ext cx="194400" cy="155520"/>
              </p14:xfrm>
            </p:contentPart>
          </mc:Choice>
          <mc:Fallback xmlns="">
            <p:pic>
              <p:nvPicPr>
                <p:cNvPr id="986" name="Ink 985">
                  <a:extLst>
                    <a:ext uri="{FF2B5EF4-FFF2-40B4-BE49-F238E27FC236}">
                      <a16:creationId xmlns:a16="http://schemas.microsoft.com/office/drawing/2014/main" id="{DC7C8671-2CE7-4A53-AFA2-36BAC06F3958}"/>
                    </a:ext>
                  </a:extLst>
                </p:cNvPr>
                <p:cNvPicPr/>
                <p:nvPr/>
              </p:nvPicPr>
              <p:blipFill>
                <a:blip r:embed="rId1634"/>
                <a:stretch>
                  <a:fillRect/>
                </a:stretch>
              </p:blipFill>
              <p:spPr>
                <a:xfrm>
                  <a:off x="6300357" y="123929"/>
                  <a:ext cx="2300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5">
              <p14:nvContentPartPr>
                <p14:cNvPr id="987" name="Ink 986">
                  <a:extLst>
                    <a:ext uri="{FF2B5EF4-FFF2-40B4-BE49-F238E27FC236}">
                      <a16:creationId xmlns:a16="http://schemas.microsoft.com/office/drawing/2014/main" id="{56860761-32AB-4520-B962-1817AA40CBF8}"/>
                    </a:ext>
                  </a:extLst>
                </p14:cNvPr>
                <p14:cNvContentPartPr/>
                <p14:nvPr/>
              </p14:nvContentPartPr>
              <p14:xfrm>
                <a:off x="6595557" y="190169"/>
                <a:ext cx="189000" cy="86760"/>
              </p14:xfrm>
            </p:contentPart>
          </mc:Choice>
          <mc:Fallback xmlns="">
            <p:pic>
              <p:nvPicPr>
                <p:cNvPr id="987" name="Ink 986">
                  <a:extLst>
                    <a:ext uri="{FF2B5EF4-FFF2-40B4-BE49-F238E27FC236}">
                      <a16:creationId xmlns:a16="http://schemas.microsoft.com/office/drawing/2014/main" id="{56860761-32AB-4520-B962-1817AA40CBF8}"/>
                    </a:ext>
                  </a:extLst>
                </p:cNvPr>
                <p:cNvPicPr/>
                <p:nvPr/>
              </p:nvPicPr>
              <p:blipFill>
                <a:blip r:embed="rId1636"/>
                <a:stretch>
                  <a:fillRect/>
                </a:stretch>
              </p:blipFill>
              <p:spPr>
                <a:xfrm>
                  <a:off x="6577917" y="172529"/>
                  <a:ext cx="2246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7">
              <p14:nvContentPartPr>
                <p14:cNvPr id="988" name="Ink 987">
                  <a:extLst>
                    <a:ext uri="{FF2B5EF4-FFF2-40B4-BE49-F238E27FC236}">
                      <a16:creationId xmlns:a16="http://schemas.microsoft.com/office/drawing/2014/main" id="{791DA29D-7F0A-4E4C-BF01-00183E707AE6}"/>
                    </a:ext>
                  </a:extLst>
                </p14:cNvPr>
                <p14:cNvContentPartPr/>
                <p14:nvPr/>
              </p14:nvContentPartPr>
              <p14:xfrm>
                <a:off x="6630837" y="124289"/>
                <a:ext cx="110520" cy="25200"/>
              </p14:xfrm>
            </p:contentPart>
          </mc:Choice>
          <mc:Fallback xmlns="">
            <p:pic>
              <p:nvPicPr>
                <p:cNvPr id="988" name="Ink 987">
                  <a:extLst>
                    <a:ext uri="{FF2B5EF4-FFF2-40B4-BE49-F238E27FC236}">
                      <a16:creationId xmlns:a16="http://schemas.microsoft.com/office/drawing/2014/main" id="{791DA29D-7F0A-4E4C-BF01-00183E707AE6}"/>
                    </a:ext>
                  </a:extLst>
                </p:cNvPr>
                <p:cNvPicPr/>
                <p:nvPr/>
              </p:nvPicPr>
              <p:blipFill>
                <a:blip r:embed="rId1638"/>
                <a:stretch>
                  <a:fillRect/>
                </a:stretch>
              </p:blipFill>
              <p:spPr>
                <a:xfrm>
                  <a:off x="6612837" y="106649"/>
                  <a:ext cx="1461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9">
              <p14:nvContentPartPr>
                <p14:cNvPr id="989" name="Ink 988">
                  <a:extLst>
                    <a:ext uri="{FF2B5EF4-FFF2-40B4-BE49-F238E27FC236}">
                      <a16:creationId xmlns:a16="http://schemas.microsoft.com/office/drawing/2014/main" id="{209CF91E-586E-40C1-80E2-73905F1B3F07}"/>
                    </a:ext>
                  </a:extLst>
                </p14:cNvPr>
                <p14:cNvContentPartPr/>
                <p14:nvPr/>
              </p14:nvContentPartPr>
              <p14:xfrm>
                <a:off x="6650997" y="168209"/>
                <a:ext cx="126360" cy="20520"/>
              </p14:xfrm>
            </p:contentPart>
          </mc:Choice>
          <mc:Fallback xmlns="">
            <p:pic>
              <p:nvPicPr>
                <p:cNvPr id="989" name="Ink 988">
                  <a:extLst>
                    <a:ext uri="{FF2B5EF4-FFF2-40B4-BE49-F238E27FC236}">
                      <a16:creationId xmlns:a16="http://schemas.microsoft.com/office/drawing/2014/main" id="{209CF91E-586E-40C1-80E2-73905F1B3F07}"/>
                    </a:ext>
                  </a:extLst>
                </p:cNvPr>
                <p:cNvPicPr/>
                <p:nvPr/>
              </p:nvPicPr>
              <p:blipFill>
                <a:blip r:embed="rId1640"/>
                <a:stretch>
                  <a:fillRect/>
                </a:stretch>
              </p:blipFill>
              <p:spPr>
                <a:xfrm>
                  <a:off x="6632997" y="150569"/>
                  <a:ext cx="1620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1">
              <p14:nvContentPartPr>
                <p14:cNvPr id="990" name="Ink 989">
                  <a:extLst>
                    <a:ext uri="{FF2B5EF4-FFF2-40B4-BE49-F238E27FC236}">
                      <a16:creationId xmlns:a16="http://schemas.microsoft.com/office/drawing/2014/main" id="{E95728A8-9C2D-4D51-8F4E-DE406952CD7A}"/>
                    </a:ext>
                  </a:extLst>
                </p14:cNvPr>
                <p14:cNvContentPartPr/>
                <p14:nvPr/>
              </p14:nvContentPartPr>
              <p14:xfrm>
                <a:off x="6901917" y="176849"/>
                <a:ext cx="7920" cy="47160"/>
              </p14:xfrm>
            </p:contentPart>
          </mc:Choice>
          <mc:Fallback xmlns="">
            <p:pic>
              <p:nvPicPr>
                <p:cNvPr id="990" name="Ink 989">
                  <a:extLst>
                    <a:ext uri="{FF2B5EF4-FFF2-40B4-BE49-F238E27FC236}">
                      <a16:creationId xmlns:a16="http://schemas.microsoft.com/office/drawing/2014/main" id="{E95728A8-9C2D-4D51-8F4E-DE406952CD7A}"/>
                    </a:ext>
                  </a:extLst>
                </p:cNvPr>
                <p:cNvPicPr/>
                <p:nvPr/>
              </p:nvPicPr>
              <p:blipFill>
                <a:blip r:embed="rId1642"/>
                <a:stretch>
                  <a:fillRect/>
                </a:stretch>
              </p:blipFill>
              <p:spPr>
                <a:xfrm>
                  <a:off x="6884277" y="159209"/>
                  <a:ext cx="435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3">
              <p14:nvContentPartPr>
                <p14:cNvPr id="991" name="Ink 990">
                  <a:extLst>
                    <a:ext uri="{FF2B5EF4-FFF2-40B4-BE49-F238E27FC236}">
                      <a16:creationId xmlns:a16="http://schemas.microsoft.com/office/drawing/2014/main" id="{62B1D87D-5762-40A4-B064-F1E4B30025F9}"/>
                    </a:ext>
                  </a:extLst>
                </p14:cNvPr>
                <p14:cNvContentPartPr/>
                <p14:nvPr/>
              </p14:nvContentPartPr>
              <p14:xfrm>
                <a:off x="6852237" y="117809"/>
                <a:ext cx="102240" cy="59400"/>
              </p14:xfrm>
            </p:contentPart>
          </mc:Choice>
          <mc:Fallback xmlns="">
            <p:pic>
              <p:nvPicPr>
                <p:cNvPr id="991" name="Ink 990">
                  <a:extLst>
                    <a:ext uri="{FF2B5EF4-FFF2-40B4-BE49-F238E27FC236}">
                      <a16:creationId xmlns:a16="http://schemas.microsoft.com/office/drawing/2014/main" id="{62B1D87D-5762-40A4-B064-F1E4B30025F9}"/>
                    </a:ext>
                  </a:extLst>
                </p:cNvPr>
                <p:cNvPicPr/>
                <p:nvPr/>
              </p:nvPicPr>
              <p:blipFill>
                <a:blip r:embed="rId1644"/>
                <a:stretch>
                  <a:fillRect/>
                </a:stretch>
              </p:blipFill>
              <p:spPr>
                <a:xfrm>
                  <a:off x="6834237" y="99809"/>
                  <a:ext cx="13788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5">
              <p14:nvContentPartPr>
                <p14:cNvPr id="992" name="Ink 991">
                  <a:extLst>
                    <a:ext uri="{FF2B5EF4-FFF2-40B4-BE49-F238E27FC236}">
                      <a16:creationId xmlns:a16="http://schemas.microsoft.com/office/drawing/2014/main" id="{797D07E6-7A06-49C7-B7DB-A843D77B9DEF}"/>
                    </a:ext>
                  </a:extLst>
                </p14:cNvPr>
                <p14:cNvContentPartPr/>
                <p14:nvPr/>
              </p14:nvContentPartPr>
              <p14:xfrm>
                <a:off x="7057797" y="118529"/>
                <a:ext cx="119520" cy="105120"/>
              </p14:xfrm>
            </p:contentPart>
          </mc:Choice>
          <mc:Fallback xmlns="">
            <p:pic>
              <p:nvPicPr>
                <p:cNvPr id="992" name="Ink 991">
                  <a:extLst>
                    <a:ext uri="{FF2B5EF4-FFF2-40B4-BE49-F238E27FC236}">
                      <a16:creationId xmlns:a16="http://schemas.microsoft.com/office/drawing/2014/main" id="{797D07E6-7A06-49C7-B7DB-A843D77B9DEF}"/>
                    </a:ext>
                  </a:extLst>
                </p:cNvPr>
                <p:cNvPicPr/>
                <p:nvPr/>
              </p:nvPicPr>
              <p:blipFill>
                <a:blip r:embed="rId1646"/>
                <a:stretch>
                  <a:fillRect/>
                </a:stretch>
              </p:blipFill>
              <p:spPr>
                <a:xfrm>
                  <a:off x="7040157" y="100529"/>
                  <a:ext cx="1551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7">
              <p14:nvContentPartPr>
                <p14:cNvPr id="993" name="Ink 992">
                  <a:extLst>
                    <a:ext uri="{FF2B5EF4-FFF2-40B4-BE49-F238E27FC236}">
                      <a16:creationId xmlns:a16="http://schemas.microsoft.com/office/drawing/2014/main" id="{DE1C2234-0405-4E0F-99AA-EBF57A7B8825}"/>
                    </a:ext>
                  </a:extLst>
                </p14:cNvPr>
                <p14:cNvContentPartPr/>
                <p14:nvPr/>
              </p14:nvContentPartPr>
              <p14:xfrm>
                <a:off x="7273797" y="128249"/>
                <a:ext cx="21600" cy="74880"/>
              </p14:xfrm>
            </p:contentPart>
          </mc:Choice>
          <mc:Fallback xmlns="">
            <p:pic>
              <p:nvPicPr>
                <p:cNvPr id="993" name="Ink 992">
                  <a:extLst>
                    <a:ext uri="{FF2B5EF4-FFF2-40B4-BE49-F238E27FC236}">
                      <a16:creationId xmlns:a16="http://schemas.microsoft.com/office/drawing/2014/main" id="{DE1C2234-0405-4E0F-99AA-EBF57A7B8825}"/>
                    </a:ext>
                  </a:extLst>
                </p:cNvPr>
                <p:cNvPicPr/>
                <p:nvPr/>
              </p:nvPicPr>
              <p:blipFill>
                <a:blip r:embed="rId1648"/>
                <a:stretch>
                  <a:fillRect/>
                </a:stretch>
              </p:blipFill>
              <p:spPr>
                <a:xfrm>
                  <a:off x="7256157" y="110609"/>
                  <a:ext cx="572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9">
              <p14:nvContentPartPr>
                <p14:cNvPr id="994" name="Ink 993">
                  <a:extLst>
                    <a:ext uri="{FF2B5EF4-FFF2-40B4-BE49-F238E27FC236}">
                      <a16:creationId xmlns:a16="http://schemas.microsoft.com/office/drawing/2014/main" id="{6C3FDBAC-0B2E-491A-9356-D9C992AA1207}"/>
                    </a:ext>
                  </a:extLst>
                </p14:cNvPr>
                <p14:cNvContentPartPr/>
                <p14:nvPr/>
              </p14:nvContentPartPr>
              <p14:xfrm>
                <a:off x="7275957" y="94769"/>
                <a:ext cx="133200" cy="141840"/>
              </p14:xfrm>
            </p:contentPart>
          </mc:Choice>
          <mc:Fallback xmlns="">
            <p:pic>
              <p:nvPicPr>
                <p:cNvPr id="994" name="Ink 993">
                  <a:extLst>
                    <a:ext uri="{FF2B5EF4-FFF2-40B4-BE49-F238E27FC236}">
                      <a16:creationId xmlns:a16="http://schemas.microsoft.com/office/drawing/2014/main" id="{6C3FDBAC-0B2E-491A-9356-D9C992AA1207}"/>
                    </a:ext>
                  </a:extLst>
                </p:cNvPr>
                <p:cNvPicPr/>
                <p:nvPr/>
              </p:nvPicPr>
              <p:blipFill>
                <a:blip r:embed="rId1650"/>
                <a:stretch>
                  <a:fillRect/>
                </a:stretch>
              </p:blipFill>
              <p:spPr>
                <a:xfrm>
                  <a:off x="7258317" y="77129"/>
                  <a:ext cx="168840" cy="17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62942B67-D8C9-4C84-AB84-2CB33AC28875}"/>
              </a:ext>
            </a:extLst>
          </p:cNvPr>
          <p:cNvGrpSpPr/>
          <p:nvPr/>
        </p:nvGrpSpPr>
        <p:grpSpPr>
          <a:xfrm>
            <a:off x="7681677" y="23489"/>
            <a:ext cx="1811160" cy="232200"/>
            <a:chOff x="7681677" y="23489"/>
            <a:chExt cx="1811160" cy="23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1">
              <p14:nvContentPartPr>
                <p14:cNvPr id="995" name="Ink 994">
                  <a:extLst>
                    <a:ext uri="{FF2B5EF4-FFF2-40B4-BE49-F238E27FC236}">
                      <a16:creationId xmlns:a16="http://schemas.microsoft.com/office/drawing/2014/main" id="{FA4B8ABA-58C0-4E47-8613-84206F67ACF3}"/>
                    </a:ext>
                  </a:extLst>
                </p14:cNvPr>
                <p14:cNvContentPartPr/>
                <p14:nvPr/>
              </p14:nvContentPartPr>
              <p14:xfrm>
                <a:off x="7681677" y="130769"/>
                <a:ext cx="2880" cy="118080"/>
              </p14:xfrm>
            </p:contentPart>
          </mc:Choice>
          <mc:Fallback xmlns="">
            <p:pic>
              <p:nvPicPr>
                <p:cNvPr id="995" name="Ink 994">
                  <a:extLst>
                    <a:ext uri="{FF2B5EF4-FFF2-40B4-BE49-F238E27FC236}">
                      <a16:creationId xmlns:a16="http://schemas.microsoft.com/office/drawing/2014/main" id="{FA4B8ABA-58C0-4E47-8613-84206F67ACF3}"/>
                    </a:ext>
                  </a:extLst>
                </p:cNvPr>
                <p:cNvPicPr/>
                <p:nvPr/>
              </p:nvPicPr>
              <p:blipFill>
                <a:blip r:embed="rId1652"/>
                <a:stretch>
                  <a:fillRect/>
                </a:stretch>
              </p:blipFill>
              <p:spPr>
                <a:xfrm>
                  <a:off x="7664037" y="112769"/>
                  <a:ext cx="385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3">
              <p14:nvContentPartPr>
                <p14:cNvPr id="996" name="Ink 995">
                  <a:extLst>
                    <a:ext uri="{FF2B5EF4-FFF2-40B4-BE49-F238E27FC236}">
                      <a16:creationId xmlns:a16="http://schemas.microsoft.com/office/drawing/2014/main" id="{C0BA1F9C-C193-40FD-BFF2-A05A8AB0DF4C}"/>
                    </a:ext>
                  </a:extLst>
                </p14:cNvPr>
                <p14:cNvContentPartPr/>
                <p14:nvPr/>
              </p14:nvContentPartPr>
              <p14:xfrm>
                <a:off x="7698957" y="157409"/>
                <a:ext cx="291960" cy="98280"/>
              </p14:xfrm>
            </p:contentPart>
          </mc:Choice>
          <mc:Fallback xmlns="">
            <p:pic>
              <p:nvPicPr>
                <p:cNvPr id="996" name="Ink 995">
                  <a:extLst>
                    <a:ext uri="{FF2B5EF4-FFF2-40B4-BE49-F238E27FC236}">
                      <a16:creationId xmlns:a16="http://schemas.microsoft.com/office/drawing/2014/main" id="{C0BA1F9C-C193-40FD-BFF2-A05A8AB0DF4C}"/>
                    </a:ext>
                  </a:extLst>
                </p:cNvPr>
                <p:cNvPicPr/>
                <p:nvPr/>
              </p:nvPicPr>
              <p:blipFill>
                <a:blip r:embed="rId1654"/>
                <a:stretch>
                  <a:fillRect/>
                </a:stretch>
              </p:blipFill>
              <p:spPr>
                <a:xfrm>
                  <a:off x="7680957" y="139409"/>
                  <a:ext cx="3276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5">
              <p14:nvContentPartPr>
                <p14:cNvPr id="997" name="Ink 996">
                  <a:extLst>
                    <a:ext uri="{FF2B5EF4-FFF2-40B4-BE49-F238E27FC236}">
                      <a16:creationId xmlns:a16="http://schemas.microsoft.com/office/drawing/2014/main" id="{A2AD02F7-8BC1-4B5B-AE3D-DC88DFC6A4DA}"/>
                    </a:ext>
                  </a:extLst>
                </p14:cNvPr>
                <p14:cNvContentPartPr/>
                <p14:nvPr/>
              </p14:nvContentPartPr>
              <p14:xfrm>
                <a:off x="8057877" y="154889"/>
                <a:ext cx="6840" cy="71640"/>
              </p14:xfrm>
            </p:contentPart>
          </mc:Choice>
          <mc:Fallback xmlns="">
            <p:pic>
              <p:nvPicPr>
                <p:cNvPr id="997" name="Ink 996">
                  <a:extLst>
                    <a:ext uri="{FF2B5EF4-FFF2-40B4-BE49-F238E27FC236}">
                      <a16:creationId xmlns:a16="http://schemas.microsoft.com/office/drawing/2014/main" id="{A2AD02F7-8BC1-4B5B-AE3D-DC88DFC6A4DA}"/>
                    </a:ext>
                  </a:extLst>
                </p:cNvPr>
                <p:cNvPicPr/>
                <p:nvPr/>
              </p:nvPicPr>
              <p:blipFill>
                <a:blip r:embed="rId1656"/>
                <a:stretch>
                  <a:fillRect/>
                </a:stretch>
              </p:blipFill>
              <p:spPr>
                <a:xfrm>
                  <a:off x="8040237" y="137249"/>
                  <a:ext cx="4248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7">
              <p14:nvContentPartPr>
                <p14:cNvPr id="998" name="Ink 997">
                  <a:extLst>
                    <a:ext uri="{FF2B5EF4-FFF2-40B4-BE49-F238E27FC236}">
                      <a16:creationId xmlns:a16="http://schemas.microsoft.com/office/drawing/2014/main" id="{7BE6AFD9-2DA1-4E25-BC03-D80F2C59B94B}"/>
                    </a:ext>
                  </a:extLst>
                </p14:cNvPr>
                <p14:cNvContentPartPr/>
                <p14:nvPr/>
              </p14:nvContentPartPr>
              <p14:xfrm>
                <a:off x="8057877" y="138689"/>
                <a:ext cx="124200" cy="46080"/>
              </p14:xfrm>
            </p:contentPart>
          </mc:Choice>
          <mc:Fallback xmlns="">
            <p:pic>
              <p:nvPicPr>
                <p:cNvPr id="998" name="Ink 997">
                  <a:extLst>
                    <a:ext uri="{FF2B5EF4-FFF2-40B4-BE49-F238E27FC236}">
                      <a16:creationId xmlns:a16="http://schemas.microsoft.com/office/drawing/2014/main" id="{7BE6AFD9-2DA1-4E25-BC03-D80F2C59B94B}"/>
                    </a:ext>
                  </a:extLst>
                </p:cNvPr>
                <p:cNvPicPr/>
                <p:nvPr/>
              </p:nvPicPr>
              <p:blipFill>
                <a:blip r:embed="rId1658"/>
                <a:stretch>
                  <a:fillRect/>
                </a:stretch>
              </p:blipFill>
              <p:spPr>
                <a:xfrm>
                  <a:off x="8040237" y="121049"/>
                  <a:ext cx="15984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9">
              <p14:nvContentPartPr>
                <p14:cNvPr id="999" name="Ink 998">
                  <a:extLst>
                    <a:ext uri="{FF2B5EF4-FFF2-40B4-BE49-F238E27FC236}">
                      <a16:creationId xmlns:a16="http://schemas.microsoft.com/office/drawing/2014/main" id="{C27462EA-BA44-42CE-A1CF-FE9B92891AFE}"/>
                    </a:ext>
                  </a:extLst>
                </p14:cNvPr>
                <p14:cNvContentPartPr/>
                <p14:nvPr/>
              </p14:nvContentPartPr>
              <p14:xfrm>
                <a:off x="8196477" y="101249"/>
                <a:ext cx="12240" cy="116280"/>
              </p14:xfrm>
            </p:contentPart>
          </mc:Choice>
          <mc:Fallback xmlns="">
            <p:pic>
              <p:nvPicPr>
                <p:cNvPr id="999" name="Ink 998">
                  <a:extLst>
                    <a:ext uri="{FF2B5EF4-FFF2-40B4-BE49-F238E27FC236}">
                      <a16:creationId xmlns:a16="http://schemas.microsoft.com/office/drawing/2014/main" id="{C27462EA-BA44-42CE-A1CF-FE9B92891AFE}"/>
                    </a:ext>
                  </a:extLst>
                </p:cNvPr>
                <p:cNvPicPr/>
                <p:nvPr/>
              </p:nvPicPr>
              <p:blipFill>
                <a:blip r:embed="rId1660"/>
                <a:stretch>
                  <a:fillRect/>
                </a:stretch>
              </p:blipFill>
              <p:spPr>
                <a:xfrm>
                  <a:off x="8178837" y="83249"/>
                  <a:ext cx="4788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1">
              <p14:nvContentPartPr>
                <p14:cNvPr id="1000" name="Ink 999">
                  <a:extLst>
                    <a:ext uri="{FF2B5EF4-FFF2-40B4-BE49-F238E27FC236}">
                      <a16:creationId xmlns:a16="http://schemas.microsoft.com/office/drawing/2014/main" id="{849FEC5B-B41F-4CE0-B100-67E07A01ECF6}"/>
                    </a:ext>
                  </a:extLst>
                </p14:cNvPr>
                <p14:cNvContentPartPr/>
                <p14:nvPr/>
              </p14:nvContentPartPr>
              <p14:xfrm>
                <a:off x="8327157" y="96929"/>
                <a:ext cx="1440" cy="106200"/>
              </p14:xfrm>
            </p:contentPart>
          </mc:Choice>
          <mc:Fallback xmlns="">
            <p:pic>
              <p:nvPicPr>
                <p:cNvPr id="1000" name="Ink 999">
                  <a:extLst>
                    <a:ext uri="{FF2B5EF4-FFF2-40B4-BE49-F238E27FC236}">
                      <a16:creationId xmlns:a16="http://schemas.microsoft.com/office/drawing/2014/main" id="{849FEC5B-B41F-4CE0-B100-67E07A01ECF6}"/>
                    </a:ext>
                  </a:extLst>
                </p:cNvPr>
                <p:cNvPicPr/>
                <p:nvPr/>
              </p:nvPicPr>
              <p:blipFill>
                <a:blip r:embed="rId1662"/>
                <a:stretch>
                  <a:fillRect/>
                </a:stretch>
              </p:blipFill>
              <p:spPr>
                <a:xfrm>
                  <a:off x="8309157" y="78929"/>
                  <a:ext cx="370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3">
              <p14:nvContentPartPr>
                <p14:cNvPr id="1001" name="Ink 1000">
                  <a:extLst>
                    <a:ext uri="{FF2B5EF4-FFF2-40B4-BE49-F238E27FC236}">
                      <a16:creationId xmlns:a16="http://schemas.microsoft.com/office/drawing/2014/main" id="{FAD2510F-EB46-41F1-9970-B77444B135BE}"/>
                    </a:ext>
                  </a:extLst>
                </p14:cNvPr>
                <p14:cNvContentPartPr/>
                <p14:nvPr/>
              </p14:nvContentPartPr>
              <p14:xfrm>
                <a:off x="8263437" y="91889"/>
                <a:ext cx="112680" cy="14760"/>
              </p14:xfrm>
            </p:contentPart>
          </mc:Choice>
          <mc:Fallback xmlns="">
            <p:pic>
              <p:nvPicPr>
                <p:cNvPr id="1001" name="Ink 1000">
                  <a:extLst>
                    <a:ext uri="{FF2B5EF4-FFF2-40B4-BE49-F238E27FC236}">
                      <a16:creationId xmlns:a16="http://schemas.microsoft.com/office/drawing/2014/main" id="{FAD2510F-EB46-41F1-9970-B77444B135BE}"/>
                    </a:ext>
                  </a:extLst>
                </p:cNvPr>
                <p:cNvPicPr/>
                <p:nvPr/>
              </p:nvPicPr>
              <p:blipFill>
                <a:blip r:embed="rId1664"/>
                <a:stretch>
                  <a:fillRect/>
                </a:stretch>
              </p:blipFill>
              <p:spPr>
                <a:xfrm>
                  <a:off x="8245797" y="74249"/>
                  <a:ext cx="1483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5">
              <p14:nvContentPartPr>
                <p14:cNvPr id="1002" name="Ink 1001">
                  <a:extLst>
                    <a:ext uri="{FF2B5EF4-FFF2-40B4-BE49-F238E27FC236}">
                      <a16:creationId xmlns:a16="http://schemas.microsoft.com/office/drawing/2014/main" id="{251C2291-6AEA-45F8-91A5-27F6376AB0BA}"/>
                    </a:ext>
                  </a:extLst>
                </p14:cNvPr>
                <p14:cNvContentPartPr/>
                <p14:nvPr/>
              </p14:nvContentPartPr>
              <p14:xfrm>
                <a:off x="8440917" y="59849"/>
                <a:ext cx="149400" cy="138240"/>
              </p14:xfrm>
            </p:contentPart>
          </mc:Choice>
          <mc:Fallback xmlns="">
            <p:pic>
              <p:nvPicPr>
                <p:cNvPr id="1002" name="Ink 1001">
                  <a:extLst>
                    <a:ext uri="{FF2B5EF4-FFF2-40B4-BE49-F238E27FC236}">
                      <a16:creationId xmlns:a16="http://schemas.microsoft.com/office/drawing/2014/main" id="{251C2291-6AEA-45F8-91A5-27F6376AB0BA}"/>
                    </a:ext>
                  </a:extLst>
                </p:cNvPr>
                <p:cNvPicPr/>
                <p:nvPr/>
              </p:nvPicPr>
              <p:blipFill>
                <a:blip r:embed="rId1666"/>
                <a:stretch>
                  <a:fillRect/>
                </a:stretch>
              </p:blipFill>
              <p:spPr>
                <a:xfrm>
                  <a:off x="8423277" y="41849"/>
                  <a:ext cx="1850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7">
              <p14:nvContentPartPr>
                <p14:cNvPr id="1003" name="Ink 1002">
                  <a:extLst>
                    <a:ext uri="{FF2B5EF4-FFF2-40B4-BE49-F238E27FC236}">
                      <a16:creationId xmlns:a16="http://schemas.microsoft.com/office/drawing/2014/main" id="{E2724BC4-2653-43A7-887B-7120B3893C56}"/>
                    </a:ext>
                  </a:extLst>
                </p14:cNvPr>
                <p14:cNvContentPartPr/>
                <p14:nvPr/>
              </p14:nvContentPartPr>
              <p14:xfrm>
                <a:off x="8675637" y="122489"/>
                <a:ext cx="11880" cy="101160"/>
              </p14:xfrm>
            </p:contentPart>
          </mc:Choice>
          <mc:Fallback xmlns="">
            <p:pic>
              <p:nvPicPr>
                <p:cNvPr id="1003" name="Ink 1002">
                  <a:extLst>
                    <a:ext uri="{FF2B5EF4-FFF2-40B4-BE49-F238E27FC236}">
                      <a16:creationId xmlns:a16="http://schemas.microsoft.com/office/drawing/2014/main" id="{E2724BC4-2653-43A7-887B-7120B3893C56}"/>
                    </a:ext>
                  </a:extLst>
                </p:cNvPr>
                <p:cNvPicPr/>
                <p:nvPr/>
              </p:nvPicPr>
              <p:blipFill>
                <a:blip r:embed="rId1668"/>
                <a:stretch>
                  <a:fillRect/>
                </a:stretch>
              </p:blipFill>
              <p:spPr>
                <a:xfrm>
                  <a:off x="8657997" y="104849"/>
                  <a:ext cx="475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9">
              <p14:nvContentPartPr>
                <p14:cNvPr id="1007" name="Ink 1006">
                  <a:extLst>
                    <a:ext uri="{FF2B5EF4-FFF2-40B4-BE49-F238E27FC236}">
                      <a16:creationId xmlns:a16="http://schemas.microsoft.com/office/drawing/2014/main" id="{04D908C1-515E-4A0A-9B3F-F5F2D4D4FC05}"/>
                    </a:ext>
                  </a:extLst>
                </p14:cNvPr>
                <p14:cNvContentPartPr/>
                <p14:nvPr/>
              </p14:nvContentPartPr>
              <p14:xfrm>
                <a:off x="8688597" y="55889"/>
                <a:ext cx="197280" cy="167040"/>
              </p14:xfrm>
            </p:contentPart>
          </mc:Choice>
          <mc:Fallback xmlns="">
            <p:pic>
              <p:nvPicPr>
                <p:cNvPr id="1007" name="Ink 1006">
                  <a:extLst>
                    <a:ext uri="{FF2B5EF4-FFF2-40B4-BE49-F238E27FC236}">
                      <a16:creationId xmlns:a16="http://schemas.microsoft.com/office/drawing/2014/main" id="{04D908C1-515E-4A0A-9B3F-F5F2D4D4FC05}"/>
                    </a:ext>
                  </a:extLst>
                </p:cNvPr>
                <p:cNvPicPr/>
                <p:nvPr/>
              </p:nvPicPr>
              <p:blipFill>
                <a:blip r:embed="rId1670"/>
                <a:stretch>
                  <a:fillRect/>
                </a:stretch>
              </p:blipFill>
              <p:spPr>
                <a:xfrm>
                  <a:off x="8670597" y="37889"/>
                  <a:ext cx="2329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1">
              <p14:nvContentPartPr>
                <p14:cNvPr id="1008" name="Ink 1007">
                  <a:extLst>
                    <a:ext uri="{FF2B5EF4-FFF2-40B4-BE49-F238E27FC236}">
                      <a16:creationId xmlns:a16="http://schemas.microsoft.com/office/drawing/2014/main" id="{6473EDF1-1F82-40DC-8B37-DEFCE874B80E}"/>
                    </a:ext>
                  </a:extLst>
                </p14:cNvPr>
                <p14:cNvContentPartPr/>
                <p14:nvPr/>
              </p14:nvContentPartPr>
              <p14:xfrm>
                <a:off x="8950317" y="64529"/>
                <a:ext cx="14760" cy="105120"/>
              </p14:xfrm>
            </p:contentPart>
          </mc:Choice>
          <mc:Fallback xmlns="">
            <p:pic>
              <p:nvPicPr>
                <p:cNvPr id="1008" name="Ink 1007">
                  <a:extLst>
                    <a:ext uri="{FF2B5EF4-FFF2-40B4-BE49-F238E27FC236}">
                      <a16:creationId xmlns:a16="http://schemas.microsoft.com/office/drawing/2014/main" id="{6473EDF1-1F82-40DC-8B37-DEFCE874B80E}"/>
                    </a:ext>
                  </a:extLst>
                </p:cNvPr>
                <p:cNvPicPr/>
                <p:nvPr/>
              </p:nvPicPr>
              <p:blipFill>
                <a:blip r:embed="rId1672"/>
                <a:stretch>
                  <a:fillRect/>
                </a:stretch>
              </p:blipFill>
              <p:spPr>
                <a:xfrm>
                  <a:off x="8932317" y="46529"/>
                  <a:ext cx="504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3">
              <p14:nvContentPartPr>
                <p14:cNvPr id="1009" name="Ink 1008">
                  <a:extLst>
                    <a:ext uri="{FF2B5EF4-FFF2-40B4-BE49-F238E27FC236}">
                      <a16:creationId xmlns:a16="http://schemas.microsoft.com/office/drawing/2014/main" id="{21CA870E-AAF0-44B8-9275-3298F5FE8680}"/>
                    </a:ext>
                  </a:extLst>
                </p14:cNvPr>
                <p14:cNvContentPartPr/>
                <p14:nvPr/>
              </p14:nvContentPartPr>
              <p14:xfrm>
                <a:off x="8937357" y="76769"/>
                <a:ext cx="143280" cy="81360"/>
              </p14:xfrm>
            </p:contentPart>
          </mc:Choice>
          <mc:Fallback xmlns="">
            <p:pic>
              <p:nvPicPr>
                <p:cNvPr id="1009" name="Ink 1008">
                  <a:extLst>
                    <a:ext uri="{FF2B5EF4-FFF2-40B4-BE49-F238E27FC236}">
                      <a16:creationId xmlns:a16="http://schemas.microsoft.com/office/drawing/2014/main" id="{21CA870E-AAF0-44B8-9275-3298F5FE8680}"/>
                    </a:ext>
                  </a:extLst>
                </p:cNvPr>
                <p:cNvPicPr/>
                <p:nvPr/>
              </p:nvPicPr>
              <p:blipFill>
                <a:blip r:embed="rId1674"/>
                <a:stretch>
                  <a:fillRect/>
                </a:stretch>
              </p:blipFill>
              <p:spPr>
                <a:xfrm>
                  <a:off x="8919717" y="58769"/>
                  <a:ext cx="1789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5">
              <p14:nvContentPartPr>
                <p14:cNvPr id="1010" name="Ink 1009">
                  <a:extLst>
                    <a:ext uri="{FF2B5EF4-FFF2-40B4-BE49-F238E27FC236}">
                      <a16:creationId xmlns:a16="http://schemas.microsoft.com/office/drawing/2014/main" id="{63EA002D-17A0-47EB-BEAA-ABFFEB939F3D}"/>
                    </a:ext>
                  </a:extLst>
                </p14:cNvPr>
                <p14:cNvContentPartPr/>
                <p14:nvPr/>
              </p14:nvContentPartPr>
              <p14:xfrm>
                <a:off x="9106917" y="69929"/>
                <a:ext cx="33120" cy="132840"/>
              </p14:xfrm>
            </p:contentPart>
          </mc:Choice>
          <mc:Fallback xmlns="">
            <p:pic>
              <p:nvPicPr>
                <p:cNvPr id="1010" name="Ink 1009">
                  <a:extLst>
                    <a:ext uri="{FF2B5EF4-FFF2-40B4-BE49-F238E27FC236}">
                      <a16:creationId xmlns:a16="http://schemas.microsoft.com/office/drawing/2014/main" id="{63EA002D-17A0-47EB-BEAA-ABFFEB939F3D}"/>
                    </a:ext>
                  </a:extLst>
                </p:cNvPr>
                <p:cNvPicPr/>
                <p:nvPr/>
              </p:nvPicPr>
              <p:blipFill>
                <a:blip r:embed="rId1676"/>
                <a:stretch>
                  <a:fillRect/>
                </a:stretch>
              </p:blipFill>
              <p:spPr>
                <a:xfrm>
                  <a:off x="9089277" y="52289"/>
                  <a:ext cx="687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7">
              <p14:nvContentPartPr>
                <p14:cNvPr id="1011" name="Ink 1010">
                  <a:extLst>
                    <a:ext uri="{FF2B5EF4-FFF2-40B4-BE49-F238E27FC236}">
                      <a16:creationId xmlns:a16="http://schemas.microsoft.com/office/drawing/2014/main" id="{DAB5A894-CAAA-47C2-A45F-B7904C089E3A}"/>
                    </a:ext>
                  </a:extLst>
                </p14:cNvPr>
                <p14:cNvContentPartPr/>
                <p14:nvPr/>
              </p14:nvContentPartPr>
              <p14:xfrm>
                <a:off x="9271077" y="72809"/>
                <a:ext cx="27720" cy="118440"/>
              </p14:xfrm>
            </p:contentPart>
          </mc:Choice>
          <mc:Fallback xmlns="">
            <p:pic>
              <p:nvPicPr>
                <p:cNvPr id="1011" name="Ink 1010">
                  <a:extLst>
                    <a:ext uri="{FF2B5EF4-FFF2-40B4-BE49-F238E27FC236}">
                      <a16:creationId xmlns:a16="http://schemas.microsoft.com/office/drawing/2014/main" id="{DAB5A894-CAAA-47C2-A45F-B7904C089E3A}"/>
                    </a:ext>
                  </a:extLst>
                </p:cNvPr>
                <p:cNvPicPr/>
                <p:nvPr/>
              </p:nvPicPr>
              <p:blipFill>
                <a:blip r:embed="rId1678"/>
                <a:stretch>
                  <a:fillRect/>
                </a:stretch>
              </p:blipFill>
              <p:spPr>
                <a:xfrm>
                  <a:off x="9253437" y="55169"/>
                  <a:ext cx="633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9">
              <p14:nvContentPartPr>
                <p14:cNvPr id="1012" name="Ink 1011">
                  <a:extLst>
                    <a:ext uri="{FF2B5EF4-FFF2-40B4-BE49-F238E27FC236}">
                      <a16:creationId xmlns:a16="http://schemas.microsoft.com/office/drawing/2014/main" id="{CD73263B-064C-45F8-B6A7-334AE59D462A}"/>
                    </a:ext>
                  </a:extLst>
                </p14:cNvPr>
                <p14:cNvContentPartPr/>
                <p14:nvPr/>
              </p14:nvContentPartPr>
              <p14:xfrm>
                <a:off x="9349557" y="23489"/>
                <a:ext cx="143280" cy="145080"/>
              </p14:xfrm>
            </p:contentPart>
          </mc:Choice>
          <mc:Fallback xmlns="">
            <p:pic>
              <p:nvPicPr>
                <p:cNvPr id="1012" name="Ink 1011">
                  <a:extLst>
                    <a:ext uri="{FF2B5EF4-FFF2-40B4-BE49-F238E27FC236}">
                      <a16:creationId xmlns:a16="http://schemas.microsoft.com/office/drawing/2014/main" id="{CD73263B-064C-45F8-B6A7-334AE59D462A}"/>
                    </a:ext>
                  </a:extLst>
                </p:cNvPr>
                <p:cNvPicPr/>
                <p:nvPr/>
              </p:nvPicPr>
              <p:blipFill>
                <a:blip r:embed="rId1680"/>
                <a:stretch>
                  <a:fillRect/>
                </a:stretch>
              </p:blipFill>
              <p:spPr>
                <a:xfrm>
                  <a:off x="9331917" y="5489"/>
                  <a:ext cx="17892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3" name="Group 1022">
            <a:extLst>
              <a:ext uri="{FF2B5EF4-FFF2-40B4-BE49-F238E27FC236}">
                <a16:creationId xmlns:a16="http://schemas.microsoft.com/office/drawing/2014/main" id="{C2DEC2AB-CFC8-4CFB-BFC1-29EC3E1977BB}"/>
              </a:ext>
            </a:extLst>
          </p:cNvPr>
          <p:cNvGrpSpPr/>
          <p:nvPr/>
        </p:nvGrpSpPr>
        <p:grpSpPr>
          <a:xfrm>
            <a:off x="10014117" y="52649"/>
            <a:ext cx="1219680" cy="225000"/>
            <a:chOff x="10014117" y="52649"/>
            <a:chExt cx="1219680" cy="22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1">
              <p14:nvContentPartPr>
                <p14:cNvPr id="1013" name="Ink 1012">
                  <a:extLst>
                    <a:ext uri="{FF2B5EF4-FFF2-40B4-BE49-F238E27FC236}">
                      <a16:creationId xmlns:a16="http://schemas.microsoft.com/office/drawing/2014/main" id="{1ECC8199-AEB2-481C-AB12-F671AB7ACD44}"/>
                    </a:ext>
                  </a:extLst>
                </p14:cNvPr>
                <p14:cNvContentPartPr/>
                <p14:nvPr/>
              </p14:nvContentPartPr>
              <p14:xfrm>
                <a:off x="10014117" y="101249"/>
                <a:ext cx="148320" cy="168840"/>
              </p14:xfrm>
            </p:contentPart>
          </mc:Choice>
          <mc:Fallback xmlns="">
            <p:pic>
              <p:nvPicPr>
                <p:cNvPr id="1013" name="Ink 1012">
                  <a:extLst>
                    <a:ext uri="{FF2B5EF4-FFF2-40B4-BE49-F238E27FC236}">
                      <a16:creationId xmlns:a16="http://schemas.microsoft.com/office/drawing/2014/main" id="{1ECC8199-AEB2-481C-AB12-F671AB7ACD44}"/>
                    </a:ext>
                  </a:extLst>
                </p:cNvPr>
                <p:cNvPicPr/>
                <p:nvPr/>
              </p:nvPicPr>
              <p:blipFill>
                <a:blip r:embed="rId1682"/>
                <a:stretch>
                  <a:fillRect/>
                </a:stretch>
              </p:blipFill>
              <p:spPr>
                <a:xfrm>
                  <a:off x="9996117" y="83249"/>
                  <a:ext cx="1839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3">
              <p14:nvContentPartPr>
                <p14:cNvPr id="1014" name="Ink 1013">
                  <a:extLst>
                    <a:ext uri="{FF2B5EF4-FFF2-40B4-BE49-F238E27FC236}">
                      <a16:creationId xmlns:a16="http://schemas.microsoft.com/office/drawing/2014/main" id="{23B4426F-4F20-4638-B1C1-50F79E5F1087}"/>
                    </a:ext>
                  </a:extLst>
                </p14:cNvPr>
                <p14:cNvContentPartPr/>
                <p14:nvPr/>
              </p14:nvContentPartPr>
              <p14:xfrm>
                <a:off x="10290957" y="150209"/>
                <a:ext cx="3960" cy="69120"/>
              </p14:xfrm>
            </p:contentPart>
          </mc:Choice>
          <mc:Fallback xmlns="">
            <p:pic>
              <p:nvPicPr>
                <p:cNvPr id="1014" name="Ink 1013">
                  <a:extLst>
                    <a:ext uri="{FF2B5EF4-FFF2-40B4-BE49-F238E27FC236}">
                      <a16:creationId xmlns:a16="http://schemas.microsoft.com/office/drawing/2014/main" id="{23B4426F-4F20-4638-B1C1-50F79E5F1087}"/>
                    </a:ext>
                  </a:extLst>
                </p:cNvPr>
                <p:cNvPicPr/>
                <p:nvPr/>
              </p:nvPicPr>
              <p:blipFill>
                <a:blip r:embed="rId1656"/>
                <a:stretch>
                  <a:fillRect/>
                </a:stretch>
              </p:blipFill>
              <p:spPr>
                <a:xfrm>
                  <a:off x="10273317" y="132209"/>
                  <a:ext cx="396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4">
              <p14:nvContentPartPr>
                <p14:cNvPr id="1015" name="Ink 1014">
                  <a:extLst>
                    <a:ext uri="{FF2B5EF4-FFF2-40B4-BE49-F238E27FC236}">
                      <a16:creationId xmlns:a16="http://schemas.microsoft.com/office/drawing/2014/main" id="{055606F7-80B9-45C5-8893-127105E9C716}"/>
                    </a:ext>
                  </a:extLst>
                </p14:cNvPr>
                <p14:cNvContentPartPr/>
                <p14:nvPr/>
              </p14:nvContentPartPr>
              <p14:xfrm>
                <a:off x="10271877" y="81449"/>
                <a:ext cx="137880" cy="69120"/>
              </p14:xfrm>
            </p:contentPart>
          </mc:Choice>
          <mc:Fallback xmlns="">
            <p:pic>
              <p:nvPicPr>
                <p:cNvPr id="1015" name="Ink 1014">
                  <a:extLst>
                    <a:ext uri="{FF2B5EF4-FFF2-40B4-BE49-F238E27FC236}">
                      <a16:creationId xmlns:a16="http://schemas.microsoft.com/office/drawing/2014/main" id="{055606F7-80B9-45C5-8893-127105E9C716}"/>
                    </a:ext>
                  </a:extLst>
                </p:cNvPr>
                <p:cNvPicPr/>
                <p:nvPr/>
              </p:nvPicPr>
              <p:blipFill>
                <a:blip r:embed="rId1685"/>
                <a:stretch>
                  <a:fillRect/>
                </a:stretch>
              </p:blipFill>
              <p:spPr>
                <a:xfrm>
                  <a:off x="10253877" y="63809"/>
                  <a:ext cx="17352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6">
              <p14:nvContentPartPr>
                <p14:cNvPr id="1016" name="Ink 1015">
                  <a:extLst>
                    <a:ext uri="{FF2B5EF4-FFF2-40B4-BE49-F238E27FC236}">
                      <a16:creationId xmlns:a16="http://schemas.microsoft.com/office/drawing/2014/main" id="{28D6F9C4-3113-4DEF-88BE-DE2CB0DD6452}"/>
                    </a:ext>
                  </a:extLst>
                </p14:cNvPr>
                <p14:cNvContentPartPr/>
                <p14:nvPr/>
              </p14:nvContentPartPr>
              <p14:xfrm>
                <a:off x="10483197" y="94769"/>
                <a:ext cx="7920" cy="130680"/>
              </p14:xfrm>
            </p:contentPart>
          </mc:Choice>
          <mc:Fallback xmlns="">
            <p:pic>
              <p:nvPicPr>
                <p:cNvPr id="1016" name="Ink 1015">
                  <a:extLst>
                    <a:ext uri="{FF2B5EF4-FFF2-40B4-BE49-F238E27FC236}">
                      <a16:creationId xmlns:a16="http://schemas.microsoft.com/office/drawing/2014/main" id="{28D6F9C4-3113-4DEF-88BE-DE2CB0DD6452}"/>
                    </a:ext>
                  </a:extLst>
                </p:cNvPr>
                <p:cNvPicPr/>
                <p:nvPr/>
              </p:nvPicPr>
              <p:blipFill>
                <a:blip r:embed="rId1687"/>
                <a:stretch>
                  <a:fillRect/>
                </a:stretch>
              </p:blipFill>
              <p:spPr>
                <a:xfrm>
                  <a:off x="10465557" y="77129"/>
                  <a:ext cx="435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8">
              <p14:nvContentPartPr>
                <p14:cNvPr id="1017" name="Ink 1016">
                  <a:extLst>
                    <a:ext uri="{FF2B5EF4-FFF2-40B4-BE49-F238E27FC236}">
                      <a16:creationId xmlns:a16="http://schemas.microsoft.com/office/drawing/2014/main" id="{3FBF2019-499C-4D5A-940E-8B1B2E36A755}"/>
                    </a:ext>
                  </a:extLst>
                </p14:cNvPr>
                <p14:cNvContentPartPr/>
                <p14:nvPr/>
              </p14:nvContentPartPr>
              <p14:xfrm>
                <a:off x="10461237" y="52649"/>
                <a:ext cx="185760" cy="176760"/>
              </p14:xfrm>
            </p:contentPart>
          </mc:Choice>
          <mc:Fallback xmlns="">
            <p:pic>
              <p:nvPicPr>
                <p:cNvPr id="1017" name="Ink 1016">
                  <a:extLst>
                    <a:ext uri="{FF2B5EF4-FFF2-40B4-BE49-F238E27FC236}">
                      <a16:creationId xmlns:a16="http://schemas.microsoft.com/office/drawing/2014/main" id="{3FBF2019-499C-4D5A-940E-8B1B2E36A755}"/>
                    </a:ext>
                  </a:extLst>
                </p:cNvPr>
                <p:cNvPicPr/>
                <p:nvPr/>
              </p:nvPicPr>
              <p:blipFill>
                <a:blip r:embed="rId1689"/>
                <a:stretch>
                  <a:fillRect/>
                </a:stretch>
              </p:blipFill>
              <p:spPr>
                <a:xfrm>
                  <a:off x="10443237" y="35009"/>
                  <a:ext cx="2214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0">
              <p14:nvContentPartPr>
                <p14:cNvPr id="1018" name="Ink 1017">
                  <a:extLst>
                    <a:ext uri="{FF2B5EF4-FFF2-40B4-BE49-F238E27FC236}">
                      <a16:creationId xmlns:a16="http://schemas.microsoft.com/office/drawing/2014/main" id="{A8E72A6C-8E20-4482-9380-B2AC466B67F5}"/>
                    </a:ext>
                  </a:extLst>
                </p14:cNvPr>
                <p14:cNvContentPartPr/>
                <p14:nvPr/>
              </p14:nvContentPartPr>
              <p14:xfrm>
                <a:off x="10663197" y="77489"/>
                <a:ext cx="121680" cy="155160"/>
              </p14:xfrm>
            </p:contentPart>
          </mc:Choice>
          <mc:Fallback xmlns="">
            <p:pic>
              <p:nvPicPr>
                <p:cNvPr id="1018" name="Ink 1017">
                  <a:extLst>
                    <a:ext uri="{FF2B5EF4-FFF2-40B4-BE49-F238E27FC236}">
                      <a16:creationId xmlns:a16="http://schemas.microsoft.com/office/drawing/2014/main" id="{A8E72A6C-8E20-4482-9380-B2AC466B67F5}"/>
                    </a:ext>
                  </a:extLst>
                </p:cNvPr>
                <p:cNvPicPr/>
                <p:nvPr/>
              </p:nvPicPr>
              <p:blipFill>
                <a:blip r:embed="rId1691"/>
                <a:stretch>
                  <a:fillRect/>
                </a:stretch>
              </p:blipFill>
              <p:spPr>
                <a:xfrm>
                  <a:off x="10645557" y="59849"/>
                  <a:ext cx="1573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2">
              <p14:nvContentPartPr>
                <p14:cNvPr id="1019" name="Ink 1018">
                  <a:extLst>
                    <a:ext uri="{FF2B5EF4-FFF2-40B4-BE49-F238E27FC236}">
                      <a16:creationId xmlns:a16="http://schemas.microsoft.com/office/drawing/2014/main" id="{B236E9F9-C447-402B-8873-EBFE086AA9D1}"/>
                    </a:ext>
                  </a:extLst>
                </p14:cNvPr>
                <p14:cNvContentPartPr/>
                <p14:nvPr/>
              </p14:nvContentPartPr>
              <p14:xfrm>
                <a:off x="10847877" y="91889"/>
                <a:ext cx="132840" cy="185760"/>
              </p14:xfrm>
            </p:contentPart>
          </mc:Choice>
          <mc:Fallback xmlns="">
            <p:pic>
              <p:nvPicPr>
                <p:cNvPr id="1019" name="Ink 1018">
                  <a:extLst>
                    <a:ext uri="{FF2B5EF4-FFF2-40B4-BE49-F238E27FC236}">
                      <a16:creationId xmlns:a16="http://schemas.microsoft.com/office/drawing/2014/main" id="{B236E9F9-C447-402B-8873-EBFE086AA9D1}"/>
                    </a:ext>
                  </a:extLst>
                </p:cNvPr>
                <p:cNvPicPr/>
                <p:nvPr/>
              </p:nvPicPr>
              <p:blipFill>
                <a:blip r:embed="rId1693"/>
                <a:stretch>
                  <a:fillRect/>
                </a:stretch>
              </p:blipFill>
              <p:spPr>
                <a:xfrm>
                  <a:off x="10830237" y="73889"/>
                  <a:ext cx="16848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4">
              <p14:nvContentPartPr>
                <p14:cNvPr id="1020" name="Ink 1019">
                  <a:extLst>
                    <a:ext uri="{FF2B5EF4-FFF2-40B4-BE49-F238E27FC236}">
                      <a16:creationId xmlns:a16="http://schemas.microsoft.com/office/drawing/2014/main" id="{82FAC6AC-356C-408A-B18A-0CAECF050E83}"/>
                    </a:ext>
                  </a:extLst>
                </p14:cNvPr>
                <p14:cNvContentPartPr/>
                <p14:nvPr/>
              </p14:nvContentPartPr>
              <p14:xfrm>
                <a:off x="11096277" y="68129"/>
                <a:ext cx="85680" cy="164520"/>
              </p14:xfrm>
            </p:contentPart>
          </mc:Choice>
          <mc:Fallback xmlns="">
            <p:pic>
              <p:nvPicPr>
                <p:cNvPr id="1020" name="Ink 1019">
                  <a:extLst>
                    <a:ext uri="{FF2B5EF4-FFF2-40B4-BE49-F238E27FC236}">
                      <a16:creationId xmlns:a16="http://schemas.microsoft.com/office/drawing/2014/main" id="{82FAC6AC-356C-408A-B18A-0CAECF050E83}"/>
                    </a:ext>
                  </a:extLst>
                </p:cNvPr>
                <p:cNvPicPr/>
                <p:nvPr/>
              </p:nvPicPr>
              <p:blipFill>
                <a:blip r:embed="rId1695"/>
                <a:stretch>
                  <a:fillRect/>
                </a:stretch>
              </p:blipFill>
              <p:spPr>
                <a:xfrm>
                  <a:off x="11078277" y="50489"/>
                  <a:ext cx="12132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6">
              <p14:nvContentPartPr>
                <p14:cNvPr id="1021" name="Ink 1020">
                  <a:extLst>
                    <a:ext uri="{FF2B5EF4-FFF2-40B4-BE49-F238E27FC236}">
                      <a16:creationId xmlns:a16="http://schemas.microsoft.com/office/drawing/2014/main" id="{A4F1EE02-CD75-49EB-AF73-D4948F666D4B}"/>
                    </a:ext>
                  </a:extLst>
                </p14:cNvPr>
                <p14:cNvContentPartPr/>
                <p14:nvPr/>
              </p14:nvContentPartPr>
              <p14:xfrm>
                <a:off x="11143797" y="84329"/>
                <a:ext cx="55080" cy="142920"/>
              </p14:xfrm>
            </p:contentPart>
          </mc:Choice>
          <mc:Fallback xmlns="">
            <p:pic>
              <p:nvPicPr>
                <p:cNvPr id="1021" name="Ink 1020">
                  <a:extLst>
                    <a:ext uri="{FF2B5EF4-FFF2-40B4-BE49-F238E27FC236}">
                      <a16:creationId xmlns:a16="http://schemas.microsoft.com/office/drawing/2014/main" id="{A4F1EE02-CD75-49EB-AF73-D4948F666D4B}"/>
                    </a:ext>
                  </a:extLst>
                </p:cNvPr>
                <p:cNvPicPr/>
                <p:nvPr/>
              </p:nvPicPr>
              <p:blipFill>
                <a:blip r:embed="rId1697"/>
                <a:stretch>
                  <a:fillRect/>
                </a:stretch>
              </p:blipFill>
              <p:spPr>
                <a:xfrm>
                  <a:off x="11126157" y="66329"/>
                  <a:ext cx="907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8">
              <p14:nvContentPartPr>
                <p14:cNvPr id="1022" name="Ink 1021">
                  <a:extLst>
                    <a:ext uri="{FF2B5EF4-FFF2-40B4-BE49-F238E27FC236}">
                      <a16:creationId xmlns:a16="http://schemas.microsoft.com/office/drawing/2014/main" id="{387623F9-EFCF-4BD3-B560-BEA667DB11CD}"/>
                    </a:ext>
                  </a:extLst>
                </p14:cNvPr>
                <p14:cNvContentPartPr/>
                <p14:nvPr/>
              </p14:nvContentPartPr>
              <p14:xfrm>
                <a:off x="11216517" y="157769"/>
                <a:ext cx="17280" cy="3240"/>
              </p14:xfrm>
            </p:contentPart>
          </mc:Choice>
          <mc:Fallback xmlns="">
            <p:pic>
              <p:nvPicPr>
                <p:cNvPr id="1022" name="Ink 1021">
                  <a:extLst>
                    <a:ext uri="{FF2B5EF4-FFF2-40B4-BE49-F238E27FC236}">
                      <a16:creationId xmlns:a16="http://schemas.microsoft.com/office/drawing/2014/main" id="{387623F9-EFCF-4BD3-B560-BEA667DB11CD}"/>
                    </a:ext>
                  </a:extLst>
                </p:cNvPr>
                <p:cNvPicPr/>
                <p:nvPr/>
              </p:nvPicPr>
              <p:blipFill>
                <a:blip r:embed="rId1699"/>
                <a:stretch>
                  <a:fillRect/>
                </a:stretch>
              </p:blipFill>
              <p:spPr>
                <a:xfrm>
                  <a:off x="11198877" y="140129"/>
                  <a:ext cx="5292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9520A08B-7AD2-4627-A2D9-0311582233CF}"/>
              </a:ext>
            </a:extLst>
          </p:cNvPr>
          <p:cNvGrpSpPr/>
          <p:nvPr/>
        </p:nvGrpSpPr>
        <p:grpSpPr>
          <a:xfrm>
            <a:off x="5521677" y="941849"/>
            <a:ext cx="482040" cy="453240"/>
            <a:chOff x="5521677" y="941849"/>
            <a:chExt cx="482040" cy="45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0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69E23821-E68D-4110-81A6-37BE1A832EDE}"/>
                    </a:ext>
                  </a:extLst>
                </p14:cNvPr>
                <p14:cNvContentPartPr/>
                <p14:nvPr/>
              </p14:nvContentPartPr>
              <p14:xfrm>
                <a:off x="5684397" y="1079009"/>
                <a:ext cx="74520" cy="18540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69E23821-E68D-4110-81A6-37BE1A832EDE}"/>
                    </a:ext>
                  </a:extLst>
                </p:cNvPr>
                <p:cNvPicPr/>
                <p:nvPr/>
              </p:nvPicPr>
              <p:blipFill>
                <a:blip r:embed="rId1701"/>
                <a:stretch>
                  <a:fillRect/>
                </a:stretch>
              </p:blipFill>
              <p:spPr>
                <a:xfrm>
                  <a:off x="5666757" y="1061009"/>
                  <a:ext cx="1101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2">
              <p14:nvContentPartPr>
                <p14:cNvPr id="1026" name="Ink 1025">
                  <a:extLst>
                    <a:ext uri="{FF2B5EF4-FFF2-40B4-BE49-F238E27FC236}">
                      <a16:creationId xmlns:a16="http://schemas.microsoft.com/office/drawing/2014/main" id="{158E4DEF-FB73-42F4-828E-1C0394485496}"/>
                    </a:ext>
                  </a:extLst>
                </p14:cNvPr>
                <p14:cNvContentPartPr/>
                <p14:nvPr/>
              </p14:nvContentPartPr>
              <p14:xfrm>
                <a:off x="5723637" y="1030409"/>
                <a:ext cx="92520" cy="177840"/>
              </p14:xfrm>
            </p:contentPart>
          </mc:Choice>
          <mc:Fallback xmlns="">
            <p:pic>
              <p:nvPicPr>
                <p:cNvPr id="1026" name="Ink 1025">
                  <a:extLst>
                    <a:ext uri="{FF2B5EF4-FFF2-40B4-BE49-F238E27FC236}">
                      <a16:creationId xmlns:a16="http://schemas.microsoft.com/office/drawing/2014/main" id="{158E4DEF-FB73-42F4-828E-1C0394485496}"/>
                    </a:ext>
                  </a:extLst>
                </p:cNvPr>
                <p:cNvPicPr/>
                <p:nvPr/>
              </p:nvPicPr>
              <p:blipFill>
                <a:blip r:embed="rId1703"/>
                <a:stretch>
                  <a:fillRect/>
                </a:stretch>
              </p:blipFill>
              <p:spPr>
                <a:xfrm>
                  <a:off x="5705997" y="1012409"/>
                  <a:ext cx="1281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4">
              <p14:nvContentPartPr>
                <p14:cNvPr id="1027" name="Ink 1026">
                  <a:extLst>
                    <a:ext uri="{FF2B5EF4-FFF2-40B4-BE49-F238E27FC236}">
                      <a16:creationId xmlns:a16="http://schemas.microsoft.com/office/drawing/2014/main" id="{77323159-DC07-4F9D-AF63-3030C3E49150}"/>
                    </a:ext>
                  </a:extLst>
                </p14:cNvPr>
                <p14:cNvContentPartPr/>
                <p14:nvPr/>
              </p14:nvContentPartPr>
              <p14:xfrm>
                <a:off x="5650557" y="1133369"/>
                <a:ext cx="231480" cy="13680"/>
              </p14:xfrm>
            </p:contentPart>
          </mc:Choice>
          <mc:Fallback xmlns="">
            <p:pic>
              <p:nvPicPr>
                <p:cNvPr id="1027" name="Ink 1026">
                  <a:extLst>
                    <a:ext uri="{FF2B5EF4-FFF2-40B4-BE49-F238E27FC236}">
                      <a16:creationId xmlns:a16="http://schemas.microsoft.com/office/drawing/2014/main" id="{77323159-DC07-4F9D-AF63-3030C3E49150}"/>
                    </a:ext>
                  </a:extLst>
                </p:cNvPr>
                <p:cNvPicPr/>
                <p:nvPr/>
              </p:nvPicPr>
              <p:blipFill>
                <a:blip r:embed="rId1705"/>
                <a:stretch>
                  <a:fillRect/>
                </a:stretch>
              </p:blipFill>
              <p:spPr>
                <a:xfrm>
                  <a:off x="5632917" y="1115369"/>
                  <a:ext cx="2671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6">
              <p14:nvContentPartPr>
                <p14:cNvPr id="1028" name="Ink 1027">
                  <a:extLst>
                    <a:ext uri="{FF2B5EF4-FFF2-40B4-BE49-F238E27FC236}">
                      <a16:creationId xmlns:a16="http://schemas.microsoft.com/office/drawing/2014/main" id="{B2591B4A-213E-48DF-A3C4-A0EC0FF9964F}"/>
                    </a:ext>
                  </a:extLst>
                </p14:cNvPr>
                <p14:cNvContentPartPr/>
                <p14:nvPr/>
              </p14:nvContentPartPr>
              <p14:xfrm>
                <a:off x="5521677" y="941849"/>
                <a:ext cx="482040" cy="453240"/>
              </p14:xfrm>
            </p:contentPart>
          </mc:Choice>
          <mc:Fallback xmlns="">
            <p:pic>
              <p:nvPicPr>
                <p:cNvPr id="1028" name="Ink 1027">
                  <a:extLst>
                    <a:ext uri="{FF2B5EF4-FFF2-40B4-BE49-F238E27FC236}">
                      <a16:creationId xmlns:a16="http://schemas.microsoft.com/office/drawing/2014/main" id="{B2591B4A-213E-48DF-A3C4-A0EC0FF9964F}"/>
                    </a:ext>
                  </a:extLst>
                </p:cNvPr>
                <p:cNvPicPr/>
                <p:nvPr/>
              </p:nvPicPr>
              <p:blipFill>
                <a:blip r:embed="rId1707"/>
                <a:stretch>
                  <a:fillRect/>
                </a:stretch>
              </p:blipFill>
              <p:spPr>
                <a:xfrm>
                  <a:off x="5503677" y="923849"/>
                  <a:ext cx="517680" cy="48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F40DE1F6-BC37-4DD7-9656-6A14128D2CDF}"/>
              </a:ext>
            </a:extLst>
          </p:cNvPr>
          <p:cNvGrpSpPr/>
          <p:nvPr/>
        </p:nvGrpSpPr>
        <p:grpSpPr>
          <a:xfrm>
            <a:off x="5792037" y="2961449"/>
            <a:ext cx="542160" cy="586800"/>
            <a:chOff x="5792037" y="2961449"/>
            <a:chExt cx="542160" cy="58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8">
              <p14:nvContentPartPr>
                <p14:cNvPr id="1030" name="Ink 1029">
                  <a:extLst>
                    <a:ext uri="{FF2B5EF4-FFF2-40B4-BE49-F238E27FC236}">
                      <a16:creationId xmlns:a16="http://schemas.microsoft.com/office/drawing/2014/main" id="{ABDC3044-FEE0-416D-A603-5CEC63715A04}"/>
                    </a:ext>
                  </a:extLst>
                </p14:cNvPr>
                <p14:cNvContentPartPr/>
                <p14:nvPr/>
              </p14:nvContentPartPr>
              <p14:xfrm>
                <a:off x="5977797" y="3155849"/>
                <a:ext cx="151560" cy="182520"/>
              </p14:xfrm>
            </p:contentPart>
          </mc:Choice>
          <mc:Fallback xmlns="">
            <p:pic>
              <p:nvPicPr>
                <p:cNvPr id="1030" name="Ink 1029">
                  <a:extLst>
                    <a:ext uri="{FF2B5EF4-FFF2-40B4-BE49-F238E27FC236}">
                      <a16:creationId xmlns:a16="http://schemas.microsoft.com/office/drawing/2014/main" id="{ABDC3044-FEE0-416D-A603-5CEC63715A04}"/>
                    </a:ext>
                  </a:extLst>
                </p:cNvPr>
                <p:cNvPicPr/>
                <p:nvPr/>
              </p:nvPicPr>
              <p:blipFill>
                <a:blip r:embed="rId1709"/>
                <a:stretch>
                  <a:fillRect/>
                </a:stretch>
              </p:blipFill>
              <p:spPr>
                <a:xfrm>
                  <a:off x="5960157" y="3138209"/>
                  <a:ext cx="1872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0">
              <p14:nvContentPartPr>
                <p14:cNvPr id="1031" name="Ink 1030">
                  <a:extLst>
                    <a:ext uri="{FF2B5EF4-FFF2-40B4-BE49-F238E27FC236}">
                      <a16:creationId xmlns:a16="http://schemas.microsoft.com/office/drawing/2014/main" id="{72806A1F-103D-4CF6-A60C-025BF9954764}"/>
                    </a:ext>
                  </a:extLst>
                </p14:cNvPr>
                <p14:cNvContentPartPr/>
                <p14:nvPr/>
              </p14:nvContentPartPr>
              <p14:xfrm>
                <a:off x="5998317" y="3289409"/>
                <a:ext cx="24840" cy="106200"/>
              </p14:xfrm>
            </p:contentPart>
          </mc:Choice>
          <mc:Fallback xmlns="">
            <p:pic>
              <p:nvPicPr>
                <p:cNvPr id="1031" name="Ink 1030">
                  <a:extLst>
                    <a:ext uri="{FF2B5EF4-FFF2-40B4-BE49-F238E27FC236}">
                      <a16:creationId xmlns:a16="http://schemas.microsoft.com/office/drawing/2014/main" id="{72806A1F-103D-4CF6-A60C-025BF9954764}"/>
                    </a:ext>
                  </a:extLst>
                </p:cNvPr>
                <p:cNvPicPr/>
                <p:nvPr/>
              </p:nvPicPr>
              <p:blipFill>
                <a:blip r:embed="rId1711"/>
                <a:stretch>
                  <a:fillRect/>
                </a:stretch>
              </p:blipFill>
              <p:spPr>
                <a:xfrm>
                  <a:off x="5980317" y="3271769"/>
                  <a:ext cx="604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2">
              <p14:nvContentPartPr>
                <p14:cNvPr id="1033" name="Ink 1032">
                  <a:extLst>
                    <a:ext uri="{FF2B5EF4-FFF2-40B4-BE49-F238E27FC236}">
                      <a16:creationId xmlns:a16="http://schemas.microsoft.com/office/drawing/2014/main" id="{75C08A14-102F-46DE-8439-7721691814E2}"/>
                    </a:ext>
                  </a:extLst>
                </p14:cNvPr>
                <p14:cNvContentPartPr/>
                <p14:nvPr/>
              </p14:nvContentPartPr>
              <p14:xfrm>
                <a:off x="5986437" y="3308489"/>
                <a:ext cx="209160" cy="109080"/>
              </p14:xfrm>
            </p:contentPart>
          </mc:Choice>
          <mc:Fallback xmlns="">
            <p:pic>
              <p:nvPicPr>
                <p:cNvPr id="1033" name="Ink 1032">
                  <a:extLst>
                    <a:ext uri="{FF2B5EF4-FFF2-40B4-BE49-F238E27FC236}">
                      <a16:creationId xmlns:a16="http://schemas.microsoft.com/office/drawing/2014/main" id="{75C08A14-102F-46DE-8439-7721691814E2}"/>
                    </a:ext>
                  </a:extLst>
                </p:cNvPr>
                <p:cNvPicPr/>
                <p:nvPr/>
              </p:nvPicPr>
              <p:blipFill>
                <a:blip r:embed="rId1713"/>
                <a:stretch>
                  <a:fillRect/>
                </a:stretch>
              </p:blipFill>
              <p:spPr>
                <a:xfrm>
                  <a:off x="5968797" y="3290849"/>
                  <a:ext cx="2448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4">
              <p14:nvContentPartPr>
                <p14:cNvPr id="1034" name="Ink 1033">
                  <a:extLst>
                    <a:ext uri="{FF2B5EF4-FFF2-40B4-BE49-F238E27FC236}">
                      <a16:creationId xmlns:a16="http://schemas.microsoft.com/office/drawing/2014/main" id="{14442137-4737-4436-9E06-DF8F213F7959}"/>
                    </a:ext>
                  </a:extLst>
                </p14:cNvPr>
                <p14:cNvContentPartPr/>
                <p14:nvPr/>
              </p14:nvContentPartPr>
              <p14:xfrm>
                <a:off x="5792037" y="2961449"/>
                <a:ext cx="542160" cy="586800"/>
              </p14:xfrm>
            </p:contentPart>
          </mc:Choice>
          <mc:Fallback xmlns="">
            <p:pic>
              <p:nvPicPr>
                <p:cNvPr id="1034" name="Ink 1033">
                  <a:extLst>
                    <a:ext uri="{FF2B5EF4-FFF2-40B4-BE49-F238E27FC236}">
                      <a16:creationId xmlns:a16="http://schemas.microsoft.com/office/drawing/2014/main" id="{14442137-4737-4436-9E06-DF8F213F7959}"/>
                    </a:ext>
                  </a:extLst>
                </p:cNvPr>
                <p:cNvPicPr/>
                <p:nvPr/>
              </p:nvPicPr>
              <p:blipFill>
                <a:blip r:embed="rId1715"/>
                <a:stretch>
                  <a:fillRect/>
                </a:stretch>
              </p:blipFill>
              <p:spPr>
                <a:xfrm>
                  <a:off x="5774397" y="2943449"/>
                  <a:ext cx="577800" cy="62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34AD4199-19B5-4857-8137-510A5F031224}"/>
              </a:ext>
            </a:extLst>
          </p:cNvPr>
          <p:cNvGrpSpPr/>
          <p:nvPr/>
        </p:nvGrpSpPr>
        <p:grpSpPr>
          <a:xfrm>
            <a:off x="6166797" y="4663529"/>
            <a:ext cx="518760" cy="457920"/>
            <a:chOff x="6166797" y="4663529"/>
            <a:chExt cx="518760" cy="45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6">
              <p14:nvContentPartPr>
                <p14:cNvPr id="1036" name="Ink 1035">
                  <a:extLst>
                    <a:ext uri="{FF2B5EF4-FFF2-40B4-BE49-F238E27FC236}">
                      <a16:creationId xmlns:a16="http://schemas.microsoft.com/office/drawing/2014/main" id="{CE26B872-1252-4F83-8C4C-705DC6D1FFA5}"/>
                    </a:ext>
                  </a:extLst>
                </p14:cNvPr>
                <p14:cNvContentPartPr/>
                <p14:nvPr/>
              </p14:nvContentPartPr>
              <p14:xfrm>
                <a:off x="6350397" y="4788449"/>
                <a:ext cx="196920" cy="205560"/>
              </p14:xfrm>
            </p:contentPart>
          </mc:Choice>
          <mc:Fallback xmlns="">
            <p:pic>
              <p:nvPicPr>
                <p:cNvPr id="1036" name="Ink 1035">
                  <a:extLst>
                    <a:ext uri="{FF2B5EF4-FFF2-40B4-BE49-F238E27FC236}">
                      <a16:creationId xmlns:a16="http://schemas.microsoft.com/office/drawing/2014/main" id="{CE26B872-1252-4F83-8C4C-705DC6D1FFA5}"/>
                    </a:ext>
                  </a:extLst>
                </p:cNvPr>
                <p:cNvPicPr/>
                <p:nvPr/>
              </p:nvPicPr>
              <p:blipFill>
                <a:blip r:embed="rId1717"/>
                <a:stretch>
                  <a:fillRect/>
                </a:stretch>
              </p:blipFill>
              <p:spPr>
                <a:xfrm>
                  <a:off x="6332757" y="4770809"/>
                  <a:ext cx="2325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8">
              <p14:nvContentPartPr>
                <p14:cNvPr id="1037" name="Ink 1036">
                  <a:extLst>
                    <a:ext uri="{FF2B5EF4-FFF2-40B4-BE49-F238E27FC236}">
                      <a16:creationId xmlns:a16="http://schemas.microsoft.com/office/drawing/2014/main" id="{42A50D66-9CF6-46F8-94DC-242AD855CA5D}"/>
                    </a:ext>
                  </a:extLst>
                </p14:cNvPr>
                <p14:cNvContentPartPr/>
                <p14:nvPr/>
              </p14:nvContentPartPr>
              <p14:xfrm>
                <a:off x="6166797" y="4663529"/>
                <a:ext cx="518760" cy="457920"/>
              </p14:xfrm>
            </p:contentPart>
          </mc:Choice>
          <mc:Fallback xmlns="">
            <p:pic>
              <p:nvPicPr>
                <p:cNvPr id="1037" name="Ink 1036">
                  <a:extLst>
                    <a:ext uri="{FF2B5EF4-FFF2-40B4-BE49-F238E27FC236}">
                      <a16:creationId xmlns:a16="http://schemas.microsoft.com/office/drawing/2014/main" id="{42A50D66-9CF6-46F8-94DC-242AD855CA5D}"/>
                    </a:ext>
                  </a:extLst>
                </p:cNvPr>
                <p:cNvPicPr/>
                <p:nvPr/>
              </p:nvPicPr>
              <p:blipFill>
                <a:blip r:embed="rId1719"/>
                <a:stretch>
                  <a:fillRect/>
                </a:stretch>
              </p:blipFill>
              <p:spPr>
                <a:xfrm>
                  <a:off x="6148797" y="4645529"/>
                  <a:ext cx="554400" cy="49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3C4D00DD-6F31-4BAE-8A32-257C453C0D61}"/>
              </a:ext>
            </a:extLst>
          </p:cNvPr>
          <p:cNvGrpSpPr/>
          <p:nvPr/>
        </p:nvGrpSpPr>
        <p:grpSpPr>
          <a:xfrm>
            <a:off x="465837" y="4511969"/>
            <a:ext cx="469080" cy="621720"/>
            <a:chOff x="465837" y="4511969"/>
            <a:chExt cx="469080" cy="62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0">
              <p14:nvContentPartPr>
                <p14:cNvPr id="1039" name="Ink 1038">
                  <a:extLst>
                    <a:ext uri="{FF2B5EF4-FFF2-40B4-BE49-F238E27FC236}">
                      <a16:creationId xmlns:a16="http://schemas.microsoft.com/office/drawing/2014/main" id="{A6DC208A-315F-485C-8ABD-FE8075A5DB6C}"/>
                    </a:ext>
                  </a:extLst>
                </p14:cNvPr>
                <p14:cNvContentPartPr/>
                <p14:nvPr/>
              </p14:nvContentPartPr>
              <p14:xfrm>
                <a:off x="646197" y="4643369"/>
                <a:ext cx="52200" cy="250200"/>
              </p14:xfrm>
            </p:contentPart>
          </mc:Choice>
          <mc:Fallback xmlns="">
            <p:pic>
              <p:nvPicPr>
                <p:cNvPr id="1039" name="Ink 1038">
                  <a:extLst>
                    <a:ext uri="{FF2B5EF4-FFF2-40B4-BE49-F238E27FC236}">
                      <a16:creationId xmlns:a16="http://schemas.microsoft.com/office/drawing/2014/main" id="{A6DC208A-315F-485C-8ABD-FE8075A5DB6C}"/>
                    </a:ext>
                  </a:extLst>
                </p:cNvPr>
                <p:cNvPicPr/>
                <p:nvPr/>
              </p:nvPicPr>
              <p:blipFill>
                <a:blip r:embed="rId1721"/>
                <a:stretch>
                  <a:fillRect/>
                </a:stretch>
              </p:blipFill>
              <p:spPr>
                <a:xfrm>
                  <a:off x="628197" y="4625729"/>
                  <a:ext cx="8784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2">
              <p14:nvContentPartPr>
                <p14:cNvPr id="1040" name="Ink 1039">
                  <a:extLst>
                    <a:ext uri="{FF2B5EF4-FFF2-40B4-BE49-F238E27FC236}">
                      <a16:creationId xmlns:a16="http://schemas.microsoft.com/office/drawing/2014/main" id="{FE5A052E-65A5-4BF8-9A51-39D489676388}"/>
                    </a:ext>
                  </a:extLst>
                </p14:cNvPr>
                <p14:cNvContentPartPr/>
                <p14:nvPr/>
              </p14:nvContentPartPr>
              <p14:xfrm>
                <a:off x="646197" y="4675409"/>
                <a:ext cx="130320" cy="266040"/>
              </p14:xfrm>
            </p:contentPart>
          </mc:Choice>
          <mc:Fallback xmlns="">
            <p:pic>
              <p:nvPicPr>
                <p:cNvPr id="1040" name="Ink 1039">
                  <a:extLst>
                    <a:ext uri="{FF2B5EF4-FFF2-40B4-BE49-F238E27FC236}">
                      <a16:creationId xmlns:a16="http://schemas.microsoft.com/office/drawing/2014/main" id="{FE5A052E-65A5-4BF8-9A51-39D489676388}"/>
                    </a:ext>
                  </a:extLst>
                </p:cNvPr>
                <p:cNvPicPr/>
                <p:nvPr/>
              </p:nvPicPr>
              <p:blipFill>
                <a:blip r:embed="rId1723"/>
                <a:stretch>
                  <a:fillRect/>
                </a:stretch>
              </p:blipFill>
              <p:spPr>
                <a:xfrm>
                  <a:off x="628557" y="4657409"/>
                  <a:ext cx="16596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4">
              <p14:nvContentPartPr>
                <p14:cNvPr id="1041" name="Ink 1040">
                  <a:extLst>
                    <a:ext uri="{FF2B5EF4-FFF2-40B4-BE49-F238E27FC236}">
                      <a16:creationId xmlns:a16="http://schemas.microsoft.com/office/drawing/2014/main" id="{5C0235A8-1EFC-42B2-9B30-3E32DF0D18BD}"/>
                    </a:ext>
                  </a:extLst>
                </p14:cNvPr>
                <p14:cNvContentPartPr/>
                <p14:nvPr/>
              </p14:nvContentPartPr>
              <p14:xfrm>
                <a:off x="465837" y="4511969"/>
                <a:ext cx="469080" cy="621720"/>
              </p14:xfrm>
            </p:contentPart>
          </mc:Choice>
          <mc:Fallback xmlns="">
            <p:pic>
              <p:nvPicPr>
                <p:cNvPr id="1041" name="Ink 1040">
                  <a:extLst>
                    <a:ext uri="{FF2B5EF4-FFF2-40B4-BE49-F238E27FC236}">
                      <a16:creationId xmlns:a16="http://schemas.microsoft.com/office/drawing/2014/main" id="{5C0235A8-1EFC-42B2-9B30-3E32DF0D18BD}"/>
                    </a:ext>
                  </a:extLst>
                </p:cNvPr>
                <p:cNvPicPr/>
                <p:nvPr/>
              </p:nvPicPr>
              <p:blipFill>
                <a:blip r:embed="rId1725"/>
                <a:stretch>
                  <a:fillRect/>
                </a:stretch>
              </p:blipFill>
              <p:spPr>
                <a:xfrm>
                  <a:off x="447837" y="4494329"/>
                  <a:ext cx="504720" cy="65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34C46C27-4208-45EF-A2B9-0F89BBD6822F}"/>
              </a:ext>
            </a:extLst>
          </p:cNvPr>
          <p:cNvGrpSpPr/>
          <p:nvPr/>
        </p:nvGrpSpPr>
        <p:grpSpPr>
          <a:xfrm>
            <a:off x="57957" y="303569"/>
            <a:ext cx="1299600" cy="2527560"/>
            <a:chOff x="57957" y="303569"/>
            <a:chExt cx="1299600" cy="252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6">
              <p14:nvContentPartPr>
                <p14:cNvPr id="1043" name="Ink 1042">
                  <a:extLst>
                    <a:ext uri="{FF2B5EF4-FFF2-40B4-BE49-F238E27FC236}">
                      <a16:creationId xmlns:a16="http://schemas.microsoft.com/office/drawing/2014/main" id="{14FD30DF-6E89-4599-80AA-2E5F5137B938}"/>
                    </a:ext>
                  </a:extLst>
                </p14:cNvPr>
                <p14:cNvContentPartPr/>
                <p14:nvPr/>
              </p14:nvContentPartPr>
              <p14:xfrm>
                <a:off x="390957" y="564569"/>
                <a:ext cx="29880" cy="115200"/>
              </p14:xfrm>
            </p:contentPart>
          </mc:Choice>
          <mc:Fallback xmlns="">
            <p:pic>
              <p:nvPicPr>
                <p:cNvPr id="1043" name="Ink 1042">
                  <a:extLst>
                    <a:ext uri="{FF2B5EF4-FFF2-40B4-BE49-F238E27FC236}">
                      <a16:creationId xmlns:a16="http://schemas.microsoft.com/office/drawing/2014/main" id="{14FD30DF-6E89-4599-80AA-2E5F5137B938}"/>
                    </a:ext>
                  </a:extLst>
                </p:cNvPr>
                <p:cNvPicPr/>
                <p:nvPr/>
              </p:nvPicPr>
              <p:blipFill>
                <a:blip r:embed="rId1727"/>
                <a:stretch>
                  <a:fillRect/>
                </a:stretch>
              </p:blipFill>
              <p:spPr>
                <a:xfrm>
                  <a:off x="372957" y="546929"/>
                  <a:ext cx="655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8">
              <p14:nvContentPartPr>
                <p14:cNvPr id="1044" name="Ink 1043">
                  <a:extLst>
                    <a:ext uri="{FF2B5EF4-FFF2-40B4-BE49-F238E27FC236}">
                      <a16:creationId xmlns:a16="http://schemas.microsoft.com/office/drawing/2014/main" id="{BF7317E8-D762-4960-AFC7-DFB8A770826F}"/>
                    </a:ext>
                  </a:extLst>
                </p14:cNvPr>
                <p14:cNvContentPartPr/>
                <p14:nvPr/>
              </p14:nvContentPartPr>
              <p14:xfrm>
                <a:off x="414717" y="513089"/>
                <a:ext cx="96120" cy="120960"/>
              </p14:xfrm>
            </p:contentPart>
          </mc:Choice>
          <mc:Fallback xmlns="">
            <p:pic>
              <p:nvPicPr>
                <p:cNvPr id="1044" name="Ink 1043">
                  <a:extLst>
                    <a:ext uri="{FF2B5EF4-FFF2-40B4-BE49-F238E27FC236}">
                      <a16:creationId xmlns:a16="http://schemas.microsoft.com/office/drawing/2014/main" id="{BF7317E8-D762-4960-AFC7-DFB8A770826F}"/>
                    </a:ext>
                  </a:extLst>
                </p:cNvPr>
                <p:cNvPicPr/>
                <p:nvPr/>
              </p:nvPicPr>
              <p:blipFill>
                <a:blip r:embed="rId1729"/>
                <a:stretch>
                  <a:fillRect/>
                </a:stretch>
              </p:blipFill>
              <p:spPr>
                <a:xfrm>
                  <a:off x="397077" y="495449"/>
                  <a:ext cx="13176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0">
              <p14:nvContentPartPr>
                <p14:cNvPr id="1045" name="Ink 1044">
                  <a:extLst>
                    <a:ext uri="{FF2B5EF4-FFF2-40B4-BE49-F238E27FC236}">
                      <a16:creationId xmlns:a16="http://schemas.microsoft.com/office/drawing/2014/main" id="{483735F4-F3E5-4702-8C04-4A5A523C3707}"/>
                    </a:ext>
                  </a:extLst>
                </p14:cNvPr>
                <p14:cNvContentPartPr/>
                <p14:nvPr/>
              </p14:nvContentPartPr>
              <p14:xfrm>
                <a:off x="436677" y="578609"/>
                <a:ext cx="74160" cy="9720"/>
              </p14:xfrm>
            </p:contentPart>
          </mc:Choice>
          <mc:Fallback xmlns="">
            <p:pic>
              <p:nvPicPr>
                <p:cNvPr id="1045" name="Ink 1044">
                  <a:extLst>
                    <a:ext uri="{FF2B5EF4-FFF2-40B4-BE49-F238E27FC236}">
                      <a16:creationId xmlns:a16="http://schemas.microsoft.com/office/drawing/2014/main" id="{483735F4-F3E5-4702-8C04-4A5A523C3707}"/>
                    </a:ext>
                  </a:extLst>
                </p:cNvPr>
                <p:cNvPicPr/>
                <p:nvPr/>
              </p:nvPicPr>
              <p:blipFill>
                <a:blip r:embed="rId1731"/>
                <a:stretch>
                  <a:fillRect/>
                </a:stretch>
              </p:blipFill>
              <p:spPr>
                <a:xfrm>
                  <a:off x="418677" y="560609"/>
                  <a:ext cx="1098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2">
              <p14:nvContentPartPr>
                <p14:cNvPr id="1046" name="Ink 1045">
                  <a:extLst>
                    <a:ext uri="{FF2B5EF4-FFF2-40B4-BE49-F238E27FC236}">
                      <a16:creationId xmlns:a16="http://schemas.microsoft.com/office/drawing/2014/main" id="{CD0108A4-CAA6-4F37-A212-074F7FD963D5}"/>
                    </a:ext>
                  </a:extLst>
                </p14:cNvPr>
                <p14:cNvContentPartPr/>
                <p14:nvPr/>
              </p14:nvContentPartPr>
              <p14:xfrm>
                <a:off x="470157" y="792809"/>
                <a:ext cx="22680" cy="111600"/>
              </p14:xfrm>
            </p:contentPart>
          </mc:Choice>
          <mc:Fallback xmlns="">
            <p:pic>
              <p:nvPicPr>
                <p:cNvPr id="1046" name="Ink 1045">
                  <a:extLst>
                    <a:ext uri="{FF2B5EF4-FFF2-40B4-BE49-F238E27FC236}">
                      <a16:creationId xmlns:a16="http://schemas.microsoft.com/office/drawing/2014/main" id="{CD0108A4-CAA6-4F37-A212-074F7FD963D5}"/>
                    </a:ext>
                  </a:extLst>
                </p:cNvPr>
                <p:cNvPicPr/>
                <p:nvPr/>
              </p:nvPicPr>
              <p:blipFill>
                <a:blip r:embed="rId1733"/>
                <a:stretch>
                  <a:fillRect/>
                </a:stretch>
              </p:blipFill>
              <p:spPr>
                <a:xfrm>
                  <a:off x="452517" y="775169"/>
                  <a:ext cx="5832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4">
              <p14:nvContentPartPr>
                <p14:cNvPr id="1047" name="Ink 1046">
                  <a:extLst>
                    <a:ext uri="{FF2B5EF4-FFF2-40B4-BE49-F238E27FC236}">
                      <a16:creationId xmlns:a16="http://schemas.microsoft.com/office/drawing/2014/main" id="{F77B5414-8A87-4A38-B999-CAEBB607189E}"/>
                    </a:ext>
                  </a:extLst>
                </p14:cNvPr>
                <p14:cNvContentPartPr/>
                <p14:nvPr/>
              </p14:nvContentPartPr>
              <p14:xfrm>
                <a:off x="451077" y="910169"/>
                <a:ext cx="82080" cy="57240"/>
              </p14:xfrm>
            </p:contentPart>
          </mc:Choice>
          <mc:Fallback xmlns="">
            <p:pic>
              <p:nvPicPr>
                <p:cNvPr id="1047" name="Ink 1046">
                  <a:extLst>
                    <a:ext uri="{FF2B5EF4-FFF2-40B4-BE49-F238E27FC236}">
                      <a16:creationId xmlns:a16="http://schemas.microsoft.com/office/drawing/2014/main" id="{F77B5414-8A87-4A38-B999-CAEBB607189E}"/>
                    </a:ext>
                  </a:extLst>
                </p:cNvPr>
                <p:cNvPicPr/>
                <p:nvPr/>
              </p:nvPicPr>
              <p:blipFill>
                <a:blip r:embed="rId1735"/>
                <a:stretch>
                  <a:fillRect/>
                </a:stretch>
              </p:blipFill>
              <p:spPr>
                <a:xfrm>
                  <a:off x="433437" y="892529"/>
                  <a:ext cx="11772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6">
              <p14:nvContentPartPr>
                <p14:cNvPr id="1056" name="Ink 1055">
                  <a:extLst>
                    <a:ext uri="{FF2B5EF4-FFF2-40B4-BE49-F238E27FC236}">
                      <a16:creationId xmlns:a16="http://schemas.microsoft.com/office/drawing/2014/main" id="{E9EF7512-1FAC-401F-8401-67CFB3958308}"/>
                    </a:ext>
                  </a:extLst>
                </p14:cNvPr>
                <p14:cNvContentPartPr/>
                <p14:nvPr/>
              </p14:nvContentPartPr>
              <p14:xfrm>
                <a:off x="594357" y="2028689"/>
                <a:ext cx="46080" cy="181440"/>
              </p14:xfrm>
            </p:contentPart>
          </mc:Choice>
          <mc:Fallback xmlns="">
            <p:pic>
              <p:nvPicPr>
                <p:cNvPr id="1056" name="Ink 1055">
                  <a:extLst>
                    <a:ext uri="{FF2B5EF4-FFF2-40B4-BE49-F238E27FC236}">
                      <a16:creationId xmlns:a16="http://schemas.microsoft.com/office/drawing/2014/main" id="{E9EF7512-1FAC-401F-8401-67CFB3958308}"/>
                    </a:ext>
                  </a:extLst>
                </p:cNvPr>
                <p:cNvPicPr/>
                <p:nvPr/>
              </p:nvPicPr>
              <p:blipFill>
                <a:blip r:embed="rId1737"/>
                <a:stretch>
                  <a:fillRect/>
                </a:stretch>
              </p:blipFill>
              <p:spPr>
                <a:xfrm>
                  <a:off x="576357" y="2011049"/>
                  <a:ext cx="8172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8">
              <p14:nvContentPartPr>
                <p14:cNvPr id="1057" name="Ink 1056">
                  <a:extLst>
                    <a:ext uri="{FF2B5EF4-FFF2-40B4-BE49-F238E27FC236}">
                      <a16:creationId xmlns:a16="http://schemas.microsoft.com/office/drawing/2014/main" id="{C908DD43-0905-47C4-98F2-DCFD86982CEC}"/>
                    </a:ext>
                  </a:extLst>
                </p14:cNvPr>
                <p14:cNvContentPartPr/>
                <p14:nvPr/>
              </p14:nvContentPartPr>
              <p14:xfrm>
                <a:off x="587877" y="2154689"/>
                <a:ext cx="105120" cy="95400"/>
              </p14:xfrm>
            </p:contentPart>
          </mc:Choice>
          <mc:Fallback xmlns="">
            <p:pic>
              <p:nvPicPr>
                <p:cNvPr id="1057" name="Ink 1056">
                  <a:extLst>
                    <a:ext uri="{FF2B5EF4-FFF2-40B4-BE49-F238E27FC236}">
                      <a16:creationId xmlns:a16="http://schemas.microsoft.com/office/drawing/2014/main" id="{C908DD43-0905-47C4-98F2-DCFD86982CEC}"/>
                    </a:ext>
                  </a:extLst>
                </p:cNvPr>
                <p:cNvPicPr/>
                <p:nvPr/>
              </p:nvPicPr>
              <p:blipFill>
                <a:blip r:embed="rId1739"/>
                <a:stretch>
                  <a:fillRect/>
                </a:stretch>
              </p:blipFill>
              <p:spPr>
                <a:xfrm>
                  <a:off x="569877" y="2136689"/>
                  <a:ext cx="14076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0">
              <p14:nvContentPartPr>
                <p14:cNvPr id="1058" name="Ink 1057">
                  <a:extLst>
                    <a:ext uri="{FF2B5EF4-FFF2-40B4-BE49-F238E27FC236}">
                      <a16:creationId xmlns:a16="http://schemas.microsoft.com/office/drawing/2014/main" id="{4EA6C9A5-8EF5-40A7-A9A7-803937DDC629}"/>
                    </a:ext>
                  </a:extLst>
                </p14:cNvPr>
                <p14:cNvContentPartPr/>
                <p14:nvPr/>
              </p14:nvContentPartPr>
              <p14:xfrm>
                <a:off x="669597" y="2381489"/>
                <a:ext cx="33120" cy="141840"/>
              </p14:xfrm>
            </p:contentPart>
          </mc:Choice>
          <mc:Fallback xmlns="">
            <p:pic>
              <p:nvPicPr>
                <p:cNvPr id="1058" name="Ink 1057">
                  <a:extLst>
                    <a:ext uri="{FF2B5EF4-FFF2-40B4-BE49-F238E27FC236}">
                      <a16:creationId xmlns:a16="http://schemas.microsoft.com/office/drawing/2014/main" id="{4EA6C9A5-8EF5-40A7-A9A7-803937DDC629}"/>
                    </a:ext>
                  </a:extLst>
                </p:cNvPr>
                <p:cNvPicPr/>
                <p:nvPr/>
              </p:nvPicPr>
              <p:blipFill>
                <a:blip r:embed="rId1741"/>
                <a:stretch>
                  <a:fillRect/>
                </a:stretch>
              </p:blipFill>
              <p:spPr>
                <a:xfrm>
                  <a:off x="651597" y="2363849"/>
                  <a:ext cx="687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2">
              <p14:nvContentPartPr>
                <p14:cNvPr id="1059" name="Ink 1058">
                  <a:extLst>
                    <a:ext uri="{FF2B5EF4-FFF2-40B4-BE49-F238E27FC236}">
                      <a16:creationId xmlns:a16="http://schemas.microsoft.com/office/drawing/2014/main" id="{683CEEA7-A90E-4C5A-A086-B23CF3BB7A7D}"/>
                    </a:ext>
                  </a:extLst>
                </p14:cNvPr>
                <p14:cNvContentPartPr/>
                <p14:nvPr/>
              </p14:nvContentPartPr>
              <p14:xfrm>
                <a:off x="640797" y="2386169"/>
                <a:ext cx="148320" cy="165600"/>
              </p14:xfrm>
            </p:contentPart>
          </mc:Choice>
          <mc:Fallback xmlns="">
            <p:pic>
              <p:nvPicPr>
                <p:cNvPr id="1059" name="Ink 1058">
                  <a:extLst>
                    <a:ext uri="{FF2B5EF4-FFF2-40B4-BE49-F238E27FC236}">
                      <a16:creationId xmlns:a16="http://schemas.microsoft.com/office/drawing/2014/main" id="{683CEEA7-A90E-4C5A-A086-B23CF3BB7A7D}"/>
                    </a:ext>
                  </a:extLst>
                </p:cNvPr>
                <p:cNvPicPr/>
                <p:nvPr/>
              </p:nvPicPr>
              <p:blipFill>
                <a:blip r:embed="rId1743"/>
                <a:stretch>
                  <a:fillRect/>
                </a:stretch>
              </p:blipFill>
              <p:spPr>
                <a:xfrm>
                  <a:off x="623157" y="2368529"/>
                  <a:ext cx="1839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4">
              <p14:nvContentPartPr>
                <p14:cNvPr id="1048" name="Ink 1047">
                  <a:extLst>
                    <a:ext uri="{FF2B5EF4-FFF2-40B4-BE49-F238E27FC236}">
                      <a16:creationId xmlns:a16="http://schemas.microsoft.com/office/drawing/2014/main" id="{0EBD59EF-93BB-425D-805F-547D3DDC6132}"/>
                    </a:ext>
                  </a:extLst>
                </p14:cNvPr>
                <p14:cNvContentPartPr/>
                <p14:nvPr/>
              </p14:nvContentPartPr>
              <p14:xfrm>
                <a:off x="453237" y="1132289"/>
                <a:ext cx="24840" cy="124200"/>
              </p14:xfrm>
            </p:contentPart>
          </mc:Choice>
          <mc:Fallback xmlns="">
            <p:pic>
              <p:nvPicPr>
                <p:cNvPr id="1048" name="Ink 1047">
                  <a:extLst>
                    <a:ext uri="{FF2B5EF4-FFF2-40B4-BE49-F238E27FC236}">
                      <a16:creationId xmlns:a16="http://schemas.microsoft.com/office/drawing/2014/main" id="{0EBD59EF-93BB-425D-805F-547D3DDC6132}"/>
                    </a:ext>
                  </a:extLst>
                </p:cNvPr>
                <p:cNvPicPr/>
                <p:nvPr/>
              </p:nvPicPr>
              <p:blipFill>
                <a:blip r:embed="rId1745"/>
                <a:stretch>
                  <a:fillRect/>
                </a:stretch>
              </p:blipFill>
              <p:spPr>
                <a:xfrm>
                  <a:off x="435237" y="1114649"/>
                  <a:ext cx="6048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6">
              <p14:nvContentPartPr>
                <p14:cNvPr id="1049" name="Ink 1048">
                  <a:extLst>
                    <a:ext uri="{FF2B5EF4-FFF2-40B4-BE49-F238E27FC236}">
                      <a16:creationId xmlns:a16="http://schemas.microsoft.com/office/drawing/2014/main" id="{173F3BAE-6811-4327-92B3-707D4359A39C}"/>
                    </a:ext>
                  </a:extLst>
                </p14:cNvPr>
                <p14:cNvContentPartPr/>
                <p14:nvPr/>
              </p14:nvContentPartPr>
              <p14:xfrm>
                <a:off x="447117" y="1071809"/>
                <a:ext cx="174600" cy="224640"/>
              </p14:xfrm>
            </p:contentPart>
          </mc:Choice>
          <mc:Fallback xmlns="">
            <p:pic>
              <p:nvPicPr>
                <p:cNvPr id="1049" name="Ink 1048">
                  <a:extLst>
                    <a:ext uri="{FF2B5EF4-FFF2-40B4-BE49-F238E27FC236}">
                      <a16:creationId xmlns:a16="http://schemas.microsoft.com/office/drawing/2014/main" id="{173F3BAE-6811-4327-92B3-707D4359A39C}"/>
                    </a:ext>
                  </a:extLst>
                </p:cNvPr>
                <p:cNvPicPr/>
                <p:nvPr/>
              </p:nvPicPr>
              <p:blipFill>
                <a:blip r:embed="rId1747"/>
                <a:stretch>
                  <a:fillRect/>
                </a:stretch>
              </p:blipFill>
              <p:spPr>
                <a:xfrm>
                  <a:off x="429117" y="1054169"/>
                  <a:ext cx="21024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8">
              <p14:nvContentPartPr>
                <p14:cNvPr id="1050" name="Ink 1049">
                  <a:extLst>
                    <a:ext uri="{FF2B5EF4-FFF2-40B4-BE49-F238E27FC236}">
                      <a16:creationId xmlns:a16="http://schemas.microsoft.com/office/drawing/2014/main" id="{0EE238F7-C511-4768-911D-DFF7ECCAFB61}"/>
                    </a:ext>
                  </a:extLst>
                </p14:cNvPr>
                <p14:cNvContentPartPr/>
                <p14:nvPr/>
              </p14:nvContentPartPr>
              <p14:xfrm>
                <a:off x="544317" y="1378529"/>
                <a:ext cx="23760" cy="162360"/>
              </p14:xfrm>
            </p:contentPart>
          </mc:Choice>
          <mc:Fallback xmlns="">
            <p:pic>
              <p:nvPicPr>
                <p:cNvPr id="1050" name="Ink 1049">
                  <a:extLst>
                    <a:ext uri="{FF2B5EF4-FFF2-40B4-BE49-F238E27FC236}">
                      <a16:creationId xmlns:a16="http://schemas.microsoft.com/office/drawing/2014/main" id="{0EE238F7-C511-4768-911D-DFF7ECCAFB61}"/>
                    </a:ext>
                  </a:extLst>
                </p:cNvPr>
                <p:cNvPicPr/>
                <p:nvPr/>
              </p:nvPicPr>
              <p:blipFill>
                <a:blip r:embed="rId1749"/>
                <a:stretch>
                  <a:fillRect/>
                </a:stretch>
              </p:blipFill>
              <p:spPr>
                <a:xfrm>
                  <a:off x="526677" y="1360529"/>
                  <a:ext cx="594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0">
              <p14:nvContentPartPr>
                <p14:cNvPr id="1051" name="Ink 1050">
                  <a:extLst>
                    <a:ext uri="{FF2B5EF4-FFF2-40B4-BE49-F238E27FC236}">
                      <a16:creationId xmlns:a16="http://schemas.microsoft.com/office/drawing/2014/main" id="{A148B590-0997-45F9-A043-E9BBC49607B8}"/>
                    </a:ext>
                  </a:extLst>
                </p14:cNvPr>
                <p14:cNvContentPartPr/>
                <p14:nvPr/>
              </p14:nvContentPartPr>
              <p14:xfrm>
                <a:off x="524157" y="1496609"/>
                <a:ext cx="93960" cy="110880"/>
              </p14:xfrm>
            </p:contentPart>
          </mc:Choice>
          <mc:Fallback xmlns="">
            <p:pic>
              <p:nvPicPr>
                <p:cNvPr id="1051" name="Ink 1050">
                  <a:extLst>
                    <a:ext uri="{FF2B5EF4-FFF2-40B4-BE49-F238E27FC236}">
                      <a16:creationId xmlns:a16="http://schemas.microsoft.com/office/drawing/2014/main" id="{A148B590-0997-45F9-A043-E9BBC49607B8}"/>
                    </a:ext>
                  </a:extLst>
                </p:cNvPr>
                <p:cNvPicPr/>
                <p:nvPr/>
              </p:nvPicPr>
              <p:blipFill>
                <a:blip r:embed="rId1751"/>
                <a:stretch>
                  <a:fillRect/>
                </a:stretch>
              </p:blipFill>
              <p:spPr>
                <a:xfrm>
                  <a:off x="506157" y="1478969"/>
                  <a:ext cx="1296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2">
              <p14:nvContentPartPr>
                <p14:cNvPr id="1052" name="Ink 1051">
                  <a:extLst>
                    <a:ext uri="{FF2B5EF4-FFF2-40B4-BE49-F238E27FC236}">
                      <a16:creationId xmlns:a16="http://schemas.microsoft.com/office/drawing/2014/main" id="{5B19659C-1A53-4FD0-AB83-C3AAD0122856}"/>
                    </a:ext>
                  </a:extLst>
                </p14:cNvPr>
                <p14:cNvContentPartPr/>
                <p14:nvPr/>
              </p14:nvContentPartPr>
              <p14:xfrm>
                <a:off x="521997" y="1720889"/>
                <a:ext cx="140400" cy="142560"/>
              </p14:xfrm>
            </p:contentPart>
          </mc:Choice>
          <mc:Fallback xmlns="">
            <p:pic>
              <p:nvPicPr>
                <p:cNvPr id="1052" name="Ink 1051">
                  <a:extLst>
                    <a:ext uri="{FF2B5EF4-FFF2-40B4-BE49-F238E27FC236}">
                      <a16:creationId xmlns:a16="http://schemas.microsoft.com/office/drawing/2014/main" id="{5B19659C-1A53-4FD0-AB83-C3AAD0122856}"/>
                    </a:ext>
                  </a:extLst>
                </p:cNvPr>
                <p:cNvPicPr/>
                <p:nvPr/>
              </p:nvPicPr>
              <p:blipFill>
                <a:blip r:embed="rId1753"/>
                <a:stretch>
                  <a:fillRect/>
                </a:stretch>
              </p:blipFill>
              <p:spPr>
                <a:xfrm>
                  <a:off x="503997" y="1702889"/>
                  <a:ext cx="17604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4">
              <p14:nvContentPartPr>
                <p14:cNvPr id="1062" name="Ink 1061">
                  <a:extLst>
                    <a:ext uri="{FF2B5EF4-FFF2-40B4-BE49-F238E27FC236}">
                      <a16:creationId xmlns:a16="http://schemas.microsoft.com/office/drawing/2014/main" id="{CFCFE925-4A51-4199-939B-80A570D105F0}"/>
                    </a:ext>
                  </a:extLst>
                </p14:cNvPr>
                <p14:cNvContentPartPr/>
                <p14:nvPr/>
              </p14:nvContentPartPr>
              <p14:xfrm>
                <a:off x="528117" y="1675529"/>
                <a:ext cx="206640" cy="240120"/>
              </p14:xfrm>
            </p:contentPart>
          </mc:Choice>
          <mc:Fallback xmlns="">
            <p:pic>
              <p:nvPicPr>
                <p:cNvPr id="1062" name="Ink 1061">
                  <a:extLst>
                    <a:ext uri="{FF2B5EF4-FFF2-40B4-BE49-F238E27FC236}">
                      <a16:creationId xmlns:a16="http://schemas.microsoft.com/office/drawing/2014/main" id="{CFCFE925-4A51-4199-939B-80A570D105F0}"/>
                    </a:ext>
                  </a:extLst>
                </p:cNvPr>
                <p:cNvPicPr/>
                <p:nvPr/>
              </p:nvPicPr>
              <p:blipFill>
                <a:blip r:embed="rId1755"/>
                <a:stretch>
                  <a:fillRect/>
                </a:stretch>
              </p:blipFill>
              <p:spPr>
                <a:xfrm>
                  <a:off x="510477" y="1657889"/>
                  <a:ext cx="2422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6">
              <p14:nvContentPartPr>
                <p14:cNvPr id="1063" name="Ink 1062">
                  <a:extLst>
                    <a:ext uri="{FF2B5EF4-FFF2-40B4-BE49-F238E27FC236}">
                      <a16:creationId xmlns:a16="http://schemas.microsoft.com/office/drawing/2014/main" id="{2AC44999-C051-46A8-B947-18886798C4B4}"/>
                    </a:ext>
                  </a:extLst>
                </p14:cNvPr>
                <p14:cNvContentPartPr/>
                <p14:nvPr/>
              </p14:nvContentPartPr>
              <p14:xfrm>
                <a:off x="609477" y="1689209"/>
                <a:ext cx="53640" cy="13320"/>
              </p14:xfrm>
            </p:contentPart>
          </mc:Choice>
          <mc:Fallback xmlns="">
            <p:pic>
              <p:nvPicPr>
                <p:cNvPr id="1063" name="Ink 1062">
                  <a:extLst>
                    <a:ext uri="{FF2B5EF4-FFF2-40B4-BE49-F238E27FC236}">
                      <a16:creationId xmlns:a16="http://schemas.microsoft.com/office/drawing/2014/main" id="{2AC44999-C051-46A8-B947-18886798C4B4}"/>
                    </a:ext>
                  </a:extLst>
                </p:cNvPr>
                <p:cNvPicPr/>
                <p:nvPr/>
              </p:nvPicPr>
              <p:blipFill>
                <a:blip r:embed="rId1757"/>
                <a:stretch>
                  <a:fillRect/>
                </a:stretch>
              </p:blipFill>
              <p:spPr>
                <a:xfrm>
                  <a:off x="591837" y="1671569"/>
                  <a:ext cx="892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8">
              <p14:nvContentPartPr>
                <p14:cNvPr id="1065" name="Ink 1064">
                  <a:extLst>
                    <a:ext uri="{FF2B5EF4-FFF2-40B4-BE49-F238E27FC236}">
                      <a16:creationId xmlns:a16="http://schemas.microsoft.com/office/drawing/2014/main" id="{31D702CB-628E-4FB2-B6BB-D5AB7B77609E}"/>
                    </a:ext>
                  </a:extLst>
                </p14:cNvPr>
                <p14:cNvContentPartPr/>
                <p14:nvPr/>
              </p14:nvContentPartPr>
              <p14:xfrm>
                <a:off x="167037" y="429569"/>
                <a:ext cx="1035360" cy="2401560"/>
              </p14:xfrm>
            </p:contentPart>
          </mc:Choice>
          <mc:Fallback xmlns="">
            <p:pic>
              <p:nvPicPr>
                <p:cNvPr id="1065" name="Ink 1064">
                  <a:extLst>
                    <a:ext uri="{FF2B5EF4-FFF2-40B4-BE49-F238E27FC236}">
                      <a16:creationId xmlns:a16="http://schemas.microsoft.com/office/drawing/2014/main" id="{31D702CB-628E-4FB2-B6BB-D5AB7B77609E}"/>
                    </a:ext>
                  </a:extLst>
                </p:cNvPr>
                <p:cNvPicPr/>
                <p:nvPr/>
              </p:nvPicPr>
              <p:blipFill>
                <a:blip r:embed="rId1759"/>
                <a:stretch>
                  <a:fillRect/>
                </a:stretch>
              </p:blipFill>
              <p:spPr>
                <a:xfrm>
                  <a:off x="149397" y="411929"/>
                  <a:ext cx="1071000" cy="243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0">
              <p14:nvContentPartPr>
                <p14:cNvPr id="1066" name="Ink 1065">
                  <a:extLst>
                    <a:ext uri="{FF2B5EF4-FFF2-40B4-BE49-F238E27FC236}">
                      <a16:creationId xmlns:a16="http://schemas.microsoft.com/office/drawing/2014/main" id="{67F53AE9-9634-434E-BFF1-35C0DBD160BB}"/>
                    </a:ext>
                  </a:extLst>
                </p14:cNvPr>
                <p14:cNvContentPartPr/>
                <p14:nvPr/>
              </p14:nvContentPartPr>
              <p14:xfrm>
                <a:off x="57957" y="303569"/>
                <a:ext cx="1299600" cy="2238480"/>
              </p14:xfrm>
            </p:contentPart>
          </mc:Choice>
          <mc:Fallback xmlns="">
            <p:pic>
              <p:nvPicPr>
                <p:cNvPr id="1066" name="Ink 1065">
                  <a:extLst>
                    <a:ext uri="{FF2B5EF4-FFF2-40B4-BE49-F238E27FC236}">
                      <a16:creationId xmlns:a16="http://schemas.microsoft.com/office/drawing/2014/main" id="{67F53AE9-9634-434E-BFF1-35C0DBD160BB}"/>
                    </a:ext>
                  </a:extLst>
                </p:cNvPr>
                <p:cNvPicPr/>
                <p:nvPr/>
              </p:nvPicPr>
              <p:blipFill>
                <a:blip r:embed="rId1761"/>
                <a:stretch>
                  <a:fillRect/>
                </a:stretch>
              </p:blipFill>
              <p:spPr>
                <a:xfrm>
                  <a:off x="40317" y="285929"/>
                  <a:ext cx="1335240" cy="2274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04246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009" y="4385279"/>
            <a:ext cx="9578934" cy="154162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7" y="374408"/>
            <a:ext cx="10067925" cy="4351338"/>
          </a:xfr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5CF3703-CC05-41B1-BE2D-8E2E27BFAA14}"/>
              </a:ext>
            </a:extLst>
          </p:cNvPr>
          <p:cNvGrpSpPr/>
          <p:nvPr/>
        </p:nvGrpSpPr>
        <p:grpSpPr>
          <a:xfrm>
            <a:off x="1916637" y="5852609"/>
            <a:ext cx="1670400" cy="614520"/>
            <a:chOff x="1916637" y="5852609"/>
            <a:chExt cx="1670400" cy="61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0AFC1FD-8481-4682-B1BA-9B7334DC3B1B}"/>
                    </a:ext>
                  </a:extLst>
                </p14:cNvPr>
                <p14:cNvContentPartPr/>
                <p14:nvPr/>
              </p14:nvContentPartPr>
              <p14:xfrm>
                <a:off x="2287437" y="5959169"/>
                <a:ext cx="7920" cy="1108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0AFC1FD-8481-4682-B1BA-9B7334DC3B1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69797" y="5941529"/>
                  <a:ext cx="4356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5DA22D7-BAD9-4844-9506-977172751370}"/>
                    </a:ext>
                  </a:extLst>
                </p14:cNvPr>
                <p14:cNvContentPartPr/>
                <p14:nvPr/>
              </p14:nvContentPartPr>
              <p14:xfrm>
                <a:off x="2212197" y="6064289"/>
                <a:ext cx="129600" cy="316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5DA22D7-BAD9-4844-9506-97717275137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94557" y="6046649"/>
                  <a:ext cx="1652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4722024-80AD-4ED3-AB1B-4CCC7710FBC6}"/>
                    </a:ext>
                  </a:extLst>
                </p14:cNvPr>
                <p14:cNvContentPartPr/>
                <p14:nvPr/>
              </p14:nvContentPartPr>
              <p14:xfrm>
                <a:off x="2199597" y="5926049"/>
                <a:ext cx="169200" cy="28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4722024-80AD-4ED3-AB1B-4CCC7710FBC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81597" y="5908409"/>
                  <a:ext cx="20484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061E458-69B5-4255-9F03-2D0784A658C0}"/>
                    </a:ext>
                  </a:extLst>
                </p14:cNvPr>
                <p14:cNvContentPartPr/>
                <p14:nvPr/>
              </p14:nvContentPartPr>
              <p14:xfrm>
                <a:off x="2424237" y="6059609"/>
                <a:ext cx="4680" cy="97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061E458-69B5-4255-9F03-2D0784A658C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06237" y="6041969"/>
                  <a:ext cx="4032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F6CD379-B7A6-4D93-9C7F-39B03DA0554E}"/>
                    </a:ext>
                  </a:extLst>
                </p14:cNvPr>
                <p14:cNvContentPartPr/>
                <p14:nvPr/>
              </p14:nvContentPartPr>
              <p14:xfrm>
                <a:off x="2385357" y="6043769"/>
                <a:ext cx="138240" cy="134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F6CD379-B7A6-4D93-9C7F-39B03DA0554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67717" y="6026129"/>
                  <a:ext cx="17388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E98CF74-63F8-4254-A77B-EB1C59763208}"/>
                    </a:ext>
                  </a:extLst>
                </p14:cNvPr>
                <p14:cNvContentPartPr/>
                <p14:nvPr/>
              </p14:nvContentPartPr>
              <p14:xfrm>
                <a:off x="2548077" y="6061409"/>
                <a:ext cx="23760" cy="106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E98CF74-63F8-4254-A77B-EB1C5976320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30437" y="6043769"/>
                  <a:ext cx="594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EFCCC1B-A54D-4072-9E63-B379F53B85AD}"/>
                    </a:ext>
                  </a:extLst>
                </p14:cNvPr>
                <p14:cNvContentPartPr/>
                <p14:nvPr/>
              </p14:nvContentPartPr>
              <p14:xfrm>
                <a:off x="2558157" y="6061409"/>
                <a:ext cx="81720" cy="95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EFCCC1B-A54D-4072-9E63-B379F53B85A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40157" y="6043769"/>
                  <a:ext cx="11736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7607E81-26C9-4572-A7B0-7E206B44E4FD}"/>
                    </a:ext>
                  </a:extLst>
                </p14:cNvPr>
                <p14:cNvContentPartPr/>
                <p14:nvPr/>
              </p14:nvContentPartPr>
              <p14:xfrm>
                <a:off x="2573637" y="6106409"/>
                <a:ext cx="102240" cy="12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7607E81-26C9-4572-A7B0-7E206B44E4F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555637" y="6088409"/>
                  <a:ext cx="1378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93A39A4-059C-4353-BE8E-B7BB4B9878EC}"/>
                    </a:ext>
                  </a:extLst>
                </p14:cNvPr>
                <p14:cNvContentPartPr/>
                <p14:nvPr/>
              </p14:nvContentPartPr>
              <p14:xfrm>
                <a:off x="2821317" y="6070049"/>
                <a:ext cx="84960" cy="4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93A39A4-059C-4353-BE8E-B7BB4B9878E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03677" y="6052409"/>
                  <a:ext cx="1206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C825365-F0F6-4E72-AE4D-9C755C9B83D3}"/>
                    </a:ext>
                  </a:extLst>
                </p14:cNvPr>
                <p14:cNvContentPartPr/>
                <p14:nvPr/>
              </p14:nvContentPartPr>
              <p14:xfrm>
                <a:off x="2788557" y="5993729"/>
                <a:ext cx="68040" cy="31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C825365-F0F6-4E72-AE4D-9C755C9B83D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770917" y="5976089"/>
                  <a:ext cx="1036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7202441-1E50-4228-8F09-0BE3CE5D4C5C}"/>
                    </a:ext>
                  </a:extLst>
                </p14:cNvPr>
                <p14:cNvContentPartPr/>
                <p14:nvPr/>
              </p14:nvContentPartPr>
              <p14:xfrm>
                <a:off x="3045597" y="5978609"/>
                <a:ext cx="10440" cy="148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7202441-1E50-4228-8F09-0BE3CE5D4C5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27597" y="5960609"/>
                  <a:ext cx="460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68607DC-9AF0-47C8-9C26-792AC8FD3148}"/>
                    </a:ext>
                  </a:extLst>
                </p14:cNvPr>
                <p14:cNvContentPartPr/>
                <p14:nvPr/>
              </p14:nvContentPartPr>
              <p14:xfrm>
                <a:off x="3018957" y="6119729"/>
                <a:ext cx="98640" cy="19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68607DC-9AF0-47C8-9C26-792AC8FD314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00957" y="6101729"/>
                  <a:ext cx="1342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7AB0475-2083-4AD4-AB0F-F7CC40BB61F3}"/>
                    </a:ext>
                  </a:extLst>
                </p14:cNvPr>
                <p14:cNvContentPartPr/>
                <p14:nvPr/>
              </p14:nvContentPartPr>
              <p14:xfrm>
                <a:off x="2942277" y="5985089"/>
                <a:ext cx="167760" cy="4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7AB0475-2083-4AD4-AB0F-F7CC40BB61F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924637" y="5967449"/>
                  <a:ext cx="2034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419B098-AF8C-4B6F-A704-7506DEDDF298}"/>
                    </a:ext>
                  </a:extLst>
                </p14:cNvPr>
                <p14:cNvContentPartPr/>
                <p14:nvPr/>
              </p14:nvContentPartPr>
              <p14:xfrm>
                <a:off x="3217677" y="6072929"/>
                <a:ext cx="153000" cy="115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419B098-AF8C-4B6F-A704-7506DEDDF29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200037" y="6055289"/>
                  <a:ext cx="18864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EB2D413-463F-4967-BE51-9B18D7569AAB}"/>
                    </a:ext>
                  </a:extLst>
                </p14:cNvPr>
                <p14:cNvContentPartPr/>
                <p14:nvPr/>
              </p14:nvContentPartPr>
              <p14:xfrm>
                <a:off x="1974957" y="5931809"/>
                <a:ext cx="1587600" cy="535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EB2D413-463F-4967-BE51-9B18D7569AA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957317" y="5914169"/>
                  <a:ext cx="1623240" cy="57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39C38F9-F066-44B2-96C3-AA635A3BA912}"/>
                    </a:ext>
                  </a:extLst>
                </p14:cNvPr>
                <p14:cNvContentPartPr/>
                <p14:nvPr/>
              </p14:nvContentPartPr>
              <p14:xfrm>
                <a:off x="1916637" y="5852609"/>
                <a:ext cx="1670400" cy="440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39C38F9-F066-44B2-96C3-AA635A3BA91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898637" y="5834969"/>
                  <a:ext cx="1706040" cy="47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DEC3927-737B-4FC8-BF00-2472E84F6300}"/>
                  </a:ext>
                </a:extLst>
              </p14:cNvPr>
              <p14:cNvContentPartPr/>
              <p14:nvPr/>
            </p14:nvContentPartPr>
            <p14:xfrm>
              <a:off x="4823997" y="5860169"/>
              <a:ext cx="1666800" cy="594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DEC3927-737B-4FC8-BF00-2472E84F630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806357" y="5842529"/>
                <a:ext cx="170244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0B5A456-322A-4626-B451-692A246AEE5B}"/>
                  </a:ext>
                </a:extLst>
              </p14:cNvPr>
              <p14:cNvContentPartPr/>
              <p14:nvPr/>
            </p14:nvContentPartPr>
            <p14:xfrm>
              <a:off x="7231317" y="5981489"/>
              <a:ext cx="2970720" cy="507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0B5A456-322A-4626-B451-692A246AEE5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213317" y="5963849"/>
                <a:ext cx="3006360" cy="8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B5EC8362-B14C-4D83-8564-90917AC03B12}"/>
              </a:ext>
            </a:extLst>
          </p:cNvPr>
          <p:cNvGrpSpPr/>
          <p:nvPr/>
        </p:nvGrpSpPr>
        <p:grpSpPr>
          <a:xfrm>
            <a:off x="8725677" y="1258289"/>
            <a:ext cx="1095120" cy="240840"/>
            <a:chOff x="8725677" y="1258289"/>
            <a:chExt cx="1095120" cy="24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D849616-264F-408E-A91C-F5495434C188}"/>
                    </a:ext>
                  </a:extLst>
                </p14:cNvPr>
                <p14:cNvContentPartPr/>
                <p14:nvPr/>
              </p14:nvContentPartPr>
              <p14:xfrm>
                <a:off x="8728917" y="1305089"/>
                <a:ext cx="23760" cy="133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D849616-264F-408E-A91C-F5495434C18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710917" y="1287089"/>
                  <a:ext cx="594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65EDD67-6E0F-44D0-A0B3-C7323F2DABB6}"/>
                    </a:ext>
                  </a:extLst>
                </p14:cNvPr>
                <p14:cNvContentPartPr/>
                <p14:nvPr/>
              </p14:nvContentPartPr>
              <p14:xfrm>
                <a:off x="8725677" y="1258289"/>
                <a:ext cx="168120" cy="164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65EDD67-6E0F-44D0-A0B3-C7323F2DABB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07677" y="1240289"/>
                  <a:ext cx="2037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D44CA00-375A-4BA5-92ED-8C306E94BDB0}"/>
                    </a:ext>
                  </a:extLst>
                </p14:cNvPr>
                <p14:cNvContentPartPr/>
                <p14:nvPr/>
              </p14:nvContentPartPr>
              <p14:xfrm>
                <a:off x="8963997" y="1368809"/>
                <a:ext cx="29520" cy="98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D44CA00-375A-4BA5-92ED-8C306E94BDB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945997" y="1351169"/>
                  <a:ext cx="6516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CFE315E-4B4A-4663-9D32-C28D2244216C}"/>
                    </a:ext>
                  </a:extLst>
                </p14:cNvPr>
                <p14:cNvContentPartPr/>
                <p14:nvPr/>
              </p14:nvContentPartPr>
              <p14:xfrm>
                <a:off x="9075237" y="1363049"/>
                <a:ext cx="77760" cy="111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CFE315E-4B4A-4663-9D32-C28D2244216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057237" y="1345409"/>
                  <a:ext cx="1134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EC33076-B868-4AE9-BCD3-49C547325030}"/>
                    </a:ext>
                  </a:extLst>
                </p14:cNvPr>
                <p14:cNvContentPartPr/>
                <p14:nvPr/>
              </p14:nvContentPartPr>
              <p14:xfrm>
                <a:off x="9263877" y="1402289"/>
                <a:ext cx="81000" cy="21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EC33076-B868-4AE9-BCD3-49C54732503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245877" y="1384289"/>
                  <a:ext cx="1166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2EEA541-4FA3-4F96-9647-9BF696E14A29}"/>
                    </a:ext>
                  </a:extLst>
                </p14:cNvPr>
                <p14:cNvContentPartPr/>
                <p14:nvPr/>
              </p14:nvContentPartPr>
              <p14:xfrm>
                <a:off x="9281877" y="1354409"/>
                <a:ext cx="94680" cy="4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2EEA541-4FA3-4F96-9647-9BF696E14A2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263877" y="1336769"/>
                  <a:ext cx="1303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5B0A116-3997-44F1-8931-76E4798F43F1}"/>
                    </a:ext>
                  </a:extLst>
                </p14:cNvPr>
                <p14:cNvContentPartPr/>
                <p14:nvPr/>
              </p14:nvContentPartPr>
              <p14:xfrm>
                <a:off x="9473757" y="1308689"/>
                <a:ext cx="125280" cy="145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5B0A116-3997-44F1-8931-76E4798F43F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455757" y="1291049"/>
                  <a:ext cx="1609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63721EE-415B-4FFA-BD29-EB2BD990B244}"/>
                    </a:ext>
                  </a:extLst>
                </p14:cNvPr>
                <p14:cNvContentPartPr/>
                <p14:nvPr/>
              </p14:nvContentPartPr>
              <p14:xfrm>
                <a:off x="9661317" y="1419209"/>
                <a:ext cx="159480" cy="799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63721EE-415B-4FFA-BD29-EB2BD990B24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643317" y="1401569"/>
                  <a:ext cx="195120" cy="11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F0B6377-CFE0-4802-A25D-03FAFD5AF23C}"/>
                  </a:ext>
                </a:extLst>
              </p14:cNvPr>
              <p14:cNvContentPartPr/>
              <p14:nvPr/>
            </p14:nvContentPartPr>
            <p14:xfrm>
              <a:off x="10123197" y="1362329"/>
              <a:ext cx="16200" cy="126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F0B6377-CFE0-4802-A25D-03FAFD5AF23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105197" y="1344329"/>
                <a:ext cx="518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E7C9F36-D20B-4B78-B031-0A56D0036D1E}"/>
                  </a:ext>
                </a:extLst>
              </p14:cNvPr>
              <p14:cNvContentPartPr/>
              <p14:nvPr/>
            </p14:nvContentPartPr>
            <p14:xfrm>
              <a:off x="10067037" y="1546289"/>
              <a:ext cx="55800" cy="946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E7C9F36-D20B-4B78-B031-0A56D0036D1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049037" y="1528289"/>
                <a:ext cx="91440" cy="13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E7A9244E-D379-48B9-8109-6981F3ADC0DF}"/>
              </a:ext>
            </a:extLst>
          </p:cNvPr>
          <p:cNvGrpSpPr/>
          <p:nvPr/>
        </p:nvGrpSpPr>
        <p:grpSpPr>
          <a:xfrm>
            <a:off x="10322637" y="1391849"/>
            <a:ext cx="418680" cy="237600"/>
            <a:chOff x="10322637" y="1391849"/>
            <a:chExt cx="418680" cy="23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266FD5A-F127-4974-92AE-E3138066C824}"/>
                    </a:ext>
                  </a:extLst>
                </p14:cNvPr>
                <p14:cNvContentPartPr/>
                <p14:nvPr/>
              </p14:nvContentPartPr>
              <p14:xfrm>
                <a:off x="10322637" y="1391849"/>
                <a:ext cx="189360" cy="191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266FD5A-F127-4974-92AE-E3138066C82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304997" y="1374209"/>
                  <a:ext cx="2250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7DF66FC-2BC7-494F-ACB5-E2F533F56B4C}"/>
                    </a:ext>
                  </a:extLst>
                </p14:cNvPr>
                <p14:cNvContentPartPr/>
                <p14:nvPr/>
              </p14:nvContentPartPr>
              <p14:xfrm>
                <a:off x="10553397" y="1527209"/>
                <a:ext cx="48960" cy="87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7DF66FC-2BC7-494F-ACB5-E2F533F56B4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535397" y="1509209"/>
                  <a:ext cx="846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27E9E53-AAE5-40A9-816C-90DB95DA1802}"/>
                    </a:ext>
                  </a:extLst>
                </p14:cNvPr>
                <p14:cNvContentPartPr/>
                <p14:nvPr/>
              </p14:nvContentPartPr>
              <p14:xfrm>
                <a:off x="10637997" y="1517129"/>
                <a:ext cx="103320" cy="1123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27E9E53-AAE5-40A9-816C-90DB95DA180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620357" y="1499489"/>
                  <a:ext cx="138960" cy="14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D96A71F-4B54-4703-ACB8-63C54A955F49}"/>
              </a:ext>
            </a:extLst>
          </p:cNvPr>
          <p:cNvGrpSpPr/>
          <p:nvPr/>
        </p:nvGrpSpPr>
        <p:grpSpPr>
          <a:xfrm>
            <a:off x="10891437" y="1359089"/>
            <a:ext cx="470880" cy="293040"/>
            <a:chOff x="10891437" y="1359089"/>
            <a:chExt cx="470880" cy="29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DC0C0AF-D60E-46FA-8BD1-8C9FD2F2F7EB}"/>
                    </a:ext>
                  </a:extLst>
                </p14:cNvPr>
                <p14:cNvContentPartPr/>
                <p14:nvPr/>
              </p14:nvContentPartPr>
              <p14:xfrm>
                <a:off x="10895757" y="1523249"/>
                <a:ext cx="5760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DC0C0AF-D60E-46FA-8BD1-8C9FD2F2F7E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877757" y="1505609"/>
                  <a:ext cx="932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2F86CAD-6FB6-4E51-AEF5-D41FFA022656}"/>
                    </a:ext>
                  </a:extLst>
                </p14:cNvPr>
                <p14:cNvContentPartPr/>
                <p14:nvPr/>
              </p14:nvContentPartPr>
              <p14:xfrm>
                <a:off x="10891437" y="1453769"/>
                <a:ext cx="77760" cy="69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2F86CAD-6FB6-4E51-AEF5-D41FFA02265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873437" y="1435769"/>
                  <a:ext cx="1134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9CBB8B6-A86B-4CD9-AD0F-A98F5B2A1D64}"/>
                    </a:ext>
                  </a:extLst>
                </p14:cNvPr>
                <p14:cNvContentPartPr/>
                <p14:nvPr/>
              </p14:nvContentPartPr>
              <p14:xfrm>
                <a:off x="11056677" y="1405169"/>
                <a:ext cx="4680" cy="1461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9CBB8B6-A86B-4CD9-AD0F-A98F5B2A1D6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038677" y="1387169"/>
                  <a:ext cx="403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6FB1CE7-4440-4911-90CA-138F0B39D622}"/>
                    </a:ext>
                  </a:extLst>
                </p14:cNvPr>
                <p14:cNvContentPartPr/>
                <p14:nvPr/>
              </p14:nvContentPartPr>
              <p14:xfrm>
                <a:off x="11055597" y="1359089"/>
                <a:ext cx="177120" cy="160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6FB1CE7-4440-4911-90CA-138F0B39D62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037597" y="1341449"/>
                  <a:ext cx="21276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37947C4-946D-4C34-8BBA-CF71AFC8ECCD}"/>
                    </a:ext>
                  </a:extLst>
                </p14:cNvPr>
                <p14:cNvContentPartPr/>
                <p14:nvPr/>
              </p14:nvContentPartPr>
              <p14:xfrm>
                <a:off x="11293197" y="1514609"/>
                <a:ext cx="69120" cy="137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37947C4-946D-4C34-8BBA-CF71AFC8ECC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275197" y="1496969"/>
                  <a:ext cx="104760" cy="17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335CFB9-E26B-45C8-B4A6-39B0AD401494}"/>
              </a:ext>
            </a:extLst>
          </p:cNvPr>
          <p:cNvGrpSpPr/>
          <p:nvPr/>
        </p:nvGrpSpPr>
        <p:grpSpPr>
          <a:xfrm>
            <a:off x="8879397" y="1739969"/>
            <a:ext cx="480240" cy="301320"/>
            <a:chOff x="8879397" y="1739969"/>
            <a:chExt cx="480240" cy="30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7CA7C0F-1F52-41C8-8B76-EA96EB69FF2A}"/>
                    </a:ext>
                  </a:extLst>
                </p14:cNvPr>
                <p14:cNvContentPartPr/>
                <p14:nvPr/>
              </p14:nvContentPartPr>
              <p14:xfrm>
                <a:off x="8904957" y="1806569"/>
                <a:ext cx="21240" cy="1990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7CA7C0F-1F52-41C8-8B76-EA96EB69FF2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886957" y="1788929"/>
                  <a:ext cx="5688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9BE7CE8-ED1E-4878-8074-C87E1673B0BA}"/>
                    </a:ext>
                  </a:extLst>
                </p14:cNvPr>
                <p14:cNvContentPartPr/>
                <p14:nvPr/>
              </p14:nvContentPartPr>
              <p14:xfrm>
                <a:off x="8879397" y="1739969"/>
                <a:ext cx="182160" cy="2138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9BE7CE8-ED1E-4878-8074-C87E1673B0B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861757" y="1721969"/>
                  <a:ext cx="21780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DA809E2-53B0-4062-A70A-B1D91D8AE0E0}"/>
                    </a:ext>
                  </a:extLst>
                </p14:cNvPr>
                <p14:cNvContentPartPr/>
                <p14:nvPr/>
              </p14:nvContentPartPr>
              <p14:xfrm>
                <a:off x="9102597" y="1939049"/>
                <a:ext cx="112680" cy="102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DA809E2-53B0-4062-A70A-B1D91D8AE0E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084957" y="1921409"/>
                  <a:ext cx="1483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52E0714-E7CA-4DDE-B1AD-E2F032540974}"/>
                    </a:ext>
                  </a:extLst>
                </p14:cNvPr>
                <p14:cNvContentPartPr/>
                <p14:nvPr/>
              </p14:nvContentPartPr>
              <p14:xfrm>
                <a:off x="9262797" y="1940129"/>
                <a:ext cx="96840" cy="921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52E0714-E7CA-4DDE-B1AD-E2F03254097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244797" y="1922129"/>
                  <a:ext cx="132480" cy="12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B10457F-4757-46C8-99B1-1A50B8F40B8C}"/>
              </a:ext>
            </a:extLst>
          </p:cNvPr>
          <p:cNvGrpSpPr/>
          <p:nvPr/>
        </p:nvGrpSpPr>
        <p:grpSpPr>
          <a:xfrm>
            <a:off x="9545757" y="1830689"/>
            <a:ext cx="396720" cy="164160"/>
            <a:chOff x="9545757" y="1830689"/>
            <a:chExt cx="396720" cy="16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C006D7E-9244-451F-A40C-68336E4B21E9}"/>
                    </a:ext>
                  </a:extLst>
                </p14:cNvPr>
                <p14:cNvContentPartPr/>
                <p14:nvPr/>
              </p14:nvContentPartPr>
              <p14:xfrm>
                <a:off x="9545757" y="1946609"/>
                <a:ext cx="68400" cy="154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C006D7E-9244-451F-A40C-68336E4B21E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527757" y="1928969"/>
                  <a:ext cx="1040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1F6D15E-8414-41E9-B3D9-4F5FDCDB635E}"/>
                    </a:ext>
                  </a:extLst>
                </p14:cNvPr>
                <p14:cNvContentPartPr/>
                <p14:nvPr/>
              </p14:nvContentPartPr>
              <p14:xfrm>
                <a:off x="9561597" y="1883969"/>
                <a:ext cx="84960" cy="43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1F6D15E-8414-41E9-B3D9-4F5FDCDB635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543597" y="1865969"/>
                  <a:ext cx="1206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BA29340-935A-4245-B5FB-69D1757D0D3A}"/>
                    </a:ext>
                  </a:extLst>
                </p14:cNvPr>
                <p14:cNvContentPartPr/>
                <p14:nvPr/>
              </p14:nvContentPartPr>
              <p14:xfrm>
                <a:off x="9788397" y="1830689"/>
                <a:ext cx="154080" cy="1641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BA29340-935A-4245-B5FB-69D1757D0D3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770397" y="1813049"/>
                  <a:ext cx="189720" cy="19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ED80979-0EC8-45FD-9856-E1BCAB893A2D}"/>
              </a:ext>
            </a:extLst>
          </p:cNvPr>
          <p:cNvGrpSpPr/>
          <p:nvPr/>
        </p:nvGrpSpPr>
        <p:grpSpPr>
          <a:xfrm>
            <a:off x="8784717" y="2253689"/>
            <a:ext cx="1517760" cy="247320"/>
            <a:chOff x="8784717" y="2253689"/>
            <a:chExt cx="1517760" cy="24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866CF9D-56C5-403F-8EC3-15061214D365}"/>
                    </a:ext>
                  </a:extLst>
                </p14:cNvPr>
                <p14:cNvContentPartPr/>
                <p14:nvPr/>
              </p14:nvContentPartPr>
              <p14:xfrm>
                <a:off x="8792997" y="2295809"/>
                <a:ext cx="7560" cy="1339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866CF9D-56C5-403F-8EC3-15061214D36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775357" y="2277809"/>
                  <a:ext cx="432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1E74CF6-98A1-434D-BE49-48FDBFAF2E8C}"/>
                    </a:ext>
                  </a:extLst>
                </p14:cNvPr>
                <p14:cNvContentPartPr/>
                <p14:nvPr/>
              </p14:nvContentPartPr>
              <p14:xfrm>
                <a:off x="8784717" y="2253689"/>
                <a:ext cx="127440" cy="146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1E74CF6-98A1-434D-BE49-48FDBFAF2E8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767077" y="2235689"/>
                  <a:ext cx="16308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B361CCB-3011-49F9-962D-7CE72427CE59}"/>
                    </a:ext>
                  </a:extLst>
                </p14:cNvPr>
                <p14:cNvContentPartPr/>
                <p14:nvPr/>
              </p14:nvContentPartPr>
              <p14:xfrm>
                <a:off x="8967957" y="2343329"/>
                <a:ext cx="60120" cy="990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B361CCB-3011-49F9-962D-7CE72427CE5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950317" y="2325329"/>
                  <a:ext cx="9576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C93C1EAE-130C-4424-8667-992B4A076E12}"/>
                    </a:ext>
                  </a:extLst>
                </p14:cNvPr>
                <p14:cNvContentPartPr/>
                <p14:nvPr/>
              </p14:nvContentPartPr>
              <p14:xfrm>
                <a:off x="9104757" y="2367089"/>
                <a:ext cx="72360" cy="720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C93C1EAE-130C-4424-8667-992B4A076E1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087117" y="2349449"/>
                  <a:ext cx="1080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4897E465-BE1F-43B2-ABC7-A8292A840347}"/>
                    </a:ext>
                  </a:extLst>
                </p14:cNvPr>
                <p14:cNvContentPartPr/>
                <p14:nvPr/>
              </p14:nvContentPartPr>
              <p14:xfrm>
                <a:off x="9336957" y="2356649"/>
                <a:ext cx="99000" cy="18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4897E465-BE1F-43B2-ABC7-A8292A84034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318957" y="2339009"/>
                  <a:ext cx="1346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7995EEF-9ECD-46EB-A34A-4FEF8383224C}"/>
                    </a:ext>
                  </a:extLst>
                </p14:cNvPr>
                <p14:cNvContentPartPr/>
                <p14:nvPr/>
              </p14:nvContentPartPr>
              <p14:xfrm>
                <a:off x="9333717" y="2291849"/>
                <a:ext cx="110520" cy="12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7995EEF-9ECD-46EB-A34A-4FEF8383224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316077" y="2274209"/>
                  <a:ext cx="1461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1E423CF-58C2-42AD-A93E-A9E450FA8931}"/>
                    </a:ext>
                  </a:extLst>
                </p14:cNvPr>
                <p14:cNvContentPartPr/>
                <p14:nvPr/>
              </p14:nvContentPartPr>
              <p14:xfrm>
                <a:off x="9552957" y="2310929"/>
                <a:ext cx="10080" cy="1234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1E423CF-58C2-42AD-A93E-A9E450FA893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535317" y="2293289"/>
                  <a:ext cx="457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9C7956C-E3F9-4651-AA6E-573E5326702A}"/>
                    </a:ext>
                  </a:extLst>
                </p14:cNvPr>
                <p14:cNvContentPartPr/>
                <p14:nvPr/>
              </p14:nvContentPartPr>
              <p14:xfrm>
                <a:off x="9550797" y="2266649"/>
                <a:ext cx="112680" cy="1562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9C7956C-E3F9-4651-AA6E-573E5326702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533157" y="2249009"/>
                  <a:ext cx="14832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2401B65-7C93-4E0D-879C-5F0DE5F0B234}"/>
                    </a:ext>
                  </a:extLst>
                </p14:cNvPr>
                <p14:cNvContentPartPr/>
                <p14:nvPr/>
              </p14:nvContentPartPr>
              <p14:xfrm>
                <a:off x="9682197" y="2385449"/>
                <a:ext cx="111600" cy="910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2401B65-7C93-4E0D-879C-5F0DE5F0B23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664557" y="2367449"/>
                  <a:ext cx="1472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FED7114-7365-4944-B5BC-721F11385694}"/>
                    </a:ext>
                  </a:extLst>
                </p14:cNvPr>
                <p14:cNvContentPartPr/>
                <p14:nvPr/>
              </p14:nvContentPartPr>
              <p14:xfrm>
                <a:off x="9896397" y="2323529"/>
                <a:ext cx="6480" cy="1112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FED7114-7365-4944-B5BC-721F1138569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878757" y="2305529"/>
                  <a:ext cx="421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60B7B88-0880-4DB2-9B11-5D74D60E2B84}"/>
                    </a:ext>
                  </a:extLst>
                </p14:cNvPr>
                <p14:cNvContentPartPr/>
                <p14:nvPr/>
              </p14:nvContentPartPr>
              <p14:xfrm>
                <a:off x="9872997" y="2386529"/>
                <a:ext cx="77760" cy="3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60B7B88-0880-4DB2-9B11-5D74D60E2B8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855357" y="2368529"/>
                  <a:ext cx="1134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1C078D5-555A-4631-80F9-72FD0C0B4276}"/>
                    </a:ext>
                  </a:extLst>
                </p14:cNvPr>
                <p14:cNvContentPartPr/>
                <p14:nvPr/>
              </p14:nvContentPartPr>
              <p14:xfrm>
                <a:off x="10040397" y="2309129"/>
                <a:ext cx="25920" cy="126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1C078D5-555A-4631-80F9-72FD0C0B427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022757" y="2291489"/>
                  <a:ext cx="615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59F6533-DA99-416C-8177-17EDECA0EBA4}"/>
                    </a:ext>
                  </a:extLst>
                </p14:cNvPr>
                <p14:cNvContentPartPr/>
                <p14:nvPr/>
              </p14:nvContentPartPr>
              <p14:xfrm>
                <a:off x="10039317" y="2277089"/>
                <a:ext cx="92520" cy="1641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59F6533-DA99-416C-8177-17EDECA0EBA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021677" y="2259089"/>
                  <a:ext cx="1281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173A725-AE53-423F-AB53-44B4793503E2}"/>
                    </a:ext>
                  </a:extLst>
                </p14:cNvPr>
                <p14:cNvContentPartPr/>
                <p14:nvPr/>
              </p14:nvContentPartPr>
              <p14:xfrm>
                <a:off x="10222557" y="2363489"/>
                <a:ext cx="79920" cy="137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173A725-AE53-423F-AB53-44B4793503E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204917" y="2345489"/>
                  <a:ext cx="1155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476262F-C1A5-4012-BFF5-A42DA8E31AF6}"/>
                    </a:ext>
                  </a:extLst>
                </p14:cNvPr>
                <p14:cNvContentPartPr/>
                <p14:nvPr/>
              </p14:nvContentPartPr>
              <p14:xfrm>
                <a:off x="9086037" y="2366729"/>
                <a:ext cx="195120" cy="1119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476262F-C1A5-4012-BFF5-A42DA8E31AF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068037" y="2349089"/>
                  <a:ext cx="230760" cy="14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7897D16-944D-46E0-846B-CF6FFEFEF6B0}"/>
              </a:ext>
            </a:extLst>
          </p:cNvPr>
          <p:cNvGrpSpPr/>
          <p:nvPr/>
        </p:nvGrpSpPr>
        <p:grpSpPr>
          <a:xfrm>
            <a:off x="8893077" y="2634209"/>
            <a:ext cx="398520" cy="291960"/>
            <a:chOff x="8893077" y="2634209"/>
            <a:chExt cx="398520" cy="29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9A778AE8-7456-461A-AA2D-640A671B5508}"/>
                    </a:ext>
                  </a:extLst>
                </p14:cNvPr>
                <p14:cNvContentPartPr/>
                <p14:nvPr/>
              </p14:nvContentPartPr>
              <p14:xfrm>
                <a:off x="8905677" y="2672369"/>
                <a:ext cx="27000" cy="2080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9A778AE8-7456-461A-AA2D-640A671B550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887677" y="2654729"/>
                  <a:ext cx="626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70EFD6E-619A-4C8F-B0BA-86B3C1D217B9}"/>
                    </a:ext>
                  </a:extLst>
                </p14:cNvPr>
                <p14:cNvContentPartPr/>
                <p14:nvPr/>
              </p14:nvContentPartPr>
              <p14:xfrm>
                <a:off x="8893077" y="2634209"/>
                <a:ext cx="162720" cy="2037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70EFD6E-619A-4C8F-B0BA-86B3C1D217B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875077" y="2616569"/>
                  <a:ext cx="1983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8E897956-8D5F-4108-B1D4-222C1D740198}"/>
                    </a:ext>
                  </a:extLst>
                </p14:cNvPr>
                <p14:cNvContentPartPr/>
                <p14:nvPr/>
              </p14:nvContentPartPr>
              <p14:xfrm>
                <a:off x="9060477" y="2812769"/>
                <a:ext cx="81360" cy="1134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E897956-8D5F-4108-B1D4-222C1D74019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042477" y="2794769"/>
                  <a:ext cx="11700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CCF4F87-B4EE-4945-A17E-EE8AF6FCF2BE}"/>
                    </a:ext>
                  </a:extLst>
                </p14:cNvPr>
                <p14:cNvContentPartPr/>
                <p14:nvPr/>
              </p14:nvContentPartPr>
              <p14:xfrm>
                <a:off x="9228957" y="2805929"/>
                <a:ext cx="62640" cy="1094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CCF4F87-B4EE-4945-A17E-EE8AF6FCF2B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210957" y="2788289"/>
                  <a:ext cx="98280" cy="14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A98FA8A-E7B4-4B2D-B459-AD63968E2CC2}"/>
              </a:ext>
            </a:extLst>
          </p:cNvPr>
          <p:cNvGrpSpPr/>
          <p:nvPr/>
        </p:nvGrpSpPr>
        <p:grpSpPr>
          <a:xfrm>
            <a:off x="9472677" y="2760209"/>
            <a:ext cx="131760" cy="81000"/>
            <a:chOff x="9472677" y="2760209"/>
            <a:chExt cx="131760" cy="8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9B8AF19-47C9-4CF3-87B0-65B8D5EAE463}"/>
                    </a:ext>
                  </a:extLst>
                </p14:cNvPr>
                <p14:cNvContentPartPr/>
                <p14:nvPr/>
              </p14:nvContentPartPr>
              <p14:xfrm>
                <a:off x="9472677" y="2827889"/>
                <a:ext cx="100080" cy="133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9B8AF19-47C9-4CF3-87B0-65B8D5EAE46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454677" y="2809889"/>
                  <a:ext cx="13572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E5E9598-63D4-43C9-BB22-A28B94DD2226}"/>
                    </a:ext>
                  </a:extLst>
                </p14:cNvPr>
                <p14:cNvContentPartPr/>
                <p14:nvPr/>
              </p14:nvContentPartPr>
              <p14:xfrm>
                <a:off x="9502197" y="2760209"/>
                <a:ext cx="102240" cy="6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E5E9598-63D4-43C9-BB22-A28B94DD222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484557" y="2742209"/>
                  <a:ext cx="137880" cy="4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FA9C2CE-1671-4E9D-8159-0F1ECBE92661}"/>
              </a:ext>
            </a:extLst>
          </p:cNvPr>
          <p:cNvGrpSpPr/>
          <p:nvPr/>
        </p:nvGrpSpPr>
        <p:grpSpPr>
          <a:xfrm>
            <a:off x="9793437" y="2730329"/>
            <a:ext cx="903240" cy="252000"/>
            <a:chOff x="9793437" y="2730329"/>
            <a:chExt cx="903240" cy="25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82CCD74-2E55-488F-85BC-9B65A48F5E5A}"/>
                    </a:ext>
                  </a:extLst>
                </p14:cNvPr>
                <p14:cNvContentPartPr/>
                <p14:nvPr/>
              </p14:nvContentPartPr>
              <p14:xfrm>
                <a:off x="9793437" y="2742209"/>
                <a:ext cx="50400" cy="1908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82CCD74-2E55-488F-85BC-9B65A48F5E5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775797" y="2724209"/>
                  <a:ext cx="860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CA15268C-F6D4-47F2-A1DC-EC2144EF9925}"/>
                    </a:ext>
                  </a:extLst>
                </p14:cNvPr>
                <p14:cNvContentPartPr/>
                <p14:nvPr/>
              </p14:nvContentPartPr>
              <p14:xfrm>
                <a:off x="9830517" y="2730329"/>
                <a:ext cx="138600" cy="2001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CA15268C-F6D4-47F2-A1DC-EC2144EF992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812877" y="2712689"/>
                  <a:ext cx="1742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1AD2B5E-400E-4EFC-8DA9-A24CF019C186}"/>
                    </a:ext>
                  </a:extLst>
                </p14:cNvPr>
                <p14:cNvContentPartPr/>
                <p14:nvPr/>
              </p14:nvContentPartPr>
              <p14:xfrm>
                <a:off x="10031037" y="2859929"/>
                <a:ext cx="59760" cy="1224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1AD2B5E-400E-4EFC-8DA9-A24CF019C18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0013037" y="2841929"/>
                  <a:ext cx="954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F166E66-9FB7-4035-ACE5-B83775B5D91D}"/>
                    </a:ext>
                  </a:extLst>
                </p14:cNvPr>
                <p14:cNvContentPartPr/>
                <p14:nvPr/>
              </p14:nvContentPartPr>
              <p14:xfrm>
                <a:off x="10233357" y="2753369"/>
                <a:ext cx="3240" cy="1620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F166E66-9FB7-4035-ACE5-B83775B5D91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215357" y="2735729"/>
                  <a:ext cx="388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2CEF7F6-6105-4600-9A74-C6DC348ABD62}"/>
                    </a:ext>
                  </a:extLst>
                </p14:cNvPr>
                <p14:cNvContentPartPr/>
                <p14:nvPr/>
              </p14:nvContentPartPr>
              <p14:xfrm>
                <a:off x="10189797" y="2827889"/>
                <a:ext cx="132840" cy="194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2CEF7F6-6105-4600-9A74-C6DC348ABD6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172157" y="2809889"/>
                  <a:ext cx="1684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A573F3D-C3CB-46EF-8B48-17CC39E14C91}"/>
                    </a:ext>
                  </a:extLst>
                </p14:cNvPr>
                <p14:cNvContentPartPr/>
                <p14:nvPr/>
              </p14:nvContentPartPr>
              <p14:xfrm>
                <a:off x="10412997" y="2782889"/>
                <a:ext cx="21960" cy="1278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A573F3D-C3CB-46EF-8B48-17CC39E14C9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395357" y="2765249"/>
                  <a:ext cx="5760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579FC26-2831-4F34-947A-EC49F1DDA0EB}"/>
                    </a:ext>
                  </a:extLst>
                </p14:cNvPr>
                <p14:cNvContentPartPr/>
                <p14:nvPr/>
              </p14:nvContentPartPr>
              <p14:xfrm>
                <a:off x="10412277" y="2740049"/>
                <a:ext cx="119160" cy="1486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579FC26-2831-4F34-947A-EC49F1DDA0E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394637" y="2722409"/>
                  <a:ext cx="1548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B74DF50B-FAAF-4684-89A7-CE7582249324}"/>
                    </a:ext>
                  </a:extLst>
                </p14:cNvPr>
                <p14:cNvContentPartPr/>
                <p14:nvPr/>
              </p14:nvContentPartPr>
              <p14:xfrm>
                <a:off x="10608477" y="2850929"/>
                <a:ext cx="88200" cy="1260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74DF50B-FAAF-4684-89A7-CE758224932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0590477" y="2832929"/>
                  <a:ext cx="123840" cy="161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326A6240-C82A-4A88-8A2A-AA77F944CEB0}"/>
                  </a:ext>
                </a:extLst>
              </p14:cNvPr>
              <p14:cNvContentPartPr/>
              <p14:nvPr/>
            </p14:nvContentPartPr>
            <p14:xfrm>
              <a:off x="8551797" y="3101489"/>
              <a:ext cx="2997000" cy="784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326A6240-C82A-4A88-8A2A-AA77F944CEB0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8533797" y="3083849"/>
                <a:ext cx="3032640" cy="11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988B6E7-6D81-4A14-ACC4-D27BA5713889}"/>
              </a:ext>
            </a:extLst>
          </p:cNvPr>
          <p:cNvGrpSpPr/>
          <p:nvPr/>
        </p:nvGrpSpPr>
        <p:grpSpPr>
          <a:xfrm>
            <a:off x="8674917" y="3449249"/>
            <a:ext cx="317880" cy="279360"/>
            <a:chOff x="8674917" y="3449249"/>
            <a:chExt cx="317880" cy="27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061F684-9ADC-4422-A0E1-6F910DCFD2A5}"/>
                    </a:ext>
                  </a:extLst>
                </p14:cNvPr>
                <p14:cNvContentPartPr/>
                <p14:nvPr/>
              </p14:nvContentPartPr>
              <p14:xfrm>
                <a:off x="8689677" y="3508649"/>
                <a:ext cx="14040" cy="1512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061F684-9ADC-4422-A0E1-6F910DCFD2A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671677" y="3490649"/>
                  <a:ext cx="496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B93201DB-5E0E-4A5B-BFAF-7A8048F61662}"/>
                    </a:ext>
                  </a:extLst>
                </p14:cNvPr>
                <p14:cNvContentPartPr/>
                <p14:nvPr/>
              </p14:nvContentPartPr>
              <p14:xfrm>
                <a:off x="8674917" y="3449249"/>
                <a:ext cx="136440" cy="2019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93201DB-5E0E-4A5B-BFAF-7A8048F6166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657277" y="3431249"/>
                  <a:ext cx="1720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7A26BAC-C2DE-450A-A465-00E16931A911}"/>
                    </a:ext>
                  </a:extLst>
                </p14:cNvPr>
                <p14:cNvContentPartPr/>
                <p14:nvPr/>
              </p14:nvContentPartPr>
              <p14:xfrm>
                <a:off x="8814597" y="3591809"/>
                <a:ext cx="44640" cy="117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7A26BAC-C2DE-450A-A465-00E16931A91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796597" y="3574169"/>
                  <a:ext cx="80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08652C6-4298-4095-8C11-A2F48EC3D6B6}"/>
                    </a:ext>
                  </a:extLst>
                </p14:cNvPr>
                <p14:cNvContentPartPr/>
                <p14:nvPr/>
              </p14:nvContentPartPr>
              <p14:xfrm>
                <a:off x="8933037" y="3603329"/>
                <a:ext cx="59760" cy="1252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08652C6-4298-4095-8C11-A2F48EC3D6B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915397" y="3585329"/>
                  <a:ext cx="95400" cy="16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918F1EB-CCBC-4DB4-9CCC-2E33809D4799}"/>
              </a:ext>
            </a:extLst>
          </p:cNvPr>
          <p:cNvGrpSpPr/>
          <p:nvPr/>
        </p:nvGrpSpPr>
        <p:grpSpPr>
          <a:xfrm>
            <a:off x="9155877" y="3485249"/>
            <a:ext cx="398520" cy="334800"/>
            <a:chOff x="9155877" y="3485249"/>
            <a:chExt cx="398520" cy="33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99993FD-E35B-4EBF-A1F2-01E1AA0A0B5F}"/>
                    </a:ext>
                  </a:extLst>
                </p14:cNvPr>
                <p14:cNvContentPartPr/>
                <p14:nvPr/>
              </p14:nvContentPartPr>
              <p14:xfrm>
                <a:off x="9210957" y="3519809"/>
                <a:ext cx="24840" cy="1180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99993FD-E35B-4EBF-A1F2-01E1AA0A0B5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192957" y="3501809"/>
                  <a:ext cx="604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5B9454E-B9D7-490D-899E-2E194115C0CA}"/>
                    </a:ext>
                  </a:extLst>
                </p14:cNvPr>
                <p14:cNvContentPartPr/>
                <p14:nvPr/>
              </p14:nvContentPartPr>
              <p14:xfrm>
                <a:off x="9155877" y="3655529"/>
                <a:ext cx="118080" cy="298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5B9454E-B9D7-490D-899E-2E194115C0C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137877" y="3637889"/>
                  <a:ext cx="15372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B35E62B-67F7-48DF-81B8-814A7DFC7AA5}"/>
                    </a:ext>
                  </a:extLst>
                </p14:cNvPr>
                <p14:cNvContentPartPr/>
                <p14:nvPr/>
              </p14:nvContentPartPr>
              <p14:xfrm>
                <a:off x="9201237" y="3485249"/>
                <a:ext cx="162720" cy="68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B35E62B-67F7-48DF-81B8-814A7DFC7AA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183597" y="3467249"/>
                  <a:ext cx="1983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57D737E-660D-461E-8EE1-6B748D7D6A97}"/>
                    </a:ext>
                  </a:extLst>
                </p14:cNvPr>
                <p14:cNvContentPartPr/>
                <p14:nvPr/>
              </p14:nvContentPartPr>
              <p14:xfrm>
                <a:off x="9432357" y="3680369"/>
                <a:ext cx="18360" cy="993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57D737E-660D-461E-8EE1-6B748D7D6A9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414357" y="3662729"/>
                  <a:ext cx="540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22DD77FF-8370-4AE2-83A8-1A9ADF894E89}"/>
                    </a:ext>
                  </a:extLst>
                </p14:cNvPr>
                <p14:cNvContentPartPr/>
                <p14:nvPr/>
              </p14:nvContentPartPr>
              <p14:xfrm>
                <a:off x="9363237" y="3797729"/>
                <a:ext cx="150840" cy="223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22DD77FF-8370-4AE2-83A8-1A9ADF894E89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345597" y="3779729"/>
                  <a:ext cx="1864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50BCC309-96DD-4336-B098-AB197847BA70}"/>
                    </a:ext>
                  </a:extLst>
                </p14:cNvPr>
                <p14:cNvContentPartPr/>
                <p14:nvPr/>
              </p14:nvContentPartPr>
              <p14:xfrm>
                <a:off x="9441717" y="3667049"/>
                <a:ext cx="112680" cy="21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50BCC309-96DD-4336-B098-AB197847BA7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424077" y="3649409"/>
                  <a:ext cx="148320" cy="3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34DEAFD-E7AE-45E6-A0D9-ED3F72F82876}"/>
              </a:ext>
            </a:extLst>
          </p:cNvPr>
          <p:cNvGrpSpPr/>
          <p:nvPr/>
        </p:nvGrpSpPr>
        <p:grpSpPr>
          <a:xfrm>
            <a:off x="2066037" y="2378609"/>
            <a:ext cx="117720" cy="353880"/>
            <a:chOff x="2066037" y="2378609"/>
            <a:chExt cx="117720" cy="35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893C6161-A141-4B6A-A1B1-B781EE97C1E2}"/>
                    </a:ext>
                  </a:extLst>
                </p14:cNvPr>
                <p14:cNvContentPartPr/>
                <p14:nvPr/>
              </p14:nvContentPartPr>
              <p14:xfrm>
                <a:off x="2135877" y="2408129"/>
                <a:ext cx="37440" cy="324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893C6161-A141-4B6A-A1B1-B781EE97C1E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118237" y="2390489"/>
                  <a:ext cx="7308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1AF788E-7A9F-42AF-AE9C-40F5F8F1779D}"/>
                    </a:ext>
                  </a:extLst>
                </p14:cNvPr>
                <p14:cNvContentPartPr/>
                <p14:nvPr/>
              </p14:nvContentPartPr>
              <p14:xfrm>
                <a:off x="2066037" y="2378609"/>
                <a:ext cx="117720" cy="1270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1AF788E-7A9F-42AF-AE9C-40F5F8F1779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048037" y="2360969"/>
                  <a:ext cx="153360" cy="16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B29AB21-C623-40D3-8C23-E1BC90451159}"/>
              </a:ext>
            </a:extLst>
          </p:cNvPr>
          <p:cNvGrpSpPr/>
          <p:nvPr/>
        </p:nvGrpSpPr>
        <p:grpSpPr>
          <a:xfrm>
            <a:off x="2501637" y="2350169"/>
            <a:ext cx="106200" cy="165240"/>
            <a:chOff x="2501637" y="2350169"/>
            <a:chExt cx="106200" cy="16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6F3AA683-F701-4C4D-BA77-FC1A272ED72A}"/>
                    </a:ext>
                  </a:extLst>
                </p14:cNvPr>
                <p14:cNvContentPartPr/>
                <p14:nvPr/>
              </p14:nvContentPartPr>
              <p14:xfrm>
                <a:off x="2544477" y="2350169"/>
                <a:ext cx="14760" cy="1587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6F3AA683-F701-4C4D-BA77-FC1A272ED72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526477" y="2332169"/>
                  <a:ext cx="504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47263789-C91D-4FC6-A8A0-CA8E0B3CEBB5}"/>
                    </a:ext>
                  </a:extLst>
                </p14:cNvPr>
                <p14:cNvContentPartPr/>
                <p14:nvPr/>
              </p14:nvContentPartPr>
              <p14:xfrm>
                <a:off x="2501637" y="2457809"/>
                <a:ext cx="106200" cy="576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47263789-C91D-4FC6-A8A0-CA8E0B3CEBB5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483637" y="2440169"/>
                  <a:ext cx="141840" cy="9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F76FAF2-6DC9-478C-92D9-42B07B279C44}"/>
              </a:ext>
            </a:extLst>
          </p:cNvPr>
          <p:cNvGrpSpPr/>
          <p:nvPr/>
        </p:nvGrpSpPr>
        <p:grpSpPr>
          <a:xfrm>
            <a:off x="3760557" y="2384369"/>
            <a:ext cx="106200" cy="356760"/>
            <a:chOff x="3760557" y="2384369"/>
            <a:chExt cx="106200" cy="35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0F1ED98-4AA4-4307-8D9A-96144A7D41DE}"/>
                    </a:ext>
                  </a:extLst>
                </p14:cNvPr>
                <p14:cNvContentPartPr/>
                <p14:nvPr/>
              </p14:nvContentPartPr>
              <p14:xfrm>
                <a:off x="3827517" y="2416769"/>
                <a:ext cx="24480" cy="3243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0F1ED98-4AA4-4307-8D9A-96144A7D41D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809517" y="2399129"/>
                  <a:ext cx="6012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2A4C3B3-A359-435C-9BF3-22B718071E56}"/>
                    </a:ext>
                  </a:extLst>
                </p14:cNvPr>
                <p14:cNvContentPartPr/>
                <p14:nvPr/>
              </p14:nvContentPartPr>
              <p14:xfrm>
                <a:off x="3760557" y="2384369"/>
                <a:ext cx="106200" cy="115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2A4C3B3-A359-435C-9BF3-22B718071E5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742557" y="2366729"/>
                  <a:ext cx="141840" cy="15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6BBBC379-5C5B-471A-B305-C15C74752B6E}"/>
                  </a:ext>
                </a:extLst>
              </p14:cNvPr>
              <p14:cNvContentPartPr/>
              <p14:nvPr/>
            </p14:nvContentPartPr>
            <p14:xfrm>
              <a:off x="4419357" y="2380769"/>
              <a:ext cx="111600" cy="13392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6BBBC379-5C5B-471A-B305-C15C74752B6E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4401357" y="2362769"/>
                <a:ext cx="14724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8B4492DA-4631-4673-BDFE-DE25B5D971FB}"/>
                  </a:ext>
                </a:extLst>
              </p14:cNvPr>
              <p14:cNvContentPartPr/>
              <p14:nvPr/>
            </p14:nvContentPartPr>
            <p14:xfrm>
              <a:off x="10852197" y="3552569"/>
              <a:ext cx="6480" cy="11088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8B4492DA-4631-4673-BDFE-DE25B5D971FB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10834557" y="3534929"/>
                <a:ext cx="421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62916536-1E85-4275-99EA-187F55A04FE8}"/>
                  </a:ext>
                </a:extLst>
              </p14:cNvPr>
              <p14:cNvContentPartPr/>
              <p14:nvPr/>
            </p14:nvContentPartPr>
            <p14:xfrm>
              <a:off x="10773717" y="3600809"/>
              <a:ext cx="174240" cy="3420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62916536-1E85-4275-99EA-187F55A04FE8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10756077" y="3582809"/>
                <a:ext cx="20988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65E4EB43-6E10-49C1-AEAD-E7E5A2720418}"/>
                  </a:ext>
                </a:extLst>
              </p14:cNvPr>
              <p14:cNvContentPartPr/>
              <p14:nvPr/>
            </p14:nvContentPartPr>
            <p14:xfrm>
              <a:off x="11003757" y="3572729"/>
              <a:ext cx="24120" cy="13608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65E4EB43-6E10-49C1-AEAD-E7E5A2720418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10985757" y="3554729"/>
                <a:ext cx="597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51099B15-707A-437F-AE56-9FF1781AB4C4}"/>
                  </a:ext>
                </a:extLst>
              </p14:cNvPr>
              <p14:cNvContentPartPr/>
              <p14:nvPr/>
            </p14:nvContentPartPr>
            <p14:xfrm>
              <a:off x="10997277" y="3518369"/>
              <a:ext cx="141840" cy="20196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51099B15-707A-437F-AE56-9FF1781AB4C4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10979637" y="3500369"/>
                <a:ext cx="17748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50BCF330-9E21-40EC-AC4D-3CD83616CE58}"/>
                  </a:ext>
                </a:extLst>
              </p14:cNvPr>
              <p14:cNvContentPartPr/>
              <p14:nvPr/>
            </p14:nvContentPartPr>
            <p14:xfrm>
              <a:off x="11145237" y="3683249"/>
              <a:ext cx="92520" cy="1130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50BCF330-9E21-40EC-AC4D-3CD83616CE58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11127597" y="3665249"/>
                <a:ext cx="1281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488F013C-FD82-4F51-AC4A-FB33FBD49E65}"/>
                  </a:ext>
                </a:extLst>
              </p14:cNvPr>
              <p14:cNvContentPartPr/>
              <p14:nvPr/>
            </p14:nvContentPartPr>
            <p14:xfrm>
              <a:off x="11343957" y="3556529"/>
              <a:ext cx="37440" cy="13860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488F013C-FD82-4F51-AC4A-FB33FBD49E65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11325957" y="3538529"/>
                <a:ext cx="7308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D3D9FD86-2D58-4C0B-9243-E8A9067A94E1}"/>
                  </a:ext>
                </a:extLst>
              </p14:cNvPr>
              <p14:cNvContentPartPr/>
              <p14:nvPr/>
            </p14:nvContentPartPr>
            <p14:xfrm>
              <a:off x="11315157" y="3650849"/>
              <a:ext cx="95760" cy="2988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D3D9FD86-2D58-4C0B-9243-E8A9067A94E1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11297517" y="3632849"/>
                <a:ext cx="13140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7D2732EB-37F5-4AD6-804F-08E48E7CC801}"/>
                  </a:ext>
                </a:extLst>
              </p14:cNvPr>
              <p14:cNvContentPartPr/>
              <p14:nvPr/>
            </p14:nvContentPartPr>
            <p14:xfrm>
              <a:off x="11305797" y="3468689"/>
              <a:ext cx="137160" cy="176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7D2732EB-37F5-4AD6-804F-08E48E7CC801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11287797" y="3451049"/>
                <a:ext cx="1728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B32CB191-36C5-4B73-8413-F6191BCE0B46}"/>
                  </a:ext>
                </a:extLst>
              </p14:cNvPr>
              <p14:cNvContentPartPr/>
              <p14:nvPr/>
            </p14:nvContentPartPr>
            <p14:xfrm>
              <a:off x="11450877" y="3671009"/>
              <a:ext cx="25920" cy="6948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B32CB191-36C5-4B73-8413-F6191BCE0B46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11432877" y="3653009"/>
                <a:ext cx="6156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F733666C-071C-4B70-B771-A9500954E03F}"/>
                  </a:ext>
                </a:extLst>
              </p14:cNvPr>
              <p14:cNvContentPartPr/>
              <p14:nvPr/>
            </p14:nvContentPartPr>
            <p14:xfrm>
              <a:off x="11487957" y="3654809"/>
              <a:ext cx="25920" cy="10044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F733666C-071C-4B70-B771-A9500954E03F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11469957" y="3636809"/>
                <a:ext cx="615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F587D2AE-AE40-4D7D-BA7C-947E6AD0293E}"/>
                  </a:ext>
                </a:extLst>
              </p14:cNvPr>
              <p14:cNvContentPartPr/>
              <p14:nvPr/>
            </p14:nvContentPartPr>
            <p14:xfrm>
              <a:off x="11514237" y="3659489"/>
              <a:ext cx="35280" cy="12132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F587D2AE-AE40-4D7D-BA7C-947E6AD0293E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11496597" y="3641489"/>
                <a:ext cx="7092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288B9BA7-5459-41D7-AFE5-8C575C226506}"/>
                  </a:ext>
                </a:extLst>
              </p14:cNvPr>
              <p14:cNvContentPartPr/>
              <p14:nvPr/>
            </p14:nvContentPartPr>
            <p14:xfrm>
              <a:off x="11415957" y="3815729"/>
              <a:ext cx="112680" cy="165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288B9BA7-5459-41D7-AFE5-8C575C226506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11397957" y="3798089"/>
                <a:ext cx="14832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E73FACFB-1AA1-440B-AAC5-36682518AA6B}"/>
                  </a:ext>
                </a:extLst>
              </p14:cNvPr>
              <p14:cNvContentPartPr/>
              <p14:nvPr/>
            </p14:nvContentPartPr>
            <p14:xfrm>
              <a:off x="11451957" y="3552569"/>
              <a:ext cx="117720" cy="1260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E73FACFB-1AA1-440B-AAC5-36682518AA6B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11433957" y="3534929"/>
                <a:ext cx="1533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DD2CA5D4-EB7E-4604-B746-16169CEA9305}"/>
                  </a:ext>
                </a:extLst>
              </p14:cNvPr>
              <p14:cNvContentPartPr/>
              <p14:nvPr/>
            </p14:nvContentPartPr>
            <p14:xfrm>
              <a:off x="11595957" y="3619529"/>
              <a:ext cx="68040" cy="1080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DD2CA5D4-EB7E-4604-B746-16169CEA9305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11578317" y="3601529"/>
                <a:ext cx="103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E85F2A3E-AFE5-4BE4-8744-FCFD003CB7A1}"/>
                  </a:ext>
                </a:extLst>
              </p14:cNvPr>
              <p14:cNvContentPartPr/>
              <p14:nvPr/>
            </p14:nvContentPartPr>
            <p14:xfrm>
              <a:off x="11629797" y="3534929"/>
              <a:ext cx="55440" cy="180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E85F2A3E-AFE5-4BE4-8744-FCFD003CB7A1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11612157" y="3517289"/>
                <a:ext cx="9108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5AA03D42-2C9A-4A6D-8D76-87426F6E093D}"/>
                  </a:ext>
                </a:extLst>
              </p14:cNvPr>
              <p14:cNvContentPartPr/>
              <p14:nvPr/>
            </p14:nvContentPartPr>
            <p14:xfrm>
              <a:off x="11710437" y="3650849"/>
              <a:ext cx="29160" cy="3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5AA03D42-2C9A-4A6D-8D76-87426F6E093D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11692437" y="3632849"/>
                <a:ext cx="64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8317C4BF-5C37-4BB3-B7E2-0CBC91BFC48B}"/>
                  </a:ext>
                </a:extLst>
              </p14:cNvPr>
              <p14:cNvContentPartPr/>
              <p14:nvPr/>
            </p14:nvContentPartPr>
            <p14:xfrm>
              <a:off x="11788917" y="3590729"/>
              <a:ext cx="53280" cy="14472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8317C4BF-5C37-4BB3-B7E2-0CBC91BFC48B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11770917" y="3573089"/>
                <a:ext cx="8892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3D799CAB-FC3A-4F1E-9B70-B4E941DB3EAF}"/>
                  </a:ext>
                </a:extLst>
              </p14:cNvPr>
              <p14:cNvContentPartPr/>
              <p14:nvPr/>
            </p14:nvContentPartPr>
            <p14:xfrm>
              <a:off x="11821677" y="3565169"/>
              <a:ext cx="50040" cy="432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3D799CAB-FC3A-4F1E-9B70-B4E941DB3EAF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11803677" y="3547169"/>
                <a:ext cx="8568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73405FE6-D2CD-4E53-A66F-A3B36682D168}"/>
                  </a:ext>
                </a:extLst>
              </p14:cNvPr>
              <p14:cNvContentPartPr/>
              <p14:nvPr/>
            </p14:nvContentPartPr>
            <p14:xfrm>
              <a:off x="11809077" y="3568769"/>
              <a:ext cx="53280" cy="6516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73405FE6-D2CD-4E53-A66F-A3B36682D168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11791077" y="3551129"/>
                <a:ext cx="8892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E5DEB1F9-4B2F-49D5-A5EC-621A87C95519}"/>
                  </a:ext>
                </a:extLst>
              </p14:cNvPr>
              <p14:cNvContentPartPr/>
              <p14:nvPr/>
            </p14:nvContentPartPr>
            <p14:xfrm>
              <a:off x="11874597" y="3692969"/>
              <a:ext cx="25200" cy="10044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E5DEB1F9-4B2F-49D5-A5EC-621A87C95519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11856957" y="3674969"/>
                <a:ext cx="608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FCB87F5F-400C-42DC-A820-DBB2A60E7D2D}"/>
                  </a:ext>
                </a:extLst>
              </p14:cNvPr>
              <p14:cNvContentPartPr/>
              <p14:nvPr/>
            </p14:nvContentPartPr>
            <p14:xfrm>
              <a:off x="11915997" y="3673889"/>
              <a:ext cx="41760" cy="1188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FCB87F5F-400C-42DC-A820-DBB2A60E7D2D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11897997" y="3655889"/>
                <a:ext cx="7740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1B1DF388-E62D-4F70-B6DA-CFD63F9A9845}"/>
                  </a:ext>
                </a:extLst>
              </p14:cNvPr>
              <p14:cNvContentPartPr/>
              <p14:nvPr/>
            </p14:nvContentPartPr>
            <p14:xfrm>
              <a:off x="11976477" y="3600449"/>
              <a:ext cx="56520" cy="14904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1B1DF388-E62D-4F70-B6DA-CFD63F9A9845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11958477" y="3582449"/>
                <a:ext cx="9216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F348E1F6-96DE-4FE7-8B3F-0AFE1269C790}"/>
                  </a:ext>
                </a:extLst>
              </p14:cNvPr>
              <p14:cNvContentPartPr/>
              <p14:nvPr/>
            </p14:nvContentPartPr>
            <p14:xfrm>
              <a:off x="12005997" y="3560489"/>
              <a:ext cx="55440" cy="1440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F348E1F6-96DE-4FE7-8B3F-0AFE1269C790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11988357" y="3542489"/>
                <a:ext cx="9108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F9C2740F-B2C7-4FEE-BEDD-B7AF7FC86E2E}"/>
                  </a:ext>
                </a:extLst>
              </p14:cNvPr>
              <p14:cNvContentPartPr/>
              <p14:nvPr/>
            </p14:nvContentPartPr>
            <p14:xfrm>
              <a:off x="11980437" y="3574529"/>
              <a:ext cx="37440" cy="6408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F9C2740F-B2C7-4FEE-BEDD-B7AF7FC86E2E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11962797" y="3556889"/>
                <a:ext cx="7308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29C75F6B-4843-47BB-AB14-16FC3B6381BA}"/>
                  </a:ext>
                </a:extLst>
              </p14:cNvPr>
              <p14:cNvContentPartPr/>
              <p14:nvPr/>
            </p14:nvContentPartPr>
            <p14:xfrm>
              <a:off x="12040917" y="3741569"/>
              <a:ext cx="54360" cy="9288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29C75F6B-4843-47BB-AB14-16FC3B6381BA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12023277" y="3723569"/>
                <a:ext cx="9000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35AF1962-E895-4DA5-8B1E-7D20A460ED83}"/>
                  </a:ext>
                </a:extLst>
              </p14:cNvPr>
              <p14:cNvContentPartPr/>
              <p14:nvPr/>
            </p14:nvContentPartPr>
            <p14:xfrm>
              <a:off x="12003837" y="3663089"/>
              <a:ext cx="52200" cy="252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35AF1962-E895-4DA5-8B1E-7D20A460ED83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11986197" y="3645089"/>
                <a:ext cx="87840" cy="3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5" name="Group 224">
            <a:extLst>
              <a:ext uri="{FF2B5EF4-FFF2-40B4-BE49-F238E27FC236}">
                <a16:creationId xmlns:a16="http://schemas.microsoft.com/office/drawing/2014/main" id="{EE47ADDF-FF68-4BAE-91E5-CE8BFCA0AFE0}"/>
              </a:ext>
            </a:extLst>
          </p:cNvPr>
          <p:cNvGrpSpPr/>
          <p:nvPr/>
        </p:nvGrpSpPr>
        <p:grpSpPr>
          <a:xfrm>
            <a:off x="10853277" y="4031369"/>
            <a:ext cx="1292760" cy="419040"/>
            <a:chOff x="10853277" y="4031369"/>
            <a:chExt cx="1292760" cy="41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620E616F-937F-404E-8C6E-9692FB69D8E8}"/>
                    </a:ext>
                  </a:extLst>
                </p14:cNvPr>
                <p14:cNvContentPartPr/>
                <p14:nvPr/>
              </p14:nvContentPartPr>
              <p14:xfrm>
                <a:off x="10906197" y="4112369"/>
                <a:ext cx="64080" cy="1908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620E616F-937F-404E-8C6E-9692FB69D8E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0888197" y="4094729"/>
                  <a:ext cx="997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7CB41E77-8998-463C-A0A5-7503F755EF14}"/>
                    </a:ext>
                  </a:extLst>
                </p14:cNvPr>
                <p14:cNvContentPartPr/>
                <p14:nvPr/>
              </p14:nvContentPartPr>
              <p14:xfrm>
                <a:off x="10853277" y="4204889"/>
                <a:ext cx="148680" cy="338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7CB41E77-8998-463C-A0A5-7503F755EF14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0835277" y="4186889"/>
                  <a:ext cx="1843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299F9541-6150-4F43-8967-5DE6A35EAB43}"/>
                    </a:ext>
                  </a:extLst>
                </p14:cNvPr>
                <p14:cNvContentPartPr/>
                <p14:nvPr/>
              </p14:nvContentPartPr>
              <p14:xfrm>
                <a:off x="11138037" y="4126409"/>
                <a:ext cx="161640" cy="1872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299F9541-6150-4F43-8967-5DE6A35EAB43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1120037" y="4108769"/>
                  <a:ext cx="19728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FDFE4758-8BC1-4535-8A35-2A0105763B17}"/>
                    </a:ext>
                  </a:extLst>
                </p14:cNvPr>
                <p14:cNvContentPartPr/>
                <p14:nvPr/>
              </p14:nvContentPartPr>
              <p14:xfrm>
                <a:off x="11437917" y="4135049"/>
                <a:ext cx="63000" cy="1645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FDFE4758-8BC1-4535-8A35-2A0105763B17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1420277" y="4117049"/>
                  <a:ext cx="986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363EDC59-CBA7-4B1A-AD57-B4E32F324A41}"/>
                    </a:ext>
                  </a:extLst>
                </p14:cNvPr>
                <p14:cNvContentPartPr/>
                <p14:nvPr/>
              </p14:nvContentPartPr>
              <p14:xfrm>
                <a:off x="11372397" y="4265009"/>
                <a:ext cx="137160" cy="460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363EDC59-CBA7-4B1A-AD57-B4E32F324A41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1354397" y="4247009"/>
                  <a:ext cx="17280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A34D34A0-5F7E-4CB7-AAF5-77E9A5141989}"/>
                    </a:ext>
                  </a:extLst>
                </p14:cNvPr>
                <p14:cNvContentPartPr/>
                <p14:nvPr/>
              </p14:nvContentPartPr>
              <p14:xfrm>
                <a:off x="11408397" y="4073489"/>
                <a:ext cx="142200" cy="694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A34D34A0-5F7E-4CB7-AAF5-77E9A514198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390757" y="4055849"/>
                  <a:ext cx="1778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5AF8C4D9-2446-4C52-85BD-FA91F07DCE74}"/>
                    </a:ext>
                  </a:extLst>
                </p14:cNvPr>
                <p14:cNvContentPartPr/>
                <p14:nvPr/>
              </p14:nvContentPartPr>
              <p14:xfrm>
                <a:off x="11500557" y="4284809"/>
                <a:ext cx="10800" cy="651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5AF8C4D9-2446-4C52-85BD-FA91F07DCE74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482917" y="4267169"/>
                  <a:ext cx="4644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5C7DC371-82F0-4B74-9E54-CE8732391614}"/>
                    </a:ext>
                  </a:extLst>
                </p14:cNvPr>
                <p14:cNvContentPartPr/>
                <p14:nvPr/>
              </p14:nvContentPartPr>
              <p14:xfrm>
                <a:off x="11511357" y="4284809"/>
                <a:ext cx="360" cy="3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5C7DC371-82F0-4B74-9E54-CE8732391614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1493357" y="426716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80858284-6D41-4978-8BCA-5828912CA3EF}"/>
                    </a:ext>
                  </a:extLst>
                </p14:cNvPr>
                <p14:cNvContentPartPr/>
                <p14:nvPr/>
              </p14:nvContentPartPr>
              <p14:xfrm>
                <a:off x="11511357" y="4275449"/>
                <a:ext cx="52560" cy="745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80858284-6D41-4978-8BCA-5828912CA3E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1493357" y="4257449"/>
                  <a:ext cx="882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501DA7FD-0739-4FE0-B5B6-4878B079618E}"/>
                    </a:ext>
                  </a:extLst>
                </p14:cNvPr>
                <p14:cNvContentPartPr/>
                <p14:nvPr/>
              </p14:nvContentPartPr>
              <p14:xfrm>
                <a:off x="11566437" y="4261049"/>
                <a:ext cx="60840" cy="1069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501DA7FD-0739-4FE0-B5B6-4878B079618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1548437" y="4243409"/>
                  <a:ext cx="964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76A9790C-B20F-459C-9EB0-85BFF51C9BBB}"/>
                    </a:ext>
                  </a:extLst>
                </p14:cNvPr>
                <p14:cNvContentPartPr/>
                <p14:nvPr/>
              </p14:nvContentPartPr>
              <p14:xfrm>
                <a:off x="11484717" y="4429889"/>
                <a:ext cx="109440" cy="205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76A9790C-B20F-459C-9EB0-85BFF51C9BBB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1466717" y="4412249"/>
                  <a:ext cx="1450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A3CDF377-7B87-4375-B0A7-86D0B9053160}"/>
                    </a:ext>
                  </a:extLst>
                </p14:cNvPr>
                <p14:cNvContentPartPr/>
                <p14:nvPr/>
              </p14:nvContentPartPr>
              <p14:xfrm>
                <a:off x="11501637" y="4200929"/>
                <a:ext cx="84600" cy="165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A3CDF377-7B87-4375-B0A7-86D0B9053160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1483997" y="4183289"/>
                  <a:ext cx="12024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1DCC4A6B-7D5A-4D74-8831-E7E2289253B6}"/>
                    </a:ext>
                  </a:extLst>
                </p14:cNvPr>
                <p14:cNvContentPartPr/>
                <p14:nvPr/>
              </p14:nvContentPartPr>
              <p14:xfrm>
                <a:off x="11694237" y="4199129"/>
                <a:ext cx="105480" cy="223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1DCC4A6B-7D5A-4D74-8831-E7E2289253B6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1676597" y="4181489"/>
                  <a:ext cx="1411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C6A7CE13-C62A-4C74-9D87-857CBBA2CC85}"/>
                    </a:ext>
                  </a:extLst>
                </p14:cNvPr>
                <p14:cNvContentPartPr/>
                <p14:nvPr/>
              </p14:nvContentPartPr>
              <p14:xfrm>
                <a:off x="11706117" y="4128569"/>
                <a:ext cx="63000" cy="90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C6A7CE13-C62A-4C74-9D87-857CBBA2CC8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1688477" y="4110929"/>
                  <a:ext cx="986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7DA38F91-145C-4FB1-BF4D-F0EA530BBE11}"/>
                    </a:ext>
                  </a:extLst>
                </p14:cNvPr>
                <p14:cNvContentPartPr/>
                <p14:nvPr/>
              </p14:nvContentPartPr>
              <p14:xfrm>
                <a:off x="11833197" y="4063769"/>
                <a:ext cx="183960" cy="2491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7DA38F91-145C-4FB1-BF4D-F0EA530BBE11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1815197" y="4045769"/>
                  <a:ext cx="2196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EEAAB2CC-FE48-445F-8590-0542E3627C32}"/>
                    </a:ext>
                  </a:extLst>
                </p14:cNvPr>
                <p14:cNvContentPartPr/>
                <p14:nvPr/>
              </p14:nvContentPartPr>
              <p14:xfrm>
                <a:off x="11899077" y="4031369"/>
                <a:ext cx="113760" cy="187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EEAAB2CC-FE48-445F-8590-0542E3627C32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1881077" y="4013369"/>
                  <a:ext cx="1494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1DC6CF48-679D-4EC1-A21D-63345267D76D}"/>
                    </a:ext>
                  </a:extLst>
                </p14:cNvPr>
                <p14:cNvContentPartPr/>
                <p14:nvPr/>
              </p14:nvContentPartPr>
              <p14:xfrm>
                <a:off x="11830317" y="4133249"/>
                <a:ext cx="140400" cy="97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1DC6CF48-679D-4EC1-A21D-63345267D76D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1812317" y="4115609"/>
                  <a:ext cx="1760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F20BAEC3-EAE3-4D66-9502-135E5AF4D0EC}"/>
                    </a:ext>
                  </a:extLst>
                </p14:cNvPr>
                <p14:cNvContentPartPr/>
                <p14:nvPr/>
              </p14:nvContentPartPr>
              <p14:xfrm>
                <a:off x="12023637" y="4268969"/>
                <a:ext cx="122400" cy="1386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F20BAEC3-EAE3-4D66-9502-135E5AF4D0EC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2005997" y="4251329"/>
                  <a:ext cx="158040" cy="17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63505EE0-C158-4F53-BEEF-B58AC546098E}"/>
              </a:ext>
            </a:extLst>
          </p:cNvPr>
          <p:cNvGrpSpPr/>
          <p:nvPr/>
        </p:nvGrpSpPr>
        <p:grpSpPr>
          <a:xfrm>
            <a:off x="8858877" y="4520969"/>
            <a:ext cx="704160" cy="321120"/>
            <a:chOff x="8858877" y="4520969"/>
            <a:chExt cx="704160" cy="32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DBA064A2-07C7-4C67-B22D-D0AA06FD1F9D}"/>
                    </a:ext>
                  </a:extLst>
                </p14:cNvPr>
                <p14:cNvContentPartPr/>
                <p14:nvPr/>
              </p14:nvContentPartPr>
              <p14:xfrm>
                <a:off x="8863197" y="4600889"/>
                <a:ext cx="50040" cy="1652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DBA064A2-07C7-4C67-B22D-D0AA06FD1F9D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845557" y="4582889"/>
                  <a:ext cx="856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BD690792-0316-4128-942A-7598A92A47B2}"/>
                    </a:ext>
                  </a:extLst>
                </p14:cNvPr>
                <p14:cNvContentPartPr/>
                <p14:nvPr/>
              </p14:nvContentPartPr>
              <p14:xfrm>
                <a:off x="8858877" y="4520969"/>
                <a:ext cx="125640" cy="21204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BD690792-0316-4128-942A-7598A92A47B2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841237" y="4503329"/>
                  <a:ext cx="1612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6CF0BF54-5EF6-47FD-BF57-A09EBF5A1359}"/>
                    </a:ext>
                  </a:extLst>
                </p14:cNvPr>
                <p14:cNvContentPartPr/>
                <p14:nvPr/>
              </p14:nvContentPartPr>
              <p14:xfrm>
                <a:off x="9025557" y="4709969"/>
                <a:ext cx="102240" cy="1321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6CF0BF54-5EF6-47FD-BF57-A09EBF5A1359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007557" y="4691969"/>
                  <a:ext cx="1378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D3C6853B-3A3A-435F-B906-B812C5B306B0}"/>
                    </a:ext>
                  </a:extLst>
                </p14:cNvPr>
                <p14:cNvContentPartPr/>
                <p14:nvPr/>
              </p14:nvContentPartPr>
              <p14:xfrm>
                <a:off x="9261717" y="4618889"/>
                <a:ext cx="10800" cy="1443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D3C6853B-3A3A-435F-B906-B812C5B306B0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9243717" y="4600889"/>
                  <a:ext cx="4644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2A152C38-EFE7-4754-91EB-E27AC2AD1FB0}"/>
                    </a:ext>
                  </a:extLst>
                </p14:cNvPr>
                <p14:cNvContentPartPr/>
                <p14:nvPr/>
              </p14:nvContentPartPr>
              <p14:xfrm>
                <a:off x="9220317" y="4763609"/>
                <a:ext cx="88200" cy="205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2A152C38-EFE7-4754-91EB-E27AC2AD1FB0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202677" y="4745969"/>
                  <a:ext cx="1238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72E87D02-DF06-40A9-8819-DA7ABD029AC9}"/>
                    </a:ext>
                  </a:extLst>
                </p14:cNvPr>
                <p14:cNvContentPartPr/>
                <p14:nvPr/>
              </p14:nvContentPartPr>
              <p14:xfrm>
                <a:off x="9194037" y="4563449"/>
                <a:ext cx="145080" cy="194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72E87D02-DF06-40A9-8819-DA7ABD029AC9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9176037" y="4545449"/>
                  <a:ext cx="18072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E28CDB82-9425-4896-B965-674FB9A48E01}"/>
                    </a:ext>
                  </a:extLst>
                </p14:cNvPr>
                <p14:cNvContentPartPr/>
                <p14:nvPr/>
              </p14:nvContentPartPr>
              <p14:xfrm>
                <a:off x="9516957" y="4639769"/>
                <a:ext cx="22680" cy="1177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E28CDB82-9425-4896-B965-674FB9A48E01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9499317" y="4621769"/>
                  <a:ext cx="583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E3B1669A-2A14-4B93-9EDD-83D29A1BC615}"/>
                    </a:ext>
                  </a:extLst>
                </p14:cNvPr>
                <p14:cNvContentPartPr/>
                <p14:nvPr/>
              </p14:nvContentPartPr>
              <p14:xfrm>
                <a:off x="9480957" y="4718969"/>
                <a:ext cx="82080" cy="136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E3B1669A-2A14-4B93-9EDD-83D29A1BC615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9463317" y="4700969"/>
                  <a:ext cx="117720" cy="4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1D33256D-A8AA-4886-AB32-898C5B7141B2}"/>
              </a:ext>
            </a:extLst>
          </p:cNvPr>
          <p:cNvGrpSpPr/>
          <p:nvPr/>
        </p:nvGrpSpPr>
        <p:grpSpPr>
          <a:xfrm>
            <a:off x="9746277" y="4622849"/>
            <a:ext cx="540000" cy="312840"/>
            <a:chOff x="9746277" y="4622849"/>
            <a:chExt cx="540000" cy="31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1BE58C85-FCE9-4C8E-BA98-A955FFB012CE}"/>
                    </a:ext>
                  </a:extLst>
                </p14:cNvPr>
                <p14:cNvContentPartPr/>
                <p14:nvPr/>
              </p14:nvContentPartPr>
              <p14:xfrm>
                <a:off x="9746277" y="4653089"/>
                <a:ext cx="168840" cy="12780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1BE58C85-FCE9-4C8E-BA98-A955FFB012CE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9728277" y="4635089"/>
                  <a:ext cx="2044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3B634BEF-D25E-42B9-9117-D400B7DED5E5}"/>
                    </a:ext>
                  </a:extLst>
                </p14:cNvPr>
                <p14:cNvContentPartPr/>
                <p14:nvPr/>
              </p14:nvContentPartPr>
              <p14:xfrm>
                <a:off x="10049037" y="4695929"/>
                <a:ext cx="5040" cy="1134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3B634BEF-D25E-42B9-9117-D400B7DED5E5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0031397" y="4677929"/>
                  <a:ext cx="406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CB449C7D-A346-4672-BCE7-ACF7F959F85D}"/>
                    </a:ext>
                  </a:extLst>
                </p14:cNvPr>
                <p14:cNvContentPartPr/>
                <p14:nvPr/>
              </p14:nvContentPartPr>
              <p14:xfrm>
                <a:off x="9989637" y="4794209"/>
                <a:ext cx="125280" cy="410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CB449C7D-A346-4672-BCE7-ACF7F959F85D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9971637" y="4776209"/>
                  <a:ext cx="16092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072C3FF6-5774-49DB-B070-A10302737C41}"/>
                    </a:ext>
                  </a:extLst>
                </p14:cNvPr>
                <p14:cNvContentPartPr/>
                <p14:nvPr/>
              </p14:nvContentPartPr>
              <p14:xfrm>
                <a:off x="10037157" y="4622849"/>
                <a:ext cx="77760" cy="68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072C3FF6-5774-49DB-B070-A10302737C41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0019517" y="4605209"/>
                  <a:ext cx="1134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7E517C4A-44B7-4F31-8635-6FBC999EBD90}"/>
                    </a:ext>
                  </a:extLst>
                </p14:cNvPr>
                <p14:cNvContentPartPr/>
                <p14:nvPr/>
              </p14:nvContentPartPr>
              <p14:xfrm>
                <a:off x="10197357" y="4758929"/>
                <a:ext cx="12960" cy="7560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7E517C4A-44B7-4F31-8635-6FBC999EBD90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0179357" y="4740929"/>
                  <a:ext cx="4860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E9808881-3F92-4E08-A164-DF0A2F9B0FA1}"/>
                    </a:ext>
                  </a:extLst>
                </p14:cNvPr>
                <p14:cNvContentPartPr/>
                <p14:nvPr/>
              </p14:nvContentPartPr>
              <p14:xfrm>
                <a:off x="10253517" y="4773329"/>
                <a:ext cx="2880" cy="8532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E9808881-3F92-4E08-A164-DF0A2F9B0FA1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0235517" y="4755329"/>
                  <a:ext cx="3852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CD8D55CA-CC6B-4678-AA18-EAE33C043983}"/>
                    </a:ext>
                  </a:extLst>
                </p14:cNvPr>
                <p14:cNvContentPartPr/>
                <p14:nvPr/>
              </p14:nvContentPartPr>
              <p14:xfrm>
                <a:off x="10167477" y="4895369"/>
                <a:ext cx="106200" cy="403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CD8D55CA-CC6B-4678-AA18-EAE33C043983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0149837" y="4877369"/>
                  <a:ext cx="1418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2E7C0261-628A-4BC9-9E9D-1D93236CDEE0}"/>
                    </a:ext>
                  </a:extLst>
                </p14:cNvPr>
                <p14:cNvContentPartPr/>
                <p14:nvPr/>
              </p14:nvContentPartPr>
              <p14:xfrm>
                <a:off x="10186557" y="4699529"/>
                <a:ext cx="99720" cy="3312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2E7C0261-628A-4BC9-9E9D-1D93236CDEE0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0168917" y="4681889"/>
                  <a:ext cx="135360" cy="6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F6EAC295-838F-4F69-8F02-A26926CF3DD9}"/>
              </a:ext>
            </a:extLst>
          </p:cNvPr>
          <p:cNvGrpSpPr/>
          <p:nvPr/>
        </p:nvGrpSpPr>
        <p:grpSpPr>
          <a:xfrm>
            <a:off x="10429197" y="4651289"/>
            <a:ext cx="203760" cy="145440"/>
            <a:chOff x="10429197" y="4651289"/>
            <a:chExt cx="203760" cy="14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2ADAC188-721E-475B-907A-7DF10D5AC38C}"/>
                    </a:ext>
                  </a:extLst>
                </p14:cNvPr>
                <p14:cNvContentPartPr/>
                <p14:nvPr/>
              </p14:nvContentPartPr>
              <p14:xfrm>
                <a:off x="10484637" y="4651289"/>
                <a:ext cx="38520" cy="1454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2ADAC188-721E-475B-907A-7DF10D5AC38C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0466637" y="4633289"/>
                  <a:ext cx="741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28EB619E-D470-4E59-B0FE-7EB0E0C1394C}"/>
                    </a:ext>
                  </a:extLst>
                </p14:cNvPr>
                <p14:cNvContentPartPr/>
                <p14:nvPr/>
              </p14:nvContentPartPr>
              <p14:xfrm>
                <a:off x="10429197" y="4706369"/>
                <a:ext cx="203760" cy="2700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28EB619E-D470-4E59-B0FE-7EB0E0C1394C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0411557" y="4688729"/>
                  <a:ext cx="239400" cy="6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D25540F3-432D-4EAD-85EB-0E236FCA6E0A}"/>
              </a:ext>
            </a:extLst>
          </p:cNvPr>
          <p:cNvGrpSpPr/>
          <p:nvPr/>
        </p:nvGrpSpPr>
        <p:grpSpPr>
          <a:xfrm>
            <a:off x="10717557" y="4606289"/>
            <a:ext cx="1340640" cy="378000"/>
            <a:chOff x="10717557" y="4606289"/>
            <a:chExt cx="1340640" cy="37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B952A79D-6F15-405A-B1D1-0C540E5E5270}"/>
                    </a:ext>
                  </a:extLst>
                </p14:cNvPr>
                <p14:cNvContentPartPr/>
                <p14:nvPr/>
              </p14:nvContentPartPr>
              <p14:xfrm>
                <a:off x="10717557" y="4644449"/>
                <a:ext cx="55440" cy="2484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B952A79D-6F15-405A-B1D1-0C540E5E5270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0699917" y="4626809"/>
                  <a:ext cx="910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35A2929B-E3FC-42CF-879E-52EBA59B7902}"/>
                    </a:ext>
                  </a:extLst>
                </p14:cNvPr>
                <p14:cNvContentPartPr/>
                <p14:nvPr/>
              </p14:nvContentPartPr>
              <p14:xfrm>
                <a:off x="10807917" y="4710329"/>
                <a:ext cx="45720" cy="1443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35A2929B-E3FC-42CF-879E-52EBA59B7902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0790277" y="4692329"/>
                  <a:ext cx="813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9B7EABC9-4E13-460B-A9AB-BCCE466F4CE1}"/>
                    </a:ext>
                  </a:extLst>
                </p14:cNvPr>
                <p14:cNvContentPartPr/>
                <p14:nvPr/>
              </p14:nvContentPartPr>
              <p14:xfrm>
                <a:off x="10827717" y="4647689"/>
                <a:ext cx="122040" cy="1645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9B7EABC9-4E13-460B-A9AB-BCCE466F4CE1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0810077" y="4629689"/>
                  <a:ext cx="157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98B276CE-E9F2-4431-A587-644F7F5F6503}"/>
                    </a:ext>
                  </a:extLst>
                </p14:cNvPr>
                <p14:cNvContentPartPr/>
                <p14:nvPr/>
              </p14:nvContentPartPr>
              <p14:xfrm>
                <a:off x="10979277" y="4782689"/>
                <a:ext cx="74520" cy="1083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98B276CE-E9F2-4431-A587-644F7F5F6503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0961277" y="4764689"/>
                  <a:ext cx="1101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99F78F97-5B41-475D-8C68-F426B6BF3BF4}"/>
                    </a:ext>
                  </a:extLst>
                </p14:cNvPr>
                <p14:cNvContentPartPr/>
                <p14:nvPr/>
              </p14:nvContentPartPr>
              <p14:xfrm>
                <a:off x="11139477" y="4735169"/>
                <a:ext cx="16200" cy="10944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99F78F97-5B41-475D-8C68-F426B6BF3BF4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1121477" y="4717169"/>
                  <a:ext cx="5184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A59B7EC2-E2FA-42B6-8CC8-D54BB7DB0B4F}"/>
                    </a:ext>
                  </a:extLst>
                </p14:cNvPr>
                <p14:cNvContentPartPr/>
                <p14:nvPr/>
              </p14:nvContentPartPr>
              <p14:xfrm>
                <a:off x="11128677" y="4776929"/>
                <a:ext cx="107280" cy="2628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A59B7EC2-E2FA-42B6-8CC8-D54BB7DB0B4F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1111037" y="4759289"/>
                  <a:ext cx="1429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BF4C6182-F37E-47F1-8A89-3CF2A5E5020A}"/>
                    </a:ext>
                  </a:extLst>
                </p14:cNvPr>
                <p14:cNvContentPartPr/>
                <p14:nvPr/>
              </p14:nvContentPartPr>
              <p14:xfrm>
                <a:off x="11269437" y="4704569"/>
                <a:ext cx="29880" cy="12348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BF4C6182-F37E-47F1-8A89-3CF2A5E5020A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1251797" y="4686569"/>
                  <a:ext cx="655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E1140C08-7535-4BA8-9912-1DF7E8BBFD2B}"/>
                    </a:ext>
                  </a:extLst>
                </p14:cNvPr>
                <p14:cNvContentPartPr/>
                <p14:nvPr/>
              </p14:nvContentPartPr>
              <p14:xfrm>
                <a:off x="11270517" y="4667129"/>
                <a:ext cx="97920" cy="1422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E1140C08-7535-4BA8-9912-1DF7E8BBFD2B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1252877" y="4649489"/>
                  <a:ext cx="1335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B2CC86B3-57C7-43CB-95A5-9C27B6143692}"/>
                    </a:ext>
                  </a:extLst>
                </p14:cNvPr>
                <p14:cNvContentPartPr/>
                <p14:nvPr/>
              </p14:nvContentPartPr>
              <p14:xfrm>
                <a:off x="11406237" y="4786649"/>
                <a:ext cx="68760" cy="1044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B2CC86B3-57C7-43CB-95A5-9C27B6143692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1388597" y="4768649"/>
                  <a:ext cx="1044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5A8360A4-AAE6-44F6-B875-16A1DCC35FE2}"/>
                    </a:ext>
                  </a:extLst>
                </p14:cNvPr>
                <p14:cNvContentPartPr/>
                <p14:nvPr/>
              </p14:nvContentPartPr>
              <p14:xfrm>
                <a:off x="11500557" y="4662449"/>
                <a:ext cx="63000" cy="2192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5A8360A4-AAE6-44F6-B875-16A1DCC35FE2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1482917" y="4644809"/>
                  <a:ext cx="9864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B88EA27D-D4D0-4B97-A660-65A1E44BB37F}"/>
                    </a:ext>
                  </a:extLst>
                </p14:cNvPr>
                <p14:cNvContentPartPr/>
                <p14:nvPr/>
              </p14:nvContentPartPr>
              <p14:xfrm>
                <a:off x="11664717" y="4808609"/>
                <a:ext cx="54360" cy="324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B88EA27D-D4D0-4B97-A660-65A1E44BB37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1647077" y="4790609"/>
                  <a:ext cx="90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9C477903-D1FF-44FB-BEC7-291902BF4F6C}"/>
                    </a:ext>
                  </a:extLst>
                </p14:cNvPr>
                <p14:cNvContentPartPr/>
                <p14:nvPr/>
              </p14:nvContentPartPr>
              <p14:xfrm>
                <a:off x="11677677" y="4717889"/>
                <a:ext cx="37440" cy="1764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9C477903-D1FF-44FB-BEC7-291902BF4F6C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11659677" y="4700249"/>
                  <a:ext cx="730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D69E9325-D407-402F-987B-67A7C9A44F16}"/>
                    </a:ext>
                  </a:extLst>
                </p14:cNvPr>
                <p14:cNvContentPartPr/>
                <p14:nvPr/>
              </p14:nvContentPartPr>
              <p14:xfrm>
                <a:off x="11797557" y="4641929"/>
                <a:ext cx="158040" cy="22644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D69E9325-D407-402F-987B-67A7C9A44F16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11779557" y="4624289"/>
                  <a:ext cx="19368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AC9B172A-E882-4E31-A389-36A8BA60F21B}"/>
                    </a:ext>
                  </a:extLst>
                </p14:cNvPr>
                <p14:cNvContentPartPr/>
                <p14:nvPr/>
              </p14:nvContentPartPr>
              <p14:xfrm>
                <a:off x="11830317" y="4606289"/>
                <a:ext cx="167760" cy="252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AC9B172A-E882-4E31-A389-36A8BA60F21B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11812317" y="4588649"/>
                  <a:ext cx="20340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C8E24B1B-3622-4545-8FC3-EF395C5E9156}"/>
                    </a:ext>
                  </a:extLst>
                </p14:cNvPr>
                <p14:cNvContentPartPr/>
                <p14:nvPr/>
              </p14:nvContentPartPr>
              <p14:xfrm>
                <a:off x="11774157" y="4701689"/>
                <a:ext cx="124200" cy="1836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C8E24B1B-3622-4545-8FC3-EF395C5E9156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11756157" y="4684049"/>
                  <a:ext cx="1598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29B470D7-1B92-4C02-A107-6A352C9C94E5}"/>
                    </a:ext>
                  </a:extLst>
                </p14:cNvPr>
                <p14:cNvContentPartPr/>
                <p14:nvPr/>
              </p14:nvContentPartPr>
              <p14:xfrm>
                <a:off x="11964597" y="4827689"/>
                <a:ext cx="93600" cy="15660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29B470D7-1B92-4C02-A107-6A352C9C94E5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11946957" y="4809689"/>
                  <a:ext cx="129240" cy="19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CC191D7-1DEF-49FB-B11F-88E7BEFAD36A}"/>
              </a:ext>
            </a:extLst>
          </p:cNvPr>
          <p:cNvGrpSpPr/>
          <p:nvPr/>
        </p:nvGrpSpPr>
        <p:grpSpPr>
          <a:xfrm>
            <a:off x="8617317" y="4021289"/>
            <a:ext cx="2097360" cy="406080"/>
            <a:chOff x="8617317" y="4021289"/>
            <a:chExt cx="2097360" cy="40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503EEBF2-77D6-422E-8A30-C7DFC6EFC036}"/>
                    </a:ext>
                  </a:extLst>
                </p14:cNvPr>
                <p14:cNvContentPartPr/>
                <p14:nvPr/>
              </p14:nvContentPartPr>
              <p14:xfrm>
                <a:off x="8617317" y="4180049"/>
                <a:ext cx="55440" cy="21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503EEBF2-77D6-422E-8A30-C7DFC6EFC03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599677" y="4162409"/>
                  <a:ext cx="910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B882498C-0121-45F2-B06C-B956DE7A7E0C}"/>
                    </a:ext>
                  </a:extLst>
                </p14:cNvPr>
                <p14:cNvContentPartPr/>
                <p14:nvPr/>
              </p14:nvContentPartPr>
              <p14:xfrm>
                <a:off x="8796957" y="4124609"/>
                <a:ext cx="14040" cy="1497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B882498C-0121-45F2-B06C-B956DE7A7E0C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8778957" y="4106969"/>
                  <a:ext cx="496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FE86E8C2-03CA-40F5-AEA2-07E365105D6B}"/>
                    </a:ext>
                  </a:extLst>
                </p14:cNvPr>
                <p14:cNvContentPartPr/>
                <p14:nvPr/>
              </p14:nvContentPartPr>
              <p14:xfrm>
                <a:off x="8796597" y="4071329"/>
                <a:ext cx="108360" cy="1846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FE86E8C2-03CA-40F5-AEA2-07E365105D6B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8778597" y="4053689"/>
                  <a:ext cx="14400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70D3EA07-2CE2-47B3-83CD-9668B72B6296}"/>
                    </a:ext>
                  </a:extLst>
                </p14:cNvPr>
                <p14:cNvContentPartPr/>
                <p14:nvPr/>
              </p14:nvContentPartPr>
              <p14:xfrm>
                <a:off x="8952117" y="4222169"/>
                <a:ext cx="42840" cy="1159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70D3EA07-2CE2-47B3-83CD-9668B72B6296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8934477" y="4204169"/>
                  <a:ext cx="784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DEB32162-2584-477A-9E36-BF255B1F1A05}"/>
                    </a:ext>
                  </a:extLst>
                </p14:cNvPr>
                <p14:cNvContentPartPr/>
                <p14:nvPr/>
              </p14:nvContentPartPr>
              <p14:xfrm>
                <a:off x="9060477" y="4244849"/>
                <a:ext cx="50040" cy="824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DEB32162-2584-477A-9E36-BF255B1F1A05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9042477" y="4227209"/>
                  <a:ext cx="856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FD27102D-A7BE-45C8-95D1-2E8CE71BFB6F}"/>
                    </a:ext>
                  </a:extLst>
                </p14:cNvPr>
                <p14:cNvContentPartPr/>
                <p14:nvPr/>
              </p14:nvContentPartPr>
              <p14:xfrm>
                <a:off x="9238317" y="4145129"/>
                <a:ext cx="13320" cy="1177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FD27102D-A7BE-45C8-95D1-2E8CE71BFB6F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9220677" y="4127489"/>
                  <a:ext cx="489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C305A873-6FD0-4EB4-860C-5368CEA26292}"/>
                    </a:ext>
                  </a:extLst>
                </p14:cNvPr>
                <p14:cNvContentPartPr/>
                <p14:nvPr/>
              </p14:nvContentPartPr>
              <p14:xfrm>
                <a:off x="9199077" y="4282289"/>
                <a:ext cx="108360" cy="230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C305A873-6FD0-4EB4-860C-5368CEA26292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9181437" y="4264289"/>
                  <a:ext cx="1440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51B4EF0B-32F0-4B76-847F-4E24EC77497E}"/>
                    </a:ext>
                  </a:extLst>
                </p14:cNvPr>
                <p14:cNvContentPartPr/>
                <p14:nvPr/>
              </p14:nvContentPartPr>
              <p14:xfrm>
                <a:off x="9206637" y="4100849"/>
                <a:ext cx="81000" cy="212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51B4EF0B-32F0-4B76-847F-4E24EC77497E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9188637" y="4083209"/>
                  <a:ext cx="1166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9302478-6F3D-430D-95C2-0BE144A30405}"/>
                    </a:ext>
                  </a:extLst>
                </p14:cNvPr>
                <p14:cNvContentPartPr/>
                <p14:nvPr/>
              </p14:nvContentPartPr>
              <p14:xfrm>
                <a:off x="9460077" y="4115249"/>
                <a:ext cx="9000" cy="1292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9302478-6F3D-430D-95C2-0BE144A30405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9442077" y="4097249"/>
                  <a:ext cx="446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186BB6F9-7D87-4E6C-868B-C0724707BE59}"/>
                    </a:ext>
                  </a:extLst>
                </p14:cNvPr>
                <p14:cNvContentPartPr/>
                <p14:nvPr/>
              </p14:nvContentPartPr>
              <p14:xfrm>
                <a:off x="9402477" y="4160969"/>
                <a:ext cx="175680" cy="518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186BB6F9-7D87-4E6C-868B-C0724707BE59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9384837" y="4143329"/>
                  <a:ext cx="2113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545D7CE-9152-4560-A20A-FC549F407F86}"/>
                    </a:ext>
                  </a:extLst>
                </p14:cNvPr>
                <p14:cNvContentPartPr/>
                <p14:nvPr/>
              </p14:nvContentPartPr>
              <p14:xfrm>
                <a:off x="9694077" y="4081769"/>
                <a:ext cx="75600" cy="2750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545D7CE-9152-4560-A20A-FC549F407F86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9676077" y="4064129"/>
                  <a:ext cx="11124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C22BD5CE-BB97-46CC-BD8D-B81254626A29}"/>
                    </a:ext>
                  </a:extLst>
                </p14:cNvPr>
                <p14:cNvContentPartPr/>
                <p14:nvPr/>
              </p14:nvContentPartPr>
              <p14:xfrm>
                <a:off x="9812517" y="4195169"/>
                <a:ext cx="32040" cy="1375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C22BD5CE-BB97-46CC-BD8D-B81254626A29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9794877" y="4177529"/>
                  <a:ext cx="676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41F896F1-7EAF-4840-BBE9-B2F6D31EDF44}"/>
                    </a:ext>
                  </a:extLst>
                </p14:cNvPr>
                <p14:cNvContentPartPr/>
                <p14:nvPr/>
              </p14:nvContentPartPr>
              <p14:xfrm>
                <a:off x="9827637" y="4133609"/>
                <a:ext cx="96840" cy="1688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41F896F1-7EAF-4840-BBE9-B2F6D31EDF44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9809637" y="4115969"/>
                  <a:ext cx="13248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CB43F593-F646-45D4-91AA-666743342303}"/>
                    </a:ext>
                  </a:extLst>
                </p14:cNvPr>
                <p14:cNvContentPartPr/>
                <p14:nvPr/>
              </p14:nvContentPartPr>
              <p14:xfrm>
                <a:off x="9942117" y="4284809"/>
                <a:ext cx="112680" cy="712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CB43F593-F646-45D4-91AA-666743342303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9924117" y="4267169"/>
                  <a:ext cx="1483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ADAEBB80-317D-42FC-B3D3-C2A819E1BFCF}"/>
                    </a:ext>
                  </a:extLst>
                </p14:cNvPr>
                <p14:cNvContentPartPr/>
                <p14:nvPr/>
              </p14:nvContentPartPr>
              <p14:xfrm>
                <a:off x="10108077" y="4194809"/>
                <a:ext cx="1800" cy="968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ADAEBB80-317D-42FC-B3D3-C2A819E1BFCF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0090077" y="4177169"/>
                  <a:ext cx="374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113F7D44-3B0B-489B-9C9F-164AEB569239}"/>
                    </a:ext>
                  </a:extLst>
                </p14:cNvPr>
                <p14:cNvContentPartPr/>
                <p14:nvPr/>
              </p14:nvContentPartPr>
              <p14:xfrm>
                <a:off x="10094397" y="4247729"/>
                <a:ext cx="95760" cy="183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113F7D44-3B0B-489B-9C9F-164AEB569239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0076757" y="4230089"/>
                  <a:ext cx="1314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913EDDF5-7713-431B-8D7C-5161D6ECEFAC}"/>
                    </a:ext>
                  </a:extLst>
                </p14:cNvPr>
                <p14:cNvContentPartPr/>
                <p14:nvPr/>
              </p14:nvContentPartPr>
              <p14:xfrm>
                <a:off x="10213197" y="4195169"/>
                <a:ext cx="22680" cy="1141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913EDDF5-7713-431B-8D7C-5161D6ECEFAC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0195557" y="4177529"/>
                  <a:ext cx="583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CBD258C-C2BB-4331-AD2E-2BFF027BAC5F}"/>
                    </a:ext>
                  </a:extLst>
                </p14:cNvPr>
                <p14:cNvContentPartPr/>
                <p14:nvPr/>
              </p14:nvContentPartPr>
              <p14:xfrm>
                <a:off x="10208877" y="4138649"/>
                <a:ext cx="113760" cy="1526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CBD258C-C2BB-4331-AD2E-2BFF027BAC5F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0191237" y="4121009"/>
                  <a:ext cx="1494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00025782-BB8D-47F9-9555-38B0094A0D73}"/>
                    </a:ext>
                  </a:extLst>
                </p14:cNvPr>
                <p14:cNvContentPartPr/>
                <p14:nvPr/>
              </p14:nvContentPartPr>
              <p14:xfrm>
                <a:off x="10324437" y="4271489"/>
                <a:ext cx="55080" cy="835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00025782-BB8D-47F9-9555-38B0094A0D73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0306797" y="4253849"/>
                  <a:ext cx="9072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E225A36F-DDCF-424C-AFBA-A6D61786F545}"/>
                    </a:ext>
                  </a:extLst>
                </p14:cNvPr>
                <p14:cNvContentPartPr/>
                <p14:nvPr/>
              </p14:nvContentPartPr>
              <p14:xfrm>
                <a:off x="10450437" y="4140089"/>
                <a:ext cx="56880" cy="1947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E225A36F-DDCF-424C-AFBA-A6D61786F545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0432797" y="4122089"/>
                  <a:ext cx="925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3C92B239-6E6A-48ED-B435-E9E77B88D7EE}"/>
                    </a:ext>
                  </a:extLst>
                </p14:cNvPr>
                <p14:cNvContentPartPr/>
                <p14:nvPr/>
              </p14:nvContentPartPr>
              <p14:xfrm>
                <a:off x="10559517" y="4182929"/>
                <a:ext cx="9000" cy="1058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3C92B239-6E6A-48ED-B435-E9E77B88D7EE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0541877" y="4165289"/>
                  <a:ext cx="446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10EA85C-85EF-4990-A8AD-D2A685FB0ACA}"/>
                    </a:ext>
                  </a:extLst>
                </p14:cNvPr>
                <p14:cNvContentPartPr/>
                <p14:nvPr/>
              </p14:nvContentPartPr>
              <p14:xfrm>
                <a:off x="10517397" y="4306049"/>
                <a:ext cx="69120" cy="100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10EA85C-85EF-4990-A8AD-D2A685FB0ACA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0499397" y="4288049"/>
                  <a:ext cx="1047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AF705C9B-4F4E-4B83-9176-F378294B0A2F}"/>
                    </a:ext>
                  </a:extLst>
                </p14:cNvPr>
                <p14:cNvContentPartPr/>
                <p14:nvPr/>
              </p14:nvContentPartPr>
              <p14:xfrm>
                <a:off x="10500477" y="4112369"/>
                <a:ext cx="113760" cy="309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AF705C9B-4F4E-4B83-9176-F378294B0A2F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10482477" y="4094729"/>
                  <a:ext cx="1494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27050E6D-A39E-42A6-AC50-3FD5F5C87528}"/>
                    </a:ext>
                  </a:extLst>
                </p14:cNvPr>
                <p14:cNvContentPartPr/>
                <p14:nvPr/>
              </p14:nvContentPartPr>
              <p14:xfrm>
                <a:off x="10619997" y="4293449"/>
                <a:ext cx="7920" cy="601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27050E6D-A39E-42A6-AC50-3FD5F5C87528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0601997" y="4275809"/>
                  <a:ext cx="4356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CE61E162-86C0-48AF-AAD4-C1693B095DC4}"/>
                    </a:ext>
                  </a:extLst>
                </p14:cNvPr>
                <p14:cNvContentPartPr/>
                <p14:nvPr/>
              </p14:nvContentPartPr>
              <p14:xfrm>
                <a:off x="10627557" y="4293449"/>
                <a:ext cx="360" cy="3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CE61E162-86C0-48AF-AAD4-C1693B095DC4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0609557" y="427580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4E00562B-70A8-4C80-ACF7-3952D7822EF9}"/>
                    </a:ext>
                  </a:extLst>
                </p14:cNvPr>
                <p14:cNvContentPartPr/>
                <p14:nvPr/>
              </p14:nvContentPartPr>
              <p14:xfrm>
                <a:off x="10570317" y="4286969"/>
                <a:ext cx="106200" cy="1404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4E00562B-70A8-4C80-ACF7-3952D7822EF9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10552317" y="4268969"/>
                  <a:ext cx="1418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C88385A6-1373-4E48-97A0-8F5FC7B96C66}"/>
                    </a:ext>
                  </a:extLst>
                </p14:cNvPr>
                <p14:cNvContentPartPr/>
                <p14:nvPr/>
              </p14:nvContentPartPr>
              <p14:xfrm>
                <a:off x="10629717" y="4225769"/>
                <a:ext cx="84960" cy="72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C88385A6-1373-4E48-97A0-8F5FC7B96C66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10611717" y="4208129"/>
                  <a:ext cx="1206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13C8B253-A727-43AC-807A-8D744D7891FC}"/>
                    </a:ext>
                  </a:extLst>
                </p14:cNvPr>
                <p14:cNvContentPartPr/>
                <p14:nvPr/>
              </p14:nvContentPartPr>
              <p14:xfrm>
                <a:off x="8757717" y="4047569"/>
                <a:ext cx="65880" cy="24660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13C8B253-A727-43AC-807A-8D744D7891FC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8739717" y="4029569"/>
                  <a:ext cx="1015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7B300A29-14CD-4D11-BB82-D78521E40851}"/>
                    </a:ext>
                  </a:extLst>
                </p14:cNvPr>
                <p14:cNvContentPartPr/>
                <p14:nvPr/>
              </p14:nvContentPartPr>
              <p14:xfrm>
                <a:off x="8779677" y="4021289"/>
                <a:ext cx="299160" cy="24120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7B300A29-14CD-4D11-BB82-D78521E40851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8761677" y="4003649"/>
                  <a:ext cx="33480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7CD8394A-7F43-4A75-9FA0-8FDD3740C400}"/>
                    </a:ext>
                  </a:extLst>
                </p14:cNvPr>
                <p14:cNvContentPartPr/>
                <p14:nvPr/>
              </p14:nvContentPartPr>
              <p14:xfrm>
                <a:off x="9079917" y="4309649"/>
                <a:ext cx="114120" cy="896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7CD8394A-7F43-4A75-9FA0-8FDD3740C400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9062277" y="4292009"/>
                  <a:ext cx="149760" cy="12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59774880-5773-49CE-A092-F5B32E9BE48D}"/>
              </a:ext>
            </a:extLst>
          </p:cNvPr>
          <p:cNvGrpSpPr/>
          <p:nvPr/>
        </p:nvGrpSpPr>
        <p:grpSpPr>
          <a:xfrm>
            <a:off x="9674997" y="3439889"/>
            <a:ext cx="985680" cy="395640"/>
            <a:chOff x="9674997" y="3439889"/>
            <a:chExt cx="985680" cy="39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45A3A990-84BA-45FC-B1A1-820484174F82}"/>
                    </a:ext>
                  </a:extLst>
                </p14:cNvPr>
                <p14:cNvContentPartPr/>
                <p14:nvPr/>
              </p14:nvContentPartPr>
              <p14:xfrm>
                <a:off x="9701277" y="3595409"/>
                <a:ext cx="102240" cy="262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45A3A990-84BA-45FC-B1A1-820484174F82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9683637" y="3577769"/>
                  <a:ext cx="1378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1F03EB3E-4A1D-4CA7-8A2F-6CE4B4BE195E}"/>
                    </a:ext>
                  </a:extLst>
                </p14:cNvPr>
                <p14:cNvContentPartPr/>
                <p14:nvPr/>
              </p14:nvContentPartPr>
              <p14:xfrm>
                <a:off x="9869757" y="3547889"/>
                <a:ext cx="22320" cy="1213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1F03EB3E-4A1D-4CA7-8A2F-6CE4B4BE195E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9852117" y="3529889"/>
                  <a:ext cx="579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56309A1-87A8-4CB0-B6A6-0CA55446E696}"/>
                    </a:ext>
                  </a:extLst>
                </p14:cNvPr>
                <p14:cNvContentPartPr/>
                <p14:nvPr/>
              </p14:nvContentPartPr>
              <p14:xfrm>
                <a:off x="9867597" y="3503969"/>
                <a:ext cx="145440" cy="168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56309A1-87A8-4CB0-B6A6-0CA55446E696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9849957" y="3485969"/>
                  <a:ext cx="1810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FB603FC-9860-4177-AEE5-8CFF7B84957E}"/>
                    </a:ext>
                  </a:extLst>
                </p14:cNvPr>
                <p14:cNvContentPartPr/>
                <p14:nvPr/>
              </p14:nvContentPartPr>
              <p14:xfrm>
                <a:off x="10080717" y="3640049"/>
                <a:ext cx="20160" cy="1090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FB603FC-9860-4177-AEE5-8CFF7B84957E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10063077" y="3622049"/>
                  <a:ext cx="558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75864EE-802A-4AC7-AE77-46BD265B1ACB}"/>
                    </a:ext>
                  </a:extLst>
                </p14:cNvPr>
                <p14:cNvContentPartPr/>
                <p14:nvPr/>
              </p14:nvContentPartPr>
              <p14:xfrm>
                <a:off x="10153437" y="3646169"/>
                <a:ext cx="98280" cy="1072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75864EE-802A-4AC7-AE77-46BD265B1ACB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10135797" y="3628529"/>
                  <a:ext cx="13392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C26C1568-5901-466D-B3A2-53837085DEAB}"/>
                    </a:ext>
                  </a:extLst>
                </p14:cNvPr>
                <p14:cNvContentPartPr/>
                <p14:nvPr/>
              </p14:nvContentPartPr>
              <p14:xfrm>
                <a:off x="10385997" y="3537449"/>
                <a:ext cx="36360" cy="1432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C26C1568-5901-466D-B3A2-53837085DEAB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10367997" y="3519449"/>
                  <a:ext cx="720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1388562-43D5-4566-8791-0E54529946E1}"/>
                    </a:ext>
                  </a:extLst>
                </p14:cNvPr>
                <p14:cNvContentPartPr/>
                <p14:nvPr/>
              </p14:nvContentPartPr>
              <p14:xfrm>
                <a:off x="10349997" y="3672809"/>
                <a:ext cx="84240" cy="396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1388562-43D5-4566-8791-0E54529946E1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10331997" y="3654809"/>
                  <a:ext cx="1198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A4914CFD-DAB4-403B-943D-A13BB6BFE62E}"/>
                    </a:ext>
                  </a:extLst>
                </p14:cNvPr>
                <p14:cNvContentPartPr/>
                <p14:nvPr/>
              </p14:nvContentPartPr>
              <p14:xfrm>
                <a:off x="10329837" y="3477329"/>
                <a:ext cx="127440" cy="356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A4914CFD-DAB4-403B-943D-A13BB6BFE62E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10311837" y="3459689"/>
                  <a:ext cx="16308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C16C542-212B-4811-A806-1D2AF509CB3A}"/>
                    </a:ext>
                  </a:extLst>
                </p14:cNvPr>
                <p14:cNvContentPartPr/>
                <p14:nvPr/>
              </p14:nvContentPartPr>
              <p14:xfrm>
                <a:off x="10513077" y="3668849"/>
                <a:ext cx="12960" cy="619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C16C542-212B-4811-A806-1D2AF509CB3A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10495077" y="3651209"/>
                  <a:ext cx="486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EDB66566-5CC2-4E87-8BA6-66AF9D58E015}"/>
                    </a:ext>
                  </a:extLst>
                </p14:cNvPr>
                <p14:cNvContentPartPr/>
                <p14:nvPr/>
              </p14:nvContentPartPr>
              <p14:xfrm>
                <a:off x="10524597" y="3662369"/>
                <a:ext cx="65160" cy="777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EDB66566-5CC2-4E87-8BA6-66AF9D58E015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10506957" y="3644369"/>
                  <a:ext cx="1008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07676C1-77D0-42A0-96D2-15813EE78F50}"/>
                    </a:ext>
                  </a:extLst>
                </p14:cNvPr>
                <p14:cNvContentPartPr/>
                <p14:nvPr/>
              </p14:nvContentPartPr>
              <p14:xfrm>
                <a:off x="10489677" y="3809249"/>
                <a:ext cx="130680" cy="262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07676C1-77D0-42A0-96D2-15813EE78F50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10472037" y="3791249"/>
                  <a:ext cx="1663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FC860A9-C56D-4E90-95D2-13FD5FB9EE0B}"/>
                    </a:ext>
                  </a:extLst>
                </p14:cNvPr>
                <p14:cNvContentPartPr/>
                <p14:nvPr/>
              </p14:nvContentPartPr>
              <p14:xfrm>
                <a:off x="10540437" y="3606929"/>
                <a:ext cx="120240" cy="234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FC860A9-C56D-4E90-95D2-13FD5FB9EE0B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10522797" y="3589289"/>
                  <a:ext cx="1558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6D3BBF08-9934-4610-8188-60C0815898A6}"/>
                    </a:ext>
                  </a:extLst>
                </p14:cNvPr>
                <p14:cNvContentPartPr/>
                <p14:nvPr/>
              </p14:nvContentPartPr>
              <p14:xfrm>
                <a:off x="9674997" y="3605849"/>
                <a:ext cx="84960" cy="108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6D3BBF08-9934-4610-8188-60C0815898A6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9656997" y="3588209"/>
                  <a:ext cx="1206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4A573AD2-0080-455C-97E4-B0D7D22DC9F4}"/>
                    </a:ext>
                  </a:extLst>
                </p14:cNvPr>
                <p14:cNvContentPartPr/>
                <p14:nvPr/>
              </p14:nvContentPartPr>
              <p14:xfrm>
                <a:off x="9844557" y="3483089"/>
                <a:ext cx="91440" cy="26748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4A573AD2-0080-455C-97E4-B0D7D22DC9F4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9826557" y="3465089"/>
                  <a:ext cx="12708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CB406432-943E-40C0-B394-45B60BF3A833}"/>
                    </a:ext>
                  </a:extLst>
                </p14:cNvPr>
                <p14:cNvContentPartPr/>
                <p14:nvPr/>
              </p14:nvContentPartPr>
              <p14:xfrm>
                <a:off x="9861117" y="3439889"/>
                <a:ext cx="181080" cy="27432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CB406432-943E-40C0-B394-45B60BF3A833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9843117" y="3422249"/>
                  <a:ext cx="21672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7C2266C6-58B5-4B81-94A1-B159DFEE13C3}"/>
                    </a:ext>
                  </a:extLst>
                </p14:cNvPr>
                <p14:cNvContentPartPr/>
                <p14:nvPr/>
              </p14:nvContentPartPr>
              <p14:xfrm>
                <a:off x="10019517" y="3665609"/>
                <a:ext cx="159480" cy="16308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7C2266C6-58B5-4B81-94A1-B159DFEE13C3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10001877" y="3647609"/>
                  <a:ext cx="195120" cy="19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3A47B55B-95BF-4F4D-B948-6C86BA2A87AE}"/>
              </a:ext>
            </a:extLst>
          </p:cNvPr>
          <p:cNvGrpSpPr/>
          <p:nvPr/>
        </p:nvGrpSpPr>
        <p:grpSpPr>
          <a:xfrm>
            <a:off x="8592117" y="783449"/>
            <a:ext cx="2194920" cy="414000"/>
            <a:chOff x="8592117" y="783449"/>
            <a:chExt cx="2194920" cy="41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3F5ED56-D0BF-4A4E-A7FA-94F692C39238}"/>
                    </a:ext>
                  </a:extLst>
                </p14:cNvPr>
                <p14:cNvContentPartPr/>
                <p14:nvPr/>
              </p14:nvContentPartPr>
              <p14:xfrm>
                <a:off x="8592117" y="783449"/>
                <a:ext cx="119160" cy="178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3F5ED56-D0BF-4A4E-A7FA-94F692C39238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8574117" y="765449"/>
                  <a:ext cx="1548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605A9FA-8CD6-4717-916D-895EE487EAF0}"/>
                    </a:ext>
                  </a:extLst>
                </p14:cNvPr>
                <p14:cNvContentPartPr/>
                <p14:nvPr/>
              </p14:nvContentPartPr>
              <p14:xfrm>
                <a:off x="8759517" y="902609"/>
                <a:ext cx="58680" cy="111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605A9FA-8CD6-4717-916D-895EE487EAF0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8741517" y="884609"/>
                  <a:ext cx="943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C037654-0316-4431-A627-D1CE286E7ED1}"/>
                    </a:ext>
                  </a:extLst>
                </p14:cNvPr>
                <p14:cNvContentPartPr/>
                <p14:nvPr/>
              </p14:nvContentPartPr>
              <p14:xfrm>
                <a:off x="8841957" y="911609"/>
                <a:ext cx="43920" cy="120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C037654-0316-4431-A627-D1CE286E7ED1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8824317" y="893609"/>
                  <a:ext cx="7956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1D74506-8791-4AE1-BFAE-47E5C264AE96}"/>
                    </a:ext>
                  </a:extLst>
                </p14:cNvPr>
                <p14:cNvContentPartPr/>
                <p14:nvPr/>
              </p14:nvContentPartPr>
              <p14:xfrm>
                <a:off x="9017997" y="933929"/>
                <a:ext cx="57600" cy="7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1D74506-8791-4AE1-BFAE-47E5C264AE96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8999997" y="916289"/>
                  <a:ext cx="932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4905D47-C68C-4C18-BB77-4FB131A90FD5}"/>
                    </a:ext>
                  </a:extLst>
                </p14:cNvPr>
                <p14:cNvContentPartPr/>
                <p14:nvPr/>
              </p14:nvContentPartPr>
              <p14:xfrm>
                <a:off x="8962917" y="874889"/>
                <a:ext cx="125280" cy="7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4905D47-C68C-4C18-BB77-4FB131A90FD5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8944917" y="857249"/>
                  <a:ext cx="1609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52EA694-2489-4352-9F35-79B5E99E550E}"/>
                    </a:ext>
                  </a:extLst>
                </p14:cNvPr>
                <p14:cNvContentPartPr/>
                <p14:nvPr/>
              </p14:nvContentPartPr>
              <p14:xfrm>
                <a:off x="9146157" y="872009"/>
                <a:ext cx="15480" cy="152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52EA694-2489-4352-9F35-79B5E99E550E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9128157" y="854369"/>
                  <a:ext cx="5112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5996577-D6FB-44B4-87DC-076D55C551F9}"/>
                    </a:ext>
                  </a:extLst>
                </p14:cNvPr>
                <p14:cNvContentPartPr/>
                <p14:nvPr/>
              </p14:nvContentPartPr>
              <p14:xfrm>
                <a:off x="9158757" y="832769"/>
                <a:ext cx="99360" cy="156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5996577-D6FB-44B4-87DC-076D55C551F9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9141117" y="814769"/>
                  <a:ext cx="1350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19816A8-B14C-4AF6-9F04-52E8C889678E}"/>
                    </a:ext>
                  </a:extLst>
                </p14:cNvPr>
                <p14:cNvContentPartPr/>
                <p14:nvPr/>
              </p14:nvContentPartPr>
              <p14:xfrm>
                <a:off x="9290157" y="960569"/>
                <a:ext cx="91440" cy="79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19816A8-B14C-4AF6-9F04-52E8C889678E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9272517" y="942929"/>
                  <a:ext cx="12708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4F35E97-4A24-484E-99A2-CB321C8030B2}"/>
                    </a:ext>
                  </a:extLst>
                </p14:cNvPr>
                <p14:cNvContentPartPr/>
                <p14:nvPr/>
              </p14:nvContentPartPr>
              <p14:xfrm>
                <a:off x="9489957" y="884609"/>
                <a:ext cx="16200" cy="124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4F35E97-4A24-484E-99A2-CB321C8030B2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9471957" y="866609"/>
                  <a:ext cx="518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75FC71B-30C5-4A3C-8D1E-C0621926F829}"/>
                    </a:ext>
                  </a:extLst>
                </p14:cNvPr>
                <p14:cNvContentPartPr/>
                <p14:nvPr/>
              </p14:nvContentPartPr>
              <p14:xfrm>
                <a:off x="9462957" y="860489"/>
                <a:ext cx="167760" cy="163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75FC71B-30C5-4A3C-8D1E-C0621926F829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9445317" y="842849"/>
                  <a:ext cx="2034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57BC781-DEEA-4A53-A121-F86D0BFB72F5}"/>
                    </a:ext>
                  </a:extLst>
                </p14:cNvPr>
                <p14:cNvContentPartPr/>
                <p14:nvPr/>
              </p14:nvContentPartPr>
              <p14:xfrm>
                <a:off x="9618477" y="813689"/>
                <a:ext cx="93960" cy="176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57BC781-DEEA-4A53-A121-F86D0BFB72F5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9600837" y="795689"/>
                  <a:ext cx="1296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76E4D49-0431-4F84-8435-DFAB85A6F9D6}"/>
                    </a:ext>
                  </a:extLst>
                </p14:cNvPr>
                <p14:cNvContentPartPr/>
                <p14:nvPr/>
              </p14:nvContentPartPr>
              <p14:xfrm>
                <a:off x="9804237" y="911969"/>
                <a:ext cx="64080" cy="1483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76E4D49-0431-4F84-8435-DFAB85A6F9D6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9786237" y="894329"/>
                  <a:ext cx="997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0B786CC-A269-414B-A9BD-5242A9FA7435}"/>
                    </a:ext>
                  </a:extLst>
                </p14:cNvPr>
                <p14:cNvContentPartPr/>
                <p14:nvPr/>
              </p14:nvContentPartPr>
              <p14:xfrm>
                <a:off x="9854997" y="900809"/>
                <a:ext cx="13068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0B786CC-A269-414B-A9BD-5242A9FA7435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9837357" y="882809"/>
                  <a:ext cx="1663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E07713E-4D7E-4652-91CC-6F2FF1B88B3D}"/>
                    </a:ext>
                  </a:extLst>
                </p14:cNvPr>
                <p14:cNvContentPartPr/>
                <p14:nvPr/>
              </p14:nvContentPartPr>
              <p14:xfrm>
                <a:off x="10063797" y="861569"/>
                <a:ext cx="7920" cy="1393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E07713E-4D7E-4652-91CC-6F2FF1B88B3D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10046157" y="843929"/>
                  <a:ext cx="435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1375C6C-B6A8-48EC-8A7B-50DBD3EDA529}"/>
                    </a:ext>
                  </a:extLst>
                </p14:cNvPr>
                <p14:cNvContentPartPr/>
                <p14:nvPr/>
              </p14:nvContentPartPr>
              <p14:xfrm>
                <a:off x="10036077" y="931049"/>
                <a:ext cx="90360" cy="7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1375C6C-B6A8-48EC-8A7B-50DBD3EDA529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10018437" y="913409"/>
                  <a:ext cx="1260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EE30325-5470-4471-9D38-0302B2B260F5}"/>
                    </a:ext>
                  </a:extLst>
                </p14:cNvPr>
                <p14:cNvContentPartPr/>
                <p14:nvPr/>
              </p14:nvContentPartPr>
              <p14:xfrm>
                <a:off x="10239837" y="854729"/>
                <a:ext cx="13320" cy="156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EE30325-5470-4471-9D38-0302B2B260F5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10221837" y="837089"/>
                  <a:ext cx="489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5E18102-7946-42B7-8943-4BED2B45DC95}"/>
                    </a:ext>
                  </a:extLst>
                </p14:cNvPr>
                <p14:cNvContentPartPr/>
                <p14:nvPr/>
              </p14:nvContentPartPr>
              <p14:xfrm>
                <a:off x="10248117" y="838529"/>
                <a:ext cx="123120" cy="1512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5E18102-7946-42B7-8943-4BED2B45DC95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10230477" y="820529"/>
                  <a:ext cx="1587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8D61195-50C0-4278-96AF-2A3C418692F9}"/>
                    </a:ext>
                  </a:extLst>
                </p14:cNvPr>
                <p14:cNvContentPartPr/>
                <p14:nvPr/>
              </p14:nvContentPartPr>
              <p14:xfrm>
                <a:off x="10467357" y="946169"/>
                <a:ext cx="89280" cy="154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8D61195-50C0-4278-96AF-2A3C418692F9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10449357" y="928529"/>
                  <a:ext cx="1249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1310E33B-DCDA-432A-8141-F7D7902A93F6}"/>
                    </a:ext>
                  </a:extLst>
                </p14:cNvPr>
                <p14:cNvContentPartPr/>
                <p14:nvPr/>
              </p14:nvContentPartPr>
              <p14:xfrm>
                <a:off x="8735037" y="1130489"/>
                <a:ext cx="2052000" cy="6696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1310E33B-DCDA-432A-8141-F7D7902A93F6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8717397" y="1112489"/>
                  <a:ext cx="2087640" cy="10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FAA82034-C5EE-43DB-934F-32514969A09C}"/>
              </a:ext>
            </a:extLst>
          </p:cNvPr>
          <p:cNvGrpSpPr/>
          <p:nvPr/>
        </p:nvGrpSpPr>
        <p:grpSpPr>
          <a:xfrm>
            <a:off x="8574117" y="6340049"/>
            <a:ext cx="413280" cy="251280"/>
            <a:chOff x="8574117" y="6340049"/>
            <a:chExt cx="413280" cy="25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89145165-F369-49A9-BBA0-8302FAD8BB90}"/>
                    </a:ext>
                  </a:extLst>
                </p14:cNvPr>
                <p14:cNvContentPartPr/>
                <p14:nvPr/>
              </p14:nvContentPartPr>
              <p14:xfrm>
                <a:off x="8703357" y="6399809"/>
                <a:ext cx="27360" cy="10116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89145165-F369-49A9-BBA0-8302FAD8BB90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8685357" y="6382169"/>
                  <a:ext cx="630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F619EA54-1AB8-43DA-B46C-1D83C5EE979B}"/>
                    </a:ext>
                  </a:extLst>
                </p14:cNvPr>
                <p14:cNvContentPartPr/>
                <p14:nvPr/>
              </p14:nvContentPartPr>
              <p14:xfrm>
                <a:off x="8622717" y="6494489"/>
                <a:ext cx="171360" cy="8532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F619EA54-1AB8-43DA-B46C-1D83C5EE979B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8605077" y="6476489"/>
                  <a:ext cx="2070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A9AF4852-54DC-46C7-82BE-7B73F16D295C}"/>
                    </a:ext>
                  </a:extLst>
                </p14:cNvPr>
                <p14:cNvContentPartPr/>
                <p14:nvPr/>
              </p14:nvContentPartPr>
              <p14:xfrm>
                <a:off x="8574117" y="6340049"/>
                <a:ext cx="223920" cy="1548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A9AF4852-54DC-46C7-82BE-7B73F16D295C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8556117" y="6322049"/>
                  <a:ext cx="2595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9216D7BF-AE49-4CC9-BC57-09911A1F0E6D}"/>
                    </a:ext>
                  </a:extLst>
                </p14:cNvPr>
                <p14:cNvContentPartPr/>
                <p14:nvPr/>
              </p14:nvContentPartPr>
              <p14:xfrm>
                <a:off x="8890917" y="6478289"/>
                <a:ext cx="44640" cy="8064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9216D7BF-AE49-4CC9-BC57-09911A1F0E6D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8872917" y="6460289"/>
                  <a:ext cx="8028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673B4FFD-062C-407C-9AAE-8AEC0F273B75}"/>
                    </a:ext>
                  </a:extLst>
                </p14:cNvPr>
                <p14:cNvContentPartPr/>
                <p14:nvPr/>
              </p14:nvContentPartPr>
              <p14:xfrm>
                <a:off x="8857077" y="6567209"/>
                <a:ext cx="87840" cy="2412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673B4FFD-062C-407C-9AAE-8AEC0F273B75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8839077" y="6549209"/>
                  <a:ext cx="1234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3F2C3091-139F-47AF-A561-2D53826FD8EA}"/>
                    </a:ext>
                  </a:extLst>
                </p14:cNvPr>
                <p14:cNvContentPartPr/>
                <p14:nvPr/>
              </p14:nvContentPartPr>
              <p14:xfrm>
                <a:off x="8840877" y="6456329"/>
                <a:ext cx="146520" cy="367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3F2C3091-139F-47AF-A561-2D53826FD8EA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8823237" y="6438329"/>
                  <a:ext cx="182160" cy="7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1BE6B95D-FD64-4168-8F39-C8BCB572E5C8}"/>
              </a:ext>
            </a:extLst>
          </p:cNvPr>
          <p:cNvGrpSpPr/>
          <p:nvPr/>
        </p:nvGrpSpPr>
        <p:grpSpPr>
          <a:xfrm>
            <a:off x="9177837" y="6297929"/>
            <a:ext cx="914760" cy="354240"/>
            <a:chOff x="9177837" y="6297929"/>
            <a:chExt cx="914760" cy="35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9377975B-02A9-4036-B734-CAD957383CA7}"/>
                    </a:ext>
                  </a:extLst>
                </p14:cNvPr>
                <p14:cNvContentPartPr/>
                <p14:nvPr/>
              </p14:nvContentPartPr>
              <p14:xfrm>
                <a:off x="9312477" y="6450569"/>
                <a:ext cx="15120" cy="7020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9377975B-02A9-4036-B734-CAD957383CA7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9294837" y="6432929"/>
                  <a:ext cx="5076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2354A599-B0B6-4328-B26B-0BF612545669}"/>
                    </a:ext>
                  </a:extLst>
                </p14:cNvPr>
                <p14:cNvContentPartPr/>
                <p14:nvPr/>
              </p14:nvContentPartPr>
              <p14:xfrm>
                <a:off x="9177837" y="6317009"/>
                <a:ext cx="212400" cy="23796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2354A599-B0B6-4328-B26B-0BF612545669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9160197" y="6299369"/>
                  <a:ext cx="24804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9FA8E368-1476-4592-A785-E9BC234D7027}"/>
                    </a:ext>
                  </a:extLst>
                </p14:cNvPr>
                <p14:cNvContentPartPr/>
                <p14:nvPr/>
              </p14:nvContentPartPr>
              <p14:xfrm>
                <a:off x="9383757" y="6488729"/>
                <a:ext cx="34920" cy="9108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9FA8E368-1476-4592-A785-E9BC234D7027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9365757" y="6471089"/>
                  <a:ext cx="705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09D077A6-25D2-4124-92A2-5B5C985BEC43}"/>
                    </a:ext>
                  </a:extLst>
                </p14:cNvPr>
                <p14:cNvContentPartPr/>
                <p14:nvPr/>
              </p14:nvContentPartPr>
              <p14:xfrm>
                <a:off x="9469437" y="6485849"/>
                <a:ext cx="21600" cy="860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09D077A6-25D2-4124-92A2-5B5C985BEC43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9451437" y="6468209"/>
                  <a:ext cx="572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1E9A836C-5182-4D61-9674-8685F0A9D4CB}"/>
                    </a:ext>
                  </a:extLst>
                </p14:cNvPr>
                <p14:cNvContentPartPr/>
                <p14:nvPr/>
              </p14:nvContentPartPr>
              <p14:xfrm>
                <a:off x="9367557" y="6618329"/>
                <a:ext cx="112680" cy="3384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1E9A836C-5182-4D61-9674-8685F0A9D4CB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9349917" y="6600689"/>
                  <a:ext cx="1483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716D7626-1144-4C32-9A32-583EB8E15D53}"/>
                    </a:ext>
                  </a:extLst>
                </p14:cNvPr>
                <p14:cNvContentPartPr/>
                <p14:nvPr/>
              </p14:nvContentPartPr>
              <p14:xfrm>
                <a:off x="9383397" y="6380009"/>
                <a:ext cx="199440" cy="6804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716D7626-1144-4C32-9A32-583EB8E15D53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9365757" y="6362369"/>
                  <a:ext cx="23508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E32E72D6-369A-4767-90F3-991219211B9A}"/>
                    </a:ext>
                  </a:extLst>
                </p14:cNvPr>
                <p14:cNvContentPartPr/>
                <p14:nvPr/>
              </p14:nvContentPartPr>
              <p14:xfrm>
                <a:off x="9806397" y="6381089"/>
                <a:ext cx="11160" cy="12024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E32E72D6-369A-4767-90F3-991219211B9A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9788397" y="6363449"/>
                  <a:ext cx="468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739EE380-33D2-4FC5-929F-ABD30522D727}"/>
                    </a:ext>
                  </a:extLst>
                </p14:cNvPr>
                <p14:cNvContentPartPr/>
                <p14:nvPr/>
              </p14:nvContentPartPr>
              <p14:xfrm>
                <a:off x="9718197" y="6297929"/>
                <a:ext cx="185760" cy="24840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739EE380-33D2-4FC5-929F-ABD30522D727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9700557" y="6280289"/>
                  <a:ext cx="22140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A3355F47-A016-4723-BD13-460AA401BC93}"/>
                    </a:ext>
                  </a:extLst>
                </p14:cNvPr>
                <p14:cNvContentPartPr/>
                <p14:nvPr/>
              </p14:nvContentPartPr>
              <p14:xfrm>
                <a:off x="9916557" y="6509609"/>
                <a:ext cx="5760" cy="680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A3355F47-A016-4723-BD13-460AA401BC93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9898557" y="6491969"/>
                  <a:ext cx="414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6A995CFF-8BF4-4CB1-9786-C5239BB3934F}"/>
                    </a:ext>
                  </a:extLst>
                </p14:cNvPr>
                <p14:cNvContentPartPr/>
                <p14:nvPr/>
              </p14:nvContentPartPr>
              <p14:xfrm>
                <a:off x="9921957" y="6463169"/>
                <a:ext cx="58680" cy="7092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6A995CFF-8BF4-4CB1-9786-C5239BB3934F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9903957" y="6445169"/>
                  <a:ext cx="943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7C3170F6-874A-490E-A382-6AF11E724195}"/>
                    </a:ext>
                  </a:extLst>
                </p14:cNvPr>
                <p14:cNvContentPartPr/>
                <p14:nvPr/>
              </p14:nvContentPartPr>
              <p14:xfrm>
                <a:off x="10050117" y="6463169"/>
                <a:ext cx="18360" cy="8712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7C3170F6-874A-490E-A382-6AF11E724195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10032117" y="6445169"/>
                  <a:ext cx="540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C415E8A5-9B41-4DDB-B128-337762323D1E}"/>
                    </a:ext>
                  </a:extLst>
                </p14:cNvPr>
                <p14:cNvContentPartPr/>
                <p14:nvPr/>
              </p14:nvContentPartPr>
              <p14:xfrm>
                <a:off x="9937797" y="6609689"/>
                <a:ext cx="118080" cy="2628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C415E8A5-9B41-4DDB-B128-337762323D1E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9919797" y="6592049"/>
                  <a:ext cx="1537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C4E8EC05-C55A-4074-A599-923E76A27AA2}"/>
                    </a:ext>
                  </a:extLst>
                </p14:cNvPr>
                <p14:cNvContentPartPr/>
                <p14:nvPr/>
              </p14:nvContentPartPr>
              <p14:xfrm>
                <a:off x="9947157" y="6346529"/>
                <a:ext cx="145440" cy="21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C4E8EC05-C55A-4074-A599-923E76A27AA2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9929517" y="6328889"/>
                  <a:ext cx="181080" cy="3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C1EF5119-2BE1-4150-B30E-8B8E0FCC810B}"/>
              </a:ext>
            </a:extLst>
          </p:cNvPr>
          <p:cNvGrpSpPr/>
          <p:nvPr/>
        </p:nvGrpSpPr>
        <p:grpSpPr>
          <a:xfrm>
            <a:off x="2891517" y="4113089"/>
            <a:ext cx="370800" cy="370080"/>
            <a:chOff x="2891517" y="4113089"/>
            <a:chExt cx="370800" cy="37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BC2564C1-FFA3-4D33-941E-78A2DD944DE3}"/>
                    </a:ext>
                  </a:extLst>
                </p14:cNvPr>
                <p14:cNvContentPartPr/>
                <p14:nvPr/>
              </p14:nvContentPartPr>
              <p14:xfrm>
                <a:off x="2987637" y="4171409"/>
                <a:ext cx="23400" cy="18540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BC2564C1-FFA3-4D33-941E-78A2DD944DE3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2969997" y="4153769"/>
                  <a:ext cx="590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E559E2E7-0007-442D-89D0-114494978586}"/>
                    </a:ext>
                  </a:extLst>
                </p14:cNvPr>
                <p14:cNvContentPartPr/>
                <p14:nvPr/>
              </p14:nvContentPartPr>
              <p14:xfrm>
                <a:off x="2915637" y="4344209"/>
                <a:ext cx="195480" cy="828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E559E2E7-0007-442D-89D0-114494978586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2897997" y="4326209"/>
                  <a:ext cx="2311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1B98A6B2-EEFB-4749-AF09-852AC52850AD}"/>
                    </a:ext>
                  </a:extLst>
                </p14:cNvPr>
                <p14:cNvContentPartPr/>
                <p14:nvPr/>
              </p14:nvContentPartPr>
              <p14:xfrm>
                <a:off x="2891517" y="4113089"/>
                <a:ext cx="192240" cy="4824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1B98A6B2-EEFB-4749-AF09-852AC52850AD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2873517" y="4095449"/>
                  <a:ext cx="22788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15E032D8-DFDF-41DA-87FB-19798E247D03}"/>
                    </a:ext>
                  </a:extLst>
                </p14:cNvPr>
                <p14:cNvContentPartPr/>
                <p14:nvPr/>
              </p14:nvContentPartPr>
              <p14:xfrm>
                <a:off x="3148917" y="4341329"/>
                <a:ext cx="74880" cy="14184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15E032D8-DFDF-41DA-87FB-19798E247D03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3130917" y="4323329"/>
                  <a:ext cx="1105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1FC5A197-35D1-4212-9029-23629C72839C}"/>
                    </a:ext>
                  </a:extLst>
                </p14:cNvPr>
                <p14:cNvContentPartPr/>
                <p14:nvPr/>
              </p14:nvContentPartPr>
              <p14:xfrm>
                <a:off x="3167997" y="4306049"/>
                <a:ext cx="94320" cy="792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1FC5A197-35D1-4212-9029-23629C72839C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3149997" y="4288049"/>
                  <a:ext cx="12996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A84AD22F-55A9-415C-9A62-285AA092BD49}"/>
              </a:ext>
            </a:extLst>
          </p:cNvPr>
          <p:cNvGrpSpPr/>
          <p:nvPr/>
        </p:nvGrpSpPr>
        <p:grpSpPr>
          <a:xfrm>
            <a:off x="3412797" y="4190489"/>
            <a:ext cx="768240" cy="331200"/>
            <a:chOff x="3412797" y="4190489"/>
            <a:chExt cx="768240" cy="33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A1BD702B-B0BD-4446-9FF4-AE200E590867}"/>
                    </a:ext>
                  </a:extLst>
                </p14:cNvPr>
                <p14:cNvContentPartPr/>
                <p14:nvPr/>
              </p14:nvContentPartPr>
              <p14:xfrm>
                <a:off x="3412797" y="4310729"/>
                <a:ext cx="57600" cy="21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A1BD702B-B0BD-4446-9FF4-AE200E590867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3394797" y="4292729"/>
                  <a:ext cx="932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0C5AA40C-30C5-440A-8B2C-0718F0B47DBC}"/>
                    </a:ext>
                  </a:extLst>
                </p14:cNvPr>
                <p14:cNvContentPartPr/>
                <p14:nvPr/>
              </p14:nvContentPartPr>
              <p14:xfrm>
                <a:off x="3412797" y="4245929"/>
                <a:ext cx="97920" cy="669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0C5AA40C-30C5-440A-8B2C-0718F0B47DBC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3394797" y="4227929"/>
                  <a:ext cx="1335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7CFDD6BF-8E68-486C-946E-F4DAFCEF3932}"/>
                    </a:ext>
                  </a:extLst>
                </p14:cNvPr>
                <p14:cNvContentPartPr/>
                <p14:nvPr/>
              </p14:nvContentPartPr>
              <p14:xfrm>
                <a:off x="3624477" y="4260329"/>
                <a:ext cx="165600" cy="1764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7CFDD6BF-8E68-486C-946E-F4DAFCEF3932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3606837" y="4242329"/>
                  <a:ext cx="2012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1538BFD7-2204-466F-8357-D289B95B507A}"/>
                    </a:ext>
                  </a:extLst>
                </p14:cNvPr>
                <p14:cNvContentPartPr/>
                <p14:nvPr/>
              </p14:nvContentPartPr>
              <p14:xfrm>
                <a:off x="3881157" y="4221089"/>
                <a:ext cx="5040" cy="14292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1538BFD7-2204-466F-8357-D289B95B507A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3863157" y="4203449"/>
                  <a:ext cx="406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6D075D7D-31B7-446F-ABC7-1154A8331C00}"/>
                    </a:ext>
                  </a:extLst>
                </p14:cNvPr>
                <p14:cNvContentPartPr/>
                <p14:nvPr/>
              </p14:nvContentPartPr>
              <p14:xfrm>
                <a:off x="3815277" y="4401449"/>
                <a:ext cx="153000" cy="1008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6D075D7D-31B7-446F-ABC7-1154A8331C00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3797637" y="4383449"/>
                  <a:ext cx="1886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3A5053AD-923A-4361-A047-9CA658BA8127}"/>
                    </a:ext>
                  </a:extLst>
                </p14:cNvPr>
                <p14:cNvContentPartPr/>
                <p14:nvPr/>
              </p14:nvContentPartPr>
              <p14:xfrm>
                <a:off x="3848397" y="4190489"/>
                <a:ext cx="164520" cy="4248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3A5053AD-923A-4361-A047-9CA658BA8127}"/>
                    </a:ext>
                  </a:extLst>
                </p:cNvPr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3830757" y="4172849"/>
                  <a:ext cx="2001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7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2E46C219-42C3-41C7-AC19-4EDEFB7D2569}"/>
                    </a:ext>
                  </a:extLst>
                </p14:cNvPr>
                <p14:cNvContentPartPr/>
                <p14:nvPr/>
              </p14:nvContentPartPr>
              <p14:xfrm>
                <a:off x="4062237" y="4373729"/>
                <a:ext cx="21600" cy="11664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2E46C219-42C3-41C7-AC19-4EDEFB7D2569}"/>
                    </a:ext>
                  </a:extLst>
                </p:cNvPr>
                <p:cNvPicPr/>
                <p:nvPr/>
              </p:nvPicPr>
              <p:blipFill>
                <a:blip r:embed="rId528"/>
                <a:stretch>
                  <a:fillRect/>
                </a:stretch>
              </p:blipFill>
              <p:spPr>
                <a:xfrm>
                  <a:off x="4044597" y="4355729"/>
                  <a:ext cx="572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9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634230E6-9B9D-4680-904C-2256DFB0BB5A}"/>
                    </a:ext>
                  </a:extLst>
                </p14:cNvPr>
                <p14:cNvContentPartPr/>
                <p14:nvPr/>
              </p14:nvContentPartPr>
              <p14:xfrm>
                <a:off x="3977637" y="4511969"/>
                <a:ext cx="146520" cy="972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634230E6-9B9D-4680-904C-2256DFB0BB5A}"/>
                    </a:ext>
                  </a:extLst>
                </p:cNvPr>
                <p:cNvPicPr/>
                <p:nvPr/>
              </p:nvPicPr>
              <p:blipFill>
                <a:blip r:embed="rId530"/>
                <a:stretch>
                  <a:fillRect/>
                </a:stretch>
              </p:blipFill>
              <p:spPr>
                <a:xfrm>
                  <a:off x="3959637" y="4493969"/>
                  <a:ext cx="1821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1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82B285A8-73C9-48A1-B175-7FE1D0227542}"/>
                    </a:ext>
                  </a:extLst>
                </p14:cNvPr>
                <p14:cNvContentPartPr/>
                <p14:nvPr/>
              </p14:nvContentPartPr>
              <p14:xfrm>
                <a:off x="3998517" y="4325849"/>
                <a:ext cx="182520" cy="792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82B285A8-73C9-48A1-B175-7FE1D0227542}"/>
                    </a:ext>
                  </a:extLst>
                </p:cNvPr>
                <p:cNvPicPr/>
                <p:nvPr/>
              </p:nvPicPr>
              <p:blipFill>
                <a:blip r:embed="rId532"/>
                <a:stretch>
                  <a:fillRect/>
                </a:stretch>
              </p:blipFill>
              <p:spPr>
                <a:xfrm>
                  <a:off x="3980877" y="4308209"/>
                  <a:ext cx="21816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F3F716B3-4A9F-46C5-B447-0514A0109266}"/>
              </a:ext>
            </a:extLst>
          </p:cNvPr>
          <p:cNvGrpSpPr/>
          <p:nvPr/>
        </p:nvGrpSpPr>
        <p:grpSpPr>
          <a:xfrm>
            <a:off x="4668477" y="4196249"/>
            <a:ext cx="538200" cy="300240"/>
            <a:chOff x="4668477" y="4196249"/>
            <a:chExt cx="538200" cy="30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3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682709BA-47BB-4CD2-B5CD-849FEFF02FB9}"/>
                    </a:ext>
                  </a:extLst>
                </p14:cNvPr>
                <p14:cNvContentPartPr/>
                <p14:nvPr/>
              </p14:nvContentPartPr>
              <p14:xfrm>
                <a:off x="4750917" y="4250249"/>
                <a:ext cx="21960" cy="14940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682709BA-47BB-4CD2-B5CD-849FEFF02FB9}"/>
                    </a:ext>
                  </a:extLst>
                </p:cNvPr>
                <p:cNvPicPr/>
                <p:nvPr/>
              </p:nvPicPr>
              <p:blipFill>
                <a:blip r:embed="rId534"/>
                <a:stretch>
                  <a:fillRect/>
                </a:stretch>
              </p:blipFill>
              <p:spPr>
                <a:xfrm>
                  <a:off x="4733277" y="4232609"/>
                  <a:ext cx="576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F115E076-6E24-4A37-A52F-80BD128471DE}"/>
                    </a:ext>
                  </a:extLst>
                </p14:cNvPr>
                <p14:cNvContentPartPr/>
                <p14:nvPr/>
              </p14:nvContentPartPr>
              <p14:xfrm>
                <a:off x="4668477" y="4388129"/>
                <a:ext cx="184680" cy="2772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F115E076-6E24-4A37-A52F-80BD128471DE}"/>
                    </a:ext>
                  </a:extLst>
                </p:cNvPr>
                <p:cNvPicPr/>
                <p:nvPr/>
              </p:nvPicPr>
              <p:blipFill>
                <a:blip r:embed="rId536"/>
                <a:stretch>
                  <a:fillRect/>
                </a:stretch>
              </p:blipFill>
              <p:spPr>
                <a:xfrm>
                  <a:off x="4650477" y="4370129"/>
                  <a:ext cx="2203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FCB4D141-773B-4E7E-B84E-D094916A610B}"/>
                    </a:ext>
                  </a:extLst>
                </p14:cNvPr>
                <p14:cNvContentPartPr/>
                <p14:nvPr/>
              </p14:nvContentPartPr>
              <p14:xfrm>
                <a:off x="4692597" y="4196249"/>
                <a:ext cx="165600" cy="205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FCB4D141-773B-4E7E-B84E-D094916A610B}"/>
                    </a:ext>
                  </a:extLst>
                </p:cNvPr>
                <p:cNvPicPr/>
                <p:nvPr/>
              </p:nvPicPr>
              <p:blipFill>
                <a:blip r:embed="rId538"/>
                <a:stretch>
                  <a:fillRect/>
                </a:stretch>
              </p:blipFill>
              <p:spPr>
                <a:xfrm>
                  <a:off x="4674957" y="4178609"/>
                  <a:ext cx="2012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9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73D7A552-BDD8-44A5-ADFF-A674C96FCA1E}"/>
                    </a:ext>
                  </a:extLst>
                </p14:cNvPr>
                <p14:cNvContentPartPr/>
                <p14:nvPr/>
              </p14:nvContentPartPr>
              <p14:xfrm>
                <a:off x="4965117" y="4384169"/>
                <a:ext cx="43920" cy="11232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73D7A552-BDD8-44A5-ADFF-A674C96FCA1E}"/>
                    </a:ext>
                  </a:extLst>
                </p:cNvPr>
                <p:cNvPicPr/>
                <p:nvPr/>
              </p:nvPicPr>
              <p:blipFill>
                <a:blip r:embed="rId540"/>
                <a:stretch>
                  <a:fillRect/>
                </a:stretch>
              </p:blipFill>
              <p:spPr>
                <a:xfrm>
                  <a:off x="4947117" y="4366169"/>
                  <a:ext cx="795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1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4AAD422C-26F4-443C-A923-034DD2E92AF2}"/>
                    </a:ext>
                  </a:extLst>
                </p14:cNvPr>
                <p14:cNvContentPartPr/>
                <p14:nvPr/>
              </p14:nvContentPartPr>
              <p14:xfrm>
                <a:off x="5110197" y="4336649"/>
                <a:ext cx="91440" cy="936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4AAD422C-26F4-443C-A923-034DD2E92AF2}"/>
                    </a:ext>
                  </a:extLst>
                </p:cNvPr>
                <p:cNvPicPr/>
                <p:nvPr/>
              </p:nvPicPr>
              <p:blipFill>
                <a:blip r:embed="rId542"/>
                <a:stretch>
                  <a:fillRect/>
                </a:stretch>
              </p:blipFill>
              <p:spPr>
                <a:xfrm>
                  <a:off x="5092557" y="4318649"/>
                  <a:ext cx="1270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5F6C8927-63E2-4EFB-AA16-FE9666095DFF}"/>
                    </a:ext>
                  </a:extLst>
                </p14:cNvPr>
                <p14:cNvContentPartPr/>
                <p14:nvPr/>
              </p14:nvContentPartPr>
              <p14:xfrm>
                <a:off x="5104797" y="4269689"/>
                <a:ext cx="101880" cy="540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5F6C8927-63E2-4EFB-AA16-FE9666095DFF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5087157" y="4251689"/>
                  <a:ext cx="137520" cy="4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2CC0E28F-D63F-4935-9008-1CAE406BB89C}"/>
              </a:ext>
            </a:extLst>
          </p:cNvPr>
          <p:cNvGrpSpPr/>
          <p:nvPr/>
        </p:nvGrpSpPr>
        <p:grpSpPr>
          <a:xfrm>
            <a:off x="5368677" y="4235489"/>
            <a:ext cx="497520" cy="349200"/>
            <a:chOff x="5368677" y="4235489"/>
            <a:chExt cx="497520" cy="34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CA79BE7E-B0F2-4B5A-99F3-95315A0920C0}"/>
                    </a:ext>
                  </a:extLst>
                </p14:cNvPr>
                <p14:cNvContentPartPr/>
                <p14:nvPr/>
              </p14:nvContentPartPr>
              <p14:xfrm>
                <a:off x="5368677" y="4347809"/>
                <a:ext cx="88200" cy="3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CA79BE7E-B0F2-4B5A-99F3-95315A0920C0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5351037" y="4330169"/>
                  <a:ext cx="1238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0E1B45F7-CB72-4AB0-9A71-9310260E7751}"/>
                    </a:ext>
                  </a:extLst>
                </p14:cNvPr>
                <p14:cNvContentPartPr/>
                <p14:nvPr/>
              </p14:nvContentPartPr>
              <p14:xfrm>
                <a:off x="5599797" y="4283009"/>
                <a:ext cx="29880" cy="14544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0E1B45F7-CB72-4AB0-9A71-9310260E7751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5581797" y="4265369"/>
                  <a:ext cx="655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366C9E93-133E-45F2-B12F-CBA959EF0F31}"/>
                    </a:ext>
                  </a:extLst>
                </p14:cNvPr>
                <p14:cNvContentPartPr/>
                <p14:nvPr/>
              </p14:nvContentPartPr>
              <p14:xfrm>
                <a:off x="5538237" y="4457609"/>
                <a:ext cx="137160" cy="2052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366C9E93-133E-45F2-B12F-CBA959EF0F31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5520597" y="4439609"/>
                  <a:ext cx="1728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4346B90A-4BBF-4548-A1A6-B8F01FED79EA}"/>
                    </a:ext>
                  </a:extLst>
                </p14:cNvPr>
                <p14:cNvContentPartPr/>
                <p14:nvPr/>
              </p14:nvContentPartPr>
              <p14:xfrm>
                <a:off x="5508717" y="4235489"/>
                <a:ext cx="219600" cy="2592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4346B90A-4BBF-4548-A1A6-B8F01FED79EA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5490717" y="4217849"/>
                  <a:ext cx="2552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4D3F2C3A-3964-4A92-A2EC-6FE3EDBB69EE}"/>
                    </a:ext>
                  </a:extLst>
                </p14:cNvPr>
                <p14:cNvContentPartPr/>
                <p14:nvPr/>
              </p14:nvContentPartPr>
              <p14:xfrm>
                <a:off x="5763957" y="4451849"/>
                <a:ext cx="11880" cy="7848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4D3F2C3A-3964-4A92-A2EC-6FE3EDBB69EE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5746317" y="4434209"/>
                  <a:ext cx="4752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8A638A77-5F72-4DC4-9D89-343207E043E1}"/>
                    </a:ext>
                  </a:extLst>
                </p14:cNvPr>
                <p14:cNvContentPartPr/>
                <p14:nvPr/>
              </p14:nvContentPartPr>
              <p14:xfrm>
                <a:off x="5706717" y="4546169"/>
                <a:ext cx="145440" cy="3852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8A638A77-5F72-4DC4-9D89-343207E043E1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5689077" y="4528529"/>
                  <a:ext cx="18108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8C9C0323-2CF5-44DE-B4E3-306D87D041D9}"/>
                    </a:ext>
                  </a:extLst>
                </p14:cNvPr>
                <p14:cNvContentPartPr/>
                <p14:nvPr/>
              </p14:nvContentPartPr>
              <p14:xfrm>
                <a:off x="5709957" y="4396409"/>
                <a:ext cx="156240" cy="792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8C9C0323-2CF5-44DE-B4E3-306D87D041D9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5691957" y="4378769"/>
                  <a:ext cx="19188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72BC3CCE-43F6-4A7F-80EC-69673C66D8E7}"/>
              </a:ext>
            </a:extLst>
          </p:cNvPr>
          <p:cNvGrpSpPr/>
          <p:nvPr/>
        </p:nvGrpSpPr>
        <p:grpSpPr>
          <a:xfrm>
            <a:off x="2615757" y="4048649"/>
            <a:ext cx="121680" cy="251640"/>
            <a:chOff x="2615757" y="4048649"/>
            <a:chExt cx="121680" cy="25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C109597C-A209-46F1-BEAC-EC09A723FCAD}"/>
                    </a:ext>
                  </a:extLst>
                </p14:cNvPr>
                <p14:cNvContentPartPr/>
                <p14:nvPr/>
              </p14:nvContentPartPr>
              <p14:xfrm>
                <a:off x="2644557" y="4048649"/>
                <a:ext cx="79560" cy="25164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C109597C-A209-46F1-BEAC-EC09A723FCAD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2626557" y="4031009"/>
                  <a:ext cx="1152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F4085EBA-4214-48A4-9132-DDFD0F9509F9}"/>
                    </a:ext>
                  </a:extLst>
                </p14:cNvPr>
                <p14:cNvContentPartPr/>
                <p14:nvPr/>
              </p14:nvContentPartPr>
              <p14:xfrm>
                <a:off x="2615757" y="4102649"/>
                <a:ext cx="121680" cy="8964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F4085EBA-4214-48A4-9132-DDFD0F9509F9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2598117" y="4084649"/>
                  <a:ext cx="1573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A56C8654-3BB1-42FE-BA75-89C2A7DC4445}"/>
                    </a:ext>
                  </a:extLst>
                </p14:cNvPr>
                <p14:cNvContentPartPr/>
                <p14:nvPr/>
              </p14:nvContentPartPr>
              <p14:xfrm>
                <a:off x="2618997" y="4129649"/>
                <a:ext cx="98640" cy="612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A56C8654-3BB1-42FE-BA75-89C2A7DC4445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2601357" y="4112009"/>
                  <a:ext cx="134280" cy="4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9414C454-2EC8-412E-AAA0-16C0F9C31143}"/>
              </a:ext>
            </a:extLst>
          </p:cNvPr>
          <p:cNvGrpSpPr/>
          <p:nvPr/>
        </p:nvGrpSpPr>
        <p:grpSpPr>
          <a:xfrm>
            <a:off x="6076437" y="4334489"/>
            <a:ext cx="108360" cy="101520"/>
            <a:chOff x="6076437" y="4334489"/>
            <a:chExt cx="108360" cy="10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6C0FED27-6B73-4008-AA0F-FE3D715E9948}"/>
                    </a:ext>
                  </a:extLst>
                </p14:cNvPr>
                <p14:cNvContentPartPr/>
                <p14:nvPr/>
              </p14:nvContentPartPr>
              <p14:xfrm>
                <a:off x="6095517" y="4334489"/>
                <a:ext cx="52200" cy="4896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6C0FED27-6B73-4008-AA0F-FE3D715E9948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6077877" y="4316849"/>
                  <a:ext cx="8784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0C90D9A0-2931-4F58-BEA6-58E142CBC188}"/>
                    </a:ext>
                  </a:extLst>
                </p14:cNvPr>
                <p14:cNvContentPartPr/>
                <p14:nvPr/>
              </p14:nvContentPartPr>
              <p14:xfrm>
                <a:off x="6076437" y="4334489"/>
                <a:ext cx="108360" cy="10152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0C90D9A0-2931-4F58-BEA6-58E142CBC188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6058797" y="4316849"/>
                  <a:ext cx="144000" cy="13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FFD0E7D3-B303-44C4-A7B7-63BFCAF21EF9}"/>
              </a:ext>
            </a:extLst>
          </p:cNvPr>
          <p:cNvGrpSpPr/>
          <p:nvPr/>
        </p:nvGrpSpPr>
        <p:grpSpPr>
          <a:xfrm>
            <a:off x="444957" y="4047569"/>
            <a:ext cx="992160" cy="474120"/>
            <a:chOff x="444957" y="4047569"/>
            <a:chExt cx="992160" cy="47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A4098F06-0F3B-444E-9138-97D63C373D14}"/>
                    </a:ext>
                  </a:extLst>
                </p14:cNvPr>
                <p14:cNvContentPartPr/>
                <p14:nvPr/>
              </p14:nvContentPartPr>
              <p14:xfrm>
                <a:off x="501117" y="4114169"/>
                <a:ext cx="32040" cy="17676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A4098F06-0F3B-444E-9138-97D63C373D14}"/>
                    </a:ext>
                  </a:extLst>
                </p:cNvPr>
                <p:cNvPicPr/>
                <p:nvPr/>
              </p:nvPicPr>
              <p:blipFill>
                <a:blip r:embed="rId570"/>
                <a:stretch>
                  <a:fillRect/>
                </a:stretch>
              </p:blipFill>
              <p:spPr>
                <a:xfrm>
                  <a:off x="483117" y="4096529"/>
                  <a:ext cx="676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DA94CC6D-CDA1-4FC8-8D59-3D3483B710D2}"/>
                    </a:ext>
                  </a:extLst>
                </p14:cNvPr>
                <p14:cNvContentPartPr/>
                <p14:nvPr/>
              </p14:nvContentPartPr>
              <p14:xfrm>
                <a:off x="444957" y="4296329"/>
                <a:ext cx="107280" cy="2340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DA94CC6D-CDA1-4FC8-8D59-3D3483B710D2}"/>
                    </a:ext>
                  </a:extLst>
                </p:cNvPr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426957" y="4278689"/>
                  <a:ext cx="14292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3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CD2B2244-A90A-4923-B08C-FF02A5052081}"/>
                    </a:ext>
                  </a:extLst>
                </p14:cNvPr>
                <p14:cNvContentPartPr/>
                <p14:nvPr/>
              </p14:nvContentPartPr>
              <p14:xfrm>
                <a:off x="457557" y="4047569"/>
                <a:ext cx="143280" cy="2988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CD2B2244-A90A-4923-B08C-FF02A5052081}"/>
                    </a:ext>
                  </a:extLst>
                </p:cNvPr>
                <p:cNvPicPr/>
                <p:nvPr/>
              </p:nvPicPr>
              <p:blipFill>
                <a:blip r:embed="rId574"/>
                <a:stretch>
                  <a:fillRect/>
                </a:stretch>
              </p:blipFill>
              <p:spPr>
                <a:xfrm>
                  <a:off x="439557" y="4029569"/>
                  <a:ext cx="17892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5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B992B960-2105-409A-84BC-F4E6ADC9CBF3}"/>
                    </a:ext>
                  </a:extLst>
                </p14:cNvPr>
                <p14:cNvContentPartPr/>
                <p14:nvPr/>
              </p14:nvContentPartPr>
              <p14:xfrm>
                <a:off x="587877" y="4244129"/>
                <a:ext cx="108360" cy="14976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B992B960-2105-409A-84BC-F4E6ADC9CBF3}"/>
                    </a:ext>
                  </a:extLst>
                </p:cNvPr>
                <p:cNvPicPr/>
                <p:nvPr/>
              </p:nvPicPr>
              <p:blipFill>
                <a:blip r:embed="rId576"/>
                <a:stretch>
                  <a:fillRect/>
                </a:stretch>
              </p:blipFill>
              <p:spPr>
                <a:xfrm>
                  <a:off x="569877" y="4226129"/>
                  <a:ext cx="1440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DE71DC48-0107-4DC3-95B9-6C8338B7A39E}"/>
                    </a:ext>
                  </a:extLst>
                </p14:cNvPr>
                <p14:cNvContentPartPr/>
                <p14:nvPr/>
              </p14:nvContentPartPr>
              <p14:xfrm>
                <a:off x="775437" y="4325849"/>
                <a:ext cx="83160" cy="324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DE71DC48-0107-4DC3-95B9-6C8338B7A39E}"/>
                    </a:ext>
                  </a:extLst>
                </p:cNvPr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757437" y="4308209"/>
                  <a:ext cx="1188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D1F7EC05-F00F-4476-B2C6-FE00CE87C39D}"/>
                    </a:ext>
                  </a:extLst>
                </p14:cNvPr>
                <p14:cNvContentPartPr/>
                <p14:nvPr/>
              </p14:nvContentPartPr>
              <p14:xfrm>
                <a:off x="780837" y="4236209"/>
                <a:ext cx="113760" cy="144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D1F7EC05-F00F-4476-B2C6-FE00CE87C39D}"/>
                    </a:ext>
                  </a:extLst>
                </p:cNvPr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762837" y="4218569"/>
                  <a:ext cx="1494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18D21937-31A4-4CE5-AAB8-A71583411E5A}"/>
                    </a:ext>
                  </a:extLst>
                </p14:cNvPr>
                <p14:cNvContentPartPr/>
                <p14:nvPr/>
              </p14:nvContentPartPr>
              <p14:xfrm>
                <a:off x="986037" y="4284089"/>
                <a:ext cx="84240" cy="1188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18D21937-31A4-4CE5-AAB8-A71583411E5A}"/>
                    </a:ext>
                  </a:extLst>
                </p:cNvPr>
                <p:cNvPicPr/>
                <p:nvPr/>
              </p:nvPicPr>
              <p:blipFill>
                <a:blip r:embed="rId582"/>
                <a:stretch>
                  <a:fillRect/>
                </a:stretch>
              </p:blipFill>
              <p:spPr>
                <a:xfrm>
                  <a:off x="968397" y="4266089"/>
                  <a:ext cx="1198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3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B6889F69-0303-43E7-8C11-433494460A4F}"/>
                    </a:ext>
                  </a:extLst>
                </p14:cNvPr>
                <p14:cNvContentPartPr/>
                <p14:nvPr/>
              </p14:nvContentPartPr>
              <p14:xfrm>
                <a:off x="1181157" y="4214249"/>
                <a:ext cx="19440" cy="14832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B6889F69-0303-43E7-8C11-433494460A4F}"/>
                    </a:ext>
                  </a:extLst>
                </p:cNvPr>
                <p:cNvPicPr/>
                <p:nvPr/>
              </p:nvPicPr>
              <p:blipFill>
                <a:blip r:embed="rId584"/>
                <a:stretch>
                  <a:fillRect/>
                </a:stretch>
              </p:blipFill>
              <p:spPr>
                <a:xfrm>
                  <a:off x="1163517" y="4196609"/>
                  <a:ext cx="550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5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ADE4EC76-3C8B-4CE4-8E85-518C711C5F68}"/>
                    </a:ext>
                  </a:extLst>
                </p14:cNvPr>
                <p14:cNvContentPartPr/>
                <p14:nvPr/>
              </p14:nvContentPartPr>
              <p14:xfrm>
                <a:off x="1106997" y="4402169"/>
                <a:ext cx="133920" cy="2340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ADE4EC76-3C8B-4CE4-8E85-518C711C5F68}"/>
                    </a:ext>
                  </a:extLst>
                </p:cNvPr>
                <p:cNvPicPr/>
                <p:nvPr/>
              </p:nvPicPr>
              <p:blipFill>
                <a:blip r:embed="rId586"/>
                <a:stretch>
                  <a:fillRect/>
                </a:stretch>
              </p:blipFill>
              <p:spPr>
                <a:xfrm>
                  <a:off x="1089357" y="4384529"/>
                  <a:ext cx="16956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7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5C61412B-B75B-4C90-B588-2150E28FFE58}"/>
                    </a:ext>
                  </a:extLst>
                </p14:cNvPr>
                <p14:cNvContentPartPr/>
                <p14:nvPr/>
              </p14:nvContentPartPr>
              <p14:xfrm>
                <a:off x="1119957" y="4153409"/>
                <a:ext cx="128520" cy="2628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5C61412B-B75B-4C90-B588-2150E28FFE58}"/>
                    </a:ext>
                  </a:extLst>
                </p:cNvPr>
                <p:cNvPicPr/>
                <p:nvPr/>
              </p:nvPicPr>
              <p:blipFill>
                <a:blip r:embed="rId588"/>
                <a:stretch>
                  <a:fillRect/>
                </a:stretch>
              </p:blipFill>
              <p:spPr>
                <a:xfrm>
                  <a:off x="1101957" y="4135409"/>
                  <a:ext cx="16416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9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A60E72E1-52D7-4A8E-AF71-FF19E530F708}"/>
                    </a:ext>
                  </a:extLst>
                </p14:cNvPr>
                <p14:cNvContentPartPr/>
                <p14:nvPr/>
              </p14:nvContentPartPr>
              <p14:xfrm>
                <a:off x="1306437" y="4351769"/>
                <a:ext cx="25920" cy="8244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A60E72E1-52D7-4A8E-AF71-FF19E530F708}"/>
                    </a:ext>
                  </a:extLst>
                </p:cNvPr>
                <p:cNvPicPr/>
                <p:nvPr/>
              </p:nvPicPr>
              <p:blipFill>
                <a:blip r:embed="rId590"/>
                <a:stretch>
                  <a:fillRect/>
                </a:stretch>
              </p:blipFill>
              <p:spPr>
                <a:xfrm>
                  <a:off x="1288437" y="4333769"/>
                  <a:ext cx="615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1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83DF59F8-C693-40FF-838C-03E9330B6211}"/>
                    </a:ext>
                  </a:extLst>
                </p14:cNvPr>
                <p14:cNvContentPartPr/>
                <p14:nvPr/>
              </p14:nvContentPartPr>
              <p14:xfrm>
                <a:off x="1371957" y="4336649"/>
                <a:ext cx="20880" cy="11196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83DF59F8-C693-40FF-838C-03E9330B6211}"/>
                    </a:ext>
                  </a:extLst>
                </p:cNvPr>
                <p:cNvPicPr/>
                <p:nvPr/>
              </p:nvPicPr>
              <p:blipFill>
                <a:blip r:embed="rId592"/>
                <a:stretch>
                  <a:fillRect/>
                </a:stretch>
              </p:blipFill>
              <p:spPr>
                <a:xfrm>
                  <a:off x="1354317" y="4318649"/>
                  <a:ext cx="565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3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14CEAD47-37E9-40BB-9FF2-789A355F4017}"/>
                    </a:ext>
                  </a:extLst>
                </p14:cNvPr>
                <p14:cNvContentPartPr/>
                <p14:nvPr/>
              </p14:nvContentPartPr>
              <p14:xfrm>
                <a:off x="1285197" y="4285889"/>
                <a:ext cx="151920" cy="23580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14CEAD47-37E9-40BB-9FF2-789A355F4017}"/>
                    </a:ext>
                  </a:extLst>
                </p:cNvPr>
                <p:cNvPicPr/>
                <p:nvPr/>
              </p:nvPicPr>
              <p:blipFill>
                <a:blip r:embed="rId594"/>
                <a:stretch>
                  <a:fillRect/>
                </a:stretch>
              </p:blipFill>
              <p:spPr>
                <a:xfrm>
                  <a:off x="1267197" y="4268249"/>
                  <a:ext cx="187560" cy="27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C14DC5AD-14D1-4859-A81B-F4A30D874471}"/>
              </a:ext>
            </a:extLst>
          </p:cNvPr>
          <p:cNvGrpSpPr/>
          <p:nvPr/>
        </p:nvGrpSpPr>
        <p:grpSpPr>
          <a:xfrm>
            <a:off x="176757" y="4579649"/>
            <a:ext cx="744480" cy="456840"/>
            <a:chOff x="176757" y="4579649"/>
            <a:chExt cx="744480" cy="45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5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3AFCBD01-9DF2-409C-AB5C-0C6370420954}"/>
                    </a:ext>
                  </a:extLst>
                </p14:cNvPr>
                <p14:cNvContentPartPr/>
                <p14:nvPr/>
              </p14:nvContentPartPr>
              <p14:xfrm>
                <a:off x="276477" y="4641569"/>
                <a:ext cx="65160" cy="19008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3AFCBD01-9DF2-409C-AB5C-0C6370420954}"/>
                    </a:ext>
                  </a:extLst>
                </p:cNvPr>
                <p:cNvPicPr/>
                <p:nvPr/>
              </p:nvPicPr>
              <p:blipFill>
                <a:blip r:embed="rId596"/>
                <a:stretch>
                  <a:fillRect/>
                </a:stretch>
              </p:blipFill>
              <p:spPr>
                <a:xfrm>
                  <a:off x="258477" y="4623929"/>
                  <a:ext cx="1008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7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8C35D9DB-AAA1-4954-A663-1D128C980AD1}"/>
                    </a:ext>
                  </a:extLst>
                </p14:cNvPr>
                <p14:cNvContentPartPr/>
                <p14:nvPr/>
              </p14:nvContentPartPr>
              <p14:xfrm>
                <a:off x="187197" y="4843889"/>
                <a:ext cx="114840" cy="2232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8C35D9DB-AAA1-4954-A663-1D128C980AD1}"/>
                    </a:ext>
                  </a:extLst>
                </p:cNvPr>
                <p:cNvPicPr/>
                <p:nvPr/>
              </p:nvPicPr>
              <p:blipFill>
                <a:blip r:embed="rId598"/>
                <a:stretch>
                  <a:fillRect/>
                </a:stretch>
              </p:blipFill>
              <p:spPr>
                <a:xfrm>
                  <a:off x="169557" y="4825889"/>
                  <a:ext cx="1504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9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6021997E-BC58-45EA-8A1A-8315FF98CDCE}"/>
                    </a:ext>
                  </a:extLst>
                </p14:cNvPr>
                <p14:cNvContentPartPr/>
                <p14:nvPr/>
              </p14:nvContentPartPr>
              <p14:xfrm>
                <a:off x="176757" y="4579649"/>
                <a:ext cx="140400" cy="2880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6021997E-BC58-45EA-8A1A-8315FF98CDCE}"/>
                    </a:ext>
                  </a:extLst>
                </p:cNvPr>
                <p:cNvPicPr/>
                <p:nvPr/>
              </p:nvPicPr>
              <p:blipFill>
                <a:blip r:embed="rId600"/>
                <a:stretch>
                  <a:fillRect/>
                </a:stretch>
              </p:blipFill>
              <p:spPr>
                <a:xfrm>
                  <a:off x="158757" y="4561649"/>
                  <a:ext cx="1760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1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9348A93F-06D7-4AF6-B536-1DA18C933BED}"/>
                    </a:ext>
                  </a:extLst>
                </p14:cNvPr>
                <p14:cNvContentPartPr/>
                <p14:nvPr/>
              </p14:nvContentPartPr>
              <p14:xfrm>
                <a:off x="391677" y="4824449"/>
                <a:ext cx="78840" cy="12960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9348A93F-06D7-4AF6-B536-1DA18C933BED}"/>
                    </a:ext>
                  </a:extLst>
                </p:cNvPr>
                <p:cNvPicPr/>
                <p:nvPr/>
              </p:nvPicPr>
              <p:blipFill>
                <a:blip r:embed="rId602"/>
                <a:stretch>
                  <a:fillRect/>
                </a:stretch>
              </p:blipFill>
              <p:spPr>
                <a:xfrm>
                  <a:off x="374037" y="4806449"/>
                  <a:ext cx="1144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3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ED1A511D-54C2-47EA-AC98-4A91014E122F}"/>
                    </a:ext>
                  </a:extLst>
                </p14:cNvPr>
                <p14:cNvContentPartPr/>
                <p14:nvPr/>
              </p14:nvContentPartPr>
              <p14:xfrm>
                <a:off x="516957" y="4789529"/>
                <a:ext cx="83160" cy="1656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ED1A511D-54C2-47EA-AC98-4A91014E122F}"/>
                    </a:ext>
                  </a:extLst>
                </p:cNvPr>
                <p:cNvPicPr/>
                <p:nvPr/>
              </p:nvPicPr>
              <p:blipFill>
                <a:blip r:embed="rId604"/>
                <a:stretch>
                  <a:fillRect/>
                </a:stretch>
              </p:blipFill>
              <p:spPr>
                <a:xfrm>
                  <a:off x="498957" y="4771529"/>
                  <a:ext cx="1188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5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2FFCAF8C-FE0A-4F2B-A655-C0E69FD79205}"/>
                    </a:ext>
                  </a:extLst>
                </p14:cNvPr>
                <p14:cNvContentPartPr/>
                <p14:nvPr/>
              </p14:nvContentPartPr>
              <p14:xfrm>
                <a:off x="513717" y="4743809"/>
                <a:ext cx="55440" cy="6228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2FFCAF8C-FE0A-4F2B-A655-C0E69FD79205}"/>
                    </a:ext>
                  </a:extLst>
                </p:cNvPr>
                <p:cNvPicPr/>
                <p:nvPr/>
              </p:nvPicPr>
              <p:blipFill>
                <a:blip r:embed="rId606"/>
                <a:stretch>
                  <a:fillRect/>
                </a:stretch>
              </p:blipFill>
              <p:spPr>
                <a:xfrm>
                  <a:off x="495717" y="4725809"/>
                  <a:ext cx="910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7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51BF3E77-7769-49A5-AAF7-15D12E913BAD}"/>
                    </a:ext>
                  </a:extLst>
                </p14:cNvPr>
                <p14:cNvContentPartPr/>
                <p14:nvPr/>
              </p14:nvContentPartPr>
              <p14:xfrm>
                <a:off x="638637" y="4733009"/>
                <a:ext cx="109440" cy="17568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51BF3E77-7769-49A5-AAF7-15D12E913BAD}"/>
                    </a:ext>
                  </a:extLst>
                </p:cNvPr>
                <p:cNvPicPr/>
                <p:nvPr/>
              </p:nvPicPr>
              <p:blipFill>
                <a:blip r:embed="rId608"/>
                <a:stretch>
                  <a:fillRect/>
                </a:stretch>
              </p:blipFill>
              <p:spPr>
                <a:xfrm>
                  <a:off x="620997" y="4715369"/>
                  <a:ext cx="14508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9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54EA3881-034F-4E43-BBDE-5A28ADD8815A}"/>
                    </a:ext>
                  </a:extLst>
                </p14:cNvPr>
                <p14:cNvContentPartPr/>
                <p14:nvPr/>
              </p14:nvContentPartPr>
              <p14:xfrm>
                <a:off x="647277" y="4650209"/>
                <a:ext cx="77760" cy="1836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54EA3881-034F-4E43-BBDE-5A28ADD8815A}"/>
                    </a:ext>
                  </a:extLst>
                </p:cNvPr>
                <p:cNvPicPr/>
                <p:nvPr/>
              </p:nvPicPr>
              <p:blipFill>
                <a:blip r:embed="rId610"/>
                <a:stretch>
                  <a:fillRect/>
                </a:stretch>
              </p:blipFill>
              <p:spPr>
                <a:xfrm>
                  <a:off x="629277" y="4632209"/>
                  <a:ext cx="1134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1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FB654403-4231-4384-83DD-FF94490470B5}"/>
                    </a:ext>
                  </a:extLst>
                </p14:cNvPr>
                <p14:cNvContentPartPr/>
                <p14:nvPr/>
              </p14:nvContentPartPr>
              <p14:xfrm>
                <a:off x="775437" y="4830569"/>
                <a:ext cx="21600" cy="10332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FB654403-4231-4384-83DD-FF94490470B5}"/>
                    </a:ext>
                  </a:extLst>
                </p:cNvPr>
                <p:cNvPicPr/>
                <p:nvPr/>
              </p:nvPicPr>
              <p:blipFill>
                <a:blip r:embed="rId612"/>
                <a:stretch>
                  <a:fillRect/>
                </a:stretch>
              </p:blipFill>
              <p:spPr>
                <a:xfrm>
                  <a:off x="757437" y="4812569"/>
                  <a:ext cx="572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3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78CAE361-2959-44ED-8D7E-141C68864627}"/>
                    </a:ext>
                  </a:extLst>
                </p14:cNvPr>
                <p14:cNvContentPartPr/>
                <p14:nvPr/>
              </p14:nvContentPartPr>
              <p14:xfrm>
                <a:off x="827277" y="4808609"/>
                <a:ext cx="28800" cy="10116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78CAE361-2959-44ED-8D7E-141C68864627}"/>
                    </a:ext>
                  </a:extLst>
                </p:cNvPr>
                <p:cNvPicPr/>
                <p:nvPr/>
              </p:nvPicPr>
              <p:blipFill>
                <a:blip r:embed="rId614"/>
                <a:stretch>
                  <a:fillRect/>
                </a:stretch>
              </p:blipFill>
              <p:spPr>
                <a:xfrm>
                  <a:off x="809637" y="4790609"/>
                  <a:ext cx="644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5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3CFA8D63-E5C2-40C6-88B0-154738B381D4}"/>
                    </a:ext>
                  </a:extLst>
                </p14:cNvPr>
                <p14:cNvContentPartPr/>
                <p14:nvPr/>
              </p14:nvContentPartPr>
              <p14:xfrm>
                <a:off x="907917" y="4815089"/>
                <a:ext cx="2520" cy="16416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3CFA8D63-E5C2-40C6-88B0-154738B381D4}"/>
                    </a:ext>
                  </a:extLst>
                </p:cNvPr>
                <p:cNvPicPr/>
                <p:nvPr/>
              </p:nvPicPr>
              <p:blipFill>
                <a:blip r:embed="rId616"/>
                <a:stretch>
                  <a:fillRect/>
                </a:stretch>
              </p:blipFill>
              <p:spPr>
                <a:xfrm>
                  <a:off x="889917" y="4797449"/>
                  <a:ext cx="381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7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D9C4E9C3-6DF4-4E4E-81EB-2554EA86F868}"/>
                    </a:ext>
                  </a:extLst>
                </p14:cNvPr>
                <p14:cNvContentPartPr/>
                <p14:nvPr/>
              </p14:nvContentPartPr>
              <p14:xfrm>
                <a:off x="762837" y="4716809"/>
                <a:ext cx="158400" cy="31968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D9C4E9C3-6DF4-4E4E-81EB-2554EA86F868}"/>
                    </a:ext>
                  </a:extLst>
                </p:cNvPr>
                <p:cNvPicPr/>
                <p:nvPr/>
              </p:nvPicPr>
              <p:blipFill>
                <a:blip r:embed="rId618"/>
                <a:stretch>
                  <a:fillRect/>
                </a:stretch>
              </p:blipFill>
              <p:spPr>
                <a:xfrm>
                  <a:off x="744837" y="4699169"/>
                  <a:ext cx="194040" cy="355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3744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5352"/>
            <a:ext cx="10515600" cy="592304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/>
              <a:t>Metod</a:t>
            </a:r>
            <a:r>
              <a:rPr lang="en-US" sz="2800" dirty="0"/>
              <a:t> </a:t>
            </a:r>
            <a:r>
              <a:rPr lang="en-US" sz="2800" dirty="0" err="1"/>
              <a:t>napona</a:t>
            </a:r>
            <a:r>
              <a:rPr lang="en-US" sz="2800" dirty="0"/>
              <a:t> </a:t>
            </a:r>
            <a:r>
              <a:rPr lang="en-US" sz="2800" dirty="0" err="1"/>
              <a:t>između</a:t>
            </a:r>
            <a:r>
              <a:rPr lang="en-US" sz="2800" dirty="0"/>
              <a:t> </a:t>
            </a:r>
            <a:r>
              <a:rPr lang="en-US" sz="2800" dirty="0" err="1"/>
              <a:t>čvorova</a:t>
            </a:r>
            <a:r>
              <a:rPr lang="en-US" sz="2800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9704" y="1285538"/>
            <a:ext cx="4738743" cy="1907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286" y="2282549"/>
            <a:ext cx="4125558" cy="2263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51" y="3731176"/>
            <a:ext cx="4840941" cy="20769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1" name="Ink 30"/>
              <p14:cNvContentPartPr/>
              <p14:nvPr/>
            </p14:nvContentPartPr>
            <p14:xfrm>
              <a:off x="3859516" y="5748052"/>
              <a:ext cx="0" cy="3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59516" y="5741932"/>
                <a:ext cx="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15B23D-7444-48A1-8838-A6C4676F6E5E}"/>
                  </a:ext>
                </a:extLst>
              </p14:cNvPr>
              <p14:cNvContentPartPr/>
              <p14:nvPr/>
            </p14:nvContentPartPr>
            <p14:xfrm>
              <a:off x="1953717" y="3285809"/>
              <a:ext cx="34560" cy="1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15B23D-7444-48A1-8838-A6C4676F6E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5903" y="3267809"/>
                <a:ext cx="69833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D539BF2-373D-462F-8BCC-03ED39C773D3}"/>
                  </a:ext>
                </a:extLst>
              </p14:cNvPr>
              <p14:cNvContentPartPr/>
              <p14:nvPr/>
            </p14:nvContentPartPr>
            <p14:xfrm>
              <a:off x="1999077" y="568169"/>
              <a:ext cx="1908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D539BF2-373D-462F-8BCC-03ED39C773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81077" y="550169"/>
                <a:ext cx="54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3FC01F9-476B-42C6-93E8-C8DD3AFEEE92}"/>
                  </a:ext>
                </a:extLst>
              </p14:cNvPr>
              <p14:cNvContentPartPr/>
              <p14:nvPr/>
            </p14:nvContentPartPr>
            <p14:xfrm>
              <a:off x="6654237" y="5024249"/>
              <a:ext cx="123480" cy="109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3FC01F9-476B-42C6-93E8-C8DD3AFEEE9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36237" y="5006249"/>
                <a:ext cx="1591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19FBE4D-2320-4535-9626-D5AB0E82D7A6}"/>
                  </a:ext>
                </a:extLst>
              </p14:cNvPr>
              <p14:cNvContentPartPr/>
              <p14:nvPr/>
            </p14:nvContentPartPr>
            <p14:xfrm>
              <a:off x="6278757" y="4902929"/>
              <a:ext cx="93600" cy="143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19FBE4D-2320-4535-9626-D5AB0E82D7A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61117" y="4884929"/>
                <a:ext cx="129240" cy="17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F09BAD65-538A-4FBB-9097-613328C2440A}"/>
              </a:ext>
            </a:extLst>
          </p:cNvPr>
          <p:cNvGrpSpPr/>
          <p:nvPr/>
        </p:nvGrpSpPr>
        <p:grpSpPr>
          <a:xfrm>
            <a:off x="6787437" y="4658129"/>
            <a:ext cx="2252520" cy="1782360"/>
            <a:chOff x="6787437" y="4658129"/>
            <a:chExt cx="2252520" cy="178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9E1DFDE-3818-4008-AF48-256D1537397F}"/>
                    </a:ext>
                  </a:extLst>
                </p14:cNvPr>
                <p14:cNvContentPartPr/>
                <p14:nvPr/>
              </p14:nvContentPartPr>
              <p14:xfrm>
                <a:off x="8512557" y="4995089"/>
                <a:ext cx="100080" cy="73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9E1DFDE-3818-4008-AF48-256D1537397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494557" y="4977089"/>
                  <a:ext cx="13572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307F468-6E5C-431C-9FD1-D814387696E4}"/>
                    </a:ext>
                  </a:extLst>
                </p14:cNvPr>
                <p14:cNvContentPartPr/>
                <p14:nvPr/>
              </p14:nvContentPartPr>
              <p14:xfrm>
                <a:off x="8878317" y="4904729"/>
                <a:ext cx="161640" cy="156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307F468-6E5C-431C-9FD1-D814387696E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860317" y="4887089"/>
                  <a:ext cx="1972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603A4BC-AD6D-44CC-B0A6-403C1A8D4523}"/>
                    </a:ext>
                  </a:extLst>
                </p14:cNvPr>
                <p14:cNvContentPartPr/>
                <p14:nvPr/>
              </p14:nvContentPartPr>
              <p14:xfrm>
                <a:off x="7696437" y="6156449"/>
                <a:ext cx="100440" cy="874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603A4BC-AD6D-44CC-B0A6-403C1A8D452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678437" y="6138809"/>
                  <a:ext cx="13608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F4972BD-75DA-4E43-B307-CAEB5885F4E0}"/>
                    </a:ext>
                  </a:extLst>
                </p14:cNvPr>
                <p14:cNvContentPartPr/>
                <p14:nvPr/>
              </p14:nvContentPartPr>
              <p14:xfrm>
                <a:off x="7894797" y="6288569"/>
                <a:ext cx="151920" cy="151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F4972BD-75DA-4E43-B307-CAEB5885F4E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76797" y="6270569"/>
                  <a:ext cx="1875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15A2EF2-9EAF-4A60-8ED7-462DF6D6AE80}"/>
                    </a:ext>
                  </a:extLst>
                </p14:cNvPr>
                <p14:cNvContentPartPr/>
                <p14:nvPr/>
              </p14:nvContentPartPr>
              <p14:xfrm>
                <a:off x="6833157" y="4875209"/>
                <a:ext cx="428400" cy="178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15A2EF2-9EAF-4A60-8ED7-462DF6D6AE8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15157" y="4857569"/>
                  <a:ext cx="46404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4229671-A422-4D54-BE89-D925A2A2B1F0}"/>
                    </a:ext>
                  </a:extLst>
                </p14:cNvPr>
                <p14:cNvContentPartPr/>
                <p14:nvPr/>
              </p14:nvContentPartPr>
              <p14:xfrm>
                <a:off x="7203597" y="4711409"/>
                <a:ext cx="473400" cy="495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4229671-A422-4D54-BE89-D925A2A2B1F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85957" y="4693409"/>
                  <a:ext cx="509040" cy="53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9CC230F-5ABA-4B79-B1B6-09E5B14D4526}"/>
                    </a:ext>
                  </a:extLst>
                </p14:cNvPr>
                <p14:cNvContentPartPr/>
                <p14:nvPr/>
              </p14:nvContentPartPr>
              <p14:xfrm>
                <a:off x="7325637" y="4658129"/>
                <a:ext cx="486720" cy="448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9CC230F-5ABA-4B79-B1B6-09E5B14D452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307997" y="4640129"/>
                  <a:ext cx="52236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41D915F-3B33-4F0E-9411-DDC4CB8232A3}"/>
                    </a:ext>
                  </a:extLst>
                </p14:cNvPr>
                <p14:cNvContentPartPr/>
                <p14:nvPr/>
              </p14:nvContentPartPr>
              <p14:xfrm>
                <a:off x="7852317" y="4875929"/>
                <a:ext cx="614520" cy="165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41D915F-3B33-4F0E-9411-DDC4CB8232A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834677" y="4858289"/>
                  <a:ext cx="6501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BF350EA-986E-4AE4-89FD-F761BBD9C82C}"/>
                    </a:ext>
                  </a:extLst>
                </p14:cNvPr>
                <p14:cNvContentPartPr/>
                <p14:nvPr/>
              </p14:nvContentPartPr>
              <p14:xfrm>
                <a:off x="6787437" y="5165009"/>
                <a:ext cx="241920" cy="384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BF350EA-986E-4AE4-89FD-F761BBD9C82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769797" y="5147369"/>
                  <a:ext cx="27756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B66A007-AF42-4505-9D06-DBE7FB579CCF}"/>
                    </a:ext>
                  </a:extLst>
                </p14:cNvPr>
                <p14:cNvContentPartPr/>
                <p14:nvPr/>
              </p14:nvContentPartPr>
              <p14:xfrm>
                <a:off x="6998397" y="5679089"/>
                <a:ext cx="1080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B66A007-AF42-4505-9D06-DBE7FB579CC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980757" y="5661449"/>
                  <a:ext cx="46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A829C7C-9A68-401F-81F1-A03F931050DC}"/>
                    </a:ext>
                  </a:extLst>
                </p14:cNvPr>
                <p14:cNvContentPartPr/>
                <p14:nvPr/>
              </p14:nvContentPartPr>
              <p14:xfrm>
                <a:off x="6924237" y="5496209"/>
                <a:ext cx="272520" cy="3772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A829C7C-9A68-401F-81F1-A03F931050D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906237" y="5478209"/>
                  <a:ext cx="30816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484B541-FD8B-469F-A7FF-17237BCB27A9}"/>
                    </a:ext>
                  </a:extLst>
                </p14:cNvPr>
                <p14:cNvContentPartPr/>
                <p14:nvPr/>
              </p14:nvContentPartPr>
              <p14:xfrm>
                <a:off x="7115037" y="5448329"/>
                <a:ext cx="372960" cy="499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484B541-FD8B-469F-A7FF-17237BCB27A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097037" y="5430689"/>
                  <a:ext cx="40860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6F58CE3-56E3-485D-8C90-395C7016F138}"/>
                    </a:ext>
                  </a:extLst>
                </p14:cNvPr>
                <p14:cNvContentPartPr/>
                <p14:nvPr/>
              </p14:nvContentPartPr>
              <p14:xfrm>
                <a:off x="7378917" y="5903729"/>
                <a:ext cx="358560" cy="304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6F58CE3-56E3-485D-8C90-395C7016F13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360917" y="5886089"/>
                  <a:ext cx="39420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C15B2C7-C2B1-4ADA-BB0C-6677EBB8B974}"/>
                    </a:ext>
                  </a:extLst>
                </p14:cNvPr>
                <p14:cNvContentPartPr/>
                <p14:nvPr/>
              </p14:nvContentPartPr>
              <p14:xfrm>
                <a:off x="8434437" y="5077889"/>
                <a:ext cx="264960" cy="369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C15B2C7-C2B1-4ADA-BB0C-6677EBB8B97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416797" y="5059889"/>
                  <a:ext cx="30060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CD33431-375C-4E6F-9B23-AA7BCADA3FA4}"/>
                    </a:ext>
                  </a:extLst>
                </p14:cNvPr>
                <p14:cNvContentPartPr/>
                <p14:nvPr/>
              </p14:nvContentPartPr>
              <p14:xfrm>
                <a:off x="8297637" y="5358689"/>
                <a:ext cx="229320" cy="393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CD33431-375C-4E6F-9B23-AA7BCADA3FA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279637" y="5341049"/>
                  <a:ext cx="26496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A6521BC-0CBB-48C6-9623-005C5A5C3507}"/>
                    </a:ext>
                  </a:extLst>
                </p14:cNvPr>
                <p14:cNvContentPartPr/>
                <p14:nvPr/>
              </p14:nvContentPartPr>
              <p14:xfrm>
                <a:off x="8168037" y="5346449"/>
                <a:ext cx="223920" cy="360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A6521BC-0CBB-48C6-9623-005C5A5C350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150397" y="5328449"/>
                  <a:ext cx="25956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A1F8EEA-EE6E-4963-9219-B867463AFE9D}"/>
                    </a:ext>
                  </a:extLst>
                </p14:cNvPr>
                <p14:cNvContentPartPr/>
                <p14:nvPr/>
              </p14:nvContentPartPr>
              <p14:xfrm>
                <a:off x="7788957" y="5739209"/>
                <a:ext cx="433800" cy="467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A1F8EEA-EE6E-4963-9219-B867463AFE9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770957" y="5721569"/>
                  <a:ext cx="469440" cy="50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C8C41F0-C87C-49B0-91A1-B8DE2E8C5D12}"/>
              </a:ext>
            </a:extLst>
          </p:cNvPr>
          <p:cNvGrpSpPr/>
          <p:nvPr/>
        </p:nvGrpSpPr>
        <p:grpSpPr>
          <a:xfrm>
            <a:off x="9700557" y="5540849"/>
            <a:ext cx="1996200" cy="361800"/>
            <a:chOff x="9700557" y="5540849"/>
            <a:chExt cx="1996200" cy="36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7458E0D-5537-4199-A6DC-8055F77817DF}"/>
                    </a:ext>
                  </a:extLst>
                </p14:cNvPr>
                <p14:cNvContentPartPr/>
                <p14:nvPr/>
              </p14:nvContentPartPr>
              <p14:xfrm>
                <a:off x="9700557" y="5540849"/>
                <a:ext cx="186480" cy="2606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7458E0D-5537-4199-A6DC-8055F77817D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682917" y="5523209"/>
                  <a:ext cx="22212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65E67F0-7D35-4ECE-A301-B5B1D9F7D749}"/>
                    </a:ext>
                  </a:extLst>
                </p14:cNvPr>
                <p14:cNvContentPartPr/>
                <p14:nvPr/>
              </p14:nvContentPartPr>
              <p14:xfrm>
                <a:off x="9870837" y="5766209"/>
                <a:ext cx="50400" cy="105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65E67F0-7D35-4ECE-A301-B5B1D9F7D74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853197" y="5748569"/>
                  <a:ext cx="860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546C639-CEDD-4AF6-B9B8-1FAF8CFC1065}"/>
                    </a:ext>
                  </a:extLst>
                </p14:cNvPr>
                <p14:cNvContentPartPr/>
                <p14:nvPr/>
              </p14:nvContentPartPr>
              <p14:xfrm>
                <a:off x="9989637" y="5788529"/>
                <a:ext cx="112680" cy="80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546C639-CEDD-4AF6-B9B8-1FAF8CFC106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971637" y="5770529"/>
                  <a:ext cx="1483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4304114-C7CD-4FAD-B15D-7F523D7FC127}"/>
                    </a:ext>
                  </a:extLst>
                </p14:cNvPr>
                <p14:cNvContentPartPr/>
                <p14:nvPr/>
              </p14:nvContentPartPr>
              <p14:xfrm>
                <a:off x="10162437" y="5727689"/>
                <a:ext cx="115920" cy="5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4304114-C7CD-4FAD-B15D-7F523D7FC12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144437" y="5710049"/>
                  <a:ext cx="1515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AA56F12-D509-445F-ACA8-E32F72A858C7}"/>
                    </a:ext>
                  </a:extLst>
                </p14:cNvPr>
                <p14:cNvContentPartPr/>
                <p14:nvPr/>
              </p14:nvContentPartPr>
              <p14:xfrm>
                <a:off x="10195197" y="5661089"/>
                <a:ext cx="60840" cy="1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AA56F12-D509-445F-ACA8-E32F72A858C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177197" y="5643089"/>
                  <a:ext cx="964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508BFE0-78B7-48D0-A6C8-06827A5ABC62}"/>
                    </a:ext>
                  </a:extLst>
                </p14:cNvPr>
                <p14:cNvContentPartPr/>
                <p14:nvPr/>
              </p14:nvContentPartPr>
              <p14:xfrm>
                <a:off x="10369797" y="5547689"/>
                <a:ext cx="157680" cy="234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508BFE0-78B7-48D0-A6C8-06827A5ABC6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352157" y="5529689"/>
                  <a:ext cx="19332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EF664AD-3311-46A2-BEE9-F03581B0A031}"/>
                    </a:ext>
                  </a:extLst>
                </p14:cNvPr>
                <p14:cNvContentPartPr/>
                <p14:nvPr/>
              </p14:nvContentPartPr>
              <p14:xfrm>
                <a:off x="10479237" y="5786729"/>
                <a:ext cx="61200" cy="103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EF664AD-3311-46A2-BEE9-F03581B0A03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461237" y="5768729"/>
                  <a:ext cx="9684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B7455BA-4B51-4EFD-A14F-BABB29B5B000}"/>
                    </a:ext>
                  </a:extLst>
                </p14:cNvPr>
                <p14:cNvContentPartPr/>
                <p14:nvPr/>
              </p14:nvContentPartPr>
              <p14:xfrm>
                <a:off x="10628637" y="5773769"/>
                <a:ext cx="105840" cy="98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B7455BA-4B51-4EFD-A14F-BABB29B5B00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610637" y="5756129"/>
                  <a:ext cx="1414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E5F072F-0E8B-4490-AE01-1C6FFCEDC54E}"/>
                    </a:ext>
                  </a:extLst>
                </p14:cNvPr>
                <p14:cNvContentPartPr/>
                <p14:nvPr/>
              </p14:nvContentPartPr>
              <p14:xfrm>
                <a:off x="10949757" y="5744969"/>
                <a:ext cx="10116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E5F072F-0E8B-4490-AE01-1C6FFCEDC54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931757" y="5726969"/>
                  <a:ext cx="136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13D848C-D3A6-4D17-8A33-7023079A7F5B}"/>
                    </a:ext>
                  </a:extLst>
                </p14:cNvPr>
                <p14:cNvContentPartPr/>
                <p14:nvPr/>
              </p14:nvContentPartPr>
              <p14:xfrm>
                <a:off x="11186997" y="5592329"/>
                <a:ext cx="130680" cy="243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13D848C-D3A6-4D17-8A33-7023079A7F5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169357" y="5574689"/>
                  <a:ext cx="16632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3051913-42C5-4AC4-8AD5-A164A5F932AB}"/>
                    </a:ext>
                  </a:extLst>
                </p14:cNvPr>
                <p14:cNvContentPartPr/>
                <p14:nvPr/>
              </p14:nvContentPartPr>
              <p14:xfrm>
                <a:off x="11342877" y="5610689"/>
                <a:ext cx="32400" cy="218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3051913-42C5-4AC4-8AD5-A164A5F932A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324877" y="5592689"/>
                  <a:ext cx="6804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B9B351F-0904-426D-989C-F99D685A8263}"/>
                    </a:ext>
                  </a:extLst>
                </p14:cNvPr>
                <p14:cNvContentPartPr/>
                <p14:nvPr/>
              </p14:nvContentPartPr>
              <p14:xfrm>
                <a:off x="11455197" y="5794649"/>
                <a:ext cx="89280" cy="108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B9B351F-0904-426D-989C-F99D685A826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437197" y="5776649"/>
                  <a:ext cx="12492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4222E1F-A04C-472B-9A68-619D2AD7F8B8}"/>
                    </a:ext>
                  </a:extLst>
                </p14:cNvPr>
                <p14:cNvContentPartPr/>
                <p14:nvPr/>
              </p14:nvContentPartPr>
              <p14:xfrm>
                <a:off x="11617557" y="5788169"/>
                <a:ext cx="79200" cy="65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4222E1F-A04C-472B-9A68-619D2AD7F8B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599917" y="5770169"/>
                  <a:ext cx="114840" cy="10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E96BFD2-4C00-4616-B03E-14A9E51D9CBD}"/>
              </a:ext>
            </a:extLst>
          </p:cNvPr>
          <p:cNvGrpSpPr/>
          <p:nvPr/>
        </p:nvGrpSpPr>
        <p:grpSpPr>
          <a:xfrm>
            <a:off x="9470517" y="4704929"/>
            <a:ext cx="2101320" cy="681120"/>
            <a:chOff x="9470517" y="4704929"/>
            <a:chExt cx="2101320" cy="68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259A04B-2CE3-43AF-BEB6-2F8B584A8229}"/>
                    </a:ext>
                  </a:extLst>
                </p14:cNvPr>
                <p14:cNvContentPartPr/>
                <p14:nvPr/>
              </p14:nvContentPartPr>
              <p14:xfrm>
                <a:off x="9724677" y="4834529"/>
                <a:ext cx="257760" cy="276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259A04B-2CE3-43AF-BEB6-2F8B584A822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707037" y="4816529"/>
                  <a:ext cx="29340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4326757-6BDC-4FBD-96F0-DE3B29B94C7E}"/>
                    </a:ext>
                  </a:extLst>
                </p14:cNvPr>
                <p14:cNvContentPartPr/>
                <p14:nvPr/>
              </p14:nvContentPartPr>
              <p14:xfrm>
                <a:off x="9951477" y="5058809"/>
                <a:ext cx="32760" cy="144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4326757-6BDC-4FBD-96F0-DE3B29B94C7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933837" y="5041169"/>
                  <a:ext cx="684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AC985C1-2F78-4504-99ED-2C95DDC0C5B1}"/>
                    </a:ext>
                  </a:extLst>
                </p14:cNvPr>
                <p14:cNvContentPartPr/>
                <p14:nvPr/>
              </p14:nvContentPartPr>
              <p14:xfrm>
                <a:off x="10028877" y="5104529"/>
                <a:ext cx="124920" cy="730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AC985C1-2F78-4504-99ED-2C95DDC0C5B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010877" y="5086529"/>
                  <a:ext cx="1605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132350E-2F84-43DF-A75B-390E10DBAFD2}"/>
                    </a:ext>
                  </a:extLst>
                </p14:cNvPr>
                <p14:cNvContentPartPr/>
                <p14:nvPr/>
              </p14:nvContentPartPr>
              <p14:xfrm>
                <a:off x="10733757" y="4871249"/>
                <a:ext cx="167760" cy="271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132350E-2F84-43DF-A75B-390E10DBAFD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715757" y="4853609"/>
                  <a:ext cx="2034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02096CF-CCA5-430A-B579-FA84E23245E5}"/>
                    </a:ext>
                  </a:extLst>
                </p14:cNvPr>
                <p14:cNvContentPartPr/>
                <p14:nvPr/>
              </p14:nvContentPartPr>
              <p14:xfrm>
                <a:off x="10915917" y="4876289"/>
                <a:ext cx="37440" cy="248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02096CF-CCA5-430A-B579-FA84E23245E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897917" y="4858289"/>
                  <a:ext cx="7308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205846C-29E5-4467-8A50-1508E93B6F08}"/>
                    </a:ext>
                  </a:extLst>
                </p14:cNvPr>
                <p14:cNvContentPartPr/>
                <p14:nvPr/>
              </p14:nvContentPartPr>
              <p14:xfrm>
                <a:off x="11013837" y="5107409"/>
                <a:ext cx="136440" cy="109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205846C-29E5-4467-8A50-1508E93B6F0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995837" y="5089769"/>
                  <a:ext cx="17208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231DE84-F792-4B36-8E88-66654B0E0FB4}"/>
                    </a:ext>
                  </a:extLst>
                </p14:cNvPr>
                <p14:cNvContentPartPr/>
                <p14:nvPr/>
              </p14:nvContentPartPr>
              <p14:xfrm>
                <a:off x="11140197" y="5144129"/>
                <a:ext cx="149760" cy="910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231DE84-F792-4B36-8E88-66654B0E0FB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122557" y="5126489"/>
                  <a:ext cx="1854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EFAB159-4B47-4FA2-A2CE-FEC0AAD91AD9}"/>
                    </a:ext>
                  </a:extLst>
                </p14:cNvPr>
                <p14:cNvContentPartPr/>
                <p14:nvPr/>
              </p14:nvContentPartPr>
              <p14:xfrm>
                <a:off x="9470517" y="4749209"/>
                <a:ext cx="565920" cy="5306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EFAB159-4B47-4FA2-A2CE-FEC0AAD91AD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452517" y="4731569"/>
                  <a:ext cx="601560" cy="56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A5CA727-FA79-4987-8EC3-36A37F5D0E15}"/>
                    </a:ext>
                  </a:extLst>
                </p14:cNvPr>
                <p14:cNvContentPartPr/>
                <p14:nvPr/>
              </p14:nvContentPartPr>
              <p14:xfrm>
                <a:off x="9627117" y="4704929"/>
                <a:ext cx="666000" cy="534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A5CA727-FA79-4987-8EC3-36A37F5D0E1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609477" y="4687289"/>
                  <a:ext cx="701640" cy="5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8F696DA-D19B-4AA3-B0CB-080674A052A1}"/>
                    </a:ext>
                  </a:extLst>
                </p14:cNvPr>
                <p14:cNvContentPartPr/>
                <p14:nvPr/>
              </p14:nvContentPartPr>
              <p14:xfrm>
                <a:off x="10511277" y="4724729"/>
                <a:ext cx="914040" cy="6613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8F696DA-D19B-4AA3-B0CB-080674A052A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493637" y="4706729"/>
                  <a:ext cx="949680" cy="69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8B46517-5D7F-41C8-A5D3-40EA025F96A8}"/>
                    </a:ext>
                  </a:extLst>
                </p14:cNvPr>
                <p14:cNvContentPartPr/>
                <p14:nvPr/>
              </p14:nvContentPartPr>
              <p14:xfrm>
                <a:off x="10652037" y="4729409"/>
                <a:ext cx="919800" cy="534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8B46517-5D7F-41C8-A5D3-40EA025F96A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634037" y="4711409"/>
                  <a:ext cx="955440" cy="57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67528CA-6416-4D0F-848A-6CAF38C093E8}"/>
              </a:ext>
            </a:extLst>
          </p:cNvPr>
          <p:cNvGrpSpPr/>
          <p:nvPr/>
        </p:nvGrpSpPr>
        <p:grpSpPr>
          <a:xfrm>
            <a:off x="9284037" y="2489489"/>
            <a:ext cx="167400" cy="127080"/>
            <a:chOff x="9284037" y="2489489"/>
            <a:chExt cx="167400" cy="12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0D9528B-BF68-4ECE-BE6F-6E2D83846075}"/>
                    </a:ext>
                  </a:extLst>
                </p14:cNvPr>
                <p14:cNvContentPartPr/>
                <p14:nvPr/>
              </p14:nvContentPartPr>
              <p14:xfrm>
                <a:off x="9316797" y="2489489"/>
                <a:ext cx="134640" cy="1270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0D9528B-BF68-4ECE-BE6F-6E2D8384607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299157" y="2471489"/>
                  <a:ext cx="1702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F219C9B-A819-4990-A4BB-F56A23F5346E}"/>
                    </a:ext>
                  </a:extLst>
                </p14:cNvPr>
                <p14:cNvContentPartPr/>
                <p14:nvPr/>
              </p14:nvContentPartPr>
              <p14:xfrm>
                <a:off x="9284037" y="2498849"/>
                <a:ext cx="103320" cy="104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F219C9B-A819-4990-A4BB-F56A23F5346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266037" y="2481209"/>
                  <a:ext cx="138960" cy="14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D06DF6-EADE-4294-AFC2-2F6F8AE58AA5}"/>
                  </a:ext>
                </a:extLst>
              </p14:cNvPr>
              <p14:cNvContentPartPr/>
              <p14:nvPr/>
            </p14:nvContentPartPr>
            <p14:xfrm>
              <a:off x="1835637" y="2357729"/>
              <a:ext cx="978120" cy="11577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D06DF6-EADE-4294-AFC2-2F6F8AE58AA5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817637" y="2340089"/>
                <a:ext cx="1013760" cy="11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3359B11-CE0F-43CA-9096-B59AD9D194CC}"/>
                  </a:ext>
                </a:extLst>
              </p14:cNvPr>
              <p14:cNvContentPartPr/>
              <p14:nvPr/>
            </p14:nvContentPartPr>
            <p14:xfrm>
              <a:off x="3185997" y="2248649"/>
              <a:ext cx="1313640" cy="11307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3359B11-CE0F-43CA-9096-B59AD9D194CC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167997" y="2230649"/>
                <a:ext cx="1349280" cy="116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037EDA50-CA9D-4336-BDE4-B52AC0E63D03}"/>
              </a:ext>
            </a:extLst>
          </p:cNvPr>
          <p:cNvGrpSpPr/>
          <p:nvPr/>
        </p:nvGrpSpPr>
        <p:grpSpPr>
          <a:xfrm>
            <a:off x="9086397" y="2965049"/>
            <a:ext cx="290160" cy="137880"/>
            <a:chOff x="9086397" y="2965049"/>
            <a:chExt cx="290160" cy="13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8B5A30E-910B-4BF1-91A7-6CE9A945F798}"/>
                    </a:ext>
                  </a:extLst>
                </p14:cNvPr>
                <p14:cNvContentPartPr/>
                <p14:nvPr/>
              </p14:nvContentPartPr>
              <p14:xfrm>
                <a:off x="9086397" y="2982329"/>
                <a:ext cx="127800" cy="105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8B5A30E-910B-4BF1-91A7-6CE9A945F79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068757" y="2964689"/>
                  <a:ext cx="1634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47B4439-07A1-49CD-A58F-AFBBBB69E27D}"/>
                    </a:ext>
                  </a:extLst>
                </p14:cNvPr>
                <p14:cNvContentPartPr/>
                <p14:nvPr/>
              </p14:nvContentPartPr>
              <p14:xfrm>
                <a:off x="9168477" y="2965049"/>
                <a:ext cx="208080" cy="1378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47B4439-07A1-49CD-A58F-AFBBBB69E27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150477" y="2947409"/>
                  <a:ext cx="243720" cy="17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37CE6B3-2530-460F-AD72-A1461965B2C4}"/>
              </a:ext>
            </a:extLst>
          </p:cNvPr>
          <p:cNvGrpSpPr/>
          <p:nvPr/>
        </p:nvGrpSpPr>
        <p:grpSpPr>
          <a:xfrm>
            <a:off x="10272597" y="2657249"/>
            <a:ext cx="1207080" cy="639360"/>
            <a:chOff x="10272597" y="2657249"/>
            <a:chExt cx="1207080" cy="63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4795777-BD45-4375-B96C-9EC517660AA3}"/>
                    </a:ext>
                  </a:extLst>
                </p14:cNvPr>
                <p14:cNvContentPartPr/>
                <p14:nvPr/>
              </p14:nvContentPartPr>
              <p14:xfrm>
                <a:off x="10402917" y="2657249"/>
                <a:ext cx="48240" cy="1728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4795777-BD45-4375-B96C-9EC517660AA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384917" y="2639609"/>
                  <a:ext cx="838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64D8D73-FE24-45C2-814A-0CEDDD2FDB1E}"/>
                    </a:ext>
                  </a:extLst>
                </p14:cNvPr>
                <p14:cNvContentPartPr/>
                <p14:nvPr/>
              </p14:nvContentPartPr>
              <p14:xfrm>
                <a:off x="10351077" y="2855609"/>
                <a:ext cx="216360" cy="10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64D8D73-FE24-45C2-814A-0CEDDD2FDB1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333077" y="2837609"/>
                  <a:ext cx="2520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95D0F3E-7F5F-4DAE-9877-A731937442CD}"/>
                    </a:ext>
                  </a:extLst>
                </p14:cNvPr>
                <p14:cNvContentPartPr/>
                <p14:nvPr/>
              </p14:nvContentPartPr>
              <p14:xfrm>
                <a:off x="10272597" y="2931569"/>
                <a:ext cx="177480" cy="224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95D0F3E-7F5F-4DAE-9877-A731937442C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254597" y="2913929"/>
                  <a:ext cx="21312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A0279AD-1748-49F0-96E6-C66D9AE9C8B3}"/>
                    </a:ext>
                  </a:extLst>
                </p14:cNvPr>
                <p14:cNvContentPartPr/>
                <p14:nvPr/>
              </p14:nvContentPartPr>
              <p14:xfrm>
                <a:off x="10441797" y="3111929"/>
                <a:ext cx="64800" cy="1846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A0279AD-1748-49F0-96E6-C66D9AE9C8B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423797" y="3094289"/>
                  <a:ext cx="1004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1C9D191-CE07-4A4B-958B-DC217A16DE5E}"/>
                    </a:ext>
                  </a:extLst>
                </p14:cNvPr>
                <p14:cNvContentPartPr/>
                <p14:nvPr/>
              </p14:nvContentPartPr>
              <p14:xfrm>
                <a:off x="10537557" y="3051809"/>
                <a:ext cx="16200" cy="2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1C9D191-CE07-4A4B-958B-DC217A16DE5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519557" y="3034169"/>
                  <a:ext cx="518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4EC336F-3AAA-4A27-8A90-143297F948A1}"/>
                    </a:ext>
                  </a:extLst>
                </p14:cNvPr>
                <p14:cNvContentPartPr/>
                <p14:nvPr/>
              </p14:nvContentPartPr>
              <p14:xfrm>
                <a:off x="10600917" y="3136049"/>
                <a:ext cx="149400" cy="1022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4EC336F-3AAA-4A27-8A90-143297F948A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0583277" y="3118049"/>
                  <a:ext cx="18504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DB0BC15-9C16-41A6-97C0-B9F2A97FF5A7}"/>
                    </a:ext>
                  </a:extLst>
                </p14:cNvPr>
                <p14:cNvContentPartPr/>
                <p14:nvPr/>
              </p14:nvContentPartPr>
              <p14:xfrm>
                <a:off x="10725117" y="2883329"/>
                <a:ext cx="108360" cy="118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DB0BC15-9C16-41A6-97C0-B9F2A97FF5A7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0707117" y="2865329"/>
                  <a:ext cx="1440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564C36B-FFC3-48F0-B3C7-53020A3E4FD4}"/>
                    </a:ext>
                  </a:extLst>
                </p14:cNvPr>
                <p14:cNvContentPartPr/>
                <p14:nvPr/>
              </p14:nvContentPartPr>
              <p14:xfrm>
                <a:off x="10752477" y="2805929"/>
                <a:ext cx="70200" cy="32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564C36B-FFC3-48F0-B3C7-53020A3E4FD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734837" y="2788289"/>
                  <a:ext cx="1058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833F286-1BB4-43A3-9C12-6898A88F3D7C}"/>
                    </a:ext>
                  </a:extLst>
                </p14:cNvPr>
                <p14:cNvContentPartPr/>
                <p14:nvPr/>
              </p14:nvContentPartPr>
              <p14:xfrm>
                <a:off x="11014197" y="2772089"/>
                <a:ext cx="212760" cy="2714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833F286-1BB4-43A3-9C12-6898A88F3D7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996557" y="2754449"/>
                  <a:ext cx="24840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4431C3DD-799D-4597-B429-658EFC8DA478}"/>
                    </a:ext>
                  </a:extLst>
                </p14:cNvPr>
                <p14:cNvContentPartPr/>
                <p14:nvPr/>
              </p14:nvContentPartPr>
              <p14:xfrm>
                <a:off x="11080077" y="2932649"/>
                <a:ext cx="129600" cy="79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4431C3DD-799D-4597-B429-658EFC8DA478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1062077" y="2915009"/>
                  <a:ext cx="1652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FF959659-7924-44C2-B48B-4E95A499FE71}"/>
                    </a:ext>
                  </a:extLst>
                </p14:cNvPr>
                <p14:cNvContentPartPr/>
                <p14:nvPr/>
              </p14:nvContentPartPr>
              <p14:xfrm>
                <a:off x="11239917" y="2983409"/>
                <a:ext cx="33840" cy="1706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FF959659-7924-44C2-B48B-4E95A499FE7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1222277" y="2965409"/>
                  <a:ext cx="6948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47959A8-C330-4BD4-9BA6-F35679680FBF}"/>
                    </a:ext>
                  </a:extLst>
                </p14:cNvPr>
                <p14:cNvContentPartPr/>
                <p14:nvPr/>
              </p14:nvContentPartPr>
              <p14:xfrm>
                <a:off x="11258997" y="2919329"/>
                <a:ext cx="56520" cy="640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47959A8-C330-4BD4-9BA6-F35679680FB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1241357" y="2901689"/>
                  <a:ext cx="921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5FFFEE5-AC15-4B82-B849-2BCC41007209}"/>
                    </a:ext>
                  </a:extLst>
                </p14:cNvPr>
                <p14:cNvContentPartPr/>
                <p14:nvPr/>
              </p14:nvContentPartPr>
              <p14:xfrm>
                <a:off x="11352237" y="2979449"/>
                <a:ext cx="127440" cy="1270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5FFFEE5-AC15-4B82-B849-2BCC41007209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1334597" y="2961809"/>
                  <a:ext cx="163080" cy="16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69EB6EE-A0D2-4BD3-BA5F-136A28762B88}"/>
              </a:ext>
            </a:extLst>
          </p:cNvPr>
          <p:cNvGrpSpPr/>
          <p:nvPr/>
        </p:nvGrpSpPr>
        <p:grpSpPr>
          <a:xfrm>
            <a:off x="9690837" y="3582089"/>
            <a:ext cx="213480" cy="121680"/>
            <a:chOff x="9690837" y="3582089"/>
            <a:chExt cx="213480" cy="12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112330D-C246-4DAB-AB3E-210AD623190B}"/>
                    </a:ext>
                  </a:extLst>
                </p14:cNvPr>
                <p14:cNvContentPartPr/>
                <p14:nvPr/>
              </p14:nvContentPartPr>
              <p14:xfrm>
                <a:off x="9690837" y="3588209"/>
                <a:ext cx="135000" cy="1155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112330D-C246-4DAB-AB3E-210AD623190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9672837" y="3570569"/>
                  <a:ext cx="17064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B53E9B0-AED7-4ACF-A61B-91BB4B65E6A6}"/>
                    </a:ext>
                  </a:extLst>
                </p14:cNvPr>
                <p14:cNvContentPartPr/>
                <p14:nvPr/>
              </p14:nvContentPartPr>
              <p14:xfrm>
                <a:off x="9698397" y="3582089"/>
                <a:ext cx="124200" cy="1072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B53E9B0-AED7-4ACF-A61B-91BB4B65E6A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680397" y="3564449"/>
                  <a:ext cx="1598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0BB1CBF-AB68-4F65-BC70-D53C5D28454B}"/>
                    </a:ext>
                  </a:extLst>
                </p14:cNvPr>
                <p14:cNvContentPartPr/>
                <p14:nvPr/>
              </p14:nvContentPartPr>
              <p14:xfrm>
                <a:off x="9694077" y="3624929"/>
                <a:ext cx="210240" cy="32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0BB1CBF-AB68-4F65-BC70-D53C5D28454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676077" y="3607289"/>
                  <a:ext cx="24588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1F3F77B-BEC9-48C9-A0BE-7B3626BC3A9F}"/>
              </a:ext>
            </a:extLst>
          </p:cNvPr>
          <p:cNvGrpSpPr/>
          <p:nvPr/>
        </p:nvGrpSpPr>
        <p:grpSpPr>
          <a:xfrm>
            <a:off x="7349397" y="1338569"/>
            <a:ext cx="1968120" cy="534240"/>
            <a:chOff x="7349397" y="1338569"/>
            <a:chExt cx="1968120" cy="53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B8A14D5-BC23-45C0-8C37-E397C2756FFF}"/>
                    </a:ext>
                  </a:extLst>
                </p14:cNvPr>
                <p14:cNvContentPartPr/>
                <p14:nvPr/>
              </p14:nvContentPartPr>
              <p14:xfrm>
                <a:off x="7349397" y="1397609"/>
                <a:ext cx="167760" cy="2462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B8A14D5-BC23-45C0-8C37-E397C2756FFF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331397" y="1379609"/>
                  <a:ext cx="2034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7F9613F-86A3-47A6-BA74-D8836FB966F3}"/>
                    </a:ext>
                  </a:extLst>
                </p14:cNvPr>
                <p14:cNvContentPartPr/>
                <p14:nvPr/>
              </p14:nvContentPartPr>
              <p14:xfrm>
                <a:off x="7534437" y="1338569"/>
                <a:ext cx="17280" cy="2149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7F9613F-86A3-47A6-BA74-D8836FB966F3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516797" y="1320569"/>
                  <a:ext cx="5292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18B72C6-C7A7-49FA-8976-CA5DBC017AC3}"/>
                    </a:ext>
                  </a:extLst>
                </p14:cNvPr>
                <p14:cNvContentPartPr/>
                <p14:nvPr/>
              </p14:nvContentPartPr>
              <p14:xfrm>
                <a:off x="7584837" y="1577609"/>
                <a:ext cx="72360" cy="2221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18B72C6-C7A7-49FA-8976-CA5DBC017AC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567197" y="1559969"/>
                  <a:ext cx="10800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E8AE4C60-530A-41DA-BBB5-5990900C667E}"/>
                    </a:ext>
                  </a:extLst>
                </p14:cNvPr>
                <p14:cNvContentPartPr/>
                <p14:nvPr/>
              </p14:nvContentPartPr>
              <p14:xfrm>
                <a:off x="7648917" y="1509929"/>
                <a:ext cx="360" cy="43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E8AE4C60-530A-41DA-BBB5-5990900C667E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631277" y="1492289"/>
                  <a:ext cx="360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440C0DA-EF12-4406-AF40-D08E85514A4C}"/>
                    </a:ext>
                  </a:extLst>
                </p14:cNvPr>
                <p14:cNvContentPartPr/>
                <p14:nvPr/>
              </p14:nvContentPartPr>
              <p14:xfrm>
                <a:off x="7728477" y="1582649"/>
                <a:ext cx="108360" cy="1454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440C0DA-EF12-4406-AF40-D08E85514A4C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710477" y="1564649"/>
                  <a:ext cx="1440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10DABAE-26A5-4AD3-974D-8FC68064CC22}"/>
                    </a:ext>
                  </a:extLst>
                </p14:cNvPr>
                <p14:cNvContentPartPr/>
                <p14:nvPr/>
              </p14:nvContentPartPr>
              <p14:xfrm>
                <a:off x="7930797" y="1512089"/>
                <a:ext cx="115920" cy="284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10DABAE-26A5-4AD3-974D-8FC68064CC2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913157" y="1494089"/>
                  <a:ext cx="1515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7C2A645-3505-4530-95F7-EF3B8481AC04}"/>
                    </a:ext>
                  </a:extLst>
                </p14:cNvPr>
                <p14:cNvContentPartPr/>
                <p14:nvPr/>
              </p14:nvContentPartPr>
              <p14:xfrm>
                <a:off x="7939437" y="1471049"/>
                <a:ext cx="100080" cy="14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7C2A645-3505-4530-95F7-EF3B8481AC04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921437" y="1453049"/>
                  <a:ext cx="1357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41F8498-2F11-4025-857E-68832C595E5D}"/>
                    </a:ext>
                  </a:extLst>
                </p14:cNvPr>
                <p14:cNvContentPartPr/>
                <p14:nvPr/>
              </p14:nvContentPartPr>
              <p14:xfrm>
                <a:off x="8187117" y="1369889"/>
                <a:ext cx="267480" cy="2844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41F8498-2F11-4025-857E-68832C595E5D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169477" y="1352249"/>
                  <a:ext cx="30312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77D7F46-F739-4DAA-816E-1E67F2969BDB}"/>
                    </a:ext>
                  </a:extLst>
                </p14:cNvPr>
                <p14:cNvContentPartPr/>
                <p14:nvPr/>
              </p14:nvContentPartPr>
              <p14:xfrm>
                <a:off x="8386557" y="1653929"/>
                <a:ext cx="92160" cy="2188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77D7F46-F739-4DAA-816E-1E67F2969BD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368557" y="1636289"/>
                  <a:ext cx="1278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77BD694-2E1A-4D06-A6D5-96C688B6CB15}"/>
                    </a:ext>
                  </a:extLst>
                </p14:cNvPr>
                <p14:cNvContentPartPr/>
                <p14:nvPr/>
              </p14:nvContentPartPr>
              <p14:xfrm>
                <a:off x="8450997" y="1579769"/>
                <a:ext cx="9000" cy="79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77BD694-2E1A-4D06-A6D5-96C688B6CB1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8433357" y="1561769"/>
                  <a:ext cx="446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EB7CCD4-3407-40B7-A3D2-7B6BD10B7E6E}"/>
                    </a:ext>
                  </a:extLst>
                </p14:cNvPr>
                <p14:cNvContentPartPr/>
                <p14:nvPr/>
              </p14:nvContentPartPr>
              <p14:xfrm>
                <a:off x="8623797" y="1580489"/>
                <a:ext cx="174960" cy="72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EB7CCD4-3407-40B7-A3D2-7B6BD10B7E6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606157" y="1562489"/>
                  <a:ext cx="2106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5B2FEF6-F99C-4E65-A414-BF0B67323BFA}"/>
                    </a:ext>
                  </a:extLst>
                </p14:cNvPr>
                <p14:cNvContentPartPr/>
                <p14:nvPr/>
              </p14:nvContentPartPr>
              <p14:xfrm>
                <a:off x="8913237" y="1428929"/>
                <a:ext cx="262800" cy="275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5B2FEF6-F99C-4E65-A414-BF0B67323BFA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8895237" y="1411289"/>
                  <a:ext cx="29844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C00E48F-3E71-42A5-A67E-AD2B9679B3CA}"/>
                    </a:ext>
                  </a:extLst>
                </p14:cNvPr>
                <p14:cNvContentPartPr/>
                <p14:nvPr/>
              </p14:nvContentPartPr>
              <p14:xfrm>
                <a:off x="9122397" y="1661489"/>
                <a:ext cx="195120" cy="1371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C00E48F-3E71-42A5-A67E-AD2B9679B3CA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9104757" y="1643849"/>
                  <a:ext cx="230760" cy="17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2D661899-B58A-495F-8763-993B58188C32}"/>
                  </a:ext>
                </a:extLst>
              </p14:cNvPr>
              <p14:cNvContentPartPr/>
              <p14:nvPr/>
            </p14:nvContentPartPr>
            <p14:xfrm>
              <a:off x="6806517" y="4285889"/>
              <a:ext cx="317520" cy="154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2D661899-B58A-495F-8763-993B58188C32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6788517" y="4268249"/>
                <a:ext cx="3531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D0662BA0-6F7B-4E7B-A221-8AA205DB6D29}"/>
                  </a:ext>
                </a:extLst>
              </p14:cNvPr>
              <p14:cNvContentPartPr/>
              <p14:nvPr/>
            </p14:nvContentPartPr>
            <p14:xfrm>
              <a:off x="9438477" y="4299929"/>
              <a:ext cx="720000" cy="129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D0662BA0-6F7B-4E7B-A221-8AA205DB6D29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9420837" y="4282289"/>
                <a:ext cx="75564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857BCF33-B791-4661-8402-93AFF0C07012}"/>
                  </a:ext>
                </a:extLst>
              </p14:cNvPr>
              <p14:cNvContentPartPr/>
              <p14:nvPr/>
            </p14:nvContentPartPr>
            <p14:xfrm>
              <a:off x="3557877" y="6227369"/>
              <a:ext cx="204840" cy="18576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857BCF33-B791-4661-8402-93AFF0C07012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3540237" y="6209729"/>
                <a:ext cx="2404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A6BDFBD0-1555-44BC-9A0F-807BCD9C20A6}"/>
                  </a:ext>
                </a:extLst>
              </p14:cNvPr>
              <p14:cNvContentPartPr/>
              <p14:nvPr/>
            </p14:nvContentPartPr>
            <p14:xfrm>
              <a:off x="3732837" y="6459929"/>
              <a:ext cx="51120" cy="11592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A6BDFBD0-1555-44BC-9A0F-807BCD9C20A6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3715197" y="6442289"/>
                <a:ext cx="8676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AD5331C9-067B-4BDE-8904-1341896EE686}"/>
                  </a:ext>
                </a:extLst>
              </p14:cNvPr>
              <p14:cNvContentPartPr/>
              <p14:nvPr/>
            </p14:nvContentPartPr>
            <p14:xfrm>
              <a:off x="3774957" y="6380009"/>
              <a:ext cx="6840" cy="324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AD5331C9-067B-4BDE-8904-1341896EE686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3757317" y="6362369"/>
                <a:ext cx="4248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1B02B16A-E0E4-4AE4-87BE-4E3CE5BF137C}"/>
                  </a:ext>
                </a:extLst>
              </p14:cNvPr>
              <p14:cNvContentPartPr/>
              <p14:nvPr/>
            </p14:nvContentPartPr>
            <p14:xfrm>
              <a:off x="3963237" y="6247529"/>
              <a:ext cx="144000" cy="25920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1B02B16A-E0E4-4AE4-87BE-4E3CE5BF137C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3945237" y="6229889"/>
                <a:ext cx="17964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706B76AA-14D3-4C17-BE20-6755B7303B39}"/>
                  </a:ext>
                </a:extLst>
              </p14:cNvPr>
              <p14:cNvContentPartPr/>
              <p14:nvPr/>
            </p14:nvContentPartPr>
            <p14:xfrm>
              <a:off x="4035957" y="6401969"/>
              <a:ext cx="53280" cy="147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706B76AA-14D3-4C17-BE20-6755B7303B39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4017957" y="6383969"/>
                <a:ext cx="8892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C4B1C173-F83B-4E27-8573-38C59C54AE5B}"/>
                  </a:ext>
                </a:extLst>
              </p14:cNvPr>
              <p14:cNvContentPartPr/>
              <p14:nvPr/>
            </p14:nvContentPartPr>
            <p14:xfrm>
              <a:off x="4175637" y="6422849"/>
              <a:ext cx="57600" cy="16632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C4B1C173-F83B-4E27-8573-38C59C54AE5B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4157997" y="6405209"/>
                <a:ext cx="9324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80B2FDB9-209A-4869-8587-AF59CD556D50}"/>
                  </a:ext>
                </a:extLst>
              </p14:cNvPr>
              <p14:cNvContentPartPr/>
              <p14:nvPr/>
            </p14:nvContentPartPr>
            <p14:xfrm>
              <a:off x="4240437" y="6340049"/>
              <a:ext cx="25920" cy="216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80B2FDB9-209A-4869-8587-AF59CD556D50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4222437" y="6322049"/>
                <a:ext cx="615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24CA0111-4C12-4575-9A3E-577FEAB29764}"/>
                  </a:ext>
                </a:extLst>
              </p14:cNvPr>
              <p14:cNvContentPartPr/>
              <p14:nvPr/>
            </p14:nvContentPartPr>
            <p14:xfrm>
              <a:off x="4304877" y="6419969"/>
              <a:ext cx="124200" cy="10512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24CA0111-4C12-4575-9A3E-577FEAB29764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4287237" y="6402329"/>
                <a:ext cx="15984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51A8366-F7F2-4142-83ED-C9186CA8177E}"/>
                  </a:ext>
                </a:extLst>
              </p14:cNvPr>
              <p14:cNvContentPartPr/>
              <p14:nvPr/>
            </p14:nvContentPartPr>
            <p14:xfrm>
              <a:off x="4692237" y="6340049"/>
              <a:ext cx="121680" cy="1260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51A8366-F7F2-4142-83ED-C9186CA8177E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674237" y="6322049"/>
                <a:ext cx="157320" cy="48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7C837353-114E-4F32-A777-EDBED7F707E3}"/>
              </a:ext>
            </a:extLst>
          </p:cNvPr>
          <p:cNvGrpSpPr/>
          <p:nvPr/>
        </p:nvGrpSpPr>
        <p:grpSpPr>
          <a:xfrm>
            <a:off x="5067717" y="6180569"/>
            <a:ext cx="2369520" cy="420840"/>
            <a:chOff x="5067717" y="6180569"/>
            <a:chExt cx="2369520" cy="42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A2314C2E-FD71-4CA6-AE20-AB1EDBEAFECE}"/>
                    </a:ext>
                  </a:extLst>
                </p14:cNvPr>
                <p14:cNvContentPartPr/>
                <p14:nvPr/>
              </p14:nvContentPartPr>
              <p14:xfrm>
                <a:off x="5067717" y="6180569"/>
                <a:ext cx="194040" cy="2257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A2314C2E-FD71-4CA6-AE20-AB1EDBEAFECE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050077" y="6162929"/>
                  <a:ext cx="22968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2325C64C-EF50-4A2A-ACFD-CFC838980701}"/>
                    </a:ext>
                  </a:extLst>
                </p14:cNvPr>
                <p14:cNvContentPartPr/>
                <p14:nvPr/>
              </p14:nvContentPartPr>
              <p14:xfrm>
                <a:off x="5310357" y="6392249"/>
                <a:ext cx="115920" cy="1051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2325C64C-EF50-4A2A-ACFD-CFC838980701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5292717" y="6374609"/>
                  <a:ext cx="1515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3CDD1E7-E2CA-40F2-9B69-A1DEADDD2297}"/>
                    </a:ext>
                  </a:extLst>
                </p14:cNvPr>
                <p14:cNvContentPartPr/>
                <p14:nvPr/>
              </p14:nvContentPartPr>
              <p14:xfrm>
                <a:off x="5584317" y="6195329"/>
                <a:ext cx="169560" cy="2606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3CDD1E7-E2CA-40F2-9B69-A1DEADDD2297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566317" y="6177329"/>
                  <a:ext cx="20520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2590E59E-8319-422A-96EC-773FA9C0868A}"/>
                    </a:ext>
                  </a:extLst>
                </p14:cNvPr>
                <p14:cNvContentPartPr/>
                <p14:nvPr/>
              </p14:nvContentPartPr>
              <p14:xfrm>
                <a:off x="5667477" y="6350489"/>
                <a:ext cx="74520" cy="576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2590E59E-8319-422A-96EC-773FA9C0868A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649837" y="6332489"/>
                  <a:ext cx="11016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FD08202-722B-4FBE-ACF1-7460D79BD62C}"/>
                    </a:ext>
                  </a:extLst>
                </p14:cNvPr>
                <p14:cNvContentPartPr/>
                <p14:nvPr/>
              </p14:nvContentPartPr>
              <p14:xfrm>
                <a:off x="5788077" y="6395129"/>
                <a:ext cx="50040" cy="1818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FD08202-722B-4FBE-ACF1-7460D79BD62C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770077" y="6377489"/>
                  <a:ext cx="856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08DB00C-2784-43D1-8A08-7865571C6228}"/>
                    </a:ext>
                  </a:extLst>
                </p14:cNvPr>
                <p14:cNvContentPartPr/>
                <p14:nvPr/>
              </p14:nvContentPartPr>
              <p14:xfrm>
                <a:off x="5849637" y="6297209"/>
                <a:ext cx="21600" cy="108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08DB00C-2784-43D1-8A08-7865571C6228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5831997" y="6279209"/>
                  <a:ext cx="572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D83CD1A-DB73-4978-BE98-F0C897E3CFEA}"/>
                    </a:ext>
                  </a:extLst>
                </p14:cNvPr>
                <p14:cNvContentPartPr/>
                <p14:nvPr/>
              </p14:nvContentPartPr>
              <p14:xfrm>
                <a:off x="5896077" y="6425009"/>
                <a:ext cx="117360" cy="979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D83CD1A-DB73-4978-BE98-F0C897E3CFEA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5878437" y="6407009"/>
                  <a:ext cx="1530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FB90E22-6FA0-43FC-9D6C-9AE378958770}"/>
                    </a:ext>
                  </a:extLst>
                </p14:cNvPr>
                <p14:cNvContentPartPr/>
                <p14:nvPr/>
              </p14:nvContentPartPr>
              <p14:xfrm>
                <a:off x="6143397" y="6388649"/>
                <a:ext cx="39600" cy="21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FB90E22-6FA0-43FC-9D6C-9AE378958770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125397" y="6370649"/>
                  <a:ext cx="7524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5A8E7004-5B27-4AEC-B90C-8D8737BFC0A8}"/>
                    </a:ext>
                  </a:extLst>
                </p14:cNvPr>
                <p14:cNvContentPartPr/>
                <p14:nvPr/>
              </p14:nvContentPartPr>
              <p14:xfrm>
                <a:off x="6444357" y="6274169"/>
                <a:ext cx="171000" cy="2354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A8E7004-5B27-4AEC-B90C-8D8737BFC0A8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426717" y="6256529"/>
                  <a:ext cx="20664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78BF77E-E6B3-456C-BFD5-692D9EE5EE85}"/>
                    </a:ext>
                  </a:extLst>
                </p14:cNvPr>
                <p14:cNvContentPartPr/>
                <p14:nvPr/>
              </p14:nvContentPartPr>
              <p14:xfrm>
                <a:off x="6456957" y="6215849"/>
                <a:ext cx="150840" cy="349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78BF77E-E6B3-456C-BFD5-692D9EE5EE85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438957" y="6198209"/>
                  <a:ext cx="1864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630AE6D-EBFA-4083-B808-7C8F2424AD05}"/>
                    </a:ext>
                  </a:extLst>
                </p14:cNvPr>
                <p14:cNvContentPartPr/>
                <p14:nvPr/>
              </p14:nvContentPartPr>
              <p14:xfrm>
                <a:off x="6395397" y="6340049"/>
                <a:ext cx="136080" cy="43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630AE6D-EBFA-4083-B808-7C8F2424AD0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377757" y="6322049"/>
                  <a:ext cx="1717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5E66B09-4839-4CD3-9174-12422911DBC9}"/>
                    </a:ext>
                  </a:extLst>
                </p14:cNvPr>
                <p14:cNvContentPartPr/>
                <p14:nvPr/>
              </p14:nvContentPartPr>
              <p14:xfrm>
                <a:off x="6649197" y="6467849"/>
                <a:ext cx="49320" cy="1335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5E66B09-4839-4CD3-9174-12422911DBC9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631197" y="6449849"/>
                  <a:ext cx="849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88B844B4-1979-47BB-82A0-DDE550E4E4ED}"/>
                    </a:ext>
                  </a:extLst>
                </p14:cNvPr>
                <p14:cNvContentPartPr/>
                <p14:nvPr/>
              </p14:nvContentPartPr>
              <p14:xfrm>
                <a:off x="6686997" y="6433289"/>
                <a:ext cx="2808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88B844B4-1979-47BB-82A0-DDE550E4E4ED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668997" y="6415649"/>
                  <a:ext cx="63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294D007A-F6F4-4FF7-A519-E8F76BB655B6}"/>
                    </a:ext>
                  </a:extLst>
                </p14:cNvPr>
                <p14:cNvContentPartPr/>
                <p14:nvPr/>
              </p14:nvContentPartPr>
              <p14:xfrm>
                <a:off x="6769437" y="6480089"/>
                <a:ext cx="81000" cy="720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294D007A-F6F4-4FF7-A519-E8F76BB655B6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751797" y="6462449"/>
                  <a:ext cx="1166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9DBD56A8-EAAE-43AE-AE99-04869F3B6C5E}"/>
                    </a:ext>
                  </a:extLst>
                </p14:cNvPr>
                <p14:cNvContentPartPr/>
                <p14:nvPr/>
              </p14:nvContentPartPr>
              <p14:xfrm>
                <a:off x="6963477" y="6282809"/>
                <a:ext cx="169920" cy="2534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9DBD56A8-EAAE-43AE-AE99-04869F3B6C5E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945477" y="6265169"/>
                  <a:ext cx="20556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E32F0BFB-40FF-4A47-AB17-E114FA0AB36F}"/>
                    </a:ext>
                  </a:extLst>
                </p14:cNvPr>
                <p14:cNvContentPartPr/>
                <p14:nvPr/>
              </p14:nvContentPartPr>
              <p14:xfrm>
                <a:off x="7061037" y="6428609"/>
                <a:ext cx="72360" cy="367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E32F0BFB-40FF-4A47-AB17-E114FA0AB36F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7043037" y="6410969"/>
                  <a:ext cx="1080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2A6A4283-C1F6-4B36-93FB-BB2B2E30D7EA}"/>
                    </a:ext>
                  </a:extLst>
                </p14:cNvPr>
                <p14:cNvContentPartPr/>
                <p14:nvPr/>
              </p14:nvContentPartPr>
              <p14:xfrm>
                <a:off x="7170477" y="6441929"/>
                <a:ext cx="47520" cy="1479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2A6A4283-C1F6-4B36-93FB-BB2B2E30D7EA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7152837" y="6424289"/>
                  <a:ext cx="8316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BA80CAB-71B7-4D72-B805-DD5CC3B39A0B}"/>
                    </a:ext>
                  </a:extLst>
                </p14:cNvPr>
                <p14:cNvContentPartPr/>
                <p14:nvPr/>
              </p14:nvContentPartPr>
              <p14:xfrm>
                <a:off x="7221957" y="6341849"/>
                <a:ext cx="11880" cy="50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BA80CAB-71B7-4D72-B805-DD5CC3B39A0B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204317" y="6324209"/>
                  <a:ext cx="475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35F4A17-6837-4D7E-A6AC-D891BE337EC4}"/>
                    </a:ext>
                  </a:extLst>
                </p14:cNvPr>
                <p14:cNvContentPartPr/>
                <p14:nvPr/>
              </p14:nvContentPartPr>
              <p14:xfrm>
                <a:off x="7318797" y="6419969"/>
                <a:ext cx="118440" cy="1083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35F4A17-6837-4D7E-A6AC-D891BE337EC4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301157" y="6402329"/>
                  <a:ext cx="1540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28A0322-5569-46BE-BA9A-3F74E2F9B7A0}"/>
                    </a:ext>
                  </a:extLst>
                </p14:cNvPr>
                <p14:cNvContentPartPr/>
                <p14:nvPr/>
              </p14:nvContentPartPr>
              <p14:xfrm>
                <a:off x="6119997" y="6363809"/>
                <a:ext cx="125280" cy="61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28A0322-5569-46BE-BA9A-3F74E2F9B7A0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101997" y="6346169"/>
                  <a:ext cx="160920" cy="4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F465E54E-EF10-469D-98E6-92C061E26A4A}"/>
              </a:ext>
            </a:extLst>
          </p:cNvPr>
          <p:cNvGrpSpPr/>
          <p:nvPr/>
        </p:nvGrpSpPr>
        <p:grpSpPr>
          <a:xfrm>
            <a:off x="2381757" y="6297209"/>
            <a:ext cx="975240" cy="325080"/>
            <a:chOff x="2381757" y="6297209"/>
            <a:chExt cx="97524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DBA03EE-9DB7-497C-8CA5-93E815098A6C}"/>
                    </a:ext>
                  </a:extLst>
                </p14:cNvPr>
                <p14:cNvContentPartPr/>
                <p14:nvPr/>
              </p14:nvContentPartPr>
              <p14:xfrm>
                <a:off x="2820237" y="6344729"/>
                <a:ext cx="2520" cy="1317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DBA03EE-9DB7-497C-8CA5-93E815098A6C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2802597" y="6326729"/>
                  <a:ext cx="381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DDAEFF3-4117-4BC4-9909-AB571F2BC573}"/>
                    </a:ext>
                  </a:extLst>
                </p14:cNvPr>
                <p14:cNvContentPartPr/>
                <p14:nvPr/>
              </p14:nvContentPartPr>
              <p14:xfrm>
                <a:off x="2731317" y="6490529"/>
                <a:ext cx="112680" cy="14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DDAEFF3-4117-4BC4-9909-AB571F2BC573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2713677" y="6472889"/>
                  <a:ext cx="1483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2C75C09-A98D-493F-A0B3-692E512AD23B}"/>
                    </a:ext>
                  </a:extLst>
                </p14:cNvPr>
                <p14:cNvContentPartPr/>
                <p14:nvPr/>
              </p14:nvContentPartPr>
              <p14:xfrm>
                <a:off x="2723037" y="6297209"/>
                <a:ext cx="122400" cy="576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2C75C09-A98D-493F-A0B3-692E512AD23B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2705037" y="6279209"/>
                  <a:ext cx="1580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336D86E2-750E-4AD9-BA19-BEBFD6972A8C}"/>
                    </a:ext>
                  </a:extLst>
                </p14:cNvPr>
                <p14:cNvContentPartPr/>
                <p14:nvPr/>
              </p14:nvContentPartPr>
              <p14:xfrm>
                <a:off x="2912757" y="6428609"/>
                <a:ext cx="84600" cy="1936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36D86E2-750E-4AD9-BA19-BEBFD6972A8C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2894757" y="6410969"/>
                  <a:ext cx="1202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24B5BB3-FF52-4714-9427-481977F19EFE}"/>
                    </a:ext>
                  </a:extLst>
                </p14:cNvPr>
                <p14:cNvContentPartPr/>
                <p14:nvPr/>
              </p14:nvContentPartPr>
              <p14:xfrm>
                <a:off x="2954877" y="6314129"/>
                <a:ext cx="14040" cy="126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24B5BB3-FF52-4714-9427-481977F19EFE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2937237" y="6296489"/>
                  <a:ext cx="496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9A12866-165B-42A5-AB87-B4A414F45B82}"/>
                    </a:ext>
                  </a:extLst>
                </p14:cNvPr>
                <p14:cNvContentPartPr/>
                <p14:nvPr/>
              </p14:nvContentPartPr>
              <p14:xfrm>
                <a:off x="3035517" y="6454529"/>
                <a:ext cx="118080" cy="795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9A12866-165B-42A5-AB87-B4A414F45B82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3017877" y="6436529"/>
                  <a:ext cx="15372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504AF4F-5F82-49C5-B77C-8C7AD4134030}"/>
                    </a:ext>
                  </a:extLst>
                </p14:cNvPr>
                <p14:cNvContentPartPr/>
                <p14:nvPr/>
              </p14:nvContentPartPr>
              <p14:xfrm>
                <a:off x="3227397" y="6444089"/>
                <a:ext cx="95760" cy="126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504AF4F-5F82-49C5-B77C-8C7AD4134030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3209397" y="6426089"/>
                  <a:ext cx="1314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BE2CAFC-48E3-4DBA-80E2-924A354FBB3E}"/>
                    </a:ext>
                  </a:extLst>
                </p14:cNvPr>
                <p14:cNvContentPartPr/>
                <p14:nvPr/>
              </p14:nvContentPartPr>
              <p14:xfrm>
                <a:off x="3243237" y="6346529"/>
                <a:ext cx="113760" cy="212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BE2CAFC-48E3-4DBA-80E2-924A354FBB3E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225237" y="6328889"/>
                  <a:ext cx="1494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F28E464-E093-4501-BB6A-0F37067FD1AA}"/>
                    </a:ext>
                  </a:extLst>
                </p14:cNvPr>
                <p14:cNvContentPartPr/>
                <p14:nvPr/>
              </p14:nvContentPartPr>
              <p14:xfrm>
                <a:off x="2450517" y="6320969"/>
                <a:ext cx="84240" cy="132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F28E464-E093-4501-BB6A-0F37067FD1AA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2432877" y="6302969"/>
                  <a:ext cx="1198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5E2DD7A8-DC17-4F4E-AB7F-E026F36EB61C}"/>
                    </a:ext>
                  </a:extLst>
                </p14:cNvPr>
                <p14:cNvContentPartPr/>
                <p14:nvPr/>
              </p14:nvContentPartPr>
              <p14:xfrm>
                <a:off x="2415597" y="6343649"/>
                <a:ext cx="138240" cy="1051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5E2DD7A8-DC17-4F4E-AB7F-E026F36EB61C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397957" y="6326009"/>
                  <a:ext cx="1738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89A0BF6B-F1B5-4843-B624-BC4D3FD9C386}"/>
                    </a:ext>
                  </a:extLst>
                </p14:cNvPr>
                <p14:cNvContentPartPr/>
                <p14:nvPr/>
              </p14:nvContentPartPr>
              <p14:xfrm>
                <a:off x="2381757" y="6350489"/>
                <a:ext cx="211320" cy="367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89A0BF6B-F1B5-4843-B624-BC4D3FD9C386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2363757" y="6332489"/>
                  <a:ext cx="246960" cy="72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39438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420" y="317351"/>
            <a:ext cx="7596213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8496EFC-2F89-40C6-9489-FA7578066056}"/>
                  </a:ext>
                </a:extLst>
              </p14:cNvPr>
              <p14:cNvContentPartPr/>
              <p14:nvPr/>
            </p14:nvContentPartPr>
            <p14:xfrm>
              <a:off x="4914357" y="4279234"/>
              <a:ext cx="175320" cy="154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8496EFC-2F89-40C6-9489-FA757806605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96357" y="4261594"/>
                <a:ext cx="2109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CCB33538-2AD9-44EC-AE54-1BC7E8B5D3A9}"/>
                  </a:ext>
                </a:extLst>
              </p14:cNvPr>
              <p14:cNvContentPartPr/>
              <p14:nvPr/>
            </p14:nvContentPartPr>
            <p14:xfrm>
              <a:off x="6303597" y="3470674"/>
              <a:ext cx="45360" cy="146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CCB33538-2AD9-44EC-AE54-1BC7E8B5D3A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85597" y="3452674"/>
                <a:ext cx="81000" cy="18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A1E17C64-CCEA-407D-9D99-8887A83DE4D8}"/>
              </a:ext>
            </a:extLst>
          </p:cNvPr>
          <p:cNvGrpSpPr/>
          <p:nvPr/>
        </p:nvGrpSpPr>
        <p:grpSpPr>
          <a:xfrm>
            <a:off x="2019237" y="1021594"/>
            <a:ext cx="1072440" cy="692280"/>
            <a:chOff x="2019237" y="1021594"/>
            <a:chExt cx="1072440" cy="69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632D90C-1320-47BA-B28D-94BA7563412B}"/>
                    </a:ext>
                  </a:extLst>
                </p14:cNvPr>
                <p14:cNvContentPartPr/>
                <p14:nvPr/>
              </p14:nvContentPartPr>
              <p14:xfrm>
                <a:off x="2019237" y="1021594"/>
                <a:ext cx="5760" cy="277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632D90C-1320-47BA-B28D-94BA7563412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01237" y="1003722"/>
                  <a:ext cx="41400" cy="638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ECFAE4B-FC70-4A25-BA26-1E17B51BEC64}"/>
                    </a:ext>
                  </a:extLst>
                </p14:cNvPr>
                <p14:cNvContentPartPr/>
                <p14:nvPr/>
              </p14:nvContentPartPr>
              <p14:xfrm>
                <a:off x="3070077" y="1644754"/>
                <a:ext cx="21600" cy="69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ECFAE4B-FC70-4A25-BA26-1E17B51BEC6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52077" y="1627114"/>
                  <a:ext cx="572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CC08859-761D-427D-AA5F-DBC6831BABCA}"/>
                    </a:ext>
                  </a:extLst>
                </p14:cNvPr>
                <p14:cNvContentPartPr/>
                <p14:nvPr/>
              </p14:nvContentPartPr>
              <p14:xfrm>
                <a:off x="3070077" y="1618114"/>
                <a:ext cx="5760" cy="957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CC08859-761D-427D-AA5F-DBC6831BABC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52077" y="1600540"/>
                  <a:ext cx="41400" cy="13126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EC1358B-B9F9-4180-BF14-D0FB48B3E056}"/>
                  </a:ext>
                </a:extLst>
              </p14:cNvPr>
              <p14:cNvContentPartPr/>
              <p14:nvPr/>
            </p14:nvContentPartPr>
            <p14:xfrm>
              <a:off x="4456437" y="805594"/>
              <a:ext cx="7920" cy="748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EC1358B-B9F9-4180-BF14-D0FB48B3E05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439220" y="787869"/>
                <a:ext cx="42010" cy="1106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4303BB3-DF28-47BF-B07F-0C897D9BB2F1}"/>
                  </a:ext>
                </a:extLst>
              </p14:cNvPr>
              <p14:cNvContentPartPr/>
              <p14:nvPr/>
            </p14:nvContentPartPr>
            <p14:xfrm>
              <a:off x="2960277" y="2760394"/>
              <a:ext cx="360" cy="106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4303BB3-DF28-47BF-B07F-0C897D9BB2F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42277" y="2742754"/>
                <a:ext cx="3600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24E5515-EE96-40C3-A6C6-AF54D6C0EBA2}"/>
                  </a:ext>
                </a:extLst>
              </p14:cNvPr>
              <p14:cNvContentPartPr/>
              <p14:nvPr/>
            </p14:nvContentPartPr>
            <p14:xfrm>
              <a:off x="7147077" y="6864754"/>
              <a:ext cx="9360" cy="1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24E5515-EE96-40C3-A6C6-AF54D6C0EBA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29077" y="6846754"/>
                <a:ext cx="450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7B5C5E-2C9C-4354-8429-86994EB06F32}"/>
                  </a:ext>
                </a:extLst>
              </p14:cNvPr>
              <p14:cNvContentPartPr/>
              <p14:nvPr/>
            </p14:nvContentPartPr>
            <p14:xfrm>
              <a:off x="3934077" y="2020234"/>
              <a:ext cx="221040" cy="49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7B5C5E-2C9C-4354-8429-86994EB06F3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916077" y="2002363"/>
                <a:ext cx="256680" cy="85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928523F-B799-484F-9E1B-8F7B88B96DAC}"/>
                  </a:ext>
                </a:extLst>
              </p14:cNvPr>
              <p14:cNvContentPartPr/>
              <p14:nvPr/>
            </p14:nvContentPartPr>
            <p14:xfrm>
              <a:off x="6077517" y="1869394"/>
              <a:ext cx="106920" cy="13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928523F-B799-484F-9E1B-8F7B88B96DA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59517" y="1851868"/>
                <a:ext cx="142560" cy="48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0B3EEB-B08A-4E34-BFA9-691D6B5DD5A9}"/>
                  </a:ext>
                </a:extLst>
              </p14:cNvPr>
              <p14:cNvContentPartPr/>
              <p14:nvPr/>
            </p14:nvContentPartPr>
            <p14:xfrm>
              <a:off x="7442277" y="2094394"/>
              <a:ext cx="9720" cy="1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0B3EEB-B08A-4E34-BFA9-691D6B5DD5A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24920" y="2071894"/>
                <a:ext cx="44087" cy="46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BC4441F-AAA1-43ED-817E-C2ADAF17CE38}"/>
                  </a:ext>
                </a:extLst>
              </p14:cNvPr>
              <p14:cNvContentPartPr/>
              <p14:nvPr/>
            </p14:nvContentPartPr>
            <p14:xfrm>
              <a:off x="949677" y="3072154"/>
              <a:ext cx="72000" cy="795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BC4441F-AAA1-43ED-817E-C2ADAF17CE3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32037" y="3054154"/>
                <a:ext cx="10764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1A3CBA5D-AAB4-49C0-9868-BF67005BA7E3}"/>
                  </a:ext>
                </a:extLst>
              </p14:cNvPr>
              <p14:cNvContentPartPr/>
              <p14:nvPr/>
            </p14:nvContentPartPr>
            <p14:xfrm>
              <a:off x="911877" y="3293554"/>
              <a:ext cx="95400" cy="148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1A3CBA5D-AAB4-49C0-9868-BF67005BA7E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94237" y="3275914"/>
                <a:ext cx="13104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EF1BDF5-F14C-467A-8429-B23F28734EAD}"/>
                  </a:ext>
                </a:extLst>
              </p14:cNvPr>
              <p14:cNvContentPartPr/>
              <p14:nvPr/>
            </p14:nvContentPartPr>
            <p14:xfrm>
              <a:off x="1481037" y="4422154"/>
              <a:ext cx="78120" cy="1000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EF1BDF5-F14C-467A-8429-B23F28734EA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463397" y="4404514"/>
                <a:ext cx="11376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A3A5A255-541D-45C6-9C67-72F3569E6519}"/>
                  </a:ext>
                </a:extLst>
              </p14:cNvPr>
              <p14:cNvContentPartPr/>
              <p14:nvPr/>
            </p14:nvContentPartPr>
            <p14:xfrm>
              <a:off x="1200237" y="4661914"/>
              <a:ext cx="39240" cy="2059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A3A5A255-541D-45C6-9C67-72F3569E651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82597" y="4643914"/>
                <a:ext cx="748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BB1B497-AB39-462E-9C1E-7BD229BD1480}"/>
                  </a:ext>
                </a:extLst>
              </p14:cNvPr>
              <p14:cNvContentPartPr/>
              <p14:nvPr/>
            </p14:nvContentPartPr>
            <p14:xfrm>
              <a:off x="2626557" y="5253754"/>
              <a:ext cx="60480" cy="770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BB1B497-AB39-462E-9C1E-7BD229BD148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08557" y="5236114"/>
                <a:ext cx="961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7DD2F98-78D8-468D-BD10-73C092D3D639}"/>
                  </a:ext>
                </a:extLst>
              </p14:cNvPr>
              <p14:cNvContentPartPr/>
              <p14:nvPr/>
            </p14:nvContentPartPr>
            <p14:xfrm>
              <a:off x="2564277" y="5500354"/>
              <a:ext cx="158040" cy="1429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7DD2F98-78D8-468D-BD10-73C092D3D63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546277" y="5482354"/>
                <a:ext cx="19368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F390E59-E2B1-4F42-AFC0-9D2D0C6EDD45}"/>
                  </a:ext>
                </a:extLst>
              </p14:cNvPr>
              <p14:cNvContentPartPr/>
              <p14:nvPr/>
            </p14:nvContentPartPr>
            <p14:xfrm>
              <a:off x="6826317" y="1765714"/>
              <a:ext cx="68040" cy="676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F390E59-E2B1-4F42-AFC0-9D2D0C6EDD4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808677" y="1747714"/>
                <a:ext cx="103680" cy="10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D32ED1F2-5C66-493A-BCF4-6F16D45B079E}"/>
              </a:ext>
            </a:extLst>
          </p:cNvPr>
          <p:cNvGrpSpPr/>
          <p:nvPr/>
        </p:nvGrpSpPr>
        <p:grpSpPr>
          <a:xfrm>
            <a:off x="7038717" y="1740874"/>
            <a:ext cx="336240" cy="151920"/>
            <a:chOff x="7038717" y="1740874"/>
            <a:chExt cx="336240" cy="15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4E4A602-1C83-4FEB-80BD-B612FEB9E355}"/>
                    </a:ext>
                  </a:extLst>
                </p14:cNvPr>
                <p14:cNvContentPartPr/>
                <p14:nvPr/>
              </p14:nvContentPartPr>
              <p14:xfrm>
                <a:off x="7038717" y="1740874"/>
                <a:ext cx="47880" cy="928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B4E4A602-1C83-4FEB-80BD-B612FEB9E35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021077" y="1722874"/>
                  <a:ext cx="835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70049FB-4676-4E2D-A37F-A279536EA4E3}"/>
                    </a:ext>
                  </a:extLst>
                </p14:cNvPr>
                <p14:cNvContentPartPr/>
                <p14:nvPr/>
              </p14:nvContentPartPr>
              <p14:xfrm>
                <a:off x="7050237" y="1740874"/>
                <a:ext cx="36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70049FB-4676-4E2D-A37F-A279536EA4E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032597" y="172287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9ECA401-F9AD-4E5E-9497-176CA9E4BE79}"/>
                    </a:ext>
                  </a:extLst>
                </p14:cNvPr>
                <p14:cNvContentPartPr/>
                <p14:nvPr/>
              </p14:nvContentPartPr>
              <p14:xfrm>
                <a:off x="7049157" y="1740874"/>
                <a:ext cx="111600" cy="135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9ECA401-F9AD-4E5E-9497-176CA9E4BE7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031517" y="1722874"/>
                  <a:ext cx="1472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8A87390-340D-40A9-A72B-9D1CA43EB173}"/>
                    </a:ext>
                  </a:extLst>
                </p14:cNvPr>
                <p14:cNvContentPartPr/>
                <p14:nvPr/>
              </p14:nvContentPartPr>
              <p14:xfrm>
                <a:off x="7229517" y="1860034"/>
                <a:ext cx="38520" cy="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8A87390-340D-40A9-A72B-9D1CA43EB17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211517" y="1842034"/>
                  <a:ext cx="74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54B55DF-B55F-47B5-AD53-9425C9F2A007}"/>
                    </a:ext>
                  </a:extLst>
                </p14:cNvPr>
                <p14:cNvContentPartPr/>
                <p14:nvPr/>
              </p14:nvContentPartPr>
              <p14:xfrm>
                <a:off x="7352277" y="1802794"/>
                <a:ext cx="22680" cy="900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54B55DF-B55F-47B5-AD53-9425C9F2A00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334637" y="1785154"/>
                  <a:ext cx="58320" cy="12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FA1E416-0D0E-4C3B-8177-492C50E38BDF}"/>
                  </a:ext>
                </a:extLst>
              </p14:cNvPr>
              <p14:cNvContentPartPr/>
              <p14:nvPr/>
            </p14:nvContentPartPr>
            <p14:xfrm>
              <a:off x="6752517" y="1752034"/>
              <a:ext cx="124560" cy="1144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FA1E416-0D0E-4C3B-8177-492C50E38BD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734517" y="1734034"/>
                <a:ext cx="160200" cy="15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6F211407-7328-4E03-8FD4-E378FF0F69EE}"/>
              </a:ext>
            </a:extLst>
          </p:cNvPr>
          <p:cNvGrpSpPr/>
          <p:nvPr/>
        </p:nvGrpSpPr>
        <p:grpSpPr>
          <a:xfrm>
            <a:off x="6381357" y="5173114"/>
            <a:ext cx="594000" cy="383400"/>
            <a:chOff x="6381357" y="5173114"/>
            <a:chExt cx="594000" cy="38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CED4128-B35C-45E7-A18B-959E0854366F}"/>
                    </a:ext>
                  </a:extLst>
                </p14:cNvPr>
                <p14:cNvContentPartPr/>
                <p14:nvPr/>
              </p14:nvContentPartPr>
              <p14:xfrm>
                <a:off x="6452637" y="5243314"/>
                <a:ext cx="57240" cy="817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CED4128-B35C-45E7-A18B-959E0854366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434637" y="5225674"/>
                  <a:ext cx="928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48BB5BA-9927-4F7F-BB3B-AB5352FC95F9}"/>
                    </a:ext>
                  </a:extLst>
                </p14:cNvPr>
                <p14:cNvContentPartPr/>
                <p14:nvPr/>
              </p14:nvContentPartPr>
              <p14:xfrm>
                <a:off x="6599517" y="5352034"/>
                <a:ext cx="98280" cy="2044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48BB5BA-9927-4F7F-BB3B-AB5352FC95F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581877" y="5334394"/>
                  <a:ext cx="1339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68B80C9D-81C7-4A30-A1C5-C4931515978F}"/>
                    </a:ext>
                  </a:extLst>
                </p14:cNvPr>
                <p14:cNvContentPartPr/>
                <p14:nvPr/>
              </p14:nvContentPartPr>
              <p14:xfrm>
                <a:off x="6753597" y="5215594"/>
                <a:ext cx="2520" cy="50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8B80C9D-81C7-4A30-A1C5-C4931515978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735957" y="5197954"/>
                  <a:ext cx="381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21C88DD-1DDC-48E4-A842-14EAEB1A9590}"/>
                    </a:ext>
                  </a:extLst>
                </p14:cNvPr>
                <p14:cNvContentPartPr/>
                <p14:nvPr/>
              </p14:nvContentPartPr>
              <p14:xfrm>
                <a:off x="6779157" y="5406394"/>
                <a:ext cx="17280" cy="986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21C88DD-1DDC-48E4-A842-14EAEB1A959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761157" y="5388754"/>
                  <a:ext cx="529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99CB239-61EE-4B9F-B76D-32FFD6BEDB81}"/>
                    </a:ext>
                  </a:extLst>
                </p14:cNvPr>
                <p14:cNvContentPartPr/>
                <p14:nvPr/>
              </p14:nvContentPartPr>
              <p14:xfrm>
                <a:off x="6764397" y="5436994"/>
                <a:ext cx="5760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99CB239-61EE-4B9F-B76D-32FFD6BEDB8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746397" y="5418994"/>
                  <a:ext cx="932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BE77DB2-A8EF-4FD2-9B69-2B9FD5A2F38F}"/>
                    </a:ext>
                  </a:extLst>
                </p14:cNvPr>
                <p14:cNvContentPartPr/>
                <p14:nvPr/>
              </p14:nvContentPartPr>
              <p14:xfrm>
                <a:off x="6920997" y="5385154"/>
                <a:ext cx="54360" cy="1112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BE77DB2-A8EF-4FD2-9B69-2B9FD5A2F38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903357" y="5367154"/>
                  <a:ext cx="900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153401E-BE34-4569-A33F-61BEF426F28E}"/>
                    </a:ext>
                  </a:extLst>
                </p14:cNvPr>
                <p14:cNvContentPartPr/>
                <p14:nvPr/>
              </p14:nvContentPartPr>
              <p14:xfrm>
                <a:off x="6381357" y="5173114"/>
                <a:ext cx="171360" cy="1396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153401E-BE34-4569-A33F-61BEF426F28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363357" y="5155474"/>
                  <a:ext cx="207000" cy="17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CA73410F-D420-40FD-89F0-D9E59EDD7E0B}"/>
                  </a:ext>
                </a:extLst>
              </p14:cNvPr>
              <p14:cNvContentPartPr/>
              <p14:nvPr/>
            </p14:nvContentPartPr>
            <p14:xfrm>
              <a:off x="2587677" y="5197234"/>
              <a:ext cx="135720" cy="1486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CA73410F-D420-40FD-89F0-D9E59EDD7E0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570037" y="5179234"/>
                <a:ext cx="17136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01633171-B6E0-43AC-8B5C-D0FC489B3334}"/>
                  </a:ext>
                </a:extLst>
              </p14:cNvPr>
              <p14:cNvContentPartPr/>
              <p14:nvPr/>
            </p14:nvContentPartPr>
            <p14:xfrm>
              <a:off x="1466277" y="4393354"/>
              <a:ext cx="157680" cy="13320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01633171-B6E0-43AC-8B5C-D0FC489B333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448277" y="4375714"/>
                <a:ext cx="19332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CAFD132D-ECA1-42DC-AF5F-13BCE2DE5A3C}"/>
                  </a:ext>
                </a:extLst>
              </p14:cNvPr>
              <p14:cNvContentPartPr/>
              <p14:nvPr/>
            </p14:nvContentPartPr>
            <p14:xfrm>
              <a:off x="929157" y="3014554"/>
              <a:ext cx="146160" cy="14724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CAFD132D-ECA1-42DC-AF5F-13BCE2DE5A3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11157" y="2996914"/>
                <a:ext cx="18180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ACCC1AF9-C57F-4D00-860D-87CA215A8677}"/>
                  </a:ext>
                </a:extLst>
              </p14:cNvPr>
              <p14:cNvContentPartPr/>
              <p14:nvPr/>
            </p14:nvContentPartPr>
            <p14:xfrm>
              <a:off x="4557597" y="5337634"/>
              <a:ext cx="144000" cy="1123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ACCC1AF9-C57F-4D00-860D-87CA215A8677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539597" y="5319994"/>
                <a:ext cx="17964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35F7E3FC-DBCC-4FFF-A16F-885A66970E29}"/>
                  </a:ext>
                </a:extLst>
              </p14:cNvPr>
              <p14:cNvContentPartPr/>
              <p14:nvPr/>
            </p14:nvContentPartPr>
            <p14:xfrm>
              <a:off x="823317" y="2933914"/>
              <a:ext cx="372600" cy="25488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35F7E3FC-DBCC-4FFF-A16F-885A66970E29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805677" y="2916274"/>
                <a:ext cx="40824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2AE2C771-F8F9-4D3C-AABA-80CABE8FD200}"/>
                  </a:ext>
                </a:extLst>
              </p14:cNvPr>
              <p14:cNvContentPartPr/>
              <p14:nvPr/>
            </p14:nvContentPartPr>
            <p14:xfrm>
              <a:off x="1400397" y="4284274"/>
              <a:ext cx="326520" cy="32904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2AE2C771-F8F9-4D3C-AABA-80CABE8FD200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382757" y="4266274"/>
                <a:ext cx="3621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3841842F-5403-4CCA-92A6-9AFAF0BB544B}"/>
                  </a:ext>
                </a:extLst>
              </p14:cNvPr>
              <p14:cNvContentPartPr/>
              <p14:nvPr/>
            </p14:nvContentPartPr>
            <p14:xfrm>
              <a:off x="2481837" y="5084914"/>
              <a:ext cx="310680" cy="29520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3841842F-5403-4CCA-92A6-9AFAF0BB544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463837" y="5066914"/>
                <a:ext cx="346320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96F3B7E5-8755-44B6-9A2A-93E5E5CAD792}"/>
                  </a:ext>
                </a:extLst>
              </p14:cNvPr>
              <p14:cNvContentPartPr/>
              <p14:nvPr/>
            </p14:nvContentPartPr>
            <p14:xfrm>
              <a:off x="4914357" y="851314"/>
              <a:ext cx="292680" cy="26640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96F3B7E5-8755-44B6-9A2A-93E5E5CAD79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896357" y="833314"/>
                <a:ext cx="32832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346" name="Ink 345">
                <a:extLst>
                  <a:ext uri="{FF2B5EF4-FFF2-40B4-BE49-F238E27FC236}">
                    <a16:creationId xmlns:a16="http://schemas.microsoft.com/office/drawing/2014/main" id="{6805388C-8B68-41D1-A57C-33958B5C2229}"/>
                  </a:ext>
                </a:extLst>
              </p14:cNvPr>
              <p14:cNvContentPartPr/>
              <p14:nvPr/>
            </p14:nvContentPartPr>
            <p14:xfrm>
              <a:off x="8064357" y="3373474"/>
              <a:ext cx="3366360" cy="79560"/>
            </p14:xfrm>
          </p:contentPart>
        </mc:Choice>
        <mc:Fallback xmlns="">
          <p:pic>
            <p:nvPicPr>
              <p:cNvPr id="346" name="Ink 345">
                <a:extLst>
                  <a:ext uri="{FF2B5EF4-FFF2-40B4-BE49-F238E27FC236}">
                    <a16:creationId xmlns:a16="http://schemas.microsoft.com/office/drawing/2014/main" id="{6805388C-8B68-41D1-A57C-33958B5C2229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046357" y="3355474"/>
                <a:ext cx="340200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420" name="Ink 419">
                <a:extLst>
                  <a:ext uri="{FF2B5EF4-FFF2-40B4-BE49-F238E27FC236}">
                    <a16:creationId xmlns:a16="http://schemas.microsoft.com/office/drawing/2014/main" id="{F949A040-4AD3-416F-8697-087E97D4A3EF}"/>
                  </a:ext>
                </a:extLst>
              </p14:cNvPr>
              <p14:cNvContentPartPr/>
              <p14:nvPr/>
            </p14:nvContentPartPr>
            <p14:xfrm>
              <a:off x="4850637" y="5356714"/>
              <a:ext cx="844920" cy="96840"/>
            </p14:xfrm>
          </p:contentPart>
        </mc:Choice>
        <mc:Fallback xmlns="">
          <p:pic>
            <p:nvPicPr>
              <p:cNvPr id="420" name="Ink 419">
                <a:extLst>
                  <a:ext uri="{FF2B5EF4-FFF2-40B4-BE49-F238E27FC236}">
                    <a16:creationId xmlns:a16="http://schemas.microsoft.com/office/drawing/2014/main" id="{F949A040-4AD3-416F-8697-087E97D4A3EF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787637" y="5294074"/>
                <a:ext cx="97056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21" name="Ink 420">
                <a:extLst>
                  <a:ext uri="{FF2B5EF4-FFF2-40B4-BE49-F238E27FC236}">
                    <a16:creationId xmlns:a16="http://schemas.microsoft.com/office/drawing/2014/main" id="{E7641B50-9599-49CD-8DD9-A9C5AAB848C9}"/>
                  </a:ext>
                </a:extLst>
              </p14:cNvPr>
              <p14:cNvContentPartPr/>
              <p14:nvPr/>
            </p14:nvContentPartPr>
            <p14:xfrm>
              <a:off x="3178437" y="5295874"/>
              <a:ext cx="790200" cy="82800"/>
            </p14:xfrm>
          </p:contentPart>
        </mc:Choice>
        <mc:Fallback xmlns="">
          <p:pic>
            <p:nvPicPr>
              <p:cNvPr id="421" name="Ink 420">
                <a:extLst>
                  <a:ext uri="{FF2B5EF4-FFF2-40B4-BE49-F238E27FC236}">
                    <a16:creationId xmlns:a16="http://schemas.microsoft.com/office/drawing/2014/main" id="{E7641B50-9599-49CD-8DD9-A9C5AAB848C9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115797" y="5232874"/>
                <a:ext cx="9158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22" name="Ink 421">
                <a:extLst>
                  <a:ext uri="{FF2B5EF4-FFF2-40B4-BE49-F238E27FC236}">
                    <a16:creationId xmlns:a16="http://schemas.microsoft.com/office/drawing/2014/main" id="{6ED58AB3-8D55-4093-A403-14AA8783EDD9}"/>
                  </a:ext>
                </a:extLst>
              </p14:cNvPr>
              <p14:cNvContentPartPr/>
              <p14:nvPr/>
            </p14:nvContentPartPr>
            <p14:xfrm>
              <a:off x="1984317" y="4475794"/>
              <a:ext cx="969480" cy="286200"/>
            </p14:xfrm>
          </p:contentPart>
        </mc:Choice>
        <mc:Fallback xmlns="">
          <p:pic>
            <p:nvPicPr>
              <p:cNvPr id="422" name="Ink 421">
                <a:extLst>
                  <a:ext uri="{FF2B5EF4-FFF2-40B4-BE49-F238E27FC236}">
                    <a16:creationId xmlns:a16="http://schemas.microsoft.com/office/drawing/2014/main" id="{6ED58AB3-8D55-4093-A403-14AA8783EDD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921677" y="4412794"/>
                <a:ext cx="109512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423" name="Ink 422">
                <a:extLst>
                  <a:ext uri="{FF2B5EF4-FFF2-40B4-BE49-F238E27FC236}">
                    <a16:creationId xmlns:a16="http://schemas.microsoft.com/office/drawing/2014/main" id="{69E89E79-00AC-4198-8178-0144135FF1A5}"/>
                  </a:ext>
                </a:extLst>
              </p14:cNvPr>
              <p14:cNvContentPartPr/>
              <p14:nvPr/>
            </p14:nvContentPartPr>
            <p14:xfrm>
              <a:off x="1359357" y="3257914"/>
              <a:ext cx="789840" cy="690840"/>
            </p14:xfrm>
          </p:contentPart>
        </mc:Choice>
        <mc:Fallback xmlns="">
          <p:pic>
            <p:nvPicPr>
              <p:cNvPr id="423" name="Ink 422">
                <a:extLst>
                  <a:ext uri="{FF2B5EF4-FFF2-40B4-BE49-F238E27FC236}">
                    <a16:creationId xmlns:a16="http://schemas.microsoft.com/office/drawing/2014/main" id="{69E89E79-00AC-4198-8178-0144135FF1A5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296357" y="3195274"/>
                <a:ext cx="915480" cy="81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26" name="Group 425">
            <a:extLst>
              <a:ext uri="{FF2B5EF4-FFF2-40B4-BE49-F238E27FC236}">
                <a16:creationId xmlns:a16="http://schemas.microsoft.com/office/drawing/2014/main" id="{B85AD829-11AA-449E-BDCC-8025E274A60E}"/>
              </a:ext>
            </a:extLst>
          </p:cNvPr>
          <p:cNvGrpSpPr/>
          <p:nvPr/>
        </p:nvGrpSpPr>
        <p:grpSpPr>
          <a:xfrm>
            <a:off x="5618877" y="1624954"/>
            <a:ext cx="6269760" cy="3765240"/>
            <a:chOff x="5618877" y="1624954"/>
            <a:chExt cx="6269760" cy="376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F6B5C4D2-CD8D-4C71-917B-A920230D1CC6}"/>
                    </a:ext>
                  </a:extLst>
                </p14:cNvPr>
                <p14:cNvContentPartPr/>
                <p14:nvPr/>
              </p14:nvContentPartPr>
              <p14:xfrm>
                <a:off x="6242037" y="5048914"/>
                <a:ext cx="356400" cy="3412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F6B5C4D2-CD8D-4C71-917B-A920230D1CC6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224037" y="5030914"/>
                  <a:ext cx="39204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779C759A-B541-48E3-AFB1-9866027C9AE3}"/>
                    </a:ext>
                  </a:extLst>
                </p14:cNvPr>
                <p14:cNvContentPartPr/>
                <p14:nvPr/>
              </p14:nvContentPartPr>
              <p14:xfrm>
                <a:off x="6590517" y="1624954"/>
                <a:ext cx="331560" cy="3348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779C759A-B541-48E3-AFB1-9866027C9AE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572877" y="1606954"/>
                  <a:ext cx="36720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F75644E5-B39D-4B7B-A663-6348B1F04B9E}"/>
                    </a:ext>
                  </a:extLst>
                </p14:cNvPr>
                <p14:cNvContentPartPr/>
                <p14:nvPr/>
              </p14:nvContentPartPr>
              <p14:xfrm>
                <a:off x="8251557" y="1849234"/>
                <a:ext cx="47160" cy="1519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F75644E5-B39D-4B7B-A663-6348B1F04B9E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233917" y="1831594"/>
                  <a:ext cx="828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4AFAF33E-4E89-4A72-B772-CEAF3DD78121}"/>
                    </a:ext>
                  </a:extLst>
                </p14:cNvPr>
                <p14:cNvContentPartPr/>
                <p14:nvPr/>
              </p14:nvContentPartPr>
              <p14:xfrm>
                <a:off x="8207277" y="1995394"/>
                <a:ext cx="137160" cy="273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4AFAF33E-4E89-4A72-B772-CEAF3DD7812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189637" y="1977394"/>
                  <a:ext cx="1728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16D16C67-BFFA-4770-8F1E-5B6A194943F3}"/>
                    </a:ext>
                  </a:extLst>
                </p14:cNvPr>
                <p14:cNvContentPartPr/>
                <p14:nvPr/>
              </p14:nvContentPartPr>
              <p14:xfrm>
                <a:off x="8195037" y="1804594"/>
                <a:ext cx="150120" cy="1188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16D16C67-BFFA-4770-8F1E-5B6A194943F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177397" y="1786954"/>
                  <a:ext cx="1857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7A140391-8C4F-441E-BBFB-603AAC73F621}"/>
                    </a:ext>
                  </a:extLst>
                </p14:cNvPr>
                <p14:cNvContentPartPr/>
                <p14:nvPr/>
              </p14:nvContentPartPr>
              <p14:xfrm>
                <a:off x="8362077" y="1977394"/>
                <a:ext cx="83520" cy="15768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7A140391-8C4F-441E-BBFB-603AAC73F62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344077" y="1959394"/>
                  <a:ext cx="11916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C663A6F3-87DB-4978-B8FA-E1BB7819D7A8}"/>
                    </a:ext>
                  </a:extLst>
                </p14:cNvPr>
                <p14:cNvContentPartPr/>
                <p14:nvPr/>
              </p14:nvContentPartPr>
              <p14:xfrm>
                <a:off x="8454237" y="1905754"/>
                <a:ext cx="10800" cy="79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C663A6F3-87DB-4978-B8FA-E1BB7819D7A8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436597" y="1887754"/>
                  <a:ext cx="464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0732302D-FAD0-4DA5-8848-446E6DC5CEA6}"/>
                    </a:ext>
                  </a:extLst>
                </p14:cNvPr>
                <p14:cNvContentPartPr/>
                <p14:nvPr/>
              </p14:nvContentPartPr>
              <p14:xfrm>
                <a:off x="8512557" y="2002954"/>
                <a:ext cx="126360" cy="10152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0732302D-FAD0-4DA5-8848-446E6DC5CEA6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494557" y="1985314"/>
                  <a:ext cx="1620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88AB09A6-C812-47BA-A4E8-C30E533A2782}"/>
                    </a:ext>
                  </a:extLst>
                </p14:cNvPr>
                <p14:cNvContentPartPr/>
                <p14:nvPr/>
              </p14:nvContentPartPr>
              <p14:xfrm>
                <a:off x="8743677" y="2011594"/>
                <a:ext cx="41760" cy="50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88AB09A6-C812-47BA-A4E8-C30E533A278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8725677" y="1993954"/>
                  <a:ext cx="774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4841CA97-D0FE-4CB9-8C24-8AAB7B0449C8}"/>
                    </a:ext>
                  </a:extLst>
                </p14:cNvPr>
                <p14:cNvContentPartPr/>
                <p14:nvPr/>
              </p14:nvContentPartPr>
              <p14:xfrm>
                <a:off x="8736837" y="1953274"/>
                <a:ext cx="55800" cy="622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4841CA97-D0FE-4CB9-8C24-8AAB7B0449C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8718837" y="1935634"/>
                  <a:ext cx="9144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576862A2-94D0-45DE-8716-04BDD9BDDDC4}"/>
                    </a:ext>
                  </a:extLst>
                </p14:cNvPr>
                <p14:cNvContentPartPr/>
                <p14:nvPr/>
              </p14:nvContentPartPr>
              <p14:xfrm>
                <a:off x="8895957" y="1842754"/>
                <a:ext cx="53280" cy="2361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576862A2-94D0-45DE-8716-04BDD9BDDDC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878317" y="1825114"/>
                  <a:ext cx="889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462548DB-6954-49D6-A158-B6F422C3857F}"/>
                    </a:ext>
                  </a:extLst>
                </p14:cNvPr>
                <p14:cNvContentPartPr/>
                <p14:nvPr/>
              </p14:nvContentPartPr>
              <p14:xfrm>
                <a:off x="9011517" y="1877314"/>
                <a:ext cx="25920" cy="1659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462548DB-6954-49D6-A158-B6F422C3857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993877" y="1859314"/>
                  <a:ext cx="6156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DC37DFF3-A3B6-4C13-8937-7E5172C9C0E0}"/>
                    </a:ext>
                  </a:extLst>
                </p14:cNvPr>
                <p14:cNvContentPartPr/>
                <p14:nvPr/>
              </p14:nvContentPartPr>
              <p14:xfrm>
                <a:off x="9033837" y="2057314"/>
                <a:ext cx="47880" cy="15804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DC37DFF3-A3B6-4C13-8937-7E5172C9C0E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9016197" y="2039674"/>
                  <a:ext cx="8352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DDA21885-D01D-4DEB-8D0E-2FF1BDF39F7C}"/>
                    </a:ext>
                  </a:extLst>
                </p14:cNvPr>
                <p14:cNvContentPartPr/>
                <p14:nvPr/>
              </p14:nvContentPartPr>
              <p14:xfrm>
                <a:off x="9086757" y="2010514"/>
                <a:ext cx="360" cy="3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DDA21885-D01D-4DEB-8D0E-2FF1BDF39F7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9069117" y="199287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981C8F63-7931-461C-931C-EF6B5700940E}"/>
                    </a:ext>
                  </a:extLst>
                </p14:cNvPr>
                <p14:cNvContentPartPr/>
                <p14:nvPr/>
              </p14:nvContentPartPr>
              <p14:xfrm>
                <a:off x="9120597" y="2082154"/>
                <a:ext cx="97920" cy="900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981C8F63-7931-461C-931C-EF6B5700940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9102957" y="2064514"/>
                  <a:ext cx="1335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04C15A9B-DEC7-460E-8F2C-6B512C1BE783}"/>
                    </a:ext>
                  </a:extLst>
                </p14:cNvPr>
                <p14:cNvContentPartPr/>
                <p14:nvPr/>
              </p14:nvContentPartPr>
              <p14:xfrm>
                <a:off x="9325077" y="1863634"/>
                <a:ext cx="165960" cy="72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04C15A9B-DEC7-460E-8F2C-6B512C1BE78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9307077" y="1845994"/>
                  <a:ext cx="2016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4FE01877-F551-40A5-83D8-E883529E8DC8}"/>
                    </a:ext>
                  </a:extLst>
                </p14:cNvPr>
                <p14:cNvContentPartPr/>
                <p14:nvPr/>
              </p14:nvContentPartPr>
              <p14:xfrm>
                <a:off x="9327237" y="1883794"/>
                <a:ext cx="189000" cy="26172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4FE01877-F551-40A5-83D8-E883529E8DC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309597" y="1866154"/>
                  <a:ext cx="22464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8F5E8B69-36FA-4B40-9B1E-2912B423222F}"/>
                    </a:ext>
                  </a:extLst>
                </p14:cNvPr>
                <p14:cNvContentPartPr/>
                <p14:nvPr/>
              </p14:nvContentPartPr>
              <p14:xfrm>
                <a:off x="9371877" y="2255674"/>
                <a:ext cx="46080" cy="1450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8F5E8B69-36FA-4B40-9B1E-2912B423222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354237" y="2238034"/>
                  <a:ext cx="817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D2800525-EC3B-4AA0-84ED-D59E345339DB}"/>
                    </a:ext>
                  </a:extLst>
                </p14:cNvPr>
                <p14:cNvContentPartPr/>
                <p14:nvPr/>
              </p14:nvContentPartPr>
              <p14:xfrm>
                <a:off x="9404637" y="2224354"/>
                <a:ext cx="360" cy="3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D2800525-EC3B-4AA0-84ED-D59E345339D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9386997" y="220635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748FFCFF-E879-4B63-B349-26EA9E93AEC3}"/>
                    </a:ext>
                  </a:extLst>
                </p14:cNvPr>
                <p14:cNvContentPartPr/>
                <p14:nvPr/>
              </p14:nvContentPartPr>
              <p14:xfrm>
                <a:off x="9472677" y="2347114"/>
                <a:ext cx="2880" cy="7272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748FFCFF-E879-4B63-B349-26EA9E93AEC3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454677" y="2329474"/>
                  <a:ext cx="385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31A53085-E964-49F2-96D1-E524F99A7448}"/>
                    </a:ext>
                  </a:extLst>
                </p14:cNvPr>
                <p14:cNvContentPartPr/>
                <p14:nvPr/>
              </p14:nvContentPartPr>
              <p14:xfrm>
                <a:off x="9530997" y="2297794"/>
                <a:ext cx="114840" cy="1033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31A53085-E964-49F2-96D1-E524F99A744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512997" y="2279794"/>
                  <a:ext cx="1504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2C61EAB0-71AC-4FA1-86AF-91727E864AA6}"/>
                    </a:ext>
                  </a:extLst>
                </p14:cNvPr>
                <p14:cNvContentPartPr/>
                <p14:nvPr/>
              </p14:nvContentPartPr>
              <p14:xfrm>
                <a:off x="9686517" y="1897474"/>
                <a:ext cx="146520" cy="22788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2C61EAB0-71AC-4FA1-86AF-91727E864AA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668517" y="1879474"/>
                  <a:ext cx="18216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F63C38D3-FB2C-4A74-8999-56C2D5AB8F8D}"/>
                    </a:ext>
                  </a:extLst>
                </p14:cNvPr>
                <p14:cNvContentPartPr/>
                <p14:nvPr/>
              </p14:nvContentPartPr>
              <p14:xfrm>
                <a:off x="9768237" y="2023834"/>
                <a:ext cx="68760" cy="21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F63C38D3-FB2C-4A74-8999-56C2D5AB8F8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750237" y="2005834"/>
                  <a:ext cx="1044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71500E9D-FEBC-4A5B-ADAD-B170D052B784}"/>
                    </a:ext>
                  </a:extLst>
                </p14:cNvPr>
                <p14:cNvContentPartPr/>
                <p14:nvPr/>
              </p14:nvContentPartPr>
              <p14:xfrm>
                <a:off x="9812877" y="2042914"/>
                <a:ext cx="5400" cy="367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71500E9D-FEBC-4A5B-ADAD-B170D052B78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795237" y="2025274"/>
                  <a:ext cx="4104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191B6E89-B7CB-4F49-A77D-B2711617621F}"/>
                    </a:ext>
                  </a:extLst>
                </p14:cNvPr>
                <p14:cNvContentPartPr/>
                <p14:nvPr/>
              </p14:nvContentPartPr>
              <p14:xfrm>
                <a:off x="10089357" y="2020234"/>
                <a:ext cx="92520" cy="1080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191B6E89-B7CB-4F49-A77D-B2711617621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071357" y="2002234"/>
                  <a:ext cx="1281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BB5D7C5A-C85A-49C2-94D5-5C417668F9BF}"/>
                    </a:ext>
                  </a:extLst>
                </p14:cNvPr>
                <p14:cNvContentPartPr/>
                <p14:nvPr/>
              </p14:nvContentPartPr>
              <p14:xfrm>
                <a:off x="10266837" y="1923394"/>
                <a:ext cx="87840" cy="23832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BB5D7C5A-C85A-49C2-94D5-5C417668F9B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248837" y="1905754"/>
                  <a:ext cx="1234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FDDE8B94-3087-481B-A438-52E8EF93434C}"/>
                    </a:ext>
                  </a:extLst>
                </p14:cNvPr>
                <p14:cNvContentPartPr/>
                <p14:nvPr/>
              </p14:nvContentPartPr>
              <p14:xfrm>
                <a:off x="10398597" y="1937074"/>
                <a:ext cx="28800" cy="21600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FDDE8B94-3087-481B-A438-52E8EF93434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0380957" y="1919434"/>
                  <a:ext cx="644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9648446E-8566-4498-A2DE-74A44ECB215F}"/>
                    </a:ext>
                  </a:extLst>
                </p14:cNvPr>
                <p14:cNvContentPartPr/>
                <p14:nvPr/>
              </p14:nvContentPartPr>
              <p14:xfrm>
                <a:off x="10438197" y="2150914"/>
                <a:ext cx="12960" cy="9576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9648446E-8566-4498-A2DE-74A44ECB215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420197" y="2132914"/>
                  <a:ext cx="486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9F0794BB-EEFA-402E-B7AC-2BC5EE1ABB25}"/>
                    </a:ext>
                  </a:extLst>
                </p14:cNvPr>
                <p14:cNvContentPartPr/>
                <p14:nvPr/>
              </p14:nvContentPartPr>
              <p14:xfrm>
                <a:off x="10453677" y="2176114"/>
                <a:ext cx="70200" cy="6840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9F0794BB-EEFA-402E-B7AC-2BC5EE1ABB2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436037" y="2158474"/>
                  <a:ext cx="1058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61ED0495-7EA3-4093-BD28-4210BA652672}"/>
                    </a:ext>
                  </a:extLst>
                </p14:cNvPr>
                <p14:cNvContentPartPr/>
                <p14:nvPr/>
              </p14:nvContentPartPr>
              <p14:xfrm>
                <a:off x="10558797" y="2189794"/>
                <a:ext cx="91800" cy="8604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61ED0495-7EA3-4093-BD28-4210BA65267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540797" y="2172154"/>
                  <a:ext cx="1274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FA978185-3650-4047-9A1B-AED992E2EAF4}"/>
                    </a:ext>
                  </a:extLst>
                </p14:cNvPr>
                <p14:cNvContentPartPr/>
                <p14:nvPr/>
              </p14:nvContentPartPr>
              <p14:xfrm>
                <a:off x="10746717" y="1925914"/>
                <a:ext cx="157680" cy="147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FA978185-3650-4047-9A1B-AED992E2EAF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728717" y="1907914"/>
                  <a:ext cx="1933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59A072DF-7A20-4BA6-B594-FFA4B11ABC74}"/>
                    </a:ext>
                  </a:extLst>
                </p14:cNvPr>
                <p14:cNvContentPartPr/>
                <p14:nvPr/>
              </p14:nvContentPartPr>
              <p14:xfrm>
                <a:off x="10732317" y="1959034"/>
                <a:ext cx="254520" cy="22104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59A072DF-7A20-4BA6-B594-FFA4B11ABC74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714677" y="1941394"/>
                  <a:ext cx="29016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24800B2C-0F2D-4C9C-B8DE-C38F737072BB}"/>
                    </a:ext>
                  </a:extLst>
                </p14:cNvPr>
                <p14:cNvContentPartPr/>
                <p14:nvPr/>
              </p14:nvContentPartPr>
              <p14:xfrm>
                <a:off x="11101317" y="1982074"/>
                <a:ext cx="131760" cy="20700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24800B2C-0F2D-4C9C-B8DE-C38F737072B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1083317" y="1964434"/>
                  <a:ext cx="16740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2196CB12-C286-4617-8929-C5BD3D3A293E}"/>
                    </a:ext>
                  </a:extLst>
                </p14:cNvPr>
                <p14:cNvContentPartPr/>
                <p14:nvPr/>
              </p14:nvContentPartPr>
              <p14:xfrm>
                <a:off x="11176197" y="2126074"/>
                <a:ext cx="63000" cy="504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2196CB12-C286-4617-8929-C5BD3D3A293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158557" y="2108074"/>
                  <a:ext cx="986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DD07E643-7A00-445A-B58F-D14CF7E27026}"/>
                    </a:ext>
                  </a:extLst>
                </p14:cNvPr>
                <p14:cNvContentPartPr/>
                <p14:nvPr/>
              </p14:nvContentPartPr>
              <p14:xfrm>
                <a:off x="10792797" y="2315794"/>
                <a:ext cx="38520" cy="12492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DD07E643-7A00-445A-B58F-D14CF7E2702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0774797" y="2297794"/>
                  <a:ext cx="7416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C5A64027-D62A-4B35-84E0-792EF21BCE88}"/>
                    </a:ext>
                  </a:extLst>
                </p14:cNvPr>
                <p14:cNvContentPartPr/>
                <p14:nvPr/>
              </p14:nvContentPartPr>
              <p14:xfrm>
                <a:off x="10814397" y="2263234"/>
                <a:ext cx="1080" cy="36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C5A64027-D62A-4B35-84E0-792EF21BCE88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796397" y="2245594"/>
                  <a:ext cx="36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874A8F8C-4F2D-47F0-934D-6302931A54A4}"/>
                    </a:ext>
                  </a:extLst>
                </p14:cNvPr>
                <p14:cNvContentPartPr/>
                <p14:nvPr/>
              </p14:nvContentPartPr>
              <p14:xfrm>
                <a:off x="10913757" y="2362594"/>
                <a:ext cx="100800" cy="813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874A8F8C-4F2D-47F0-934D-6302931A54A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896117" y="2344594"/>
                  <a:ext cx="13644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E7275482-AFF8-4D79-91B7-224E7DA61BD7}"/>
                    </a:ext>
                  </a:extLst>
                </p14:cNvPr>
                <p14:cNvContentPartPr/>
                <p14:nvPr/>
              </p14:nvContentPartPr>
              <p14:xfrm>
                <a:off x="11385717" y="1997554"/>
                <a:ext cx="19800" cy="14328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E7275482-AFF8-4D79-91B7-224E7DA61BD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1367717" y="1979554"/>
                  <a:ext cx="554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9BE061C4-53F8-4D8C-BE3C-091B882AC69C}"/>
                    </a:ext>
                  </a:extLst>
                </p14:cNvPr>
                <p14:cNvContentPartPr/>
                <p14:nvPr/>
              </p14:nvContentPartPr>
              <p14:xfrm>
                <a:off x="11337477" y="2074594"/>
                <a:ext cx="117720" cy="1368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9BE061C4-53F8-4D8C-BE3C-091B882AC69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1319477" y="2056594"/>
                  <a:ext cx="1533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2356AB6B-6625-4DA7-8684-C868ECF02B61}"/>
                    </a:ext>
                  </a:extLst>
                </p14:cNvPr>
                <p14:cNvContentPartPr/>
                <p14:nvPr/>
              </p14:nvContentPartPr>
              <p14:xfrm>
                <a:off x="11522877" y="1946794"/>
                <a:ext cx="170640" cy="50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2356AB6B-6625-4DA7-8684-C868ECF02B6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1504877" y="1928794"/>
                  <a:ext cx="2062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AD88D8DC-001F-4CD7-A1B2-6597B31DAA52}"/>
                    </a:ext>
                  </a:extLst>
                </p14:cNvPr>
                <p14:cNvContentPartPr/>
                <p14:nvPr/>
              </p14:nvContentPartPr>
              <p14:xfrm>
                <a:off x="11498397" y="1969474"/>
                <a:ext cx="173160" cy="26964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AD88D8DC-001F-4CD7-A1B2-6597B31DAA5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1480757" y="1951834"/>
                  <a:ext cx="2088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31309A06-5072-41F1-9823-BF7A7969E7A3}"/>
                    </a:ext>
                  </a:extLst>
                </p14:cNvPr>
                <p14:cNvContentPartPr/>
                <p14:nvPr/>
              </p14:nvContentPartPr>
              <p14:xfrm>
                <a:off x="11425677" y="2387434"/>
                <a:ext cx="88560" cy="1108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31309A06-5072-41F1-9823-BF7A7969E7A3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1408037" y="2369434"/>
                  <a:ext cx="1242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30E15975-A358-4C78-9C3C-EA7AD4A6865D}"/>
                    </a:ext>
                  </a:extLst>
                </p14:cNvPr>
                <p14:cNvContentPartPr/>
                <p14:nvPr/>
              </p14:nvContentPartPr>
              <p14:xfrm>
                <a:off x="11499477" y="2329114"/>
                <a:ext cx="360" cy="432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30E15975-A358-4C78-9C3C-EA7AD4A6865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1481837" y="2311474"/>
                  <a:ext cx="360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E8EC9D0F-10BC-4D04-B4B5-E5C32F7D9E05}"/>
                    </a:ext>
                  </a:extLst>
                </p14:cNvPr>
                <p14:cNvContentPartPr/>
                <p14:nvPr/>
              </p14:nvContentPartPr>
              <p14:xfrm>
                <a:off x="11528277" y="2469154"/>
                <a:ext cx="6120" cy="727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E8EC9D0F-10BC-4D04-B4B5-E5C32F7D9E0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1510277" y="2451514"/>
                  <a:ext cx="417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E2B0426F-AA3C-480A-8782-7E7EFCF22021}"/>
                    </a:ext>
                  </a:extLst>
                </p14:cNvPr>
                <p14:cNvContentPartPr/>
                <p14:nvPr/>
              </p14:nvContentPartPr>
              <p14:xfrm>
                <a:off x="11590557" y="2436034"/>
                <a:ext cx="104400" cy="8496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E2B0426F-AA3C-480A-8782-7E7EFCF22021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1572557" y="2418034"/>
                  <a:ext cx="1400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20E360D8-1080-46DF-A7E5-3D841E014E27}"/>
                    </a:ext>
                  </a:extLst>
                </p14:cNvPr>
                <p14:cNvContentPartPr/>
                <p14:nvPr/>
              </p14:nvContentPartPr>
              <p14:xfrm>
                <a:off x="11778117" y="2020594"/>
                <a:ext cx="21600" cy="12276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20E360D8-1080-46DF-A7E5-3D841E014E2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1760477" y="2002954"/>
                  <a:ext cx="572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58878160-1252-4446-8F7C-EF9AB1C45FCF}"/>
                    </a:ext>
                  </a:extLst>
                </p14:cNvPr>
                <p14:cNvContentPartPr/>
                <p14:nvPr/>
              </p14:nvContentPartPr>
              <p14:xfrm>
                <a:off x="11714757" y="2142274"/>
                <a:ext cx="84960" cy="1620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58878160-1252-4446-8F7C-EF9AB1C45FC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1697117" y="2124274"/>
                  <a:ext cx="12060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698FAF60-B223-430D-A3D7-53B5C44B72BE}"/>
                    </a:ext>
                  </a:extLst>
                </p14:cNvPr>
                <p14:cNvContentPartPr/>
                <p14:nvPr/>
              </p14:nvContentPartPr>
              <p14:xfrm>
                <a:off x="11736357" y="2006554"/>
                <a:ext cx="104760" cy="104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698FAF60-B223-430D-A3D7-53B5C44B72B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1718357" y="1988554"/>
                  <a:ext cx="1404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39895E29-F15F-45EC-97B4-A358D546D016}"/>
                    </a:ext>
                  </a:extLst>
                </p14:cNvPr>
                <p14:cNvContentPartPr/>
                <p14:nvPr/>
              </p14:nvContentPartPr>
              <p14:xfrm>
                <a:off x="11826717" y="2138314"/>
                <a:ext cx="61920" cy="2206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39895E29-F15F-45EC-97B4-A358D546D016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808717" y="2120674"/>
                  <a:ext cx="9756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D64DBFF1-E0AB-4A87-8059-2F06DCAE2D14}"/>
                    </a:ext>
                  </a:extLst>
                </p14:cNvPr>
                <p14:cNvContentPartPr/>
                <p14:nvPr/>
              </p14:nvContentPartPr>
              <p14:xfrm>
                <a:off x="7893717" y="2724754"/>
                <a:ext cx="11880" cy="13284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D64DBFF1-E0AB-4A87-8059-2F06DCAE2D1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876077" y="2707114"/>
                  <a:ext cx="475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1B5C3D9E-4730-4EDC-B9CA-F09A2810D7F4}"/>
                    </a:ext>
                  </a:extLst>
                </p14:cNvPr>
                <p14:cNvContentPartPr/>
                <p14:nvPr/>
              </p14:nvContentPartPr>
              <p14:xfrm>
                <a:off x="7840797" y="2878474"/>
                <a:ext cx="135000" cy="720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1B5C3D9E-4730-4EDC-B9CA-F09A2810D7F4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822797" y="2860474"/>
                  <a:ext cx="1706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D4E4DEFC-0C2A-4593-9368-DB882A38B9B6}"/>
                    </a:ext>
                  </a:extLst>
                </p14:cNvPr>
                <p14:cNvContentPartPr/>
                <p14:nvPr/>
              </p14:nvContentPartPr>
              <p14:xfrm>
                <a:off x="7853397" y="2706754"/>
                <a:ext cx="120240" cy="504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D4E4DEFC-0C2A-4593-9368-DB882A38B9B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835757" y="2689114"/>
                  <a:ext cx="1558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46FCCA05-B56F-4272-B0CD-0EA2E1EF52F7}"/>
                    </a:ext>
                  </a:extLst>
                </p14:cNvPr>
                <p14:cNvContentPartPr/>
                <p14:nvPr/>
              </p14:nvContentPartPr>
              <p14:xfrm>
                <a:off x="7974717" y="2910874"/>
                <a:ext cx="59040" cy="13212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46FCCA05-B56F-4272-B0CD-0EA2E1EF52F7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957077" y="2892874"/>
                  <a:ext cx="946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95AC84B9-C4B5-4B78-9865-1B8A834EDA8B}"/>
                    </a:ext>
                  </a:extLst>
                </p14:cNvPr>
                <p14:cNvContentPartPr/>
                <p14:nvPr/>
              </p14:nvContentPartPr>
              <p14:xfrm>
                <a:off x="8016837" y="2819434"/>
                <a:ext cx="360" cy="36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95AC84B9-C4B5-4B78-9865-1B8A834EDA8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998837" y="280143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A736E6B0-82EA-4708-8620-DE63C446FBE1}"/>
                    </a:ext>
                  </a:extLst>
                </p14:cNvPr>
                <p14:cNvContentPartPr/>
                <p14:nvPr/>
              </p14:nvContentPartPr>
              <p14:xfrm>
                <a:off x="8076957" y="2947234"/>
                <a:ext cx="86760" cy="777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A736E6B0-82EA-4708-8620-DE63C446FBE1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8059317" y="2929234"/>
                  <a:ext cx="1224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3027AE2D-B246-4851-9908-253F4B93072F}"/>
                    </a:ext>
                  </a:extLst>
                </p14:cNvPr>
                <p14:cNvContentPartPr/>
                <p14:nvPr/>
              </p14:nvContentPartPr>
              <p14:xfrm>
                <a:off x="8363157" y="2815474"/>
                <a:ext cx="5760" cy="8820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3027AE2D-B246-4851-9908-253F4B93072F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345157" y="2797834"/>
                  <a:ext cx="414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0322086D-923B-4881-A6B7-A7C44B1E6245}"/>
                    </a:ext>
                  </a:extLst>
                </p14:cNvPr>
                <p14:cNvContentPartPr/>
                <p14:nvPr/>
              </p14:nvContentPartPr>
              <p14:xfrm>
                <a:off x="8321757" y="2878474"/>
                <a:ext cx="88200" cy="1080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0322086D-923B-4881-A6B7-A7C44B1E6245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304117" y="2860474"/>
                  <a:ext cx="1238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907A9974-6A4A-478C-B148-A86D9A61D1DF}"/>
                    </a:ext>
                  </a:extLst>
                </p14:cNvPr>
                <p14:cNvContentPartPr/>
                <p14:nvPr/>
              </p14:nvContentPartPr>
              <p14:xfrm>
                <a:off x="8563317" y="2817274"/>
                <a:ext cx="15120" cy="11052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907A9974-6A4A-478C-B148-A86D9A61D1D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8545677" y="2799634"/>
                  <a:ext cx="507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14733673-01A9-4A50-8E4E-9B55C09FC218}"/>
                    </a:ext>
                  </a:extLst>
                </p14:cNvPr>
                <p14:cNvContentPartPr/>
                <p14:nvPr/>
              </p14:nvContentPartPr>
              <p14:xfrm>
                <a:off x="8515797" y="2944354"/>
                <a:ext cx="102240" cy="1188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14733673-01A9-4A50-8E4E-9B55C09FC218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8497797" y="2926354"/>
                  <a:ext cx="1378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BE5DB51C-067D-4F70-8CCF-97FA636ACA91}"/>
                    </a:ext>
                  </a:extLst>
                </p14:cNvPr>
                <p14:cNvContentPartPr/>
                <p14:nvPr/>
              </p14:nvContentPartPr>
              <p14:xfrm>
                <a:off x="8508237" y="2769754"/>
                <a:ext cx="138960" cy="324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BE5DB51C-067D-4F70-8CCF-97FA636ACA91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490597" y="2751754"/>
                  <a:ext cx="1746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11C875CE-F063-485C-9695-4B19D65D4461}"/>
                    </a:ext>
                  </a:extLst>
                </p14:cNvPr>
                <p14:cNvContentPartPr/>
                <p14:nvPr/>
              </p14:nvContentPartPr>
              <p14:xfrm>
                <a:off x="8643597" y="2968834"/>
                <a:ext cx="45000" cy="11412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11C875CE-F063-485C-9695-4B19D65D4461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8625957" y="2951194"/>
                  <a:ext cx="806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B9CAC3EB-0402-4109-A0F0-BA6060EEDB93}"/>
                    </a:ext>
                  </a:extLst>
                </p14:cNvPr>
                <p14:cNvContentPartPr/>
                <p14:nvPr/>
              </p14:nvContentPartPr>
              <p14:xfrm>
                <a:off x="8694717" y="2873794"/>
                <a:ext cx="360" cy="3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B9CAC3EB-0402-4109-A0F0-BA6060EEDB93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677077" y="285579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E85CCC5A-0C95-4ED9-9FB2-373CA57D3AE0}"/>
                    </a:ext>
                  </a:extLst>
                </p14:cNvPr>
                <p14:cNvContentPartPr/>
                <p14:nvPr/>
              </p14:nvContentPartPr>
              <p14:xfrm>
                <a:off x="8723517" y="2974954"/>
                <a:ext cx="34560" cy="9216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E85CCC5A-0C95-4ED9-9FB2-373CA57D3AE0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705517" y="2957314"/>
                  <a:ext cx="7020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F9C27E5F-CA58-47FD-A266-8BFA42A8B632}"/>
                    </a:ext>
                  </a:extLst>
                </p14:cNvPr>
                <p14:cNvContentPartPr/>
                <p14:nvPr/>
              </p14:nvContentPartPr>
              <p14:xfrm>
                <a:off x="8990277" y="2869834"/>
                <a:ext cx="3600" cy="9540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F9C27E5F-CA58-47FD-A266-8BFA42A8B63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972637" y="2851834"/>
                  <a:ext cx="392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8ACA8CB2-57E3-4265-A069-EF40E45AEC3A}"/>
                    </a:ext>
                  </a:extLst>
                </p14:cNvPr>
                <p14:cNvContentPartPr/>
                <p14:nvPr/>
              </p14:nvContentPartPr>
              <p14:xfrm>
                <a:off x="8973357" y="2933554"/>
                <a:ext cx="83160" cy="720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8ACA8CB2-57E3-4265-A069-EF40E45AEC3A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955717" y="2915914"/>
                  <a:ext cx="1188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E1E985D6-0F42-4D90-A11C-C8DDA60C6531}"/>
                    </a:ext>
                  </a:extLst>
                </p14:cNvPr>
                <p14:cNvContentPartPr/>
                <p14:nvPr/>
              </p14:nvContentPartPr>
              <p14:xfrm>
                <a:off x="9176757" y="2931754"/>
                <a:ext cx="20520" cy="720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E1E985D6-0F42-4D90-A11C-C8DDA60C6531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9159117" y="2914114"/>
                  <a:ext cx="561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A78D7A16-5ABD-4CDF-BBFE-680392FC3CE8}"/>
                    </a:ext>
                  </a:extLst>
                </p14:cNvPr>
                <p14:cNvContentPartPr/>
                <p14:nvPr/>
              </p14:nvContentPartPr>
              <p14:xfrm>
                <a:off x="9294477" y="2939314"/>
                <a:ext cx="15120" cy="36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A78D7A16-5ABD-4CDF-BBFE-680392FC3CE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9276837" y="2921674"/>
                  <a:ext cx="507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276FF4A0-3999-4846-87D2-89B017E925FE}"/>
                    </a:ext>
                  </a:extLst>
                </p14:cNvPr>
                <p14:cNvContentPartPr/>
                <p14:nvPr/>
              </p14:nvContentPartPr>
              <p14:xfrm>
                <a:off x="9469437" y="2909794"/>
                <a:ext cx="9720" cy="8604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276FF4A0-3999-4846-87D2-89B017E925FE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9451437" y="2892154"/>
                  <a:ext cx="4536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55871AB7-3653-4293-84DF-66D410CB1B0F}"/>
                    </a:ext>
                  </a:extLst>
                </p14:cNvPr>
                <p14:cNvContentPartPr/>
                <p14:nvPr/>
              </p14:nvContentPartPr>
              <p14:xfrm>
                <a:off x="9436677" y="2972794"/>
                <a:ext cx="81000" cy="612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55871AB7-3653-4293-84DF-66D410CB1B0F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9418677" y="2955154"/>
                  <a:ext cx="1166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2841933B-295D-467E-B32A-29EC0DDC0892}"/>
                    </a:ext>
                  </a:extLst>
                </p14:cNvPr>
                <p14:cNvContentPartPr/>
                <p14:nvPr/>
              </p14:nvContentPartPr>
              <p14:xfrm>
                <a:off x="9796677" y="2858314"/>
                <a:ext cx="19440" cy="1306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2841933B-295D-467E-B32A-29EC0DDC089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9778677" y="2840314"/>
                  <a:ext cx="550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586B954C-EB75-45E1-8FBF-33F5B7A950C0}"/>
                    </a:ext>
                  </a:extLst>
                </p14:cNvPr>
                <p14:cNvContentPartPr/>
                <p14:nvPr/>
              </p14:nvContentPartPr>
              <p14:xfrm>
                <a:off x="9697317" y="3002314"/>
                <a:ext cx="196560" cy="3960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586B954C-EB75-45E1-8FBF-33F5B7A950C0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9679317" y="2984674"/>
                  <a:ext cx="23220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603DD39E-6C90-4463-93CC-3674E005E84E}"/>
                    </a:ext>
                  </a:extLst>
                </p14:cNvPr>
                <p14:cNvContentPartPr/>
                <p14:nvPr/>
              </p14:nvContentPartPr>
              <p14:xfrm>
                <a:off x="9756357" y="2825914"/>
                <a:ext cx="169920" cy="792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603DD39E-6C90-4463-93CC-3674E005E84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9738717" y="2808274"/>
                  <a:ext cx="2055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FBAAD7C8-5C69-4520-835A-2AC63D7D10FB}"/>
                    </a:ext>
                  </a:extLst>
                </p14:cNvPr>
                <p14:cNvContentPartPr/>
                <p14:nvPr/>
              </p14:nvContentPartPr>
              <p14:xfrm>
                <a:off x="9905037" y="3046234"/>
                <a:ext cx="72000" cy="15948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FBAAD7C8-5C69-4520-835A-2AC63D7D10FB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9887397" y="3028594"/>
                  <a:ext cx="1076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2056A328-A1A1-4A32-AEDA-CED5CCFE6CBB}"/>
                    </a:ext>
                  </a:extLst>
                </p14:cNvPr>
                <p14:cNvContentPartPr/>
                <p14:nvPr/>
              </p14:nvContentPartPr>
              <p14:xfrm>
                <a:off x="9975957" y="2971714"/>
                <a:ext cx="360" cy="72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2056A328-A1A1-4A32-AEDA-CED5CCFE6CB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957957" y="2954074"/>
                  <a:ext cx="360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B7803B71-239F-4D5C-9649-578D9BAAFAAF}"/>
                    </a:ext>
                  </a:extLst>
                </p14:cNvPr>
                <p14:cNvContentPartPr/>
                <p14:nvPr/>
              </p14:nvContentPartPr>
              <p14:xfrm>
                <a:off x="10036797" y="3153514"/>
                <a:ext cx="8280" cy="8064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B7803B71-239F-4D5C-9649-578D9BAAFAA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0018797" y="3135874"/>
                  <a:ext cx="439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C81D9E69-96E2-467E-9226-C8060650EF09}"/>
                    </a:ext>
                  </a:extLst>
                </p14:cNvPr>
                <p14:cNvContentPartPr/>
                <p14:nvPr/>
              </p14:nvContentPartPr>
              <p14:xfrm>
                <a:off x="10105197" y="3101674"/>
                <a:ext cx="112680" cy="8136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C81D9E69-96E2-467E-9226-C8060650EF0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0087197" y="3083674"/>
                  <a:ext cx="1483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95754B54-8DF6-4381-89DB-6015C693BAF4}"/>
                    </a:ext>
                  </a:extLst>
                </p14:cNvPr>
                <p14:cNvContentPartPr/>
                <p14:nvPr/>
              </p14:nvContentPartPr>
              <p14:xfrm>
                <a:off x="10243797" y="3139834"/>
                <a:ext cx="35280" cy="504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95754B54-8DF6-4381-89DB-6015C693BAF4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0226157" y="3121834"/>
                  <a:ext cx="709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2504170D-45E7-4152-A8C0-DE21F8F9E8C9}"/>
                    </a:ext>
                  </a:extLst>
                </p14:cNvPr>
                <p14:cNvContentPartPr/>
                <p14:nvPr/>
              </p14:nvContentPartPr>
              <p14:xfrm>
                <a:off x="10334877" y="3091954"/>
                <a:ext cx="23760" cy="9144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2504170D-45E7-4152-A8C0-DE21F8F9E8C9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0317237" y="3074314"/>
                  <a:ext cx="594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8D607F98-BE6F-420D-8E4D-E5C5F7D155E5}"/>
                    </a:ext>
                  </a:extLst>
                </p14:cNvPr>
                <p14:cNvContentPartPr/>
                <p14:nvPr/>
              </p14:nvContentPartPr>
              <p14:xfrm>
                <a:off x="10707117" y="2953354"/>
                <a:ext cx="360" cy="9144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8D607F98-BE6F-420D-8E4D-E5C5F7D155E5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0689117" y="2935354"/>
                  <a:ext cx="360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7C61AC43-74C8-4AC8-849B-998C9AC34F97}"/>
                    </a:ext>
                  </a:extLst>
                </p14:cNvPr>
                <p14:cNvContentPartPr/>
                <p14:nvPr/>
              </p14:nvContentPartPr>
              <p14:xfrm>
                <a:off x="10652037" y="2996554"/>
                <a:ext cx="168840" cy="1260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7C61AC43-74C8-4AC8-849B-998C9AC34F97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0634037" y="2978914"/>
                  <a:ext cx="2044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724ACC13-FE14-4512-B3D6-AD3CC9B3DA86}"/>
                    </a:ext>
                  </a:extLst>
                </p14:cNvPr>
                <p14:cNvContentPartPr/>
                <p14:nvPr/>
              </p14:nvContentPartPr>
              <p14:xfrm>
                <a:off x="10906197" y="2916634"/>
                <a:ext cx="14040" cy="14328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724ACC13-FE14-4512-B3D6-AD3CC9B3DA86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888197" y="2898634"/>
                  <a:ext cx="496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4A66D10E-D69E-481A-BCCC-2B2EDA8FCFB7}"/>
                    </a:ext>
                  </a:extLst>
                </p14:cNvPr>
                <p14:cNvContentPartPr/>
                <p14:nvPr/>
              </p14:nvContentPartPr>
              <p14:xfrm>
                <a:off x="10853277" y="3047314"/>
                <a:ext cx="138240" cy="3492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4A66D10E-D69E-481A-BCCC-2B2EDA8FCFB7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0835277" y="3029314"/>
                  <a:ext cx="1738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B8B33069-B995-4817-85C7-766794093F4B}"/>
                    </a:ext>
                  </a:extLst>
                </p14:cNvPr>
                <p14:cNvContentPartPr/>
                <p14:nvPr/>
              </p14:nvContentPartPr>
              <p14:xfrm>
                <a:off x="10821237" y="2861194"/>
                <a:ext cx="174960" cy="212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B8B33069-B995-4817-85C7-766794093F4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0803597" y="2843554"/>
                  <a:ext cx="2106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3451DA1E-3EAE-4CA7-B54A-9E9BD6B9B8AC}"/>
                    </a:ext>
                  </a:extLst>
                </p14:cNvPr>
                <p14:cNvContentPartPr/>
                <p14:nvPr/>
              </p14:nvContentPartPr>
              <p14:xfrm>
                <a:off x="11024277" y="3072154"/>
                <a:ext cx="59760" cy="15012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3451DA1E-3EAE-4CA7-B54A-9E9BD6B9B8AC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1006637" y="3054154"/>
                  <a:ext cx="9540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5E2CF502-AAE1-46DD-9607-961C05F4F36F}"/>
                    </a:ext>
                  </a:extLst>
                </p14:cNvPr>
                <p14:cNvContentPartPr/>
                <p14:nvPr/>
              </p14:nvContentPartPr>
              <p14:xfrm>
                <a:off x="11093757" y="2999434"/>
                <a:ext cx="360" cy="432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5E2CF502-AAE1-46DD-9607-961C05F4F36F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1075757" y="2981794"/>
                  <a:ext cx="360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2FE506F3-CB4A-47D2-9F2C-DD9761E81F0F}"/>
                    </a:ext>
                  </a:extLst>
                </p14:cNvPr>
                <p14:cNvContentPartPr/>
                <p14:nvPr/>
              </p14:nvContentPartPr>
              <p14:xfrm>
                <a:off x="11175477" y="3112114"/>
                <a:ext cx="36360" cy="8892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2FE506F3-CB4A-47D2-9F2C-DD9761E81F0F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1157837" y="3094114"/>
                  <a:ext cx="720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8C20A872-1D60-447C-8B3C-34AD536333F4}"/>
                    </a:ext>
                  </a:extLst>
                </p14:cNvPr>
                <p14:cNvContentPartPr/>
                <p14:nvPr/>
              </p14:nvContentPartPr>
              <p14:xfrm>
                <a:off x="11183757" y="3112114"/>
                <a:ext cx="360" cy="36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8C20A872-1D60-447C-8B3C-34AD536333F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1166117" y="309411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40FF6DBA-E40C-4F68-8AFC-47D06F9DD014}"/>
                    </a:ext>
                  </a:extLst>
                </p14:cNvPr>
                <p14:cNvContentPartPr/>
                <p14:nvPr/>
              </p14:nvContentPartPr>
              <p14:xfrm>
                <a:off x="11183757" y="3108154"/>
                <a:ext cx="139320" cy="7236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40FF6DBA-E40C-4F68-8AFC-47D06F9DD014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1166117" y="3090154"/>
                  <a:ext cx="1749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ACD7755C-92D1-47B6-B2CA-D1B4F1C61585}"/>
                    </a:ext>
                  </a:extLst>
                </p14:cNvPr>
                <p14:cNvContentPartPr/>
                <p14:nvPr/>
              </p14:nvContentPartPr>
              <p14:xfrm>
                <a:off x="11409477" y="2999434"/>
                <a:ext cx="90360" cy="1152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ACD7755C-92D1-47B6-B2CA-D1B4F1C61585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1391837" y="2981794"/>
                  <a:ext cx="1260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9D412C95-4FD6-4378-84FB-3EF762B2A9D6}"/>
                    </a:ext>
                  </a:extLst>
                </p14:cNvPr>
                <p14:cNvContentPartPr/>
                <p14:nvPr/>
              </p14:nvContentPartPr>
              <p14:xfrm>
                <a:off x="11409477" y="2940394"/>
                <a:ext cx="78840" cy="144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9D412C95-4FD6-4378-84FB-3EF762B2A9D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1391837" y="2922754"/>
                  <a:ext cx="1144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EA43A28B-1734-4CBF-8052-D4589B82B301}"/>
                    </a:ext>
                  </a:extLst>
                </p14:cNvPr>
                <p14:cNvContentPartPr/>
                <p14:nvPr/>
              </p14:nvContentPartPr>
              <p14:xfrm>
                <a:off x="11574717" y="2920594"/>
                <a:ext cx="145080" cy="14328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EA43A28B-1734-4CBF-8052-D4589B82B301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1556717" y="2902594"/>
                  <a:ext cx="18072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AF2569A9-8D1D-4F4C-B8E4-AF651431D1B7}"/>
                    </a:ext>
                  </a:extLst>
                </p14:cNvPr>
                <p14:cNvContentPartPr/>
                <p14:nvPr/>
              </p14:nvContentPartPr>
              <p14:xfrm>
                <a:off x="8618397" y="4025434"/>
                <a:ext cx="7920" cy="21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AF2569A9-8D1D-4F4C-B8E4-AF651431D1B7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8600757" y="4007794"/>
                  <a:ext cx="435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0205027E-B00B-411B-A203-E67AF1539ADC}"/>
                    </a:ext>
                  </a:extLst>
                </p14:cNvPr>
                <p14:cNvContentPartPr/>
                <p14:nvPr/>
              </p14:nvContentPartPr>
              <p14:xfrm>
                <a:off x="8613357" y="4111474"/>
                <a:ext cx="7920" cy="504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0205027E-B00B-411B-A203-E67AF1539ADC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8595357" y="4093474"/>
                  <a:ext cx="435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57C356CB-E36C-4BD4-8CE4-1E248EF24318}"/>
                    </a:ext>
                  </a:extLst>
                </p14:cNvPr>
                <p14:cNvContentPartPr/>
                <p14:nvPr/>
              </p14:nvContentPartPr>
              <p14:xfrm>
                <a:off x="5618877" y="1849954"/>
                <a:ext cx="2266200" cy="331164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57C356CB-E36C-4BD4-8CE4-1E248EF24318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555877" y="1787314"/>
                  <a:ext cx="2391840" cy="343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06CDAC82-EF6B-4052-8691-127D536803C3}"/>
                    </a:ext>
                  </a:extLst>
                </p14:cNvPr>
                <p14:cNvContentPartPr/>
                <p14:nvPr/>
              </p14:nvContentPartPr>
              <p14:xfrm>
                <a:off x="5688717" y="5355994"/>
                <a:ext cx="373320" cy="3276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06CDAC82-EF6B-4052-8691-127D536803C3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626077" y="5292994"/>
                  <a:ext cx="498960" cy="158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427" name="Ink 426">
                <a:extLst>
                  <a:ext uri="{FF2B5EF4-FFF2-40B4-BE49-F238E27FC236}">
                    <a16:creationId xmlns:a16="http://schemas.microsoft.com/office/drawing/2014/main" id="{5DC00229-2481-4240-B49A-9E428BE50CFA}"/>
                  </a:ext>
                </a:extLst>
              </p14:cNvPr>
              <p14:cNvContentPartPr/>
              <p14:nvPr/>
            </p14:nvContentPartPr>
            <p14:xfrm>
              <a:off x="1833117" y="3582274"/>
              <a:ext cx="186480" cy="228240"/>
            </p14:xfrm>
          </p:contentPart>
        </mc:Choice>
        <mc:Fallback xmlns="">
          <p:pic>
            <p:nvPicPr>
              <p:cNvPr id="427" name="Ink 426">
                <a:extLst>
                  <a:ext uri="{FF2B5EF4-FFF2-40B4-BE49-F238E27FC236}">
                    <a16:creationId xmlns:a16="http://schemas.microsoft.com/office/drawing/2014/main" id="{5DC00229-2481-4240-B49A-9E428BE50CFA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1770477" y="3519274"/>
                <a:ext cx="3121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428" name="Ink 427">
                <a:extLst>
                  <a:ext uri="{FF2B5EF4-FFF2-40B4-BE49-F238E27FC236}">
                    <a16:creationId xmlns:a16="http://schemas.microsoft.com/office/drawing/2014/main" id="{14699945-66F1-4474-9B22-61D50C484C66}"/>
                  </a:ext>
                </a:extLst>
              </p14:cNvPr>
              <p14:cNvContentPartPr/>
              <p14:nvPr/>
            </p14:nvContentPartPr>
            <p14:xfrm>
              <a:off x="2363037" y="4535554"/>
              <a:ext cx="228240" cy="187200"/>
            </p14:xfrm>
          </p:contentPart>
        </mc:Choice>
        <mc:Fallback xmlns="">
          <p:pic>
            <p:nvPicPr>
              <p:cNvPr id="428" name="Ink 427">
                <a:extLst>
                  <a:ext uri="{FF2B5EF4-FFF2-40B4-BE49-F238E27FC236}">
                    <a16:creationId xmlns:a16="http://schemas.microsoft.com/office/drawing/2014/main" id="{14699945-66F1-4474-9B22-61D50C484C66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2300397" y="4472554"/>
                <a:ext cx="35388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429" name="Ink 428">
                <a:extLst>
                  <a:ext uri="{FF2B5EF4-FFF2-40B4-BE49-F238E27FC236}">
                    <a16:creationId xmlns:a16="http://schemas.microsoft.com/office/drawing/2014/main" id="{DD721298-391B-4563-99CB-2C74B0142D4A}"/>
                  </a:ext>
                </a:extLst>
              </p14:cNvPr>
              <p14:cNvContentPartPr/>
              <p14:nvPr/>
            </p14:nvContentPartPr>
            <p14:xfrm>
              <a:off x="3407037" y="5286154"/>
              <a:ext cx="229680" cy="148320"/>
            </p14:xfrm>
          </p:contentPart>
        </mc:Choice>
        <mc:Fallback xmlns="">
          <p:pic>
            <p:nvPicPr>
              <p:cNvPr id="429" name="Ink 428">
                <a:extLst>
                  <a:ext uri="{FF2B5EF4-FFF2-40B4-BE49-F238E27FC236}">
                    <a16:creationId xmlns:a16="http://schemas.microsoft.com/office/drawing/2014/main" id="{DD721298-391B-4563-99CB-2C74B0142D4A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3344397" y="5223154"/>
                <a:ext cx="35532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430" name="Ink 429">
                <a:extLst>
                  <a:ext uri="{FF2B5EF4-FFF2-40B4-BE49-F238E27FC236}">
                    <a16:creationId xmlns:a16="http://schemas.microsoft.com/office/drawing/2014/main" id="{D794BE20-6FE8-4059-A3E9-63249E1988EF}"/>
                  </a:ext>
                </a:extLst>
              </p14:cNvPr>
              <p14:cNvContentPartPr/>
              <p14:nvPr/>
            </p14:nvContentPartPr>
            <p14:xfrm>
              <a:off x="5284077" y="5314954"/>
              <a:ext cx="168840" cy="155880"/>
            </p14:xfrm>
          </p:contentPart>
        </mc:Choice>
        <mc:Fallback xmlns="">
          <p:pic>
            <p:nvPicPr>
              <p:cNvPr id="430" name="Ink 429">
                <a:extLst>
                  <a:ext uri="{FF2B5EF4-FFF2-40B4-BE49-F238E27FC236}">
                    <a16:creationId xmlns:a16="http://schemas.microsoft.com/office/drawing/2014/main" id="{D794BE20-6FE8-4059-A3E9-63249E1988EF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5221437" y="5251954"/>
                <a:ext cx="29448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431" name="Ink 430">
                <a:extLst>
                  <a:ext uri="{FF2B5EF4-FFF2-40B4-BE49-F238E27FC236}">
                    <a16:creationId xmlns:a16="http://schemas.microsoft.com/office/drawing/2014/main" id="{717DCE35-C8AC-4F70-8919-8D6B0633AF4B}"/>
                  </a:ext>
                </a:extLst>
              </p14:cNvPr>
              <p14:cNvContentPartPr/>
              <p14:nvPr/>
            </p14:nvContentPartPr>
            <p14:xfrm>
              <a:off x="6716517" y="4640314"/>
              <a:ext cx="192240" cy="178920"/>
            </p14:xfrm>
          </p:contentPart>
        </mc:Choice>
        <mc:Fallback xmlns="">
          <p:pic>
            <p:nvPicPr>
              <p:cNvPr id="431" name="Ink 430">
                <a:extLst>
                  <a:ext uri="{FF2B5EF4-FFF2-40B4-BE49-F238E27FC236}">
                    <a16:creationId xmlns:a16="http://schemas.microsoft.com/office/drawing/2014/main" id="{717DCE35-C8AC-4F70-8919-8D6B0633AF4B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6653877" y="4577674"/>
                <a:ext cx="317880" cy="30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5800FE55-FFB5-45DD-8BE5-3447EA22461F}"/>
              </a:ext>
            </a:extLst>
          </p:cNvPr>
          <p:cNvGrpSpPr/>
          <p:nvPr/>
        </p:nvGrpSpPr>
        <p:grpSpPr>
          <a:xfrm>
            <a:off x="8682117" y="4070434"/>
            <a:ext cx="961200" cy="535680"/>
            <a:chOff x="8682117" y="4070434"/>
            <a:chExt cx="961200" cy="53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0CEF5CA-F773-4631-977B-D9A105450D89}"/>
                    </a:ext>
                  </a:extLst>
                </p14:cNvPr>
                <p14:cNvContentPartPr/>
                <p14:nvPr/>
              </p14:nvContentPartPr>
              <p14:xfrm>
                <a:off x="8682117" y="4070434"/>
                <a:ext cx="71280" cy="249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0CEF5CA-F773-4631-977B-D9A105450D89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8664117" y="4052434"/>
                  <a:ext cx="10692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84C4831-8938-4956-9CB1-A3E39B94F720}"/>
                    </a:ext>
                  </a:extLst>
                </p14:cNvPr>
                <p14:cNvContentPartPr/>
                <p14:nvPr/>
              </p14:nvContentPartPr>
              <p14:xfrm>
                <a:off x="8834757" y="4104994"/>
                <a:ext cx="20880" cy="209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84C4831-8938-4956-9CB1-A3E39B94F720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816757" y="4087354"/>
                  <a:ext cx="5652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061A67F-2681-422A-B310-F27BAF75D9F9}"/>
                    </a:ext>
                  </a:extLst>
                </p14:cNvPr>
                <p14:cNvContentPartPr/>
                <p14:nvPr/>
              </p14:nvContentPartPr>
              <p14:xfrm>
                <a:off x="8873637" y="4310554"/>
                <a:ext cx="62640" cy="204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061A67F-2681-422A-B310-F27BAF75D9F9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855997" y="4292914"/>
                  <a:ext cx="9828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5ADF929-ADF9-4181-AE7C-137A9C107786}"/>
                    </a:ext>
                  </a:extLst>
                </p14:cNvPr>
                <p14:cNvContentPartPr/>
                <p14:nvPr/>
              </p14:nvContentPartPr>
              <p14:xfrm>
                <a:off x="8930157" y="4208674"/>
                <a:ext cx="17280" cy="21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5ADF929-ADF9-4181-AE7C-137A9C107786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912157" y="4191034"/>
                  <a:ext cx="529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36401F1-9507-4AAF-B95D-0F29022597AF}"/>
                    </a:ext>
                  </a:extLst>
                </p14:cNvPr>
                <p14:cNvContentPartPr/>
                <p14:nvPr/>
              </p14:nvContentPartPr>
              <p14:xfrm>
                <a:off x="9006837" y="4326754"/>
                <a:ext cx="163080" cy="149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36401F1-9507-4AAF-B95D-0F29022597AF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8988837" y="4309114"/>
                  <a:ext cx="19872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8FAA4E3-AB78-4ADF-9FFC-73DA03F22C8D}"/>
                    </a:ext>
                  </a:extLst>
                </p14:cNvPr>
                <p14:cNvContentPartPr/>
                <p14:nvPr/>
              </p14:nvContentPartPr>
              <p14:xfrm>
                <a:off x="9208797" y="4341154"/>
                <a:ext cx="107280" cy="1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8FAA4E3-AB78-4ADF-9FFC-73DA03F22C8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190797" y="4323514"/>
                  <a:ext cx="1429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9AE8347-C608-4FAC-91CE-B8EEF97A04A4}"/>
                    </a:ext>
                  </a:extLst>
                </p14:cNvPr>
                <p14:cNvContentPartPr/>
                <p14:nvPr/>
              </p14:nvContentPartPr>
              <p14:xfrm>
                <a:off x="9221397" y="4284994"/>
                <a:ext cx="97920" cy="9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9AE8347-C608-4FAC-91CE-B8EEF97A04A4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9203757" y="4266994"/>
                  <a:ext cx="1335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17B5712-52F8-4410-AB07-AC86DE134634}"/>
                    </a:ext>
                  </a:extLst>
                </p14:cNvPr>
                <p14:cNvContentPartPr/>
                <p14:nvPr/>
              </p14:nvContentPartPr>
              <p14:xfrm>
                <a:off x="9393117" y="4160434"/>
                <a:ext cx="199440" cy="269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17B5712-52F8-4410-AB07-AC86DE134634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9375117" y="4142434"/>
                  <a:ext cx="2350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6AD4F05-56D1-4E45-8FD3-EC8116F577E9}"/>
                    </a:ext>
                  </a:extLst>
                </p14:cNvPr>
                <p14:cNvContentPartPr/>
                <p14:nvPr/>
              </p14:nvContentPartPr>
              <p14:xfrm>
                <a:off x="9557277" y="4432954"/>
                <a:ext cx="33120" cy="173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6AD4F05-56D1-4E45-8FD3-EC8116F577E9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9539637" y="4414954"/>
                  <a:ext cx="687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F92FCBC-051C-4529-97BF-A255785E871B}"/>
                    </a:ext>
                  </a:extLst>
                </p14:cNvPr>
                <p14:cNvContentPartPr/>
                <p14:nvPr/>
              </p14:nvContentPartPr>
              <p14:xfrm>
                <a:off x="9595437" y="4322074"/>
                <a:ext cx="47880" cy="31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F92FCBC-051C-4529-97BF-A255785E871B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9577797" y="4304434"/>
                  <a:ext cx="83520" cy="6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3177A6-6AB0-4455-8C8C-D1F19F88C3D7}"/>
              </a:ext>
            </a:extLst>
          </p:cNvPr>
          <p:cNvGrpSpPr/>
          <p:nvPr/>
        </p:nvGrpSpPr>
        <p:grpSpPr>
          <a:xfrm>
            <a:off x="9799917" y="4260154"/>
            <a:ext cx="605880" cy="299880"/>
            <a:chOff x="9799917" y="4260154"/>
            <a:chExt cx="605880" cy="29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89C5026-ACEB-48A9-B3F2-ABE25D7CC6C6}"/>
                    </a:ext>
                  </a:extLst>
                </p14:cNvPr>
                <p14:cNvContentPartPr/>
                <p14:nvPr/>
              </p14:nvContentPartPr>
              <p14:xfrm>
                <a:off x="9799917" y="4336474"/>
                <a:ext cx="140400" cy="10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89C5026-ACEB-48A9-B3F2-ABE25D7CC6C6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9782277" y="4318474"/>
                  <a:ext cx="1760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3A8EE35-B3BC-465D-83E5-A4C3BE442C23}"/>
                    </a:ext>
                  </a:extLst>
                </p14:cNvPr>
                <p14:cNvContentPartPr/>
                <p14:nvPr/>
              </p14:nvContentPartPr>
              <p14:xfrm>
                <a:off x="10020237" y="4260154"/>
                <a:ext cx="185760" cy="229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3A8EE35-B3BC-465D-83E5-A4C3BE442C23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10002597" y="4242154"/>
                  <a:ext cx="22140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0A26BA8-64E9-46DC-BEAC-A9CF38E526B6}"/>
                    </a:ext>
                  </a:extLst>
                </p14:cNvPr>
                <p14:cNvContentPartPr/>
                <p14:nvPr/>
              </p14:nvContentPartPr>
              <p14:xfrm>
                <a:off x="10234437" y="4437634"/>
                <a:ext cx="171360" cy="122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0A26BA8-64E9-46DC-BEAC-A9CF38E526B6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10216437" y="4419634"/>
                  <a:ext cx="207000" cy="15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AFFF7A7-1BC6-4A5D-A655-BFBD3FD26521}"/>
              </a:ext>
            </a:extLst>
          </p:cNvPr>
          <p:cNvGrpSpPr/>
          <p:nvPr/>
        </p:nvGrpSpPr>
        <p:grpSpPr>
          <a:xfrm>
            <a:off x="7427517" y="5413234"/>
            <a:ext cx="1784520" cy="547200"/>
            <a:chOff x="7427517" y="5413234"/>
            <a:chExt cx="1784520" cy="54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0F1088D-7824-4606-B8D8-D6CC84EB5E3D}"/>
                    </a:ext>
                  </a:extLst>
                </p14:cNvPr>
                <p14:cNvContentPartPr/>
                <p14:nvPr/>
              </p14:nvContentPartPr>
              <p14:xfrm>
                <a:off x="7546317" y="5483794"/>
                <a:ext cx="20520" cy="1483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0F1088D-7824-4606-B8D8-D6CC84EB5E3D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7528317" y="5465794"/>
                  <a:ext cx="561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064D48D-365D-4892-9174-15338BCA9B5C}"/>
                    </a:ext>
                  </a:extLst>
                </p14:cNvPr>
                <p14:cNvContentPartPr/>
                <p14:nvPr/>
              </p14:nvContentPartPr>
              <p14:xfrm>
                <a:off x="7427517" y="5663794"/>
                <a:ext cx="217440" cy="280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064D48D-365D-4892-9174-15338BCA9B5C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7409877" y="5646154"/>
                  <a:ext cx="2530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1FD521C-F59E-4EF6-821B-38BED70BF907}"/>
                    </a:ext>
                  </a:extLst>
                </p14:cNvPr>
                <p14:cNvContentPartPr/>
                <p14:nvPr/>
              </p14:nvContentPartPr>
              <p14:xfrm>
                <a:off x="7431837" y="5413234"/>
                <a:ext cx="181440" cy="66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1FD521C-F59E-4EF6-821B-38BED70BF907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7413837" y="5395234"/>
                  <a:ext cx="21708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2412AA3-67CB-4925-8DDC-647A3659ABD3}"/>
                    </a:ext>
                  </a:extLst>
                </p14:cNvPr>
                <p14:cNvContentPartPr/>
                <p14:nvPr/>
              </p14:nvContentPartPr>
              <p14:xfrm>
                <a:off x="7726677" y="5693314"/>
                <a:ext cx="9360" cy="93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2412AA3-67CB-4925-8DDC-647A3659ABD3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7709037" y="5675674"/>
                  <a:ext cx="450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C73AA99-EE97-4CE7-9AE4-BF813E5DB0C8}"/>
                    </a:ext>
                  </a:extLst>
                </p14:cNvPr>
                <p14:cNvContentPartPr/>
                <p14:nvPr/>
              </p14:nvContentPartPr>
              <p14:xfrm>
                <a:off x="7743597" y="5705914"/>
                <a:ext cx="37080" cy="39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C73AA99-EE97-4CE7-9AE4-BF813E5DB0C8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7725957" y="5687914"/>
                  <a:ext cx="727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C7277B7-BF92-4CCE-A47D-4C1CA5ED88F5}"/>
                    </a:ext>
                  </a:extLst>
                </p14:cNvPr>
                <p14:cNvContentPartPr/>
                <p14:nvPr/>
              </p14:nvContentPartPr>
              <p14:xfrm>
                <a:off x="7780317" y="5705914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C7277B7-BF92-4CCE-A47D-4C1CA5ED88F5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7762677" y="568791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4338546-1396-48BB-99A9-639F414354CB}"/>
                    </a:ext>
                  </a:extLst>
                </p14:cNvPr>
                <p14:cNvContentPartPr/>
                <p14:nvPr/>
              </p14:nvContentPartPr>
              <p14:xfrm>
                <a:off x="7650357" y="5705914"/>
                <a:ext cx="130320" cy="207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4338546-1396-48BB-99A9-639F414354CB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7632357" y="5687914"/>
                  <a:ext cx="16596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FB70A6D-EC3A-4CD5-9EA8-A2ECE69B5B87}"/>
                    </a:ext>
                  </a:extLst>
                </p14:cNvPr>
                <p14:cNvContentPartPr/>
                <p14:nvPr/>
              </p14:nvContentPartPr>
              <p14:xfrm>
                <a:off x="7762317" y="5590354"/>
                <a:ext cx="2520" cy="2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FB70A6D-EC3A-4CD5-9EA8-A2ECE69B5B87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7744677" y="5572714"/>
                  <a:ext cx="381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B158968-BF6D-49C8-A782-B16D9E59235A}"/>
                    </a:ext>
                  </a:extLst>
                </p14:cNvPr>
                <p14:cNvContentPartPr/>
                <p14:nvPr/>
              </p14:nvContentPartPr>
              <p14:xfrm>
                <a:off x="7820637" y="5734354"/>
                <a:ext cx="144360" cy="75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B158968-BF6D-49C8-A782-B16D9E59235A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7802997" y="5716714"/>
                  <a:ext cx="18000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50AF1BD-E320-4CB1-A382-8FF1177DE725}"/>
                    </a:ext>
                  </a:extLst>
                </p14:cNvPr>
                <p14:cNvContentPartPr/>
                <p14:nvPr/>
              </p14:nvContentPartPr>
              <p14:xfrm>
                <a:off x="7999557" y="5575234"/>
                <a:ext cx="130680" cy="10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50AF1BD-E320-4CB1-A382-8FF1177DE725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7981917" y="5557234"/>
                  <a:ext cx="1663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55CC547-FB71-492B-94F7-ADF09403EC61}"/>
                    </a:ext>
                  </a:extLst>
                </p14:cNvPr>
                <p14:cNvContentPartPr/>
                <p14:nvPr/>
              </p14:nvContentPartPr>
              <p14:xfrm>
                <a:off x="8028357" y="5497114"/>
                <a:ext cx="78840" cy="309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55CC547-FB71-492B-94F7-ADF09403EC61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8010357" y="5479114"/>
                  <a:ext cx="1144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3CA2622-8DD8-4109-BFC7-08D00EEE3893}"/>
                    </a:ext>
                  </a:extLst>
                </p14:cNvPr>
                <p14:cNvContentPartPr/>
                <p14:nvPr/>
              </p14:nvContentPartPr>
              <p14:xfrm>
                <a:off x="8279277" y="5420794"/>
                <a:ext cx="191160" cy="253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3CA2622-8DD8-4109-BFC7-08D00EEE3893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8261637" y="5402794"/>
                  <a:ext cx="2268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8B036CE-70DC-4CC4-BE74-2BEB1A2F52DB}"/>
                    </a:ext>
                  </a:extLst>
                </p14:cNvPr>
                <p14:cNvContentPartPr/>
                <p14:nvPr/>
              </p14:nvContentPartPr>
              <p14:xfrm>
                <a:off x="8444877" y="5691514"/>
                <a:ext cx="72000" cy="158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8B036CE-70DC-4CC4-BE74-2BEB1A2F52DB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8427237" y="5673874"/>
                  <a:ext cx="10764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47FEF37-FB1F-427E-A06D-542A679E6B54}"/>
                    </a:ext>
                  </a:extLst>
                </p14:cNvPr>
                <p14:cNvContentPartPr/>
                <p14:nvPr/>
              </p14:nvContentPartPr>
              <p14:xfrm>
                <a:off x="8508237" y="5593234"/>
                <a:ext cx="2520" cy="6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47FEF37-FB1F-427E-A06D-542A679E6B54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8490597" y="5575594"/>
                  <a:ext cx="381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7A4F5FF-C1CA-4FBA-B404-57525C83D4B5}"/>
                    </a:ext>
                  </a:extLst>
                </p14:cNvPr>
                <p14:cNvContentPartPr/>
                <p14:nvPr/>
              </p14:nvContentPartPr>
              <p14:xfrm>
                <a:off x="8617317" y="5419714"/>
                <a:ext cx="238680" cy="226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7A4F5FF-C1CA-4FBA-B404-57525C83D4B5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8599677" y="5402074"/>
                  <a:ext cx="27432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FC6DC96-6E49-4605-8BA6-B0CB5F7C3A09}"/>
                    </a:ext>
                  </a:extLst>
                </p14:cNvPr>
                <p14:cNvContentPartPr/>
                <p14:nvPr/>
              </p14:nvContentPartPr>
              <p14:xfrm>
                <a:off x="8588877" y="5454994"/>
                <a:ext cx="374400" cy="292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FC6DC96-6E49-4605-8BA6-B0CB5F7C3A09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8570877" y="5437354"/>
                  <a:ext cx="41004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97B3DAC-2164-4096-9691-C4D2A22E2701}"/>
                    </a:ext>
                  </a:extLst>
                </p14:cNvPr>
                <p14:cNvContentPartPr/>
                <p14:nvPr/>
              </p14:nvContentPartPr>
              <p14:xfrm>
                <a:off x="8720277" y="5845954"/>
                <a:ext cx="69120" cy="114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97B3DAC-2164-4096-9691-C4D2A22E2701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8702277" y="5828314"/>
                  <a:ext cx="1047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C34E655-B855-4087-9BC5-00F8FED55B8E}"/>
                    </a:ext>
                  </a:extLst>
                </p14:cNvPr>
                <p14:cNvContentPartPr/>
                <p14:nvPr/>
              </p14:nvContentPartPr>
              <p14:xfrm>
                <a:off x="8744757" y="5787994"/>
                <a:ext cx="29880" cy="7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C34E655-B855-4087-9BC5-00F8FED55B8E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8726757" y="5769994"/>
                  <a:ext cx="655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5618B89-3FE7-4613-9186-A9BE0237D60C}"/>
                    </a:ext>
                  </a:extLst>
                </p14:cNvPr>
                <p14:cNvContentPartPr/>
                <p14:nvPr/>
              </p14:nvContentPartPr>
              <p14:xfrm>
                <a:off x="8822877" y="5890954"/>
                <a:ext cx="20520" cy="67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5618B89-3FE7-4613-9186-A9BE0237D60C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8805237" y="5872954"/>
                  <a:ext cx="5616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085286E-6EDF-4014-A95B-1BCFBB9E9906}"/>
                    </a:ext>
                  </a:extLst>
                </p14:cNvPr>
                <p14:cNvContentPartPr/>
                <p14:nvPr/>
              </p14:nvContentPartPr>
              <p14:xfrm>
                <a:off x="8889837" y="5840194"/>
                <a:ext cx="96480" cy="87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085286E-6EDF-4014-A95B-1BCFBB9E9906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8871837" y="5822554"/>
                  <a:ext cx="1321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8F8FFB0-EFEE-45CA-A34F-6628132C3121}"/>
                    </a:ext>
                  </a:extLst>
                </p14:cNvPr>
                <p14:cNvContentPartPr/>
                <p14:nvPr/>
              </p14:nvContentPartPr>
              <p14:xfrm>
                <a:off x="9017277" y="5479114"/>
                <a:ext cx="130320" cy="249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8F8FFB0-EFEE-45CA-A34F-6628132C3121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8999637" y="5461114"/>
                  <a:ext cx="16596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27F2CE7-C8E1-4ECF-9AA4-D35F7B3F7720}"/>
                    </a:ext>
                  </a:extLst>
                </p14:cNvPr>
                <p14:cNvContentPartPr/>
                <p14:nvPr/>
              </p14:nvContentPartPr>
              <p14:xfrm>
                <a:off x="9106917" y="5600074"/>
                <a:ext cx="105120" cy="13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27F2CE7-C8E1-4ECF-9AA4-D35F7B3F7720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9089277" y="5582074"/>
                  <a:ext cx="140760" cy="4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1803E49-8168-4DAC-9146-B8B67EBCA204}"/>
              </a:ext>
            </a:extLst>
          </p:cNvPr>
          <p:cNvGrpSpPr/>
          <p:nvPr/>
        </p:nvGrpSpPr>
        <p:grpSpPr>
          <a:xfrm>
            <a:off x="9411117" y="5449234"/>
            <a:ext cx="592560" cy="346680"/>
            <a:chOff x="9411117" y="5449234"/>
            <a:chExt cx="592560" cy="34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CD7CF30-B066-4C22-B6CA-C7E8BD8E82CC}"/>
                    </a:ext>
                  </a:extLst>
                </p14:cNvPr>
                <p14:cNvContentPartPr/>
                <p14:nvPr/>
              </p14:nvContentPartPr>
              <p14:xfrm>
                <a:off x="9411117" y="5547514"/>
                <a:ext cx="131760" cy="9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CD7CF30-B066-4C22-B6CA-C7E8BD8E82CC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9393117" y="5529874"/>
                  <a:ext cx="1674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34866D6-BC09-4E9C-AB34-B34EEC2CAD76}"/>
                    </a:ext>
                  </a:extLst>
                </p14:cNvPr>
                <p14:cNvContentPartPr/>
                <p14:nvPr/>
              </p14:nvContentPartPr>
              <p14:xfrm>
                <a:off x="9670677" y="5449234"/>
                <a:ext cx="252720" cy="2376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34866D6-BC09-4E9C-AB34-B34EEC2CAD76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9653037" y="5431594"/>
                  <a:ext cx="28836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882E271-E3BE-4788-A324-096C7F24B242}"/>
                    </a:ext>
                  </a:extLst>
                </p14:cNvPr>
                <p14:cNvContentPartPr/>
                <p14:nvPr/>
              </p14:nvContentPartPr>
              <p14:xfrm>
                <a:off x="9865797" y="5700154"/>
                <a:ext cx="137880" cy="95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882E271-E3BE-4788-A324-096C7F24B242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9847797" y="5682154"/>
                  <a:ext cx="173520" cy="131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DD86618-441C-457C-A2F5-FA89E1BEC7C6}"/>
                  </a:ext>
                </a:extLst>
              </p14:cNvPr>
              <p14:cNvContentPartPr/>
              <p14:nvPr/>
            </p14:nvContentPartPr>
            <p14:xfrm>
              <a:off x="10252437" y="5411074"/>
              <a:ext cx="182520" cy="367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DD86618-441C-457C-A2F5-FA89E1BEC7C6}"/>
                  </a:ext>
                </a:extLst>
              </p:cNvPr>
              <p:cNvPicPr/>
              <p:nvPr/>
            </p:nvPicPr>
            <p:blipFill>
              <a:blip r:embed="rId375"/>
              <a:stretch>
                <a:fillRect/>
              </a:stretch>
            </p:blipFill>
            <p:spPr>
              <a:xfrm>
                <a:off x="10234437" y="5393434"/>
                <a:ext cx="21816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3C3E0E36-CA88-4B85-9812-D18E1FA3414F}"/>
                  </a:ext>
                </a:extLst>
              </p14:cNvPr>
              <p14:cNvContentPartPr/>
              <p14:nvPr/>
            </p14:nvContentPartPr>
            <p14:xfrm>
              <a:off x="10223637" y="5447434"/>
              <a:ext cx="302400" cy="2682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3C3E0E36-CA88-4B85-9812-D18E1FA3414F}"/>
                  </a:ext>
                </a:extLst>
              </p:cNvPr>
              <p:cNvPicPr/>
              <p:nvPr/>
            </p:nvPicPr>
            <p:blipFill>
              <a:blip r:embed="rId377"/>
              <a:stretch>
                <a:fillRect/>
              </a:stretch>
            </p:blipFill>
            <p:spPr>
              <a:xfrm>
                <a:off x="10205997" y="5429434"/>
                <a:ext cx="338040" cy="30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D291AF18-ADC9-4DD6-B534-0E19697A16EA}"/>
              </a:ext>
            </a:extLst>
          </p:cNvPr>
          <p:cNvGrpSpPr/>
          <p:nvPr/>
        </p:nvGrpSpPr>
        <p:grpSpPr>
          <a:xfrm>
            <a:off x="10298877" y="5793394"/>
            <a:ext cx="283320" cy="159840"/>
            <a:chOff x="10298877" y="5793394"/>
            <a:chExt cx="283320" cy="15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8538FAE-F0F0-4215-B4FD-40488EB97693}"/>
                    </a:ext>
                  </a:extLst>
                </p14:cNvPr>
                <p14:cNvContentPartPr/>
                <p14:nvPr/>
              </p14:nvContentPartPr>
              <p14:xfrm>
                <a:off x="10298877" y="5847034"/>
                <a:ext cx="57960" cy="1062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8538FAE-F0F0-4215-B4FD-40488EB97693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0281237" y="5829394"/>
                  <a:ext cx="936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A6E2781-414D-4983-8AA1-009061CA35CA}"/>
                    </a:ext>
                  </a:extLst>
                </p14:cNvPr>
                <p14:cNvContentPartPr/>
                <p14:nvPr/>
              </p14:nvContentPartPr>
              <p14:xfrm>
                <a:off x="10320117" y="5793394"/>
                <a:ext cx="23760" cy="61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A6E2781-414D-4983-8AA1-009061CA35CA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0302477" y="5775754"/>
                  <a:ext cx="594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85DBC34-72AC-48B6-A09E-59E02E7AEA58}"/>
                    </a:ext>
                  </a:extLst>
                </p14:cNvPr>
                <p14:cNvContentPartPr/>
                <p14:nvPr/>
              </p14:nvContentPartPr>
              <p14:xfrm>
                <a:off x="10398597" y="5918314"/>
                <a:ext cx="4680" cy="277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85DBC34-72AC-48B6-A09E-59E02E7AEA58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10380957" y="5900674"/>
                  <a:ext cx="403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F0C0F54-4D1A-4D34-BB93-57452DA718EB}"/>
                    </a:ext>
                  </a:extLst>
                </p14:cNvPr>
                <p14:cNvContentPartPr/>
                <p14:nvPr/>
              </p14:nvContentPartPr>
              <p14:xfrm>
                <a:off x="10481037" y="5869714"/>
                <a:ext cx="101160" cy="680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F0C0F54-4D1A-4D34-BB93-57452DA718EB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0463397" y="5852074"/>
                  <a:ext cx="136800" cy="10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CD6E438-37B4-41CF-BC44-521000E6AE6D}"/>
              </a:ext>
            </a:extLst>
          </p:cNvPr>
          <p:cNvGrpSpPr/>
          <p:nvPr/>
        </p:nvGrpSpPr>
        <p:grpSpPr>
          <a:xfrm>
            <a:off x="10724757" y="5395234"/>
            <a:ext cx="165600" cy="231120"/>
            <a:chOff x="10724757" y="5395234"/>
            <a:chExt cx="165600" cy="23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A963E296-E360-47AA-A162-DE6B79B385CF}"/>
                    </a:ext>
                  </a:extLst>
                </p14:cNvPr>
                <p14:cNvContentPartPr/>
                <p14:nvPr/>
              </p14:nvContentPartPr>
              <p14:xfrm>
                <a:off x="10724757" y="5395234"/>
                <a:ext cx="164880" cy="231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A963E296-E360-47AA-A162-DE6B79B385CF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10706757" y="5377234"/>
                  <a:ext cx="20052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06233A5-88E7-4910-8924-17AB14760C4E}"/>
                    </a:ext>
                  </a:extLst>
                </p14:cNvPr>
                <p14:cNvContentPartPr/>
                <p14:nvPr/>
              </p14:nvContentPartPr>
              <p14:xfrm>
                <a:off x="10784157" y="5554354"/>
                <a:ext cx="106200" cy="61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06233A5-88E7-4910-8924-17AB14760C4E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0766517" y="5536354"/>
                  <a:ext cx="141840" cy="4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DB6E353-F29C-4EE7-86F0-11AFF0880C4D}"/>
              </a:ext>
            </a:extLst>
          </p:cNvPr>
          <p:cNvGrpSpPr/>
          <p:nvPr/>
        </p:nvGrpSpPr>
        <p:grpSpPr>
          <a:xfrm>
            <a:off x="11109597" y="5506474"/>
            <a:ext cx="133560" cy="111240"/>
            <a:chOff x="11109597" y="5506474"/>
            <a:chExt cx="133560" cy="11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3B58DB3-6A9B-4403-98EF-8E3FE877D0D2}"/>
                    </a:ext>
                  </a:extLst>
                </p14:cNvPr>
                <p14:cNvContentPartPr/>
                <p14:nvPr/>
              </p14:nvContentPartPr>
              <p14:xfrm>
                <a:off x="11132997" y="5506474"/>
                <a:ext cx="38880" cy="111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3B58DB3-6A9B-4403-98EF-8E3FE877D0D2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11114997" y="5488834"/>
                  <a:ext cx="745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5295F47-DDB0-4AB1-B3B7-A1F3E9313B61}"/>
                    </a:ext>
                  </a:extLst>
                </p14:cNvPr>
                <p14:cNvContentPartPr/>
                <p14:nvPr/>
              </p14:nvContentPartPr>
              <p14:xfrm>
                <a:off x="11109597" y="5559754"/>
                <a:ext cx="133560" cy="234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5295F47-DDB0-4AB1-B3B7-A1F3E9313B61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11091957" y="5542114"/>
                  <a:ext cx="169200" cy="5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7CC1401-59FD-40A0-81CE-282618C0887E}"/>
              </a:ext>
            </a:extLst>
          </p:cNvPr>
          <p:cNvGrpSpPr/>
          <p:nvPr/>
        </p:nvGrpSpPr>
        <p:grpSpPr>
          <a:xfrm>
            <a:off x="11414877" y="5791594"/>
            <a:ext cx="281880" cy="200520"/>
            <a:chOff x="11414877" y="5791594"/>
            <a:chExt cx="281880" cy="20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9A0C8AD-47AE-48D2-95A5-502DC8B28D73}"/>
                    </a:ext>
                  </a:extLst>
                </p14:cNvPr>
                <p14:cNvContentPartPr/>
                <p14:nvPr/>
              </p14:nvContentPartPr>
              <p14:xfrm>
                <a:off x="11414877" y="5876914"/>
                <a:ext cx="94680" cy="1152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9A0C8AD-47AE-48D2-95A5-502DC8B28D73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11396877" y="5858914"/>
                  <a:ext cx="1303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2DDD6D4-B126-4E73-94F4-FD9204E1F9BB}"/>
                    </a:ext>
                  </a:extLst>
                </p14:cNvPr>
                <p14:cNvContentPartPr/>
                <p14:nvPr/>
              </p14:nvContentPartPr>
              <p14:xfrm>
                <a:off x="11438997" y="5791594"/>
                <a:ext cx="12960" cy="18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2DDD6D4-B126-4E73-94F4-FD9204E1F9BB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11421357" y="5773954"/>
                  <a:ext cx="486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6877976-248E-466C-AE3F-5CA09EB1D8B4}"/>
                    </a:ext>
                  </a:extLst>
                </p14:cNvPr>
                <p14:cNvContentPartPr/>
                <p14:nvPr/>
              </p14:nvContentPartPr>
              <p14:xfrm>
                <a:off x="11522877" y="5929834"/>
                <a:ext cx="57600" cy="547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6877976-248E-466C-AE3F-5CA09EB1D8B4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1504877" y="5912194"/>
                  <a:ext cx="9324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6D4BA9AC-5B11-46F9-962C-102296FB645F}"/>
                    </a:ext>
                  </a:extLst>
                </p14:cNvPr>
                <p14:cNvContentPartPr/>
                <p14:nvPr/>
              </p14:nvContentPartPr>
              <p14:xfrm>
                <a:off x="11626557" y="5928034"/>
                <a:ext cx="4680" cy="478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6D4BA9AC-5B11-46F9-962C-102296FB645F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1608917" y="5910034"/>
                  <a:ext cx="403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891E8A7-CD98-497C-AF96-14B1A2D72AEE}"/>
                    </a:ext>
                  </a:extLst>
                </p14:cNvPr>
                <p14:cNvContentPartPr/>
                <p14:nvPr/>
              </p14:nvContentPartPr>
              <p14:xfrm>
                <a:off x="11610717" y="5928034"/>
                <a:ext cx="84960" cy="442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891E8A7-CD98-497C-AF96-14B1A2D72AEE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11593077" y="5910034"/>
                  <a:ext cx="12060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F041D85-1D74-4A72-9842-B4D6C631E4BD}"/>
                    </a:ext>
                  </a:extLst>
                </p14:cNvPr>
                <p14:cNvContentPartPr/>
                <p14:nvPr/>
              </p14:nvContentPartPr>
              <p14:xfrm>
                <a:off x="11629797" y="5870794"/>
                <a:ext cx="66960" cy="147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F041D85-1D74-4A72-9842-B4D6C631E4BD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11612157" y="5853154"/>
                  <a:ext cx="102600" cy="5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0A40AA6-4B8A-4FF2-9DAF-EFFB9ED949B7}"/>
              </a:ext>
            </a:extLst>
          </p:cNvPr>
          <p:cNvGrpSpPr/>
          <p:nvPr/>
        </p:nvGrpSpPr>
        <p:grpSpPr>
          <a:xfrm>
            <a:off x="11402997" y="5403514"/>
            <a:ext cx="627840" cy="336960"/>
            <a:chOff x="11402997" y="5403514"/>
            <a:chExt cx="627840" cy="33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5EC100D-66F8-4610-8419-83290410E457}"/>
                    </a:ext>
                  </a:extLst>
                </p14:cNvPr>
                <p14:cNvContentPartPr/>
                <p14:nvPr/>
              </p14:nvContentPartPr>
              <p14:xfrm>
                <a:off x="11402997" y="5408194"/>
                <a:ext cx="198000" cy="32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5EC100D-66F8-4610-8419-83290410E457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11385357" y="5390554"/>
                  <a:ext cx="233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B333494-5BF5-4FCE-A73D-1A4D2BF9E0BD}"/>
                    </a:ext>
                  </a:extLst>
                </p14:cNvPr>
                <p14:cNvContentPartPr/>
                <p14:nvPr/>
              </p14:nvContentPartPr>
              <p14:xfrm>
                <a:off x="11406237" y="5431234"/>
                <a:ext cx="261000" cy="3092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B333494-5BF5-4FCE-A73D-1A4D2BF9E0BD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11388597" y="5413234"/>
                  <a:ext cx="29664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37C3A8A-E3FF-4655-967A-CA02E8CC36C1}"/>
                    </a:ext>
                  </a:extLst>
                </p14:cNvPr>
                <p14:cNvContentPartPr/>
                <p14:nvPr/>
              </p14:nvContentPartPr>
              <p14:xfrm>
                <a:off x="11792157" y="5413954"/>
                <a:ext cx="22680" cy="1051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37C3A8A-E3FF-4655-967A-CA02E8CC36C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11774157" y="5396314"/>
                  <a:ext cx="583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F7F4031-F7E6-475E-808E-CB3AB0939ED0}"/>
                    </a:ext>
                  </a:extLst>
                </p14:cNvPr>
                <p14:cNvContentPartPr/>
                <p14:nvPr/>
              </p14:nvContentPartPr>
              <p14:xfrm>
                <a:off x="11731677" y="5557234"/>
                <a:ext cx="91440" cy="19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F7F4031-F7E6-475E-808E-CB3AB0939ED0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11713677" y="5539234"/>
                  <a:ext cx="1270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365DF74-1F7D-43B3-8269-D493D14AC622}"/>
                    </a:ext>
                  </a:extLst>
                </p14:cNvPr>
                <p14:cNvContentPartPr/>
                <p14:nvPr/>
              </p14:nvContentPartPr>
              <p14:xfrm>
                <a:off x="11719797" y="5403514"/>
                <a:ext cx="144360" cy="460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365DF74-1F7D-43B3-8269-D493D14AC622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11702157" y="5385514"/>
                  <a:ext cx="18000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3899AEB-DE3A-4356-8E79-5A5A744C504B}"/>
                    </a:ext>
                  </a:extLst>
                </p14:cNvPr>
                <p14:cNvContentPartPr/>
                <p14:nvPr/>
              </p14:nvContentPartPr>
              <p14:xfrm>
                <a:off x="11899077" y="5553274"/>
                <a:ext cx="131760" cy="1569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3899AEB-DE3A-4356-8E79-5A5A744C504B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11881077" y="5535274"/>
                  <a:ext cx="167400" cy="19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32BCF14-EC3D-4B2C-9BC1-33F6FE0D25FD}"/>
              </a:ext>
            </a:extLst>
          </p:cNvPr>
          <p:cNvGrpSpPr/>
          <p:nvPr/>
        </p:nvGrpSpPr>
        <p:grpSpPr>
          <a:xfrm>
            <a:off x="7480437" y="6029194"/>
            <a:ext cx="464040" cy="105120"/>
            <a:chOff x="7480437" y="6029194"/>
            <a:chExt cx="464040" cy="10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3F27CF4-62F0-4AA2-A1FA-A9A17C9BA422}"/>
                    </a:ext>
                  </a:extLst>
                </p14:cNvPr>
                <p14:cNvContentPartPr/>
                <p14:nvPr/>
              </p14:nvContentPartPr>
              <p14:xfrm>
                <a:off x="7480437" y="6029194"/>
                <a:ext cx="464040" cy="122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3F27CF4-62F0-4AA2-A1FA-A9A17C9BA422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7462797" y="6011194"/>
                  <a:ext cx="4996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91B8749-4AE4-4CD2-A29A-77466A210A32}"/>
                    </a:ext>
                  </a:extLst>
                </p14:cNvPr>
                <p14:cNvContentPartPr/>
                <p14:nvPr/>
              </p14:nvContentPartPr>
              <p14:xfrm>
                <a:off x="7539837" y="6118834"/>
                <a:ext cx="394200" cy="154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91B8749-4AE4-4CD2-A29A-77466A210A32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7522197" y="6100834"/>
                  <a:ext cx="429840" cy="51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30972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199146" cy="5893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Postupak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principi</a:t>
            </a:r>
            <a:r>
              <a:rPr lang="en-US" dirty="0"/>
              <a:t> </a:t>
            </a:r>
            <a:r>
              <a:rPr lang="en-US" dirty="0" err="1"/>
              <a:t>formiranja</a:t>
            </a:r>
            <a:r>
              <a:rPr lang="en-US" dirty="0"/>
              <a:t>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jednačina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metodi</a:t>
            </a:r>
            <a:r>
              <a:rPr lang="en-US" dirty="0"/>
              <a:t> </a:t>
            </a:r>
            <a:r>
              <a:rPr lang="en-US" dirty="0" err="1"/>
              <a:t>napona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čvorova</a:t>
            </a:r>
            <a:r>
              <a:rPr lang="en-US" dirty="0"/>
              <a:t>***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64" y="1521116"/>
            <a:ext cx="3985710" cy="944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669" y="1413968"/>
            <a:ext cx="3921163" cy="579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05" y="2440623"/>
            <a:ext cx="5323229" cy="732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467" y="2528908"/>
            <a:ext cx="5201775" cy="587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401" y="3173226"/>
            <a:ext cx="8982636" cy="2515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8117" y="5209809"/>
            <a:ext cx="8245737" cy="4148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52DF2FC-0779-43DC-8BFE-BA4C0761DFB1}"/>
                  </a:ext>
                </a:extLst>
              </p14:cNvPr>
              <p14:cNvContentPartPr/>
              <p14:nvPr/>
            </p14:nvContentPartPr>
            <p14:xfrm>
              <a:off x="9361797" y="1948944"/>
              <a:ext cx="3132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52DF2FC-0779-43DC-8BFE-BA4C0761DFB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43797" y="1930944"/>
                <a:ext cx="66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26A556E-DD05-40DF-99A4-4840252A6306}"/>
                  </a:ext>
                </a:extLst>
              </p14:cNvPr>
              <p14:cNvContentPartPr/>
              <p14:nvPr/>
            </p14:nvContentPartPr>
            <p14:xfrm>
              <a:off x="5200197" y="3637344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26A556E-DD05-40DF-99A4-4840252A63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182557" y="361970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2E2E5B4-3B2B-40F9-9609-16D3EA49B483}"/>
                  </a:ext>
                </a:extLst>
              </p14:cNvPr>
              <p14:cNvContentPartPr/>
              <p14:nvPr/>
            </p14:nvContentPartPr>
            <p14:xfrm>
              <a:off x="11890077" y="2893944"/>
              <a:ext cx="14400" cy="95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2E2E5B4-3B2B-40F9-9609-16D3EA49B48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1872437" y="2875944"/>
                <a:ext cx="500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A0DACC5-8313-4F03-B8B8-1FB8F98BFEF1}"/>
                  </a:ext>
                </a:extLst>
              </p14:cNvPr>
              <p14:cNvContentPartPr/>
              <p14:nvPr/>
            </p14:nvContentPartPr>
            <p14:xfrm>
              <a:off x="6401877" y="2425584"/>
              <a:ext cx="5652000" cy="861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A0DACC5-8313-4F03-B8B8-1FB8F98BFEF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397557" y="2421264"/>
                <a:ext cx="5660640" cy="86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3E262ED-AC3D-4E9E-ADFE-8E58665C0A29}"/>
                  </a:ext>
                </a:extLst>
              </p14:cNvPr>
              <p14:cNvContentPartPr/>
              <p14:nvPr/>
            </p14:nvContentPartPr>
            <p14:xfrm>
              <a:off x="6466317" y="2264664"/>
              <a:ext cx="5458320" cy="889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3E262ED-AC3D-4E9E-ADFE-8E58665C0A2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61997" y="2260344"/>
                <a:ext cx="5466960" cy="898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28285464-0733-4478-A743-4D5AF7762999}"/>
              </a:ext>
            </a:extLst>
          </p:cNvPr>
          <p:cNvGrpSpPr/>
          <p:nvPr/>
        </p:nvGrpSpPr>
        <p:grpSpPr>
          <a:xfrm>
            <a:off x="7813077" y="3294264"/>
            <a:ext cx="2285640" cy="869760"/>
            <a:chOff x="7813077" y="3294264"/>
            <a:chExt cx="2285640" cy="86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1FEC1B2-5362-4DD0-813E-617FCFCA0205}"/>
                    </a:ext>
                  </a:extLst>
                </p14:cNvPr>
                <p14:cNvContentPartPr/>
                <p14:nvPr/>
              </p14:nvContentPartPr>
              <p14:xfrm>
                <a:off x="9204477" y="3294264"/>
                <a:ext cx="15120" cy="90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1FEC1B2-5362-4DD0-813E-617FCFCA020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200157" y="3289944"/>
                  <a:ext cx="2376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D4596DF-AD51-45E8-87CA-8C32DA0146F7}"/>
                    </a:ext>
                  </a:extLst>
                </p14:cNvPr>
                <p14:cNvContentPartPr/>
                <p14:nvPr/>
              </p14:nvContentPartPr>
              <p14:xfrm>
                <a:off x="9165237" y="3369504"/>
                <a:ext cx="127440" cy="5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D4596DF-AD51-45E8-87CA-8C32DA0146F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160917" y="3365184"/>
                  <a:ext cx="1360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15F0B76-3D74-4EDE-96D2-CB2CFC2CA43F}"/>
                    </a:ext>
                  </a:extLst>
                </p14:cNvPr>
                <p14:cNvContentPartPr/>
                <p14:nvPr/>
              </p14:nvContentPartPr>
              <p14:xfrm>
                <a:off x="7813077" y="3544104"/>
                <a:ext cx="149760" cy="157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15F0B76-3D74-4EDE-96D2-CB2CFC2CA43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808757" y="3539784"/>
                  <a:ext cx="1584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248960C-6D26-4C7B-9C67-A4969762211C}"/>
                    </a:ext>
                  </a:extLst>
                </p14:cNvPr>
                <p14:cNvContentPartPr/>
                <p14:nvPr/>
              </p14:nvContentPartPr>
              <p14:xfrm>
                <a:off x="8009277" y="3604224"/>
                <a:ext cx="81000" cy="138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248960C-6D26-4C7B-9C67-A4969762211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004957" y="3599904"/>
                  <a:ext cx="8964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9F688BB-445E-4508-B471-46B7B68096DC}"/>
                    </a:ext>
                  </a:extLst>
                </p14:cNvPr>
                <p14:cNvContentPartPr/>
                <p14:nvPr/>
              </p14:nvContentPartPr>
              <p14:xfrm>
                <a:off x="8069757" y="3554184"/>
                <a:ext cx="94680" cy="139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9F688BB-445E-4508-B471-46B7B68096D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065437" y="3549864"/>
                  <a:ext cx="1033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FEE0356-9A34-49D9-B76D-4566D47EC610}"/>
                    </a:ext>
                  </a:extLst>
                </p14:cNvPr>
                <p14:cNvContentPartPr/>
                <p14:nvPr/>
              </p14:nvContentPartPr>
              <p14:xfrm>
                <a:off x="8046357" y="3652824"/>
                <a:ext cx="139320" cy="11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FEE0356-9A34-49D9-B76D-4566D47EC61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042037" y="3648504"/>
                  <a:ext cx="14796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26AE203-05AF-4DC9-ADE8-A6B565762F11}"/>
                    </a:ext>
                  </a:extLst>
                </p14:cNvPr>
                <p14:cNvContentPartPr/>
                <p14:nvPr/>
              </p14:nvContentPartPr>
              <p14:xfrm>
                <a:off x="8538117" y="3594144"/>
                <a:ext cx="140040" cy="167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26AE203-05AF-4DC9-ADE8-A6B565762F1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533797" y="3589824"/>
                  <a:ext cx="1486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AAD397E-ECB0-4EC4-9AFE-2C2055675220}"/>
                    </a:ext>
                  </a:extLst>
                </p14:cNvPr>
                <p14:cNvContentPartPr/>
                <p14:nvPr/>
              </p14:nvContentPartPr>
              <p14:xfrm>
                <a:off x="8575197" y="3449784"/>
                <a:ext cx="103320" cy="766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AAD397E-ECB0-4EC4-9AFE-2C205567522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570877" y="3445464"/>
                  <a:ext cx="11196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3D9AB0B-BDD8-4C24-A131-9BD9A282AB35}"/>
                    </a:ext>
                  </a:extLst>
                </p14:cNvPr>
                <p14:cNvContentPartPr/>
                <p14:nvPr/>
              </p14:nvContentPartPr>
              <p14:xfrm>
                <a:off x="8727477" y="3618264"/>
                <a:ext cx="12960" cy="1292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3D9AB0B-BDD8-4C24-A131-9BD9A282AB3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723157" y="3613944"/>
                  <a:ext cx="216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2D2FE98-0BE9-409F-A030-B0D8D51AE55C}"/>
                    </a:ext>
                  </a:extLst>
                </p14:cNvPr>
                <p14:cNvContentPartPr/>
                <p14:nvPr/>
              </p14:nvContentPartPr>
              <p14:xfrm>
                <a:off x="8746557" y="3607824"/>
                <a:ext cx="86400" cy="157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2D2FE98-0BE9-409F-A030-B0D8D51AE55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742237" y="3603504"/>
                  <a:ext cx="950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06D80B2-433E-49CA-8189-9B3DC4396EBC}"/>
                    </a:ext>
                  </a:extLst>
                </p14:cNvPr>
                <p14:cNvContentPartPr/>
                <p14:nvPr/>
              </p14:nvContentPartPr>
              <p14:xfrm>
                <a:off x="8877597" y="3638424"/>
                <a:ext cx="160920" cy="1357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06D80B2-433E-49CA-8189-9B3DC4396EB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873277" y="3634104"/>
                  <a:ext cx="16956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F86D1EF-3B2E-4E02-BE08-00FA0ABFE31F}"/>
                    </a:ext>
                  </a:extLst>
                </p14:cNvPr>
                <p14:cNvContentPartPr/>
                <p14:nvPr/>
              </p14:nvContentPartPr>
              <p14:xfrm>
                <a:off x="9064437" y="3649944"/>
                <a:ext cx="37800" cy="144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F86D1EF-3B2E-4E02-BE08-00FA0ABFE31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060117" y="3645624"/>
                  <a:ext cx="464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612C634-8BBB-4EE9-AE53-6BC0791C0034}"/>
                    </a:ext>
                  </a:extLst>
                </p14:cNvPr>
                <p14:cNvContentPartPr/>
                <p14:nvPr/>
              </p14:nvContentPartPr>
              <p14:xfrm>
                <a:off x="9111237" y="3634464"/>
                <a:ext cx="145440" cy="1504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612C634-8BBB-4EE9-AE53-6BC0791C003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106917" y="3630144"/>
                  <a:ext cx="15408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5707577-E939-47C1-A224-32CE78D45DAB}"/>
                    </a:ext>
                  </a:extLst>
                </p14:cNvPr>
                <p14:cNvContentPartPr/>
                <p14:nvPr/>
              </p14:nvContentPartPr>
              <p14:xfrm>
                <a:off x="9579237" y="3693864"/>
                <a:ext cx="150120" cy="269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5707577-E939-47C1-A224-32CE78D45DA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574917" y="3689544"/>
                  <a:ext cx="15876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F3F4A70-47A9-40F7-988D-9681969ED414}"/>
                    </a:ext>
                  </a:extLst>
                </p14:cNvPr>
                <p14:cNvContentPartPr/>
                <p14:nvPr/>
              </p14:nvContentPartPr>
              <p14:xfrm>
                <a:off x="9809637" y="3557424"/>
                <a:ext cx="6840" cy="14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F3F4A70-47A9-40F7-988D-9681969ED41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805317" y="3553104"/>
                  <a:ext cx="154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2D25C66-3CFD-41E1-A889-8D4DE1681241}"/>
                    </a:ext>
                  </a:extLst>
                </p14:cNvPr>
                <p14:cNvContentPartPr/>
                <p14:nvPr/>
              </p14:nvContentPartPr>
              <p14:xfrm>
                <a:off x="9968397" y="3836784"/>
                <a:ext cx="3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2D25C66-3CFD-41E1-A889-8D4DE168124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964077" y="3832464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84C04A8-7CDE-4EA1-A2A1-0B9A1A3D42ED}"/>
                    </a:ext>
                  </a:extLst>
                </p14:cNvPr>
                <p14:cNvContentPartPr/>
                <p14:nvPr/>
              </p14:nvContentPartPr>
              <p14:xfrm>
                <a:off x="9513717" y="3656424"/>
                <a:ext cx="21600" cy="17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84C04A8-7CDE-4EA1-A2A1-0B9A1A3D42E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509397" y="3652104"/>
                  <a:ext cx="3024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7A76102-4A3D-4382-AC74-B8D90F3FA4E2}"/>
                    </a:ext>
                  </a:extLst>
                </p14:cNvPr>
                <p14:cNvContentPartPr/>
                <p14:nvPr/>
              </p14:nvContentPartPr>
              <p14:xfrm>
                <a:off x="9335877" y="3516744"/>
                <a:ext cx="762840" cy="647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7A76102-4A3D-4382-AC74-B8D90F3FA4E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331557" y="3512424"/>
                  <a:ext cx="771480" cy="65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6AB3112-1196-4F1C-A248-1C38B11B1BA1}"/>
              </a:ext>
            </a:extLst>
          </p:cNvPr>
          <p:cNvGrpSpPr/>
          <p:nvPr/>
        </p:nvGrpSpPr>
        <p:grpSpPr>
          <a:xfrm>
            <a:off x="10325517" y="3471744"/>
            <a:ext cx="1355760" cy="315000"/>
            <a:chOff x="10325517" y="3471744"/>
            <a:chExt cx="1355760" cy="31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05AD403-A80D-4B62-B0C0-5FFD1C39A48C}"/>
                    </a:ext>
                  </a:extLst>
                </p14:cNvPr>
                <p14:cNvContentPartPr/>
                <p14:nvPr/>
              </p14:nvContentPartPr>
              <p14:xfrm>
                <a:off x="10325517" y="3616464"/>
                <a:ext cx="121320" cy="113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05AD403-A80D-4B62-B0C0-5FFD1C39A48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321197" y="3612144"/>
                  <a:ext cx="12996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80FBA0D-7857-4049-B8D6-0B84793D2BA2}"/>
                    </a:ext>
                  </a:extLst>
                </p14:cNvPr>
                <p14:cNvContentPartPr/>
                <p14:nvPr/>
              </p14:nvContentPartPr>
              <p14:xfrm>
                <a:off x="10501197" y="3581544"/>
                <a:ext cx="161640" cy="1746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80FBA0D-7857-4049-B8D6-0B84793D2BA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496877" y="3577224"/>
                  <a:ext cx="1702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998B791-4144-4EEE-B5D3-D03ED5D7B4E3}"/>
                    </a:ext>
                  </a:extLst>
                </p14:cNvPr>
                <p14:cNvContentPartPr/>
                <p14:nvPr/>
              </p14:nvContentPartPr>
              <p14:xfrm>
                <a:off x="10507677" y="3613584"/>
                <a:ext cx="102240" cy="74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998B791-4144-4EEE-B5D3-D03ED5D7B4E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503357" y="3609264"/>
                  <a:ext cx="11088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215E1C5-D118-4283-9AB9-C98C5CB5B6C5}"/>
                    </a:ext>
                  </a:extLst>
                </p14:cNvPr>
                <p14:cNvContentPartPr/>
                <p14:nvPr/>
              </p14:nvContentPartPr>
              <p14:xfrm>
                <a:off x="10715397" y="3589824"/>
                <a:ext cx="36360" cy="114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215E1C5-D118-4283-9AB9-C98C5CB5B6C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711077" y="3585504"/>
                  <a:ext cx="450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6801BA4-A405-47B9-82C9-504610B4BBB8}"/>
                    </a:ext>
                  </a:extLst>
                </p14:cNvPr>
                <p14:cNvContentPartPr/>
                <p14:nvPr/>
              </p14:nvContentPartPr>
              <p14:xfrm>
                <a:off x="10722957" y="3572544"/>
                <a:ext cx="133200" cy="149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6801BA4-A405-47B9-82C9-504610B4BBB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718637" y="3568224"/>
                  <a:ext cx="1418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BDDCA4D-9BC9-4AAD-8659-55A469463E96}"/>
                    </a:ext>
                  </a:extLst>
                </p14:cNvPr>
                <p14:cNvContentPartPr/>
                <p14:nvPr/>
              </p14:nvContentPartPr>
              <p14:xfrm>
                <a:off x="10678317" y="3716544"/>
                <a:ext cx="47880" cy="7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BDDCA4D-9BC9-4AAD-8659-55A469463E9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673997" y="3712224"/>
                  <a:ext cx="5652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B096151-A12F-4CEA-A7F1-D6DCE3EC70CA}"/>
                    </a:ext>
                  </a:extLst>
                </p14:cNvPr>
                <p14:cNvContentPartPr/>
                <p14:nvPr/>
              </p14:nvContentPartPr>
              <p14:xfrm>
                <a:off x="10911597" y="3609984"/>
                <a:ext cx="29880" cy="113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B096151-A12F-4CEA-A7F1-D6DCE3EC70C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907277" y="3605664"/>
                  <a:ext cx="3852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F7506AB-A4B7-4484-8E2C-A376118AC839}"/>
                    </a:ext>
                  </a:extLst>
                </p14:cNvPr>
                <p14:cNvContentPartPr/>
                <p14:nvPr/>
              </p14:nvContentPartPr>
              <p14:xfrm>
                <a:off x="10933557" y="3599184"/>
                <a:ext cx="63000" cy="54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F7506AB-A4B7-4484-8E2C-A376118AC83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929237" y="3594864"/>
                  <a:ext cx="7164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BDD0269-8613-49E1-B775-29ECE750CDD7}"/>
                    </a:ext>
                  </a:extLst>
                </p14:cNvPr>
                <p14:cNvContentPartPr/>
                <p14:nvPr/>
              </p14:nvContentPartPr>
              <p14:xfrm>
                <a:off x="10970637" y="3596664"/>
                <a:ext cx="61920" cy="129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BDD0269-8613-49E1-B775-29ECE750CDD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966317" y="3592344"/>
                  <a:ext cx="705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D970418-BA28-40BD-B9D0-6E82EA833A4B}"/>
                    </a:ext>
                  </a:extLst>
                </p14:cNvPr>
                <p14:cNvContentPartPr/>
                <p14:nvPr/>
              </p14:nvContentPartPr>
              <p14:xfrm>
                <a:off x="11055597" y="3604944"/>
                <a:ext cx="78840" cy="115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D970418-BA28-40BD-B9D0-6E82EA833A4B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1051277" y="3600624"/>
                  <a:ext cx="8748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5C5B71D-A0AB-47AD-8F28-D2D48F92DBA2}"/>
                    </a:ext>
                  </a:extLst>
                </p14:cNvPr>
                <p14:cNvContentPartPr/>
                <p14:nvPr/>
              </p14:nvContentPartPr>
              <p14:xfrm>
                <a:off x="11118237" y="3599184"/>
                <a:ext cx="51120" cy="120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5C5B71D-A0AB-47AD-8F28-D2D48F92DBA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1113917" y="3594864"/>
                  <a:ext cx="597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8BE4643-62B8-46F9-96DE-F4A16626F07F}"/>
                    </a:ext>
                  </a:extLst>
                </p14:cNvPr>
                <p14:cNvContentPartPr/>
                <p14:nvPr/>
              </p14:nvContentPartPr>
              <p14:xfrm>
                <a:off x="11086197" y="3688824"/>
                <a:ext cx="78840" cy="1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8BE4643-62B8-46F9-96DE-F4A16626F07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081877" y="3684504"/>
                  <a:ext cx="87480" cy="1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CCF1E88-F436-4E02-8D47-C9F02B3D3AEA}"/>
                    </a:ext>
                  </a:extLst>
                </p14:cNvPr>
                <p14:cNvContentPartPr/>
                <p14:nvPr/>
              </p14:nvContentPartPr>
              <p14:xfrm>
                <a:off x="11225157" y="3619344"/>
                <a:ext cx="68040" cy="1450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CCF1E88-F436-4E02-8D47-C9F02B3D3AE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1220837" y="3615024"/>
                  <a:ext cx="766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96DC9C2-F167-4887-B45C-FBA06F078ED5}"/>
                    </a:ext>
                  </a:extLst>
                </p14:cNvPr>
                <p14:cNvContentPartPr/>
                <p14:nvPr/>
              </p14:nvContentPartPr>
              <p14:xfrm>
                <a:off x="11240997" y="3471744"/>
                <a:ext cx="110880" cy="356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96DC9C2-F167-4887-B45C-FBA06F078ED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236677" y="3467424"/>
                  <a:ext cx="1195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5924CF5-C451-4DC7-8DAA-D85FB062B641}"/>
                    </a:ext>
                  </a:extLst>
                </p14:cNvPr>
                <p14:cNvContentPartPr/>
                <p14:nvPr/>
              </p14:nvContentPartPr>
              <p14:xfrm>
                <a:off x="11346837" y="3666144"/>
                <a:ext cx="27000" cy="120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5924CF5-C451-4DC7-8DAA-D85FB062B64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1342517" y="3661824"/>
                  <a:ext cx="356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DBFDDC0-328A-4B11-9C81-67A69EBCC2E6}"/>
                    </a:ext>
                  </a:extLst>
                </p14:cNvPr>
                <p14:cNvContentPartPr/>
                <p14:nvPr/>
              </p14:nvContentPartPr>
              <p14:xfrm>
                <a:off x="11409477" y="3543024"/>
                <a:ext cx="360" cy="270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DBFDDC0-328A-4B11-9C81-67A69EBCC2E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405157" y="3538704"/>
                  <a:ext cx="90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0B5DFC3-974A-4078-B1B0-A3874B54B851}"/>
                    </a:ext>
                  </a:extLst>
                </p14:cNvPr>
                <p14:cNvContentPartPr/>
                <p14:nvPr/>
              </p14:nvContentPartPr>
              <p14:xfrm>
                <a:off x="11389677" y="3680544"/>
                <a:ext cx="50040" cy="103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0B5DFC3-974A-4078-B1B0-A3874B54B85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1385357" y="3676224"/>
                  <a:ext cx="586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BEC4B92-DC03-4472-8FC0-92D92DDE987C}"/>
                    </a:ext>
                  </a:extLst>
                </p14:cNvPr>
                <p14:cNvContentPartPr/>
                <p14:nvPr/>
              </p14:nvContentPartPr>
              <p14:xfrm>
                <a:off x="11409477" y="3670104"/>
                <a:ext cx="70200" cy="74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BEC4B92-DC03-4472-8FC0-92D92DDE987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1405157" y="3665784"/>
                  <a:ext cx="7884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D8E8C40-9351-4CD3-A88B-EF1D2BC0D140}"/>
                    </a:ext>
                  </a:extLst>
                </p14:cNvPr>
                <p14:cNvContentPartPr/>
                <p14:nvPr/>
              </p14:nvContentPartPr>
              <p14:xfrm>
                <a:off x="11461317" y="3636624"/>
                <a:ext cx="65160" cy="123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D8E8C40-9351-4CD3-A88B-EF1D2BC0D14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456997" y="3632304"/>
                  <a:ext cx="738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8C79EEE-8F14-4914-9209-01D45CFBC37E}"/>
                    </a:ext>
                  </a:extLst>
                </p14:cNvPr>
                <p14:cNvContentPartPr/>
                <p14:nvPr/>
              </p14:nvContentPartPr>
              <p14:xfrm>
                <a:off x="11533317" y="3648144"/>
                <a:ext cx="95760" cy="117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8C79EEE-8F14-4914-9209-01D45CFBC37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1528997" y="3643824"/>
                  <a:ext cx="1044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7ADA9B7-CFE7-402B-9ECA-1B81D258C2A4}"/>
                    </a:ext>
                  </a:extLst>
                </p14:cNvPr>
                <p14:cNvContentPartPr/>
                <p14:nvPr/>
              </p14:nvContentPartPr>
              <p14:xfrm>
                <a:off x="11608557" y="3628704"/>
                <a:ext cx="48960" cy="1414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7ADA9B7-CFE7-402B-9ECA-1B81D258C2A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1604237" y="3624384"/>
                  <a:ext cx="5760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C0026B9-7270-45B7-9917-D15560D8ECD7}"/>
                    </a:ext>
                  </a:extLst>
                </p14:cNvPr>
                <p14:cNvContentPartPr/>
                <p14:nvPr/>
              </p14:nvContentPartPr>
              <p14:xfrm>
                <a:off x="11581197" y="3695664"/>
                <a:ext cx="100080" cy="126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C0026B9-7270-45B7-9917-D15560D8ECD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1576877" y="3691344"/>
                  <a:ext cx="108720" cy="21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28779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err="1"/>
              <a:t>Opšti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 </a:t>
            </a:r>
            <a:r>
              <a:rPr lang="en-US" sz="2400" dirty="0" err="1"/>
              <a:t>jednačina</a:t>
            </a:r>
            <a:r>
              <a:rPr lang="en-US" sz="2400" dirty="0"/>
              <a:t> </a:t>
            </a:r>
            <a:r>
              <a:rPr lang="en-US" sz="2400" dirty="0" err="1"/>
              <a:t>po</a:t>
            </a:r>
            <a:r>
              <a:rPr lang="en-US" sz="2400" dirty="0"/>
              <a:t> </a:t>
            </a:r>
            <a:r>
              <a:rPr lang="en-US" sz="2400" dirty="0" err="1"/>
              <a:t>metodi</a:t>
            </a:r>
            <a:r>
              <a:rPr lang="en-US" sz="2400" dirty="0"/>
              <a:t> </a:t>
            </a:r>
            <a:r>
              <a:rPr lang="en-US" sz="2400" dirty="0" err="1"/>
              <a:t>napona</a:t>
            </a:r>
            <a:r>
              <a:rPr lang="en-US" sz="2400" dirty="0"/>
              <a:t> </a:t>
            </a:r>
            <a:r>
              <a:rPr lang="en-US" sz="2400" dirty="0" err="1"/>
              <a:t>između</a:t>
            </a:r>
            <a:r>
              <a:rPr lang="en-US" sz="2400" dirty="0"/>
              <a:t> </a:t>
            </a:r>
            <a:r>
              <a:rPr lang="en-US" sz="2400" dirty="0" err="1"/>
              <a:t>čvorova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električnu</a:t>
            </a:r>
            <a:r>
              <a:rPr lang="en-US" sz="2400" dirty="0"/>
              <a:t> </a:t>
            </a:r>
            <a:r>
              <a:rPr lang="en-US" sz="2400" dirty="0" err="1"/>
              <a:t>mrežu</a:t>
            </a:r>
            <a:r>
              <a:rPr lang="en-US" sz="2400" dirty="0"/>
              <a:t> </a:t>
            </a:r>
            <a:r>
              <a:rPr lang="en-US" sz="2400" dirty="0" err="1"/>
              <a:t>koja</a:t>
            </a:r>
            <a:r>
              <a:rPr lang="en-US" sz="2400" dirty="0"/>
              <a:t> </a:t>
            </a:r>
            <a:r>
              <a:rPr lang="en-US" sz="2400" dirty="0" err="1"/>
              <a:t>ima</a:t>
            </a:r>
            <a:r>
              <a:rPr lang="en-US" sz="2400" dirty="0"/>
              <a:t> (n+1) </a:t>
            </a:r>
            <a:r>
              <a:rPr lang="en-US" sz="2400" dirty="0" err="1"/>
              <a:t>čvor</a:t>
            </a:r>
            <a:r>
              <a:rPr lang="en-US" sz="2400" dirty="0"/>
              <a:t> </a:t>
            </a:r>
            <a:r>
              <a:rPr lang="en-US" sz="2400" dirty="0" err="1"/>
              <a:t>odnosno</a:t>
            </a:r>
            <a:r>
              <a:rPr lang="en-US" sz="2400" dirty="0"/>
              <a:t> (n) </a:t>
            </a:r>
            <a:r>
              <a:rPr lang="en-US" sz="2400" dirty="0" err="1"/>
              <a:t>nezavisnih</a:t>
            </a:r>
            <a:r>
              <a:rPr lang="en-US" sz="2400" dirty="0"/>
              <a:t> </a:t>
            </a:r>
            <a:r>
              <a:rPr lang="en-US" sz="2400" dirty="0" err="1"/>
              <a:t>čvorova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226" y="2077979"/>
            <a:ext cx="6716062" cy="311511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40038071-4D8A-42B0-A3C2-F27CFAC65555}"/>
              </a:ext>
            </a:extLst>
          </p:cNvPr>
          <p:cNvGrpSpPr/>
          <p:nvPr/>
        </p:nvGrpSpPr>
        <p:grpSpPr>
          <a:xfrm>
            <a:off x="1958397" y="947609"/>
            <a:ext cx="701280" cy="1146240"/>
            <a:chOff x="1958397" y="947609"/>
            <a:chExt cx="701280" cy="114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2655DB2-563C-4FB1-B675-C1BEAA6CDF02}"/>
                    </a:ext>
                  </a:extLst>
                </p14:cNvPr>
                <p14:cNvContentPartPr/>
                <p14:nvPr/>
              </p14:nvContentPartPr>
              <p14:xfrm>
                <a:off x="1958397" y="2092049"/>
                <a:ext cx="360" cy="1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2655DB2-563C-4FB1-B675-C1BEAA6CDF0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40757" y="2074049"/>
                  <a:ext cx="360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19D3213-D08A-49B0-AE05-7130B7B1D749}"/>
                    </a:ext>
                  </a:extLst>
                </p14:cNvPr>
                <p14:cNvContentPartPr/>
                <p14:nvPr/>
              </p14:nvContentPartPr>
              <p14:xfrm>
                <a:off x="2653557" y="947609"/>
                <a:ext cx="6120" cy="10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19D3213-D08A-49B0-AE05-7130B7B1D74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35557" y="929609"/>
                  <a:ext cx="41760" cy="4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E4E8996-797E-492F-A285-7D186203AE69}"/>
              </a:ext>
            </a:extLst>
          </p:cNvPr>
          <p:cNvGrpSpPr/>
          <p:nvPr/>
        </p:nvGrpSpPr>
        <p:grpSpPr>
          <a:xfrm>
            <a:off x="775077" y="1353329"/>
            <a:ext cx="2157120" cy="279360"/>
            <a:chOff x="775077" y="1353329"/>
            <a:chExt cx="2157120" cy="27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200B6A8-2E59-4629-B4D9-B680307F8636}"/>
                    </a:ext>
                  </a:extLst>
                </p14:cNvPr>
                <p14:cNvContentPartPr/>
                <p14:nvPr/>
              </p14:nvContentPartPr>
              <p14:xfrm>
                <a:off x="775077" y="1353329"/>
                <a:ext cx="188640" cy="279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200B6A8-2E59-4629-B4D9-B680307F863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57077" y="1335689"/>
                  <a:ext cx="22428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68A4A9B-1256-454C-BE6D-0FE59FBF6DE4}"/>
                    </a:ext>
                  </a:extLst>
                </p14:cNvPr>
                <p14:cNvContentPartPr/>
                <p14:nvPr/>
              </p14:nvContentPartPr>
              <p14:xfrm>
                <a:off x="1133637" y="1415609"/>
                <a:ext cx="82080" cy="151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68A4A9B-1256-454C-BE6D-0FE59FBF6DE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15637" y="1397969"/>
                  <a:ext cx="11772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7FB764D-7338-40D8-B077-4681183C5F7B}"/>
                    </a:ext>
                  </a:extLst>
                </p14:cNvPr>
                <p14:cNvContentPartPr/>
                <p14:nvPr/>
              </p14:nvContentPartPr>
              <p14:xfrm>
                <a:off x="1124997" y="1384289"/>
                <a:ext cx="191160" cy="1677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7FB764D-7338-40D8-B077-4681183C5F7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07357" y="1366289"/>
                  <a:ext cx="2268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B4C7862-40B3-4541-A918-56C77E0A8ED4}"/>
                    </a:ext>
                  </a:extLst>
                </p14:cNvPr>
                <p14:cNvContentPartPr/>
                <p14:nvPr/>
              </p14:nvContentPartPr>
              <p14:xfrm>
                <a:off x="1380597" y="1469969"/>
                <a:ext cx="150840" cy="112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B4C7862-40B3-4541-A918-56C77E0A8ED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62597" y="1451969"/>
                  <a:ext cx="18648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F44AAD7-8B98-4CF4-964D-CAF2614BEF3B}"/>
                    </a:ext>
                  </a:extLst>
                </p14:cNvPr>
                <p14:cNvContentPartPr/>
                <p14:nvPr/>
              </p14:nvContentPartPr>
              <p14:xfrm>
                <a:off x="1338117" y="1420289"/>
                <a:ext cx="132840" cy="356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F44AAD7-8B98-4CF4-964D-CAF2614BEF3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20117" y="1402649"/>
                  <a:ext cx="16848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DAE16EC-42D6-4734-B419-D5AF389EC76E}"/>
                    </a:ext>
                  </a:extLst>
                </p14:cNvPr>
                <p14:cNvContentPartPr/>
                <p14:nvPr/>
              </p14:nvContentPartPr>
              <p14:xfrm>
                <a:off x="1394277" y="1469969"/>
                <a:ext cx="99000" cy="26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DAE16EC-42D6-4734-B419-D5AF389EC76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376277" y="1451969"/>
                  <a:ext cx="1346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FCB9CA1-612D-488F-B61E-95ACF7BB4AC4}"/>
                    </a:ext>
                  </a:extLst>
                </p14:cNvPr>
                <p14:cNvContentPartPr/>
                <p14:nvPr/>
              </p14:nvContentPartPr>
              <p14:xfrm>
                <a:off x="1576437" y="1430729"/>
                <a:ext cx="45720" cy="97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FCB9CA1-612D-488F-B61E-95ACF7BB4AC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558797" y="1413089"/>
                  <a:ext cx="8136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60E97A0-EC99-45B3-B408-7F7ACB1BFC0E}"/>
                    </a:ext>
                  </a:extLst>
                </p14:cNvPr>
                <p14:cNvContentPartPr/>
                <p14:nvPr/>
              </p14:nvContentPartPr>
              <p14:xfrm>
                <a:off x="1594437" y="1415609"/>
                <a:ext cx="154800" cy="14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60E97A0-EC99-45B3-B408-7F7ACB1BFC0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76797" y="1397969"/>
                  <a:ext cx="19044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C06EB38-4D4C-4113-BA66-C9CFDA3EFA4B}"/>
                    </a:ext>
                  </a:extLst>
                </p14:cNvPr>
                <p14:cNvContentPartPr/>
                <p14:nvPr/>
              </p14:nvContentPartPr>
              <p14:xfrm>
                <a:off x="1613517" y="1473929"/>
                <a:ext cx="77400" cy="8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C06EB38-4D4C-4113-BA66-C9CFDA3EFA4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595877" y="1456289"/>
                  <a:ext cx="11304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3F3037D-7C93-42B2-B305-B8D7E3A822F4}"/>
                    </a:ext>
                  </a:extLst>
                </p14:cNvPr>
                <p14:cNvContentPartPr/>
                <p14:nvPr/>
              </p14:nvContentPartPr>
              <p14:xfrm>
                <a:off x="1817997" y="1472849"/>
                <a:ext cx="146880" cy="80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3F3037D-7C93-42B2-B305-B8D7E3A822F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799997" y="1454849"/>
                  <a:ext cx="1825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5CA31EF-C05F-4FA1-9DEE-0668011FE5E7}"/>
                    </a:ext>
                  </a:extLst>
                </p14:cNvPr>
                <p14:cNvContentPartPr/>
                <p14:nvPr/>
              </p14:nvContentPartPr>
              <p14:xfrm>
                <a:off x="1783077" y="1436489"/>
                <a:ext cx="122040" cy="34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5CA31EF-C05F-4FA1-9DEE-0668011FE5E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765437" y="1418849"/>
                  <a:ext cx="1576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6508B5A-180D-4B2F-A386-2472581A79EE}"/>
                    </a:ext>
                  </a:extLst>
                </p14:cNvPr>
                <p14:cNvContentPartPr/>
                <p14:nvPr/>
              </p14:nvContentPartPr>
              <p14:xfrm>
                <a:off x="1835997" y="1468169"/>
                <a:ext cx="138240" cy="34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6508B5A-180D-4B2F-A386-2472581A79E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818357" y="1450169"/>
                  <a:ext cx="1738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8BDAD27-0F71-4D91-9FA0-7299CA512360}"/>
                    </a:ext>
                  </a:extLst>
                </p14:cNvPr>
                <p14:cNvContentPartPr/>
                <p14:nvPr/>
              </p14:nvContentPartPr>
              <p14:xfrm>
                <a:off x="2037597" y="1411649"/>
                <a:ext cx="163440" cy="110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8BDAD27-0F71-4D91-9FA0-7299CA51236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019597" y="1394009"/>
                  <a:ext cx="1990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7EE5628-3DA2-465E-AD48-4B26F8B99E03}"/>
                    </a:ext>
                  </a:extLst>
                </p14:cNvPr>
                <p14:cNvContentPartPr/>
                <p14:nvPr/>
              </p14:nvContentPartPr>
              <p14:xfrm>
                <a:off x="2234157" y="1462409"/>
                <a:ext cx="155160" cy="86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7EE5628-3DA2-465E-AD48-4B26F8B99E0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216517" y="1444409"/>
                  <a:ext cx="1908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7474CEB-71D4-4DEF-8366-90607D421EB3}"/>
                    </a:ext>
                  </a:extLst>
                </p14:cNvPr>
                <p14:cNvContentPartPr/>
                <p14:nvPr/>
              </p14:nvContentPartPr>
              <p14:xfrm>
                <a:off x="2206797" y="1408049"/>
                <a:ext cx="167760" cy="31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7474CEB-71D4-4DEF-8366-90607D421EB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189157" y="1390049"/>
                  <a:ext cx="20340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C2C1AF8-9195-4DB5-876A-B17CB226D2D4}"/>
                    </a:ext>
                  </a:extLst>
                </p14:cNvPr>
                <p14:cNvContentPartPr/>
                <p14:nvPr/>
              </p14:nvContentPartPr>
              <p14:xfrm>
                <a:off x="2309757" y="1439369"/>
                <a:ext cx="155160" cy="82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C2C1AF8-9195-4DB5-876A-B17CB226D2D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291757" y="1421729"/>
                  <a:ext cx="1908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23E167B-51EA-4AD9-8C95-90DD1DFDB262}"/>
                    </a:ext>
                  </a:extLst>
                </p14:cNvPr>
                <p14:cNvContentPartPr/>
                <p14:nvPr/>
              </p14:nvContentPartPr>
              <p14:xfrm>
                <a:off x="2450517" y="1438649"/>
                <a:ext cx="70200" cy="43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23E167B-51EA-4AD9-8C95-90DD1DFDB26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432877" y="1420649"/>
                  <a:ext cx="10584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DDE0CCD-E364-47CB-8EEC-68D02545B4CA}"/>
                    </a:ext>
                  </a:extLst>
                </p14:cNvPr>
                <p14:cNvContentPartPr/>
                <p14:nvPr/>
              </p14:nvContentPartPr>
              <p14:xfrm>
                <a:off x="2543757" y="1424249"/>
                <a:ext cx="25920" cy="73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DDE0CCD-E364-47CB-8EEC-68D02545B4C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526117" y="1406249"/>
                  <a:ext cx="6156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E614FE8-0805-480E-A759-13133BEBFBA0}"/>
                    </a:ext>
                  </a:extLst>
                </p14:cNvPr>
                <p14:cNvContentPartPr/>
                <p14:nvPr/>
              </p14:nvContentPartPr>
              <p14:xfrm>
                <a:off x="2647797" y="1422449"/>
                <a:ext cx="360" cy="91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E614FE8-0805-480E-A759-13133BEBFBA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629797" y="1404449"/>
                  <a:ext cx="36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3BA04B2-AD7B-470E-AE2D-30830BDD8BD1}"/>
                    </a:ext>
                  </a:extLst>
                </p14:cNvPr>
                <p14:cNvContentPartPr/>
                <p14:nvPr/>
              </p14:nvContentPartPr>
              <p14:xfrm>
                <a:off x="2603157" y="1381409"/>
                <a:ext cx="91440" cy="10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3BA04B2-AD7B-470E-AE2D-30830BDD8BD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585517" y="1363409"/>
                  <a:ext cx="1270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2D20982-4C1D-4570-ABF9-1BE797014EB9}"/>
                    </a:ext>
                  </a:extLst>
                </p14:cNvPr>
                <p14:cNvContentPartPr/>
                <p14:nvPr/>
              </p14:nvContentPartPr>
              <p14:xfrm>
                <a:off x="2741037" y="1375649"/>
                <a:ext cx="93600" cy="137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2D20982-4C1D-4570-ABF9-1BE797014EB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723037" y="1357649"/>
                  <a:ext cx="1292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17B212C-286D-4BF4-867B-F4CD04E155F7}"/>
                    </a:ext>
                  </a:extLst>
                </p14:cNvPr>
                <p14:cNvContentPartPr/>
                <p14:nvPr/>
              </p14:nvContentPartPr>
              <p14:xfrm>
                <a:off x="2852277" y="1399409"/>
                <a:ext cx="16200" cy="93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17B212C-286D-4BF4-867B-F4CD04E155F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834277" y="1381409"/>
                  <a:ext cx="518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6D5597F-1DD4-4AB7-8F9F-117A1FB89AEA}"/>
                    </a:ext>
                  </a:extLst>
                </p14:cNvPr>
                <p14:cNvContentPartPr/>
                <p14:nvPr/>
              </p14:nvContentPartPr>
              <p14:xfrm>
                <a:off x="2906277" y="1353689"/>
                <a:ext cx="25920" cy="158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6D5597F-1DD4-4AB7-8F9F-117A1FB89AE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888277" y="1335689"/>
                  <a:ext cx="61560" cy="19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DE607FE-C779-4127-8E73-1CFB0048C6E5}"/>
              </a:ext>
            </a:extLst>
          </p:cNvPr>
          <p:cNvGrpSpPr/>
          <p:nvPr/>
        </p:nvGrpSpPr>
        <p:grpSpPr>
          <a:xfrm>
            <a:off x="3098157" y="1322009"/>
            <a:ext cx="833040" cy="214560"/>
            <a:chOff x="3098157" y="1322009"/>
            <a:chExt cx="833040" cy="21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84E536D-9B4B-404D-AEDE-7104F4069ED7}"/>
                    </a:ext>
                  </a:extLst>
                </p14:cNvPr>
                <p14:cNvContentPartPr/>
                <p14:nvPr/>
              </p14:nvContentPartPr>
              <p14:xfrm>
                <a:off x="3160437" y="1427129"/>
                <a:ext cx="99000" cy="1094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84E536D-9B4B-404D-AEDE-7104F4069ED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142797" y="1409129"/>
                  <a:ext cx="13464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5ED033D-77F2-4097-8060-6EA52C16C33C}"/>
                    </a:ext>
                  </a:extLst>
                </p14:cNvPr>
                <p14:cNvContentPartPr/>
                <p14:nvPr/>
              </p14:nvContentPartPr>
              <p14:xfrm>
                <a:off x="3098157" y="1322009"/>
                <a:ext cx="154440" cy="50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5ED033D-77F2-4097-8060-6EA52C16C33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080157" y="1304369"/>
                  <a:ext cx="19008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FA3DEF6-93B3-4533-95E6-3669D5775863}"/>
                    </a:ext>
                  </a:extLst>
                </p14:cNvPr>
                <p14:cNvContentPartPr/>
                <p14:nvPr/>
              </p14:nvContentPartPr>
              <p14:xfrm>
                <a:off x="3311997" y="1430729"/>
                <a:ext cx="113760" cy="98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FA3DEF6-93B3-4533-95E6-3669D577586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294357" y="1413089"/>
                  <a:ext cx="149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212C085-619B-4F20-88C7-859F6EFB0F34}"/>
                    </a:ext>
                  </a:extLst>
                </p14:cNvPr>
                <p14:cNvContentPartPr/>
                <p14:nvPr/>
              </p14:nvContentPartPr>
              <p14:xfrm>
                <a:off x="3451317" y="1411289"/>
                <a:ext cx="159840" cy="115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212C085-619B-4F20-88C7-859F6EFB0F3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433677" y="1393289"/>
                  <a:ext cx="19548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2AEA977-36C0-4D66-AE00-381EDE02BAB5}"/>
                    </a:ext>
                  </a:extLst>
                </p14:cNvPr>
                <p14:cNvContentPartPr/>
                <p14:nvPr/>
              </p14:nvContentPartPr>
              <p14:xfrm>
                <a:off x="3697917" y="1417769"/>
                <a:ext cx="233280" cy="106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2AEA977-36C0-4D66-AE00-381EDE02BAB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679917" y="1399769"/>
                  <a:ext cx="268920" cy="14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EED4FD2-304B-4608-8024-B889519F9BB9}"/>
              </a:ext>
            </a:extLst>
          </p:cNvPr>
          <p:cNvGrpSpPr/>
          <p:nvPr/>
        </p:nvGrpSpPr>
        <p:grpSpPr>
          <a:xfrm>
            <a:off x="351357" y="1989089"/>
            <a:ext cx="1077480" cy="371520"/>
            <a:chOff x="351357" y="1989089"/>
            <a:chExt cx="1077480" cy="37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0FB72EA-EC20-4CC6-B250-60997FD8603E}"/>
                    </a:ext>
                  </a:extLst>
                </p14:cNvPr>
                <p14:cNvContentPartPr/>
                <p14:nvPr/>
              </p14:nvContentPartPr>
              <p14:xfrm>
                <a:off x="351357" y="1989089"/>
                <a:ext cx="212040" cy="259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0FB72EA-EC20-4CC6-B250-60997FD8603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33717" y="1971089"/>
                  <a:ext cx="24768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E050BE5-60F3-4569-B3FC-14E8B5B94784}"/>
                    </a:ext>
                  </a:extLst>
                </p14:cNvPr>
                <p14:cNvContentPartPr/>
                <p14:nvPr/>
              </p14:nvContentPartPr>
              <p14:xfrm>
                <a:off x="556197" y="2231009"/>
                <a:ext cx="48960" cy="129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E050BE5-60F3-4569-B3FC-14E8B5B9478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38197" y="2213009"/>
                  <a:ext cx="846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12F0826-ED9F-4393-98BF-57E06180505A}"/>
                    </a:ext>
                  </a:extLst>
                </p14:cNvPr>
                <p14:cNvContentPartPr/>
                <p14:nvPr/>
              </p14:nvContentPartPr>
              <p14:xfrm>
                <a:off x="718197" y="2162249"/>
                <a:ext cx="144360" cy="14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12F0826-ED9F-4393-98BF-57E06180505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00197" y="2144609"/>
                  <a:ext cx="1800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E547665-664C-4F5F-B28B-F43A425C73EE}"/>
                    </a:ext>
                  </a:extLst>
                </p14:cNvPr>
                <p14:cNvContentPartPr/>
                <p14:nvPr/>
              </p14:nvContentPartPr>
              <p14:xfrm>
                <a:off x="684357" y="2058209"/>
                <a:ext cx="202680" cy="288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E547665-664C-4F5F-B28B-F43A425C73E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66357" y="2040569"/>
                  <a:ext cx="2383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3462E2A-D4E9-4559-A744-881A66FEA1C5}"/>
                    </a:ext>
                  </a:extLst>
                </p14:cNvPr>
                <p14:cNvContentPartPr/>
                <p14:nvPr/>
              </p14:nvContentPartPr>
              <p14:xfrm>
                <a:off x="985317" y="2042729"/>
                <a:ext cx="128520" cy="187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3462E2A-D4E9-4559-A744-881A66FEA1C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67317" y="2025089"/>
                  <a:ext cx="1641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4D7E3CA-9CED-459A-B051-BD3FD049AB98}"/>
                    </a:ext>
                  </a:extLst>
                </p14:cNvPr>
                <p14:cNvContentPartPr/>
                <p14:nvPr/>
              </p14:nvContentPartPr>
              <p14:xfrm>
                <a:off x="1149477" y="2033369"/>
                <a:ext cx="31680" cy="172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4D7E3CA-9CED-459A-B051-BD3FD049AB9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31477" y="2015369"/>
                  <a:ext cx="673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03273BF-8679-4AE0-981C-3D20E2E4835A}"/>
                    </a:ext>
                  </a:extLst>
                </p14:cNvPr>
                <p14:cNvContentPartPr/>
                <p14:nvPr/>
              </p14:nvContentPartPr>
              <p14:xfrm>
                <a:off x="1225797" y="2183129"/>
                <a:ext cx="29880" cy="104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03273BF-8679-4AE0-981C-3D20E2E4835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207797" y="2165129"/>
                  <a:ext cx="655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6EAAA74-82BA-4D87-A4EA-3DA71CA8258C}"/>
                    </a:ext>
                  </a:extLst>
                </p14:cNvPr>
                <p14:cNvContentPartPr/>
                <p14:nvPr/>
              </p14:nvContentPartPr>
              <p14:xfrm>
                <a:off x="1349637" y="2173769"/>
                <a:ext cx="79200" cy="82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6EAAA74-82BA-4D87-A4EA-3DA71CA8258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331637" y="2155769"/>
                  <a:ext cx="114840" cy="11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B17ECF3-C008-4F61-9FD7-94EA031EF494}"/>
              </a:ext>
            </a:extLst>
          </p:cNvPr>
          <p:cNvGrpSpPr/>
          <p:nvPr/>
        </p:nvGrpSpPr>
        <p:grpSpPr>
          <a:xfrm>
            <a:off x="380157" y="2593169"/>
            <a:ext cx="1264680" cy="316080"/>
            <a:chOff x="380157" y="2593169"/>
            <a:chExt cx="1264680" cy="31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B364965-4280-4FCD-B064-84B8ED63D351}"/>
                    </a:ext>
                  </a:extLst>
                </p14:cNvPr>
                <p14:cNvContentPartPr/>
                <p14:nvPr/>
              </p14:nvContentPartPr>
              <p14:xfrm>
                <a:off x="380157" y="2645729"/>
                <a:ext cx="220680" cy="263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B364965-4280-4FCD-B064-84B8ED63D35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62517" y="2628089"/>
                  <a:ext cx="25632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91EAAE3-9BE0-4A97-82F9-48C1EF342820}"/>
                    </a:ext>
                  </a:extLst>
                </p14:cNvPr>
                <p14:cNvContentPartPr/>
                <p14:nvPr/>
              </p14:nvContentPartPr>
              <p14:xfrm>
                <a:off x="621717" y="2802329"/>
                <a:ext cx="130680" cy="106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91EAAE3-9BE0-4A97-82F9-48C1EF34282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04077" y="2784689"/>
                  <a:ext cx="1663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72AF8E1-0DC4-4D43-9665-5994FD05560E}"/>
                    </a:ext>
                  </a:extLst>
                </p14:cNvPr>
                <p14:cNvContentPartPr/>
                <p14:nvPr/>
              </p14:nvContentPartPr>
              <p14:xfrm>
                <a:off x="788037" y="2747609"/>
                <a:ext cx="137880" cy="19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72AF8E1-0DC4-4D43-9665-5994FD05560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70397" y="2729969"/>
                  <a:ext cx="17352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2A9872A-6030-40FC-9237-69D1C7025DDB}"/>
                    </a:ext>
                  </a:extLst>
                </p14:cNvPr>
                <p14:cNvContentPartPr/>
                <p14:nvPr/>
              </p14:nvContentPartPr>
              <p14:xfrm>
                <a:off x="821877" y="2689649"/>
                <a:ext cx="100080" cy="21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2A9872A-6030-40FC-9237-69D1C7025DD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04237" y="2671649"/>
                  <a:ext cx="1357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B3F3E8C-70A4-4F4E-A4D6-1C2B4B3C9E79}"/>
                    </a:ext>
                  </a:extLst>
                </p14:cNvPr>
                <p14:cNvContentPartPr/>
                <p14:nvPr/>
              </p14:nvContentPartPr>
              <p14:xfrm>
                <a:off x="1073157" y="2593169"/>
                <a:ext cx="173880" cy="231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B3F3E8C-70A4-4F4E-A4D6-1C2B4B3C9E7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55517" y="2575529"/>
                  <a:ext cx="2095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7E8A0DA-5C80-4E35-A78A-832BAB62C761}"/>
                    </a:ext>
                  </a:extLst>
                </p14:cNvPr>
                <p14:cNvContentPartPr/>
                <p14:nvPr/>
              </p14:nvContentPartPr>
              <p14:xfrm>
                <a:off x="1253877" y="2614409"/>
                <a:ext cx="29520" cy="188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7E8A0DA-5C80-4E35-A78A-832BAB62C76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235877" y="2596409"/>
                  <a:ext cx="651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8A4C86D-1D76-4485-86F6-013EF9255389}"/>
                    </a:ext>
                  </a:extLst>
                </p14:cNvPr>
                <p14:cNvContentPartPr/>
                <p14:nvPr/>
              </p14:nvContentPartPr>
              <p14:xfrm>
                <a:off x="1364397" y="2798009"/>
                <a:ext cx="131760" cy="73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8A4C86D-1D76-4485-86F6-013EF925538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346757" y="2780369"/>
                  <a:ext cx="1674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C00E87A-D72F-4238-8641-BC474EFF2693}"/>
                    </a:ext>
                  </a:extLst>
                </p14:cNvPr>
                <p14:cNvContentPartPr/>
                <p14:nvPr/>
              </p14:nvContentPartPr>
              <p14:xfrm>
                <a:off x="1508757" y="2748689"/>
                <a:ext cx="136080" cy="59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C00E87A-D72F-4238-8641-BC474EFF269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490757" y="2731049"/>
                  <a:ext cx="171720" cy="9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0688754-8ED6-46C1-ACA2-BA2A978BC034}"/>
              </a:ext>
            </a:extLst>
          </p:cNvPr>
          <p:cNvGrpSpPr/>
          <p:nvPr/>
        </p:nvGrpSpPr>
        <p:grpSpPr>
          <a:xfrm>
            <a:off x="434877" y="3351329"/>
            <a:ext cx="1265400" cy="358920"/>
            <a:chOff x="434877" y="3351329"/>
            <a:chExt cx="1265400" cy="35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2215673-EA65-4D5E-BAD4-9803EA78B881}"/>
                    </a:ext>
                  </a:extLst>
                </p14:cNvPr>
                <p14:cNvContentPartPr/>
                <p14:nvPr/>
              </p14:nvContentPartPr>
              <p14:xfrm>
                <a:off x="434877" y="3389849"/>
                <a:ext cx="190440" cy="227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2215673-EA65-4D5E-BAD4-9803EA78B88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17237" y="3371849"/>
                  <a:ext cx="2260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AA90816-6D63-4925-B780-4541C47EDA5F}"/>
                    </a:ext>
                  </a:extLst>
                </p14:cNvPr>
                <p14:cNvContentPartPr/>
                <p14:nvPr/>
              </p14:nvContentPartPr>
              <p14:xfrm>
                <a:off x="600477" y="3614489"/>
                <a:ext cx="107640" cy="957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AA90816-6D63-4925-B780-4541C47EDA5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82477" y="3596849"/>
                  <a:ext cx="14328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DB17840-03C9-4A52-86CF-57B434993893}"/>
                    </a:ext>
                  </a:extLst>
                </p14:cNvPr>
                <p14:cNvContentPartPr/>
                <p14:nvPr/>
              </p14:nvContentPartPr>
              <p14:xfrm>
                <a:off x="807117" y="3553649"/>
                <a:ext cx="160200" cy="13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DB17840-03C9-4A52-86CF-57B43499389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89477" y="3535649"/>
                  <a:ext cx="1958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936F16C-8F86-40DD-99D3-AEC2CB591267}"/>
                    </a:ext>
                  </a:extLst>
                </p14:cNvPr>
                <p14:cNvContentPartPr/>
                <p14:nvPr/>
              </p14:nvContentPartPr>
              <p14:xfrm>
                <a:off x="845277" y="3456449"/>
                <a:ext cx="133920" cy="33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936F16C-8F86-40DD-99D3-AEC2CB59126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27637" y="3438449"/>
                  <a:ext cx="1695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256DF41-7F6D-4E11-9DDA-2691904C2D3B}"/>
                    </a:ext>
                  </a:extLst>
                </p14:cNvPr>
                <p14:cNvContentPartPr/>
                <p14:nvPr/>
              </p14:nvContentPartPr>
              <p14:xfrm>
                <a:off x="1095117" y="3351329"/>
                <a:ext cx="150120" cy="266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256DF41-7F6D-4E11-9DDA-2691904C2D3B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077117" y="3333689"/>
                  <a:ext cx="18576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6CE6C1F-3962-48A2-833E-DE9BB664194E}"/>
                    </a:ext>
                  </a:extLst>
                </p14:cNvPr>
                <p14:cNvContentPartPr/>
                <p14:nvPr/>
              </p14:nvContentPartPr>
              <p14:xfrm>
                <a:off x="1253517" y="3352409"/>
                <a:ext cx="23400" cy="2340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6CE6C1F-3962-48A2-833E-DE9BB664194E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235877" y="3334409"/>
                  <a:ext cx="5904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5B2AE35-EFFB-46F1-9081-798E4D0809DF}"/>
                    </a:ext>
                  </a:extLst>
                </p14:cNvPr>
                <p14:cNvContentPartPr/>
                <p14:nvPr/>
              </p14:nvContentPartPr>
              <p14:xfrm>
                <a:off x="1345317" y="3549689"/>
                <a:ext cx="126360" cy="1000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5B2AE35-EFFB-46F1-9081-798E4D0809D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327677" y="3532049"/>
                  <a:ext cx="16200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EEE5F8F-C44F-4EE3-913D-35E2650ABFC2}"/>
                    </a:ext>
                  </a:extLst>
                </p14:cNvPr>
                <p14:cNvContentPartPr/>
                <p14:nvPr/>
              </p14:nvContentPartPr>
              <p14:xfrm>
                <a:off x="1557717" y="3518009"/>
                <a:ext cx="142560" cy="810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EEE5F8F-C44F-4EE3-913D-35E2650ABFC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540077" y="3500009"/>
                  <a:ext cx="178200" cy="116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11BB9A4B-C725-45D0-8162-6F18A47ADCA0}"/>
                  </a:ext>
                </a:extLst>
              </p14:cNvPr>
              <p14:cNvContentPartPr/>
              <p14:nvPr/>
            </p14:nvContentPartPr>
            <p14:xfrm>
              <a:off x="3534477" y="703889"/>
              <a:ext cx="843120" cy="4611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11BB9A4B-C725-45D0-8162-6F18A47ADCA0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516477" y="686249"/>
                <a:ext cx="878760" cy="49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9220C03-51BF-42A6-8297-880AEE833B98}"/>
                  </a:ext>
                </a:extLst>
              </p14:cNvPr>
              <p14:cNvContentPartPr/>
              <p14:nvPr/>
            </p14:nvContentPartPr>
            <p14:xfrm>
              <a:off x="3592797" y="1955609"/>
              <a:ext cx="261000" cy="1659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9220C03-51BF-42A6-8297-880AEE833B98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3575157" y="1937609"/>
                <a:ext cx="29664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859537C-714D-497C-925E-85BB389A5F78}"/>
                  </a:ext>
                </a:extLst>
              </p14:cNvPr>
              <p14:cNvContentPartPr/>
              <p14:nvPr/>
            </p14:nvContentPartPr>
            <p14:xfrm>
              <a:off x="10390317" y="1083329"/>
              <a:ext cx="63360" cy="1828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859537C-714D-497C-925E-85BB389A5F7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0372317" y="1065329"/>
                <a:ext cx="99000" cy="21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5B33A545-B09D-4458-B7DE-D0D3622C9746}"/>
              </a:ext>
            </a:extLst>
          </p:cNvPr>
          <p:cNvGrpSpPr/>
          <p:nvPr/>
        </p:nvGrpSpPr>
        <p:grpSpPr>
          <a:xfrm>
            <a:off x="10055517" y="1495889"/>
            <a:ext cx="933480" cy="317520"/>
            <a:chOff x="10055517" y="1495889"/>
            <a:chExt cx="933480" cy="31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BDBC90D-8AEF-4631-8704-64CC24345217}"/>
                    </a:ext>
                  </a:extLst>
                </p14:cNvPr>
                <p14:cNvContentPartPr/>
                <p14:nvPr/>
              </p14:nvContentPartPr>
              <p14:xfrm>
                <a:off x="10453677" y="1495889"/>
                <a:ext cx="122400" cy="810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BDBC90D-8AEF-4631-8704-64CC2434521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436037" y="1478249"/>
                  <a:ext cx="15804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6264647-79EF-4C2E-9658-9936DFF8F2AC}"/>
                    </a:ext>
                  </a:extLst>
                </p14:cNvPr>
                <p14:cNvContentPartPr/>
                <p14:nvPr/>
              </p14:nvContentPartPr>
              <p14:xfrm>
                <a:off x="10322997" y="1581569"/>
                <a:ext cx="145800" cy="2318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6264647-79EF-4C2E-9658-9936DFF8F2AC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0304997" y="1563569"/>
                  <a:ext cx="18144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5B03C39-1C51-414D-AD1B-BDA1E5ABC307}"/>
                    </a:ext>
                  </a:extLst>
                </p14:cNvPr>
                <p14:cNvContentPartPr/>
                <p14:nvPr/>
              </p14:nvContentPartPr>
              <p14:xfrm>
                <a:off x="10493637" y="1562849"/>
                <a:ext cx="199800" cy="192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5B03C39-1C51-414D-AD1B-BDA1E5ABC307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0475637" y="1545209"/>
                  <a:ext cx="23544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DBCADAC-90AC-489A-93DC-520184377E6E}"/>
                    </a:ext>
                  </a:extLst>
                </p14:cNvPr>
                <p14:cNvContentPartPr/>
                <p14:nvPr/>
              </p14:nvContentPartPr>
              <p14:xfrm>
                <a:off x="10556637" y="1509209"/>
                <a:ext cx="432360" cy="108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DBCADAC-90AC-489A-93DC-520184377E6E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538637" y="1491209"/>
                  <a:ext cx="4680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9F97EB6-C122-44B4-BFAE-F890676EACB4}"/>
                    </a:ext>
                  </a:extLst>
                </p14:cNvPr>
                <p14:cNvContentPartPr/>
                <p14:nvPr/>
              </p14:nvContentPartPr>
              <p14:xfrm>
                <a:off x="10055517" y="1540889"/>
                <a:ext cx="413280" cy="153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9F97EB6-C122-44B4-BFAE-F890676EACB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037517" y="1522889"/>
                  <a:ext cx="448920" cy="18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01B01D0-8C4E-4F44-A536-FBE6A79BAC16}"/>
              </a:ext>
            </a:extLst>
          </p:cNvPr>
          <p:cNvGrpSpPr/>
          <p:nvPr/>
        </p:nvGrpSpPr>
        <p:grpSpPr>
          <a:xfrm>
            <a:off x="3427557" y="2535209"/>
            <a:ext cx="308880" cy="120600"/>
            <a:chOff x="3427557" y="2535209"/>
            <a:chExt cx="308880" cy="12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7FE5ECD-1D6A-4B94-8A70-80B4DF7BD845}"/>
                    </a:ext>
                  </a:extLst>
                </p14:cNvPr>
                <p14:cNvContentPartPr/>
                <p14:nvPr/>
              </p14:nvContentPartPr>
              <p14:xfrm>
                <a:off x="3427557" y="2535209"/>
                <a:ext cx="308880" cy="327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7FE5ECD-1D6A-4B94-8A70-80B4DF7BD84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409557" y="2517209"/>
                  <a:ext cx="34452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B1D68CE-F241-4BDC-A2EC-B7ADCA860F4C}"/>
                    </a:ext>
                  </a:extLst>
                </p14:cNvPr>
                <p14:cNvContentPartPr/>
                <p14:nvPr/>
              </p14:nvContentPartPr>
              <p14:xfrm>
                <a:off x="3478317" y="2634929"/>
                <a:ext cx="253440" cy="208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B1D68CE-F241-4BDC-A2EC-B7ADCA860F4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460677" y="2616929"/>
                  <a:ext cx="289080" cy="5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EED46DA-D7C9-4D75-997B-35B2B2AD56C2}"/>
              </a:ext>
            </a:extLst>
          </p:cNvPr>
          <p:cNvGrpSpPr/>
          <p:nvPr/>
        </p:nvGrpSpPr>
        <p:grpSpPr>
          <a:xfrm>
            <a:off x="9871917" y="2164049"/>
            <a:ext cx="1287000" cy="497520"/>
            <a:chOff x="9871917" y="2164049"/>
            <a:chExt cx="1287000" cy="49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18CEF85-F3EF-4287-B729-7B9FDDDF2C6E}"/>
                    </a:ext>
                  </a:extLst>
                </p14:cNvPr>
                <p14:cNvContentPartPr/>
                <p14:nvPr/>
              </p14:nvContentPartPr>
              <p14:xfrm>
                <a:off x="9871917" y="2214449"/>
                <a:ext cx="226080" cy="2260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18CEF85-F3EF-4287-B729-7B9FDDDF2C6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9853917" y="2196809"/>
                  <a:ext cx="2617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F0E7FC65-B00B-433C-AFF4-0081C92694A6}"/>
                    </a:ext>
                  </a:extLst>
                </p14:cNvPr>
                <p14:cNvContentPartPr/>
                <p14:nvPr/>
              </p14:nvContentPartPr>
              <p14:xfrm>
                <a:off x="9923757" y="2355929"/>
                <a:ext cx="166680" cy="26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F0E7FC65-B00B-433C-AFF4-0081C92694A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9906117" y="2337929"/>
                  <a:ext cx="2023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0771C32-4602-4AE4-BCCE-ED081F3C3172}"/>
                    </a:ext>
                  </a:extLst>
                </p14:cNvPr>
                <p14:cNvContentPartPr/>
                <p14:nvPr/>
              </p14:nvContentPartPr>
              <p14:xfrm>
                <a:off x="10100877" y="2367449"/>
                <a:ext cx="73800" cy="119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0771C32-4602-4AE4-BCCE-ED081F3C317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0083237" y="2349449"/>
                  <a:ext cx="10944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46EC7B7-47E7-446E-BD98-B55427C8694C}"/>
                    </a:ext>
                  </a:extLst>
                </p14:cNvPr>
                <p14:cNvContentPartPr/>
                <p14:nvPr/>
              </p14:nvContentPartPr>
              <p14:xfrm>
                <a:off x="10236597" y="2382569"/>
                <a:ext cx="41040" cy="1216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46EC7B7-47E7-446E-BD98-B55427C8694C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0218597" y="2364569"/>
                  <a:ext cx="766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77BF4F3-C6E9-499E-B899-4689EA3A2C44}"/>
                    </a:ext>
                  </a:extLst>
                </p14:cNvPr>
                <p14:cNvContentPartPr/>
                <p14:nvPr/>
              </p14:nvContentPartPr>
              <p14:xfrm>
                <a:off x="10381677" y="2341529"/>
                <a:ext cx="101160" cy="194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77BF4F3-C6E9-499E-B899-4689EA3A2C4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0363677" y="2323889"/>
                  <a:ext cx="1368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4534161-2FE7-4FC3-AB79-194DF525AF17}"/>
                    </a:ext>
                  </a:extLst>
                </p14:cNvPr>
                <p14:cNvContentPartPr/>
                <p14:nvPr/>
              </p14:nvContentPartPr>
              <p14:xfrm>
                <a:off x="10374117" y="2276729"/>
                <a:ext cx="93600" cy="18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4534161-2FE7-4FC3-AB79-194DF525AF1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0356477" y="2258729"/>
                  <a:ext cx="1292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F7D266B-91BB-45C5-9225-3936793A8ED2}"/>
                    </a:ext>
                  </a:extLst>
                </p14:cNvPr>
                <p14:cNvContentPartPr/>
                <p14:nvPr/>
              </p14:nvContentPartPr>
              <p14:xfrm>
                <a:off x="10590477" y="2164049"/>
                <a:ext cx="211320" cy="205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F7D266B-91BB-45C5-9225-3936793A8ED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572477" y="2146409"/>
                  <a:ext cx="2469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DF75D9A-6966-4E05-8C74-C22D654752C0}"/>
                    </a:ext>
                  </a:extLst>
                </p14:cNvPr>
                <p14:cNvContentPartPr/>
                <p14:nvPr/>
              </p14:nvContentPartPr>
              <p14:xfrm>
                <a:off x="10593717" y="2207969"/>
                <a:ext cx="244800" cy="2113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DF75D9A-6966-4E05-8C74-C22D654752C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0575717" y="2190329"/>
                  <a:ext cx="28044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E9C086D-F588-4FBA-98D9-95598FF93635}"/>
                    </a:ext>
                  </a:extLst>
                </p14:cNvPr>
                <p14:cNvContentPartPr/>
                <p14:nvPr/>
              </p14:nvContentPartPr>
              <p14:xfrm>
                <a:off x="10652037" y="2519009"/>
                <a:ext cx="63720" cy="1425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E9C086D-F588-4FBA-98D9-95598FF9363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0634037" y="2501009"/>
                  <a:ext cx="993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363E217-A877-4B86-85AE-1FF732605B38}"/>
                    </a:ext>
                  </a:extLst>
                </p14:cNvPr>
                <p14:cNvContentPartPr/>
                <p14:nvPr/>
              </p14:nvContentPartPr>
              <p14:xfrm>
                <a:off x="10961997" y="2171249"/>
                <a:ext cx="165960" cy="2012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363E217-A877-4B86-85AE-1FF732605B38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944357" y="2153609"/>
                  <a:ext cx="2016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E15FF5E-57D0-4CDB-A341-4F85A53069E2}"/>
                    </a:ext>
                  </a:extLst>
                </p14:cNvPr>
                <p14:cNvContentPartPr/>
                <p14:nvPr/>
              </p14:nvContentPartPr>
              <p14:xfrm>
                <a:off x="11056677" y="2291849"/>
                <a:ext cx="102240" cy="50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E15FF5E-57D0-4CDB-A341-4F85A53069E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038677" y="2274209"/>
                  <a:ext cx="13788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1AFED0F-6E70-4A8B-9FA3-8A9428A837FF}"/>
              </a:ext>
            </a:extLst>
          </p:cNvPr>
          <p:cNvGrpSpPr/>
          <p:nvPr/>
        </p:nvGrpSpPr>
        <p:grpSpPr>
          <a:xfrm>
            <a:off x="10643397" y="3443489"/>
            <a:ext cx="406440" cy="172440"/>
            <a:chOff x="10643397" y="3443489"/>
            <a:chExt cx="406440" cy="17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33E9328-FAB7-48EF-8A68-C7202A95BA04}"/>
                    </a:ext>
                  </a:extLst>
                </p14:cNvPr>
                <p14:cNvContentPartPr/>
                <p14:nvPr/>
              </p14:nvContentPartPr>
              <p14:xfrm>
                <a:off x="10643397" y="3458249"/>
                <a:ext cx="82440" cy="1166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33E9328-FAB7-48EF-8A68-C7202A95BA04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625397" y="3440249"/>
                  <a:ext cx="1180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2124B9F-5A26-4CBC-BBF1-1A5F65AA54C9}"/>
                    </a:ext>
                  </a:extLst>
                </p14:cNvPr>
                <p14:cNvContentPartPr/>
                <p14:nvPr/>
              </p14:nvContentPartPr>
              <p14:xfrm>
                <a:off x="10799277" y="3532769"/>
                <a:ext cx="14040" cy="831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2124B9F-5A26-4CBC-BBF1-1A5F65AA54C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781277" y="3514769"/>
                  <a:ext cx="496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944D11D5-2B21-41FB-A57D-67939FC24B68}"/>
                    </a:ext>
                  </a:extLst>
                </p14:cNvPr>
                <p14:cNvContentPartPr/>
                <p14:nvPr/>
              </p14:nvContentPartPr>
              <p14:xfrm>
                <a:off x="10895757" y="3443489"/>
                <a:ext cx="154080" cy="1335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944D11D5-2B21-41FB-A57D-67939FC24B68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877757" y="3425849"/>
                  <a:ext cx="189720" cy="16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EAA5F9C-33C8-4B11-B056-BC259F7C7BC0}"/>
              </a:ext>
            </a:extLst>
          </p:cNvPr>
          <p:cNvGrpSpPr/>
          <p:nvPr/>
        </p:nvGrpSpPr>
        <p:grpSpPr>
          <a:xfrm>
            <a:off x="9872637" y="2931929"/>
            <a:ext cx="1368720" cy="402480"/>
            <a:chOff x="9872637" y="2931929"/>
            <a:chExt cx="1368720" cy="40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2A88EBD-012F-44D2-8921-7F7DC8CCDB91}"/>
                    </a:ext>
                  </a:extLst>
                </p14:cNvPr>
                <p14:cNvContentPartPr/>
                <p14:nvPr/>
              </p14:nvContentPartPr>
              <p14:xfrm>
                <a:off x="9872637" y="2931929"/>
                <a:ext cx="235800" cy="3110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2A88EBD-012F-44D2-8921-7F7DC8CCDB91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854997" y="2914289"/>
                  <a:ext cx="27144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1434DF7-E93E-4C0E-8F06-7C050B0D735C}"/>
                    </a:ext>
                  </a:extLst>
                </p14:cNvPr>
                <p14:cNvContentPartPr/>
                <p14:nvPr/>
              </p14:nvContentPartPr>
              <p14:xfrm>
                <a:off x="9981717" y="3110849"/>
                <a:ext cx="152640" cy="46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1434DF7-E93E-4C0E-8F06-7C050B0D735C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9964077" y="3092849"/>
                  <a:ext cx="188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2436901-AF8C-4452-906B-D0208D565A0D}"/>
                    </a:ext>
                  </a:extLst>
                </p14:cNvPr>
                <p14:cNvContentPartPr/>
                <p14:nvPr/>
              </p14:nvContentPartPr>
              <p14:xfrm>
                <a:off x="10134717" y="3196889"/>
                <a:ext cx="68040" cy="1051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2436901-AF8C-4452-906B-D0208D565A0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117077" y="3179249"/>
                  <a:ext cx="1036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7058ACF-0D6E-4E26-9CDC-0EE442A752E8}"/>
                    </a:ext>
                  </a:extLst>
                </p14:cNvPr>
                <p14:cNvContentPartPr/>
                <p14:nvPr/>
              </p14:nvContentPartPr>
              <p14:xfrm>
                <a:off x="10241637" y="3188969"/>
                <a:ext cx="115920" cy="1198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7058ACF-0D6E-4E26-9CDC-0EE442A752E8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223997" y="3170969"/>
                  <a:ext cx="1515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00CC6BE-C2CD-40F9-B404-CFEAC13D4C70}"/>
                    </a:ext>
                  </a:extLst>
                </p14:cNvPr>
                <p14:cNvContentPartPr/>
                <p14:nvPr/>
              </p14:nvContentPartPr>
              <p14:xfrm>
                <a:off x="10448277" y="3144329"/>
                <a:ext cx="96840" cy="9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00CC6BE-C2CD-40F9-B404-CFEAC13D4C7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430637" y="3126689"/>
                  <a:ext cx="1324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3F29F87-7894-4F71-81AE-2CA92406CB7E}"/>
                    </a:ext>
                  </a:extLst>
                </p14:cNvPr>
                <p14:cNvContentPartPr/>
                <p14:nvPr/>
              </p14:nvContentPartPr>
              <p14:xfrm>
                <a:off x="10447197" y="3063329"/>
                <a:ext cx="66960" cy="118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3F29F87-7894-4F71-81AE-2CA92406CB7E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429557" y="3045689"/>
                  <a:ext cx="1026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FF9A732-5143-40F8-B938-E107704C2F22}"/>
                    </a:ext>
                  </a:extLst>
                </p14:cNvPr>
                <p14:cNvContentPartPr/>
                <p14:nvPr/>
              </p14:nvContentPartPr>
              <p14:xfrm>
                <a:off x="10624317" y="2970449"/>
                <a:ext cx="281520" cy="295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FF9A732-5143-40F8-B938-E107704C2F22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0606677" y="2952449"/>
                  <a:ext cx="3171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4826ABC-C2B2-428B-A3C9-817315AA9D21}"/>
                    </a:ext>
                  </a:extLst>
                </p14:cNvPr>
                <p14:cNvContentPartPr/>
                <p14:nvPr/>
              </p14:nvContentPartPr>
              <p14:xfrm>
                <a:off x="10601997" y="3020489"/>
                <a:ext cx="355320" cy="3139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4826ABC-C2B2-428B-A3C9-817315AA9D21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0584357" y="3002849"/>
                  <a:ext cx="39096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189AD76-2C5E-46E3-A741-52620A6CEB68}"/>
                    </a:ext>
                  </a:extLst>
                </p14:cNvPr>
                <p14:cNvContentPartPr/>
                <p14:nvPr/>
              </p14:nvContentPartPr>
              <p14:xfrm>
                <a:off x="11035797" y="3030209"/>
                <a:ext cx="182520" cy="2084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189AD76-2C5E-46E3-A741-52620A6CEB68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1018157" y="3012209"/>
                  <a:ext cx="2181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8CAF8F4-FB0C-46BE-AF6F-FEC2A56EDA4E}"/>
                    </a:ext>
                  </a:extLst>
                </p14:cNvPr>
                <p14:cNvContentPartPr/>
                <p14:nvPr/>
              </p14:nvContentPartPr>
              <p14:xfrm>
                <a:off x="11138397" y="3174209"/>
                <a:ext cx="102960" cy="212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8CAF8F4-FB0C-46BE-AF6F-FEC2A56EDA4E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1120397" y="3156209"/>
                  <a:ext cx="13860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475A3B1-03BD-4AD4-B08F-691793EFA8F0}"/>
              </a:ext>
            </a:extLst>
          </p:cNvPr>
          <p:cNvGrpSpPr/>
          <p:nvPr/>
        </p:nvGrpSpPr>
        <p:grpSpPr>
          <a:xfrm>
            <a:off x="3019677" y="5497649"/>
            <a:ext cx="553320" cy="396360"/>
            <a:chOff x="3019677" y="5497649"/>
            <a:chExt cx="553320" cy="39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6029362-7F6D-4599-ACF6-E1B056B3AF35}"/>
                    </a:ext>
                  </a:extLst>
                </p14:cNvPr>
                <p14:cNvContentPartPr/>
                <p14:nvPr/>
              </p14:nvContentPartPr>
              <p14:xfrm>
                <a:off x="3019677" y="5497649"/>
                <a:ext cx="237240" cy="2728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6029362-7F6D-4599-ACF6-E1B056B3AF35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001677" y="5479649"/>
                  <a:ext cx="27288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9B65C12-6F9F-49DB-B767-3548BAAE3C29}"/>
                    </a:ext>
                  </a:extLst>
                </p14:cNvPr>
                <p14:cNvContentPartPr/>
                <p14:nvPr/>
              </p14:nvContentPartPr>
              <p14:xfrm>
                <a:off x="3171237" y="5619689"/>
                <a:ext cx="71280" cy="129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9B65C12-6F9F-49DB-B767-3548BAAE3C29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153237" y="5602049"/>
                  <a:ext cx="1069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EF9CF6A-F50F-4E26-B9A4-D704F2BE6606}"/>
                    </a:ext>
                  </a:extLst>
                </p14:cNvPr>
                <p14:cNvContentPartPr/>
                <p14:nvPr/>
              </p14:nvContentPartPr>
              <p14:xfrm>
                <a:off x="3280317" y="5677289"/>
                <a:ext cx="98280" cy="2167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EF9CF6A-F50F-4E26-B9A4-D704F2BE6606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262677" y="5659289"/>
                  <a:ext cx="13392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572AECB-95B3-4B85-8C4D-7431D0A6E95B}"/>
                    </a:ext>
                  </a:extLst>
                </p14:cNvPr>
                <p14:cNvContentPartPr/>
                <p14:nvPr/>
              </p14:nvContentPartPr>
              <p14:xfrm>
                <a:off x="3359877" y="5630489"/>
                <a:ext cx="360" cy="147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572AECB-95B3-4B85-8C4D-7431D0A6E95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341877" y="5612849"/>
                  <a:ext cx="360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54CC5CB-36C8-4A28-A103-288C50F72F43}"/>
                    </a:ext>
                  </a:extLst>
                </p14:cNvPr>
                <p14:cNvContentPartPr/>
                <p14:nvPr/>
              </p14:nvContentPartPr>
              <p14:xfrm>
                <a:off x="3477237" y="5690969"/>
                <a:ext cx="64080" cy="203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54CC5CB-36C8-4A28-A103-288C50F72F43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459597" y="5672969"/>
                  <a:ext cx="9972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868FB1F-A63D-4276-B1F7-FC0750BF8636}"/>
                    </a:ext>
                  </a:extLst>
                </p14:cNvPr>
                <p14:cNvContentPartPr/>
                <p14:nvPr/>
              </p14:nvContentPartPr>
              <p14:xfrm>
                <a:off x="3543117" y="5513129"/>
                <a:ext cx="29880" cy="241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868FB1F-A63D-4276-B1F7-FC0750BF8636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525117" y="5495489"/>
                  <a:ext cx="6552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832E661-BE2B-4093-B4DB-AD6CDDD9538B}"/>
              </a:ext>
            </a:extLst>
          </p:cNvPr>
          <p:cNvGrpSpPr/>
          <p:nvPr/>
        </p:nvGrpSpPr>
        <p:grpSpPr>
          <a:xfrm>
            <a:off x="4089957" y="5930009"/>
            <a:ext cx="176040" cy="294840"/>
            <a:chOff x="4089957" y="5930009"/>
            <a:chExt cx="176040" cy="29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103D12F-D6B9-49CD-940B-C0268F892DEC}"/>
                    </a:ext>
                  </a:extLst>
                </p14:cNvPr>
                <p14:cNvContentPartPr/>
                <p14:nvPr/>
              </p14:nvContentPartPr>
              <p14:xfrm>
                <a:off x="4089957" y="5997689"/>
                <a:ext cx="176040" cy="2271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103D12F-D6B9-49CD-940B-C0268F892DEC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071957" y="5979689"/>
                  <a:ext cx="2116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BE0B6A1-3E86-4816-BE7D-F012FD18C461}"/>
                    </a:ext>
                  </a:extLst>
                </p14:cNvPr>
                <p14:cNvContentPartPr/>
                <p14:nvPr/>
              </p14:nvContentPartPr>
              <p14:xfrm>
                <a:off x="4175637" y="5930009"/>
                <a:ext cx="4392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BE0B6A1-3E86-4816-BE7D-F012FD18C46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4157997" y="5912009"/>
                  <a:ext cx="7956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4B6A1BE-FDD4-4704-9034-1F7068AF880D}"/>
              </a:ext>
            </a:extLst>
          </p:cNvPr>
          <p:cNvGrpSpPr/>
          <p:nvPr/>
        </p:nvGrpSpPr>
        <p:grpSpPr>
          <a:xfrm>
            <a:off x="3802677" y="5397929"/>
            <a:ext cx="1059120" cy="402840"/>
            <a:chOff x="3802677" y="5397929"/>
            <a:chExt cx="1059120" cy="40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B94231F7-9A94-4F55-BA0D-D13D5E1D15C9}"/>
                    </a:ext>
                  </a:extLst>
                </p14:cNvPr>
                <p14:cNvContentPartPr/>
                <p14:nvPr/>
              </p14:nvContentPartPr>
              <p14:xfrm>
                <a:off x="3814197" y="5604929"/>
                <a:ext cx="115920" cy="90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B94231F7-9A94-4F55-BA0D-D13D5E1D15C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796557" y="5586929"/>
                  <a:ext cx="1515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BFDC628-B98C-4FF6-B313-0C9B8E0AEAE1}"/>
                    </a:ext>
                  </a:extLst>
                </p14:cNvPr>
                <p14:cNvContentPartPr/>
                <p14:nvPr/>
              </p14:nvContentPartPr>
              <p14:xfrm>
                <a:off x="3802677" y="5510249"/>
                <a:ext cx="99000" cy="316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BFDC628-B98C-4FF6-B313-0C9B8E0AEAE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784677" y="5492609"/>
                  <a:ext cx="1346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86A314D1-99D4-4E22-9C43-2511764404FF}"/>
                    </a:ext>
                  </a:extLst>
                </p14:cNvPr>
                <p14:cNvContentPartPr/>
                <p14:nvPr/>
              </p14:nvContentPartPr>
              <p14:xfrm>
                <a:off x="4047477" y="5397929"/>
                <a:ext cx="369360" cy="514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86A314D1-99D4-4E22-9C43-2511764404FF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029477" y="5379929"/>
                  <a:ext cx="4050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96B5BB1-957F-41A6-8F24-DB3B3F51A044}"/>
                    </a:ext>
                  </a:extLst>
                </p14:cNvPr>
                <p14:cNvContentPartPr/>
                <p14:nvPr/>
              </p14:nvContentPartPr>
              <p14:xfrm>
                <a:off x="4070877" y="5403689"/>
                <a:ext cx="445320" cy="3970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96B5BB1-957F-41A6-8F24-DB3B3F51A044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052877" y="5385689"/>
                  <a:ext cx="48096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0FB90B3-0DA2-4D7D-89D7-132737606BAB}"/>
                    </a:ext>
                  </a:extLst>
                </p14:cNvPr>
                <p14:cNvContentPartPr/>
                <p14:nvPr/>
              </p14:nvContentPartPr>
              <p14:xfrm>
                <a:off x="4606917" y="5482529"/>
                <a:ext cx="254880" cy="311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0FB90B3-0DA2-4D7D-89D7-132737606BAB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589277" y="5464529"/>
                  <a:ext cx="29052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C7B239BA-ADD7-46A6-92CD-771B325B6350}"/>
                    </a:ext>
                  </a:extLst>
                </p14:cNvPr>
                <p14:cNvContentPartPr/>
                <p14:nvPr/>
              </p14:nvContentPartPr>
              <p14:xfrm>
                <a:off x="4726797" y="5695649"/>
                <a:ext cx="114480" cy="57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C7B239BA-ADD7-46A6-92CD-771B325B6350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708797" y="5678009"/>
                  <a:ext cx="150120" cy="4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6FA3D93-B69D-4C42-891A-E08DBCD79682}"/>
              </a:ext>
            </a:extLst>
          </p:cNvPr>
          <p:cNvGrpSpPr/>
          <p:nvPr/>
        </p:nvGrpSpPr>
        <p:grpSpPr>
          <a:xfrm>
            <a:off x="6243477" y="5380289"/>
            <a:ext cx="893880" cy="533520"/>
            <a:chOff x="6243477" y="5380289"/>
            <a:chExt cx="893880" cy="53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5B59B514-2EE0-455A-B162-96F336A02E88}"/>
                    </a:ext>
                  </a:extLst>
                </p14:cNvPr>
                <p14:cNvContentPartPr/>
                <p14:nvPr/>
              </p14:nvContentPartPr>
              <p14:xfrm>
                <a:off x="6243477" y="5380289"/>
                <a:ext cx="302760" cy="3711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5B59B514-2EE0-455A-B162-96F336A02E88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225837" y="5362289"/>
                  <a:ext cx="33840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AB886F8-0A53-47AB-9841-3F6EEBFD79F0}"/>
                    </a:ext>
                  </a:extLst>
                </p14:cNvPr>
                <p14:cNvContentPartPr/>
                <p14:nvPr/>
              </p14:nvContentPartPr>
              <p14:xfrm>
                <a:off x="6393237" y="5585849"/>
                <a:ext cx="143280" cy="518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AB886F8-0A53-47AB-9841-3F6EEBFD79F0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375597" y="5567849"/>
                  <a:ext cx="1789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EF6BEF3-D1C7-4FEE-97D1-A895FC2CF132}"/>
                    </a:ext>
                  </a:extLst>
                </p14:cNvPr>
                <p14:cNvContentPartPr/>
                <p14:nvPr/>
              </p14:nvContentPartPr>
              <p14:xfrm>
                <a:off x="6598797" y="5672609"/>
                <a:ext cx="87120" cy="2412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EF6BEF3-D1C7-4FEE-97D1-A895FC2CF132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581157" y="5654609"/>
                  <a:ext cx="1227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5B4543F-5964-4384-A633-2F1812879749}"/>
                    </a:ext>
                  </a:extLst>
                </p14:cNvPr>
                <p14:cNvContentPartPr/>
                <p14:nvPr/>
              </p14:nvContentPartPr>
              <p14:xfrm>
                <a:off x="6645597" y="5575049"/>
                <a:ext cx="9000" cy="280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5B4543F-5964-4384-A633-2F1812879749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627597" y="5557409"/>
                  <a:ext cx="4464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EA3F4F0-76E5-43EA-B8B1-144015803CA0}"/>
                    </a:ext>
                  </a:extLst>
                </p14:cNvPr>
                <p14:cNvContentPartPr/>
                <p14:nvPr/>
              </p14:nvContentPartPr>
              <p14:xfrm>
                <a:off x="6747117" y="5706809"/>
                <a:ext cx="174240" cy="756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EA3F4F0-76E5-43EA-B8B1-144015803CA0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729477" y="5688809"/>
                  <a:ext cx="20988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82E9FDF5-B8C2-4891-8F0C-F6E9862A9FA5}"/>
                    </a:ext>
                  </a:extLst>
                </p14:cNvPr>
                <p14:cNvContentPartPr/>
                <p14:nvPr/>
              </p14:nvContentPartPr>
              <p14:xfrm>
                <a:off x="7028997" y="5667929"/>
                <a:ext cx="108360" cy="57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82E9FDF5-B8C2-4891-8F0C-F6E9862A9FA5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7011357" y="5650289"/>
                  <a:ext cx="1440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D89580C-91D8-4300-B2C7-01CD9745E71E}"/>
                    </a:ext>
                  </a:extLst>
                </p14:cNvPr>
                <p14:cNvContentPartPr/>
                <p14:nvPr/>
              </p14:nvContentPartPr>
              <p14:xfrm>
                <a:off x="7052397" y="5573249"/>
                <a:ext cx="72360" cy="298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D89580C-91D8-4300-B2C7-01CD9745E71E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7034757" y="5555609"/>
                  <a:ext cx="108000" cy="6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E6EF8B4F-A5E1-4297-9A90-2DFCEEA8016F}"/>
              </a:ext>
            </a:extLst>
          </p:cNvPr>
          <p:cNvGrpSpPr/>
          <p:nvPr/>
        </p:nvGrpSpPr>
        <p:grpSpPr>
          <a:xfrm>
            <a:off x="7422117" y="5906969"/>
            <a:ext cx="549720" cy="232560"/>
            <a:chOff x="7422117" y="5906969"/>
            <a:chExt cx="549720" cy="23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97D10F1-B208-482F-B798-28D7E8FC603C}"/>
                    </a:ext>
                  </a:extLst>
                </p14:cNvPr>
                <p14:cNvContentPartPr/>
                <p14:nvPr/>
              </p14:nvContentPartPr>
              <p14:xfrm>
                <a:off x="7422117" y="5972849"/>
                <a:ext cx="158040" cy="1666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97D10F1-B208-482F-B798-28D7E8FC603C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7404477" y="5955209"/>
                  <a:ext cx="1936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D44EABCA-6EF8-4205-98DC-11623FDD4D16}"/>
                    </a:ext>
                  </a:extLst>
                </p14:cNvPr>
                <p14:cNvContentPartPr/>
                <p14:nvPr/>
              </p14:nvContentPartPr>
              <p14:xfrm>
                <a:off x="7572597" y="5906969"/>
                <a:ext cx="34200" cy="43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D44EABCA-6EF8-4205-98DC-11623FDD4D16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554957" y="5889329"/>
                  <a:ext cx="698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AA2FD66-4DCC-4E21-A2F1-D90F23815AF8}"/>
                    </a:ext>
                  </a:extLst>
                </p14:cNvPr>
                <p14:cNvContentPartPr/>
                <p14:nvPr/>
              </p14:nvContentPartPr>
              <p14:xfrm>
                <a:off x="7743237" y="6041609"/>
                <a:ext cx="16200" cy="946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AA2FD66-4DCC-4E21-A2F1-D90F23815AF8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725597" y="6023969"/>
                  <a:ext cx="518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A7C0962B-B91C-4430-85C7-471621513CD1}"/>
                    </a:ext>
                  </a:extLst>
                </p14:cNvPr>
                <p14:cNvContentPartPr/>
                <p14:nvPr/>
              </p14:nvContentPartPr>
              <p14:xfrm>
                <a:off x="7842957" y="5974649"/>
                <a:ext cx="128880" cy="975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A7C0962B-B91C-4430-85C7-471621513CD1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824957" y="5957009"/>
                  <a:ext cx="164520" cy="13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7E095C8-72AF-48D0-9F0A-D029D37069F6}"/>
              </a:ext>
            </a:extLst>
          </p:cNvPr>
          <p:cNvGrpSpPr/>
          <p:nvPr/>
        </p:nvGrpSpPr>
        <p:grpSpPr>
          <a:xfrm>
            <a:off x="7364877" y="5393969"/>
            <a:ext cx="936000" cy="398520"/>
            <a:chOff x="7364877" y="5393969"/>
            <a:chExt cx="936000" cy="39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7B0EF9A-1E94-4C24-8EC9-84900B49DA18}"/>
                    </a:ext>
                  </a:extLst>
                </p14:cNvPr>
                <p14:cNvContentPartPr/>
                <p14:nvPr/>
              </p14:nvContentPartPr>
              <p14:xfrm>
                <a:off x="7372437" y="5393969"/>
                <a:ext cx="419040" cy="234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7B0EF9A-1E94-4C24-8EC9-84900B49DA18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354437" y="5376329"/>
                  <a:ext cx="4546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C3A56EB-7C56-4035-BE87-E50C5F914EB1}"/>
                    </a:ext>
                  </a:extLst>
                </p14:cNvPr>
                <p14:cNvContentPartPr/>
                <p14:nvPr/>
              </p14:nvContentPartPr>
              <p14:xfrm>
                <a:off x="7364877" y="5454089"/>
                <a:ext cx="560880" cy="3384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C3A56EB-7C56-4035-BE87-E50C5F914EB1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347237" y="5436449"/>
                  <a:ext cx="59652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1DAEA09-1B62-4B3C-915A-0CFABFF0C785}"/>
                    </a:ext>
                  </a:extLst>
                </p14:cNvPr>
                <p14:cNvContentPartPr/>
                <p14:nvPr/>
              </p14:nvContentPartPr>
              <p14:xfrm>
                <a:off x="8096757" y="5434649"/>
                <a:ext cx="177480" cy="2642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1DAEA09-1B62-4B3C-915A-0CFABFF0C785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8079117" y="5416649"/>
                  <a:ext cx="2131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E171F7C-53D5-4808-B67C-2243A3B1C083}"/>
                    </a:ext>
                  </a:extLst>
                </p14:cNvPr>
                <p14:cNvContentPartPr/>
                <p14:nvPr/>
              </p14:nvContentPartPr>
              <p14:xfrm>
                <a:off x="8230677" y="5603849"/>
                <a:ext cx="70200" cy="126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E171F7C-53D5-4808-B67C-2243A3B1C083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8213037" y="5585849"/>
                  <a:ext cx="105840" cy="4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029D913-C2E1-4D26-9F39-C1336EB40CEA}"/>
              </a:ext>
            </a:extLst>
          </p:cNvPr>
          <p:cNvGrpSpPr/>
          <p:nvPr/>
        </p:nvGrpSpPr>
        <p:grpSpPr>
          <a:xfrm>
            <a:off x="343077" y="5391809"/>
            <a:ext cx="560520" cy="477360"/>
            <a:chOff x="343077" y="5391809"/>
            <a:chExt cx="560520" cy="47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2CADE5C-4C18-48C9-9182-9734BEF3D82A}"/>
                    </a:ext>
                  </a:extLst>
                </p14:cNvPr>
                <p14:cNvContentPartPr/>
                <p14:nvPr/>
              </p14:nvContentPartPr>
              <p14:xfrm>
                <a:off x="343077" y="5417729"/>
                <a:ext cx="174240" cy="2872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2CADE5C-4C18-48C9-9182-9734BEF3D82A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25437" y="5400089"/>
                  <a:ext cx="20988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8850D866-5D10-4FDA-903F-801F77D94714}"/>
                    </a:ext>
                  </a:extLst>
                </p14:cNvPr>
                <p14:cNvContentPartPr/>
                <p14:nvPr/>
              </p14:nvContentPartPr>
              <p14:xfrm>
                <a:off x="556197" y="5391809"/>
                <a:ext cx="50760" cy="2239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8850D866-5D10-4FDA-903F-801F77D9471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538197" y="5373809"/>
                  <a:ext cx="864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5386E55-3E8B-4AE9-B200-96650496949B}"/>
                    </a:ext>
                  </a:extLst>
                </p14:cNvPr>
                <p14:cNvContentPartPr/>
                <p14:nvPr/>
              </p14:nvContentPartPr>
              <p14:xfrm>
                <a:off x="621717" y="5687729"/>
                <a:ext cx="77760" cy="181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5386E55-3E8B-4AE9-B200-96650496949B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04077" y="5669729"/>
                  <a:ext cx="1134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91B745B-E017-4940-B534-401AABEAA06B}"/>
                    </a:ext>
                  </a:extLst>
                </p14:cNvPr>
                <p14:cNvContentPartPr/>
                <p14:nvPr/>
              </p14:nvContentPartPr>
              <p14:xfrm>
                <a:off x="720357" y="5553089"/>
                <a:ext cx="7920" cy="396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91B745B-E017-4940-B534-401AABEAA06B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702357" y="5535449"/>
                  <a:ext cx="435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02025F72-FB73-48D8-ABDF-8629E8BFC73D}"/>
                    </a:ext>
                  </a:extLst>
                </p14:cNvPr>
                <p14:cNvContentPartPr/>
                <p14:nvPr/>
              </p14:nvContentPartPr>
              <p14:xfrm>
                <a:off x="804237" y="5662889"/>
                <a:ext cx="99360" cy="1213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02025F72-FB73-48D8-ABDF-8629E8BFC73D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786237" y="5645249"/>
                  <a:ext cx="135000" cy="15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86F3AB9-FEBF-497C-821A-5A91B26B4DE9}"/>
              </a:ext>
            </a:extLst>
          </p:cNvPr>
          <p:cNvGrpSpPr/>
          <p:nvPr/>
        </p:nvGrpSpPr>
        <p:grpSpPr>
          <a:xfrm>
            <a:off x="1045797" y="5284529"/>
            <a:ext cx="543240" cy="601560"/>
            <a:chOff x="1045797" y="5284529"/>
            <a:chExt cx="543240" cy="60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C6F479A-21F7-4486-BC57-FBBFB6B6EC34}"/>
                    </a:ext>
                  </a:extLst>
                </p14:cNvPr>
                <p14:cNvContentPartPr/>
                <p14:nvPr/>
              </p14:nvContentPartPr>
              <p14:xfrm>
                <a:off x="1045797" y="5539049"/>
                <a:ext cx="129600" cy="698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C6F479A-21F7-4486-BC57-FBBFB6B6EC34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027797" y="5521049"/>
                  <a:ext cx="16524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D4758CF-1713-4086-9981-4BF07FFDC221}"/>
                    </a:ext>
                  </a:extLst>
                </p14:cNvPr>
                <p14:cNvContentPartPr/>
                <p14:nvPr/>
              </p14:nvContentPartPr>
              <p14:xfrm>
                <a:off x="1074237" y="5413049"/>
                <a:ext cx="103320" cy="547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D4758CF-1713-4086-9981-4BF07FFDC221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056237" y="5395409"/>
                  <a:ext cx="13896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D2C22FB-D206-42C4-916D-03A2F5555DB8}"/>
                    </a:ext>
                  </a:extLst>
                </p14:cNvPr>
                <p14:cNvContentPartPr/>
                <p14:nvPr/>
              </p14:nvContentPartPr>
              <p14:xfrm>
                <a:off x="1229037" y="5284529"/>
                <a:ext cx="248400" cy="3970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D2C22FB-D206-42C4-916D-03A2F5555DB8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211037" y="5266889"/>
                  <a:ext cx="28404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75AFC6EE-2016-43D8-9723-C4C7D8CCC1E6}"/>
                    </a:ext>
                  </a:extLst>
                </p14:cNvPr>
                <p14:cNvContentPartPr/>
                <p14:nvPr/>
              </p14:nvContentPartPr>
              <p14:xfrm>
                <a:off x="1473477" y="5634449"/>
                <a:ext cx="115560" cy="2516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75AFC6EE-2016-43D8-9723-C4C7D8CCC1E6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455837" y="5616449"/>
                  <a:ext cx="1512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3154198-2AE4-405F-B14F-37F4C9C4E1A5}"/>
                    </a:ext>
                  </a:extLst>
                </p14:cNvPr>
                <p14:cNvContentPartPr/>
                <p14:nvPr/>
              </p14:nvContentPartPr>
              <p14:xfrm>
                <a:off x="1511997" y="5488289"/>
                <a:ext cx="63000" cy="21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3154198-2AE4-405F-B14F-37F4C9C4E1A5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493997" y="5470649"/>
                  <a:ext cx="98640" cy="3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26F558A5-6D8B-434C-B11F-0B0A713FE058}"/>
                  </a:ext>
                </a:extLst>
              </p14:cNvPr>
              <p14:cNvContentPartPr/>
              <p14:nvPr/>
            </p14:nvContentPartPr>
            <p14:xfrm>
              <a:off x="2918157" y="2475089"/>
              <a:ext cx="231120" cy="3960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26F558A5-6D8B-434C-B11F-0B0A713FE058}"/>
                  </a:ext>
                </a:extLst>
              </p:cNvPr>
              <p:cNvPicPr/>
              <p:nvPr/>
            </p:nvPicPr>
            <p:blipFill>
              <a:blip r:embed="rId258"/>
              <a:stretch>
                <a:fillRect/>
              </a:stretch>
            </p:blipFill>
            <p:spPr>
              <a:xfrm>
                <a:off x="2900157" y="2457089"/>
                <a:ext cx="26676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77B453AE-FB7B-4854-9DBD-C1FA1C6ADA4D}"/>
                  </a:ext>
                </a:extLst>
              </p14:cNvPr>
              <p14:cNvContentPartPr/>
              <p14:nvPr/>
            </p14:nvContentPartPr>
            <p14:xfrm>
              <a:off x="2921037" y="2611169"/>
              <a:ext cx="171360" cy="93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77B453AE-FB7B-4854-9DBD-C1FA1C6ADA4D}"/>
                  </a:ext>
                </a:extLst>
              </p:cNvPr>
              <p:cNvPicPr/>
              <p:nvPr/>
            </p:nvPicPr>
            <p:blipFill>
              <a:blip r:embed="rId260"/>
              <a:stretch>
                <a:fillRect/>
              </a:stretch>
            </p:blipFill>
            <p:spPr>
              <a:xfrm>
                <a:off x="2903397" y="2593169"/>
                <a:ext cx="20700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69E973F3-5FCD-4D1E-BBF2-896A4E7113D7}"/>
                  </a:ext>
                </a:extLst>
              </p14:cNvPr>
              <p14:cNvContentPartPr/>
              <p14:nvPr/>
            </p14:nvContentPartPr>
            <p14:xfrm>
              <a:off x="8207277" y="2038409"/>
              <a:ext cx="745200" cy="78624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69E973F3-5FCD-4D1E-BBF2-896A4E7113D7}"/>
                  </a:ext>
                </a:extLst>
              </p:cNvPr>
              <p:cNvPicPr/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8189637" y="2020409"/>
                <a:ext cx="780840" cy="82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3E6F4F6-4B2F-4839-8195-00A6284B7616}"/>
              </a:ext>
            </a:extLst>
          </p:cNvPr>
          <p:cNvGrpSpPr/>
          <p:nvPr/>
        </p:nvGrpSpPr>
        <p:grpSpPr>
          <a:xfrm>
            <a:off x="9249117" y="3966569"/>
            <a:ext cx="1996200" cy="1192680"/>
            <a:chOff x="9249117" y="3966569"/>
            <a:chExt cx="1996200" cy="119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5BC99A4D-D96B-47BF-8509-15DC0B5D08A7}"/>
                    </a:ext>
                  </a:extLst>
                </p14:cNvPr>
                <p14:cNvContentPartPr/>
                <p14:nvPr/>
              </p14:nvContentPartPr>
              <p14:xfrm>
                <a:off x="9403557" y="4521329"/>
                <a:ext cx="38520" cy="1065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5BC99A4D-D96B-47BF-8509-15DC0B5D08A7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9385917" y="4503689"/>
                  <a:ext cx="7416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6FB3AB7F-4710-4854-900B-C74E7657CDFB}"/>
                    </a:ext>
                  </a:extLst>
                </p14:cNvPr>
                <p14:cNvContentPartPr/>
                <p14:nvPr/>
              </p14:nvContentPartPr>
              <p14:xfrm>
                <a:off x="9298077" y="3966569"/>
                <a:ext cx="347040" cy="565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6FB3AB7F-4710-4854-900B-C74E7657CDFB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9280077" y="3948569"/>
                  <a:ext cx="38268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42F5A352-37D3-40DE-B135-751EA45A9547}"/>
                    </a:ext>
                  </a:extLst>
                </p14:cNvPr>
                <p14:cNvContentPartPr/>
                <p14:nvPr/>
              </p14:nvContentPartPr>
              <p14:xfrm>
                <a:off x="9249117" y="4029569"/>
                <a:ext cx="352440" cy="3488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42F5A352-37D3-40DE-B135-751EA45A954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9231117" y="4011569"/>
                  <a:ext cx="38808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2BBB96C-E4C1-4F04-8C00-8F597DB8B1C6}"/>
                    </a:ext>
                  </a:extLst>
                </p14:cNvPr>
                <p14:cNvContentPartPr/>
                <p14:nvPr/>
              </p14:nvContentPartPr>
              <p14:xfrm>
                <a:off x="9806397" y="4100849"/>
                <a:ext cx="32040" cy="1911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2BBB96C-E4C1-4F04-8C00-8F597DB8B1C6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9788397" y="4083209"/>
                  <a:ext cx="6768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24EE531-3D96-4A53-84AF-E33F8F368D27}"/>
                    </a:ext>
                  </a:extLst>
                </p14:cNvPr>
                <p14:cNvContentPartPr/>
                <p14:nvPr/>
              </p14:nvContentPartPr>
              <p14:xfrm>
                <a:off x="9736557" y="4260329"/>
                <a:ext cx="142200" cy="367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24EE531-3D96-4A53-84AF-E33F8F368D27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9718557" y="4242329"/>
                  <a:ext cx="17784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857A73D-0E9E-4237-8CCA-CF3D6CC18D16}"/>
                    </a:ext>
                  </a:extLst>
                </p14:cNvPr>
                <p14:cNvContentPartPr/>
                <p14:nvPr/>
              </p14:nvContentPartPr>
              <p14:xfrm>
                <a:off x="9793437" y="4021649"/>
                <a:ext cx="126360" cy="507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857A73D-0E9E-4237-8CCA-CF3D6CC18D16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9775797" y="4004009"/>
                  <a:ext cx="16200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5ECB8DB-9716-4C45-8447-5FEC84DA5142}"/>
                    </a:ext>
                  </a:extLst>
                </p14:cNvPr>
                <p14:cNvContentPartPr/>
                <p14:nvPr/>
              </p14:nvContentPartPr>
              <p14:xfrm>
                <a:off x="9928077" y="4213529"/>
                <a:ext cx="118080" cy="1918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5ECB8DB-9716-4C45-8447-5FEC84DA5142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9910437" y="4195889"/>
                  <a:ext cx="15372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E1BD838-389E-42AC-B563-9EAC60B994BC}"/>
                    </a:ext>
                  </a:extLst>
                </p14:cNvPr>
                <p14:cNvContentPartPr/>
                <p14:nvPr/>
              </p14:nvContentPartPr>
              <p14:xfrm>
                <a:off x="10534317" y="4680809"/>
                <a:ext cx="107640" cy="1378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E1BD838-389E-42AC-B563-9EAC60B994BC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0516677" y="4662809"/>
                  <a:ext cx="1432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55F60E0F-5C12-4265-8FAA-6E77B0F50D0D}"/>
                    </a:ext>
                  </a:extLst>
                </p14:cNvPr>
                <p14:cNvContentPartPr/>
                <p14:nvPr/>
              </p14:nvContentPartPr>
              <p14:xfrm>
                <a:off x="10216437" y="4832369"/>
                <a:ext cx="342360" cy="3268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55F60E0F-5C12-4265-8FAA-6E77B0F50D0D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10198797" y="4814369"/>
                  <a:ext cx="37800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D33525A-38A9-4E09-A04B-AED8E07FF7E6}"/>
                    </a:ext>
                  </a:extLst>
                </p14:cNvPr>
                <p14:cNvContentPartPr/>
                <p14:nvPr/>
              </p14:nvContentPartPr>
              <p14:xfrm>
                <a:off x="10549797" y="4339529"/>
                <a:ext cx="93960" cy="3013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D33525A-38A9-4E09-A04B-AED8E07FF7E6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0531797" y="4321889"/>
                  <a:ext cx="12960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81203EC6-9BC6-4210-938F-A4F7C2AB3999}"/>
                    </a:ext>
                  </a:extLst>
                </p14:cNvPr>
                <p14:cNvContentPartPr/>
                <p14:nvPr/>
              </p14:nvContentPartPr>
              <p14:xfrm>
                <a:off x="10641237" y="4765409"/>
                <a:ext cx="143280" cy="2844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81203EC6-9BC6-4210-938F-A4F7C2AB3999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10623597" y="4747769"/>
                  <a:ext cx="17892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FE396687-A469-4583-8F41-D72CA19AE10E}"/>
                    </a:ext>
                  </a:extLst>
                </p14:cNvPr>
                <p14:cNvContentPartPr/>
                <p14:nvPr/>
              </p14:nvContentPartPr>
              <p14:xfrm>
                <a:off x="10665717" y="4661009"/>
                <a:ext cx="579600" cy="1155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FE396687-A469-4583-8F41-D72CA19AE10E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10647717" y="4643009"/>
                  <a:ext cx="615240" cy="15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EB87B09F-F5CF-40D2-8A8B-9E0FC7914152}"/>
                  </a:ext>
                </a:extLst>
              </p14:cNvPr>
              <p14:cNvContentPartPr/>
              <p14:nvPr/>
            </p14:nvContentPartPr>
            <p14:xfrm>
              <a:off x="10276917" y="5221529"/>
              <a:ext cx="9720" cy="900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EB87B09F-F5CF-40D2-8A8B-9E0FC7914152}"/>
                  </a:ext>
                </a:extLst>
              </p:cNvPr>
              <p:cNvPicPr/>
              <p:nvPr/>
            </p:nvPicPr>
            <p:blipFill>
              <a:blip r:embed="rId288"/>
              <a:stretch>
                <a:fillRect/>
              </a:stretch>
            </p:blipFill>
            <p:spPr>
              <a:xfrm>
                <a:off x="10258917" y="5203529"/>
                <a:ext cx="453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53FC77D1-164D-421C-9CA5-D248EE063A9F}"/>
                  </a:ext>
                </a:extLst>
              </p14:cNvPr>
              <p14:cNvContentPartPr/>
              <p14:nvPr/>
            </p14:nvContentPartPr>
            <p14:xfrm>
              <a:off x="10111317" y="4108409"/>
              <a:ext cx="360" cy="36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53FC77D1-164D-421C-9CA5-D248EE063A9F}"/>
                  </a:ext>
                </a:extLst>
              </p:cNvPr>
              <p:cNvPicPr/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10093677" y="4090769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7" name="Group 196">
            <a:extLst>
              <a:ext uri="{FF2B5EF4-FFF2-40B4-BE49-F238E27FC236}">
                <a16:creationId xmlns:a16="http://schemas.microsoft.com/office/drawing/2014/main" id="{DD6CF9F8-393B-436C-8A07-39BD5989C1A8}"/>
              </a:ext>
            </a:extLst>
          </p:cNvPr>
          <p:cNvGrpSpPr/>
          <p:nvPr/>
        </p:nvGrpSpPr>
        <p:grpSpPr>
          <a:xfrm>
            <a:off x="9618837" y="5259689"/>
            <a:ext cx="882360" cy="532440"/>
            <a:chOff x="9618837" y="5259689"/>
            <a:chExt cx="882360" cy="53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81E2DE5D-B320-4F9D-B7F7-70C34F69424A}"/>
                    </a:ext>
                  </a:extLst>
                </p14:cNvPr>
                <p14:cNvContentPartPr/>
                <p14:nvPr/>
              </p14:nvContentPartPr>
              <p14:xfrm>
                <a:off x="10226877" y="5352929"/>
                <a:ext cx="2520" cy="1497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81E2DE5D-B320-4F9D-B7F7-70C34F69424A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10209237" y="5334929"/>
                  <a:ext cx="3816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9E1A1B5E-B983-4889-8E41-0AA9205EECF5}"/>
                    </a:ext>
                  </a:extLst>
                </p14:cNvPr>
                <p14:cNvContentPartPr/>
                <p14:nvPr/>
              </p14:nvContentPartPr>
              <p14:xfrm>
                <a:off x="10147677" y="5350049"/>
                <a:ext cx="136080" cy="1044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9E1A1B5E-B983-4889-8E41-0AA9205EECF5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10130037" y="5332409"/>
                  <a:ext cx="17172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00A45591-0CAC-4E22-B221-2F5B3CD84265}"/>
                    </a:ext>
                  </a:extLst>
                </p14:cNvPr>
                <p14:cNvContentPartPr/>
                <p14:nvPr/>
              </p14:nvContentPartPr>
              <p14:xfrm>
                <a:off x="10004037" y="5259689"/>
                <a:ext cx="497160" cy="4035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00A45591-0CAC-4E22-B221-2F5B3CD84265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9986397" y="5242049"/>
                  <a:ext cx="53280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A16EA8C-D91F-4DF9-9C5E-F5640C89B090}"/>
                    </a:ext>
                  </a:extLst>
                </p14:cNvPr>
                <p14:cNvContentPartPr/>
                <p14:nvPr/>
              </p14:nvContentPartPr>
              <p14:xfrm>
                <a:off x="9672837" y="5378849"/>
                <a:ext cx="23400" cy="1602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A16EA8C-D91F-4DF9-9C5E-F5640C89B090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9655197" y="5360849"/>
                  <a:ext cx="590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2AC8640E-06A6-423C-8310-55A38C536AA4}"/>
                    </a:ext>
                  </a:extLst>
                </p14:cNvPr>
                <p14:cNvContentPartPr/>
                <p14:nvPr/>
              </p14:nvContentPartPr>
              <p14:xfrm>
                <a:off x="9618837" y="5472449"/>
                <a:ext cx="158400" cy="154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2AC8640E-06A6-423C-8310-55A38C536AA4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600837" y="5454449"/>
                  <a:ext cx="1940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DF9DF507-5C35-47BD-9CAD-69F62998BCEA}"/>
                    </a:ext>
                  </a:extLst>
                </p14:cNvPr>
                <p14:cNvContentPartPr/>
                <p14:nvPr/>
              </p14:nvContentPartPr>
              <p14:xfrm>
                <a:off x="9767157" y="5498729"/>
                <a:ext cx="18360" cy="1346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DF9DF507-5C35-47BD-9CAD-69F62998BCEA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9749157" y="5481089"/>
                  <a:ext cx="540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D5FA01DE-B92E-456F-8C46-0792BBD027B1}"/>
                    </a:ext>
                  </a:extLst>
                </p14:cNvPr>
                <p14:cNvContentPartPr/>
                <p14:nvPr/>
              </p14:nvContentPartPr>
              <p14:xfrm>
                <a:off x="9756357" y="5624729"/>
                <a:ext cx="54360" cy="79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D5FA01DE-B92E-456F-8C46-0792BBD027B1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9738717" y="5607089"/>
                  <a:ext cx="900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15C5814A-1F15-4572-87B6-8F24E73670B2}"/>
                    </a:ext>
                  </a:extLst>
                </p14:cNvPr>
                <p14:cNvContentPartPr/>
                <p14:nvPr/>
              </p14:nvContentPartPr>
              <p14:xfrm>
                <a:off x="9762837" y="5436089"/>
                <a:ext cx="83160" cy="147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15C5814A-1F15-4572-87B6-8F24E73670B2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9745197" y="5418089"/>
                  <a:ext cx="1188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5B61DB8D-DB85-4323-9F78-7F23D76522CC}"/>
                    </a:ext>
                  </a:extLst>
                </p14:cNvPr>
                <p14:cNvContentPartPr/>
                <p14:nvPr/>
              </p14:nvContentPartPr>
              <p14:xfrm>
                <a:off x="9891717" y="5577209"/>
                <a:ext cx="92160" cy="964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5B61DB8D-DB85-4323-9F78-7F23D76522CC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9873717" y="5559209"/>
                  <a:ext cx="1278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8D03F8FF-41CC-4575-9E8D-DA7CC714F873}"/>
                    </a:ext>
                  </a:extLst>
                </p14:cNvPr>
                <p14:cNvContentPartPr/>
                <p14:nvPr/>
              </p14:nvContentPartPr>
              <p14:xfrm>
                <a:off x="10006557" y="5686649"/>
                <a:ext cx="61920" cy="1054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8D03F8FF-41CC-4575-9E8D-DA7CC714F873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9988917" y="5668649"/>
                  <a:ext cx="97560" cy="14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F578423A-42B6-406D-A4DA-E8DC3F860405}"/>
              </a:ext>
            </a:extLst>
          </p:cNvPr>
          <p:cNvGrpSpPr/>
          <p:nvPr/>
        </p:nvGrpSpPr>
        <p:grpSpPr>
          <a:xfrm>
            <a:off x="11183037" y="4139009"/>
            <a:ext cx="752400" cy="957240"/>
            <a:chOff x="11183037" y="4139009"/>
            <a:chExt cx="752400" cy="95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16A6045F-1778-43C3-9999-85364CC5AFEF}"/>
                    </a:ext>
                  </a:extLst>
                </p14:cNvPr>
                <p14:cNvContentPartPr/>
                <p14:nvPr/>
              </p14:nvContentPartPr>
              <p14:xfrm>
                <a:off x="11183037" y="4600889"/>
                <a:ext cx="481320" cy="4953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16A6045F-1778-43C3-9999-85364CC5AFEF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11165037" y="4583249"/>
                  <a:ext cx="516960" cy="53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C5BDA227-545E-4585-8477-09E420E52A27}"/>
                    </a:ext>
                  </a:extLst>
                </p14:cNvPr>
                <p14:cNvContentPartPr/>
                <p14:nvPr/>
              </p14:nvContentPartPr>
              <p14:xfrm>
                <a:off x="11275917" y="4836689"/>
                <a:ext cx="132480" cy="72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C5BDA227-545E-4585-8477-09E420E52A27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11258277" y="4819049"/>
                  <a:ext cx="16812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B509EA6-BA1E-4029-A7E8-DB515FFC348E}"/>
                    </a:ext>
                  </a:extLst>
                </p14:cNvPr>
                <p14:cNvContentPartPr/>
                <p14:nvPr/>
              </p14:nvContentPartPr>
              <p14:xfrm>
                <a:off x="11316237" y="4822649"/>
                <a:ext cx="176400" cy="1918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B509EA6-BA1E-4029-A7E8-DB515FFC348E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11298597" y="4805009"/>
                  <a:ext cx="21204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93CAF794-7409-4796-BC13-3AA6BD80BE2C}"/>
                    </a:ext>
                  </a:extLst>
                </p14:cNvPr>
                <p14:cNvContentPartPr/>
                <p14:nvPr/>
              </p14:nvContentPartPr>
              <p14:xfrm>
                <a:off x="11256837" y="4284089"/>
                <a:ext cx="199440" cy="327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93CAF794-7409-4796-BC13-3AA6BD80BE2C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11239197" y="4266089"/>
                  <a:ext cx="2350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DD91E198-9244-4614-AF6F-F5435D93288A}"/>
                    </a:ext>
                  </a:extLst>
                </p14:cNvPr>
                <p14:cNvContentPartPr/>
                <p14:nvPr/>
              </p14:nvContentPartPr>
              <p14:xfrm>
                <a:off x="11604597" y="4217129"/>
                <a:ext cx="33120" cy="1461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DD91E198-9244-4614-AF6F-F5435D93288A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11586597" y="4199489"/>
                  <a:ext cx="6876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B3CA6FF8-582D-4A4D-96FE-4D4156081744}"/>
                    </a:ext>
                  </a:extLst>
                </p14:cNvPr>
                <p14:cNvContentPartPr/>
                <p14:nvPr/>
              </p14:nvContentPartPr>
              <p14:xfrm>
                <a:off x="11545197" y="4391009"/>
                <a:ext cx="121320" cy="79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B3CA6FF8-582D-4A4D-96FE-4D4156081744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11527197" y="4373009"/>
                  <a:ext cx="1569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982C8A6B-F67A-40F9-955F-141E58D2A6B7}"/>
                    </a:ext>
                  </a:extLst>
                </p14:cNvPr>
                <p14:cNvContentPartPr/>
                <p14:nvPr/>
              </p14:nvContentPartPr>
              <p14:xfrm>
                <a:off x="11604597" y="4139009"/>
                <a:ext cx="113760" cy="327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982C8A6B-F67A-40F9-955F-141E58D2A6B7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11586597" y="4121369"/>
                  <a:ext cx="14940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5D03DB31-DEC2-4C97-B76F-944723DD93A0}"/>
                    </a:ext>
                  </a:extLst>
                </p14:cNvPr>
                <p14:cNvContentPartPr/>
                <p14:nvPr/>
              </p14:nvContentPartPr>
              <p14:xfrm>
                <a:off x="11716197" y="4304249"/>
                <a:ext cx="95760" cy="2070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5D03DB31-DEC2-4C97-B76F-944723DD93A0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11698197" y="4286609"/>
                  <a:ext cx="13140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133347B2-A46A-4757-9980-5564354CDE8D}"/>
                    </a:ext>
                  </a:extLst>
                </p14:cNvPr>
                <p14:cNvContentPartPr/>
                <p14:nvPr/>
              </p14:nvContentPartPr>
              <p14:xfrm>
                <a:off x="11825997" y="4357889"/>
                <a:ext cx="109440" cy="1749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133347B2-A46A-4757-9980-5564354CDE8D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11807997" y="4339889"/>
                  <a:ext cx="145080" cy="210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31101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METOD NAPNA IZMEĐU ČVOROVA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MREŽA SA ČETIRI ČVORA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1401" y="2820848"/>
            <a:ext cx="4753638" cy="200052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MREŽA SA TRI ČVORA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7588" y="3106637"/>
            <a:ext cx="3724795" cy="14289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D4FB9C4-BD8C-42C0-9B28-6EDF8BF5A737}"/>
                  </a:ext>
                </a:extLst>
              </p14:cNvPr>
              <p14:cNvContentPartPr/>
              <p14:nvPr/>
            </p14:nvContentPartPr>
            <p14:xfrm>
              <a:off x="7626237" y="4950809"/>
              <a:ext cx="360" cy="1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D4FB9C4-BD8C-42C0-9B28-6EDF8BF5A73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17417" y="4932809"/>
                <a:ext cx="1818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1E45B1B-F07C-4751-971B-EBF663C6648E}"/>
                  </a:ext>
                </a:extLst>
              </p14:cNvPr>
              <p14:cNvContentPartPr/>
              <p14:nvPr/>
            </p14:nvContentPartPr>
            <p14:xfrm>
              <a:off x="3475797" y="5555249"/>
              <a:ext cx="3240" cy="13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1E45B1B-F07C-4751-971B-EBF663C664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58157" y="5537609"/>
                <a:ext cx="388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C412EF3-651E-40D9-881F-9EA340938B32}"/>
                  </a:ext>
                </a:extLst>
              </p14:cNvPr>
              <p14:cNvContentPartPr/>
              <p14:nvPr/>
            </p14:nvContentPartPr>
            <p14:xfrm>
              <a:off x="1164957" y="1578329"/>
              <a:ext cx="177120" cy="249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C412EF3-651E-40D9-881F-9EA340938B3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47317" y="1560689"/>
                <a:ext cx="2127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062DCEB-9157-4BF9-92AF-F5BB6F7CDB2A}"/>
                  </a:ext>
                </a:extLst>
              </p14:cNvPr>
              <p14:cNvContentPartPr/>
              <p14:nvPr/>
            </p14:nvContentPartPr>
            <p14:xfrm>
              <a:off x="1562757" y="1778849"/>
              <a:ext cx="30960" cy="112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062DCEB-9157-4BF9-92AF-F5BB6F7CDB2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45117" y="1761209"/>
                <a:ext cx="6660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3C9BDB1-7CC2-47AC-A953-0A79F9922769}"/>
                  </a:ext>
                </a:extLst>
              </p14:cNvPr>
              <p14:cNvContentPartPr/>
              <p14:nvPr/>
            </p14:nvContentPartPr>
            <p14:xfrm>
              <a:off x="1777677" y="1700369"/>
              <a:ext cx="142200" cy="171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3C9BDB1-7CC2-47AC-A953-0A79F992276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60037" y="1682729"/>
                <a:ext cx="17784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D74AA3C-3470-4B1C-9679-320B61F6EC48}"/>
                  </a:ext>
                </a:extLst>
              </p14:cNvPr>
              <p14:cNvContentPartPr/>
              <p14:nvPr/>
            </p14:nvContentPartPr>
            <p14:xfrm>
              <a:off x="2126517" y="1817729"/>
              <a:ext cx="18000" cy="118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D74AA3C-3470-4B1C-9679-320B61F6EC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08517" y="1800089"/>
                <a:ext cx="536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F9C7DFA-A00F-4BC8-AB6A-6C22685C20AB}"/>
                  </a:ext>
                </a:extLst>
              </p14:cNvPr>
              <p14:cNvContentPartPr/>
              <p14:nvPr/>
            </p14:nvContentPartPr>
            <p14:xfrm>
              <a:off x="2341797" y="1676249"/>
              <a:ext cx="174240" cy="172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F9C7DFA-A00F-4BC8-AB6A-6C22685C20A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24157" y="1658249"/>
                <a:ext cx="209880" cy="20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3C36E37-D802-4CE6-BCE7-4CBDF5E1DBA7}"/>
              </a:ext>
            </a:extLst>
          </p:cNvPr>
          <p:cNvGrpSpPr/>
          <p:nvPr/>
        </p:nvGrpSpPr>
        <p:grpSpPr>
          <a:xfrm>
            <a:off x="2690997" y="1682729"/>
            <a:ext cx="330120" cy="261360"/>
            <a:chOff x="2690997" y="1682729"/>
            <a:chExt cx="330120" cy="26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A903486-4221-413C-8CB2-561890EDD6AA}"/>
                    </a:ext>
                  </a:extLst>
                </p14:cNvPr>
                <p14:cNvContentPartPr/>
                <p14:nvPr/>
              </p14:nvContentPartPr>
              <p14:xfrm>
                <a:off x="2690997" y="1840769"/>
                <a:ext cx="22680" cy="103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A903486-4221-413C-8CB2-561890EDD6A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673357" y="1823129"/>
                  <a:ext cx="583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BF59500-4833-4D1D-83D8-A245B0474BD5}"/>
                    </a:ext>
                  </a:extLst>
                </p14:cNvPr>
                <p14:cNvContentPartPr/>
                <p14:nvPr/>
              </p14:nvContentPartPr>
              <p14:xfrm>
                <a:off x="2820597" y="1682729"/>
                <a:ext cx="200520" cy="173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BF59500-4833-4D1D-83D8-A245B0474BD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02597" y="1664729"/>
                  <a:ext cx="236160" cy="20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AD75E2F-E9D6-4D74-BA90-DF3A6FA941D7}"/>
              </a:ext>
            </a:extLst>
          </p:cNvPr>
          <p:cNvGrpSpPr/>
          <p:nvPr/>
        </p:nvGrpSpPr>
        <p:grpSpPr>
          <a:xfrm>
            <a:off x="3652197" y="1615769"/>
            <a:ext cx="305640" cy="277200"/>
            <a:chOff x="3652197" y="1615769"/>
            <a:chExt cx="305640" cy="27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AB7AB63-4CEF-4EFF-BAC7-5824DB6AAB68}"/>
                    </a:ext>
                  </a:extLst>
                </p14:cNvPr>
                <p14:cNvContentPartPr/>
                <p14:nvPr/>
              </p14:nvContentPartPr>
              <p14:xfrm>
                <a:off x="3652197" y="1615769"/>
                <a:ext cx="156240" cy="227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AB7AB63-4CEF-4EFF-BAC7-5824DB6AAB6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34557" y="1598129"/>
                  <a:ext cx="1918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F39B170-25A9-4847-BC7A-6C5BCC1D02D2}"/>
                    </a:ext>
                  </a:extLst>
                </p14:cNvPr>
                <p14:cNvContentPartPr/>
                <p14:nvPr/>
              </p14:nvContentPartPr>
              <p14:xfrm>
                <a:off x="3800517" y="1775249"/>
                <a:ext cx="47160" cy="117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F39B170-25A9-4847-BC7A-6C5BCC1D02D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782877" y="1757249"/>
                  <a:ext cx="828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0B661D6-F61D-466F-BF30-DC509CFFAE35}"/>
                    </a:ext>
                  </a:extLst>
                </p14:cNvPr>
                <p14:cNvContentPartPr/>
                <p14:nvPr/>
              </p14:nvContentPartPr>
              <p14:xfrm>
                <a:off x="3894837" y="1819169"/>
                <a:ext cx="63000" cy="56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0B661D6-F61D-466F-BF30-DC509CFFAE3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877197" y="1801529"/>
                  <a:ext cx="98640" cy="9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736B6A-A786-4308-B901-F0B1DCE4E28A}"/>
              </a:ext>
            </a:extLst>
          </p:cNvPr>
          <p:cNvGrpSpPr/>
          <p:nvPr/>
        </p:nvGrpSpPr>
        <p:grpSpPr>
          <a:xfrm>
            <a:off x="4172037" y="1680929"/>
            <a:ext cx="319680" cy="264960"/>
            <a:chOff x="4172037" y="1680929"/>
            <a:chExt cx="319680" cy="26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F426A10-8728-4EBC-BDA9-0B6501FEB7F9}"/>
                    </a:ext>
                  </a:extLst>
                </p14:cNvPr>
                <p14:cNvContentPartPr/>
                <p14:nvPr/>
              </p14:nvContentPartPr>
              <p14:xfrm>
                <a:off x="4172037" y="1680929"/>
                <a:ext cx="144000" cy="195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F426A10-8728-4EBC-BDA9-0B6501FEB7F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54037" y="1663289"/>
                  <a:ext cx="17964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CDE97BA-EF2C-4AE3-B360-8B2FEBF53C48}"/>
                    </a:ext>
                  </a:extLst>
                </p14:cNvPr>
                <p14:cNvContentPartPr/>
                <p14:nvPr/>
              </p14:nvContentPartPr>
              <p14:xfrm>
                <a:off x="4338717" y="1856249"/>
                <a:ext cx="46080" cy="89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CDE97BA-EF2C-4AE3-B360-8B2FEBF53C4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321077" y="1838249"/>
                  <a:ext cx="817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D8D3D31-3D00-4D72-BFEA-5FB8CBE864EE}"/>
                    </a:ext>
                  </a:extLst>
                </p14:cNvPr>
                <p14:cNvContentPartPr/>
                <p14:nvPr/>
              </p14:nvContentPartPr>
              <p14:xfrm>
                <a:off x="4424037" y="1846169"/>
                <a:ext cx="67680" cy="70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D8D3D31-3D00-4D72-BFEA-5FB8CBE864E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406037" y="1828529"/>
                  <a:ext cx="103320" cy="10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0F152EF-77FF-4C42-BCD1-4EC13F9B0ADF}"/>
              </a:ext>
            </a:extLst>
          </p:cNvPr>
          <p:cNvGrpSpPr/>
          <p:nvPr/>
        </p:nvGrpSpPr>
        <p:grpSpPr>
          <a:xfrm>
            <a:off x="4751637" y="1689929"/>
            <a:ext cx="565560" cy="256320"/>
            <a:chOff x="4751637" y="1689929"/>
            <a:chExt cx="565560" cy="25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E07A083-7121-48B2-8CC4-9DE0CE333698}"/>
                    </a:ext>
                  </a:extLst>
                </p14:cNvPr>
                <p14:cNvContentPartPr/>
                <p14:nvPr/>
              </p14:nvContentPartPr>
              <p14:xfrm>
                <a:off x="4751637" y="1700729"/>
                <a:ext cx="162000" cy="147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E07A083-7121-48B2-8CC4-9DE0CE33369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33637" y="1683089"/>
                  <a:ext cx="1976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F53256A-43D8-4DF5-B366-E5AA3BA25071}"/>
                    </a:ext>
                  </a:extLst>
                </p14:cNvPr>
                <p14:cNvContentPartPr/>
                <p14:nvPr/>
              </p14:nvContentPartPr>
              <p14:xfrm>
                <a:off x="4904997" y="1689929"/>
                <a:ext cx="36000" cy="151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F53256A-43D8-4DF5-B366-E5AA3BA2507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886997" y="1671929"/>
                  <a:ext cx="716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E955C10-4789-4724-9B95-0F66E51D3AF5}"/>
                    </a:ext>
                  </a:extLst>
                </p14:cNvPr>
                <p14:cNvContentPartPr/>
                <p14:nvPr/>
              </p14:nvContentPartPr>
              <p14:xfrm>
                <a:off x="5019117" y="1829609"/>
                <a:ext cx="72000" cy="116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E955C10-4789-4724-9B95-0F66E51D3AF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001117" y="1811609"/>
                  <a:ext cx="1076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B25021D-332B-49EE-B1B5-6D46B3A7AA2A}"/>
                    </a:ext>
                  </a:extLst>
                </p14:cNvPr>
                <p14:cNvContentPartPr/>
                <p14:nvPr/>
              </p14:nvContentPartPr>
              <p14:xfrm>
                <a:off x="5206677" y="1806569"/>
                <a:ext cx="110520" cy="111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B25021D-332B-49EE-B1B5-6D46B3A7AA2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188677" y="1788929"/>
                  <a:ext cx="146160" cy="14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A11D097-8286-4E99-B669-D5CF7278FA51}"/>
                  </a:ext>
                </a:extLst>
              </p14:cNvPr>
              <p14:cNvContentPartPr/>
              <p14:nvPr/>
            </p14:nvContentPartPr>
            <p14:xfrm>
              <a:off x="4251237" y="3131009"/>
              <a:ext cx="71280" cy="117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A11D097-8286-4E99-B669-D5CF7278FA5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233237" y="3113369"/>
                <a:ext cx="1069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2D99D86-E2F3-4BE3-BB5C-BA76D59D944A}"/>
                  </a:ext>
                </a:extLst>
              </p14:cNvPr>
              <p14:cNvContentPartPr/>
              <p14:nvPr/>
            </p14:nvContentPartPr>
            <p14:xfrm>
              <a:off x="887757" y="2764889"/>
              <a:ext cx="2499840" cy="1316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2D99D86-E2F3-4BE3-BB5C-BA76D59D944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69757" y="2746889"/>
                <a:ext cx="2535480" cy="13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95B765C-7735-4DD1-85AC-8C535546A4B9}"/>
                  </a:ext>
                </a:extLst>
              </p14:cNvPr>
              <p14:cNvContentPartPr/>
              <p14:nvPr/>
            </p14:nvContentPartPr>
            <p14:xfrm>
              <a:off x="4508277" y="2857769"/>
              <a:ext cx="1200960" cy="1250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95B765C-7735-4DD1-85AC-8C535546A4B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490637" y="2839769"/>
                <a:ext cx="1236600" cy="128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5CD9FBB4-8606-4766-9EA7-598D6D01AB8E}"/>
              </a:ext>
            </a:extLst>
          </p:cNvPr>
          <p:cNvGrpSpPr/>
          <p:nvPr/>
        </p:nvGrpSpPr>
        <p:grpSpPr>
          <a:xfrm>
            <a:off x="4027317" y="5144129"/>
            <a:ext cx="3801960" cy="1473480"/>
            <a:chOff x="4027317" y="5144129"/>
            <a:chExt cx="3801960" cy="147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342C6D9-BA46-4E86-86B0-EE0E2DC37571}"/>
                    </a:ext>
                  </a:extLst>
                </p14:cNvPr>
                <p14:cNvContentPartPr/>
                <p14:nvPr/>
              </p14:nvContentPartPr>
              <p14:xfrm>
                <a:off x="4798797" y="5325209"/>
                <a:ext cx="39600" cy="156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342C6D9-BA46-4E86-86B0-EE0E2DC3757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780797" y="5307569"/>
                  <a:ext cx="7524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5CF1B98-2D8D-4CB5-AAA2-07F15F82FC90}"/>
                    </a:ext>
                  </a:extLst>
                </p14:cNvPr>
                <p14:cNvContentPartPr/>
                <p14:nvPr/>
              </p14:nvContentPartPr>
              <p14:xfrm>
                <a:off x="4868637" y="5214689"/>
                <a:ext cx="141120" cy="116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5CF1B98-2D8D-4CB5-AAA2-07F15F82FC9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850637" y="5197049"/>
                  <a:ext cx="1767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5D5AA0-8E9F-4C09-99A6-6B2F8E93E2F0}"/>
                    </a:ext>
                  </a:extLst>
                </p14:cNvPr>
                <p14:cNvContentPartPr/>
                <p14:nvPr/>
              </p14:nvContentPartPr>
              <p14:xfrm>
                <a:off x="5002197" y="5144129"/>
                <a:ext cx="42480" cy="270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5D5AA0-8E9F-4C09-99A6-6B2F8E93E2F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84197" y="5126489"/>
                  <a:ext cx="781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979A412-EB59-4CCE-97E8-26A9CF0F99C5}"/>
                    </a:ext>
                  </a:extLst>
                </p14:cNvPr>
                <p14:cNvContentPartPr/>
                <p14:nvPr/>
              </p14:nvContentPartPr>
              <p14:xfrm>
                <a:off x="5188317" y="5305049"/>
                <a:ext cx="61200" cy="139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979A412-EB59-4CCE-97E8-26A9CF0F99C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170317" y="5287049"/>
                  <a:ext cx="968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887666F-A550-4FFC-895A-AB9E8FFCAB10}"/>
                    </a:ext>
                  </a:extLst>
                </p14:cNvPr>
                <p14:cNvContentPartPr/>
                <p14:nvPr/>
              </p14:nvContentPartPr>
              <p14:xfrm>
                <a:off x="5190837" y="5149529"/>
                <a:ext cx="165960" cy="65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887666F-A550-4FFC-895A-AB9E8FFCAB1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172837" y="5131889"/>
                  <a:ext cx="20160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A9184AA-2E1C-4B3F-8FF9-D98DE1B83B03}"/>
                    </a:ext>
                  </a:extLst>
                </p14:cNvPr>
                <p14:cNvContentPartPr/>
                <p14:nvPr/>
              </p14:nvContentPartPr>
              <p14:xfrm>
                <a:off x="5433477" y="5319809"/>
                <a:ext cx="117000" cy="5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A9184AA-2E1C-4B3F-8FF9-D98DE1B83B0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415477" y="5301809"/>
                  <a:ext cx="1526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D85C733-6470-4308-B75E-173A6A754D4E}"/>
                    </a:ext>
                  </a:extLst>
                </p14:cNvPr>
                <p14:cNvContentPartPr/>
                <p14:nvPr/>
              </p14:nvContentPartPr>
              <p14:xfrm>
                <a:off x="5436717" y="5203169"/>
                <a:ext cx="69120" cy="27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D85C733-6470-4308-B75E-173A6A754D4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418717" y="5185529"/>
                  <a:ext cx="1047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A03CC6C-3062-4939-A61F-7E9D7133A296}"/>
                    </a:ext>
                  </a:extLst>
                </p14:cNvPr>
                <p14:cNvContentPartPr/>
                <p14:nvPr/>
              </p14:nvContentPartPr>
              <p14:xfrm>
                <a:off x="5622117" y="5164289"/>
                <a:ext cx="128520" cy="205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A03CC6C-3062-4939-A61F-7E9D7133A29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604117" y="5146289"/>
                  <a:ext cx="1641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2C992AF-D223-4D65-9D65-7B941048193C}"/>
                    </a:ext>
                  </a:extLst>
                </p14:cNvPr>
                <p14:cNvContentPartPr/>
                <p14:nvPr/>
              </p14:nvContentPartPr>
              <p14:xfrm>
                <a:off x="4619157" y="5849369"/>
                <a:ext cx="278280" cy="3168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2C992AF-D223-4D65-9D65-7B941048193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601157" y="5831369"/>
                  <a:ext cx="31392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CDEF15D-978C-4C8B-A188-A625B2504778}"/>
                    </a:ext>
                  </a:extLst>
                </p14:cNvPr>
                <p14:cNvContentPartPr/>
                <p14:nvPr/>
              </p14:nvContentPartPr>
              <p14:xfrm>
                <a:off x="4964037" y="6075089"/>
                <a:ext cx="72360" cy="80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CDEF15D-978C-4C8B-A188-A625B250477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946037" y="6057089"/>
                  <a:ext cx="10800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7063710-60C7-4AF0-A394-6523C59FC5A4}"/>
                    </a:ext>
                  </a:extLst>
                </p14:cNvPr>
                <p14:cNvContentPartPr/>
                <p14:nvPr/>
              </p14:nvContentPartPr>
              <p14:xfrm>
                <a:off x="5106957" y="6065369"/>
                <a:ext cx="90720" cy="95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7063710-60C7-4AF0-A394-6523C59FC5A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089317" y="6047369"/>
                  <a:ext cx="1263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54224EB-0419-4A0E-8C51-AE4A1E011653}"/>
                    </a:ext>
                  </a:extLst>
                </p14:cNvPr>
                <p14:cNvContentPartPr/>
                <p14:nvPr/>
              </p14:nvContentPartPr>
              <p14:xfrm>
                <a:off x="5487477" y="5814089"/>
                <a:ext cx="185760" cy="307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54224EB-0419-4A0E-8C51-AE4A1E01165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469477" y="5796449"/>
                  <a:ext cx="22140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D326BC0-ED1A-4912-8225-44F354EFA919}"/>
                    </a:ext>
                  </a:extLst>
                </p14:cNvPr>
                <p14:cNvContentPartPr/>
                <p14:nvPr/>
              </p14:nvContentPartPr>
              <p14:xfrm>
                <a:off x="5570997" y="6017489"/>
                <a:ext cx="84240" cy="234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D326BC0-ED1A-4912-8225-44F354EFA91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553357" y="5999849"/>
                  <a:ext cx="1198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E3752F6-70F5-460F-A160-A4ADD27505BA}"/>
                    </a:ext>
                  </a:extLst>
                </p14:cNvPr>
                <p14:cNvContentPartPr/>
                <p14:nvPr/>
              </p14:nvContentPartPr>
              <p14:xfrm>
                <a:off x="5737317" y="6025409"/>
                <a:ext cx="66600" cy="110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E3752F6-70F5-460F-A160-A4ADD27505B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719677" y="6007769"/>
                  <a:ext cx="10224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78DB8FA-EA91-4985-AD1A-84B45F531ECE}"/>
                    </a:ext>
                  </a:extLst>
                </p14:cNvPr>
                <p14:cNvContentPartPr/>
                <p14:nvPr/>
              </p14:nvContentPartPr>
              <p14:xfrm>
                <a:off x="5834877" y="6027209"/>
                <a:ext cx="46080" cy="98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78DB8FA-EA91-4985-AD1A-84B45F531EC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817237" y="6009209"/>
                  <a:ext cx="817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624A713-8751-4352-A902-45CF51B7A3AF}"/>
                    </a:ext>
                  </a:extLst>
                </p14:cNvPr>
                <p14:cNvContentPartPr/>
                <p14:nvPr/>
              </p14:nvContentPartPr>
              <p14:xfrm>
                <a:off x="6031077" y="5968169"/>
                <a:ext cx="130680" cy="12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624A713-8751-4352-A902-45CF51B7A3A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013077" y="5950169"/>
                  <a:ext cx="1663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F79C9D8-270B-4B81-A702-D81D914F0210}"/>
                    </a:ext>
                  </a:extLst>
                </p14:cNvPr>
                <p14:cNvContentPartPr/>
                <p14:nvPr/>
              </p14:nvContentPartPr>
              <p14:xfrm>
                <a:off x="6046917" y="5885009"/>
                <a:ext cx="103320" cy="11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F79C9D8-270B-4B81-A702-D81D914F021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028917" y="5867369"/>
                  <a:ext cx="1389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E85DA53-B4B6-45CE-A569-41A08AB356D7}"/>
                    </a:ext>
                  </a:extLst>
                </p14:cNvPr>
                <p14:cNvContentPartPr/>
                <p14:nvPr/>
              </p14:nvContentPartPr>
              <p14:xfrm>
                <a:off x="6320157" y="5753609"/>
                <a:ext cx="252720" cy="15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E85DA53-B4B6-45CE-A569-41A08AB356D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302517" y="5735609"/>
                  <a:ext cx="2883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E24A7B1-8ABE-4170-8697-3BFA61E48912}"/>
                    </a:ext>
                  </a:extLst>
                </p14:cNvPr>
                <p14:cNvContentPartPr/>
                <p14:nvPr/>
              </p14:nvContentPartPr>
              <p14:xfrm>
                <a:off x="6351117" y="5779169"/>
                <a:ext cx="205920" cy="281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E24A7B1-8ABE-4170-8697-3BFA61E4891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333117" y="5761529"/>
                  <a:ext cx="24156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3848F07-8B02-47EC-9F9D-6D2FDA94D69B}"/>
                    </a:ext>
                  </a:extLst>
                </p14:cNvPr>
                <p14:cNvContentPartPr/>
                <p14:nvPr/>
              </p14:nvContentPartPr>
              <p14:xfrm>
                <a:off x="6330957" y="6146729"/>
                <a:ext cx="121680" cy="1170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3848F07-8B02-47EC-9F9D-6D2FDA94D69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12957" y="6129089"/>
                  <a:ext cx="1573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A39C7DB-13AE-44F4-A8BC-C1FFD9DAB121}"/>
                    </a:ext>
                  </a:extLst>
                </p14:cNvPr>
                <p14:cNvContentPartPr/>
                <p14:nvPr/>
              </p14:nvContentPartPr>
              <p14:xfrm>
                <a:off x="6718677" y="5853689"/>
                <a:ext cx="53280" cy="1728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A39C7DB-13AE-44F4-A8BC-C1FFD9DAB12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700677" y="5835689"/>
                  <a:ext cx="8892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D6FF912-E984-4005-B154-7AD62C66EAA2}"/>
                    </a:ext>
                  </a:extLst>
                </p14:cNvPr>
                <p14:cNvContentPartPr/>
                <p14:nvPr/>
              </p14:nvContentPartPr>
              <p14:xfrm>
                <a:off x="6689157" y="6004169"/>
                <a:ext cx="100080" cy="414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D6FF912-E984-4005-B154-7AD62C66EAA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671157" y="5986529"/>
                  <a:ext cx="1357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80BA433-C0E4-4E14-AD7A-153105C1B23E}"/>
                    </a:ext>
                  </a:extLst>
                </p14:cNvPr>
                <p14:cNvContentPartPr/>
                <p14:nvPr/>
              </p14:nvContentPartPr>
              <p14:xfrm>
                <a:off x="6718677" y="5827769"/>
                <a:ext cx="114840" cy="36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80BA433-C0E4-4E14-AD7A-153105C1B23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700677" y="5810129"/>
                  <a:ext cx="1504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F2C7F0B-1911-4988-8A8B-478E3582C113}"/>
                    </a:ext>
                  </a:extLst>
                </p14:cNvPr>
                <p14:cNvContentPartPr/>
                <p14:nvPr/>
              </p14:nvContentPartPr>
              <p14:xfrm>
                <a:off x="6905157" y="5923169"/>
                <a:ext cx="174240" cy="2257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F2C7F0B-1911-4988-8A8B-478E3582C11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887157" y="5905529"/>
                  <a:ext cx="20988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268A725-9CF3-4306-8A27-3A7FBF3DA196}"/>
                    </a:ext>
                  </a:extLst>
                </p14:cNvPr>
                <p14:cNvContentPartPr/>
                <p14:nvPr/>
              </p14:nvContentPartPr>
              <p14:xfrm>
                <a:off x="4112997" y="5656409"/>
                <a:ext cx="3716280" cy="961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268A725-9CF3-4306-8A27-3A7FBF3DA19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095357" y="5638409"/>
                  <a:ext cx="3751920" cy="9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167F26B-46E4-4930-8B10-424920F84FDD}"/>
                    </a:ext>
                  </a:extLst>
                </p14:cNvPr>
                <p14:cNvContentPartPr/>
                <p14:nvPr/>
              </p14:nvContentPartPr>
              <p14:xfrm>
                <a:off x="4027317" y="5567849"/>
                <a:ext cx="3670200" cy="8708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167F26B-46E4-4930-8B10-424920F84FD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009317" y="5549849"/>
                  <a:ext cx="3705840" cy="90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5056BF9-230D-4525-86CF-E90B88F6E00C}"/>
              </a:ext>
            </a:extLst>
          </p:cNvPr>
          <p:cNvGrpSpPr/>
          <p:nvPr/>
        </p:nvGrpSpPr>
        <p:grpSpPr>
          <a:xfrm>
            <a:off x="9203397" y="1525409"/>
            <a:ext cx="503640" cy="466200"/>
            <a:chOff x="9203397" y="1525409"/>
            <a:chExt cx="503640" cy="46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3324D1A-AC89-43AF-A565-C5D06AB0885D}"/>
                    </a:ext>
                  </a:extLst>
                </p14:cNvPr>
                <p14:cNvContentPartPr/>
                <p14:nvPr/>
              </p14:nvContentPartPr>
              <p14:xfrm>
                <a:off x="9203397" y="1541969"/>
                <a:ext cx="154080" cy="289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3324D1A-AC89-43AF-A565-C5D06AB0885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185757" y="1523969"/>
                  <a:ext cx="18972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DDFEF33-5769-49C7-98DA-926C0C618D9C}"/>
                    </a:ext>
                  </a:extLst>
                </p14:cNvPr>
                <p14:cNvContentPartPr/>
                <p14:nvPr/>
              </p14:nvContentPartPr>
              <p14:xfrm>
                <a:off x="9330477" y="1525409"/>
                <a:ext cx="97200" cy="182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DDFEF33-5769-49C7-98DA-926C0C618D9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312837" y="1507769"/>
                  <a:ext cx="1328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171DD2B-66C9-4016-8F03-C8217A07E8D9}"/>
                    </a:ext>
                  </a:extLst>
                </p14:cNvPr>
                <p14:cNvContentPartPr/>
                <p14:nvPr/>
              </p14:nvContentPartPr>
              <p14:xfrm>
                <a:off x="9452517" y="1547009"/>
                <a:ext cx="64080" cy="2091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171DD2B-66C9-4016-8F03-C8217A07E8D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434517" y="1529369"/>
                  <a:ext cx="9972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702B0E2-D039-4FCB-BC94-275F53D12B3C}"/>
                    </a:ext>
                  </a:extLst>
                </p14:cNvPr>
                <p14:cNvContentPartPr/>
                <p14:nvPr/>
              </p14:nvContentPartPr>
              <p14:xfrm>
                <a:off x="9551157" y="1715849"/>
                <a:ext cx="155880" cy="2757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702B0E2-D039-4FCB-BC94-275F53D12B3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533157" y="1698209"/>
                  <a:ext cx="191520" cy="31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15255C6-683A-46F7-894A-41EA030818E9}"/>
              </a:ext>
            </a:extLst>
          </p:cNvPr>
          <p:cNvGrpSpPr/>
          <p:nvPr/>
        </p:nvGrpSpPr>
        <p:grpSpPr>
          <a:xfrm>
            <a:off x="10409397" y="1619009"/>
            <a:ext cx="473760" cy="250200"/>
            <a:chOff x="10409397" y="1619009"/>
            <a:chExt cx="473760" cy="25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1C60ADF-4584-4ECD-BF10-F9BF3CD66560}"/>
                    </a:ext>
                  </a:extLst>
                </p14:cNvPr>
                <p14:cNvContentPartPr/>
                <p14:nvPr/>
              </p14:nvContentPartPr>
              <p14:xfrm>
                <a:off x="10409397" y="1619369"/>
                <a:ext cx="37440" cy="2008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1C60ADF-4584-4ECD-BF10-F9BF3CD6656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391397" y="1601369"/>
                  <a:ext cx="730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01C2092-CFA1-48AE-A729-0AA0E8A19808}"/>
                    </a:ext>
                  </a:extLst>
                </p14:cNvPr>
                <p14:cNvContentPartPr/>
                <p14:nvPr/>
              </p14:nvContentPartPr>
              <p14:xfrm>
                <a:off x="10468437" y="1637009"/>
                <a:ext cx="131760" cy="1098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01C2092-CFA1-48AE-A729-0AA0E8A1980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450797" y="1619009"/>
                  <a:ext cx="1674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E6F9F28-6D10-41C2-9F62-89056FC8866C}"/>
                    </a:ext>
                  </a:extLst>
                </p14:cNvPr>
                <p14:cNvContentPartPr/>
                <p14:nvPr/>
              </p14:nvContentPartPr>
              <p14:xfrm>
                <a:off x="10591557" y="1628369"/>
                <a:ext cx="28080" cy="2034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E6F9F28-6D10-41C2-9F62-89056FC8866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573557" y="1610369"/>
                  <a:ext cx="637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0C02845-8933-4751-88C0-9923C8D4F221}"/>
                    </a:ext>
                  </a:extLst>
                </p14:cNvPr>
                <p14:cNvContentPartPr/>
                <p14:nvPr/>
              </p14:nvContentPartPr>
              <p14:xfrm>
                <a:off x="10729797" y="1748969"/>
                <a:ext cx="114480" cy="1202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0C02845-8933-4751-88C0-9923C8D4F22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711797" y="1731329"/>
                  <a:ext cx="1501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24FA639-F5C3-4BE4-90C8-795BB8521632}"/>
                    </a:ext>
                  </a:extLst>
                </p14:cNvPr>
                <p14:cNvContentPartPr/>
                <p14:nvPr/>
              </p14:nvContentPartPr>
              <p14:xfrm>
                <a:off x="10816197" y="1619009"/>
                <a:ext cx="66960" cy="349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24FA639-F5C3-4BE4-90C8-795BB852163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798197" y="1601009"/>
                  <a:ext cx="102600" cy="7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A094C9B-2EBD-4884-86B7-0662B8E88CDA}"/>
              </a:ext>
            </a:extLst>
          </p:cNvPr>
          <p:cNvGrpSpPr/>
          <p:nvPr/>
        </p:nvGrpSpPr>
        <p:grpSpPr>
          <a:xfrm>
            <a:off x="11036517" y="1601729"/>
            <a:ext cx="110520" cy="84960"/>
            <a:chOff x="11036517" y="1601729"/>
            <a:chExt cx="110520" cy="8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BEFF6B7-5763-468B-99E8-F0C6A8554D83}"/>
                    </a:ext>
                  </a:extLst>
                </p14:cNvPr>
                <p14:cNvContentPartPr/>
                <p14:nvPr/>
              </p14:nvContentPartPr>
              <p14:xfrm>
                <a:off x="11047677" y="1674089"/>
                <a:ext cx="97200" cy="12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BEFF6B7-5763-468B-99E8-F0C6A8554D8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1030037" y="1656089"/>
                  <a:ext cx="1328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DD50772-F24C-4B7B-B0E7-3401D5A64353}"/>
                    </a:ext>
                  </a:extLst>
                </p14:cNvPr>
                <p14:cNvContentPartPr/>
                <p14:nvPr/>
              </p14:nvContentPartPr>
              <p14:xfrm>
                <a:off x="11036517" y="1601729"/>
                <a:ext cx="110520" cy="126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DD50772-F24C-4B7B-B0E7-3401D5A6435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018517" y="1583729"/>
                  <a:ext cx="146160" cy="4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6F5E6E2-8112-4F2B-B988-E9AE9C2F3389}"/>
                  </a:ext>
                </a:extLst>
              </p14:cNvPr>
              <p14:cNvContentPartPr/>
              <p14:nvPr/>
            </p14:nvContentPartPr>
            <p14:xfrm>
              <a:off x="11296077" y="1564289"/>
              <a:ext cx="90720" cy="1605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6F5E6E2-8112-4F2B-B988-E9AE9C2F3389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1278437" y="1546649"/>
                <a:ext cx="12636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E59C1F2D-FD7B-4333-BFAE-176BC49DFB81}"/>
                  </a:ext>
                </a:extLst>
              </p14:cNvPr>
              <p14:cNvContentPartPr/>
              <p14:nvPr/>
            </p14:nvContentPartPr>
            <p14:xfrm>
              <a:off x="9880197" y="1586609"/>
              <a:ext cx="111960" cy="2671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E59C1F2D-FD7B-4333-BFAE-176BC49DFB81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9862557" y="1568969"/>
                <a:ext cx="147600" cy="30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574BF19E-8071-4654-8343-C3C18EDB82F6}"/>
              </a:ext>
            </a:extLst>
          </p:cNvPr>
          <p:cNvGrpSpPr/>
          <p:nvPr/>
        </p:nvGrpSpPr>
        <p:grpSpPr>
          <a:xfrm>
            <a:off x="9548997" y="2372129"/>
            <a:ext cx="412560" cy="272160"/>
            <a:chOff x="9548997" y="2372129"/>
            <a:chExt cx="412560" cy="27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F63219D-AD43-4E87-BBD1-E4401AE9F397}"/>
                    </a:ext>
                  </a:extLst>
                </p14:cNvPr>
                <p14:cNvContentPartPr/>
                <p14:nvPr/>
              </p14:nvContentPartPr>
              <p14:xfrm>
                <a:off x="9548997" y="2387969"/>
                <a:ext cx="33120" cy="2419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F63219D-AD43-4E87-BBD1-E4401AE9F39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530997" y="2369969"/>
                  <a:ext cx="6876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9B2E9E5-B6ED-4744-9327-3AD609262CE4}"/>
                    </a:ext>
                  </a:extLst>
                </p14:cNvPr>
                <p14:cNvContentPartPr/>
                <p14:nvPr/>
              </p14:nvContentPartPr>
              <p14:xfrm>
                <a:off x="9583917" y="2375369"/>
                <a:ext cx="133920" cy="128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9B2E9E5-B6ED-4744-9327-3AD609262CE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565917" y="2357729"/>
                  <a:ext cx="1695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D51FDDD-EBF9-4378-84D4-B72818BF2534}"/>
                    </a:ext>
                  </a:extLst>
                </p14:cNvPr>
                <p14:cNvContentPartPr/>
                <p14:nvPr/>
              </p14:nvContentPartPr>
              <p14:xfrm>
                <a:off x="9767157" y="2372129"/>
                <a:ext cx="44280" cy="2318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D51FDDD-EBF9-4378-84D4-B72818BF253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749157" y="2354129"/>
                  <a:ext cx="799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3A9F633-91AB-4140-A3FE-EB920DEEE544}"/>
                    </a:ext>
                  </a:extLst>
                </p14:cNvPr>
                <p14:cNvContentPartPr/>
                <p14:nvPr/>
              </p14:nvContentPartPr>
              <p14:xfrm>
                <a:off x="9847797" y="2527649"/>
                <a:ext cx="113760" cy="116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3A9F633-91AB-4140-A3FE-EB920DEEE54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829797" y="2509649"/>
                  <a:ext cx="149400" cy="15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8BE2A0D-277A-4F71-BA6D-8B101967F501}"/>
              </a:ext>
            </a:extLst>
          </p:cNvPr>
          <p:cNvGrpSpPr/>
          <p:nvPr/>
        </p:nvGrpSpPr>
        <p:grpSpPr>
          <a:xfrm>
            <a:off x="10136517" y="2409209"/>
            <a:ext cx="141840" cy="99360"/>
            <a:chOff x="10136517" y="2409209"/>
            <a:chExt cx="141840" cy="9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2246878-E122-4B3B-B2C3-4F15190EE6C0}"/>
                    </a:ext>
                  </a:extLst>
                </p14:cNvPr>
                <p14:cNvContentPartPr/>
                <p14:nvPr/>
              </p14:nvContentPartPr>
              <p14:xfrm>
                <a:off x="10136517" y="2476889"/>
                <a:ext cx="141840" cy="316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2246878-E122-4B3B-B2C3-4F15190EE6C0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118517" y="2459249"/>
                  <a:ext cx="1774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205D94C-FC25-4199-9DD6-D8A809DAE37F}"/>
                    </a:ext>
                  </a:extLst>
                </p14:cNvPr>
                <p14:cNvContentPartPr/>
                <p14:nvPr/>
              </p14:nvContentPartPr>
              <p14:xfrm>
                <a:off x="10177197" y="2409209"/>
                <a:ext cx="84240" cy="205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205D94C-FC25-4199-9DD6-D8A809DAE37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0159197" y="2391569"/>
                  <a:ext cx="119880" cy="5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9B6A799-DF83-4E37-8512-B840B7A7A82D}"/>
              </a:ext>
            </a:extLst>
          </p:cNvPr>
          <p:cNvGrpSpPr/>
          <p:nvPr/>
        </p:nvGrpSpPr>
        <p:grpSpPr>
          <a:xfrm>
            <a:off x="10467357" y="2367089"/>
            <a:ext cx="565560" cy="225720"/>
            <a:chOff x="10467357" y="2367089"/>
            <a:chExt cx="565560" cy="22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149AD2BA-E0C4-4AEF-A113-580610F8E387}"/>
                    </a:ext>
                  </a:extLst>
                </p14:cNvPr>
                <p14:cNvContentPartPr/>
                <p14:nvPr/>
              </p14:nvContentPartPr>
              <p14:xfrm>
                <a:off x="10467357" y="2390489"/>
                <a:ext cx="123480" cy="2023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149AD2BA-E0C4-4AEF-A113-580610F8E38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449357" y="2372489"/>
                  <a:ext cx="1591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2A78419-F65A-407C-B1FE-7F5EEC306A70}"/>
                    </a:ext>
                  </a:extLst>
                </p14:cNvPr>
                <p14:cNvContentPartPr/>
                <p14:nvPr/>
              </p14:nvContentPartPr>
              <p14:xfrm>
                <a:off x="10720797" y="2456009"/>
                <a:ext cx="95760" cy="32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2A78419-F65A-407C-B1FE-7F5EEC306A7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702797" y="2438009"/>
                  <a:ext cx="1314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D372FEFE-957D-4E11-9DAA-2F7B97923B98}"/>
                    </a:ext>
                  </a:extLst>
                </p14:cNvPr>
                <p14:cNvContentPartPr/>
                <p14:nvPr/>
              </p14:nvContentPartPr>
              <p14:xfrm>
                <a:off x="10893597" y="2367089"/>
                <a:ext cx="139320" cy="1980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D372FEFE-957D-4E11-9DAA-2F7B97923B9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875597" y="2349449"/>
                  <a:ext cx="174960" cy="23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777BEF2-AE8D-4BBB-8663-07266D31ADCA}"/>
              </a:ext>
            </a:extLst>
          </p:cNvPr>
          <p:cNvGrpSpPr/>
          <p:nvPr/>
        </p:nvGrpSpPr>
        <p:grpSpPr>
          <a:xfrm>
            <a:off x="11195277" y="2372849"/>
            <a:ext cx="224280" cy="194040"/>
            <a:chOff x="11195277" y="2372849"/>
            <a:chExt cx="224280" cy="19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F8C84B1-1F2B-4B60-ADD6-91227DAF1EDF}"/>
                    </a:ext>
                  </a:extLst>
                </p14:cNvPr>
                <p14:cNvContentPartPr/>
                <p14:nvPr/>
              </p14:nvContentPartPr>
              <p14:xfrm>
                <a:off x="11198517" y="2411009"/>
                <a:ext cx="35640" cy="1044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F8C84B1-1F2B-4B60-ADD6-91227DAF1ED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1180877" y="2393369"/>
                  <a:ext cx="712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99251B7C-C23C-4414-A57A-8C0EFE2F35BB}"/>
                    </a:ext>
                  </a:extLst>
                </p14:cNvPr>
                <p14:cNvContentPartPr/>
                <p14:nvPr/>
              </p14:nvContentPartPr>
              <p14:xfrm>
                <a:off x="11195277" y="2456009"/>
                <a:ext cx="102240" cy="14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99251B7C-C23C-4414-A57A-8C0EFE2F35B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1177637" y="2438009"/>
                  <a:ext cx="1378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9AC33C7-8A63-4A2B-A015-8EA37C86E51D}"/>
                    </a:ext>
                  </a:extLst>
                </p14:cNvPr>
                <p14:cNvContentPartPr/>
                <p14:nvPr/>
              </p14:nvContentPartPr>
              <p14:xfrm>
                <a:off x="11392557" y="2372849"/>
                <a:ext cx="27000" cy="1940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9AC33C7-8A63-4A2B-A015-8EA37C86E51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1374557" y="2355209"/>
                  <a:ext cx="62640" cy="22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EF3A090-7220-42D7-8D36-BA5644AEF890}"/>
              </a:ext>
            </a:extLst>
          </p:cNvPr>
          <p:cNvGrpSpPr/>
          <p:nvPr/>
        </p:nvGrpSpPr>
        <p:grpSpPr>
          <a:xfrm>
            <a:off x="11576877" y="2335049"/>
            <a:ext cx="342720" cy="313920"/>
            <a:chOff x="11576877" y="2335049"/>
            <a:chExt cx="34272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303AE38-9739-484E-BD3B-E9A25B5C774F}"/>
                    </a:ext>
                  </a:extLst>
                </p14:cNvPr>
                <p14:cNvContentPartPr/>
                <p14:nvPr/>
              </p14:nvContentPartPr>
              <p14:xfrm>
                <a:off x="11576877" y="2467529"/>
                <a:ext cx="108360" cy="154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2303AE38-9739-484E-BD3B-E9A25B5C774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1559237" y="2449529"/>
                  <a:ext cx="1440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20261F3-AE6C-4537-A241-227A5E6FE3E7}"/>
                    </a:ext>
                  </a:extLst>
                </p14:cNvPr>
                <p14:cNvContentPartPr/>
                <p14:nvPr/>
              </p14:nvContentPartPr>
              <p14:xfrm>
                <a:off x="11601357" y="2394809"/>
                <a:ext cx="63000" cy="7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20261F3-AE6C-4537-A241-227A5E6FE3E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1583357" y="2377169"/>
                  <a:ext cx="986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83E33B3-E3BC-443A-BCFD-FEF2EF7F090F}"/>
                    </a:ext>
                  </a:extLst>
                </p14:cNvPr>
                <p14:cNvContentPartPr/>
                <p14:nvPr/>
              </p14:nvContentPartPr>
              <p14:xfrm>
                <a:off x="11773797" y="2335049"/>
                <a:ext cx="122400" cy="1735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83E33B3-E3BC-443A-BCFD-FEF2EF7F090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1755797" y="2317049"/>
                  <a:ext cx="1580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1A64069E-4F32-486B-8E28-E2E08161D62E}"/>
                    </a:ext>
                  </a:extLst>
                </p14:cNvPr>
                <p14:cNvContentPartPr/>
                <p14:nvPr/>
              </p14:nvContentPartPr>
              <p14:xfrm>
                <a:off x="11836437" y="2434049"/>
                <a:ext cx="83160" cy="2149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1A64069E-4F32-486B-8E28-E2E08161D62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818797" y="2416409"/>
                  <a:ext cx="118800" cy="25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2751574-AEAC-457B-8867-AA6EA46CD547}"/>
              </a:ext>
            </a:extLst>
          </p:cNvPr>
          <p:cNvGrpSpPr/>
          <p:nvPr/>
        </p:nvGrpSpPr>
        <p:grpSpPr>
          <a:xfrm>
            <a:off x="11748237" y="2696129"/>
            <a:ext cx="216720" cy="56880"/>
            <a:chOff x="11748237" y="2696129"/>
            <a:chExt cx="216720" cy="5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B463EBF8-F21D-46F5-BE9E-93A2BDA1C512}"/>
                    </a:ext>
                  </a:extLst>
                </p14:cNvPr>
                <p14:cNvContentPartPr/>
                <p14:nvPr/>
              </p14:nvContentPartPr>
              <p14:xfrm>
                <a:off x="11748237" y="2696129"/>
                <a:ext cx="216720" cy="12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B463EBF8-F21D-46F5-BE9E-93A2BDA1C51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1730597" y="2678489"/>
                  <a:ext cx="2523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63E3BB3-5C28-40B1-B10F-2DBA9C6D150E}"/>
                    </a:ext>
                  </a:extLst>
                </p14:cNvPr>
                <p14:cNvContentPartPr/>
                <p14:nvPr/>
              </p14:nvContentPartPr>
              <p14:xfrm>
                <a:off x="11755797" y="2752649"/>
                <a:ext cx="196200" cy="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63E3BB3-5C28-40B1-B10F-2DBA9C6D150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1738157" y="2734649"/>
                  <a:ext cx="23184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C805CEC-820E-40E8-B680-0D9CC8EE509D}"/>
              </a:ext>
            </a:extLst>
          </p:cNvPr>
          <p:cNvGrpSpPr/>
          <p:nvPr/>
        </p:nvGrpSpPr>
        <p:grpSpPr>
          <a:xfrm>
            <a:off x="9858237" y="3086009"/>
            <a:ext cx="2073960" cy="957240"/>
            <a:chOff x="9858237" y="3086009"/>
            <a:chExt cx="2073960" cy="95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C71444F-99DF-4662-AE71-C0D695FC6C77}"/>
                    </a:ext>
                  </a:extLst>
                </p14:cNvPr>
                <p14:cNvContentPartPr/>
                <p14:nvPr/>
              </p14:nvContentPartPr>
              <p14:xfrm>
                <a:off x="10111317" y="3304529"/>
                <a:ext cx="17640" cy="2473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C71444F-99DF-4662-AE71-C0D695FC6C7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093677" y="3286529"/>
                  <a:ext cx="5328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226642C-F012-4B39-A22C-57DA27F2DB2D}"/>
                    </a:ext>
                  </a:extLst>
                </p14:cNvPr>
                <p14:cNvContentPartPr/>
                <p14:nvPr/>
              </p14:nvContentPartPr>
              <p14:xfrm>
                <a:off x="10129317" y="3350609"/>
                <a:ext cx="155160" cy="135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226642C-F012-4B39-A22C-57DA27F2DB2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111677" y="3332969"/>
                  <a:ext cx="1908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9E83B24F-7CED-4889-ACDA-21E22DFD3502}"/>
                    </a:ext>
                  </a:extLst>
                </p14:cNvPr>
                <p14:cNvContentPartPr/>
                <p14:nvPr/>
              </p14:nvContentPartPr>
              <p14:xfrm>
                <a:off x="10297797" y="3310289"/>
                <a:ext cx="3600" cy="2541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9E83B24F-7CED-4889-ACDA-21E22DFD350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280157" y="3292649"/>
                  <a:ext cx="392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94A6DE14-BDFA-44FB-8DBA-C93DFA181BF5}"/>
                    </a:ext>
                  </a:extLst>
                </p14:cNvPr>
                <p14:cNvContentPartPr/>
                <p14:nvPr/>
              </p14:nvContentPartPr>
              <p14:xfrm>
                <a:off x="10437477" y="3489209"/>
                <a:ext cx="79200" cy="1054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94A6DE14-BDFA-44FB-8DBA-C93DFA181BF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419477" y="3471209"/>
                  <a:ext cx="1148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7BABE87-54AE-4BE7-9CA2-8E91304C0E59}"/>
                    </a:ext>
                  </a:extLst>
                </p14:cNvPr>
                <p14:cNvContentPartPr/>
                <p14:nvPr/>
              </p14:nvContentPartPr>
              <p14:xfrm>
                <a:off x="10465557" y="3296249"/>
                <a:ext cx="76320" cy="662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7BABE87-54AE-4BE7-9CA2-8E91304C0E5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0447917" y="3278249"/>
                  <a:ext cx="1119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07C8C5D-FC9B-415B-8BCE-024D69C1C0C8}"/>
                    </a:ext>
                  </a:extLst>
                </p14:cNvPr>
                <p14:cNvContentPartPr/>
                <p14:nvPr/>
              </p14:nvContentPartPr>
              <p14:xfrm>
                <a:off x="10683717" y="3452489"/>
                <a:ext cx="69120" cy="147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07C8C5D-FC9B-415B-8BCE-024D69C1C0C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0665717" y="3434849"/>
                  <a:ext cx="1047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FD6AD1D4-4BF0-4F80-8838-493C718D3965}"/>
                    </a:ext>
                  </a:extLst>
                </p14:cNvPr>
                <p14:cNvContentPartPr/>
                <p14:nvPr/>
              </p14:nvContentPartPr>
              <p14:xfrm>
                <a:off x="10889277" y="3308489"/>
                <a:ext cx="45000" cy="2102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FD6AD1D4-4BF0-4F80-8838-493C718D396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871277" y="3290849"/>
                  <a:ext cx="8064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3A4EEAEC-289E-45CA-94CC-71C368150824}"/>
                    </a:ext>
                  </a:extLst>
                </p14:cNvPr>
                <p14:cNvContentPartPr/>
                <p14:nvPr/>
              </p14:nvContentPartPr>
              <p14:xfrm>
                <a:off x="11116077" y="3438089"/>
                <a:ext cx="95760" cy="108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3A4EEAEC-289E-45CA-94CC-71C36815082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1098077" y="3420449"/>
                  <a:ext cx="1314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E5EF794-8A67-43C9-BAF0-73FF2481DEC3}"/>
                    </a:ext>
                  </a:extLst>
                </p14:cNvPr>
                <p14:cNvContentPartPr/>
                <p14:nvPr/>
              </p14:nvContentPartPr>
              <p14:xfrm>
                <a:off x="11143437" y="3358169"/>
                <a:ext cx="104040" cy="234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E5EF794-8A67-43C9-BAF0-73FF2481DEC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1125797" y="3340169"/>
                  <a:ext cx="1396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A669DC1-2FB7-4028-892D-BC9E0DBB9DD3}"/>
                    </a:ext>
                  </a:extLst>
                </p14:cNvPr>
                <p14:cNvContentPartPr/>
                <p14:nvPr/>
              </p14:nvContentPartPr>
              <p14:xfrm>
                <a:off x="11422077" y="3272129"/>
                <a:ext cx="264240" cy="2451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A669DC1-2FB7-4028-892D-BC9E0DBB9DD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1404437" y="3254489"/>
                  <a:ext cx="29988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A6D86DB-D26D-4E4E-8F1E-15B829490911}"/>
                    </a:ext>
                  </a:extLst>
                </p14:cNvPr>
                <p14:cNvContentPartPr/>
                <p14:nvPr/>
              </p14:nvContentPartPr>
              <p14:xfrm>
                <a:off x="9933477" y="3097889"/>
                <a:ext cx="1843920" cy="927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A6D86DB-D26D-4E4E-8F1E-15B82949091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9915477" y="3079889"/>
                  <a:ext cx="1879560" cy="9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31E40328-5532-44B3-9A74-C15C6CC62291}"/>
                    </a:ext>
                  </a:extLst>
                </p14:cNvPr>
                <p14:cNvContentPartPr/>
                <p14:nvPr/>
              </p14:nvContentPartPr>
              <p14:xfrm>
                <a:off x="11861997" y="4042889"/>
                <a:ext cx="360" cy="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31E40328-5532-44B3-9A74-C15C6CC62291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1843997" y="402488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BA26299-16DC-4598-8073-60AB2618A348}"/>
                    </a:ext>
                  </a:extLst>
                </p14:cNvPr>
                <p14:cNvContentPartPr/>
                <p14:nvPr/>
              </p14:nvContentPartPr>
              <p14:xfrm>
                <a:off x="9858237" y="3086009"/>
                <a:ext cx="2073960" cy="9331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BA26299-16DC-4598-8073-60AB2618A34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840597" y="3068009"/>
                  <a:ext cx="2109600" cy="968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2048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46C3B-A14E-4D9A-97AA-F7FA983A3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PRIMER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D1B946-D2B2-4A4D-8963-FC4F6A7AB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7548" y="1825625"/>
            <a:ext cx="7636903" cy="4351338"/>
          </a:xfrm>
        </p:spPr>
      </p:pic>
    </p:spTree>
    <p:extLst>
      <p:ext uri="{BB962C8B-B14F-4D97-AF65-F5344CB8AC3E}">
        <p14:creationId xmlns:p14="http://schemas.microsoft.com/office/powerpoint/2010/main" val="1534900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633C2-6B33-42D3-A219-2D0EB6D7F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PRIMER N</a:t>
            </a:r>
            <a:r>
              <a:rPr lang="sr-Latn-RS" dirty="0"/>
              <a:t>č=2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616D1F-83C9-4B1A-96B9-A9E1F0735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1506" y="1825625"/>
            <a:ext cx="8268987" cy="4351338"/>
          </a:xfrm>
        </p:spPr>
      </p:pic>
    </p:spTree>
    <p:extLst>
      <p:ext uri="{BB962C8B-B14F-4D97-AF65-F5344CB8AC3E}">
        <p14:creationId xmlns:p14="http://schemas.microsoft.com/office/powerpoint/2010/main" val="2055517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17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747" y="793528"/>
            <a:ext cx="3010430" cy="31032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4" name="Ink 183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84" name="Ink 183"/>
              <p:cNvPicPr/>
              <p:nvPr/>
            </p:nvPicPr>
            <p:blipFill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5" name="Ink 184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85" name="Ink 184"/>
              <p:cNvPicPr/>
              <p:nvPr/>
            </p:nvPicPr>
            <p:blipFill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6" name="Ink 185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86" name="Ink 185"/>
              <p:cNvPicPr/>
              <p:nvPr/>
            </p:nvPicPr>
            <p:blipFill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7" name="Ink 186"/>
              <p14:cNvContentPartPr/>
              <p14:nvPr/>
            </p14:nvContentPartPr>
            <p14:xfrm>
              <a:off x="4462264" y="2748960"/>
              <a:ext cx="360" cy="360"/>
            </p14:xfrm>
          </p:contentPart>
        </mc:Choice>
        <mc:Fallback xmlns="">
          <p:pic>
            <p:nvPicPr>
              <p:cNvPr id="187" name="Ink 18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54344" y="2741040"/>
                <a:ext cx="1620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9" name="Ink 198"/>
              <p14:cNvContentPartPr/>
              <p14:nvPr/>
            </p14:nvContentPartPr>
            <p14:xfrm>
              <a:off x="2954584" y="2780640"/>
              <a:ext cx="7920" cy="864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48464" y="2774520"/>
                <a:ext cx="20160" cy="20880"/>
              </a:xfrm>
              <a:prstGeom prst="rect">
                <a:avLst/>
              </a:prstGeom>
            </p:spPr>
          </p:pic>
        </mc:Fallback>
      </mc:AlternateContent>
      <p:pic>
        <p:nvPicPr>
          <p:cNvPr id="201" name="Picture 20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07" y="981768"/>
            <a:ext cx="3753374" cy="2915057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10" y="4206406"/>
            <a:ext cx="1628775" cy="1285875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9747" y="4230612"/>
            <a:ext cx="28384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88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1117" y="516364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ZA KOLO NA SLICI POSTAVITI SISTEM JEDNAČINA PO METODI NAPONA IZMEĐU ČVOROVA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6760" y="2775472"/>
            <a:ext cx="4654379" cy="1685089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34878" y="1825625"/>
            <a:ext cx="4456244" cy="43513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E99DDCCD-C26D-4C2C-8AD8-FEBF23A27EE1}"/>
                  </a:ext>
                </a:extLst>
              </p14:cNvPr>
              <p14:cNvContentPartPr/>
              <p14:nvPr/>
            </p14:nvContentPartPr>
            <p14:xfrm>
              <a:off x="4185717" y="2576969"/>
              <a:ext cx="30240" cy="68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E99DDCCD-C26D-4C2C-8AD8-FEBF23A27E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68077" y="2558969"/>
                <a:ext cx="65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A611AB4-D610-4696-91EB-480D3D727A5D}"/>
                  </a:ext>
                </a:extLst>
              </p14:cNvPr>
              <p14:cNvContentPartPr/>
              <p14:nvPr/>
            </p14:nvContentPartPr>
            <p14:xfrm>
              <a:off x="38517" y="5332376"/>
              <a:ext cx="29160" cy="7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A611AB4-D610-4696-91EB-480D3D727A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517" y="5313808"/>
                <a:ext cx="64800" cy="447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EF66BEC-5C77-4209-9E85-D2EF4B68F46A}"/>
                  </a:ext>
                </a:extLst>
              </p14:cNvPr>
              <p14:cNvContentPartPr/>
              <p14:nvPr/>
            </p14:nvContentPartPr>
            <p14:xfrm>
              <a:off x="3689997" y="4886369"/>
              <a:ext cx="10800" cy="7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EF66BEC-5C77-4209-9E85-D2EF4B68F46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71376" y="4868369"/>
                <a:ext cx="47669" cy="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9809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5365" y="13858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TEVENENOVA TEOREMA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0683" y="1715310"/>
            <a:ext cx="4629083" cy="43513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20E4EF5D-8344-48FE-AB7F-310B19B56DCE}"/>
                  </a:ext>
                </a:extLst>
              </p14:cNvPr>
              <p14:cNvContentPartPr/>
              <p14:nvPr/>
            </p14:nvContentPartPr>
            <p14:xfrm>
              <a:off x="9632517" y="3381209"/>
              <a:ext cx="4320" cy="165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20E4EF5D-8344-48FE-AB7F-310B19B56DC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14877" y="3363209"/>
                <a:ext cx="39960" cy="5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BC41732-F35D-45D9-9507-756A317AB6F6}"/>
              </a:ext>
            </a:extLst>
          </p:cNvPr>
          <p:cNvGrpSpPr/>
          <p:nvPr/>
        </p:nvGrpSpPr>
        <p:grpSpPr>
          <a:xfrm>
            <a:off x="4946757" y="1706849"/>
            <a:ext cx="1426320" cy="876240"/>
            <a:chOff x="4946757" y="1706849"/>
            <a:chExt cx="1426320" cy="87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131DFDF-A1B1-478B-ADF9-FBA3F1AD929C}"/>
                    </a:ext>
                  </a:extLst>
                </p14:cNvPr>
                <p14:cNvContentPartPr/>
                <p14:nvPr/>
              </p14:nvContentPartPr>
              <p14:xfrm>
                <a:off x="4946757" y="1706849"/>
                <a:ext cx="3240" cy="169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131DFDF-A1B1-478B-ADF9-FBA3F1AD929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36632" y="1698209"/>
                  <a:ext cx="23085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8339824-5050-44EE-A1F1-A36F3CA37E28}"/>
                    </a:ext>
                  </a:extLst>
                </p14:cNvPr>
                <p14:cNvContentPartPr/>
                <p14:nvPr/>
              </p14:nvContentPartPr>
              <p14:xfrm>
                <a:off x="5695917" y="2378969"/>
                <a:ext cx="720" cy="7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8339824-5050-44EE-A1F1-A36F3CA37E2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686917" y="2370329"/>
                  <a:ext cx="1836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A5574F8-A95E-4276-B304-197BA2C2D122}"/>
                    </a:ext>
                  </a:extLst>
                </p14:cNvPr>
                <p14:cNvContentPartPr/>
                <p14:nvPr/>
              </p14:nvContentPartPr>
              <p14:xfrm>
                <a:off x="5943957" y="2247209"/>
                <a:ext cx="429120" cy="3358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A5574F8-A95E-4276-B304-197BA2C2D12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34957" y="2238209"/>
                  <a:ext cx="446760" cy="35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9F3E5832-9EEC-4D92-9511-93C07DBBCF67}"/>
                  </a:ext>
                </a:extLst>
              </p14:cNvPr>
              <p14:cNvContentPartPr/>
              <p14:nvPr/>
            </p14:nvContentPartPr>
            <p14:xfrm>
              <a:off x="5707797" y="4311809"/>
              <a:ext cx="16200" cy="34668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9F3E5832-9EEC-4D92-9511-93C07DBBCF67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5699157" y="4302809"/>
                <a:ext cx="3384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BD2396E0-B8AA-4DD6-A130-1B0AEAA2016F}"/>
                  </a:ext>
                </a:extLst>
              </p14:cNvPr>
              <p14:cNvContentPartPr/>
              <p14:nvPr/>
            </p14:nvContentPartPr>
            <p14:xfrm>
              <a:off x="6041517" y="4325849"/>
              <a:ext cx="158400" cy="2520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BD2396E0-B8AA-4DD6-A130-1B0AEAA2016F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6032877" y="4317209"/>
                <a:ext cx="1760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3143EC82-725E-4C23-8272-A61709243B4B}"/>
                  </a:ext>
                </a:extLst>
              </p14:cNvPr>
              <p14:cNvContentPartPr/>
              <p14:nvPr/>
            </p14:nvContentPartPr>
            <p14:xfrm>
              <a:off x="6074277" y="4671089"/>
              <a:ext cx="92160" cy="2484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3143EC82-725E-4C23-8272-A61709243B4B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6065637" y="4662449"/>
                <a:ext cx="1098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ACAE2F36-A443-48FA-8981-7992C2033EBD}"/>
                  </a:ext>
                </a:extLst>
              </p14:cNvPr>
              <p14:cNvContentPartPr/>
              <p14:nvPr/>
            </p14:nvContentPartPr>
            <p14:xfrm>
              <a:off x="9995037" y="1402289"/>
              <a:ext cx="72360" cy="144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ACAE2F36-A443-48FA-8981-7992C2033EBD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9986037" y="1393058"/>
                <a:ext cx="90000" cy="324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68A5CA6-1E77-433C-91E7-85053DD9E630}"/>
                  </a:ext>
                </a:extLst>
              </p14:cNvPr>
              <p14:cNvContentPartPr/>
              <p14:nvPr/>
            </p14:nvContentPartPr>
            <p14:xfrm>
              <a:off x="4907517" y="6056009"/>
              <a:ext cx="19080" cy="334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68A5CA6-1E77-433C-91E7-85053DD9E630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4898517" y="6047105"/>
                <a:ext cx="36720" cy="509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358E61C-9D75-4C87-860C-07E5652C79E2}"/>
                  </a:ext>
                </a:extLst>
              </p14:cNvPr>
              <p14:cNvContentPartPr/>
              <p14:nvPr/>
            </p14:nvContentPartPr>
            <p14:xfrm>
              <a:off x="4378677" y="2197529"/>
              <a:ext cx="183960" cy="9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358E61C-9D75-4C87-860C-07E5652C79E2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4360677" y="2179529"/>
                <a:ext cx="21960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C0B5D00-DEEE-4881-8A40-B749D63D3A4E}"/>
                  </a:ext>
                </a:extLst>
              </p14:cNvPr>
              <p14:cNvContentPartPr/>
              <p14:nvPr/>
            </p14:nvContentPartPr>
            <p14:xfrm>
              <a:off x="4504677" y="2106089"/>
              <a:ext cx="132840" cy="144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C0B5D00-DEEE-4881-8A40-B749D63D3A4E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4486677" y="2088449"/>
                <a:ext cx="16848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EECF0D8-53FF-4106-9B29-F6A1B02A3EB9}"/>
                  </a:ext>
                </a:extLst>
              </p14:cNvPr>
              <p14:cNvContentPartPr/>
              <p14:nvPr/>
            </p14:nvContentPartPr>
            <p14:xfrm>
              <a:off x="3128757" y="2045249"/>
              <a:ext cx="360" cy="1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EECF0D8-53FF-4106-9B29-F6A1B02A3EB9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3111117" y="2027249"/>
                <a:ext cx="36000" cy="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8638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375" y="635515"/>
            <a:ext cx="6558333" cy="2557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980" y="3033271"/>
            <a:ext cx="8059275" cy="311511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6749091-CC96-42B1-B0ED-A4C8CACD8767}"/>
              </a:ext>
            </a:extLst>
          </p:cNvPr>
          <p:cNvGrpSpPr/>
          <p:nvPr/>
        </p:nvGrpSpPr>
        <p:grpSpPr>
          <a:xfrm>
            <a:off x="4102557" y="1571849"/>
            <a:ext cx="484200" cy="340920"/>
            <a:chOff x="4102557" y="1571849"/>
            <a:chExt cx="484200" cy="34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235D0AE-A9C0-43A8-A929-F6AB68940DB8}"/>
                    </a:ext>
                  </a:extLst>
                </p14:cNvPr>
                <p14:cNvContentPartPr/>
                <p14:nvPr/>
              </p14:nvContentPartPr>
              <p14:xfrm>
                <a:off x="4134237" y="1827449"/>
                <a:ext cx="335160" cy="129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235D0AE-A9C0-43A8-A929-F6AB68940DB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25597" y="1818809"/>
                  <a:ext cx="3528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F140BF0-879E-478E-AC65-CA1BFFD4498C}"/>
                    </a:ext>
                  </a:extLst>
                </p14:cNvPr>
                <p14:cNvContentPartPr/>
                <p14:nvPr/>
              </p14:nvContentPartPr>
              <p14:xfrm>
                <a:off x="4102557" y="1689209"/>
                <a:ext cx="326160" cy="20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F140BF0-879E-478E-AC65-CA1BFFD4498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93557" y="1680569"/>
                  <a:ext cx="3438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855B623-57B5-442E-8B3C-146406E32D36}"/>
                    </a:ext>
                  </a:extLst>
                </p14:cNvPr>
                <p14:cNvContentPartPr/>
                <p14:nvPr/>
              </p14:nvContentPartPr>
              <p14:xfrm>
                <a:off x="4303797" y="1571849"/>
                <a:ext cx="218880" cy="338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855B623-57B5-442E-8B3C-146406E32D3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95157" y="1563209"/>
                  <a:ext cx="23652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2413147-44AA-4F5F-B081-F48CA12C345E}"/>
                    </a:ext>
                  </a:extLst>
                </p14:cNvPr>
                <p14:cNvContentPartPr/>
                <p14:nvPr/>
              </p14:nvContentPartPr>
              <p14:xfrm>
                <a:off x="4445997" y="1615769"/>
                <a:ext cx="140760" cy="297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2413147-44AA-4F5F-B081-F48CA12C345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36997" y="1606769"/>
                  <a:ext cx="158400" cy="31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17" name="Ink 316">
                <a:extLst>
                  <a:ext uri="{FF2B5EF4-FFF2-40B4-BE49-F238E27FC236}">
                    <a16:creationId xmlns:a16="http://schemas.microsoft.com/office/drawing/2014/main" id="{EEEFFD44-1BAB-4756-95C7-F47A766AE664}"/>
                  </a:ext>
                </a:extLst>
              </p14:cNvPr>
              <p14:cNvContentPartPr/>
              <p14:nvPr/>
            </p14:nvContentPartPr>
            <p14:xfrm>
              <a:off x="5331237" y="4038569"/>
              <a:ext cx="46080" cy="219600"/>
            </p14:xfrm>
          </p:contentPart>
        </mc:Choice>
        <mc:Fallback xmlns="">
          <p:pic>
            <p:nvPicPr>
              <p:cNvPr id="317" name="Ink 316">
                <a:extLst>
                  <a:ext uri="{FF2B5EF4-FFF2-40B4-BE49-F238E27FC236}">
                    <a16:creationId xmlns:a16="http://schemas.microsoft.com/office/drawing/2014/main" id="{EEEFFD44-1BAB-4756-95C7-F47A766AE66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22307" y="4029569"/>
                <a:ext cx="63583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0F1DA7FA-2748-4F7D-96B8-B6AA43675FE8}"/>
                  </a:ext>
                </a:extLst>
              </p14:cNvPr>
              <p14:cNvContentPartPr/>
              <p14:nvPr/>
            </p14:nvContentPartPr>
            <p14:xfrm>
              <a:off x="3573717" y="4571009"/>
              <a:ext cx="0" cy="1368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0F1DA7FA-2748-4F7D-96B8-B6AA43675FE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73717" y="4562009"/>
                <a:ext cx="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8" name="Ink 307">
                <a:extLst>
                  <a:ext uri="{FF2B5EF4-FFF2-40B4-BE49-F238E27FC236}">
                    <a16:creationId xmlns:a16="http://schemas.microsoft.com/office/drawing/2014/main" id="{AA5C5856-CB4C-4317-AD9C-2671FE939E7F}"/>
                  </a:ext>
                </a:extLst>
              </p14:cNvPr>
              <p14:cNvContentPartPr/>
              <p14:nvPr/>
            </p14:nvContentPartPr>
            <p14:xfrm>
              <a:off x="6895437" y="6657569"/>
              <a:ext cx="93240" cy="34920"/>
            </p14:xfrm>
          </p:contentPart>
        </mc:Choice>
        <mc:Fallback xmlns="">
          <p:pic>
            <p:nvPicPr>
              <p:cNvPr id="308" name="Ink 307">
                <a:extLst>
                  <a:ext uri="{FF2B5EF4-FFF2-40B4-BE49-F238E27FC236}">
                    <a16:creationId xmlns:a16="http://schemas.microsoft.com/office/drawing/2014/main" id="{AA5C5856-CB4C-4317-AD9C-2671FE939E7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86797" y="6648475"/>
                <a:ext cx="110880" cy="527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94" name="Ink 293">
                <a:extLst>
                  <a:ext uri="{FF2B5EF4-FFF2-40B4-BE49-F238E27FC236}">
                    <a16:creationId xmlns:a16="http://schemas.microsoft.com/office/drawing/2014/main" id="{CBA6AAA8-3C73-476C-8EA1-359F2CE9ED65}"/>
                  </a:ext>
                </a:extLst>
              </p14:cNvPr>
              <p14:cNvContentPartPr/>
              <p14:nvPr/>
            </p14:nvContentPartPr>
            <p14:xfrm>
              <a:off x="10664997" y="4402529"/>
              <a:ext cx="81360" cy="720"/>
            </p14:xfrm>
          </p:contentPart>
        </mc:Choice>
        <mc:Fallback xmlns="">
          <p:pic>
            <p:nvPicPr>
              <p:cNvPr id="294" name="Ink 293">
                <a:extLst>
                  <a:ext uri="{FF2B5EF4-FFF2-40B4-BE49-F238E27FC236}">
                    <a16:creationId xmlns:a16="http://schemas.microsoft.com/office/drawing/2014/main" id="{CBA6AAA8-3C73-476C-8EA1-359F2CE9ED6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656357" y="4393529"/>
                <a:ext cx="99000" cy="18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9" name="Group 248">
            <a:extLst>
              <a:ext uri="{FF2B5EF4-FFF2-40B4-BE49-F238E27FC236}">
                <a16:creationId xmlns:a16="http://schemas.microsoft.com/office/drawing/2014/main" id="{AC017141-103A-4865-AB21-C04F6B89EC2C}"/>
              </a:ext>
            </a:extLst>
          </p:cNvPr>
          <p:cNvGrpSpPr/>
          <p:nvPr/>
        </p:nvGrpSpPr>
        <p:grpSpPr>
          <a:xfrm>
            <a:off x="10218237" y="3758129"/>
            <a:ext cx="468720" cy="158400"/>
            <a:chOff x="10218237" y="3758129"/>
            <a:chExt cx="468720" cy="15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92C6A018-24C0-4083-89AA-451F4B949214}"/>
                    </a:ext>
                  </a:extLst>
                </p14:cNvPr>
                <p14:cNvContentPartPr/>
                <p14:nvPr/>
              </p14:nvContentPartPr>
              <p14:xfrm>
                <a:off x="10218237" y="3903569"/>
                <a:ext cx="95400" cy="129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92C6A018-24C0-4083-89AA-451F4B94921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209597" y="3894569"/>
                  <a:ext cx="11304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EFF3EBA1-2855-402B-A7CD-598CFAA40269}"/>
                    </a:ext>
                  </a:extLst>
                </p14:cNvPr>
                <p14:cNvContentPartPr/>
                <p14:nvPr/>
              </p14:nvContentPartPr>
              <p14:xfrm>
                <a:off x="10359357" y="3898169"/>
                <a:ext cx="11880" cy="86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EFF3EBA1-2855-402B-A7CD-598CFAA4026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350357" y="3889169"/>
                  <a:ext cx="295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E7345101-1C6B-4E86-AD45-21741C43EE34}"/>
                    </a:ext>
                  </a:extLst>
                </p14:cNvPr>
                <p14:cNvContentPartPr/>
                <p14:nvPr/>
              </p14:nvContentPartPr>
              <p14:xfrm>
                <a:off x="10675077" y="3758129"/>
                <a:ext cx="11880" cy="1728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E7345101-1C6B-4E86-AD45-21741C43EE3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666437" y="3749129"/>
                  <a:ext cx="29520" cy="3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44BF924C-6DC6-40FD-9824-095CDC984046}"/>
              </a:ext>
            </a:extLst>
          </p:cNvPr>
          <p:cNvGrpSpPr/>
          <p:nvPr/>
        </p:nvGrpSpPr>
        <p:grpSpPr>
          <a:xfrm>
            <a:off x="9651597" y="4718249"/>
            <a:ext cx="770040" cy="785160"/>
            <a:chOff x="9651597" y="4718249"/>
            <a:chExt cx="770040" cy="78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1F64E2DF-5BF8-48E2-93B1-D17414637DE4}"/>
                    </a:ext>
                  </a:extLst>
                </p14:cNvPr>
                <p14:cNvContentPartPr/>
                <p14:nvPr/>
              </p14:nvContentPartPr>
              <p14:xfrm>
                <a:off x="9899637" y="5349689"/>
                <a:ext cx="8280" cy="18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1F64E2DF-5BF8-48E2-93B1-D17414637DE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890637" y="5340689"/>
                  <a:ext cx="2592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2564E6C2-FDB7-41D7-B087-72DEB12CD76D}"/>
                    </a:ext>
                  </a:extLst>
                </p14:cNvPr>
                <p14:cNvContentPartPr/>
                <p14:nvPr/>
              </p14:nvContentPartPr>
              <p14:xfrm>
                <a:off x="9651597" y="4718249"/>
                <a:ext cx="770040" cy="7851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2564E6C2-FDB7-41D7-B087-72DEB12CD76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642597" y="4709245"/>
                  <a:ext cx="787680" cy="80280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82B57249-6447-4F70-BE4F-5855A6FA1867}"/>
              </a:ext>
            </a:extLst>
          </p:cNvPr>
          <p:cNvGrpSpPr/>
          <p:nvPr/>
        </p:nvGrpSpPr>
        <p:grpSpPr>
          <a:xfrm>
            <a:off x="415437" y="216809"/>
            <a:ext cx="2675880" cy="507600"/>
            <a:chOff x="415437" y="216809"/>
            <a:chExt cx="2675880" cy="50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A96CB040-3657-46BA-B2D5-CD3DD87A6517}"/>
                    </a:ext>
                  </a:extLst>
                </p14:cNvPr>
                <p14:cNvContentPartPr/>
                <p14:nvPr/>
              </p14:nvContentPartPr>
              <p14:xfrm>
                <a:off x="3038397" y="714329"/>
                <a:ext cx="52920" cy="100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A96CB040-3657-46BA-B2D5-CD3DD87A651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29397" y="705329"/>
                  <a:ext cx="705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C38F8DFF-34AE-40C7-B536-F1CB4E85D75E}"/>
                    </a:ext>
                  </a:extLst>
                </p14:cNvPr>
                <p14:cNvContentPartPr/>
                <p14:nvPr/>
              </p14:nvContentPartPr>
              <p14:xfrm>
                <a:off x="415437" y="216809"/>
                <a:ext cx="65520" cy="356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C38F8DFF-34AE-40C7-B536-F1CB4E85D75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6797" y="207809"/>
                  <a:ext cx="83160" cy="5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A29B5CDF-7424-4317-98AE-B91F028D6E41}"/>
              </a:ext>
            </a:extLst>
          </p:cNvPr>
          <p:cNvGrpSpPr/>
          <p:nvPr/>
        </p:nvGrpSpPr>
        <p:grpSpPr>
          <a:xfrm>
            <a:off x="2531157" y="1738169"/>
            <a:ext cx="450720" cy="358560"/>
            <a:chOff x="2531157" y="1738169"/>
            <a:chExt cx="450720" cy="35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7A025A98-423F-4C3F-ADAD-926BE7B2BED2}"/>
                    </a:ext>
                  </a:extLst>
                </p14:cNvPr>
                <p14:cNvContentPartPr/>
                <p14:nvPr/>
              </p14:nvContentPartPr>
              <p14:xfrm>
                <a:off x="2622237" y="1821689"/>
                <a:ext cx="17640" cy="2750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7A025A98-423F-4C3F-ADAD-926BE7B2BED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613049" y="1812701"/>
                  <a:ext cx="35648" cy="2926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5FF8AA22-E042-4ED5-AA10-CBE7DB9082B6}"/>
                    </a:ext>
                  </a:extLst>
                </p14:cNvPr>
                <p14:cNvContentPartPr/>
                <p14:nvPr/>
              </p14:nvContentPartPr>
              <p14:xfrm>
                <a:off x="2531157" y="1738169"/>
                <a:ext cx="212040" cy="17280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5FF8AA22-E042-4ED5-AA10-CBE7DB9082B6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2522517" y="1729529"/>
                  <a:ext cx="22968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E5EE635B-0E31-4FFE-B68C-CAA70666CBA8}"/>
                    </a:ext>
                  </a:extLst>
                </p14:cNvPr>
                <p14:cNvContentPartPr/>
                <p14:nvPr/>
              </p14:nvContentPartPr>
              <p14:xfrm>
                <a:off x="2857677" y="1954529"/>
                <a:ext cx="24840" cy="12528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E5EE635B-0E31-4FFE-B68C-CAA70666CBA8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2848677" y="1945529"/>
                  <a:ext cx="4248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ED5271AE-DC41-4A68-8661-5F931ABA92A8}"/>
                    </a:ext>
                  </a:extLst>
                </p14:cNvPr>
                <p14:cNvContentPartPr/>
                <p14:nvPr/>
              </p14:nvContentPartPr>
              <p14:xfrm>
                <a:off x="2810877" y="2035529"/>
                <a:ext cx="100080" cy="2052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ED5271AE-DC41-4A68-8661-5F931ABA92A8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2802237" y="2026529"/>
                  <a:ext cx="1177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1378DB30-EB45-401A-94F9-BECF25DC44F6}"/>
                    </a:ext>
                  </a:extLst>
                </p14:cNvPr>
                <p14:cNvContentPartPr/>
                <p14:nvPr/>
              </p14:nvContentPartPr>
              <p14:xfrm>
                <a:off x="2816277" y="1805489"/>
                <a:ext cx="165600" cy="3852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1378DB30-EB45-401A-94F9-BECF25DC44F6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2807277" y="1796849"/>
                  <a:ext cx="183240" cy="5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E30E22E1-F4C0-40DC-9428-0C1D6A469ACD}"/>
              </a:ext>
            </a:extLst>
          </p:cNvPr>
          <p:cNvGrpSpPr/>
          <p:nvPr/>
        </p:nvGrpSpPr>
        <p:grpSpPr>
          <a:xfrm>
            <a:off x="1233717" y="1698209"/>
            <a:ext cx="775800" cy="766800"/>
            <a:chOff x="1233717" y="1698209"/>
            <a:chExt cx="775800" cy="76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E080FB38-C6FA-4030-91F3-05F49AD19FE2}"/>
                    </a:ext>
                  </a:extLst>
                </p14:cNvPr>
                <p14:cNvContentPartPr/>
                <p14:nvPr/>
              </p14:nvContentPartPr>
              <p14:xfrm>
                <a:off x="1860837" y="1698209"/>
                <a:ext cx="31680" cy="97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E080FB38-C6FA-4030-91F3-05F49AD19FE2}"/>
                    </a:ext>
                  </a:extLst>
                </p:cNvPr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1851938" y="1689530"/>
                  <a:ext cx="49122" cy="267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7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CE4F90B4-D883-4656-A744-6E89DBAF8CFE}"/>
                    </a:ext>
                  </a:extLst>
                </p14:cNvPr>
                <p14:cNvContentPartPr/>
                <p14:nvPr/>
              </p14:nvContentPartPr>
              <p14:xfrm>
                <a:off x="1700637" y="1800809"/>
                <a:ext cx="28080" cy="115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CE4F90B4-D883-4656-A744-6E89DBAF8CFE}"/>
                    </a:ext>
                  </a:extLst>
                </p:cNvPr>
                <p:cNvPicPr/>
                <p:nvPr/>
              </p:nvPicPr>
              <p:blipFill>
                <a:blip r:embed="rId528"/>
                <a:stretch>
                  <a:fillRect/>
                </a:stretch>
              </p:blipFill>
              <p:spPr>
                <a:xfrm>
                  <a:off x="1691637" y="1791809"/>
                  <a:ext cx="457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DABBDE2-B5B7-4E48-BDC0-023634583520}"/>
                    </a:ext>
                  </a:extLst>
                </p14:cNvPr>
                <p14:cNvContentPartPr/>
                <p14:nvPr/>
              </p14:nvContentPartPr>
              <p14:xfrm>
                <a:off x="2006997" y="1862369"/>
                <a:ext cx="2520" cy="144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DABBDE2-B5B7-4E48-BDC0-023634583520}"/>
                    </a:ext>
                  </a:extLst>
                </p:cNvPr>
                <p:cNvPicPr/>
                <p:nvPr/>
              </p:nvPicPr>
              <p:blipFill>
                <a:blip r:embed="rId530"/>
                <a:stretch>
                  <a:fillRect/>
                </a:stretch>
              </p:blipFill>
              <p:spPr>
                <a:xfrm>
                  <a:off x="1997997" y="1853369"/>
                  <a:ext cx="201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C75ED24-D3A3-45D3-8174-F801CF9D9890}"/>
                    </a:ext>
                  </a:extLst>
                </p14:cNvPr>
                <p14:cNvContentPartPr/>
                <p14:nvPr/>
              </p14:nvContentPartPr>
              <p14:xfrm>
                <a:off x="1233717" y="2463569"/>
                <a:ext cx="42120" cy="14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C75ED24-D3A3-45D3-8174-F801CF9D9890}"/>
                    </a:ext>
                  </a:extLst>
                </p:cNvPr>
                <p:cNvPicPr/>
                <p:nvPr/>
              </p:nvPicPr>
              <p:blipFill>
                <a:blip r:embed="rId532"/>
                <a:stretch>
                  <a:fillRect/>
                </a:stretch>
              </p:blipFill>
              <p:spPr>
                <a:xfrm>
                  <a:off x="1225003" y="2454569"/>
                  <a:ext cx="59912" cy="1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D44D7013-C28F-48FF-8C94-5C3C97AED15E}"/>
              </a:ext>
            </a:extLst>
          </p:cNvPr>
          <p:cNvGrpSpPr/>
          <p:nvPr/>
        </p:nvGrpSpPr>
        <p:grpSpPr>
          <a:xfrm>
            <a:off x="2913837" y="837089"/>
            <a:ext cx="169920" cy="306360"/>
            <a:chOff x="2913837" y="837089"/>
            <a:chExt cx="169920" cy="30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3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65E87DD6-1BF2-4F1B-B0F6-B87498AC1182}"/>
                    </a:ext>
                  </a:extLst>
                </p14:cNvPr>
                <p14:cNvContentPartPr/>
                <p14:nvPr/>
              </p14:nvContentPartPr>
              <p14:xfrm>
                <a:off x="2928597" y="898649"/>
                <a:ext cx="106200" cy="13068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65E87DD6-1BF2-4F1B-B0F6-B87498AC1182}"/>
                    </a:ext>
                  </a:extLst>
                </p:cNvPr>
                <p:cNvPicPr/>
                <p:nvPr/>
              </p:nvPicPr>
              <p:blipFill>
                <a:blip r:embed="rId588"/>
                <a:stretch>
                  <a:fillRect/>
                </a:stretch>
              </p:blipFill>
              <p:spPr>
                <a:xfrm>
                  <a:off x="2919597" y="890009"/>
                  <a:ext cx="1238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9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B60A69A9-57FD-4F52-BF4B-691E796DDA3D}"/>
                    </a:ext>
                  </a:extLst>
                </p14:cNvPr>
                <p14:cNvContentPartPr/>
                <p14:nvPr/>
              </p14:nvContentPartPr>
              <p14:xfrm>
                <a:off x="2936877" y="918809"/>
                <a:ext cx="65880" cy="986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B60A69A9-57FD-4F52-BF4B-691E796DDA3D}"/>
                    </a:ext>
                  </a:extLst>
                </p:cNvPr>
                <p:cNvPicPr/>
                <p:nvPr/>
              </p:nvPicPr>
              <p:blipFill>
                <a:blip r:embed="rId590"/>
                <a:stretch>
                  <a:fillRect/>
                </a:stretch>
              </p:blipFill>
              <p:spPr>
                <a:xfrm>
                  <a:off x="2928237" y="909809"/>
                  <a:ext cx="835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1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B365054B-6AB8-4AD1-BEF2-523FA8A7AD71}"/>
                    </a:ext>
                  </a:extLst>
                </p14:cNvPr>
                <p14:cNvContentPartPr/>
                <p14:nvPr/>
              </p14:nvContentPartPr>
              <p14:xfrm>
                <a:off x="2913837" y="871289"/>
                <a:ext cx="169920" cy="14904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B365054B-6AB8-4AD1-BEF2-523FA8A7AD71}"/>
                    </a:ext>
                  </a:extLst>
                </p:cNvPr>
                <p:cNvPicPr/>
                <p:nvPr/>
              </p:nvPicPr>
              <p:blipFill>
                <a:blip r:embed="rId592"/>
                <a:stretch>
                  <a:fillRect/>
                </a:stretch>
              </p:blipFill>
              <p:spPr>
                <a:xfrm>
                  <a:off x="2904837" y="862289"/>
                  <a:ext cx="1875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3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D99DB2CA-874F-4250-BFA8-28F9509A7F45}"/>
                    </a:ext>
                  </a:extLst>
                </p14:cNvPr>
                <p14:cNvContentPartPr/>
                <p14:nvPr/>
              </p14:nvContentPartPr>
              <p14:xfrm>
                <a:off x="2936157" y="837089"/>
                <a:ext cx="109440" cy="3063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D99DB2CA-874F-4250-BFA8-28F9509A7F45}"/>
                    </a:ext>
                  </a:extLst>
                </p:cNvPr>
                <p:cNvPicPr/>
                <p:nvPr/>
              </p:nvPicPr>
              <p:blipFill>
                <a:blip r:embed="rId594"/>
                <a:stretch>
                  <a:fillRect/>
                </a:stretch>
              </p:blipFill>
              <p:spPr>
                <a:xfrm>
                  <a:off x="2927157" y="828089"/>
                  <a:ext cx="127080" cy="32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05E88BDE-0749-4DC8-BF09-28122BBA2950}"/>
              </a:ext>
            </a:extLst>
          </p:cNvPr>
          <p:cNvGrpSpPr/>
          <p:nvPr/>
        </p:nvGrpSpPr>
        <p:grpSpPr>
          <a:xfrm>
            <a:off x="2969277" y="2336849"/>
            <a:ext cx="211320" cy="123480"/>
            <a:chOff x="2969277" y="2336849"/>
            <a:chExt cx="211320" cy="12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CEF9E1D6-97BA-4F9A-A6C9-89BABA0CE390}"/>
                    </a:ext>
                  </a:extLst>
                </p14:cNvPr>
                <p14:cNvContentPartPr/>
                <p14:nvPr/>
              </p14:nvContentPartPr>
              <p14:xfrm>
                <a:off x="2987997" y="2373929"/>
                <a:ext cx="81720" cy="864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CEF9E1D6-97BA-4F9A-A6C9-89BABA0CE390}"/>
                    </a:ext>
                  </a:extLst>
                </p:cNvPr>
                <p:cNvPicPr/>
                <p:nvPr/>
              </p:nvPicPr>
              <p:blipFill>
                <a:blip r:embed="rId596"/>
                <a:stretch>
                  <a:fillRect/>
                </a:stretch>
              </p:blipFill>
              <p:spPr>
                <a:xfrm>
                  <a:off x="2978997" y="2364966"/>
                  <a:ext cx="99360" cy="1039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D514CDA-66B1-4376-9ACF-122DE6950FAE}"/>
                    </a:ext>
                  </a:extLst>
                </p14:cNvPr>
                <p14:cNvContentPartPr/>
                <p14:nvPr/>
              </p14:nvContentPartPr>
              <p14:xfrm>
                <a:off x="3082677" y="2373929"/>
                <a:ext cx="13320" cy="558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D514CDA-66B1-4376-9ACF-122DE6950FAE}"/>
                    </a:ext>
                  </a:extLst>
                </p:cNvPr>
                <p:cNvPicPr/>
                <p:nvPr/>
              </p:nvPicPr>
              <p:blipFill>
                <a:blip r:embed="rId598"/>
                <a:stretch>
                  <a:fillRect/>
                </a:stretch>
              </p:blipFill>
              <p:spPr>
                <a:xfrm>
                  <a:off x="3074037" y="2364871"/>
                  <a:ext cx="30960" cy="735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480C4CE-C486-458F-8C03-62D9B1DADC5C}"/>
                    </a:ext>
                  </a:extLst>
                </p14:cNvPr>
                <p14:cNvContentPartPr/>
                <p14:nvPr/>
              </p14:nvContentPartPr>
              <p14:xfrm>
                <a:off x="2969277" y="2393729"/>
                <a:ext cx="124920" cy="122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480C4CE-C486-458F-8C03-62D9B1DADC5C}"/>
                    </a:ext>
                  </a:extLst>
                </p:cNvPr>
                <p:cNvPicPr/>
                <p:nvPr/>
              </p:nvPicPr>
              <p:blipFill>
                <a:blip r:embed="rId600"/>
                <a:stretch>
                  <a:fillRect/>
                </a:stretch>
              </p:blipFill>
              <p:spPr>
                <a:xfrm>
                  <a:off x="2960637" y="2384729"/>
                  <a:ext cx="1425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12F0B8C-164E-4745-932B-3067B9EE545F}"/>
                    </a:ext>
                  </a:extLst>
                </p14:cNvPr>
                <p14:cNvContentPartPr/>
                <p14:nvPr/>
              </p14:nvContentPartPr>
              <p14:xfrm>
                <a:off x="2998437" y="2373929"/>
                <a:ext cx="41040" cy="31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12F0B8C-164E-4745-932B-3067B9EE545F}"/>
                    </a:ext>
                  </a:extLst>
                </p:cNvPr>
                <p:cNvPicPr/>
                <p:nvPr/>
              </p:nvPicPr>
              <p:blipFill>
                <a:blip r:embed="rId602"/>
                <a:stretch>
                  <a:fillRect/>
                </a:stretch>
              </p:blipFill>
              <p:spPr>
                <a:xfrm>
                  <a:off x="2989437" y="2364929"/>
                  <a:ext cx="586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60A8A02-352D-4BE2-A5AA-82AD37EC963E}"/>
                    </a:ext>
                  </a:extLst>
                </p14:cNvPr>
                <p14:cNvContentPartPr/>
                <p14:nvPr/>
              </p14:nvContentPartPr>
              <p14:xfrm>
                <a:off x="3170877" y="2336849"/>
                <a:ext cx="9720" cy="17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60A8A02-352D-4BE2-A5AA-82AD37EC963E}"/>
                    </a:ext>
                  </a:extLst>
                </p:cNvPr>
                <p:cNvPicPr/>
                <p:nvPr/>
              </p:nvPicPr>
              <p:blipFill>
                <a:blip r:embed="rId604"/>
                <a:stretch>
                  <a:fillRect/>
                </a:stretch>
              </p:blipFill>
              <p:spPr>
                <a:xfrm>
                  <a:off x="3161877" y="2327849"/>
                  <a:ext cx="27360" cy="3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C06EE071-EE51-483B-861C-3FAA1317747C}"/>
              </a:ext>
            </a:extLst>
          </p:cNvPr>
          <p:cNvGrpSpPr/>
          <p:nvPr/>
        </p:nvGrpSpPr>
        <p:grpSpPr>
          <a:xfrm>
            <a:off x="2732397" y="1258649"/>
            <a:ext cx="391680" cy="325080"/>
            <a:chOff x="2732397" y="1258649"/>
            <a:chExt cx="39168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5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DAC63550-5C6C-45ED-A014-F20EECE3FDF8}"/>
                    </a:ext>
                  </a:extLst>
                </p14:cNvPr>
                <p14:cNvContentPartPr/>
                <p14:nvPr/>
              </p14:nvContentPartPr>
              <p14:xfrm>
                <a:off x="2732397" y="1507049"/>
                <a:ext cx="297000" cy="3960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DAC63550-5C6C-45ED-A014-F20EECE3FDF8}"/>
                    </a:ext>
                  </a:extLst>
                </p:cNvPr>
                <p:cNvPicPr/>
                <p:nvPr/>
              </p:nvPicPr>
              <p:blipFill>
                <a:blip r:embed="rId606"/>
                <a:stretch>
                  <a:fillRect/>
                </a:stretch>
              </p:blipFill>
              <p:spPr>
                <a:xfrm>
                  <a:off x="2723757" y="1498409"/>
                  <a:ext cx="31464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7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5102B751-FB45-4053-9550-DA96FBF04BC5}"/>
                    </a:ext>
                  </a:extLst>
                </p14:cNvPr>
                <p14:cNvContentPartPr/>
                <p14:nvPr/>
              </p14:nvContentPartPr>
              <p14:xfrm>
                <a:off x="2784957" y="1413809"/>
                <a:ext cx="257040" cy="1944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5102B751-FB45-4053-9550-DA96FBF04BC5}"/>
                    </a:ext>
                  </a:extLst>
                </p:cNvPr>
                <p:cNvPicPr/>
                <p:nvPr/>
              </p:nvPicPr>
              <p:blipFill>
                <a:blip r:embed="rId608"/>
                <a:stretch>
                  <a:fillRect/>
                </a:stretch>
              </p:blipFill>
              <p:spPr>
                <a:xfrm>
                  <a:off x="2776317" y="1404809"/>
                  <a:ext cx="2746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9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4BC19F71-1FBC-40E3-BF70-E9B97F92DA78}"/>
                    </a:ext>
                  </a:extLst>
                </p14:cNvPr>
                <p14:cNvContentPartPr/>
                <p14:nvPr/>
              </p14:nvContentPartPr>
              <p14:xfrm>
                <a:off x="2892597" y="1258649"/>
                <a:ext cx="231480" cy="32508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4BC19F71-1FBC-40E3-BF70-E9B97F92DA78}"/>
                    </a:ext>
                  </a:extLst>
                </p:cNvPr>
                <p:cNvPicPr/>
                <p:nvPr/>
              </p:nvPicPr>
              <p:blipFill>
                <a:blip r:embed="rId610"/>
                <a:stretch>
                  <a:fillRect/>
                </a:stretch>
              </p:blipFill>
              <p:spPr>
                <a:xfrm>
                  <a:off x="2883597" y="1250009"/>
                  <a:ext cx="249120" cy="34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4FF771DA-730B-487B-8D91-73ABA6678E98}"/>
              </a:ext>
            </a:extLst>
          </p:cNvPr>
          <p:cNvGrpSpPr/>
          <p:nvPr/>
        </p:nvGrpSpPr>
        <p:grpSpPr>
          <a:xfrm>
            <a:off x="618117" y="2821049"/>
            <a:ext cx="52560" cy="55080"/>
            <a:chOff x="618117" y="2821049"/>
            <a:chExt cx="52560" cy="5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77D188C-3E41-4E48-B607-09A5F1150069}"/>
                    </a:ext>
                  </a:extLst>
                </p14:cNvPr>
                <p14:cNvContentPartPr/>
                <p14:nvPr/>
              </p14:nvContentPartPr>
              <p14:xfrm>
                <a:off x="660957" y="2868209"/>
                <a:ext cx="9720" cy="79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77D188C-3E41-4E48-B607-09A5F1150069}"/>
                    </a:ext>
                  </a:extLst>
                </p:cNvPr>
                <p:cNvPicPr/>
                <p:nvPr/>
              </p:nvPicPr>
              <p:blipFill>
                <a:blip r:embed="rId612"/>
                <a:stretch>
                  <a:fillRect/>
                </a:stretch>
              </p:blipFill>
              <p:spPr>
                <a:xfrm>
                  <a:off x="651957" y="2859209"/>
                  <a:ext cx="273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98BBA76-CCB6-4438-B288-6C61F6A24B6C}"/>
                    </a:ext>
                  </a:extLst>
                </p14:cNvPr>
                <p14:cNvContentPartPr/>
                <p14:nvPr/>
              </p14:nvContentPartPr>
              <p14:xfrm>
                <a:off x="618117" y="2821049"/>
                <a:ext cx="14760" cy="5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98BBA76-CCB6-4438-B288-6C61F6A24B6C}"/>
                    </a:ext>
                  </a:extLst>
                </p:cNvPr>
                <p:cNvPicPr/>
                <p:nvPr/>
              </p:nvPicPr>
              <p:blipFill>
                <a:blip r:embed="rId614"/>
                <a:stretch>
                  <a:fillRect/>
                </a:stretch>
              </p:blipFill>
              <p:spPr>
                <a:xfrm>
                  <a:off x="609117" y="2812049"/>
                  <a:ext cx="32400" cy="2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8C8CDDF-0976-47AA-A240-4B403863D6A7}"/>
                  </a:ext>
                </a:extLst>
              </p14:cNvPr>
              <p14:cNvContentPartPr/>
              <p14:nvPr/>
            </p14:nvContentPartPr>
            <p14:xfrm>
              <a:off x="5334837" y="3906809"/>
              <a:ext cx="381960" cy="467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8C8CDDF-0976-47AA-A240-4B403863D6A7}"/>
                  </a:ext>
                </a:extLst>
              </p:cNvPr>
              <p:cNvPicPr/>
              <p:nvPr/>
            </p:nvPicPr>
            <p:blipFill>
              <a:blip r:embed="rId616"/>
              <a:stretch>
                <a:fillRect/>
              </a:stretch>
            </p:blipFill>
            <p:spPr>
              <a:xfrm>
                <a:off x="5330517" y="3902489"/>
                <a:ext cx="390600" cy="47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DC0FB949-09AF-4888-AAF3-6978FEC61D2D}"/>
              </a:ext>
            </a:extLst>
          </p:cNvPr>
          <p:cNvGrpSpPr/>
          <p:nvPr/>
        </p:nvGrpSpPr>
        <p:grpSpPr>
          <a:xfrm>
            <a:off x="5248437" y="4023809"/>
            <a:ext cx="144000" cy="149760"/>
            <a:chOff x="5248437" y="4023809"/>
            <a:chExt cx="144000" cy="14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5D19AE3-7092-45F4-9992-9BD3B5F72ACC}"/>
                    </a:ext>
                  </a:extLst>
                </p14:cNvPr>
                <p14:cNvContentPartPr/>
                <p14:nvPr/>
              </p14:nvContentPartPr>
              <p14:xfrm>
                <a:off x="5316837" y="4068449"/>
                <a:ext cx="17280" cy="9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5D19AE3-7092-45F4-9992-9BD3B5F72ACC}"/>
                    </a:ext>
                  </a:extLst>
                </p:cNvPr>
                <p:cNvPicPr/>
                <p:nvPr/>
              </p:nvPicPr>
              <p:blipFill>
                <a:blip r:embed="rId618"/>
                <a:stretch>
                  <a:fillRect/>
                </a:stretch>
              </p:blipFill>
              <p:spPr>
                <a:xfrm>
                  <a:off x="5312517" y="4064129"/>
                  <a:ext cx="2592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1014696-B519-4221-ADC8-68642A3AF4A1}"/>
                    </a:ext>
                  </a:extLst>
                </p14:cNvPr>
                <p14:cNvContentPartPr/>
                <p14:nvPr/>
              </p14:nvContentPartPr>
              <p14:xfrm>
                <a:off x="5315757" y="4068449"/>
                <a:ext cx="18360" cy="9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1014696-B519-4221-ADC8-68642A3AF4A1}"/>
                    </a:ext>
                  </a:extLst>
                </p:cNvPr>
                <p:cNvPicPr/>
                <p:nvPr/>
              </p:nvPicPr>
              <p:blipFill>
                <a:blip r:embed="rId620"/>
                <a:stretch>
                  <a:fillRect/>
                </a:stretch>
              </p:blipFill>
              <p:spPr>
                <a:xfrm>
                  <a:off x="5311437" y="4064129"/>
                  <a:ext cx="2700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82CAC0E-1A95-41B9-92D5-D19D06500611}"/>
                    </a:ext>
                  </a:extLst>
                </p14:cNvPr>
                <p14:cNvContentPartPr/>
                <p14:nvPr/>
              </p14:nvContentPartPr>
              <p14:xfrm>
                <a:off x="5248437" y="4023809"/>
                <a:ext cx="144000" cy="149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82CAC0E-1A95-41B9-92D5-D19D06500611}"/>
                    </a:ext>
                  </a:extLst>
                </p:cNvPr>
                <p:cNvPicPr/>
                <p:nvPr/>
              </p:nvPicPr>
              <p:blipFill>
                <a:blip r:embed="rId622"/>
                <a:stretch>
                  <a:fillRect/>
                </a:stretch>
              </p:blipFill>
              <p:spPr>
                <a:xfrm>
                  <a:off x="5244117" y="4019489"/>
                  <a:ext cx="152640" cy="158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B507485-C22F-4B76-AC10-887F8F7C6DB7}"/>
                  </a:ext>
                </a:extLst>
              </p14:cNvPr>
              <p14:cNvContentPartPr/>
              <p14:nvPr/>
            </p14:nvContentPartPr>
            <p14:xfrm>
              <a:off x="8263437" y="5776289"/>
              <a:ext cx="432720" cy="4636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B507485-C22F-4B76-AC10-887F8F7C6DB7}"/>
                  </a:ext>
                </a:extLst>
              </p:cNvPr>
              <p:cNvPicPr/>
              <p:nvPr/>
            </p:nvPicPr>
            <p:blipFill>
              <a:blip r:embed="rId624"/>
              <a:stretch>
                <a:fillRect/>
              </a:stretch>
            </p:blipFill>
            <p:spPr>
              <a:xfrm>
                <a:off x="8259117" y="5771969"/>
                <a:ext cx="441360" cy="47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48B287C3-7E53-4A4E-851D-B1A4FABDEF43}"/>
              </a:ext>
            </a:extLst>
          </p:cNvPr>
          <p:cNvGrpSpPr/>
          <p:nvPr/>
        </p:nvGrpSpPr>
        <p:grpSpPr>
          <a:xfrm>
            <a:off x="5091837" y="4459049"/>
            <a:ext cx="271800" cy="278280"/>
            <a:chOff x="5091837" y="4459049"/>
            <a:chExt cx="271800" cy="27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C78CA7C-0600-4B18-AA25-959238A63D5E}"/>
                    </a:ext>
                  </a:extLst>
                </p14:cNvPr>
                <p14:cNvContentPartPr/>
                <p14:nvPr/>
              </p14:nvContentPartPr>
              <p14:xfrm>
                <a:off x="5114517" y="4487129"/>
                <a:ext cx="21600" cy="133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C78CA7C-0600-4B18-AA25-959238A63D5E}"/>
                    </a:ext>
                  </a:extLst>
                </p:cNvPr>
                <p:cNvPicPr/>
                <p:nvPr/>
              </p:nvPicPr>
              <p:blipFill>
                <a:blip r:embed="rId626"/>
                <a:stretch>
                  <a:fillRect/>
                </a:stretch>
              </p:blipFill>
              <p:spPr>
                <a:xfrm>
                  <a:off x="5110197" y="4482809"/>
                  <a:ext cx="302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EC277EB-2F24-4121-A876-449E985A3914}"/>
                    </a:ext>
                  </a:extLst>
                </p14:cNvPr>
                <p14:cNvContentPartPr/>
                <p14:nvPr/>
              </p14:nvContentPartPr>
              <p14:xfrm>
                <a:off x="5093277" y="4620689"/>
                <a:ext cx="111600" cy="205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EC277EB-2F24-4121-A876-449E985A3914}"/>
                    </a:ext>
                  </a:extLst>
                </p:cNvPr>
                <p:cNvPicPr/>
                <p:nvPr/>
              </p:nvPicPr>
              <p:blipFill>
                <a:blip r:embed="rId628"/>
                <a:stretch>
                  <a:fillRect/>
                </a:stretch>
              </p:blipFill>
              <p:spPr>
                <a:xfrm>
                  <a:off x="5088957" y="4616369"/>
                  <a:ext cx="1202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200A475-ECDA-453E-8C78-EBFBB4AE6486}"/>
                    </a:ext>
                  </a:extLst>
                </p14:cNvPr>
                <p14:cNvContentPartPr/>
                <p14:nvPr/>
              </p14:nvContentPartPr>
              <p14:xfrm>
                <a:off x="5091837" y="4459049"/>
                <a:ext cx="130320" cy="295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200A475-ECDA-453E-8C78-EBFBB4AE6486}"/>
                    </a:ext>
                  </a:extLst>
                </p:cNvPr>
                <p:cNvPicPr/>
                <p:nvPr/>
              </p:nvPicPr>
              <p:blipFill>
                <a:blip r:embed="rId630"/>
                <a:stretch>
                  <a:fillRect/>
                </a:stretch>
              </p:blipFill>
              <p:spPr>
                <a:xfrm>
                  <a:off x="5087517" y="4454729"/>
                  <a:ext cx="1389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ABBBA5F-74CD-4946-BC07-49B74D279EFC}"/>
                    </a:ext>
                  </a:extLst>
                </p14:cNvPr>
                <p14:cNvContentPartPr/>
                <p14:nvPr/>
              </p14:nvContentPartPr>
              <p14:xfrm>
                <a:off x="5258517" y="4566329"/>
                <a:ext cx="105120" cy="1710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ABBBA5F-74CD-4946-BC07-49B74D279EFC}"/>
                    </a:ext>
                  </a:extLst>
                </p:cNvPr>
                <p:cNvPicPr/>
                <p:nvPr/>
              </p:nvPicPr>
              <p:blipFill>
                <a:blip r:embed="rId632"/>
                <a:stretch>
                  <a:fillRect/>
                </a:stretch>
              </p:blipFill>
              <p:spPr>
                <a:xfrm>
                  <a:off x="5254197" y="4562009"/>
                  <a:ext cx="113760" cy="17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59ECCE2-E4B0-462C-ADBC-392BC816FF09}"/>
              </a:ext>
            </a:extLst>
          </p:cNvPr>
          <p:cNvGrpSpPr/>
          <p:nvPr/>
        </p:nvGrpSpPr>
        <p:grpSpPr>
          <a:xfrm>
            <a:off x="5972757" y="4383089"/>
            <a:ext cx="160200" cy="209160"/>
            <a:chOff x="5972757" y="4383089"/>
            <a:chExt cx="160200" cy="20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9EFEFCA-961C-4CAC-ABC1-8E8331FCB424}"/>
                    </a:ext>
                  </a:extLst>
                </p14:cNvPr>
                <p14:cNvContentPartPr/>
                <p14:nvPr/>
              </p14:nvContentPartPr>
              <p14:xfrm>
                <a:off x="6038277" y="4432769"/>
                <a:ext cx="28800" cy="120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9EFEFCA-961C-4CAC-ABC1-8E8331FCB424}"/>
                    </a:ext>
                  </a:extLst>
                </p:cNvPr>
                <p:cNvPicPr/>
                <p:nvPr/>
              </p:nvPicPr>
              <p:blipFill>
                <a:blip r:embed="rId634"/>
                <a:stretch>
                  <a:fillRect/>
                </a:stretch>
              </p:blipFill>
              <p:spPr>
                <a:xfrm>
                  <a:off x="6033957" y="4428449"/>
                  <a:ext cx="374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30FF5E8-C47B-46BD-9051-33AD4CB6F2B2}"/>
                    </a:ext>
                  </a:extLst>
                </p14:cNvPr>
                <p14:cNvContentPartPr/>
                <p14:nvPr/>
              </p14:nvContentPartPr>
              <p14:xfrm>
                <a:off x="5996157" y="4572809"/>
                <a:ext cx="78840" cy="19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30FF5E8-C47B-46BD-9051-33AD4CB6F2B2}"/>
                    </a:ext>
                  </a:extLst>
                </p:cNvPr>
                <p:cNvPicPr/>
                <p:nvPr/>
              </p:nvPicPr>
              <p:blipFill>
                <a:blip r:embed="rId636"/>
                <a:stretch>
                  <a:fillRect/>
                </a:stretch>
              </p:blipFill>
              <p:spPr>
                <a:xfrm>
                  <a:off x="5991837" y="4568489"/>
                  <a:ext cx="874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458C07B-5CA9-4A5F-B2FF-0A431090D9D9}"/>
                    </a:ext>
                  </a:extLst>
                </p14:cNvPr>
                <p14:cNvContentPartPr/>
                <p14:nvPr/>
              </p14:nvContentPartPr>
              <p14:xfrm>
                <a:off x="5972757" y="4383089"/>
                <a:ext cx="160200" cy="69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458C07B-5CA9-4A5F-B2FF-0A431090D9D9}"/>
                    </a:ext>
                  </a:extLst>
                </p:cNvPr>
                <p:cNvPicPr/>
                <p:nvPr/>
              </p:nvPicPr>
              <p:blipFill>
                <a:blip r:embed="rId638"/>
                <a:stretch>
                  <a:fillRect/>
                </a:stretch>
              </p:blipFill>
              <p:spPr>
                <a:xfrm>
                  <a:off x="5968437" y="4378769"/>
                  <a:ext cx="168840" cy="7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C1512C9-2860-4271-A6FE-EE0D58FA1265}"/>
              </a:ext>
            </a:extLst>
          </p:cNvPr>
          <p:cNvGrpSpPr/>
          <p:nvPr/>
        </p:nvGrpSpPr>
        <p:grpSpPr>
          <a:xfrm>
            <a:off x="9059757" y="959849"/>
            <a:ext cx="429120" cy="322920"/>
            <a:chOff x="9059757" y="959849"/>
            <a:chExt cx="429120" cy="32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88F6AEF-A0E9-40F4-A620-C82981D6D046}"/>
                    </a:ext>
                  </a:extLst>
                </p14:cNvPr>
                <p14:cNvContentPartPr/>
                <p14:nvPr/>
              </p14:nvContentPartPr>
              <p14:xfrm>
                <a:off x="9145077" y="1006649"/>
                <a:ext cx="15120" cy="127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88F6AEF-A0E9-40F4-A620-C82981D6D046}"/>
                    </a:ext>
                  </a:extLst>
                </p:cNvPr>
                <p:cNvPicPr/>
                <p:nvPr/>
              </p:nvPicPr>
              <p:blipFill>
                <a:blip r:embed="rId640"/>
                <a:stretch>
                  <a:fillRect/>
                </a:stretch>
              </p:blipFill>
              <p:spPr>
                <a:xfrm>
                  <a:off x="9140757" y="1002329"/>
                  <a:ext cx="2376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15D1E7A-D55B-4B56-9BF2-ACA5788F8D04}"/>
                    </a:ext>
                  </a:extLst>
                </p14:cNvPr>
                <p14:cNvContentPartPr/>
                <p14:nvPr/>
              </p14:nvContentPartPr>
              <p14:xfrm>
                <a:off x="9097917" y="1118969"/>
                <a:ext cx="127080" cy="291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15D1E7A-D55B-4B56-9BF2-ACA5788F8D04}"/>
                    </a:ext>
                  </a:extLst>
                </p:cNvPr>
                <p:cNvPicPr/>
                <p:nvPr/>
              </p:nvPicPr>
              <p:blipFill>
                <a:blip r:embed="rId642"/>
                <a:stretch>
                  <a:fillRect/>
                </a:stretch>
              </p:blipFill>
              <p:spPr>
                <a:xfrm>
                  <a:off x="9093597" y="1114649"/>
                  <a:ext cx="1357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631FEE3-C3B2-4588-9E97-108E17674D1E}"/>
                    </a:ext>
                  </a:extLst>
                </p14:cNvPr>
                <p14:cNvContentPartPr/>
                <p14:nvPr/>
              </p14:nvContentPartPr>
              <p14:xfrm>
                <a:off x="9059757" y="959849"/>
                <a:ext cx="189720" cy="18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631FEE3-C3B2-4588-9E97-108E17674D1E}"/>
                    </a:ext>
                  </a:extLst>
                </p:cNvPr>
                <p:cNvPicPr/>
                <p:nvPr/>
              </p:nvPicPr>
              <p:blipFill>
                <a:blip r:embed="rId644"/>
                <a:stretch>
                  <a:fillRect/>
                </a:stretch>
              </p:blipFill>
              <p:spPr>
                <a:xfrm>
                  <a:off x="9055437" y="955529"/>
                  <a:ext cx="1983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6FFA129-EFE6-496B-93F0-989D3BD3D92B}"/>
                    </a:ext>
                  </a:extLst>
                </p14:cNvPr>
                <p14:cNvContentPartPr/>
                <p14:nvPr/>
              </p14:nvContentPartPr>
              <p14:xfrm>
                <a:off x="9171717" y="1134449"/>
                <a:ext cx="161280" cy="148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6FFA129-EFE6-496B-93F0-989D3BD3D92B}"/>
                    </a:ext>
                  </a:extLst>
                </p:cNvPr>
                <p:cNvPicPr/>
                <p:nvPr/>
              </p:nvPicPr>
              <p:blipFill>
                <a:blip r:embed="rId646"/>
                <a:stretch>
                  <a:fillRect/>
                </a:stretch>
              </p:blipFill>
              <p:spPr>
                <a:xfrm>
                  <a:off x="9167397" y="1130129"/>
                  <a:ext cx="1699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F8C2A70-AE05-46BE-8B52-B21717047DB5}"/>
                    </a:ext>
                  </a:extLst>
                </p14:cNvPr>
                <p14:cNvContentPartPr/>
                <p14:nvPr/>
              </p14:nvContentPartPr>
              <p14:xfrm>
                <a:off x="9384477" y="1045529"/>
                <a:ext cx="104400" cy="48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F8C2A70-AE05-46BE-8B52-B21717047DB5}"/>
                    </a:ext>
                  </a:extLst>
                </p:cNvPr>
                <p:cNvPicPr/>
                <p:nvPr/>
              </p:nvPicPr>
              <p:blipFill>
                <a:blip r:embed="rId648"/>
                <a:stretch>
                  <a:fillRect/>
                </a:stretch>
              </p:blipFill>
              <p:spPr>
                <a:xfrm>
                  <a:off x="9380157" y="1041209"/>
                  <a:ext cx="1130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F364BF8-FB5C-4C09-9A73-BFCFE6EE95FA}"/>
                    </a:ext>
                  </a:extLst>
                </p14:cNvPr>
                <p14:cNvContentPartPr/>
                <p14:nvPr/>
              </p14:nvContentPartPr>
              <p14:xfrm>
                <a:off x="9363237" y="1003769"/>
                <a:ext cx="88200" cy="176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F364BF8-FB5C-4C09-9A73-BFCFE6EE95FA}"/>
                    </a:ext>
                  </a:extLst>
                </p:cNvPr>
                <p:cNvPicPr/>
                <p:nvPr/>
              </p:nvPicPr>
              <p:blipFill>
                <a:blip r:embed="rId650"/>
                <a:stretch>
                  <a:fillRect/>
                </a:stretch>
              </p:blipFill>
              <p:spPr>
                <a:xfrm>
                  <a:off x="9358917" y="999449"/>
                  <a:ext cx="96840" cy="2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7050775-FF08-409D-8926-2325872C511D}"/>
              </a:ext>
            </a:extLst>
          </p:cNvPr>
          <p:cNvGrpSpPr/>
          <p:nvPr/>
        </p:nvGrpSpPr>
        <p:grpSpPr>
          <a:xfrm>
            <a:off x="9912237" y="681209"/>
            <a:ext cx="343440" cy="287640"/>
            <a:chOff x="9912237" y="681209"/>
            <a:chExt cx="343440" cy="28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59E2A8D-2194-4943-81C1-8B44A4559545}"/>
                    </a:ext>
                  </a:extLst>
                </p14:cNvPr>
                <p14:cNvContentPartPr/>
                <p14:nvPr/>
              </p14:nvContentPartPr>
              <p14:xfrm>
                <a:off x="9921597" y="752849"/>
                <a:ext cx="214560" cy="1987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59E2A8D-2194-4943-81C1-8B44A4559545}"/>
                    </a:ext>
                  </a:extLst>
                </p:cNvPr>
                <p:cNvPicPr/>
                <p:nvPr/>
              </p:nvPicPr>
              <p:blipFill>
                <a:blip r:embed="rId652"/>
                <a:stretch>
                  <a:fillRect/>
                </a:stretch>
              </p:blipFill>
              <p:spPr>
                <a:xfrm>
                  <a:off x="9917277" y="748529"/>
                  <a:ext cx="2232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A33F15E-2CD4-4EF3-866F-9BDD71CA1CF9}"/>
                    </a:ext>
                  </a:extLst>
                </p14:cNvPr>
                <p14:cNvContentPartPr/>
                <p14:nvPr/>
              </p14:nvContentPartPr>
              <p14:xfrm>
                <a:off x="9912237" y="681209"/>
                <a:ext cx="187920" cy="37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A33F15E-2CD4-4EF3-866F-9BDD71CA1CF9}"/>
                    </a:ext>
                  </a:extLst>
                </p:cNvPr>
                <p:cNvPicPr/>
                <p:nvPr/>
              </p:nvPicPr>
              <p:blipFill>
                <a:blip r:embed="rId654"/>
                <a:stretch>
                  <a:fillRect/>
                </a:stretch>
              </p:blipFill>
              <p:spPr>
                <a:xfrm>
                  <a:off x="9907917" y="676889"/>
                  <a:ext cx="1965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6E5D83E-4962-47CC-B103-12363CA84950}"/>
                    </a:ext>
                  </a:extLst>
                </p14:cNvPr>
                <p14:cNvContentPartPr/>
                <p14:nvPr/>
              </p14:nvContentPartPr>
              <p14:xfrm>
                <a:off x="9921957" y="778769"/>
                <a:ext cx="136080" cy="11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6E5D83E-4962-47CC-B103-12363CA84950}"/>
                    </a:ext>
                  </a:extLst>
                </p:cNvPr>
                <p:cNvPicPr/>
                <p:nvPr/>
              </p:nvPicPr>
              <p:blipFill>
                <a:blip r:embed="rId656"/>
                <a:stretch>
                  <a:fillRect/>
                </a:stretch>
              </p:blipFill>
              <p:spPr>
                <a:xfrm>
                  <a:off x="9917637" y="774449"/>
                  <a:ext cx="144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84275C0-76C7-4E20-BD3F-79FED941039E}"/>
                    </a:ext>
                  </a:extLst>
                </p14:cNvPr>
                <p14:cNvContentPartPr/>
                <p14:nvPr/>
              </p14:nvContentPartPr>
              <p14:xfrm>
                <a:off x="10181517" y="829169"/>
                <a:ext cx="74160" cy="1396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84275C0-76C7-4E20-BD3F-79FED941039E}"/>
                    </a:ext>
                  </a:extLst>
                </p:cNvPr>
                <p:cNvPicPr/>
                <p:nvPr/>
              </p:nvPicPr>
              <p:blipFill>
                <a:blip r:embed="rId658"/>
                <a:stretch>
                  <a:fillRect/>
                </a:stretch>
              </p:blipFill>
              <p:spPr>
                <a:xfrm>
                  <a:off x="10177197" y="824849"/>
                  <a:ext cx="82800" cy="14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5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5DB12468-3855-42A8-8FF5-6E7D582E2F5E}"/>
                  </a:ext>
                </a:extLst>
              </p14:cNvPr>
              <p14:cNvContentPartPr/>
              <p14:nvPr/>
            </p14:nvContentPartPr>
            <p14:xfrm>
              <a:off x="9794517" y="1108529"/>
              <a:ext cx="716760" cy="262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5DB12468-3855-42A8-8FF5-6E7D582E2F5E}"/>
                  </a:ext>
                </a:extLst>
              </p:cNvPr>
              <p:cNvPicPr/>
              <p:nvPr/>
            </p:nvPicPr>
            <p:blipFill>
              <a:blip r:embed="rId660"/>
              <a:stretch>
                <a:fillRect/>
              </a:stretch>
            </p:blipFill>
            <p:spPr>
              <a:xfrm>
                <a:off x="9790197" y="1104209"/>
                <a:ext cx="725400" cy="3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1E4B6A68-31AD-4784-8FB5-62D1CE945F82}"/>
              </a:ext>
            </a:extLst>
          </p:cNvPr>
          <p:cNvGrpSpPr/>
          <p:nvPr/>
        </p:nvGrpSpPr>
        <p:grpSpPr>
          <a:xfrm>
            <a:off x="9813597" y="1224089"/>
            <a:ext cx="845280" cy="306000"/>
            <a:chOff x="9813597" y="1224089"/>
            <a:chExt cx="845280" cy="30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4E56A15-14BE-457C-8B3A-0634B47F121F}"/>
                    </a:ext>
                  </a:extLst>
                </p14:cNvPr>
                <p14:cNvContentPartPr/>
                <p14:nvPr/>
              </p14:nvContentPartPr>
              <p14:xfrm>
                <a:off x="9818997" y="1274489"/>
                <a:ext cx="28080" cy="212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4E56A15-14BE-457C-8B3A-0634B47F121F}"/>
                    </a:ext>
                  </a:extLst>
                </p:cNvPr>
                <p:cNvPicPr/>
                <p:nvPr/>
              </p:nvPicPr>
              <p:blipFill>
                <a:blip r:embed="rId662"/>
                <a:stretch>
                  <a:fillRect/>
                </a:stretch>
              </p:blipFill>
              <p:spPr>
                <a:xfrm>
                  <a:off x="9814677" y="1270169"/>
                  <a:ext cx="3672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28360E9-16C6-4289-9C88-7FFC5A793BD3}"/>
                    </a:ext>
                  </a:extLst>
                </p14:cNvPr>
                <p14:cNvContentPartPr/>
                <p14:nvPr/>
              </p14:nvContentPartPr>
              <p14:xfrm>
                <a:off x="9813597" y="1264769"/>
                <a:ext cx="155160" cy="155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28360E9-16C6-4289-9C88-7FFC5A793BD3}"/>
                    </a:ext>
                  </a:extLst>
                </p:cNvPr>
                <p:cNvPicPr/>
                <p:nvPr/>
              </p:nvPicPr>
              <p:blipFill>
                <a:blip r:embed="rId664"/>
                <a:stretch>
                  <a:fillRect/>
                </a:stretch>
              </p:blipFill>
              <p:spPr>
                <a:xfrm>
                  <a:off x="9809277" y="1260449"/>
                  <a:ext cx="1638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81B39D8-C317-46F8-A06F-FD889F1A1C14}"/>
                    </a:ext>
                  </a:extLst>
                </p14:cNvPr>
                <p14:cNvContentPartPr/>
                <p14:nvPr/>
              </p14:nvContentPartPr>
              <p14:xfrm>
                <a:off x="9923757" y="1398329"/>
                <a:ext cx="120960" cy="1317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81B39D8-C317-46F8-A06F-FD889F1A1C14}"/>
                    </a:ext>
                  </a:extLst>
                </p:cNvPr>
                <p:cNvPicPr/>
                <p:nvPr/>
              </p:nvPicPr>
              <p:blipFill>
                <a:blip r:embed="rId666"/>
                <a:stretch>
                  <a:fillRect/>
                </a:stretch>
              </p:blipFill>
              <p:spPr>
                <a:xfrm>
                  <a:off x="9919437" y="1394009"/>
                  <a:ext cx="1296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A722A3D-5B4F-4CFF-BF9D-6F66E541C40D}"/>
                    </a:ext>
                  </a:extLst>
                </p14:cNvPr>
                <p14:cNvContentPartPr/>
                <p14:nvPr/>
              </p14:nvContentPartPr>
              <p14:xfrm>
                <a:off x="10163877" y="1314449"/>
                <a:ext cx="12600" cy="1634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A722A3D-5B4F-4CFF-BF9D-6F66E541C40D}"/>
                    </a:ext>
                  </a:extLst>
                </p:cNvPr>
                <p:cNvPicPr/>
                <p:nvPr/>
              </p:nvPicPr>
              <p:blipFill>
                <a:blip r:embed="rId668"/>
                <a:stretch>
                  <a:fillRect/>
                </a:stretch>
              </p:blipFill>
              <p:spPr>
                <a:xfrm>
                  <a:off x="10159557" y="1310129"/>
                  <a:ext cx="2124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E1AEE4B-EEEE-4288-8D04-BB113CA45F31}"/>
                    </a:ext>
                  </a:extLst>
                </p14:cNvPr>
                <p14:cNvContentPartPr/>
                <p14:nvPr/>
              </p14:nvContentPartPr>
              <p14:xfrm>
                <a:off x="10126437" y="1365209"/>
                <a:ext cx="165600" cy="262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E1AEE4B-EEEE-4288-8D04-BB113CA45F31}"/>
                    </a:ext>
                  </a:extLst>
                </p:cNvPr>
                <p:cNvPicPr/>
                <p:nvPr/>
              </p:nvPicPr>
              <p:blipFill>
                <a:blip r:embed="rId670"/>
                <a:stretch>
                  <a:fillRect/>
                </a:stretch>
              </p:blipFill>
              <p:spPr>
                <a:xfrm>
                  <a:off x="10122117" y="1360889"/>
                  <a:ext cx="1742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61F5CC4-A77C-4762-9743-204FA7615B65}"/>
                    </a:ext>
                  </a:extLst>
                </p14:cNvPr>
                <p14:cNvContentPartPr/>
                <p14:nvPr/>
              </p14:nvContentPartPr>
              <p14:xfrm>
                <a:off x="10393197" y="1295009"/>
                <a:ext cx="24840" cy="1429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61F5CC4-A77C-4762-9743-204FA7615B65}"/>
                    </a:ext>
                  </a:extLst>
                </p:cNvPr>
                <p:cNvPicPr/>
                <p:nvPr/>
              </p:nvPicPr>
              <p:blipFill>
                <a:blip r:embed="rId672"/>
                <a:stretch>
                  <a:fillRect/>
                </a:stretch>
              </p:blipFill>
              <p:spPr>
                <a:xfrm>
                  <a:off x="10388877" y="1290689"/>
                  <a:ext cx="334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7DB3D1CE-B723-4CC8-B7EC-09E788A95663}"/>
                    </a:ext>
                  </a:extLst>
                </p14:cNvPr>
                <p14:cNvContentPartPr/>
                <p14:nvPr/>
              </p14:nvContentPartPr>
              <p14:xfrm>
                <a:off x="10349997" y="1224089"/>
                <a:ext cx="153360" cy="1458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7DB3D1CE-B723-4CC8-B7EC-09E788A95663}"/>
                    </a:ext>
                  </a:extLst>
                </p:cNvPr>
                <p:cNvPicPr/>
                <p:nvPr/>
              </p:nvPicPr>
              <p:blipFill>
                <a:blip r:embed="rId674"/>
                <a:stretch>
                  <a:fillRect/>
                </a:stretch>
              </p:blipFill>
              <p:spPr>
                <a:xfrm>
                  <a:off x="10345677" y="1219769"/>
                  <a:ext cx="16200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F2E9A64-7882-4351-B23D-23BA54F83E26}"/>
                    </a:ext>
                  </a:extLst>
                </p14:cNvPr>
                <p14:cNvContentPartPr/>
                <p14:nvPr/>
              </p14:nvContentPartPr>
              <p14:xfrm>
                <a:off x="10489677" y="1389689"/>
                <a:ext cx="123120" cy="1213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F2E9A64-7882-4351-B23D-23BA54F83E26}"/>
                    </a:ext>
                  </a:extLst>
                </p:cNvPr>
                <p:cNvPicPr/>
                <p:nvPr/>
              </p:nvPicPr>
              <p:blipFill>
                <a:blip r:embed="rId676"/>
                <a:stretch>
                  <a:fillRect/>
                </a:stretch>
              </p:blipFill>
              <p:spPr>
                <a:xfrm>
                  <a:off x="10485357" y="1385369"/>
                  <a:ext cx="1317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115EC33-1783-4462-AA55-C0FD297EF241}"/>
                    </a:ext>
                  </a:extLst>
                </p14:cNvPr>
                <p14:cNvContentPartPr/>
                <p14:nvPr/>
              </p14:nvContentPartPr>
              <p14:xfrm>
                <a:off x="10557717" y="1358369"/>
                <a:ext cx="101160" cy="20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115EC33-1783-4462-AA55-C0FD297EF241}"/>
                    </a:ext>
                  </a:extLst>
                </p:cNvPr>
                <p:cNvPicPr/>
                <p:nvPr/>
              </p:nvPicPr>
              <p:blipFill>
                <a:blip r:embed="rId678"/>
                <a:stretch>
                  <a:fillRect/>
                </a:stretch>
              </p:blipFill>
              <p:spPr>
                <a:xfrm>
                  <a:off x="10553397" y="1354049"/>
                  <a:ext cx="109800" cy="2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CFD3B4E-DB74-4538-B6F4-7E025CF5C008}"/>
              </a:ext>
            </a:extLst>
          </p:cNvPr>
          <p:cNvGrpSpPr/>
          <p:nvPr/>
        </p:nvGrpSpPr>
        <p:grpSpPr>
          <a:xfrm>
            <a:off x="9171717" y="1934009"/>
            <a:ext cx="1822680" cy="400680"/>
            <a:chOff x="9171717" y="1934009"/>
            <a:chExt cx="1822680" cy="40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0D2DFC7-4A63-4A76-8AB6-A35EE6C6A7F0}"/>
                    </a:ext>
                  </a:extLst>
                </p14:cNvPr>
                <p14:cNvContentPartPr/>
                <p14:nvPr/>
              </p14:nvContentPartPr>
              <p14:xfrm>
                <a:off x="9171717" y="1934009"/>
                <a:ext cx="161640" cy="2354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0D2DFC7-4A63-4A76-8AB6-A35EE6C6A7F0}"/>
                    </a:ext>
                  </a:extLst>
                </p:cNvPr>
                <p:cNvPicPr/>
                <p:nvPr/>
              </p:nvPicPr>
              <p:blipFill>
                <a:blip r:embed="rId680"/>
                <a:stretch>
                  <a:fillRect/>
                </a:stretch>
              </p:blipFill>
              <p:spPr>
                <a:xfrm>
                  <a:off x="9167397" y="1929689"/>
                  <a:ext cx="17028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C980DB1-0B0B-4C2B-A25D-9A1929044AA0}"/>
                    </a:ext>
                  </a:extLst>
                </p14:cNvPr>
                <p14:cNvContentPartPr/>
                <p14:nvPr/>
              </p14:nvContentPartPr>
              <p14:xfrm>
                <a:off x="9344157" y="2163329"/>
                <a:ext cx="14040" cy="1137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C980DB1-0B0B-4C2B-A25D-9A1929044AA0}"/>
                    </a:ext>
                  </a:extLst>
                </p:cNvPr>
                <p:cNvPicPr/>
                <p:nvPr/>
              </p:nvPicPr>
              <p:blipFill>
                <a:blip r:embed="rId682"/>
                <a:stretch>
                  <a:fillRect/>
                </a:stretch>
              </p:blipFill>
              <p:spPr>
                <a:xfrm>
                  <a:off x="9339837" y="2159009"/>
                  <a:ext cx="226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1263062-6B8F-47A3-86D7-FDFB2348BA68}"/>
                    </a:ext>
                  </a:extLst>
                </p14:cNvPr>
                <p14:cNvContentPartPr/>
                <p14:nvPr/>
              </p14:nvContentPartPr>
              <p14:xfrm>
                <a:off x="9308157" y="2158649"/>
                <a:ext cx="118440" cy="1288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1263062-6B8F-47A3-86D7-FDFB2348BA68}"/>
                    </a:ext>
                  </a:extLst>
                </p:cNvPr>
                <p:cNvPicPr/>
                <p:nvPr/>
              </p:nvPicPr>
              <p:blipFill>
                <a:blip r:embed="rId684"/>
                <a:stretch>
                  <a:fillRect/>
                </a:stretch>
              </p:blipFill>
              <p:spPr>
                <a:xfrm>
                  <a:off x="9303837" y="2154329"/>
                  <a:ext cx="12708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3D756AE-B905-4C68-8695-C0F8B6C3B79D}"/>
                    </a:ext>
                  </a:extLst>
                </p14:cNvPr>
                <p14:cNvContentPartPr/>
                <p14:nvPr/>
              </p14:nvContentPartPr>
              <p14:xfrm>
                <a:off x="9477717" y="2187809"/>
                <a:ext cx="166680" cy="1468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3D756AE-B905-4C68-8695-C0F8B6C3B79D}"/>
                    </a:ext>
                  </a:extLst>
                </p:cNvPr>
                <p:cNvPicPr/>
                <p:nvPr/>
              </p:nvPicPr>
              <p:blipFill>
                <a:blip r:embed="rId686"/>
                <a:stretch>
                  <a:fillRect/>
                </a:stretch>
              </p:blipFill>
              <p:spPr>
                <a:xfrm>
                  <a:off x="9473397" y="2183489"/>
                  <a:ext cx="1753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9DBBC50D-6351-43F0-8D4D-FFEA45C54428}"/>
                    </a:ext>
                  </a:extLst>
                </p14:cNvPr>
                <p14:cNvContentPartPr/>
                <p14:nvPr/>
              </p14:nvContentPartPr>
              <p14:xfrm>
                <a:off x="9710637" y="2074409"/>
                <a:ext cx="104400" cy="90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9DBBC50D-6351-43F0-8D4D-FFEA45C54428}"/>
                    </a:ext>
                  </a:extLst>
                </p:cNvPr>
                <p:cNvPicPr/>
                <p:nvPr/>
              </p:nvPicPr>
              <p:blipFill>
                <a:blip r:embed="rId688"/>
                <a:stretch>
                  <a:fillRect/>
                </a:stretch>
              </p:blipFill>
              <p:spPr>
                <a:xfrm>
                  <a:off x="9706317" y="2070089"/>
                  <a:ext cx="11304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9BA8718-AD9A-4C0B-927D-E955ABF10EAD}"/>
                    </a:ext>
                  </a:extLst>
                </p14:cNvPr>
                <p14:cNvContentPartPr/>
                <p14:nvPr/>
              </p14:nvContentPartPr>
              <p14:xfrm>
                <a:off x="9721437" y="2017169"/>
                <a:ext cx="97920" cy="12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9BA8718-AD9A-4C0B-927D-E955ABF10EAD}"/>
                    </a:ext>
                  </a:extLst>
                </p:cNvPr>
                <p:cNvPicPr/>
                <p:nvPr/>
              </p:nvPicPr>
              <p:blipFill>
                <a:blip r:embed="rId690"/>
                <a:stretch>
                  <a:fillRect/>
                </a:stretch>
              </p:blipFill>
              <p:spPr>
                <a:xfrm>
                  <a:off x="9717117" y="2012849"/>
                  <a:ext cx="1065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F8A1688-04A1-4E36-9B95-48D59A49B2CC}"/>
                    </a:ext>
                  </a:extLst>
                </p14:cNvPr>
                <p14:cNvContentPartPr/>
                <p14:nvPr/>
              </p14:nvContentPartPr>
              <p14:xfrm>
                <a:off x="9979917" y="2071529"/>
                <a:ext cx="96840" cy="68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F8A1688-04A1-4E36-9B95-48D59A49B2CC}"/>
                    </a:ext>
                  </a:extLst>
                </p:cNvPr>
                <p:cNvPicPr/>
                <p:nvPr/>
              </p:nvPicPr>
              <p:blipFill>
                <a:blip r:embed="rId692"/>
                <a:stretch>
                  <a:fillRect/>
                </a:stretch>
              </p:blipFill>
              <p:spPr>
                <a:xfrm>
                  <a:off x="9975597" y="2067209"/>
                  <a:ext cx="10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D26B139F-EA1A-42C3-B6C3-E3F3960A7E25}"/>
                    </a:ext>
                  </a:extLst>
                </p14:cNvPr>
                <p14:cNvContentPartPr/>
                <p14:nvPr/>
              </p14:nvContentPartPr>
              <p14:xfrm>
                <a:off x="10326597" y="1989809"/>
                <a:ext cx="15120" cy="1335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D26B139F-EA1A-42C3-B6C3-E3F3960A7E25}"/>
                    </a:ext>
                  </a:extLst>
                </p:cNvPr>
                <p:cNvPicPr/>
                <p:nvPr/>
              </p:nvPicPr>
              <p:blipFill>
                <a:blip r:embed="rId694"/>
                <a:stretch>
                  <a:fillRect/>
                </a:stretch>
              </p:blipFill>
              <p:spPr>
                <a:xfrm>
                  <a:off x="10322277" y="1985489"/>
                  <a:ext cx="2376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A470F44-911C-4759-8881-5F8247F87773}"/>
                    </a:ext>
                  </a:extLst>
                </p14:cNvPr>
                <p14:cNvContentPartPr/>
                <p14:nvPr/>
              </p14:nvContentPartPr>
              <p14:xfrm>
                <a:off x="10240917" y="2160449"/>
                <a:ext cx="142200" cy="345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A470F44-911C-4759-8881-5F8247F87773}"/>
                    </a:ext>
                  </a:extLst>
                </p:cNvPr>
                <p:cNvPicPr/>
                <p:nvPr/>
              </p:nvPicPr>
              <p:blipFill>
                <a:blip r:embed="rId696"/>
                <a:stretch>
                  <a:fillRect/>
                </a:stretch>
              </p:blipFill>
              <p:spPr>
                <a:xfrm>
                  <a:off x="10236597" y="2156129"/>
                  <a:ext cx="1508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DB75A217-AB7C-4C60-951C-03C367869A84}"/>
                    </a:ext>
                  </a:extLst>
                </p14:cNvPr>
                <p14:cNvContentPartPr/>
                <p14:nvPr/>
              </p14:nvContentPartPr>
              <p14:xfrm>
                <a:off x="10234437" y="1987649"/>
                <a:ext cx="194400" cy="90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DB75A217-AB7C-4C60-951C-03C367869A84}"/>
                    </a:ext>
                  </a:extLst>
                </p:cNvPr>
                <p:cNvPicPr/>
                <p:nvPr/>
              </p:nvPicPr>
              <p:blipFill>
                <a:blip r:embed="rId698"/>
                <a:stretch>
                  <a:fillRect/>
                </a:stretch>
              </p:blipFill>
              <p:spPr>
                <a:xfrm>
                  <a:off x="10230117" y="1983329"/>
                  <a:ext cx="20304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270261A-B188-4A58-82B6-1F09E61EA62F}"/>
                    </a:ext>
                  </a:extLst>
                </p14:cNvPr>
                <p14:cNvContentPartPr/>
                <p14:nvPr/>
              </p14:nvContentPartPr>
              <p14:xfrm>
                <a:off x="10363677" y="2157569"/>
                <a:ext cx="105840" cy="1278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270261A-B188-4A58-82B6-1F09E61EA62F}"/>
                    </a:ext>
                  </a:extLst>
                </p:cNvPr>
                <p:cNvPicPr/>
                <p:nvPr/>
              </p:nvPicPr>
              <p:blipFill>
                <a:blip r:embed="rId700"/>
                <a:stretch>
                  <a:fillRect/>
                </a:stretch>
              </p:blipFill>
              <p:spPr>
                <a:xfrm>
                  <a:off x="10359357" y="2153249"/>
                  <a:ext cx="1144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EB98B13C-F666-40D8-8BE2-7700EA6E9547}"/>
                    </a:ext>
                  </a:extLst>
                </p14:cNvPr>
                <p14:cNvContentPartPr/>
                <p14:nvPr/>
              </p14:nvContentPartPr>
              <p14:xfrm>
                <a:off x="10581117" y="2025449"/>
                <a:ext cx="19800" cy="1382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EB98B13C-F666-40D8-8BE2-7700EA6E9547}"/>
                    </a:ext>
                  </a:extLst>
                </p:cNvPr>
                <p:cNvPicPr/>
                <p:nvPr/>
              </p:nvPicPr>
              <p:blipFill>
                <a:blip r:embed="rId702"/>
                <a:stretch>
                  <a:fillRect/>
                </a:stretch>
              </p:blipFill>
              <p:spPr>
                <a:xfrm>
                  <a:off x="10576797" y="2021129"/>
                  <a:ext cx="2844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06AF8A7-24B9-4F65-9F5B-834F5A914E27}"/>
                    </a:ext>
                  </a:extLst>
                </p14:cNvPr>
                <p14:cNvContentPartPr/>
                <p14:nvPr/>
              </p14:nvContentPartPr>
              <p14:xfrm>
                <a:off x="10588317" y="1972889"/>
                <a:ext cx="131760" cy="1555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06AF8A7-24B9-4F65-9F5B-834F5A914E27}"/>
                    </a:ext>
                  </a:extLst>
                </p:cNvPr>
                <p:cNvPicPr/>
                <p:nvPr/>
              </p:nvPicPr>
              <p:blipFill>
                <a:blip r:embed="rId704"/>
                <a:stretch>
                  <a:fillRect/>
                </a:stretch>
              </p:blipFill>
              <p:spPr>
                <a:xfrm>
                  <a:off x="10583997" y="1968569"/>
                  <a:ext cx="1404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EF9ADF1-ADB1-494D-95A3-9964A3B8B6CC}"/>
                    </a:ext>
                  </a:extLst>
                </p14:cNvPr>
                <p14:cNvContentPartPr/>
                <p14:nvPr/>
              </p14:nvContentPartPr>
              <p14:xfrm>
                <a:off x="10755717" y="2138849"/>
                <a:ext cx="66960" cy="116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EF9ADF1-ADB1-494D-95A3-9964A3B8B6CC}"/>
                    </a:ext>
                  </a:extLst>
                </p:cNvPr>
                <p:cNvPicPr/>
                <p:nvPr/>
              </p:nvPicPr>
              <p:blipFill>
                <a:blip r:embed="rId706"/>
                <a:stretch>
                  <a:fillRect/>
                </a:stretch>
              </p:blipFill>
              <p:spPr>
                <a:xfrm>
                  <a:off x="10751397" y="2134529"/>
                  <a:ext cx="756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F801DEF-FA9A-4D93-85A2-2136DD951199}"/>
                    </a:ext>
                  </a:extLst>
                </p14:cNvPr>
                <p14:cNvContentPartPr/>
                <p14:nvPr/>
              </p14:nvContentPartPr>
              <p14:xfrm>
                <a:off x="10832037" y="2070809"/>
                <a:ext cx="162360" cy="3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F801DEF-FA9A-4D93-85A2-2136DD951199}"/>
                    </a:ext>
                  </a:extLst>
                </p:cNvPr>
                <p:cNvPicPr/>
                <p:nvPr/>
              </p:nvPicPr>
              <p:blipFill>
                <a:blip r:embed="rId708"/>
                <a:stretch>
                  <a:fillRect/>
                </a:stretch>
              </p:blipFill>
              <p:spPr>
                <a:xfrm>
                  <a:off x="10827717" y="2066489"/>
                  <a:ext cx="171000" cy="1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1C71D97-8F4F-41C2-B950-4BC1541F2620}"/>
              </a:ext>
            </a:extLst>
          </p:cNvPr>
          <p:cNvGrpSpPr/>
          <p:nvPr/>
        </p:nvGrpSpPr>
        <p:grpSpPr>
          <a:xfrm>
            <a:off x="9233637" y="2508569"/>
            <a:ext cx="1904760" cy="756360"/>
            <a:chOff x="9233637" y="2508569"/>
            <a:chExt cx="1904760" cy="75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7210A38-1D95-437D-9362-B71CAAA67E25}"/>
                    </a:ext>
                  </a:extLst>
                </p14:cNvPr>
                <p14:cNvContentPartPr/>
                <p14:nvPr/>
              </p14:nvContentPartPr>
              <p14:xfrm>
                <a:off x="9233637" y="2569409"/>
                <a:ext cx="152640" cy="2221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7210A38-1D95-437D-9362-B71CAAA67E25}"/>
                    </a:ext>
                  </a:extLst>
                </p:cNvPr>
                <p:cNvPicPr/>
                <p:nvPr/>
              </p:nvPicPr>
              <p:blipFill>
                <a:blip r:embed="rId710"/>
                <a:stretch>
                  <a:fillRect/>
                </a:stretch>
              </p:blipFill>
              <p:spPr>
                <a:xfrm>
                  <a:off x="9229317" y="2565089"/>
                  <a:ext cx="16128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1AB27877-D350-4EED-AE02-488903BB3E55}"/>
                    </a:ext>
                  </a:extLst>
                </p14:cNvPr>
                <p14:cNvContentPartPr/>
                <p14:nvPr/>
              </p14:nvContentPartPr>
              <p14:xfrm>
                <a:off x="9400317" y="2747609"/>
                <a:ext cx="28800" cy="87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1AB27877-D350-4EED-AE02-488903BB3E55}"/>
                    </a:ext>
                  </a:extLst>
                </p:cNvPr>
                <p:cNvPicPr/>
                <p:nvPr/>
              </p:nvPicPr>
              <p:blipFill>
                <a:blip r:embed="rId712"/>
                <a:stretch>
                  <a:fillRect/>
                </a:stretch>
              </p:blipFill>
              <p:spPr>
                <a:xfrm>
                  <a:off x="9395997" y="2743289"/>
                  <a:ext cx="3744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F589223-462B-4867-9BEC-9BEA7604D8ED}"/>
                    </a:ext>
                  </a:extLst>
                </p14:cNvPr>
                <p14:cNvContentPartPr/>
                <p14:nvPr/>
              </p14:nvContentPartPr>
              <p14:xfrm>
                <a:off x="9390957" y="2723489"/>
                <a:ext cx="124920" cy="137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F589223-462B-4867-9BEC-9BEA7604D8ED}"/>
                    </a:ext>
                  </a:extLst>
                </p:cNvPr>
                <p:cNvPicPr/>
                <p:nvPr/>
              </p:nvPicPr>
              <p:blipFill>
                <a:blip r:embed="rId714"/>
                <a:stretch>
                  <a:fillRect/>
                </a:stretch>
              </p:blipFill>
              <p:spPr>
                <a:xfrm>
                  <a:off x="9386637" y="2719169"/>
                  <a:ext cx="1335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B9955BC1-AAFF-42F8-BC20-0CF80E89A6CF}"/>
                    </a:ext>
                  </a:extLst>
                </p14:cNvPr>
                <p14:cNvContentPartPr/>
                <p14:nvPr/>
              </p14:nvContentPartPr>
              <p14:xfrm>
                <a:off x="9576717" y="2757689"/>
                <a:ext cx="104760" cy="1087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B9955BC1-AAFF-42F8-BC20-0CF80E89A6CF}"/>
                    </a:ext>
                  </a:extLst>
                </p:cNvPr>
                <p:cNvPicPr/>
                <p:nvPr/>
              </p:nvPicPr>
              <p:blipFill>
                <a:blip r:embed="rId716"/>
                <a:stretch>
                  <a:fillRect/>
                </a:stretch>
              </p:blipFill>
              <p:spPr>
                <a:xfrm>
                  <a:off x="9572397" y="2753369"/>
                  <a:ext cx="11340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7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2831B1F-5983-4A58-BEA7-71BEF9CB4A82}"/>
                    </a:ext>
                  </a:extLst>
                </p14:cNvPr>
                <p14:cNvContentPartPr/>
                <p14:nvPr/>
              </p14:nvContentPartPr>
              <p14:xfrm>
                <a:off x="9816837" y="2740049"/>
                <a:ext cx="51120" cy="136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2831B1F-5983-4A58-BEA7-71BEF9CB4A82}"/>
                    </a:ext>
                  </a:extLst>
                </p:cNvPr>
                <p:cNvPicPr/>
                <p:nvPr/>
              </p:nvPicPr>
              <p:blipFill>
                <a:blip r:embed="rId718"/>
                <a:stretch>
                  <a:fillRect/>
                </a:stretch>
              </p:blipFill>
              <p:spPr>
                <a:xfrm>
                  <a:off x="9812517" y="2735729"/>
                  <a:ext cx="597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DE96638-FF48-4F0A-936D-44C8C92FF912}"/>
                    </a:ext>
                  </a:extLst>
                </p14:cNvPr>
                <p14:cNvContentPartPr/>
                <p14:nvPr/>
              </p14:nvContentPartPr>
              <p14:xfrm>
                <a:off x="9812517" y="2669489"/>
                <a:ext cx="74520" cy="72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DE96638-FF48-4F0A-936D-44C8C92FF912}"/>
                    </a:ext>
                  </a:extLst>
                </p:cNvPr>
                <p:cNvPicPr/>
                <p:nvPr/>
              </p:nvPicPr>
              <p:blipFill>
                <a:blip r:embed="rId720"/>
                <a:stretch>
                  <a:fillRect/>
                </a:stretch>
              </p:blipFill>
              <p:spPr>
                <a:xfrm>
                  <a:off x="9808197" y="2665169"/>
                  <a:ext cx="83160" cy="1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0C0C19C7-83F0-480B-80BA-CD4EDAA230FB}"/>
                    </a:ext>
                  </a:extLst>
                </p14:cNvPr>
                <p14:cNvContentPartPr/>
                <p14:nvPr/>
              </p14:nvContentPartPr>
              <p14:xfrm>
                <a:off x="9991797" y="2739329"/>
                <a:ext cx="132840" cy="32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0C0C19C7-83F0-480B-80BA-CD4EDAA230FB}"/>
                    </a:ext>
                  </a:extLst>
                </p:cNvPr>
                <p:cNvPicPr/>
                <p:nvPr/>
              </p:nvPicPr>
              <p:blipFill>
                <a:blip r:embed="rId722"/>
                <a:stretch>
                  <a:fillRect/>
                </a:stretch>
              </p:blipFill>
              <p:spPr>
                <a:xfrm>
                  <a:off x="9987477" y="2735009"/>
                  <a:ext cx="141480" cy="1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9B18F58-942F-4491-861D-0C5B0A445655}"/>
                    </a:ext>
                  </a:extLst>
                </p14:cNvPr>
                <p14:cNvContentPartPr/>
                <p14:nvPr/>
              </p14:nvContentPartPr>
              <p14:xfrm>
                <a:off x="10323357" y="2592449"/>
                <a:ext cx="14040" cy="153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9B18F58-942F-4491-861D-0C5B0A445655}"/>
                    </a:ext>
                  </a:extLst>
                </p:cNvPr>
                <p:cNvPicPr/>
                <p:nvPr/>
              </p:nvPicPr>
              <p:blipFill>
                <a:blip r:embed="rId724"/>
                <a:stretch>
                  <a:fillRect/>
                </a:stretch>
              </p:blipFill>
              <p:spPr>
                <a:xfrm>
                  <a:off x="10319037" y="2588129"/>
                  <a:ext cx="226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FEF3FD9-95DE-4A0C-9AB7-D65A243D6F6F}"/>
                    </a:ext>
                  </a:extLst>
                </p14:cNvPr>
                <p14:cNvContentPartPr/>
                <p14:nvPr/>
              </p14:nvContentPartPr>
              <p14:xfrm>
                <a:off x="10288437" y="2511809"/>
                <a:ext cx="161280" cy="1990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FEF3FD9-95DE-4A0C-9AB7-D65A243D6F6F}"/>
                    </a:ext>
                  </a:extLst>
                </p:cNvPr>
                <p:cNvPicPr/>
                <p:nvPr/>
              </p:nvPicPr>
              <p:blipFill>
                <a:blip r:embed="rId726"/>
                <a:stretch>
                  <a:fillRect/>
                </a:stretch>
              </p:blipFill>
              <p:spPr>
                <a:xfrm>
                  <a:off x="10284117" y="2507489"/>
                  <a:ext cx="1699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7BFF4BA8-0EB0-4F61-8240-6EC8B1D35021}"/>
                    </a:ext>
                  </a:extLst>
                </p14:cNvPr>
                <p14:cNvContentPartPr/>
                <p14:nvPr/>
              </p14:nvContentPartPr>
              <p14:xfrm>
                <a:off x="10460157" y="2657969"/>
                <a:ext cx="64080" cy="1224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7BFF4BA8-0EB0-4F61-8240-6EC8B1D35021}"/>
                    </a:ext>
                  </a:extLst>
                </p:cNvPr>
                <p:cNvPicPr/>
                <p:nvPr/>
              </p:nvPicPr>
              <p:blipFill>
                <a:blip r:embed="rId728"/>
                <a:stretch>
                  <a:fillRect/>
                </a:stretch>
              </p:blipFill>
              <p:spPr>
                <a:xfrm>
                  <a:off x="10455837" y="2653649"/>
                  <a:ext cx="7272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D9B1FF8-B68C-4D64-AF51-C388E9132292}"/>
                    </a:ext>
                  </a:extLst>
                </p14:cNvPr>
                <p14:cNvContentPartPr/>
                <p14:nvPr/>
              </p14:nvContentPartPr>
              <p14:xfrm>
                <a:off x="10513077" y="2619089"/>
                <a:ext cx="76680" cy="176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D9B1FF8-B68C-4D64-AF51-C388E9132292}"/>
                    </a:ext>
                  </a:extLst>
                </p:cNvPr>
                <p:cNvPicPr/>
                <p:nvPr/>
              </p:nvPicPr>
              <p:blipFill>
                <a:blip r:embed="rId730"/>
                <a:stretch>
                  <a:fillRect/>
                </a:stretch>
              </p:blipFill>
              <p:spPr>
                <a:xfrm>
                  <a:off x="10508757" y="2614769"/>
                  <a:ext cx="853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1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F015FA1-180A-4736-810A-2BFDDA4FD6DE}"/>
                    </a:ext>
                  </a:extLst>
                </p14:cNvPr>
                <p14:cNvContentPartPr/>
                <p14:nvPr/>
              </p14:nvContentPartPr>
              <p14:xfrm>
                <a:off x="10659237" y="2558969"/>
                <a:ext cx="140400" cy="1530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F015FA1-180A-4736-810A-2BFDDA4FD6DE}"/>
                    </a:ext>
                  </a:extLst>
                </p:cNvPr>
                <p:cNvPicPr/>
                <p:nvPr/>
              </p:nvPicPr>
              <p:blipFill>
                <a:blip r:embed="rId732"/>
                <a:stretch>
                  <a:fillRect/>
                </a:stretch>
              </p:blipFill>
              <p:spPr>
                <a:xfrm>
                  <a:off x="10654917" y="2554649"/>
                  <a:ext cx="1490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F5380DA0-F803-41FC-A6FF-12D946916AD2}"/>
                    </a:ext>
                  </a:extLst>
                </p14:cNvPr>
                <p14:cNvContentPartPr/>
                <p14:nvPr/>
              </p14:nvContentPartPr>
              <p14:xfrm>
                <a:off x="10642317" y="2508569"/>
                <a:ext cx="156600" cy="108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F5380DA0-F803-41FC-A6FF-12D946916AD2}"/>
                    </a:ext>
                  </a:extLst>
                </p:cNvPr>
                <p:cNvPicPr/>
                <p:nvPr/>
              </p:nvPicPr>
              <p:blipFill>
                <a:blip r:embed="rId734"/>
                <a:stretch>
                  <a:fillRect/>
                </a:stretch>
              </p:blipFill>
              <p:spPr>
                <a:xfrm>
                  <a:off x="10637997" y="2504249"/>
                  <a:ext cx="1652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5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160B45B-802E-4EB0-A963-5D415C831E17}"/>
                    </a:ext>
                  </a:extLst>
                </p14:cNvPr>
                <p14:cNvContentPartPr/>
                <p14:nvPr/>
              </p14:nvContentPartPr>
              <p14:xfrm>
                <a:off x="10634757" y="2595329"/>
                <a:ext cx="92520" cy="79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160B45B-802E-4EB0-A963-5D415C831E17}"/>
                    </a:ext>
                  </a:extLst>
                </p:cNvPr>
                <p:cNvPicPr/>
                <p:nvPr/>
              </p:nvPicPr>
              <p:blipFill>
                <a:blip r:embed="rId736"/>
                <a:stretch>
                  <a:fillRect/>
                </a:stretch>
              </p:blipFill>
              <p:spPr>
                <a:xfrm>
                  <a:off x="10630437" y="2591009"/>
                  <a:ext cx="10116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7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6C2E623-2585-4095-999F-2FBE44002C0D}"/>
                    </a:ext>
                  </a:extLst>
                </p14:cNvPr>
                <p14:cNvContentPartPr/>
                <p14:nvPr/>
              </p14:nvContentPartPr>
              <p14:xfrm>
                <a:off x="10852197" y="2609369"/>
                <a:ext cx="62640" cy="1346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6C2E623-2585-4095-999F-2FBE44002C0D}"/>
                    </a:ext>
                  </a:extLst>
                </p:cNvPr>
                <p:cNvPicPr/>
                <p:nvPr/>
              </p:nvPicPr>
              <p:blipFill>
                <a:blip r:embed="rId738"/>
                <a:stretch>
                  <a:fillRect/>
                </a:stretch>
              </p:blipFill>
              <p:spPr>
                <a:xfrm>
                  <a:off x="10847877" y="2605049"/>
                  <a:ext cx="712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9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C5E1AB3-5678-4481-8F2D-73C6876DB5E2}"/>
                    </a:ext>
                  </a:extLst>
                </p14:cNvPr>
                <p14:cNvContentPartPr/>
                <p14:nvPr/>
              </p14:nvContentPartPr>
              <p14:xfrm>
                <a:off x="10226877" y="2849849"/>
                <a:ext cx="765360" cy="414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C5E1AB3-5678-4481-8F2D-73C6876DB5E2}"/>
                    </a:ext>
                  </a:extLst>
                </p:cNvPr>
                <p:cNvPicPr/>
                <p:nvPr/>
              </p:nvPicPr>
              <p:blipFill>
                <a:blip r:embed="rId740"/>
                <a:stretch>
                  <a:fillRect/>
                </a:stretch>
              </p:blipFill>
              <p:spPr>
                <a:xfrm>
                  <a:off x="10222557" y="2845529"/>
                  <a:ext cx="7740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1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255966F-4378-4925-BEF8-B8B37F98730A}"/>
                    </a:ext>
                  </a:extLst>
                </p14:cNvPr>
                <p14:cNvContentPartPr/>
                <p14:nvPr/>
              </p14:nvContentPartPr>
              <p14:xfrm>
                <a:off x="10254597" y="3003209"/>
                <a:ext cx="20880" cy="142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255966F-4378-4925-BEF8-B8B37F98730A}"/>
                    </a:ext>
                  </a:extLst>
                </p:cNvPr>
                <p:cNvPicPr/>
                <p:nvPr/>
              </p:nvPicPr>
              <p:blipFill>
                <a:blip r:embed="rId742"/>
                <a:stretch>
                  <a:fillRect/>
                </a:stretch>
              </p:blipFill>
              <p:spPr>
                <a:xfrm>
                  <a:off x="10250277" y="2998889"/>
                  <a:ext cx="2952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3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37F6266-0D86-4170-9671-442A2889783C}"/>
                    </a:ext>
                  </a:extLst>
                </p14:cNvPr>
                <p14:cNvContentPartPr/>
                <p14:nvPr/>
              </p14:nvContentPartPr>
              <p14:xfrm>
                <a:off x="10249197" y="2953169"/>
                <a:ext cx="159120" cy="1497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37F6266-0D86-4170-9671-442A2889783C}"/>
                    </a:ext>
                  </a:extLst>
                </p:cNvPr>
                <p:cNvPicPr/>
                <p:nvPr/>
              </p:nvPicPr>
              <p:blipFill>
                <a:blip r:embed="rId744"/>
                <a:stretch>
                  <a:fillRect/>
                </a:stretch>
              </p:blipFill>
              <p:spPr>
                <a:xfrm>
                  <a:off x="10244877" y="2948849"/>
                  <a:ext cx="16776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5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4A27BD3-7487-44D2-BB27-66C0BC9B1BB1}"/>
                    </a:ext>
                  </a:extLst>
                </p14:cNvPr>
                <p14:cNvContentPartPr/>
                <p14:nvPr/>
              </p14:nvContentPartPr>
              <p14:xfrm>
                <a:off x="10447197" y="3045329"/>
                <a:ext cx="81000" cy="1119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4A27BD3-7487-44D2-BB27-66C0BC9B1BB1}"/>
                    </a:ext>
                  </a:extLst>
                </p:cNvPr>
                <p:cNvPicPr/>
                <p:nvPr/>
              </p:nvPicPr>
              <p:blipFill>
                <a:blip r:embed="rId746"/>
                <a:stretch>
                  <a:fillRect/>
                </a:stretch>
              </p:blipFill>
              <p:spPr>
                <a:xfrm>
                  <a:off x="10442877" y="3041009"/>
                  <a:ext cx="896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7C3B105-2859-4AD0-BD09-39D0208AF1E0}"/>
                    </a:ext>
                  </a:extLst>
                </p14:cNvPr>
                <p14:cNvContentPartPr/>
                <p14:nvPr/>
              </p14:nvContentPartPr>
              <p14:xfrm>
                <a:off x="10661397" y="3006089"/>
                <a:ext cx="15120" cy="669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7C3B105-2859-4AD0-BD09-39D0208AF1E0}"/>
                    </a:ext>
                  </a:extLst>
                </p:cNvPr>
                <p:cNvPicPr/>
                <p:nvPr/>
              </p:nvPicPr>
              <p:blipFill>
                <a:blip r:embed="rId748"/>
                <a:stretch>
                  <a:fillRect/>
                </a:stretch>
              </p:blipFill>
              <p:spPr>
                <a:xfrm>
                  <a:off x="10657077" y="3001769"/>
                  <a:ext cx="237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6AAF405-AFF0-47E0-B01E-8186B4E60035}"/>
                    </a:ext>
                  </a:extLst>
                </p14:cNvPr>
                <p14:cNvContentPartPr/>
                <p14:nvPr/>
              </p14:nvContentPartPr>
              <p14:xfrm>
                <a:off x="10616757" y="3006089"/>
                <a:ext cx="112680" cy="136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6AAF405-AFF0-47E0-B01E-8186B4E60035}"/>
                    </a:ext>
                  </a:extLst>
                </p:cNvPr>
                <p:cNvPicPr/>
                <p:nvPr/>
              </p:nvPicPr>
              <p:blipFill>
                <a:blip r:embed="rId750"/>
                <a:stretch>
                  <a:fillRect/>
                </a:stretch>
              </p:blipFill>
              <p:spPr>
                <a:xfrm>
                  <a:off x="10612437" y="3001769"/>
                  <a:ext cx="1213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6008E36B-AB1B-43E2-8C6A-478E05E1FDE0}"/>
                    </a:ext>
                  </a:extLst>
                </p14:cNvPr>
                <p14:cNvContentPartPr/>
                <p14:nvPr/>
              </p14:nvContentPartPr>
              <p14:xfrm>
                <a:off x="10784877" y="2956769"/>
                <a:ext cx="55080" cy="1483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6008E36B-AB1B-43E2-8C6A-478E05E1FDE0}"/>
                    </a:ext>
                  </a:extLst>
                </p:cNvPr>
                <p:cNvPicPr/>
                <p:nvPr/>
              </p:nvPicPr>
              <p:blipFill>
                <a:blip r:embed="rId752"/>
                <a:stretch>
                  <a:fillRect/>
                </a:stretch>
              </p:blipFill>
              <p:spPr>
                <a:xfrm>
                  <a:off x="10780557" y="2952449"/>
                  <a:ext cx="637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F02DCE9A-A11C-45AB-87BA-B7F2FEEB9BF8}"/>
                    </a:ext>
                  </a:extLst>
                </p14:cNvPr>
                <p14:cNvContentPartPr/>
                <p14:nvPr/>
              </p14:nvContentPartPr>
              <p14:xfrm>
                <a:off x="10785237" y="2902409"/>
                <a:ext cx="128160" cy="1681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F02DCE9A-A11C-45AB-87BA-B7F2FEEB9BF8}"/>
                    </a:ext>
                  </a:extLst>
                </p:cNvPr>
                <p:cNvPicPr/>
                <p:nvPr/>
              </p:nvPicPr>
              <p:blipFill>
                <a:blip r:embed="rId754"/>
                <a:stretch>
                  <a:fillRect/>
                </a:stretch>
              </p:blipFill>
              <p:spPr>
                <a:xfrm>
                  <a:off x="10780917" y="2898089"/>
                  <a:ext cx="1368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2A1D8C08-AA24-451D-8F00-8B17C9DFC019}"/>
                    </a:ext>
                  </a:extLst>
                </p14:cNvPr>
                <p14:cNvContentPartPr/>
                <p14:nvPr/>
              </p14:nvContentPartPr>
              <p14:xfrm>
                <a:off x="10956957" y="3053969"/>
                <a:ext cx="17280" cy="1292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2A1D8C08-AA24-451D-8F00-8B17C9DFC019}"/>
                    </a:ext>
                  </a:extLst>
                </p:cNvPr>
                <p:cNvPicPr/>
                <p:nvPr/>
              </p:nvPicPr>
              <p:blipFill>
                <a:blip r:embed="rId756"/>
                <a:stretch>
                  <a:fillRect/>
                </a:stretch>
              </p:blipFill>
              <p:spPr>
                <a:xfrm>
                  <a:off x="10952637" y="3049649"/>
                  <a:ext cx="259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3BC011F-F132-4EC8-BE99-F1780A80F5FA}"/>
                    </a:ext>
                  </a:extLst>
                </p14:cNvPr>
                <p14:cNvContentPartPr/>
                <p14:nvPr/>
              </p14:nvContentPartPr>
              <p14:xfrm>
                <a:off x="10973877" y="3021569"/>
                <a:ext cx="164520" cy="327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3BC011F-F132-4EC8-BE99-F1780A80F5FA}"/>
                    </a:ext>
                  </a:extLst>
                </p:cNvPr>
                <p:cNvPicPr/>
                <p:nvPr/>
              </p:nvPicPr>
              <p:blipFill>
                <a:blip r:embed="rId758"/>
                <a:stretch>
                  <a:fillRect/>
                </a:stretch>
              </p:blipFill>
              <p:spPr>
                <a:xfrm>
                  <a:off x="10969557" y="3017249"/>
                  <a:ext cx="17316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0C04006-3B20-4A57-8540-2B019C33569F}"/>
                    </a:ext>
                  </a:extLst>
                </p14:cNvPr>
                <p14:cNvContentPartPr/>
                <p14:nvPr/>
              </p14:nvContentPartPr>
              <p14:xfrm>
                <a:off x="10882077" y="3140729"/>
                <a:ext cx="145440" cy="1242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0C04006-3B20-4A57-8540-2B019C33569F}"/>
                    </a:ext>
                  </a:extLst>
                </p:cNvPr>
                <p:cNvPicPr/>
                <p:nvPr/>
              </p:nvPicPr>
              <p:blipFill>
                <a:blip r:embed="rId760"/>
                <a:stretch>
                  <a:fillRect/>
                </a:stretch>
              </p:blipFill>
              <p:spPr>
                <a:xfrm>
                  <a:off x="10877757" y="3136409"/>
                  <a:ext cx="154080" cy="13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926675F-A317-49AD-A03A-3EA560787D92}"/>
              </a:ext>
            </a:extLst>
          </p:cNvPr>
          <p:cNvGrpSpPr/>
          <p:nvPr/>
        </p:nvGrpSpPr>
        <p:grpSpPr>
          <a:xfrm>
            <a:off x="10000077" y="3521969"/>
            <a:ext cx="1156680" cy="366120"/>
            <a:chOff x="10000077" y="3521969"/>
            <a:chExt cx="1156680" cy="36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D6C5F257-C87F-46FA-A6BE-BC83191CFB41}"/>
                    </a:ext>
                  </a:extLst>
                </p14:cNvPr>
                <p14:cNvContentPartPr/>
                <p14:nvPr/>
              </p14:nvContentPartPr>
              <p14:xfrm>
                <a:off x="10000077" y="3521969"/>
                <a:ext cx="198360" cy="2916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D6C5F257-C87F-46FA-A6BE-BC83191CFB41}"/>
                    </a:ext>
                  </a:extLst>
                </p:cNvPr>
                <p:cNvPicPr/>
                <p:nvPr/>
              </p:nvPicPr>
              <p:blipFill>
                <a:blip r:embed="rId762"/>
                <a:stretch>
                  <a:fillRect/>
                </a:stretch>
              </p:blipFill>
              <p:spPr>
                <a:xfrm>
                  <a:off x="9995757" y="3517649"/>
                  <a:ext cx="2070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87CB9EF-F094-4438-90AF-B2EC382E760D}"/>
                    </a:ext>
                  </a:extLst>
                </p14:cNvPr>
                <p14:cNvContentPartPr/>
                <p14:nvPr/>
              </p14:nvContentPartPr>
              <p14:xfrm>
                <a:off x="10141917" y="3743369"/>
                <a:ext cx="103680" cy="1447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87CB9EF-F094-4438-90AF-B2EC382E760D}"/>
                    </a:ext>
                  </a:extLst>
                </p:cNvPr>
                <p:cNvPicPr/>
                <p:nvPr/>
              </p:nvPicPr>
              <p:blipFill>
                <a:blip r:embed="rId764"/>
                <a:stretch>
                  <a:fillRect/>
                </a:stretch>
              </p:blipFill>
              <p:spPr>
                <a:xfrm>
                  <a:off x="10137597" y="3739049"/>
                  <a:ext cx="1123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762ACC4-1E56-4CA5-9509-6336C87B0D84}"/>
                    </a:ext>
                  </a:extLst>
                </p14:cNvPr>
                <p14:cNvContentPartPr/>
                <p14:nvPr/>
              </p14:nvContentPartPr>
              <p14:xfrm>
                <a:off x="10200597" y="3721049"/>
                <a:ext cx="122040" cy="1198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762ACC4-1E56-4CA5-9509-6336C87B0D84}"/>
                    </a:ext>
                  </a:extLst>
                </p:cNvPr>
                <p:cNvPicPr/>
                <p:nvPr/>
              </p:nvPicPr>
              <p:blipFill>
                <a:blip r:embed="rId766"/>
                <a:stretch>
                  <a:fillRect/>
                </a:stretch>
              </p:blipFill>
              <p:spPr>
                <a:xfrm>
                  <a:off x="10196277" y="3716729"/>
                  <a:ext cx="13068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4CC83BD3-8CFB-45A7-8B5C-B8761306A955}"/>
                    </a:ext>
                  </a:extLst>
                </p14:cNvPr>
                <p14:cNvContentPartPr/>
                <p14:nvPr/>
              </p14:nvContentPartPr>
              <p14:xfrm>
                <a:off x="10201677" y="3804209"/>
                <a:ext cx="145440" cy="252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4CC83BD3-8CFB-45A7-8B5C-B8761306A955}"/>
                    </a:ext>
                  </a:extLst>
                </p:cNvPr>
                <p:cNvPicPr/>
                <p:nvPr/>
              </p:nvPicPr>
              <p:blipFill>
                <a:blip r:embed="rId768"/>
                <a:stretch>
                  <a:fillRect/>
                </a:stretch>
              </p:blipFill>
              <p:spPr>
                <a:xfrm>
                  <a:off x="10197357" y="3799889"/>
                  <a:ext cx="1540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280E15D-FD78-438A-B3F8-616EC62D752F}"/>
                    </a:ext>
                  </a:extLst>
                </p14:cNvPr>
                <p14:cNvContentPartPr/>
                <p14:nvPr/>
              </p14:nvContentPartPr>
              <p14:xfrm>
                <a:off x="10391037" y="3758489"/>
                <a:ext cx="9720" cy="997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280E15D-FD78-438A-B3F8-616EC62D752F}"/>
                    </a:ext>
                  </a:extLst>
                </p:cNvPr>
                <p:cNvPicPr/>
                <p:nvPr/>
              </p:nvPicPr>
              <p:blipFill>
                <a:blip r:embed="rId770"/>
                <a:stretch>
                  <a:fillRect/>
                </a:stretch>
              </p:blipFill>
              <p:spPr>
                <a:xfrm>
                  <a:off x="10386717" y="3754169"/>
                  <a:ext cx="183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23D1E250-5DDE-461E-9BB0-5D6E1508AAE1}"/>
                    </a:ext>
                  </a:extLst>
                </p14:cNvPr>
                <p14:cNvContentPartPr/>
                <p14:nvPr/>
              </p14:nvContentPartPr>
              <p14:xfrm>
                <a:off x="10388157" y="3736529"/>
                <a:ext cx="122400" cy="1483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23D1E250-5DDE-461E-9BB0-5D6E1508AAE1}"/>
                    </a:ext>
                  </a:extLst>
                </p:cNvPr>
                <p:cNvPicPr/>
                <p:nvPr/>
              </p:nvPicPr>
              <p:blipFill>
                <a:blip r:embed="rId772"/>
                <a:stretch>
                  <a:fillRect/>
                </a:stretch>
              </p:blipFill>
              <p:spPr>
                <a:xfrm>
                  <a:off x="10383837" y="3732209"/>
                  <a:ext cx="1310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1AA4FD3B-25CA-43A0-BF9A-1CDCEB9042EC}"/>
                    </a:ext>
                  </a:extLst>
                </p14:cNvPr>
                <p14:cNvContentPartPr/>
                <p14:nvPr/>
              </p14:nvContentPartPr>
              <p14:xfrm>
                <a:off x="10662477" y="3689009"/>
                <a:ext cx="79200" cy="234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1AA4FD3B-25CA-43A0-BF9A-1CDCEB9042EC}"/>
                    </a:ext>
                  </a:extLst>
                </p:cNvPr>
                <p:cNvPicPr/>
                <p:nvPr/>
              </p:nvPicPr>
              <p:blipFill>
                <a:blip r:embed="rId774"/>
                <a:stretch>
                  <a:fillRect/>
                </a:stretch>
              </p:blipFill>
              <p:spPr>
                <a:xfrm>
                  <a:off x="10658157" y="3684689"/>
                  <a:ext cx="878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B984A9A3-7171-46E4-8205-465F63836F90}"/>
                    </a:ext>
                  </a:extLst>
                </p14:cNvPr>
                <p14:cNvContentPartPr/>
                <p14:nvPr/>
              </p14:nvContentPartPr>
              <p14:xfrm>
                <a:off x="10711077" y="3636449"/>
                <a:ext cx="65160" cy="32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B984A9A3-7171-46E4-8205-465F63836F90}"/>
                    </a:ext>
                  </a:extLst>
                </p:cNvPr>
                <p:cNvPicPr/>
                <p:nvPr/>
              </p:nvPicPr>
              <p:blipFill>
                <a:blip r:embed="rId776"/>
                <a:stretch>
                  <a:fillRect/>
                </a:stretch>
              </p:blipFill>
              <p:spPr>
                <a:xfrm>
                  <a:off x="10706757" y="3632129"/>
                  <a:ext cx="73800" cy="1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7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8D70A0A-0E59-40F8-9181-F4D7FADD9831}"/>
                    </a:ext>
                  </a:extLst>
                </p14:cNvPr>
                <p14:cNvContentPartPr/>
                <p14:nvPr/>
              </p14:nvContentPartPr>
              <p14:xfrm>
                <a:off x="10842477" y="3559409"/>
                <a:ext cx="161280" cy="2340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8D70A0A-0E59-40F8-9181-F4D7FADD9831}"/>
                    </a:ext>
                  </a:extLst>
                </p:cNvPr>
                <p:cNvPicPr/>
                <p:nvPr/>
              </p:nvPicPr>
              <p:blipFill>
                <a:blip r:embed="rId778"/>
                <a:stretch>
                  <a:fillRect/>
                </a:stretch>
              </p:blipFill>
              <p:spPr>
                <a:xfrm>
                  <a:off x="10838157" y="3555089"/>
                  <a:ext cx="16992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41276359-C4AC-430C-83E0-05F7D3DDEF9D}"/>
                    </a:ext>
                  </a:extLst>
                </p14:cNvPr>
                <p14:cNvContentPartPr/>
                <p14:nvPr/>
              </p14:nvContentPartPr>
              <p14:xfrm>
                <a:off x="10871277" y="3534209"/>
                <a:ext cx="159840" cy="360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41276359-C4AC-430C-83E0-05F7D3DDEF9D}"/>
                    </a:ext>
                  </a:extLst>
                </p:cNvPr>
                <p:cNvPicPr/>
                <p:nvPr/>
              </p:nvPicPr>
              <p:blipFill>
                <a:blip r:embed="rId780"/>
                <a:stretch>
                  <a:fillRect/>
                </a:stretch>
              </p:blipFill>
              <p:spPr>
                <a:xfrm>
                  <a:off x="10866957" y="3529889"/>
                  <a:ext cx="16848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8105666B-3776-4A5B-AF88-5B00C14011E0}"/>
                    </a:ext>
                  </a:extLst>
                </p14:cNvPr>
                <p14:cNvContentPartPr/>
                <p14:nvPr/>
              </p14:nvContentPartPr>
              <p14:xfrm>
                <a:off x="10845717" y="3639329"/>
                <a:ext cx="115920" cy="140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8105666B-3776-4A5B-AF88-5B00C14011E0}"/>
                    </a:ext>
                  </a:extLst>
                </p:cNvPr>
                <p:cNvPicPr/>
                <p:nvPr/>
              </p:nvPicPr>
              <p:blipFill>
                <a:blip r:embed="rId782"/>
                <a:stretch>
                  <a:fillRect/>
                </a:stretch>
              </p:blipFill>
              <p:spPr>
                <a:xfrm>
                  <a:off x="10841397" y="3635009"/>
                  <a:ext cx="1245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72B6322F-2A5A-4458-AB7A-FC57BF1413C3}"/>
                    </a:ext>
                  </a:extLst>
                </p14:cNvPr>
                <p14:cNvContentPartPr/>
                <p14:nvPr/>
              </p14:nvContentPartPr>
              <p14:xfrm>
                <a:off x="11023917" y="3727889"/>
                <a:ext cx="132840" cy="153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72B6322F-2A5A-4458-AB7A-FC57BF1413C3}"/>
                    </a:ext>
                  </a:extLst>
                </p:cNvPr>
                <p:cNvPicPr/>
                <p:nvPr/>
              </p:nvPicPr>
              <p:blipFill>
                <a:blip r:embed="rId784"/>
                <a:stretch>
                  <a:fillRect/>
                </a:stretch>
              </p:blipFill>
              <p:spPr>
                <a:xfrm>
                  <a:off x="11019597" y="3723569"/>
                  <a:ext cx="141480" cy="16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48CCE6F-140C-42D3-9058-C9A50A37BD95}"/>
              </a:ext>
            </a:extLst>
          </p:cNvPr>
          <p:cNvGrpSpPr/>
          <p:nvPr/>
        </p:nvGrpSpPr>
        <p:grpSpPr>
          <a:xfrm>
            <a:off x="11203917" y="3547889"/>
            <a:ext cx="564840" cy="318600"/>
            <a:chOff x="11203917" y="3547889"/>
            <a:chExt cx="564840" cy="31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3EC5D73-94CE-4D1F-AC5E-0AF8739FB032}"/>
                    </a:ext>
                  </a:extLst>
                </p14:cNvPr>
                <p14:cNvContentPartPr/>
                <p14:nvPr/>
              </p14:nvContentPartPr>
              <p14:xfrm>
                <a:off x="11244237" y="3571649"/>
                <a:ext cx="19440" cy="1213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53EC5D73-94CE-4D1F-AC5E-0AF8739FB032}"/>
                    </a:ext>
                  </a:extLst>
                </p:cNvPr>
                <p:cNvPicPr/>
                <p:nvPr/>
              </p:nvPicPr>
              <p:blipFill>
                <a:blip r:embed="rId786"/>
                <a:stretch>
                  <a:fillRect/>
                </a:stretch>
              </p:blipFill>
              <p:spPr>
                <a:xfrm>
                  <a:off x="11239917" y="3567329"/>
                  <a:ext cx="280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D2D3217-6BC0-49B0-B00E-934D0889BCC5}"/>
                    </a:ext>
                  </a:extLst>
                </p14:cNvPr>
                <p14:cNvContentPartPr/>
                <p14:nvPr/>
              </p14:nvContentPartPr>
              <p14:xfrm>
                <a:off x="11203917" y="3650849"/>
                <a:ext cx="74520" cy="118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D2D3217-6BC0-49B0-B00E-934D0889BCC5}"/>
                    </a:ext>
                  </a:extLst>
                </p:cNvPr>
                <p:cNvPicPr/>
                <p:nvPr/>
              </p:nvPicPr>
              <p:blipFill>
                <a:blip r:embed="rId788"/>
                <a:stretch>
                  <a:fillRect/>
                </a:stretch>
              </p:blipFill>
              <p:spPr>
                <a:xfrm>
                  <a:off x="11199597" y="3646529"/>
                  <a:ext cx="83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AF39576E-C139-4601-9B90-CB56F80ABB26}"/>
                    </a:ext>
                  </a:extLst>
                </p14:cNvPr>
                <p14:cNvContentPartPr/>
                <p14:nvPr/>
              </p14:nvContentPartPr>
              <p14:xfrm>
                <a:off x="11355837" y="3547889"/>
                <a:ext cx="154800" cy="2246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AF39576E-C139-4601-9B90-CB56F80ABB26}"/>
                    </a:ext>
                  </a:extLst>
                </p:cNvPr>
                <p:cNvPicPr/>
                <p:nvPr/>
              </p:nvPicPr>
              <p:blipFill>
                <a:blip r:embed="rId790"/>
                <a:stretch>
                  <a:fillRect/>
                </a:stretch>
              </p:blipFill>
              <p:spPr>
                <a:xfrm>
                  <a:off x="11351517" y="3543569"/>
                  <a:ext cx="1634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38797E9F-D915-4A8E-9EFF-B55B1BFFA76F}"/>
                    </a:ext>
                  </a:extLst>
                </p14:cNvPr>
                <p14:cNvContentPartPr/>
                <p14:nvPr/>
              </p14:nvContentPartPr>
              <p14:xfrm>
                <a:off x="11497317" y="3722849"/>
                <a:ext cx="20520" cy="921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38797E9F-D915-4A8E-9EFF-B55B1BFFA76F}"/>
                    </a:ext>
                  </a:extLst>
                </p:cNvPr>
                <p:cNvPicPr/>
                <p:nvPr/>
              </p:nvPicPr>
              <p:blipFill>
                <a:blip r:embed="rId792"/>
                <a:stretch>
                  <a:fillRect/>
                </a:stretch>
              </p:blipFill>
              <p:spPr>
                <a:xfrm>
                  <a:off x="11492997" y="3718529"/>
                  <a:ext cx="291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A19C77AC-EABC-4185-84EB-7ECE3B78F072}"/>
                    </a:ext>
                  </a:extLst>
                </p14:cNvPr>
                <p14:cNvContentPartPr/>
                <p14:nvPr/>
              </p14:nvContentPartPr>
              <p14:xfrm>
                <a:off x="11490117" y="3702689"/>
                <a:ext cx="81360" cy="1396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A19C77AC-EABC-4185-84EB-7ECE3B78F072}"/>
                    </a:ext>
                  </a:extLst>
                </p:cNvPr>
                <p:cNvPicPr/>
                <p:nvPr/>
              </p:nvPicPr>
              <p:blipFill>
                <a:blip r:embed="rId794"/>
                <a:stretch>
                  <a:fillRect/>
                </a:stretch>
              </p:blipFill>
              <p:spPr>
                <a:xfrm>
                  <a:off x="11485797" y="3698369"/>
                  <a:ext cx="9000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93F25B35-FC71-4D1B-BCD8-FB41A18B949A}"/>
                    </a:ext>
                  </a:extLst>
                </p14:cNvPr>
                <p14:cNvContentPartPr/>
                <p14:nvPr/>
              </p14:nvContentPartPr>
              <p14:xfrm>
                <a:off x="11628357" y="3713129"/>
                <a:ext cx="140400" cy="153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93F25B35-FC71-4D1B-BCD8-FB41A18B949A}"/>
                    </a:ext>
                  </a:extLst>
                </p:cNvPr>
                <p:cNvPicPr/>
                <p:nvPr/>
              </p:nvPicPr>
              <p:blipFill>
                <a:blip r:embed="rId796"/>
                <a:stretch>
                  <a:fillRect/>
                </a:stretch>
              </p:blipFill>
              <p:spPr>
                <a:xfrm>
                  <a:off x="11624037" y="3708809"/>
                  <a:ext cx="149040" cy="16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B1D423A-FDE7-48B4-BF30-0841C30A5975}"/>
              </a:ext>
            </a:extLst>
          </p:cNvPr>
          <p:cNvGrpSpPr/>
          <p:nvPr/>
        </p:nvGrpSpPr>
        <p:grpSpPr>
          <a:xfrm>
            <a:off x="11781357" y="3552569"/>
            <a:ext cx="108360" cy="81360"/>
            <a:chOff x="11781357" y="3552569"/>
            <a:chExt cx="108360" cy="8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C3151A6D-5476-4EFB-BF91-CFE6A198E2E6}"/>
                    </a:ext>
                  </a:extLst>
                </p14:cNvPr>
                <p14:cNvContentPartPr/>
                <p14:nvPr/>
              </p14:nvContentPartPr>
              <p14:xfrm>
                <a:off x="11781357" y="3618449"/>
                <a:ext cx="108000" cy="154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C3151A6D-5476-4EFB-BF91-CFE6A198E2E6}"/>
                    </a:ext>
                  </a:extLst>
                </p:cNvPr>
                <p:cNvPicPr/>
                <p:nvPr/>
              </p:nvPicPr>
              <p:blipFill>
                <a:blip r:embed="rId798"/>
                <a:stretch>
                  <a:fillRect/>
                </a:stretch>
              </p:blipFill>
              <p:spPr>
                <a:xfrm>
                  <a:off x="11777037" y="3614129"/>
                  <a:ext cx="1166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B4E5FE97-F157-4905-8382-41DD7849A8E2}"/>
                    </a:ext>
                  </a:extLst>
                </p14:cNvPr>
                <p14:cNvContentPartPr/>
                <p14:nvPr/>
              </p14:nvContentPartPr>
              <p14:xfrm>
                <a:off x="11781357" y="3552569"/>
                <a:ext cx="108360" cy="230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B4E5FE97-F157-4905-8382-41DD7849A8E2}"/>
                    </a:ext>
                  </a:extLst>
                </p:cNvPr>
                <p:cNvPicPr/>
                <p:nvPr/>
              </p:nvPicPr>
              <p:blipFill>
                <a:blip r:embed="rId800"/>
                <a:stretch>
                  <a:fillRect/>
                </a:stretch>
              </p:blipFill>
              <p:spPr>
                <a:xfrm>
                  <a:off x="11777037" y="3548249"/>
                  <a:ext cx="117000" cy="3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C95D62B4-25CF-4652-98D0-CB1CF3C67C00}"/>
              </a:ext>
            </a:extLst>
          </p:cNvPr>
          <p:cNvGrpSpPr/>
          <p:nvPr/>
        </p:nvGrpSpPr>
        <p:grpSpPr>
          <a:xfrm>
            <a:off x="9774357" y="4148729"/>
            <a:ext cx="841680" cy="278280"/>
            <a:chOff x="9774357" y="4148729"/>
            <a:chExt cx="841680" cy="27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1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E911108-EFFB-417B-87F1-F2F51C5631AB}"/>
                    </a:ext>
                  </a:extLst>
                </p14:cNvPr>
                <p14:cNvContentPartPr/>
                <p14:nvPr/>
              </p14:nvContentPartPr>
              <p14:xfrm>
                <a:off x="9774357" y="4148729"/>
                <a:ext cx="154080" cy="1886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E911108-EFFB-417B-87F1-F2F51C5631AB}"/>
                    </a:ext>
                  </a:extLst>
                </p:cNvPr>
                <p:cNvPicPr/>
                <p:nvPr/>
              </p:nvPicPr>
              <p:blipFill>
                <a:blip r:embed="rId802"/>
                <a:stretch>
                  <a:fillRect/>
                </a:stretch>
              </p:blipFill>
              <p:spPr>
                <a:xfrm>
                  <a:off x="9770037" y="4144409"/>
                  <a:ext cx="1627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F4AD5487-A381-4C9C-A0CE-4BC408AD7E63}"/>
                    </a:ext>
                  </a:extLst>
                </p14:cNvPr>
                <p14:cNvContentPartPr/>
                <p14:nvPr/>
              </p14:nvContentPartPr>
              <p14:xfrm>
                <a:off x="9921957" y="4280129"/>
                <a:ext cx="70200" cy="1101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F4AD5487-A381-4C9C-A0CE-4BC408AD7E63}"/>
                    </a:ext>
                  </a:extLst>
                </p:cNvPr>
                <p:cNvPicPr/>
                <p:nvPr/>
              </p:nvPicPr>
              <p:blipFill>
                <a:blip r:embed="rId804"/>
                <a:stretch>
                  <a:fillRect/>
                </a:stretch>
              </p:blipFill>
              <p:spPr>
                <a:xfrm>
                  <a:off x="9917637" y="4275809"/>
                  <a:ext cx="788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10D52EE2-D4CC-4052-B847-25DFD592BB8C}"/>
                    </a:ext>
                  </a:extLst>
                </p14:cNvPr>
                <p14:cNvContentPartPr/>
                <p14:nvPr/>
              </p14:nvContentPartPr>
              <p14:xfrm>
                <a:off x="9974877" y="4284809"/>
                <a:ext cx="46080" cy="975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10D52EE2-D4CC-4052-B847-25DFD592BB8C}"/>
                    </a:ext>
                  </a:extLst>
                </p:cNvPr>
                <p:cNvPicPr/>
                <p:nvPr/>
              </p:nvPicPr>
              <p:blipFill>
                <a:blip r:embed="rId806"/>
                <a:stretch>
                  <a:fillRect/>
                </a:stretch>
              </p:blipFill>
              <p:spPr>
                <a:xfrm>
                  <a:off x="9970557" y="4280489"/>
                  <a:ext cx="5472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727A1644-C21C-46D2-BC45-707A54675357}"/>
                    </a:ext>
                  </a:extLst>
                </p14:cNvPr>
                <p14:cNvContentPartPr/>
                <p14:nvPr/>
              </p14:nvContentPartPr>
              <p14:xfrm>
                <a:off x="9973797" y="4349969"/>
                <a:ext cx="37440" cy="21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727A1644-C21C-46D2-BC45-707A54675357}"/>
                    </a:ext>
                  </a:extLst>
                </p:cNvPr>
                <p:cNvPicPr/>
                <p:nvPr/>
              </p:nvPicPr>
              <p:blipFill>
                <a:blip r:embed="rId808"/>
                <a:stretch>
                  <a:fillRect/>
                </a:stretch>
              </p:blipFill>
              <p:spPr>
                <a:xfrm>
                  <a:off x="9969477" y="4345649"/>
                  <a:ext cx="46080" cy="1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D889B9EE-D233-4B43-8C41-988AC5B7C62D}"/>
                    </a:ext>
                  </a:extLst>
                </p14:cNvPr>
                <p14:cNvContentPartPr/>
                <p14:nvPr/>
              </p14:nvContentPartPr>
              <p14:xfrm>
                <a:off x="10043637" y="4299209"/>
                <a:ext cx="78120" cy="127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D889B9EE-D233-4B43-8C41-988AC5B7C62D}"/>
                    </a:ext>
                  </a:extLst>
                </p:cNvPr>
                <p:cNvPicPr/>
                <p:nvPr/>
              </p:nvPicPr>
              <p:blipFill>
                <a:blip r:embed="rId810"/>
                <a:stretch>
                  <a:fillRect/>
                </a:stretch>
              </p:blipFill>
              <p:spPr>
                <a:xfrm>
                  <a:off x="10039317" y="4294889"/>
                  <a:ext cx="867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36632A69-E21B-4E37-8734-A7A01A1F3094}"/>
                    </a:ext>
                  </a:extLst>
                </p14:cNvPr>
                <p14:cNvContentPartPr/>
                <p14:nvPr/>
              </p14:nvContentPartPr>
              <p14:xfrm>
                <a:off x="10229037" y="4278329"/>
                <a:ext cx="74520" cy="136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36632A69-E21B-4E37-8734-A7A01A1F3094}"/>
                    </a:ext>
                  </a:extLst>
                </p:cNvPr>
                <p:cNvPicPr/>
                <p:nvPr/>
              </p:nvPicPr>
              <p:blipFill>
                <a:blip r:embed="rId812"/>
                <a:stretch>
                  <a:fillRect/>
                </a:stretch>
              </p:blipFill>
              <p:spPr>
                <a:xfrm>
                  <a:off x="10224717" y="4274009"/>
                  <a:ext cx="831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3F30F9F7-5FA1-47D4-AB79-99F383295B79}"/>
                    </a:ext>
                  </a:extLst>
                </p14:cNvPr>
                <p14:cNvContentPartPr/>
                <p14:nvPr/>
              </p14:nvContentPartPr>
              <p14:xfrm>
                <a:off x="10196277" y="4225049"/>
                <a:ext cx="137160" cy="669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3F30F9F7-5FA1-47D4-AB79-99F383295B79}"/>
                    </a:ext>
                  </a:extLst>
                </p:cNvPr>
                <p:cNvPicPr/>
                <p:nvPr/>
              </p:nvPicPr>
              <p:blipFill>
                <a:blip r:embed="rId814"/>
                <a:stretch>
                  <a:fillRect/>
                </a:stretch>
              </p:blipFill>
              <p:spPr>
                <a:xfrm>
                  <a:off x="10191957" y="4220729"/>
                  <a:ext cx="14580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1E976FCE-6A59-4406-B32C-972C5410C9B9}"/>
                    </a:ext>
                  </a:extLst>
                </p14:cNvPr>
                <p14:cNvContentPartPr/>
                <p14:nvPr/>
              </p14:nvContentPartPr>
              <p14:xfrm>
                <a:off x="10342437" y="4220009"/>
                <a:ext cx="156240" cy="1609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1E976FCE-6A59-4406-B32C-972C5410C9B9}"/>
                    </a:ext>
                  </a:extLst>
                </p:cNvPr>
                <p:cNvPicPr/>
                <p:nvPr/>
              </p:nvPicPr>
              <p:blipFill>
                <a:blip r:embed="rId816"/>
                <a:stretch>
                  <a:fillRect/>
                </a:stretch>
              </p:blipFill>
              <p:spPr>
                <a:xfrm>
                  <a:off x="10338117" y="4215689"/>
                  <a:ext cx="1648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A316F6CD-9C2F-4A98-8546-E47A339C58B2}"/>
                    </a:ext>
                  </a:extLst>
                </p14:cNvPr>
                <p14:cNvContentPartPr/>
                <p14:nvPr/>
              </p14:nvContentPartPr>
              <p14:xfrm>
                <a:off x="10384917" y="4169609"/>
                <a:ext cx="120240" cy="518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A316F6CD-9C2F-4A98-8546-E47A339C58B2}"/>
                    </a:ext>
                  </a:extLst>
                </p:cNvPr>
                <p:cNvPicPr/>
                <p:nvPr/>
              </p:nvPicPr>
              <p:blipFill>
                <a:blip r:embed="rId818"/>
                <a:stretch>
                  <a:fillRect/>
                </a:stretch>
              </p:blipFill>
              <p:spPr>
                <a:xfrm>
                  <a:off x="10380597" y="4165289"/>
                  <a:ext cx="12888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9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3D8F269A-C990-4314-BB18-52397C9B176E}"/>
                    </a:ext>
                  </a:extLst>
                </p14:cNvPr>
                <p14:cNvContentPartPr/>
                <p14:nvPr/>
              </p14:nvContentPartPr>
              <p14:xfrm>
                <a:off x="10363677" y="4288769"/>
                <a:ext cx="90360" cy="54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3D8F269A-C990-4314-BB18-52397C9B176E}"/>
                    </a:ext>
                  </a:extLst>
                </p:cNvPr>
                <p:cNvPicPr/>
                <p:nvPr/>
              </p:nvPicPr>
              <p:blipFill>
                <a:blip r:embed="rId820"/>
                <a:stretch>
                  <a:fillRect/>
                </a:stretch>
              </p:blipFill>
              <p:spPr>
                <a:xfrm>
                  <a:off x="10359357" y="4284449"/>
                  <a:ext cx="99000" cy="1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5703D58B-2AFC-43BE-B94A-4BD1AF6CB9B4}"/>
                    </a:ext>
                  </a:extLst>
                </p14:cNvPr>
                <p14:cNvContentPartPr/>
                <p14:nvPr/>
              </p14:nvContentPartPr>
              <p14:xfrm>
                <a:off x="10549797" y="4306769"/>
                <a:ext cx="11520" cy="889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5703D58B-2AFC-43BE-B94A-4BD1AF6CB9B4}"/>
                    </a:ext>
                  </a:extLst>
                </p:cNvPr>
                <p:cNvPicPr/>
                <p:nvPr/>
              </p:nvPicPr>
              <p:blipFill>
                <a:blip r:embed="rId822"/>
                <a:stretch>
                  <a:fillRect/>
                </a:stretch>
              </p:blipFill>
              <p:spPr>
                <a:xfrm>
                  <a:off x="10545477" y="4302449"/>
                  <a:ext cx="20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20FD696A-D449-4B7F-ADE1-695465FD7837}"/>
                    </a:ext>
                  </a:extLst>
                </p14:cNvPr>
                <p14:cNvContentPartPr/>
                <p14:nvPr/>
              </p14:nvContentPartPr>
              <p14:xfrm>
                <a:off x="10525677" y="4275089"/>
                <a:ext cx="90360" cy="216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20FD696A-D449-4B7F-ADE1-695465FD7837}"/>
                    </a:ext>
                  </a:extLst>
                </p:cNvPr>
                <p:cNvPicPr/>
                <p:nvPr/>
              </p:nvPicPr>
              <p:blipFill>
                <a:blip r:embed="rId824"/>
                <a:stretch>
                  <a:fillRect/>
                </a:stretch>
              </p:blipFill>
              <p:spPr>
                <a:xfrm>
                  <a:off x="10521357" y="4270769"/>
                  <a:ext cx="9900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4981731-4C5D-4C02-A3D7-461F9AF94472}"/>
              </a:ext>
            </a:extLst>
          </p:cNvPr>
          <p:cNvGrpSpPr/>
          <p:nvPr/>
        </p:nvGrpSpPr>
        <p:grpSpPr>
          <a:xfrm>
            <a:off x="10784157" y="4018769"/>
            <a:ext cx="1330200" cy="558360"/>
            <a:chOff x="10784157" y="4018769"/>
            <a:chExt cx="1330200" cy="55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5E6917D9-BCA6-497A-AE75-2978F9186145}"/>
                    </a:ext>
                  </a:extLst>
                </p14:cNvPr>
                <p14:cNvContentPartPr/>
                <p14:nvPr/>
              </p14:nvContentPartPr>
              <p14:xfrm>
                <a:off x="10788117" y="4240169"/>
                <a:ext cx="95040" cy="403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5E6917D9-BCA6-497A-AE75-2978F9186145}"/>
                    </a:ext>
                  </a:extLst>
                </p:cNvPr>
                <p:cNvPicPr/>
                <p:nvPr/>
              </p:nvPicPr>
              <p:blipFill>
                <a:blip r:embed="rId826"/>
                <a:stretch>
                  <a:fillRect/>
                </a:stretch>
              </p:blipFill>
              <p:spPr>
                <a:xfrm>
                  <a:off x="10783797" y="4235849"/>
                  <a:ext cx="1036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C4531DCB-7067-4ECB-B1F3-00656D3493E2}"/>
                    </a:ext>
                  </a:extLst>
                </p14:cNvPr>
                <p14:cNvContentPartPr/>
                <p14:nvPr/>
              </p14:nvContentPartPr>
              <p14:xfrm>
                <a:off x="10784157" y="4200929"/>
                <a:ext cx="76680" cy="9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C4531DCB-7067-4ECB-B1F3-00656D3493E2}"/>
                    </a:ext>
                  </a:extLst>
                </p:cNvPr>
                <p:cNvPicPr/>
                <p:nvPr/>
              </p:nvPicPr>
              <p:blipFill>
                <a:blip r:embed="rId828"/>
                <a:stretch>
                  <a:fillRect/>
                </a:stretch>
              </p:blipFill>
              <p:spPr>
                <a:xfrm>
                  <a:off x="10779837" y="4196609"/>
                  <a:ext cx="8532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0801277-5BA1-4D00-8572-460A67EAE763}"/>
                    </a:ext>
                  </a:extLst>
                </p14:cNvPr>
                <p14:cNvContentPartPr/>
                <p14:nvPr/>
              </p14:nvContentPartPr>
              <p14:xfrm>
                <a:off x="10971717" y="4166729"/>
                <a:ext cx="142200" cy="1663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0801277-5BA1-4D00-8572-460A67EAE763}"/>
                    </a:ext>
                  </a:extLst>
                </p:cNvPr>
                <p:cNvPicPr/>
                <p:nvPr/>
              </p:nvPicPr>
              <p:blipFill>
                <a:blip r:embed="rId830"/>
                <a:stretch>
                  <a:fillRect/>
                </a:stretch>
              </p:blipFill>
              <p:spPr>
                <a:xfrm>
                  <a:off x="10967397" y="4162409"/>
                  <a:ext cx="1508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B5E5EE6-6C4E-490E-9312-BE8139EFD45C}"/>
                    </a:ext>
                  </a:extLst>
                </p14:cNvPr>
                <p14:cNvContentPartPr/>
                <p14:nvPr/>
              </p14:nvContentPartPr>
              <p14:xfrm>
                <a:off x="10969917" y="4122089"/>
                <a:ext cx="138240" cy="450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B5E5EE6-6C4E-490E-9312-BE8139EFD45C}"/>
                    </a:ext>
                  </a:extLst>
                </p:cNvPr>
                <p:cNvPicPr/>
                <p:nvPr/>
              </p:nvPicPr>
              <p:blipFill>
                <a:blip r:embed="rId832"/>
                <a:stretch>
                  <a:fillRect/>
                </a:stretch>
              </p:blipFill>
              <p:spPr>
                <a:xfrm>
                  <a:off x="10965597" y="4117769"/>
                  <a:ext cx="14688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3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8E89B5C-BB8C-4C1D-BE77-7A0F02B29F41}"/>
                    </a:ext>
                  </a:extLst>
                </p14:cNvPr>
                <p14:cNvContentPartPr/>
                <p14:nvPr/>
              </p14:nvContentPartPr>
              <p14:xfrm>
                <a:off x="10980357" y="4204889"/>
                <a:ext cx="77760" cy="72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8E89B5C-BB8C-4C1D-BE77-7A0F02B29F41}"/>
                    </a:ext>
                  </a:extLst>
                </p:cNvPr>
                <p:cNvPicPr/>
                <p:nvPr/>
              </p:nvPicPr>
              <p:blipFill>
                <a:blip r:embed="rId834"/>
                <a:stretch>
                  <a:fillRect/>
                </a:stretch>
              </p:blipFill>
              <p:spPr>
                <a:xfrm>
                  <a:off x="10976037" y="4200569"/>
                  <a:ext cx="86400" cy="1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5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734F41F8-3D27-47F8-8D1F-CF5C69472DDF}"/>
                    </a:ext>
                  </a:extLst>
                </p14:cNvPr>
                <p14:cNvContentPartPr/>
                <p14:nvPr/>
              </p14:nvContentPartPr>
              <p14:xfrm>
                <a:off x="11093757" y="4285169"/>
                <a:ext cx="129600" cy="110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734F41F8-3D27-47F8-8D1F-CF5C69472DDF}"/>
                    </a:ext>
                  </a:extLst>
                </p:cNvPr>
                <p:cNvPicPr/>
                <p:nvPr/>
              </p:nvPicPr>
              <p:blipFill>
                <a:blip r:embed="rId836"/>
                <a:stretch>
                  <a:fillRect/>
                </a:stretch>
              </p:blipFill>
              <p:spPr>
                <a:xfrm>
                  <a:off x="11089437" y="4280849"/>
                  <a:ext cx="13824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E07429F2-C6AF-4BCD-9033-9857327DED16}"/>
                    </a:ext>
                  </a:extLst>
                </p14:cNvPr>
                <p14:cNvContentPartPr/>
                <p14:nvPr/>
              </p14:nvContentPartPr>
              <p14:xfrm>
                <a:off x="11303277" y="4197329"/>
                <a:ext cx="98280" cy="154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E07429F2-C6AF-4BCD-9033-9857327DED16}"/>
                    </a:ext>
                  </a:extLst>
                </p:cNvPr>
                <p:cNvPicPr/>
                <p:nvPr/>
              </p:nvPicPr>
              <p:blipFill>
                <a:blip r:embed="rId838"/>
                <a:stretch>
                  <a:fillRect/>
                </a:stretch>
              </p:blipFill>
              <p:spPr>
                <a:xfrm>
                  <a:off x="11298957" y="4193009"/>
                  <a:ext cx="1069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29D36506-767C-498B-8B79-F57263802331}"/>
                    </a:ext>
                  </a:extLst>
                </p14:cNvPr>
                <p14:cNvContentPartPr/>
                <p14:nvPr/>
              </p14:nvContentPartPr>
              <p14:xfrm>
                <a:off x="11513157" y="4053329"/>
                <a:ext cx="42840" cy="1346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29D36506-767C-498B-8B79-F57263802331}"/>
                    </a:ext>
                  </a:extLst>
                </p:cNvPr>
                <p:cNvPicPr/>
                <p:nvPr/>
              </p:nvPicPr>
              <p:blipFill>
                <a:blip r:embed="rId840"/>
                <a:stretch>
                  <a:fillRect/>
                </a:stretch>
              </p:blipFill>
              <p:spPr>
                <a:xfrm>
                  <a:off x="11508837" y="4049009"/>
                  <a:ext cx="514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1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08E52D4F-4412-4254-9BEB-FA64E9DFFF91}"/>
                    </a:ext>
                  </a:extLst>
                </p14:cNvPr>
                <p14:cNvContentPartPr/>
                <p14:nvPr/>
              </p14:nvContentPartPr>
              <p14:xfrm>
                <a:off x="11513157" y="4018769"/>
                <a:ext cx="124200" cy="1368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08E52D4F-4412-4254-9BEB-FA64E9DFFF91}"/>
                    </a:ext>
                  </a:extLst>
                </p:cNvPr>
                <p:cNvPicPr/>
                <p:nvPr/>
              </p:nvPicPr>
              <p:blipFill>
                <a:blip r:embed="rId842"/>
                <a:stretch>
                  <a:fillRect/>
                </a:stretch>
              </p:blipFill>
              <p:spPr>
                <a:xfrm>
                  <a:off x="11508837" y="4014449"/>
                  <a:ext cx="1328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B5D910D4-617A-4E19-8677-2B0B325D1EB4}"/>
                    </a:ext>
                  </a:extLst>
                </p14:cNvPr>
                <p14:cNvContentPartPr/>
                <p14:nvPr/>
              </p14:nvContentPartPr>
              <p14:xfrm>
                <a:off x="11641317" y="4145849"/>
                <a:ext cx="50400" cy="842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B5D910D4-617A-4E19-8677-2B0B325D1EB4}"/>
                    </a:ext>
                  </a:extLst>
                </p:cNvPr>
                <p:cNvPicPr/>
                <p:nvPr/>
              </p:nvPicPr>
              <p:blipFill>
                <a:blip r:embed="rId844"/>
                <a:stretch>
                  <a:fillRect/>
                </a:stretch>
              </p:blipFill>
              <p:spPr>
                <a:xfrm>
                  <a:off x="11636997" y="4141529"/>
                  <a:ext cx="590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5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5653033A-D10D-4F54-88B7-5C0FE441484A}"/>
                    </a:ext>
                  </a:extLst>
                </p14:cNvPr>
                <p14:cNvContentPartPr/>
                <p14:nvPr/>
              </p14:nvContentPartPr>
              <p14:xfrm>
                <a:off x="11662197" y="4122449"/>
                <a:ext cx="83520" cy="237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5653033A-D10D-4F54-88B7-5C0FE441484A}"/>
                    </a:ext>
                  </a:extLst>
                </p:cNvPr>
                <p:cNvPicPr/>
                <p:nvPr/>
              </p:nvPicPr>
              <p:blipFill>
                <a:blip r:embed="rId846"/>
                <a:stretch>
                  <a:fillRect/>
                </a:stretch>
              </p:blipFill>
              <p:spPr>
                <a:xfrm>
                  <a:off x="11657877" y="4118129"/>
                  <a:ext cx="92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1B764CF4-C0F6-4F75-BC49-9749A239C169}"/>
                    </a:ext>
                  </a:extLst>
                </p14:cNvPr>
                <p14:cNvContentPartPr/>
                <p14:nvPr/>
              </p14:nvContentPartPr>
              <p14:xfrm>
                <a:off x="11752197" y="4090769"/>
                <a:ext cx="135360" cy="1378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1B764CF4-C0F6-4F75-BC49-9749A239C169}"/>
                    </a:ext>
                  </a:extLst>
                </p:cNvPr>
                <p:cNvPicPr/>
                <p:nvPr/>
              </p:nvPicPr>
              <p:blipFill>
                <a:blip r:embed="rId848"/>
                <a:stretch>
                  <a:fillRect/>
                </a:stretch>
              </p:blipFill>
              <p:spPr>
                <a:xfrm>
                  <a:off x="11747877" y="4086449"/>
                  <a:ext cx="1440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9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FD6D44D1-18B8-4C97-8B8C-B6770872B1AF}"/>
                    </a:ext>
                  </a:extLst>
                </p14:cNvPr>
                <p14:cNvContentPartPr/>
                <p14:nvPr/>
              </p14:nvContentPartPr>
              <p14:xfrm>
                <a:off x="11770917" y="4044689"/>
                <a:ext cx="120240" cy="316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FD6D44D1-18B8-4C97-8B8C-B6770872B1AF}"/>
                    </a:ext>
                  </a:extLst>
                </p:cNvPr>
                <p:cNvPicPr/>
                <p:nvPr/>
              </p:nvPicPr>
              <p:blipFill>
                <a:blip r:embed="rId850"/>
                <a:stretch>
                  <a:fillRect/>
                </a:stretch>
              </p:blipFill>
              <p:spPr>
                <a:xfrm>
                  <a:off x="11766597" y="4040369"/>
                  <a:ext cx="1288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1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038A898E-3749-4D36-98FD-79A925D07D3A}"/>
                    </a:ext>
                  </a:extLst>
                </p14:cNvPr>
                <p14:cNvContentPartPr/>
                <p14:nvPr/>
              </p14:nvContentPartPr>
              <p14:xfrm>
                <a:off x="11744277" y="4125689"/>
                <a:ext cx="93600" cy="9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038A898E-3749-4D36-98FD-79A925D07D3A}"/>
                    </a:ext>
                  </a:extLst>
                </p:cNvPr>
                <p:cNvPicPr/>
                <p:nvPr/>
              </p:nvPicPr>
              <p:blipFill>
                <a:blip r:embed="rId852"/>
                <a:stretch>
                  <a:fillRect/>
                </a:stretch>
              </p:blipFill>
              <p:spPr>
                <a:xfrm>
                  <a:off x="11739957" y="4121369"/>
                  <a:ext cx="102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3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0991F0D0-58ED-4FD0-B8C8-DD326B060014}"/>
                    </a:ext>
                  </a:extLst>
                </p14:cNvPr>
                <p14:cNvContentPartPr/>
                <p14:nvPr/>
              </p14:nvContentPartPr>
              <p14:xfrm>
                <a:off x="11874597" y="4156289"/>
                <a:ext cx="60840" cy="882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0991F0D0-58ED-4FD0-B8C8-DD326B060014}"/>
                    </a:ext>
                  </a:extLst>
                </p:cNvPr>
                <p:cNvPicPr/>
                <p:nvPr/>
              </p:nvPicPr>
              <p:blipFill>
                <a:blip r:embed="rId854"/>
                <a:stretch>
                  <a:fillRect/>
                </a:stretch>
              </p:blipFill>
              <p:spPr>
                <a:xfrm>
                  <a:off x="11870277" y="4151969"/>
                  <a:ext cx="694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0065CB3-9121-4873-B6A8-4C3681C80DA2}"/>
                    </a:ext>
                  </a:extLst>
                </p14:cNvPr>
                <p14:cNvContentPartPr/>
                <p14:nvPr/>
              </p14:nvContentPartPr>
              <p14:xfrm>
                <a:off x="11536557" y="4306769"/>
                <a:ext cx="449640" cy="288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0065CB3-9121-4873-B6A8-4C3681C80DA2}"/>
                    </a:ext>
                  </a:extLst>
                </p:cNvPr>
                <p:cNvPicPr/>
                <p:nvPr/>
              </p:nvPicPr>
              <p:blipFill>
                <a:blip r:embed="rId856"/>
                <a:stretch>
                  <a:fillRect/>
                </a:stretch>
              </p:blipFill>
              <p:spPr>
                <a:xfrm>
                  <a:off x="11532237" y="4302449"/>
                  <a:ext cx="45828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FE4FAA74-5032-4209-B693-27EE2E21ADF9}"/>
                    </a:ext>
                  </a:extLst>
                </p14:cNvPr>
                <p14:cNvContentPartPr/>
                <p14:nvPr/>
              </p14:nvContentPartPr>
              <p14:xfrm>
                <a:off x="11567517" y="4443209"/>
                <a:ext cx="5760" cy="1213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FE4FAA74-5032-4209-B693-27EE2E21ADF9}"/>
                    </a:ext>
                  </a:extLst>
                </p:cNvPr>
                <p:cNvPicPr/>
                <p:nvPr/>
              </p:nvPicPr>
              <p:blipFill>
                <a:blip r:embed="rId858"/>
                <a:stretch>
                  <a:fillRect/>
                </a:stretch>
              </p:blipFill>
              <p:spPr>
                <a:xfrm>
                  <a:off x="11563197" y="4438889"/>
                  <a:ext cx="144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5D226EAA-AB2E-4C34-B694-B5CC694FBF06}"/>
                    </a:ext>
                  </a:extLst>
                </p14:cNvPr>
                <p14:cNvContentPartPr/>
                <p14:nvPr/>
              </p14:nvContentPartPr>
              <p14:xfrm>
                <a:off x="11572557" y="4443209"/>
                <a:ext cx="360" cy="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5D226EAA-AB2E-4C34-B694-B5CC694FBF06}"/>
                    </a:ext>
                  </a:extLst>
                </p:cNvPr>
                <p:cNvPicPr/>
                <p:nvPr/>
              </p:nvPicPr>
              <p:blipFill>
                <a:blip r:embed="rId860"/>
                <a:stretch>
                  <a:fillRect/>
                </a:stretch>
              </p:blipFill>
              <p:spPr>
                <a:xfrm>
                  <a:off x="11568237" y="443888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CCBBFD54-DF97-4898-A3C4-DCCC299E4308}"/>
                    </a:ext>
                  </a:extLst>
                </p14:cNvPr>
                <p14:cNvContentPartPr/>
                <p14:nvPr/>
              </p14:nvContentPartPr>
              <p14:xfrm>
                <a:off x="11561037" y="4403249"/>
                <a:ext cx="118080" cy="1393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CCBBFD54-DF97-4898-A3C4-DCCC299E4308}"/>
                    </a:ext>
                  </a:extLst>
                </p:cNvPr>
                <p:cNvPicPr/>
                <p:nvPr/>
              </p:nvPicPr>
              <p:blipFill>
                <a:blip r:embed="rId862"/>
                <a:stretch>
                  <a:fillRect/>
                </a:stretch>
              </p:blipFill>
              <p:spPr>
                <a:xfrm>
                  <a:off x="11556717" y="4398929"/>
                  <a:ext cx="1267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0DE10800-70B1-47BF-801B-EE582B1A49E9}"/>
                    </a:ext>
                  </a:extLst>
                </p14:cNvPr>
                <p14:cNvContentPartPr/>
                <p14:nvPr/>
              </p14:nvContentPartPr>
              <p14:xfrm>
                <a:off x="11637357" y="4496849"/>
                <a:ext cx="96840" cy="802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0DE10800-70B1-47BF-801B-EE582B1A49E9}"/>
                    </a:ext>
                  </a:extLst>
                </p:cNvPr>
                <p:cNvPicPr/>
                <p:nvPr/>
              </p:nvPicPr>
              <p:blipFill>
                <a:blip r:embed="rId864"/>
                <a:stretch>
                  <a:fillRect/>
                </a:stretch>
              </p:blipFill>
              <p:spPr>
                <a:xfrm>
                  <a:off x="11633037" y="4492529"/>
                  <a:ext cx="10548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2912390E-27E7-4B41-91F3-6C08A4910BD3}"/>
                    </a:ext>
                  </a:extLst>
                </p14:cNvPr>
                <p14:cNvContentPartPr/>
                <p14:nvPr/>
              </p14:nvContentPartPr>
              <p14:xfrm>
                <a:off x="11780277" y="4440329"/>
                <a:ext cx="4680" cy="968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2912390E-27E7-4B41-91F3-6C08A4910BD3}"/>
                    </a:ext>
                  </a:extLst>
                </p:cNvPr>
                <p:cNvPicPr/>
                <p:nvPr/>
              </p:nvPicPr>
              <p:blipFill>
                <a:blip r:embed="rId866"/>
                <a:stretch>
                  <a:fillRect/>
                </a:stretch>
              </p:blipFill>
              <p:spPr>
                <a:xfrm>
                  <a:off x="11775957" y="4436009"/>
                  <a:ext cx="133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7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9E309488-9890-4C14-97F2-E403909B9B45}"/>
                    </a:ext>
                  </a:extLst>
                </p14:cNvPr>
                <p14:cNvContentPartPr/>
                <p14:nvPr/>
              </p14:nvContentPartPr>
              <p14:xfrm>
                <a:off x="11775957" y="4492889"/>
                <a:ext cx="75600" cy="97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9E309488-9890-4C14-97F2-E403909B9B45}"/>
                    </a:ext>
                  </a:extLst>
                </p:cNvPr>
                <p:cNvPicPr/>
                <p:nvPr/>
              </p:nvPicPr>
              <p:blipFill>
                <a:blip r:embed="rId868"/>
                <a:stretch>
                  <a:fillRect/>
                </a:stretch>
              </p:blipFill>
              <p:spPr>
                <a:xfrm>
                  <a:off x="11771637" y="4488569"/>
                  <a:ext cx="8424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9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71932D7-B640-411B-A2F0-BAB96960A72F}"/>
                    </a:ext>
                  </a:extLst>
                </p14:cNvPr>
                <p14:cNvContentPartPr/>
                <p14:nvPr/>
              </p14:nvContentPartPr>
              <p14:xfrm>
                <a:off x="11871357" y="4433849"/>
                <a:ext cx="24840" cy="1101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71932D7-B640-411B-A2F0-BAB96960A72F}"/>
                    </a:ext>
                  </a:extLst>
                </p:cNvPr>
                <p:cNvPicPr/>
                <p:nvPr/>
              </p:nvPicPr>
              <p:blipFill>
                <a:blip r:embed="rId870"/>
                <a:stretch>
                  <a:fillRect/>
                </a:stretch>
              </p:blipFill>
              <p:spPr>
                <a:xfrm>
                  <a:off x="11867037" y="4429529"/>
                  <a:ext cx="334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EB56D2DA-EF7D-4F93-BCF8-746C67472C02}"/>
                    </a:ext>
                  </a:extLst>
                </p14:cNvPr>
                <p14:cNvContentPartPr/>
                <p14:nvPr/>
              </p14:nvContentPartPr>
              <p14:xfrm>
                <a:off x="11896917" y="4391009"/>
                <a:ext cx="96480" cy="1123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EB56D2DA-EF7D-4F93-BCF8-746C67472C02}"/>
                    </a:ext>
                  </a:extLst>
                </p:cNvPr>
                <p:cNvPicPr/>
                <p:nvPr/>
              </p:nvPicPr>
              <p:blipFill>
                <a:blip r:embed="rId872"/>
                <a:stretch>
                  <a:fillRect/>
                </a:stretch>
              </p:blipFill>
              <p:spPr>
                <a:xfrm>
                  <a:off x="11892597" y="4386689"/>
                  <a:ext cx="10512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3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5CA8D29E-A9D8-403D-948A-5EDDA94C104F}"/>
                    </a:ext>
                  </a:extLst>
                </p14:cNvPr>
                <p14:cNvContentPartPr/>
                <p14:nvPr/>
              </p14:nvContentPartPr>
              <p14:xfrm>
                <a:off x="12007077" y="4501529"/>
                <a:ext cx="20520" cy="666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5CA8D29E-A9D8-403D-948A-5EDDA94C104F}"/>
                    </a:ext>
                  </a:extLst>
                </p:cNvPr>
                <p:cNvPicPr/>
                <p:nvPr/>
              </p:nvPicPr>
              <p:blipFill>
                <a:blip r:embed="rId874"/>
                <a:stretch>
                  <a:fillRect/>
                </a:stretch>
              </p:blipFill>
              <p:spPr>
                <a:xfrm>
                  <a:off x="12002757" y="4497209"/>
                  <a:ext cx="291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86860778-4F1A-4EE9-8E72-C5F97174CE09}"/>
                    </a:ext>
                  </a:extLst>
                </p14:cNvPr>
                <p14:cNvContentPartPr/>
                <p14:nvPr/>
              </p14:nvContentPartPr>
              <p14:xfrm>
                <a:off x="12010317" y="4463369"/>
                <a:ext cx="104040" cy="385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86860778-4F1A-4EE9-8E72-C5F97174CE09}"/>
                    </a:ext>
                  </a:extLst>
                </p:cNvPr>
                <p:cNvPicPr/>
                <p:nvPr/>
              </p:nvPicPr>
              <p:blipFill>
                <a:blip r:embed="rId876"/>
                <a:stretch>
                  <a:fillRect/>
                </a:stretch>
              </p:blipFill>
              <p:spPr>
                <a:xfrm>
                  <a:off x="12005997" y="4459049"/>
                  <a:ext cx="112680" cy="4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77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D519C4F2-C99C-4138-A92D-7AD2BCDDADBC}"/>
                  </a:ext>
                </a:extLst>
              </p14:cNvPr>
              <p14:cNvContentPartPr/>
              <p14:nvPr/>
            </p14:nvContentPartPr>
            <p14:xfrm>
              <a:off x="7745757" y="1032569"/>
              <a:ext cx="956160" cy="80532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D519C4F2-C99C-4138-A92D-7AD2BCDDADBC}"/>
                  </a:ext>
                </a:extLst>
              </p:cNvPr>
              <p:cNvPicPr/>
              <p:nvPr/>
            </p:nvPicPr>
            <p:blipFill>
              <a:blip r:embed="rId878"/>
              <a:stretch>
                <a:fillRect/>
              </a:stretch>
            </p:blipFill>
            <p:spPr>
              <a:xfrm>
                <a:off x="7741437" y="1028249"/>
                <a:ext cx="964800" cy="813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929E805-FA8B-4119-8407-E95DE617A1AD}"/>
              </a:ext>
            </a:extLst>
          </p:cNvPr>
          <p:cNvGrpSpPr/>
          <p:nvPr/>
        </p:nvGrpSpPr>
        <p:grpSpPr>
          <a:xfrm>
            <a:off x="706317" y="901529"/>
            <a:ext cx="277920" cy="226800"/>
            <a:chOff x="706317" y="901529"/>
            <a:chExt cx="277920" cy="22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1958FC64-3CE8-4991-9DD7-C115501B834C}"/>
                    </a:ext>
                  </a:extLst>
                </p14:cNvPr>
                <p14:cNvContentPartPr/>
                <p14:nvPr/>
              </p14:nvContentPartPr>
              <p14:xfrm>
                <a:off x="706317" y="901529"/>
                <a:ext cx="104400" cy="2268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1958FC64-3CE8-4991-9DD7-C115501B834C}"/>
                    </a:ext>
                  </a:extLst>
                </p:cNvPr>
                <p:cNvPicPr/>
                <p:nvPr/>
              </p:nvPicPr>
              <p:blipFill>
                <a:blip r:embed="rId880"/>
                <a:stretch>
                  <a:fillRect/>
                </a:stretch>
              </p:blipFill>
              <p:spPr>
                <a:xfrm>
                  <a:off x="701997" y="897209"/>
                  <a:ext cx="11304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1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92076573-1D4B-4C6C-BCD8-83E6644B828B}"/>
                    </a:ext>
                  </a:extLst>
                </p14:cNvPr>
                <p14:cNvContentPartPr/>
                <p14:nvPr/>
              </p14:nvContentPartPr>
              <p14:xfrm>
                <a:off x="851757" y="1018889"/>
                <a:ext cx="132480" cy="1026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92076573-1D4B-4C6C-BCD8-83E6644B828B}"/>
                    </a:ext>
                  </a:extLst>
                </p:cNvPr>
                <p:cNvPicPr/>
                <p:nvPr/>
              </p:nvPicPr>
              <p:blipFill>
                <a:blip r:embed="rId882"/>
                <a:stretch>
                  <a:fillRect/>
                </a:stretch>
              </p:blipFill>
              <p:spPr>
                <a:xfrm>
                  <a:off x="847437" y="1014569"/>
                  <a:ext cx="141120" cy="11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83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556A7171-284C-4CB0-ACFC-0DE808BF2D1C}"/>
                  </a:ext>
                </a:extLst>
              </p14:cNvPr>
              <p14:cNvContentPartPr/>
              <p14:nvPr/>
            </p14:nvContentPartPr>
            <p14:xfrm>
              <a:off x="1324797" y="1263329"/>
              <a:ext cx="547920" cy="39672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556A7171-284C-4CB0-ACFC-0DE808BF2D1C}"/>
                  </a:ext>
                </a:extLst>
              </p:cNvPr>
              <p:cNvPicPr/>
              <p:nvPr/>
            </p:nvPicPr>
            <p:blipFill>
              <a:blip r:embed="rId884"/>
              <a:stretch>
                <a:fillRect/>
              </a:stretch>
            </p:blipFill>
            <p:spPr>
              <a:xfrm>
                <a:off x="1320477" y="1259009"/>
                <a:ext cx="556560" cy="4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5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0B8276E5-E215-40DB-97C8-640F733EA77F}"/>
                  </a:ext>
                </a:extLst>
              </p14:cNvPr>
              <p14:cNvContentPartPr/>
              <p14:nvPr/>
            </p14:nvContentPartPr>
            <p14:xfrm>
              <a:off x="1813677" y="1675169"/>
              <a:ext cx="159120" cy="29772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0B8276E5-E215-40DB-97C8-640F733EA77F}"/>
                  </a:ext>
                </a:extLst>
              </p:cNvPr>
              <p:cNvPicPr/>
              <p:nvPr/>
            </p:nvPicPr>
            <p:blipFill>
              <a:blip r:embed="rId886"/>
              <a:stretch>
                <a:fillRect/>
              </a:stretch>
            </p:blipFill>
            <p:spPr>
              <a:xfrm>
                <a:off x="1809357" y="1670849"/>
                <a:ext cx="16776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7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E3B6A171-FF73-49EE-BE52-CE65C0A79A14}"/>
                  </a:ext>
                </a:extLst>
              </p14:cNvPr>
              <p14:cNvContentPartPr/>
              <p14:nvPr/>
            </p14:nvContentPartPr>
            <p14:xfrm>
              <a:off x="1334877" y="1694969"/>
              <a:ext cx="603000" cy="65916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E3B6A171-FF73-49EE-BE52-CE65C0A79A14}"/>
                  </a:ext>
                </a:extLst>
              </p:cNvPr>
              <p:cNvPicPr/>
              <p:nvPr/>
            </p:nvPicPr>
            <p:blipFill>
              <a:blip r:embed="rId888"/>
              <a:stretch>
                <a:fillRect/>
              </a:stretch>
            </p:blipFill>
            <p:spPr>
              <a:xfrm>
                <a:off x="1330557" y="1690649"/>
                <a:ext cx="611640" cy="66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9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D030290D-095D-41F1-8E13-828C7CC0A056}"/>
                  </a:ext>
                </a:extLst>
              </p14:cNvPr>
              <p14:cNvContentPartPr/>
              <p14:nvPr/>
            </p14:nvContentPartPr>
            <p14:xfrm>
              <a:off x="1912677" y="1405169"/>
              <a:ext cx="21240" cy="17136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D030290D-095D-41F1-8E13-828C7CC0A056}"/>
                  </a:ext>
                </a:extLst>
              </p:cNvPr>
              <p:cNvPicPr/>
              <p:nvPr/>
            </p:nvPicPr>
            <p:blipFill>
              <a:blip r:embed="rId890"/>
              <a:stretch>
                <a:fillRect/>
              </a:stretch>
            </p:blipFill>
            <p:spPr>
              <a:xfrm>
                <a:off x="1908357" y="1400849"/>
                <a:ext cx="2988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1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E71F72A3-709E-498E-B1D0-7C0E2E1B677D}"/>
                  </a:ext>
                </a:extLst>
              </p14:cNvPr>
              <p14:cNvContentPartPr/>
              <p14:nvPr/>
            </p14:nvContentPartPr>
            <p14:xfrm>
              <a:off x="1900797" y="1374569"/>
              <a:ext cx="93600" cy="17748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E71F72A3-709E-498E-B1D0-7C0E2E1B677D}"/>
                  </a:ext>
                </a:extLst>
              </p:cNvPr>
              <p:cNvPicPr/>
              <p:nvPr/>
            </p:nvPicPr>
            <p:blipFill>
              <a:blip r:embed="rId892"/>
              <a:stretch>
                <a:fillRect/>
              </a:stretch>
            </p:blipFill>
            <p:spPr>
              <a:xfrm>
                <a:off x="1896477" y="1370249"/>
                <a:ext cx="10224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3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5F790779-C67F-40BE-8EBC-71EF7F9166FD}"/>
                  </a:ext>
                </a:extLst>
              </p14:cNvPr>
              <p14:cNvContentPartPr/>
              <p14:nvPr/>
            </p14:nvContentPartPr>
            <p14:xfrm>
              <a:off x="2006637" y="1498409"/>
              <a:ext cx="69840" cy="14724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5F790779-C67F-40BE-8EBC-71EF7F9166FD}"/>
                  </a:ext>
                </a:extLst>
              </p:cNvPr>
              <p:cNvPicPr/>
              <p:nvPr/>
            </p:nvPicPr>
            <p:blipFill>
              <a:blip r:embed="rId894"/>
              <a:stretch>
                <a:fillRect/>
              </a:stretch>
            </p:blipFill>
            <p:spPr>
              <a:xfrm>
                <a:off x="2002317" y="1494089"/>
                <a:ext cx="78480" cy="15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60" name="Group 259">
            <a:extLst>
              <a:ext uri="{FF2B5EF4-FFF2-40B4-BE49-F238E27FC236}">
                <a16:creationId xmlns:a16="http://schemas.microsoft.com/office/drawing/2014/main" id="{CCE9C2FB-8B5B-4E69-9FCA-9B2175DA5359}"/>
              </a:ext>
            </a:extLst>
          </p:cNvPr>
          <p:cNvGrpSpPr/>
          <p:nvPr/>
        </p:nvGrpSpPr>
        <p:grpSpPr>
          <a:xfrm>
            <a:off x="182157" y="1271249"/>
            <a:ext cx="1459080" cy="1442520"/>
            <a:chOff x="182157" y="1271249"/>
            <a:chExt cx="1459080" cy="144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9626CE62-972B-4472-9EAB-82DD0556932E}"/>
                    </a:ext>
                  </a:extLst>
                </p14:cNvPr>
                <p14:cNvContentPartPr/>
                <p14:nvPr/>
              </p14:nvContentPartPr>
              <p14:xfrm>
                <a:off x="440637" y="1311929"/>
                <a:ext cx="32040" cy="601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9626CE62-972B-4472-9EAB-82DD0556932E}"/>
                    </a:ext>
                  </a:extLst>
                </p:cNvPr>
                <p:cNvPicPr/>
                <p:nvPr/>
              </p:nvPicPr>
              <p:blipFill>
                <a:blip r:embed="rId896"/>
                <a:stretch>
                  <a:fillRect/>
                </a:stretch>
              </p:blipFill>
              <p:spPr>
                <a:xfrm>
                  <a:off x="436317" y="1307609"/>
                  <a:ext cx="406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7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F5AC08F3-AD25-4A7F-8584-F09EB5C43EC8}"/>
                    </a:ext>
                  </a:extLst>
                </p14:cNvPr>
                <p14:cNvContentPartPr/>
                <p14:nvPr/>
              </p14:nvContentPartPr>
              <p14:xfrm>
                <a:off x="469797" y="2246489"/>
                <a:ext cx="49320" cy="860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F5AC08F3-AD25-4A7F-8584-F09EB5C43EC8}"/>
                    </a:ext>
                  </a:extLst>
                </p:cNvPr>
                <p:cNvPicPr/>
                <p:nvPr/>
              </p:nvPicPr>
              <p:blipFill>
                <a:blip r:embed="rId898"/>
                <a:stretch>
                  <a:fillRect/>
                </a:stretch>
              </p:blipFill>
              <p:spPr>
                <a:xfrm>
                  <a:off x="465477" y="2242169"/>
                  <a:ext cx="579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C04D875D-D4BD-4354-BE20-3E1D3BFD0321}"/>
                    </a:ext>
                  </a:extLst>
                </p14:cNvPr>
                <p14:cNvContentPartPr/>
                <p14:nvPr/>
              </p14:nvContentPartPr>
              <p14:xfrm>
                <a:off x="463317" y="1327049"/>
                <a:ext cx="221400" cy="133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C04D875D-D4BD-4354-BE20-3E1D3BFD0321}"/>
                    </a:ext>
                  </a:extLst>
                </p:cNvPr>
                <p:cNvPicPr/>
                <p:nvPr/>
              </p:nvPicPr>
              <p:blipFill>
                <a:blip r:embed="rId900"/>
                <a:stretch>
                  <a:fillRect/>
                </a:stretch>
              </p:blipFill>
              <p:spPr>
                <a:xfrm>
                  <a:off x="458997" y="1322729"/>
                  <a:ext cx="2300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AD32EAA6-F028-4C5D-92B0-20399C092E54}"/>
                    </a:ext>
                  </a:extLst>
                </p14:cNvPr>
                <p14:cNvContentPartPr/>
                <p14:nvPr/>
              </p14:nvContentPartPr>
              <p14:xfrm>
                <a:off x="704517" y="1291769"/>
                <a:ext cx="243000" cy="928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AD32EAA6-F028-4C5D-92B0-20399C092E54}"/>
                    </a:ext>
                  </a:extLst>
                </p:cNvPr>
                <p:cNvPicPr/>
                <p:nvPr/>
              </p:nvPicPr>
              <p:blipFill>
                <a:blip r:embed="rId902"/>
                <a:stretch>
                  <a:fillRect/>
                </a:stretch>
              </p:blipFill>
              <p:spPr>
                <a:xfrm>
                  <a:off x="700197" y="1287449"/>
                  <a:ext cx="25164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3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D77C9EBA-2344-4799-93E0-7B30B8B7F599}"/>
                    </a:ext>
                  </a:extLst>
                </p14:cNvPr>
                <p14:cNvContentPartPr/>
                <p14:nvPr/>
              </p14:nvContentPartPr>
              <p14:xfrm>
                <a:off x="738357" y="1271249"/>
                <a:ext cx="221400" cy="1256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D77C9EBA-2344-4799-93E0-7B30B8B7F599}"/>
                    </a:ext>
                  </a:extLst>
                </p:cNvPr>
                <p:cNvPicPr/>
                <p:nvPr/>
              </p:nvPicPr>
              <p:blipFill>
                <a:blip r:embed="rId904"/>
                <a:stretch>
                  <a:fillRect/>
                </a:stretch>
              </p:blipFill>
              <p:spPr>
                <a:xfrm>
                  <a:off x="734037" y="1266929"/>
                  <a:ext cx="2300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5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A6FC78FF-7BF5-4FD5-BE06-558466DE45F9}"/>
                    </a:ext>
                  </a:extLst>
                </p14:cNvPr>
                <p14:cNvContentPartPr/>
                <p14:nvPr/>
              </p14:nvContentPartPr>
              <p14:xfrm>
                <a:off x="983877" y="1287809"/>
                <a:ext cx="357480" cy="3646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A6FC78FF-7BF5-4FD5-BE06-558466DE45F9}"/>
                    </a:ext>
                  </a:extLst>
                </p:cNvPr>
                <p:cNvPicPr/>
                <p:nvPr/>
              </p:nvPicPr>
              <p:blipFill>
                <a:blip r:embed="rId906"/>
                <a:stretch>
                  <a:fillRect/>
                </a:stretch>
              </p:blipFill>
              <p:spPr>
                <a:xfrm>
                  <a:off x="979557" y="1283489"/>
                  <a:ext cx="36612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7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1F13F003-1D7F-45AE-AC03-DD8486FFC0A4}"/>
                    </a:ext>
                  </a:extLst>
                </p14:cNvPr>
                <p14:cNvContentPartPr/>
                <p14:nvPr/>
              </p14:nvContentPartPr>
              <p14:xfrm>
                <a:off x="1280877" y="1683449"/>
                <a:ext cx="88560" cy="1645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1F13F003-1D7F-45AE-AC03-DD8486FFC0A4}"/>
                    </a:ext>
                  </a:extLst>
                </p:cNvPr>
                <p:cNvPicPr/>
                <p:nvPr/>
              </p:nvPicPr>
              <p:blipFill>
                <a:blip r:embed="rId908"/>
                <a:stretch>
                  <a:fillRect/>
                </a:stretch>
              </p:blipFill>
              <p:spPr>
                <a:xfrm>
                  <a:off x="1276557" y="1679129"/>
                  <a:ext cx="972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9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02F29AB3-F58B-4246-8D6D-E368D143E436}"/>
                    </a:ext>
                  </a:extLst>
                </p14:cNvPr>
                <p14:cNvContentPartPr/>
                <p14:nvPr/>
              </p14:nvContentPartPr>
              <p14:xfrm>
                <a:off x="1274397" y="1706489"/>
                <a:ext cx="122400" cy="1861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02F29AB3-F58B-4246-8D6D-E368D143E436}"/>
                    </a:ext>
                  </a:extLst>
                </p:cNvPr>
                <p:cNvPicPr/>
                <p:nvPr/>
              </p:nvPicPr>
              <p:blipFill>
                <a:blip r:embed="rId910"/>
                <a:stretch>
                  <a:fillRect/>
                </a:stretch>
              </p:blipFill>
              <p:spPr>
                <a:xfrm>
                  <a:off x="1270077" y="1702169"/>
                  <a:ext cx="13104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1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50AA2EF6-780E-4400-8BC0-FC1E26BFCD46}"/>
                    </a:ext>
                  </a:extLst>
                </p14:cNvPr>
                <p14:cNvContentPartPr/>
                <p14:nvPr/>
              </p14:nvContentPartPr>
              <p14:xfrm>
                <a:off x="1433517" y="1696769"/>
                <a:ext cx="26280" cy="1310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50AA2EF6-780E-4400-8BC0-FC1E26BFCD46}"/>
                    </a:ext>
                  </a:extLst>
                </p:cNvPr>
                <p:cNvPicPr/>
                <p:nvPr/>
              </p:nvPicPr>
              <p:blipFill>
                <a:blip r:embed="rId912"/>
                <a:stretch>
                  <a:fillRect/>
                </a:stretch>
              </p:blipFill>
              <p:spPr>
                <a:xfrm>
                  <a:off x="1429197" y="1692449"/>
                  <a:ext cx="349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3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4555D7E6-B087-4DB1-9F89-5E7CCAE3FA24}"/>
                    </a:ext>
                  </a:extLst>
                </p14:cNvPr>
                <p14:cNvContentPartPr/>
                <p14:nvPr/>
              </p14:nvContentPartPr>
              <p14:xfrm>
                <a:off x="1435677" y="1619369"/>
                <a:ext cx="89280" cy="1623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4555D7E6-B087-4DB1-9F89-5E7CCAE3FA24}"/>
                    </a:ext>
                  </a:extLst>
                </p:cNvPr>
                <p:cNvPicPr/>
                <p:nvPr/>
              </p:nvPicPr>
              <p:blipFill>
                <a:blip r:embed="rId914"/>
                <a:stretch>
                  <a:fillRect/>
                </a:stretch>
              </p:blipFill>
              <p:spPr>
                <a:xfrm>
                  <a:off x="1431357" y="1615049"/>
                  <a:ext cx="9792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5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10FFF7D8-4791-4833-BF2D-9549E66DFCCB}"/>
                    </a:ext>
                  </a:extLst>
                </p14:cNvPr>
                <p14:cNvContentPartPr/>
                <p14:nvPr/>
              </p14:nvContentPartPr>
              <p14:xfrm>
                <a:off x="1547997" y="1752209"/>
                <a:ext cx="54360" cy="1062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10FFF7D8-4791-4833-BF2D-9549E66DFCCB}"/>
                    </a:ext>
                  </a:extLst>
                </p:cNvPr>
                <p:cNvPicPr/>
                <p:nvPr/>
              </p:nvPicPr>
              <p:blipFill>
                <a:blip r:embed="rId916"/>
                <a:stretch>
                  <a:fillRect/>
                </a:stretch>
              </p:blipFill>
              <p:spPr>
                <a:xfrm>
                  <a:off x="1543677" y="1747889"/>
                  <a:ext cx="6300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7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C1C7DA60-D87F-4AE5-A863-14A09B3DD968}"/>
                    </a:ext>
                  </a:extLst>
                </p14:cNvPr>
                <p14:cNvContentPartPr/>
                <p14:nvPr/>
              </p14:nvContentPartPr>
              <p14:xfrm>
                <a:off x="1539357" y="1756169"/>
                <a:ext cx="10800" cy="14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C1C7DA60-D87F-4AE5-A863-14A09B3DD968}"/>
                    </a:ext>
                  </a:extLst>
                </p:cNvPr>
                <p:cNvPicPr/>
                <p:nvPr/>
              </p:nvPicPr>
              <p:blipFill>
                <a:blip r:embed="rId918"/>
                <a:stretch>
                  <a:fillRect/>
                </a:stretch>
              </p:blipFill>
              <p:spPr>
                <a:xfrm>
                  <a:off x="1535037" y="1751849"/>
                  <a:ext cx="19440" cy="1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9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0CE847A3-A52C-4B9B-9E38-49A1E1954920}"/>
                    </a:ext>
                  </a:extLst>
                </p14:cNvPr>
                <p14:cNvContentPartPr/>
                <p14:nvPr/>
              </p14:nvContentPartPr>
              <p14:xfrm>
                <a:off x="1539357" y="1756169"/>
                <a:ext cx="360" cy="3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0CE847A3-A52C-4B9B-9E38-49A1E1954920}"/>
                    </a:ext>
                  </a:extLst>
                </p:cNvPr>
                <p:cNvPicPr/>
                <p:nvPr/>
              </p:nvPicPr>
              <p:blipFill>
                <a:blip r:embed="rId860"/>
                <a:stretch>
                  <a:fillRect/>
                </a:stretch>
              </p:blipFill>
              <p:spPr>
                <a:xfrm>
                  <a:off x="1535037" y="175184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00FC71D5-8EA6-4437-AE76-2A5ACEC04544}"/>
                    </a:ext>
                  </a:extLst>
                </p14:cNvPr>
                <p14:cNvContentPartPr/>
                <p14:nvPr/>
              </p14:nvContentPartPr>
              <p14:xfrm>
                <a:off x="1496877" y="1747529"/>
                <a:ext cx="122760" cy="1627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00FC71D5-8EA6-4437-AE76-2A5ACEC04544}"/>
                    </a:ext>
                  </a:extLst>
                </p:cNvPr>
                <p:cNvPicPr/>
                <p:nvPr/>
              </p:nvPicPr>
              <p:blipFill>
                <a:blip r:embed="rId921"/>
                <a:stretch>
                  <a:fillRect/>
                </a:stretch>
              </p:blipFill>
              <p:spPr>
                <a:xfrm>
                  <a:off x="1492557" y="1743209"/>
                  <a:ext cx="1314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2B784E81-5F08-46A9-8007-8473B5FB4E35}"/>
                    </a:ext>
                  </a:extLst>
                </p14:cNvPr>
                <p14:cNvContentPartPr/>
                <p14:nvPr/>
              </p14:nvContentPartPr>
              <p14:xfrm>
                <a:off x="1559517" y="1701809"/>
                <a:ext cx="81720" cy="205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2B784E81-5F08-46A9-8007-8473B5FB4E35}"/>
                    </a:ext>
                  </a:extLst>
                </p:cNvPr>
                <p:cNvPicPr/>
                <p:nvPr/>
              </p:nvPicPr>
              <p:blipFill>
                <a:blip r:embed="rId923"/>
                <a:stretch>
                  <a:fillRect/>
                </a:stretch>
              </p:blipFill>
              <p:spPr>
                <a:xfrm>
                  <a:off x="1555197" y="1697489"/>
                  <a:ext cx="903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4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F2835122-7B6D-487F-BB88-0BBF5F28441B}"/>
                    </a:ext>
                  </a:extLst>
                </p14:cNvPr>
                <p14:cNvContentPartPr/>
                <p14:nvPr/>
              </p14:nvContentPartPr>
              <p14:xfrm>
                <a:off x="1309317" y="1863809"/>
                <a:ext cx="38160" cy="46944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F2835122-7B6D-487F-BB88-0BBF5F28441B}"/>
                    </a:ext>
                  </a:extLst>
                </p:cNvPr>
                <p:cNvPicPr/>
                <p:nvPr/>
              </p:nvPicPr>
              <p:blipFill>
                <a:blip r:embed="rId925"/>
                <a:stretch>
                  <a:fillRect/>
                </a:stretch>
              </p:blipFill>
              <p:spPr>
                <a:xfrm>
                  <a:off x="1304997" y="1859489"/>
                  <a:ext cx="4680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1A2CCBAC-1EE4-49E5-88DC-7B9C13DD1B38}"/>
                    </a:ext>
                  </a:extLst>
                </p14:cNvPr>
                <p14:cNvContentPartPr/>
                <p14:nvPr/>
              </p14:nvContentPartPr>
              <p14:xfrm>
                <a:off x="502917" y="2312009"/>
                <a:ext cx="222840" cy="147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1A2CCBAC-1EE4-49E5-88DC-7B9C13DD1B38}"/>
                    </a:ext>
                  </a:extLst>
                </p:cNvPr>
                <p:cNvPicPr/>
                <p:nvPr/>
              </p:nvPicPr>
              <p:blipFill>
                <a:blip r:embed="rId927"/>
                <a:stretch>
                  <a:fillRect/>
                </a:stretch>
              </p:blipFill>
              <p:spPr>
                <a:xfrm>
                  <a:off x="498597" y="2307689"/>
                  <a:ext cx="2314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BBF99FBE-7285-4295-BB8A-71C8CF63C197}"/>
                    </a:ext>
                  </a:extLst>
                </p14:cNvPr>
                <p14:cNvContentPartPr/>
                <p14:nvPr/>
              </p14:nvContentPartPr>
              <p14:xfrm>
                <a:off x="761757" y="2234609"/>
                <a:ext cx="249840" cy="1432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BBF99FBE-7285-4295-BB8A-71C8CF63C197}"/>
                    </a:ext>
                  </a:extLst>
                </p:cNvPr>
                <p:cNvPicPr/>
                <p:nvPr/>
              </p:nvPicPr>
              <p:blipFill>
                <a:blip r:embed="rId929"/>
                <a:stretch>
                  <a:fillRect/>
                </a:stretch>
              </p:blipFill>
              <p:spPr>
                <a:xfrm>
                  <a:off x="757437" y="2230289"/>
                  <a:ext cx="25848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E010DEAA-5227-47D0-8808-0D21CDAB964B}"/>
                    </a:ext>
                  </a:extLst>
                </p14:cNvPr>
                <p14:cNvContentPartPr/>
                <p14:nvPr/>
              </p14:nvContentPartPr>
              <p14:xfrm>
                <a:off x="793437" y="2229569"/>
                <a:ext cx="239400" cy="1551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E010DEAA-5227-47D0-8808-0D21CDAB964B}"/>
                    </a:ext>
                  </a:extLst>
                </p:cNvPr>
                <p:cNvPicPr/>
                <p:nvPr/>
              </p:nvPicPr>
              <p:blipFill>
                <a:blip r:embed="rId931"/>
                <a:stretch>
                  <a:fillRect/>
                </a:stretch>
              </p:blipFill>
              <p:spPr>
                <a:xfrm>
                  <a:off x="789117" y="2225249"/>
                  <a:ext cx="2480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53F77C03-311E-44F6-8997-8C857F5B37D2}"/>
                    </a:ext>
                  </a:extLst>
                </p14:cNvPr>
                <p14:cNvContentPartPr/>
                <p14:nvPr/>
              </p14:nvContentPartPr>
              <p14:xfrm>
                <a:off x="1034997" y="2306249"/>
                <a:ext cx="309600" cy="126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53F77C03-311E-44F6-8997-8C857F5B37D2}"/>
                    </a:ext>
                  </a:extLst>
                </p:cNvPr>
                <p:cNvPicPr/>
                <p:nvPr/>
              </p:nvPicPr>
              <p:blipFill>
                <a:blip r:embed="rId933"/>
                <a:stretch>
                  <a:fillRect/>
                </a:stretch>
              </p:blipFill>
              <p:spPr>
                <a:xfrm>
                  <a:off x="1030677" y="2301929"/>
                  <a:ext cx="318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849BCF89-03F0-47FF-85C5-99AC1499F2F7}"/>
                    </a:ext>
                  </a:extLst>
                </p14:cNvPr>
                <p14:cNvContentPartPr/>
                <p14:nvPr/>
              </p14:nvContentPartPr>
              <p14:xfrm>
                <a:off x="845277" y="2456009"/>
                <a:ext cx="138240" cy="1854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849BCF89-03F0-47FF-85C5-99AC1499F2F7}"/>
                    </a:ext>
                  </a:extLst>
                </p:cNvPr>
                <p:cNvPicPr/>
                <p:nvPr/>
              </p:nvPicPr>
              <p:blipFill>
                <a:blip r:embed="rId935"/>
                <a:stretch>
                  <a:fillRect/>
                </a:stretch>
              </p:blipFill>
              <p:spPr>
                <a:xfrm>
                  <a:off x="840957" y="2451689"/>
                  <a:ext cx="1468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6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3ECAC5B6-F596-4E6D-BD81-3252C2B9603E}"/>
                    </a:ext>
                  </a:extLst>
                </p14:cNvPr>
                <p14:cNvContentPartPr/>
                <p14:nvPr/>
              </p14:nvContentPartPr>
              <p14:xfrm>
                <a:off x="1036077" y="2569409"/>
                <a:ext cx="103680" cy="1443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3ECAC5B6-F596-4E6D-BD81-3252C2B9603E}"/>
                    </a:ext>
                  </a:extLst>
                </p:cNvPr>
                <p:cNvPicPr/>
                <p:nvPr/>
              </p:nvPicPr>
              <p:blipFill>
                <a:blip r:embed="rId937"/>
                <a:stretch>
                  <a:fillRect/>
                </a:stretch>
              </p:blipFill>
              <p:spPr>
                <a:xfrm>
                  <a:off x="1031757" y="2565089"/>
                  <a:ext cx="11232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8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2CEEA2F8-1B81-4AD7-BDA1-AEA6651220B7}"/>
                    </a:ext>
                  </a:extLst>
                </p14:cNvPr>
                <p14:cNvContentPartPr/>
                <p14:nvPr/>
              </p14:nvContentPartPr>
              <p14:xfrm>
                <a:off x="194397" y="1831409"/>
                <a:ext cx="174600" cy="226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2CEEA2F8-1B81-4AD7-BDA1-AEA6651220B7}"/>
                    </a:ext>
                  </a:extLst>
                </p:cNvPr>
                <p:cNvPicPr/>
                <p:nvPr/>
              </p:nvPicPr>
              <p:blipFill>
                <a:blip r:embed="rId939"/>
                <a:stretch>
                  <a:fillRect/>
                </a:stretch>
              </p:blipFill>
              <p:spPr>
                <a:xfrm>
                  <a:off x="190077" y="1827089"/>
                  <a:ext cx="1832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F6C3B5B6-E460-4E67-948E-A02EF3FB1D0F}"/>
                    </a:ext>
                  </a:extLst>
                </p14:cNvPr>
                <p14:cNvContentPartPr/>
                <p14:nvPr/>
              </p14:nvContentPartPr>
              <p14:xfrm>
                <a:off x="182157" y="1774169"/>
                <a:ext cx="173880" cy="61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F6C3B5B6-E460-4E67-948E-A02EF3FB1D0F}"/>
                    </a:ext>
                  </a:extLst>
                </p:cNvPr>
                <p:cNvPicPr/>
                <p:nvPr/>
              </p:nvPicPr>
              <p:blipFill>
                <a:blip r:embed="rId941"/>
                <a:stretch>
                  <a:fillRect/>
                </a:stretch>
              </p:blipFill>
              <p:spPr>
                <a:xfrm>
                  <a:off x="177837" y="1769849"/>
                  <a:ext cx="18252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0CE53499-E684-4FD7-8AA9-66CFF44F83E3}"/>
                    </a:ext>
                  </a:extLst>
                </p14:cNvPr>
                <p14:cNvContentPartPr/>
                <p14:nvPr/>
              </p14:nvContentPartPr>
              <p14:xfrm>
                <a:off x="260277" y="1682369"/>
                <a:ext cx="193320" cy="3351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0CE53499-E684-4FD7-8AA9-66CFF44F83E3}"/>
                    </a:ext>
                  </a:extLst>
                </p:cNvPr>
                <p:cNvPicPr/>
                <p:nvPr/>
              </p:nvPicPr>
              <p:blipFill>
                <a:blip r:embed="rId943"/>
                <a:stretch>
                  <a:fillRect/>
                </a:stretch>
              </p:blipFill>
              <p:spPr>
                <a:xfrm>
                  <a:off x="255957" y="1678049"/>
                  <a:ext cx="20196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4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BDD06391-1284-48B7-AC67-5E4093794607}"/>
                    </a:ext>
                  </a:extLst>
                </p14:cNvPr>
                <p14:cNvContentPartPr/>
                <p14:nvPr/>
              </p14:nvContentPartPr>
              <p14:xfrm>
                <a:off x="529197" y="1703969"/>
                <a:ext cx="20880" cy="1868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BDD06391-1284-48B7-AC67-5E4093794607}"/>
                    </a:ext>
                  </a:extLst>
                </p:cNvPr>
                <p:cNvPicPr/>
                <p:nvPr/>
              </p:nvPicPr>
              <p:blipFill>
                <a:blip r:embed="rId945"/>
                <a:stretch>
                  <a:fillRect/>
                </a:stretch>
              </p:blipFill>
              <p:spPr>
                <a:xfrm>
                  <a:off x="524877" y="1699649"/>
                  <a:ext cx="295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6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FF0F6211-F7D6-4EC3-9118-A5991A2E67BC}"/>
                    </a:ext>
                  </a:extLst>
                </p14:cNvPr>
                <p14:cNvContentPartPr/>
                <p14:nvPr/>
              </p14:nvContentPartPr>
              <p14:xfrm>
                <a:off x="491397" y="1664009"/>
                <a:ext cx="133920" cy="2145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FF0F6211-F7D6-4EC3-9118-A5991A2E67BC}"/>
                    </a:ext>
                  </a:extLst>
                </p:cNvPr>
                <p:cNvPicPr/>
                <p:nvPr/>
              </p:nvPicPr>
              <p:blipFill>
                <a:blip r:embed="rId947"/>
                <a:stretch>
                  <a:fillRect/>
                </a:stretch>
              </p:blipFill>
              <p:spPr>
                <a:xfrm>
                  <a:off x="487077" y="1659689"/>
                  <a:ext cx="14256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050C69B9-CE5E-44BB-8419-8CF21C3F1FB0}"/>
                    </a:ext>
                  </a:extLst>
                </p14:cNvPr>
                <p14:cNvContentPartPr/>
                <p14:nvPr/>
              </p14:nvContentPartPr>
              <p14:xfrm>
                <a:off x="648357" y="1792169"/>
                <a:ext cx="112680" cy="1026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050C69B9-CE5E-44BB-8419-8CF21C3F1FB0}"/>
                    </a:ext>
                  </a:extLst>
                </p:cNvPr>
                <p:cNvPicPr/>
                <p:nvPr/>
              </p:nvPicPr>
              <p:blipFill>
                <a:blip r:embed="rId949"/>
                <a:stretch>
                  <a:fillRect/>
                </a:stretch>
              </p:blipFill>
              <p:spPr>
                <a:xfrm>
                  <a:off x="644037" y="1787849"/>
                  <a:ext cx="1213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3CC5F99E-5F29-4ADD-8BC7-7B84E41900EF}"/>
                    </a:ext>
                  </a:extLst>
                </p14:cNvPr>
                <p14:cNvContentPartPr/>
                <p14:nvPr/>
              </p14:nvContentPartPr>
              <p14:xfrm>
                <a:off x="665277" y="1802609"/>
                <a:ext cx="51480" cy="788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3CC5F99E-5F29-4ADD-8BC7-7B84E41900EF}"/>
                    </a:ext>
                  </a:extLst>
                </p:cNvPr>
                <p:cNvPicPr/>
                <p:nvPr/>
              </p:nvPicPr>
              <p:blipFill>
                <a:blip r:embed="rId951"/>
                <a:stretch>
                  <a:fillRect/>
                </a:stretch>
              </p:blipFill>
              <p:spPr>
                <a:xfrm>
                  <a:off x="660957" y="1798289"/>
                  <a:ext cx="601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2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253326B9-F52C-4FBB-91C0-5FF010B35D45}"/>
                    </a:ext>
                  </a:extLst>
                </p14:cNvPr>
                <p14:cNvContentPartPr/>
                <p14:nvPr/>
              </p14:nvContentPartPr>
              <p14:xfrm>
                <a:off x="770037" y="1759049"/>
                <a:ext cx="68040" cy="234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253326B9-F52C-4FBB-91C0-5FF010B35D45}"/>
                    </a:ext>
                  </a:extLst>
                </p:cNvPr>
                <p:cNvPicPr/>
                <p:nvPr/>
              </p:nvPicPr>
              <p:blipFill>
                <a:blip r:embed="rId953"/>
                <a:stretch>
                  <a:fillRect/>
                </a:stretch>
              </p:blipFill>
              <p:spPr>
                <a:xfrm>
                  <a:off x="765717" y="1754729"/>
                  <a:ext cx="766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4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5EC199DF-7A6B-4F3E-9272-A4DEEB0399A2}"/>
                    </a:ext>
                  </a:extLst>
                </p14:cNvPr>
                <p14:cNvContentPartPr/>
                <p14:nvPr/>
              </p14:nvContentPartPr>
              <p14:xfrm>
                <a:off x="770037" y="1727369"/>
                <a:ext cx="48960" cy="5472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5EC199DF-7A6B-4F3E-9272-A4DEEB0399A2}"/>
                    </a:ext>
                  </a:extLst>
                </p:cNvPr>
                <p:cNvPicPr/>
                <p:nvPr/>
              </p:nvPicPr>
              <p:blipFill>
                <a:blip r:embed="rId955"/>
                <a:stretch>
                  <a:fillRect/>
                </a:stretch>
              </p:blipFill>
              <p:spPr>
                <a:xfrm>
                  <a:off x="765717" y="1723049"/>
                  <a:ext cx="576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831CFF33-E220-4DA5-B795-63F345FAC49C}"/>
                    </a:ext>
                  </a:extLst>
                </p14:cNvPr>
                <p14:cNvContentPartPr/>
                <p14:nvPr/>
              </p14:nvContentPartPr>
              <p14:xfrm>
                <a:off x="881277" y="1675889"/>
                <a:ext cx="96840" cy="1623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831CFF33-E220-4DA5-B795-63F345FAC49C}"/>
                    </a:ext>
                  </a:extLst>
                </p:cNvPr>
                <p:cNvPicPr/>
                <p:nvPr/>
              </p:nvPicPr>
              <p:blipFill>
                <a:blip r:embed="rId957"/>
                <a:stretch>
                  <a:fillRect/>
                </a:stretch>
              </p:blipFill>
              <p:spPr>
                <a:xfrm>
                  <a:off x="876957" y="1671569"/>
                  <a:ext cx="1054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8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6DEC5D2A-AE78-42FF-AAE9-C58F3E1ADB19}"/>
                    </a:ext>
                  </a:extLst>
                </p14:cNvPr>
                <p14:cNvContentPartPr/>
                <p14:nvPr/>
              </p14:nvContentPartPr>
              <p14:xfrm>
                <a:off x="1026357" y="1800089"/>
                <a:ext cx="19440" cy="604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6DEC5D2A-AE78-42FF-AAE9-C58F3E1ADB19}"/>
                    </a:ext>
                  </a:extLst>
                </p:cNvPr>
                <p:cNvPicPr/>
                <p:nvPr/>
              </p:nvPicPr>
              <p:blipFill>
                <a:blip r:embed="rId959"/>
                <a:stretch>
                  <a:fillRect/>
                </a:stretch>
              </p:blipFill>
              <p:spPr>
                <a:xfrm>
                  <a:off x="1022037" y="1795769"/>
                  <a:ext cx="2808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0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B3373D9E-CC16-45F5-BDC2-3043E7DE0223}"/>
                    </a:ext>
                  </a:extLst>
                </p14:cNvPr>
                <p14:cNvContentPartPr/>
                <p14:nvPr/>
              </p14:nvContentPartPr>
              <p14:xfrm>
                <a:off x="1010517" y="1751129"/>
                <a:ext cx="126360" cy="4896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B3373D9E-CC16-45F5-BDC2-3043E7DE0223}"/>
                    </a:ext>
                  </a:extLst>
                </p:cNvPr>
                <p:cNvPicPr/>
                <p:nvPr/>
              </p:nvPicPr>
              <p:blipFill>
                <a:blip r:embed="rId961"/>
                <a:stretch>
                  <a:fillRect/>
                </a:stretch>
              </p:blipFill>
              <p:spPr>
                <a:xfrm>
                  <a:off x="1006197" y="1746809"/>
                  <a:ext cx="135000" cy="5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2CCC7F95-DC00-4A60-9C95-2FDA28B3ADDA}"/>
              </a:ext>
            </a:extLst>
          </p:cNvPr>
          <p:cNvGrpSpPr/>
          <p:nvPr/>
        </p:nvGrpSpPr>
        <p:grpSpPr>
          <a:xfrm>
            <a:off x="137517" y="2924369"/>
            <a:ext cx="2604960" cy="2896920"/>
            <a:chOff x="137517" y="2924369"/>
            <a:chExt cx="2604960" cy="289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49B1C8E-2B59-4E18-BD45-A7DA8CCE9CDE}"/>
                    </a:ext>
                  </a:extLst>
                </p14:cNvPr>
                <p14:cNvContentPartPr/>
                <p14:nvPr/>
              </p14:nvContentPartPr>
              <p14:xfrm>
                <a:off x="2425317" y="3618449"/>
                <a:ext cx="16920" cy="1167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49B1C8E-2B59-4E18-BD45-A7DA8CCE9CDE}"/>
                    </a:ext>
                  </a:extLst>
                </p:cNvPr>
                <p:cNvPicPr/>
                <p:nvPr/>
              </p:nvPicPr>
              <p:blipFill>
                <a:blip r:embed="rId963"/>
                <a:stretch>
                  <a:fillRect/>
                </a:stretch>
              </p:blipFill>
              <p:spPr>
                <a:xfrm>
                  <a:off x="2420997" y="3614129"/>
                  <a:ext cx="25560" cy="11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F3698AA-317C-4133-B106-FA4E4D586E9F}"/>
                    </a:ext>
                  </a:extLst>
                </p14:cNvPr>
                <p14:cNvContentPartPr/>
                <p14:nvPr/>
              </p14:nvContentPartPr>
              <p14:xfrm>
                <a:off x="2387157" y="4697009"/>
                <a:ext cx="93600" cy="138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F3698AA-317C-4133-B106-FA4E4D586E9F}"/>
                    </a:ext>
                  </a:extLst>
                </p:cNvPr>
                <p:cNvPicPr/>
                <p:nvPr/>
              </p:nvPicPr>
              <p:blipFill>
                <a:blip r:embed="rId965"/>
                <a:stretch>
                  <a:fillRect/>
                </a:stretch>
              </p:blipFill>
              <p:spPr>
                <a:xfrm>
                  <a:off x="2382837" y="4692689"/>
                  <a:ext cx="1022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9237D02-E1CA-4D0D-9B8C-5BC8F7F7881C}"/>
                    </a:ext>
                  </a:extLst>
                </p14:cNvPr>
                <p14:cNvContentPartPr/>
                <p14:nvPr/>
              </p14:nvContentPartPr>
              <p14:xfrm>
                <a:off x="2329917" y="3568769"/>
                <a:ext cx="132480" cy="113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9237D02-E1CA-4D0D-9B8C-5BC8F7F7881C}"/>
                    </a:ext>
                  </a:extLst>
                </p:cNvPr>
                <p:cNvPicPr/>
                <p:nvPr/>
              </p:nvPicPr>
              <p:blipFill>
                <a:blip r:embed="rId967"/>
                <a:stretch>
                  <a:fillRect/>
                </a:stretch>
              </p:blipFill>
              <p:spPr>
                <a:xfrm>
                  <a:off x="2325597" y="3564449"/>
                  <a:ext cx="14112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6BC3703-B03F-49C9-86F7-089C0B561F66}"/>
                    </a:ext>
                  </a:extLst>
                </p14:cNvPr>
                <p14:cNvContentPartPr/>
                <p14:nvPr/>
              </p14:nvContentPartPr>
              <p14:xfrm>
                <a:off x="2192037" y="3610889"/>
                <a:ext cx="45000" cy="128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6BC3703-B03F-49C9-86F7-089C0B561F66}"/>
                    </a:ext>
                  </a:extLst>
                </p:cNvPr>
                <p:cNvPicPr/>
                <p:nvPr/>
              </p:nvPicPr>
              <p:blipFill>
                <a:blip r:embed="rId969"/>
                <a:stretch>
                  <a:fillRect/>
                </a:stretch>
              </p:blipFill>
              <p:spPr>
                <a:xfrm>
                  <a:off x="2187717" y="3606569"/>
                  <a:ext cx="536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E0B1157-5DAC-4B7E-B0CF-0132385C8436}"/>
                    </a:ext>
                  </a:extLst>
                </p14:cNvPr>
                <p14:cNvContentPartPr/>
                <p14:nvPr/>
              </p14:nvContentPartPr>
              <p14:xfrm>
                <a:off x="2178357" y="3645449"/>
                <a:ext cx="100080" cy="48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E0B1157-5DAC-4B7E-B0CF-0132385C8436}"/>
                    </a:ext>
                  </a:extLst>
                </p:cNvPr>
                <p:cNvPicPr/>
                <p:nvPr/>
              </p:nvPicPr>
              <p:blipFill>
                <a:blip r:embed="rId971"/>
                <a:stretch>
                  <a:fillRect/>
                </a:stretch>
              </p:blipFill>
              <p:spPr>
                <a:xfrm>
                  <a:off x="2174037" y="3641129"/>
                  <a:ext cx="1087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2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1F355658-5204-4A26-B3EC-048995E5B9A6}"/>
                    </a:ext>
                  </a:extLst>
                </p14:cNvPr>
                <p14:cNvContentPartPr/>
                <p14:nvPr/>
              </p14:nvContentPartPr>
              <p14:xfrm>
                <a:off x="501117" y="2984129"/>
                <a:ext cx="225000" cy="108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1F355658-5204-4A26-B3EC-048995E5B9A6}"/>
                    </a:ext>
                  </a:extLst>
                </p:cNvPr>
                <p:cNvPicPr/>
                <p:nvPr/>
              </p:nvPicPr>
              <p:blipFill>
                <a:blip r:embed="rId973"/>
                <a:stretch>
                  <a:fillRect/>
                </a:stretch>
              </p:blipFill>
              <p:spPr>
                <a:xfrm>
                  <a:off x="496797" y="2979809"/>
                  <a:ext cx="2336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E66BB0D3-D094-4B97-A846-BAEFAAA1A988}"/>
                    </a:ext>
                  </a:extLst>
                </p14:cNvPr>
                <p14:cNvContentPartPr/>
                <p14:nvPr/>
              </p14:nvContentPartPr>
              <p14:xfrm>
                <a:off x="786597" y="2929049"/>
                <a:ext cx="203400" cy="13428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E66BB0D3-D094-4B97-A846-BAEFAAA1A988}"/>
                    </a:ext>
                  </a:extLst>
                </p:cNvPr>
                <p:cNvPicPr/>
                <p:nvPr/>
              </p:nvPicPr>
              <p:blipFill>
                <a:blip r:embed="rId975"/>
                <a:stretch>
                  <a:fillRect/>
                </a:stretch>
              </p:blipFill>
              <p:spPr>
                <a:xfrm>
                  <a:off x="782277" y="2924729"/>
                  <a:ext cx="2120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6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E23DD36E-60C5-49E0-9C1A-D7172BEA3155}"/>
                    </a:ext>
                  </a:extLst>
                </p14:cNvPr>
                <p14:cNvContentPartPr/>
                <p14:nvPr/>
              </p14:nvContentPartPr>
              <p14:xfrm>
                <a:off x="799917" y="2924369"/>
                <a:ext cx="232200" cy="1634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E23DD36E-60C5-49E0-9C1A-D7172BEA3155}"/>
                    </a:ext>
                  </a:extLst>
                </p:cNvPr>
                <p:cNvPicPr/>
                <p:nvPr/>
              </p:nvPicPr>
              <p:blipFill>
                <a:blip r:embed="rId977"/>
                <a:stretch>
                  <a:fillRect/>
                </a:stretch>
              </p:blipFill>
              <p:spPr>
                <a:xfrm>
                  <a:off x="795597" y="2920049"/>
                  <a:ext cx="24084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8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329CF82C-11F8-4546-991F-314492F600AD}"/>
                    </a:ext>
                  </a:extLst>
                </p14:cNvPr>
                <p14:cNvContentPartPr/>
                <p14:nvPr/>
              </p14:nvContentPartPr>
              <p14:xfrm>
                <a:off x="784797" y="3195089"/>
                <a:ext cx="19440" cy="910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329CF82C-11F8-4546-991F-314492F600AD}"/>
                    </a:ext>
                  </a:extLst>
                </p:cNvPr>
                <p:cNvPicPr/>
                <p:nvPr/>
              </p:nvPicPr>
              <p:blipFill>
                <a:blip r:embed="rId979"/>
                <a:stretch>
                  <a:fillRect/>
                </a:stretch>
              </p:blipFill>
              <p:spPr>
                <a:xfrm>
                  <a:off x="780477" y="3190769"/>
                  <a:ext cx="280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0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E0E72BFA-E61B-4B4D-874F-194AEFF3E2DF}"/>
                    </a:ext>
                  </a:extLst>
                </p14:cNvPr>
                <p14:cNvContentPartPr/>
                <p14:nvPr/>
              </p14:nvContentPartPr>
              <p14:xfrm>
                <a:off x="783717" y="3157289"/>
                <a:ext cx="107280" cy="11340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E0E72BFA-E61B-4B4D-874F-194AEFF3E2DF}"/>
                    </a:ext>
                  </a:extLst>
                </p:cNvPr>
                <p:cNvPicPr/>
                <p:nvPr/>
              </p:nvPicPr>
              <p:blipFill>
                <a:blip r:embed="rId981"/>
                <a:stretch>
                  <a:fillRect/>
                </a:stretch>
              </p:blipFill>
              <p:spPr>
                <a:xfrm>
                  <a:off x="779397" y="3152969"/>
                  <a:ext cx="11592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2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F754A731-F72F-4F2B-93B0-AB35516845C6}"/>
                    </a:ext>
                  </a:extLst>
                </p14:cNvPr>
                <p14:cNvContentPartPr/>
                <p14:nvPr/>
              </p14:nvContentPartPr>
              <p14:xfrm>
                <a:off x="918357" y="3209489"/>
                <a:ext cx="106200" cy="9180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F754A731-F72F-4F2B-93B0-AB35516845C6}"/>
                    </a:ext>
                  </a:extLst>
                </p:cNvPr>
                <p:cNvPicPr/>
                <p:nvPr/>
              </p:nvPicPr>
              <p:blipFill>
                <a:blip r:embed="rId983"/>
                <a:stretch>
                  <a:fillRect/>
                </a:stretch>
              </p:blipFill>
              <p:spPr>
                <a:xfrm>
                  <a:off x="914037" y="3205169"/>
                  <a:ext cx="1148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4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1C71F080-F20A-46CF-8C63-00D042174B19}"/>
                    </a:ext>
                  </a:extLst>
                </p14:cNvPr>
                <p14:cNvContentPartPr/>
                <p14:nvPr/>
              </p14:nvContentPartPr>
              <p14:xfrm>
                <a:off x="1040397" y="2967929"/>
                <a:ext cx="451800" cy="2739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1C71F080-F20A-46CF-8C63-00D042174B19}"/>
                    </a:ext>
                  </a:extLst>
                </p:cNvPr>
                <p:cNvPicPr/>
                <p:nvPr/>
              </p:nvPicPr>
              <p:blipFill>
                <a:blip r:embed="rId985"/>
                <a:stretch>
                  <a:fillRect/>
                </a:stretch>
              </p:blipFill>
              <p:spPr>
                <a:xfrm>
                  <a:off x="1036077" y="2963609"/>
                  <a:ext cx="46044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6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CA911BC3-4593-4A63-8569-4C21D0F73146}"/>
                    </a:ext>
                  </a:extLst>
                </p14:cNvPr>
                <p14:cNvContentPartPr/>
                <p14:nvPr/>
              </p14:nvContentPartPr>
              <p14:xfrm>
                <a:off x="1388877" y="3218849"/>
                <a:ext cx="150120" cy="2505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CA911BC3-4593-4A63-8569-4C21D0F73146}"/>
                    </a:ext>
                  </a:extLst>
                </p:cNvPr>
                <p:cNvPicPr/>
                <p:nvPr/>
              </p:nvPicPr>
              <p:blipFill>
                <a:blip r:embed="rId987"/>
                <a:stretch>
                  <a:fillRect/>
                </a:stretch>
              </p:blipFill>
              <p:spPr>
                <a:xfrm>
                  <a:off x="1384557" y="3214529"/>
                  <a:ext cx="15876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8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6E2B6660-66DA-4591-BBB5-374DEAF84176}"/>
                    </a:ext>
                  </a:extLst>
                </p14:cNvPr>
                <p14:cNvContentPartPr/>
                <p14:nvPr/>
              </p14:nvContentPartPr>
              <p14:xfrm>
                <a:off x="1360437" y="3192209"/>
                <a:ext cx="151200" cy="3247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6E2B6660-66DA-4591-BBB5-374DEAF84176}"/>
                    </a:ext>
                  </a:extLst>
                </p:cNvPr>
                <p:cNvPicPr/>
                <p:nvPr/>
              </p:nvPicPr>
              <p:blipFill>
                <a:blip r:embed="rId989"/>
                <a:stretch>
                  <a:fillRect/>
                </a:stretch>
              </p:blipFill>
              <p:spPr>
                <a:xfrm>
                  <a:off x="1356117" y="3187889"/>
                  <a:ext cx="15984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0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CDFE35EB-7433-43D3-BD83-5882FD070A89}"/>
                    </a:ext>
                  </a:extLst>
                </p14:cNvPr>
                <p14:cNvContentPartPr/>
                <p14:nvPr/>
              </p14:nvContentPartPr>
              <p14:xfrm>
                <a:off x="1635837" y="3265649"/>
                <a:ext cx="14040" cy="17388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CDFE35EB-7433-43D3-BD83-5882FD070A89}"/>
                    </a:ext>
                  </a:extLst>
                </p:cNvPr>
                <p:cNvPicPr/>
                <p:nvPr/>
              </p:nvPicPr>
              <p:blipFill>
                <a:blip r:embed="rId991"/>
                <a:stretch>
                  <a:fillRect/>
                </a:stretch>
              </p:blipFill>
              <p:spPr>
                <a:xfrm>
                  <a:off x="1631517" y="3261329"/>
                  <a:ext cx="226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2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1E4765D8-629E-42B8-BAB3-5891D7874B4A}"/>
                    </a:ext>
                  </a:extLst>
                </p14:cNvPr>
                <p14:cNvContentPartPr/>
                <p14:nvPr/>
              </p14:nvContentPartPr>
              <p14:xfrm>
                <a:off x="1645197" y="3217769"/>
                <a:ext cx="100080" cy="16668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1E4765D8-629E-42B8-BAB3-5891D7874B4A}"/>
                    </a:ext>
                  </a:extLst>
                </p:cNvPr>
                <p:cNvPicPr/>
                <p:nvPr/>
              </p:nvPicPr>
              <p:blipFill>
                <a:blip r:embed="rId993"/>
                <a:stretch>
                  <a:fillRect/>
                </a:stretch>
              </p:blipFill>
              <p:spPr>
                <a:xfrm>
                  <a:off x="1640877" y="3213449"/>
                  <a:ext cx="10872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4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FC6BF096-89AD-4AEE-AB28-2556B3C7B891}"/>
                    </a:ext>
                  </a:extLst>
                </p14:cNvPr>
                <p14:cNvContentPartPr/>
                <p14:nvPr/>
              </p14:nvContentPartPr>
              <p14:xfrm>
                <a:off x="1769397" y="3328649"/>
                <a:ext cx="56160" cy="12924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FC6BF096-89AD-4AEE-AB28-2556B3C7B891}"/>
                    </a:ext>
                  </a:extLst>
                </p:cNvPr>
                <p:cNvPicPr/>
                <p:nvPr/>
              </p:nvPicPr>
              <p:blipFill>
                <a:blip r:embed="rId995"/>
                <a:stretch>
                  <a:fillRect/>
                </a:stretch>
              </p:blipFill>
              <p:spPr>
                <a:xfrm>
                  <a:off x="1765077" y="3324329"/>
                  <a:ext cx="648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6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B8BC6ECA-A554-4D79-BDF3-D8CEC42BA432}"/>
                    </a:ext>
                  </a:extLst>
                </p14:cNvPr>
                <p14:cNvContentPartPr/>
                <p14:nvPr/>
              </p14:nvContentPartPr>
              <p14:xfrm>
                <a:off x="1868757" y="3326489"/>
                <a:ext cx="39600" cy="10728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B8BC6ECA-A554-4D79-BDF3-D8CEC42BA432}"/>
                    </a:ext>
                  </a:extLst>
                </p:cNvPr>
                <p:cNvPicPr/>
                <p:nvPr/>
              </p:nvPicPr>
              <p:blipFill>
                <a:blip r:embed="rId997"/>
                <a:stretch>
                  <a:fillRect/>
                </a:stretch>
              </p:blipFill>
              <p:spPr>
                <a:xfrm>
                  <a:off x="1864437" y="3322169"/>
                  <a:ext cx="482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8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06B080A2-2256-4E28-B082-12372AE829DB}"/>
                    </a:ext>
                  </a:extLst>
                </p14:cNvPr>
                <p14:cNvContentPartPr/>
                <p14:nvPr/>
              </p14:nvContentPartPr>
              <p14:xfrm>
                <a:off x="1895397" y="3295169"/>
                <a:ext cx="86040" cy="3960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06B080A2-2256-4E28-B082-12372AE829DB}"/>
                    </a:ext>
                  </a:extLst>
                </p:cNvPr>
                <p:cNvPicPr/>
                <p:nvPr/>
              </p:nvPicPr>
              <p:blipFill>
                <a:blip r:embed="rId999"/>
                <a:stretch>
                  <a:fillRect/>
                </a:stretch>
              </p:blipFill>
              <p:spPr>
                <a:xfrm>
                  <a:off x="1891077" y="3290849"/>
                  <a:ext cx="946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0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2EA5F40B-D91C-465B-BFF7-E42C193C6953}"/>
                    </a:ext>
                  </a:extLst>
                </p14:cNvPr>
                <p14:cNvContentPartPr/>
                <p14:nvPr/>
              </p14:nvContentPartPr>
              <p14:xfrm>
                <a:off x="1457637" y="3541049"/>
                <a:ext cx="360" cy="3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2EA5F40B-D91C-465B-BFF7-E42C193C6953}"/>
                    </a:ext>
                  </a:extLst>
                </p:cNvPr>
                <p:cNvPicPr/>
                <p:nvPr/>
              </p:nvPicPr>
              <p:blipFill>
                <a:blip r:embed="rId860"/>
                <a:stretch>
                  <a:fillRect/>
                </a:stretch>
              </p:blipFill>
              <p:spPr>
                <a:xfrm>
                  <a:off x="1453317" y="353672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1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1E552C0B-07D6-4E81-AEAB-8A9FEBD89B88}"/>
                    </a:ext>
                  </a:extLst>
                </p14:cNvPr>
                <p14:cNvContentPartPr/>
                <p14:nvPr/>
              </p14:nvContentPartPr>
              <p14:xfrm>
                <a:off x="1429197" y="3541049"/>
                <a:ext cx="28800" cy="19980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1E552C0B-07D6-4E81-AEAB-8A9FEBD89B88}"/>
                    </a:ext>
                  </a:extLst>
                </p:cNvPr>
                <p:cNvPicPr/>
                <p:nvPr/>
              </p:nvPicPr>
              <p:blipFill>
                <a:blip r:embed="rId1002"/>
                <a:stretch>
                  <a:fillRect/>
                </a:stretch>
              </p:blipFill>
              <p:spPr>
                <a:xfrm>
                  <a:off x="1424877" y="3536729"/>
                  <a:ext cx="3744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3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08381A1F-165B-45D2-9478-A84E045ADE05}"/>
                    </a:ext>
                  </a:extLst>
                </p14:cNvPr>
                <p14:cNvContentPartPr/>
                <p14:nvPr/>
              </p14:nvContentPartPr>
              <p14:xfrm>
                <a:off x="502917" y="3825449"/>
                <a:ext cx="193320" cy="2124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08381A1F-165B-45D2-9478-A84E045ADE05}"/>
                    </a:ext>
                  </a:extLst>
                </p:cNvPr>
                <p:cNvPicPr/>
                <p:nvPr/>
              </p:nvPicPr>
              <p:blipFill>
                <a:blip r:embed="rId1004"/>
                <a:stretch>
                  <a:fillRect/>
                </a:stretch>
              </p:blipFill>
              <p:spPr>
                <a:xfrm>
                  <a:off x="498597" y="3821129"/>
                  <a:ext cx="2019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5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3156CA72-0494-4881-91D8-7CA1CD5F25DC}"/>
                    </a:ext>
                  </a:extLst>
                </p14:cNvPr>
                <p14:cNvContentPartPr/>
                <p14:nvPr/>
              </p14:nvContentPartPr>
              <p14:xfrm>
                <a:off x="767877" y="3752009"/>
                <a:ext cx="252720" cy="1245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3156CA72-0494-4881-91D8-7CA1CD5F25DC}"/>
                    </a:ext>
                  </a:extLst>
                </p:cNvPr>
                <p:cNvPicPr/>
                <p:nvPr/>
              </p:nvPicPr>
              <p:blipFill>
                <a:blip r:embed="rId1006"/>
                <a:stretch>
                  <a:fillRect/>
                </a:stretch>
              </p:blipFill>
              <p:spPr>
                <a:xfrm>
                  <a:off x="763557" y="3747689"/>
                  <a:ext cx="26136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7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8F13532B-9E28-482E-8CFE-974901111A54}"/>
                    </a:ext>
                  </a:extLst>
                </p14:cNvPr>
                <p14:cNvContentPartPr/>
                <p14:nvPr/>
              </p14:nvContentPartPr>
              <p14:xfrm>
                <a:off x="816837" y="3703409"/>
                <a:ext cx="242640" cy="13644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8F13532B-9E28-482E-8CFE-974901111A54}"/>
                    </a:ext>
                  </a:extLst>
                </p:cNvPr>
                <p:cNvPicPr/>
                <p:nvPr/>
              </p:nvPicPr>
              <p:blipFill>
                <a:blip r:embed="rId1008"/>
                <a:stretch>
                  <a:fillRect/>
                </a:stretch>
              </p:blipFill>
              <p:spPr>
                <a:xfrm>
                  <a:off x="812517" y="3699089"/>
                  <a:ext cx="25128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9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A1CE8A29-1D36-4FC2-BB07-F810FF54DB20}"/>
                    </a:ext>
                  </a:extLst>
                </p14:cNvPr>
                <p14:cNvContentPartPr/>
                <p14:nvPr/>
              </p14:nvContentPartPr>
              <p14:xfrm>
                <a:off x="1061637" y="3719609"/>
                <a:ext cx="402840" cy="3600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A1CE8A29-1D36-4FC2-BB07-F810FF54DB20}"/>
                    </a:ext>
                  </a:extLst>
                </p:cNvPr>
                <p:cNvPicPr/>
                <p:nvPr/>
              </p:nvPicPr>
              <p:blipFill>
                <a:blip r:embed="rId1010"/>
                <a:stretch>
                  <a:fillRect/>
                </a:stretch>
              </p:blipFill>
              <p:spPr>
                <a:xfrm>
                  <a:off x="1057317" y="3715289"/>
                  <a:ext cx="41148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1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65883154-656A-470A-9004-F236F2C262C4}"/>
                    </a:ext>
                  </a:extLst>
                </p14:cNvPr>
                <p14:cNvContentPartPr/>
                <p14:nvPr/>
              </p14:nvContentPartPr>
              <p14:xfrm>
                <a:off x="865437" y="3461849"/>
                <a:ext cx="127440" cy="18144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65883154-656A-470A-9004-F236F2C262C4}"/>
                    </a:ext>
                  </a:extLst>
                </p:cNvPr>
                <p:cNvPicPr/>
                <p:nvPr/>
              </p:nvPicPr>
              <p:blipFill>
                <a:blip r:embed="rId1012"/>
                <a:stretch>
                  <a:fillRect/>
                </a:stretch>
              </p:blipFill>
              <p:spPr>
                <a:xfrm>
                  <a:off x="861117" y="3457529"/>
                  <a:ext cx="1360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3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D22CDDF8-34A9-4A17-9E9F-9636C7D450DB}"/>
                    </a:ext>
                  </a:extLst>
                </p14:cNvPr>
                <p14:cNvContentPartPr/>
                <p14:nvPr/>
              </p14:nvContentPartPr>
              <p14:xfrm>
                <a:off x="1045797" y="3540329"/>
                <a:ext cx="77760" cy="11880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D22CDDF8-34A9-4A17-9E9F-9636C7D450DB}"/>
                    </a:ext>
                  </a:extLst>
                </p:cNvPr>
                <p:cNvPicPr/>
                <p:nvPr/>
              </p:nvPicPr>
              <p:blipFill>
                <a:blip r:embed="rId1014"/>
                <a:stretch>
                  <a:fillRect/>
                </a:stretch>
              </p:blipFill>
              <p:spPr>
                <a:xfrm>
                  <a:off x="1041477" y="3536009"/>
                  <a:ext cx="864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5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47FE9117-D3A8-4F79-B92E-9492CC88EA2D}"/>
                    </a:ext>
                  </a:extLst>
                </p14:cNvPr>
                <p14:cNvContentPartPr/>
                <p14:nvPr/>
              </p14:nvContentPartPr>
              <p14:xfrm>
                <a:off x="240477" y="4446809"/>
                <a:ext cx="66960" cy="2271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47FE9117-D3A8-4F79-B92E-9492CC88EA2D}"/>
                    </a:ext>
                  </a:extLst>
                </p:cNvPr>
                <p:cNvPicPr/>
                <p:nvPr/>
              </p:nvPicPr>
              <p:blipFill>
                <a:blip r:embed="rId1016"/>
                <a:stretch>
                  <a:fillRect/>
                </a:stretch>
              </p:blipFill>
              <p:spPr>
                <a:xfrm>
                  <a:off x="236157" y="4442489"/>
                  <a:ext cx="756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7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6EA9372B-1BDE-4C86-BCAF-1CCF9CBEE600}"/>
                    </a:ext>
                  </a:extLst>
                </p14:cNvPr>
                <p14:cNvContentPartPr/>
                <p14:nvPr/>
              </p14:nvContentPartPr>
              <p14:xfrm>
                <a:off x="219237" y="4405769"/>
                <a:ext cx="180720" cy="1969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6EA9372B-1BDE-4C86-BCAF-1CCF9CBEE600}"/>
                    </a:ext>
                  </a:extLst>
                </p:cNvPr>
                <p:cNvPicPr/>
                <p:nvPr/>
              </p:nvPicPr>
              <p:blipFill>
                <a:blip r:embed="rId1018"/>
                <a:stretch>
                  <a:fillRect/>
                </a:stretch>
              </p:blipFill>
              <p:spPr>
                <a:xfrm>
                  <a:off x="214917" y="4401449"/>
                  <a:ext cx="18936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9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55208782-EB2C-4EF0-A95A-8ECC33562A47}"/>
                    </a:ext>
                  </a:extLst>
                </p14:cNvPr>
                <p14:cNvContentPartPr/>
                <p14:nvPr/>
              </p14:nvContentPartPr>
              <p14:xfrm>
                <a:off x="403557" y="4547249"/>
                <a:ext cx="140400" cy="15444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55208782-EB2C-4EF0-A95A-8ECC33562A47}"/>
                    </a:ext>
                  </a:extLst>
                </p:cNvPr>
                <p:cNvPicPr/>
                <p:nvPr/>
              </p:nvPicPr>
              <p:blipFill>
                <a:blip r:embed="rId1020"/>
                <a:stretch>
                  <a:fillRect/>
                </a:stretch>
              </p:blipFill>
              <p:spPr>
                <a:xfrm>
                  <a:off x="399237" y="4542929"/>
                  <a:ext cx="14904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1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04550145-D077-4873-AB28-96A2A8050993}"/>
                    </a:ext>
                  </a:extLst>
                </p14:cNvPr>
                <p14:cNvContentPartPr/>
                <p14:nvPr/>
              </p14:nvContentPartPr>
              <p14:xfrm>
                <a:off x="586797" y="4622489"/>
                <a:ext cx="18360" cy="882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04550145-D077-4873-AB28-96A2A8050993}"/>
                    </a:ext>
                  </a:extLst>
                </p:cNvPr>
                <p:cNvPicPr/>
                <p:nvPr/>
              </p:nvPicPr>
              <p:blipFill>
                <a:blip r:embed="rId1022"/>
                <a:stretch>
                  <a:fillRect/>
                </a:stretch>
              </p:blipFill>
              <p:spPr>
                <a:xfrm>
                  <a:off x="582477" y="4618169"/>
                  <a:ext cx="270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3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3C3F0FE6-2669-4B20-9870-8A0F767C4E2B}"/>
                    </a:ext>
                  </a:extLst>
                </p14:cNvPr>
                <p14:cNvContentPartPr/>
                <p14:nvPr/>
              </p14:nvContentPartPr>
              <p14:xfrm>
                <a:off x="595437" y="4549049"/>
                <a:ext cx="114480" cy="7380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3C3F0FE6-2669-4B20-9870-8A0F767C4E2B}"/>
                    </a:ext>
                  </a:extLst>
                </p:cNvPr>
                <p:cNvPicPr/>
                <p:nvPr/>
              </p:nvPicPr>
              <p:blipFill>
                <a:blip r:embed="rId1024"/>
                <a:stretch>
                  <a:fillRect/>
                </a:stretch>
              </p:blipFill>
              <p:spPr>
                <a:xfrm>
                  <a:off x="591117" y="4544729"/>
                  <a:ext cx="12312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5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7A80DA76-4B12-4CCF-9A9D-7D58B6464A3D}"/>
                    </a:ext>
                  </a:extLst>
                </p14:cNvPr>
                <p14:cNvContentPartPr/>
                <p14:nvPr/>
              </p14:nvContentPartPr>
              <p14:xfrm>
                <a:off x="876237" y="4585409"/>
                <a:ext cx="86040" cy="2988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7A80DA76-4B12-4CCF-9A9D-7D58B6464A3D}"/>
                    </a:ext>
                  </a:extLst>
                </p:cNvPr>
                <p:cNvPicPr/>
                <p:nvPr/>
              </p:nvPicPr>
              <p:blipFill>
                <a:blip r:embed="rId1026"/>
                <a:stretch>
                  <a:fillRect/>
                </a:stretch>
              </p:blipFill>
              <p:spPr>
                <a:xfrm>
                  <a:off x="871917" y="4581089"/>
                  <a:ext cx="946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7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0CAEC0FB-83FE-4ABF-9C7D-62DC95E932C1}"/>
                    </a:ext>
                  </a:extLst>
                </p14:cNvPr>
                <p14:cNvContentPartPr/>
                <p14:nvPr/>
              </p14:nvContentPartPr>
              <p14:xfrm>
                <a:off x="882357" y="4524209"/>
                <a:ext cx="94680" cy="280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0CAEC0FB-83FE-4ABF-9C7D-62DC95E932C1}"/>
                    </a:ext>
                  </a:extLst>
                </p:cNvPr>
                <p:cNvPicPr/>
                <p:nvPr/>
              </p:nvPicPr>
              <p:blipFill>
                <a:blip r:embed="rId1028"/>
                <a:stretch>
                  <a:fillRect/>
                </a:stretch>
              </p:blipFill>
              <p:spPr>
                <a:xfrm>
                  <a:off x="878037" y="4519889"/>
                  <a:ext cx="1033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E700A6E-7741-4360-9BDC-2497028813BB}"/>
                    </a:ext>
                  </a:extLst>
                </p14:cNvPr>
                <p14:cNvContentPartPr/>
                <p14:nvPr/>
              </p14:nvContentPartPr>
              <p14:xfrm>
                <a:off x="1808637" y="3999689"/>
                <a:ext cx="148680" cy="275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E700A6E-7741-4360-9BDC-2497028813BB}"/>
                    </a:ext>
                  </a:extLst>
                </p:cNvPr>
                <p:cNvPicPr/>
                <p:nvPr/>
              </p:nvPicPr>
              <p:blipFill>
                <a:blip r:embed="rId1030"/>
                <a:stretch>
                  <a:fillRect/>
                </a:stretch>
              </p:blipFill>
              <p:spPr>
                <a:xfrm>
                  <a:off x="1804317" y="3995369"/>
                  <a:ext cx="1573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4BE3EB8-C481-4489-B618-599C509CEFB2}"/>
                    </a:ext>
                  </a:extLst>
                </p14:cNvPr>
                <p14:cNvContentPartPr/>
                <p14:nvPr/>
              </p14:nvContentPartPr>
              <p14:xfrm>
                <a:off x="1962717" y="4169609"/>
                <a:ext cx="75960" cy="160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4BE3EB8-C481-4489-B618-599C509CEFB2}"/>
                    </a:ext>
                  </a:extLst>
                </p:cNvPr>
                <p:cNvPicPr/>
                <p:nvPr/>
              </p:nvPicPr>
              <p:blipFill>
                <a:blip r:embed="rId1032"/>
                <a:stretch>
                  <a:fillRect/>
                </a:stretch>
              </p:blipFill>
              <p:spPr>
                <a:xfrm>
                  <a:off x="1958397" y="4165289"/>
                  <a:ext cx="846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82034E7-E227-4F94-A6C1-4D0AF401B5AD}"/>
                    </a:ext>
                  </a:extLst>
                </p14:cNvPr>
                <p14:cNvContentPartPr/>
                <p14:nvPr/>
              </p14:nvContentPartPr>
              <p14:xfrm>
                <a:off x="2009877" y="4179689"/>
                <a:ext cx="63000" cy="109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82034E7-E227-4F94-A6C1-4D0AF401B5AD}"/>
                    </a:ext>
                  </a:extLst>
                </p:cNvPr>
                <p:cNvPicPr/>
                <p:nvPr/>
              </p:nvPicPr>
              <p:blipFill>
                <a:blip r:embed="rId1034"/>
                <a:stretch>
                  <a:fillRect/>
                </a:stretch>
              </p:blipFill>
              <p:spPr>
                <a:xfrm>
                  <a:off x="2005557" y="4175369"/>
                  <a:ext cx="7164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B200D04-D5B4-416E-A684-435D756FE636}"/>
                    </a:ext>
                  </a:extLst>
                </p14:cNvPr>
                <p14:cNvContentPartPr/>
                <p14:nvPr/>
              </p14:nvContentPartPr>
              <p14:xfrm>
                <a:off x="2031117" y="4260329"/>
                <a:ext cx="33120" cy="22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B200D04-D5B4-416E-A684-435D756FE636}"/>
                    </a:ext>
                  </a:extLst>
                </p:cNvPr>
                <p:cNvPicPr/>
                <p:nvPr/>
              </p:nvPicPr>
              <p:blipFill>
                <a:blip r:embed="rId1036"/>
                <a:stretch>
                  <a:fillRect/>
                </a:stretch>
              </p:blipFill>
              <p:spPr>
                <a:xfrm>
                  <a:off x="2026797" y="4256009"/>
                  <a:ext cx="417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E08F2DD-E530-401C-8F44-C1CFC1B344E1}"/>
                    </a:ext>
                  </a:extLst>
                </p14:cNvPr>
                <p14:cNvContentPartPr/>
                <p14:nvPr/>
              </p14:nvContentPartPr>
              <p14:xfrm>
                <a:off x="2112477" y="4229729"/>
                <a:ext cx="19800" cy="83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E08F2DD-E530-401C-8F44-C1CFC1B344E1}"/>
                    </a:ext>
                  </a:extLst>
                </p:cNvPr>
                <p:cNvPicPr/>
                <p:nvPr/>
              </p:nvPicPr>
              <p:blipFill>
                <a:blip r:embed="rId1038"/>
                <a:stretch>
                  <a:fillRect/>
                </a:stretch>
              </p:blipFill>
              <p:spPr>
                <a:xfrm>
                  <a:off x="2108157" y="4225409"/>
                  <a:ext cx="2844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8492612-B8D6-4722-9D03-81A01D6B9F9D}"/>
                    </a:ext>
                  </a:extLst>
                </p14:cNvPr>
                <p14:cNvContentPartPr/>
                <p14:nvPr/>
              </p14:nvContentPartPr>
              <p14:xfrm>
                <a:off x="2112477" y="4195889"/>
                <a:ext cx="60840" cy="131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8492612-B8D6-4722-9D03-81A01D6B9F9D}"/>
                    </a:ext>
                  </a:extLst>
                </p:cNvPr>
                <p:cNvPicPr/>
                <p:nvPr/>
              </p:nvPicPr>
              <p:blipFill>
                <a:blip r:embed="rId1040"/>
                <a:stretch>
                  <a:fillRect/>
                </a:stretch>
              </p:blipFill>
              <p:spPr>
                <a:xfrm>
                  <a:off x="2108157" y="4191569"/>
                  <a:ext cx="694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F490356-AA2F-40F8-A3D8-F8460E58A2A7}"/>
                    </a:ext>
                  </a:extLst>
                </p14:cNvPr>
                <p14:cNvContentPartPr/>
                <p14:nvPr/>
              </p14:nvContentPartPr>
              <p14:xfrm>
                <a:off x="1171797" y="4044689"/>
                <a:ext cx="148680" cy="282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F490356-AA2F-40F8-A3D8-F8460E58A2A7}"/>
                    </a:ext>
                  </a:extLst>
                </p:cNvPr>
                <p:cNvPicPr/>
                <p:nvPr/>
              </p:nvPicPr>
              <p:blipFill>
                <a:blip r:embed="rId1042"/>
                <a:stretch>
                  <a:fillRect/>
                </a:stretch>
              </p:blipFill>
              <p:spPr>
                <a:xfrm>
                  <a:off x="1167477" y="4040369"/>
                  <a:ext cx="15732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BF73FE3-EE8E-4B43-820C-8B9D36323BFB}"/>
                    </a:ext>
                  </a:extLst>
                </p14:cNvPr>
                <p14:cNvContentPartPr/>
                <p14:nvPr/>
              </p14:nvContentPartPr>
              <p14:xfrm>
                <a:off x="1143717" y="4034969"/>
                <a:ext cx="128880" cy="42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BF73FE3-EE8E-4B43-820C-8B9D36323BFB}"/>
                    </a:ext>
                  </a:extLst>
                </p:cNvPr>
                <p:cNvPicPr/>
                <p:nvPr/>
              </p:nvPicPr>
              <p:blipFill>
                <a:blip r:embed="rId1044"/>
                <a:stretch>
                  <a:fillRect/>
                </a:stretch>
              </p:blipFill>
              <p:spPr>
                <a:xfrm>
                  <a:off x="1139397" y="4030649"/>
                  <a:ext cx="1375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56BF6F0-E175-4A1A-9B71-975F24A7878E}"/>
                    </a:ext>
                  </a:extLst>
                </p14:cNvPr>
                <p14:cNvContentPartPr/>
                <p14:nvPr/>
              </p14:nvContentPartPr>
              <p14:xfrm>
                <a:off x="1149477" y="4176449"/>
                <a:ext cx="104040" cy="12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56BF6F0-E175-4A1A-9B71-975F24A7878E}"/>
                    </a:ext>
                  </a:extLst>
                </p:cNvPr>
                <p:cNvPicPr/>
                <p:nvPr/>
              </p:nvPicPr>
              <p:blipFill>
                <a:blip r:embed="rId1046"/>
                <a:stretch>
                  <a:fillRect/>
                </a:stretch>
              </p:blipFill>
              <p:spPr>
                <a:xfrm>
                  <a:off x="1145157" y="4172129"/>
                  <a:ext cx="1126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0FB16D9-69FF-4CBB-AA05-727B72553227}"/>
                    </a:ext>
                  </a:extLst>
                </p14:cNvPr>
                <p14:cNvContentPartPr/>
                <p14:nvPr/>
              </p14:nvContentPartPr>
              <p14:xfrm>
                <a:off x="1380237" y="4180049"/>
                <a:ext cx="30240" cy="130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0FB16D9-69FF-4CBB-AA05-727B72553227}"/>
                    </a:ext>
                  </a:extLst>
                </p:cNvPr>
                <p:cNvPicPr/>
                <p:nvPr/>
              </p:nvPicPr>
              <p:blipFill>
                <a:blip r:embed="rId1048"/>
                <a:stretch>
                  <a:fillRect/>
                </a:stretch>
              </p:blipFill>
              <p:spPr>
                <a:xfrm>
                  <a:off x="1375917" y="4175729"/>
                  <a:ext cx="3888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364A122-1290-4E0C-86C6-FB23529ED19D}"/>
                    </a:ext>
                  </a:extLst>
                </p14:cNvPr>
                <p14:cNvContentPartPr/>
                <p14:nvPr/>
              </p14:nvContentPartPr>
              <p14:xfrm>
                <a:off x="1356837" y="4140089"/>
                <a:ext cx="126720" cy="28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364A122-1290-4E0C-86C6-FB23529ED19D}"/>
                    </a:ext>
                  </a:extLst>
                </p:cNvPr>
                <p:cNvPicPr/>
                <p:nvPr/>
              </p:nvPicPr>
              <p:blipFill>
                <a:blip r:embed="rId1050"/>
                <a:stretch>
                  <a:fillRect/>
                </a:stretch>
              </p:blipFill>
              <p:spPr>
                <a:xfrm>
                  <a:off x="1352517" y="4135769"/>
                  <a:ext cx="1353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5193725-9872-4366-A2A7-234F801EF733}"/>
                    </a:ext>
                  </a:extLst>
                </p14:cNvPr>
                <p14:cNvContentPartPr/>
                <p14:nvPr/>
              </p14:nvContentPartPr>
              <p14:xfrm>
                <a:off x="1533957" y="4140089"/>
                <a:ext cx="97920" cy="29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5193725-9872-4366-A2A7-234F801EF733}"/>
                    </a:ext>
                  </a:extLst>
                </p:cNvPr>
                <p:cNvPicPr/>
                <p:nvPr/>
              </p:nvPicPr>
              <p:blipFill>
                <a:blip r:embed="rId1052"/>
                <a:stretch>
                  <a:fillRect/>
                </a:stretch>
              </p:blipFill>
              <p:spPr>
                <a:xfrm>
                  <a:off x="1529637" y="4135769"/>
                  <a:ext cx="1065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3B96750-62B2-49CC-AA22-87827EC2A6BB}"/>
                    </a:ext>
                  </a:extLst>
                </p14:cNvPr>
                <p14:cNvContentPartPr/>
                <p14:nvPr/>
              </p14:nvContentPartPr>
              <p14:xfrm>
                <a:off x="1555197" y="4070249"/>
                <a:ext cx="99000" cy="5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3B96750-62B2-49CC-AA22-87827EC2A6BB}"/>
                    </a:ext>
                  </a:extLst>
                </p:cNvPr>
                <p:cNvPicPr/>
                <p:nvPr/>
              </p:nvPicPr>
              <p:blipFill>
                <a:blip r:embed="rId1054"/>
                <a:stretch>
                  <a:fillRect/>
                </a:stretch>
              </p:blipFill>
              <p:spPr>
                <a:xfrm>
                  <a:off x="1550877" y="4065929"/>
                  <a:ext cx="10764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5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252B82CB-0218-412D-94CD-09EBFCCF8883}"/>
                    </a:ext>
                  </a:extLst>
                </p14:cNvPr>
                <p14:cNvContentPartPr/>
                <p14:nvPr/>
              </p14:nvContentPartPr>
              <p14:xfrm>
                <a:off x="1240557" y="4441409"/>
                <a:ext cx="12960" cy="12600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252B82CB-0218-412D-94CD-09EBFCCF8883}"/>
                    </a:ext>
                  </a:extLst>
                </p:cNvPr>
                <p:cNvPicPr/>
                <p:nvPr/>
              </p:nvPicPr>
              <p:blipFill>
                <a:blip r:embed="rId1056"/>
                <a:stretch>
                  <a:fillRect/>
                </a:stretch>
              </p:blipFill>
              <p:spPr>
                <a:xfrm>
                  <a:off x="1236237" y="4437089"/>
                  <a:ext cx="216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7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CB482575-BA3B-4EC9-A7A4-30E505D180EB}"/>
                    </a:ext>
                  </a:extLst>
                </p14:cNvPr>
                <p14:cNvContentPartPr/>
                <p14:nvPr/>
              </p14:nvContentPartPr>
              <p14:xfrm>
                <a:off x="1232997" y="4374449"/>
                <a:ext cx="123120" cy="19224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CB482575-BA3B-4EC9-A7A4-30E505D180EB}"/>
                    </a:ext>
                  </a:extLst>
                </p:cNvPr>
                <p:cNvPicPr/>
                <p:nvPr/>
              </p:nvPicPr>
              <p:blipFill>
                <a:blip r:embed="rId1058"/>
                <a:stretch>
                  <a:fillRect/>
                </a:stretch>
              </p:blipFill>
              <p:spPr>
                <a:xfrm>
                  <a:off x="1228677" y="4370129"/>
                  <a:ext cx="1317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9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0B619CBF-620E-4C9C-B0B8-A5EB4EAD8B91}"/>
                    </a:ext>
                  </a:extLst>
                </p14:cNvPr>
                <p14:cNvContentPartPr/>
                <p14:nvPr/>
              </p14:nvContentPartPr>
              <p14:xfrm>
                <a:off x="1393917" y="4532849"/>
                <a:ext cx="81360" cy="9108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0B619CBF-620E-4C9C-B0B8-A5EB4EAD8B91}"/>
                    </a:ext>
                  </a:extLst>
                </p:cNvPr>
                <p:cNvPicPr/>
                <p:nvPr/>
              </p:nvPicPr>
              <p:blipFill>
                <a:blip r:embed="rId1060"/>
                <a:stretch>
                  <a:fillRect/>
                </a:stretch>
              </p:blipFill>
              <p:spPr>
                <a:xfrm>
                  <a:off x="1389597" y="4528529"/>
                  <a:ext cx="900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1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AA7484C9-2BD5-4605-A0D6-489C242DBE5E}"/>
                    </a:ext>
                  </a:extLst>
                </p14:cNvPr>
                <p14:cNvContentPartPr/>
                <p14:nvPr/>
              </p14:nvContentPartPr>
              <p14:xfrm>
                <a:off x="1533957" y="4510169"/>
                <a:ext cx="18360" cy="3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AA7484C9-2BD5-4605-A0D6-489C242DBE5E}"/>
                    </a:ext>
                  </a:extLst>
                </p:cNvPr>
                <p:cNvPicPr/>
                <p:nvPr/>
              </p:nvPicPr>
              <p:blipFill>
                <a:blip r:embed="rId1062"/>
                <a:stretch>
                  <a:fillRect/>
                </a:stretch>
              </p:blipFill>
              <p:spPr>
                <a:xfrm>
                  <a:off x="1529637" y="4505849"/>
                  <a:ext cx="27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3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AD1B02DF-3F7C-486D-8B23-BE6A5BC6DA45}"/>
                    </a:ext>
                  </a:extLst>
                </p14:cNvPr>
                <p14:cNvContentPartPr/>
                <p14:nvPr/>
              </p14:nvContentPartPr>
              <p14:xfrm>
                <a:off x="1611357" y="4479569"/>
                <a:ext cx="34200" cy="12564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AD1B02DF-3F7C-486D-8B23-BE6A5BC6DA45}"/>
                    </a:ext>
                  </a:extLst>
                </p:cNvPr>
                <p:cNvPicPr/>
                <p:nvPr/>
              </p:nvPicPr>
              <p:blipFill>
                <a:blip r:embed="rId1064"/>
                <a:stretch>
                  <a:fillRect/>
                </a:stretch>
              </p:blipFill>
              <p:spPr>
                <a:xfrm>
                  <a:off x="1607037" y="4475249"/>
                  <a:ext cx="428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5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148564FB-1FE2-4CC8-9F3C-099E1BE91ACD}"/>
                    </a:ext>
                  </a:extLst>
                </p14:cNvPr>
                <p14:cNvContentPartPr/>
                <p14:nvPr/>
              </p14:nvContentPartPr>
              <p14:xfrm>
                <a:off x="1629357" y="4412969"/>
                <a:ext cx="95760" cy="15048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148564FB-1FE2-4CC8-9F3C-099E1BE91ACD}"/>
                    </a:ext>
                  </a:extLst>
                </p:cNvPr>
                <p:cNvPicPr/>
                <p:nvPr/>
              </p:nvPicPr>
              <p:blipFill>
                <a:blip r:embed="rId1066"/>
                <a:stretch>
                  <a:fillRect/>
                </a:stretch>
              </p:blipFill>
              <p:spPr>
                <a:xfrm>
                  <a:off x="1625037" y="4408649"/>
                  <a:ext cx="1044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7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6AE89710-E0D5-4CE2-908E-F8B9DB56793C}"/>
                    </a:ext>
                  </a:extLst>
                </p14:cNvPr>
                <p14:cNvContentPartPr/>
                <p14:nvPr/>
              </p14:nvContentPartPr>
              <p14:xfrm>
                <a:off x="1743837" y="4539689"/>
                <a:ext cx="42840" cy="9360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6AE89710-E0D5-4CE2-908E-F8B9DB56793C}"/>
                    </a:ext>
                  </a:extLst>
                </p:cNvPr>
                <p:cNvPicPr/>
                <p:nvPr/>
              </p:nvPicPr>
              <p:blipFill>
                <a:blip r:embed="rId1068"/>
                <a:stretch>
                  <a:fillRect/>
                </a:stretch>
              </p:blipFill>
              <p:spPr>
                <a:xfrm>
                  <a:off x="1739517" y="4535369"/>
                  <a:ext cx="5148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9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A4EB9B58-811B-4DB1-B2C5-61B6F8AE8AE0}"/>
                    </a:ext>
                  </a:extLst>
                </p14:cNvPr>
                <p14:cNvContentPartPr/>
                <p14:nvPr/>
              </p14:nvContentPartPr>
              <p14:xfrm>
                <a:off x="1775517" y="4511969"/>
                <a:ext cx="121320" cy="2808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A4EB9B58-811B-4DB1-B2C5-61B6F8AE8AE0}"/>
                    </a:ext>
                  </a:extLst>
                </p:cNvPr>
                <p:cNvPicPr/>
                <p:nvPr/>
              </p:nvPicPr>
              <p:blipFill>
                <a:blip r:embed="rId1070"/>
                <a:stretch>
                  <a:fillRect/>
                </a:stretch>
              </p:blipFill>
              <p:spPr>
                <a:xfrm>
                  <a:off x="1771197" y="4507649"/>
                  <a:ext cx="1299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1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0ECAB2B7-D301-4213-BD74-218A56A15BEA}"/>
                    </a:ext>
                  </a:extLst>
                </p14:cNvPr>
                <p14:cNvContentPartPr/>
                <p14:nvPr/>
              </p14:nvContentPartPr>
              <p14:xfrm>
                <a:off x="1165317" y="4750289"/>
                <a:ext cx="653040" cy="1368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0ECAB2B7-D301-4213-BD74-218A56A15BEA}"/>
                    </a:ext>
                  </a:extLst>
                </p:cNvPr>
                <p:cNvPicPr/>
                <p:nvPr/>
              </p:nvPicPr>
              <p:blipFill>
                <a:blip r:embed="rId1072"/>
                <a:stretch>
                  <a:fillRect/>
                </a:stretch>
              </p:blipFill>
              <p:spPr>
                <a:xfrm>
                  <a:off x="1160997" y="4745969"/>
                  <a:ext cx="6616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3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FB4B9ABA-6334-40AE-81AA-07EEF5D49DD5}"/>
                    </a:ext>
                  </a:extLst>
                </p14:cNvPr>
                <p14:cNvContentPartPr/>
                <p14:nvPr/>
              </p14:nvContentPartPr>
              <p14:xfrm>
                <a:off x="1250277" y="4846409"/>
                <a:ext cx="29880" cy="17892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FB4B9ABA-6334-40AE-81AA-07EEF5D49DD5}"/>
                    </a:ext>
                  </a:extLst>
                </p:cNvPr>
                <p:cNvPicPr/>
                <p:nvPr/>
              </p:nvPicPr>
              <p:blipFill>
                <a:blip r:embed="rId1074"/>
                <a:stretch>
                  <a:fillRect/>
                </a:stretch>
              </p:blipFill>
              <p:spPr>
                <a:xfrm>
                  <a:off x="1245957" y="4842089"/>
                  <a:ext cx="385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5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AFE1DD76-D76E-4E39-A833-0143F9C9BA1A}"/>
                    </a:ext>
                  </a:extLst>
                </p14:cNvPr>
                <p14:cNvContentPartPr/>
                <p14:nvPr/>
              </p14:nvContentPartPr>
              <p14:xfrm>
                <a:off x="1279077" y="4838849"/>
                <a:ext cx="114480" cy="14724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AFE1DD76-D76E-4E39-A833-0143F9C9BA1A}"/>
                    </a:ext>
                  </a:extLst>
                </p:cNvPr>
                <p:cNvPicPr/>
                <p:nvPr/>
              </p:nvPicPr>
              <p:blipFill>
                <a:blip r:embed="rId1076"/>
                <a:stretch>
                  <a:fillRect/>
                </a:stretch>
              </p:blipFill>
              <p:spPr>
                <a:xfrm>
                  <a:off x="1274757" y="4834529"/>
                  <a:ext cx="1231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7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C97AECDE-5CCB-47FC-BA0A-75A785172488}"/>
                    </a:ext>
                  </a:extLst>
                </p14:cNvPr>
                <p14:cNvContentPartPr/>
                <p14:nvPr/>
              </p14:nvContentPartPr>
              <p14:xfrm>
                <a:off x="1416597" y="4943969"/>
                <a:ext cx="91080" cy="11376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C97AECDE-5CCB-47FC-BA0A-75A785172488}"/>
                    </a:ext>
                  </a:extLst>
                </p:cNvPr>
                <p:cNvPicPr/>
                <p:nvPr/>
              </p:nvPicPr>
              <p:blipFill>
                <a:blip r:embed="rId1078"/>
                <a:stretch>
                  <a:fillRect/>
                </a:stretch>
              </p:blipFill>
              <p:spPr>
                <a:xfrm>
                  <a:off x="1412277" y="4939649"/>
                  <a:ext cx="997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9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30AC8526-73FB-4EFB-8D49-A782EBFB8E84}"/>
                    </a:ext>
                  </a:extLst>
                </p14:cNvPr>
                <p14:cNvContentPartPr/>
                <p14:nvPr/>
              </p14:nvContentPartPr>
              <p14:xfrm>
                <a:off x="1585077" y="4875209"/>
                <a:ext cx="15120" cy="10764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30AC8526-73FB-4EFB-8D49-A782EBFB8E84}"/>
                    </a:ext>
                  </a:extLst>
                </p:cNvPr>
                <p:cNvPicPr/>
                <p:nvPr/>
              </p:nvPicPr>
              <p:blipFill>
                <a:blip r:embed="rId1080"/>
                <a:stretch>
                  <a:fillRect/>
                </a:stretch>
              </p:blipFill>
              <p:spPr>
                <a:xfrm>
                  <a:off x="1580757" y="4870889"/>
                  <a:ext cx="2376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1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BAF71B2E-C86E-44D2-AB17-78A0AC8D5197}"/>
                    </a:ext>
                  </a:extLst>
                </p14:cNvPr>
                <p14:cNvContentPartPr/>
                <p14:nvPr/>
              </p14:nvContentPartPr>
              <p14:xfrm>
                <a:off x="1565997" y="4911569"/>
                <a:ext cx="97920" cy="2808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BAF71B2E-C86E-44D2-AB17-78A0AC8D5197}"/>
                    </a:ext>
                  </a:extLst>
                </p:cNvPr>
                <p:cNvPicPr/>
                <p:nvPr/>
              </p:nvPicPr>
              <p:blipFill>
                <a:blip r:embed="rId1082"/>
                <a:stretch>
                  <a:fillRect/>
                </a:stretch>
              </p:blipFill>
              <p:spPr>
                <a:xfrm>
                  <a:off x="1561677" y="4907249"/>
                  <a:ext cx="1065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3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AA5B3945-9D4B-4744-8054-C4544FFF1714}"/>
                    </a:ext>
                  </a:extLst>
                </p14:cNvPr>
                <p14:cNvContentPartPr/>
                <p14:nvPr/>
              </p14:nvContentPartPr>
              <p14:xfrm>
                <a:off x="1681197" y="4888529"/>
                <a:ext cx="10800" cy="13356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AA5B3945-9D4B-4744-8054-C4544FFF1714}"/>
                    </a:ext>
                  </a:extLst>
                </p:cNvPr>
                <p:cNvPicPr/>
                <p:nvPr/>
              </p:nvPicPr>
              <p:blipFill>
                <a:blip r:embed="rId1084"/>
                <a:stretch>
                  <a:fillRect/>
                </a:stretch>
              </p:blipFill>
              <p:spPr>
                <a:xfrm>
                  <a:off x="1676877" y="4884209"/>
                  <a:ext cx="194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5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8BD80131-510A-4BD2-99AD-69DC0DA355C7}"/>
                    </a:ext>
                  </a:extLst>
                </p14:cNvPr>
                <p14:cNvContentPartPr/>
                <p14:nvPr/>
              </p14:nvContentPartPr>
              <p14:xfrm>
                <a:off x="1673997" y="4834169"/>
                <a:ext cx="126720" cy="13608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8BD80131-510A-4BD2-99AD-69DC0DA355C7}"/>
                    </a:ext>
                  </a:extLst>
                </p:cNvPr>
                <p:cNvPicPr/>
                <p:nvPr/>
              </p:nvPicPr>
              <p:blipFill>
                <a:blip r:embed="rId1086"/>
                <a:stretch>
                  <a:fillRect/>
                </a:stretch>
              </p:blipFill>
              <p:spPr>
                <a:xfrm>
                  <a:off x="1669677" y="4829849"/>
                  <a:ext cx="1353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7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7F0B1D5E-A7A2-49FF-98E1-53FF34A20C92}"/>
                    </a:ext>
                  </a:extLst>
                </p14:cNvPr>
                <p14:cNvContentPartPr/>
                <p14:nvPr/>
              </p14:nvContentPartPr>
              <p14:xfrm>
                <a:off x="1807557" y="4920209"/>
                <a:ext cx="68040" cy="10332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7F0B1D5E-A7A2-49FF-98E1-53FF34A20C92}"/>
                    </a:ext>
                  </a:extLst>
                </p:cNvPr>
                <p:cNvPicPr/>
                <p:nvPr/>
              </p:nvPicPr>
              <p:blipFill>
                <a:blip r:embed="rId1088"/>
                <a:stretch>
                  <a:fillRect/>
                </a:stretch>
              </p:blipFill>
              <p:spPr>
                <a:xfrm>
                  <a:off x="1803237" y="4915889"/>
                  <a:ext cx="766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9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B3090379-ECF3-42C3-AA1A-B7A7560E343B}"/>
                    </a:ext>
                  </a:extLst>
                </p14:cNvPr>
                <p14:cNvContentPartPr/>
                <p14:nvPr/>
              </p14:nvContentPartPr>
              <p14:xfrm>
                <a:off x="1873077" y="4856129"/>
                <a:ext cx="105120" cy="6408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B3090379-ECF3-42C3-AA1A-B7A7560E343B}"/>
                    </a:ext>
                  </a:extLst>
                </p:cNvPr>
                <p:cNvPicPr/>
                <p:nvPr/>
              </p:nvPicPr>
              <p:blipFill>
                <a:blip r:embed="rId1090"/>
                <a:stretch>
                  <a:fillRect/>
                </a:stretch>
              </p:blipFill>
              <p:spPr>
                <a:xfrm>
                  <a:off x="1868757" y="4851809"/>
                  <a:ext cx="11376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1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4E548DD3-77B7-4615-857F-DBE2C147E978}"/>
                    </a:ext>
                  </a:extLst>
                </p14:cNvPr>
                <p14:cNvContentPartPr/>
                <p14:nvPr/>
              </p14:nvContentPartPr>
              <p14:xfrm>
                <a:off x="246597" y="5301449"/>
                <a:ext cx="11880" cy="18000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4E548DD3-77B7-4615-857F-DBE2C147E978}"/>
                    </a:ext>
                  </a:extLst>
                </p:cNvPr>
                <p:cNvPicPr/>
                <p:nvPr/>
              </p:nvPicPr>
              <p:blipFill>
                <a:blip r:embed="rId1092"/>
                <a:stretch>
                  <a:fillRect/>
                </a:stretch>
              </p:blipFill>
              <p:spPr>
                <a:xfrm>
                  <a:off x="242277" y="5297129"/>
                  <a:ext cx="205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3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F2ADB460-E371-4BAA-93CB-665513410AC0}"/>
                    </a:ext>
                  </a:extLst>
                </p14:cNvPr>
                <p14:cNvContentPartPr/>
                <p14:nvPr/>
              </p14:nvContentPartPr>
              <p14:xfrm>
                <a:off x="194757" y="5220449"/>
                <a:ext cx="207000" cy="22572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F2ADB460-E371-4BAA-93CB-665513410AC0}"/>
                    </a:ext>
                  </a:extLst>
                </p:cNvPr>
                <p:cNvPicPr/>
                <p:nvPr/>
              </p:nvPicPr>
              <p:blipFill>
                <a:blip r:embed="rId1094"/>
                <a:stretch>
                  <a:fillRect/>
                </a:stretch>
              </p:blipFill>
              <p:spPr>
                <a:xfrm>
                  <a:off x="190437" y="5216129"/>
                  <a:ext cx="2156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5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E63B339D-1BE1-4D86-B458-22D7FE2A9DD7}"/>
                    </a:ext>
                  </a:extLst>
                </p14:cNvPr>
                <p14:cNvContentPartPr/>
                <p14:nvPr/>
              </p14:nvContentPartPr>
              <p14:xfrm>
                <a:off x="389877" y="5408009"/>
                <a:ext cx="131760" cy="13608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E63B339D-1BE1-4D86-B458-22D7FE2A9DD7}"/>
                    </a:ext>
                  </a:extLst>
                </p:cNvPr>
                <p:cNvPicPr/>
                <p:nvPr/>
              </p:nvPicPr>
              <p:blipFill>
                <a:blip r:embed="rId1096"/>
                <a:stretch>
                  <a:fillRect/>
                </a:stretch>
              </p:blipFill>
              <p:spPr>
                <a:xfrm>
                  <a:off x="385557" y="5403689"/>
                  <a:ext cx="1404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7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A5DD3420-1AA2-4934-9756-B3DC60B40931}"/>
                    </a:ext>
                  </a:extLst>
                </p14:cNvPr>
                <p14:cNvContentPartPr/>
                <p14:nvPr/>
              </p14:nvContentPartPr>
              <p14:xfrm>
                <a:off x="405717" y="5389289"/>
                <a:ext cx="66600" cy="709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A5DD3420-1AA2-4934-9756-B3DC60B40931}"/>
                    </a:ext>
                  </a:extLst>
                </p:cNvPr>
                <p:cNvPicPr/>
                <p:nvPr/>
              </p:nvPicPr>
              <p:blipFill>
                <a:blip r:embed="rId1098"/>
                <a:stretch>
                  <a:fillRect/>
                </a:stretch>
              </p:blipFill>
              <p:spPr>
                <a:xfrm>
                  <a:off x="401397" y="5384969"/>
                  <a:ext cx="752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9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4B837FD2-EFA7-4EB8-8B98-3AF2CD1BF242}"/>
                    </a:ext>
                  </a:extLst>
                </p14:cNvPr>
                <p14:cNvContentPartPr/>
                <p14:nvPr/>
              </p14:nvContentPartPr>
              <p14:xfrm>
                <a:off x="647277" y="5330969"/>
                <a:ext cx="86040" cy="1080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4B837FD2-EFA7-4EB8-8B98-3AF2CD1BF242}"/>
                    </a:ext>
                  </a:extLst>
                </p:cNvPr>
                <p:cNvPicPr/>
                <p:nvPr/>
              </p:nvPicPr>
              <p:blipFill>
                <a:blip r:embed="rId1100"/>
                <a:stretch>
                  <a:fillRect/>
                </a:stretch>
              </p:blipFill>
              <p:spPr>
                <a:xfrm>
                  <a:off x="642957" y="5326649"/>
                  <a:ext cx="9468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1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1D1803FB-DB02-4E60-924D-9C3D08136EB0}"/>
                    </a:ext>
                  </a:extLst>
                </p14:cNvPr>
                <p14:cNvContentPartPr/>
                <p14:nvPr/>
              </p14:nvContentPartPr>
              <p14:xfrm>
                <a:off x="663117" y="5259689"/>
                <a:ext cx="86040" cy="1080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1D1803FB-DB02-4E60-924D-9C3D08136EB0}"/>
                    </a:ext>
                  </a:extLst>
                </p:cNvPr>
                <p:cNvPicPr/>
                <p:nvPr/>
              </p:nvPicPr>
              <p:blipFill>
                <a:blip r:embed="rId1102"/>
                <a:stretch>
                  <a:fillRect/>
                </a:stretch>
              </p:blipFill>
              <p:spPr>
                <a:xfrm>
                  <a:off x="658797" y="5255369"/>
                  <a:ext cx="9468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3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71BF81AC-A68D-459F-A8FE-E2AC03647726}"/>
                    </a:ext>
                  </a:extLst>
                </p14:cNvPr>
                <p14:cNvContentPartPr/>
                <p14:nvPr/>
              </p14:nvContentPartPr>
              <p14:xfrm>
                <a:off x="838437" y="5261489"/>
                <a:ext cx="8640" cy="20952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71BF81AC-A68D-459F-A8FE-E2AC03647726}"/>
                    </a:ext>
                  </a:extLst>
                </p:cNvPr>
                <p:cNvPicPr/>
                <p:nvPr/>
              </p:nvPicPr>
              <p:blipFill>
                <a:blip r:embed="rId1104"/>
                <a:stretch>
                  <a:fillRect/>
                </a:stretch>
              </p:blipFill>
              <p:spPr>
                <a:xfrm>
                  <a:off x="834117" y="5257169"/>
                  <a:ext cx="1728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5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82FD53DD-B189-4BED-BD75-409E8C72C392}"/>
                    </a:ext>
                  </a:extLst>
                </p14:cNvPr>
                <p14:cNvContentPartPr/>
                <p14:nvPr/>
              </p14:nvContentPartPr>
              <p14:xfrm>
                <a:off x="804957" y="5255009"/>
                <a:ext cx="220680" cy="19548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82FD53DD-B189-4BED-BD75-409E8C72C392}"/>
                    </a:ext>
                  </a:extLst>
                </p:cNvPr>
                <p:cNvPicPr/>
                <p:nvPr/>
              </p:nvPicPr>
              <p:blipFill>
                <a:blip r:embed="rId1106"/>
                <a:stretch>
                  <a:fillRect/>
                </a:stretch>
              </p:blipFill>
              <p:spPr>
                <a:xfrm>
                  <a:off x="800637" y="5250689"/>
                  <a:ext cx="2293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7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93F8D6FA-1743-471D-8E6E-80EEE4D28EF0}"/>
                    </a:ext>
                  </a:extLst>
                </p14:cNvPr>
                <p14:cNvContentPartPr/>
                <p14:nvPr/>
              </p14:nvContentPartPr>
              <p14:xfrm>
                <a:off x="1051917" y="5400449"/>
                <a:ext cx="126360" cy="8604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93F8D6FA-1743-471D-8E6E-80EEE4D28EF0}"/>
                    </a:ext>
                  </a:extLst>
                </p:cNvPr>
                <p:cNvPicPr/>
                <p:nvPr/>
              </p:nvPicPr>
              <p:blipFill>
                <a:blip r:embed="rId1108"/>
                <a:stretch>
                  <a:fillRect/>
                </a:stretch>
              </p:blipFill>
              <p:spPr>
                <a:xfrm>
                  <a:off x="1047597" y="5396129"/>
                  <a:ext cx="1350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9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238705CC-C382-4C4F-8B40-C21D93D25C13}"/>
                    </a:ext>
                  </a:extLst>
                </p14:cNvPr>
                <p14:cNvContentPartPr/>
                <p14:nvPr/>
              </p14:nvContentPartPr>
              <p14:xfrm>
                <a:off x="1242717" y="5330969"/>
                <a:ext cx="16920" cy="9612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238705CC-C382-4C4F-8B40-C21D93D25C13}"/>
                    </a:ext>
                  </a:extLst>
                </p:cNvPr>
                <p:cNvPicPr/>
                <p:nvPr/>
              </p:nvPicPr>
              <p:blipFill>
                <a:blip r:embed="rId1110"/>
                <a:stretch>
                  <a:fillRect/>
                </a:stretch>
              </p:blipFill>
              <p:spPr>
                <a:xfrm>
                  <a:off x="1238397" y="5326649"/>
                  <a:ext cx="255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1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5C2AFBEA-AED4-4B11-B3B2-930209665B27}"/>
                    </a:ext>
                  </a:extLst>
                </p14:cNvPr>
                <p14:cNvContentPartPr/>
                <p14:nvPr/>
              </p14:nvContentPartPr>
              <p14:xfrm>
                <a:off x="1229037" y="5381729"/>
                <a:ext cx="79920" cy="324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5C2AFBEA-AED4-4B11-B3B2-930209665B27}"/>
                    </a:ext>
                  </a:extLst>
                </p:cNvPr>
                <p:cNvPicPr/>
                <p:nvPr/>
              </p:nvPicPr>
              <p:blipFill>
                <a:blip r:embed="rId1112"/>
                <a:stretch>
                  <a:fillRect/>
                </a:stretch>
              </p:blipFill>
              <p:spPr>
                <a:xfrm>
                  <a:off x="1224717" y="5377409"/>
                  <a:ext cx="88560" cy="1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3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4AAE680F-4D37-4965-B9C8-9560992A5807}"/>
                    </a:ext>
                  </a:extLst>
                </p14:cNvPr>
                <p14:cNvContentPartPr/>
                <p14:nvPr/>
              </p14:nvContentPartPr>
              <p14:xfrm>
                <a:off x="1342437" y="5274449"/>
                <a:ext cx="52200" cy="18828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4AAE680F-4D37-4965-B9C8-9560992A5807}"/>
                    </a:ext>
                  </a:extLst>
                </p:cNvPr>
                <p:cNvPicPr/>
                <p:nvPr/>
              </p:nvPicPr>
              <p:blipFill>
                <a:blip r:embed="rId1114"/>
                <a:stretch>
                  <a:fillRect/>
                </a:stretch>
              </p:blipFill>
              <p:spPr>
                <a:xfrm>
                  <a:off x="1338117" y="5270129"/>
                  <a:ext cx="608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5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303F4A47-EA20-4496-8BE4-BC3B490F0989}"/>
                    </a:ext>
                  </a:extLst>
                </p14:cNvPr>
                <p14:cNvContentPartPr/>
                <p14:nvPr/>
              </p14:nvContentPartPr>
              <p14:xfrm>
                <a:off x="1343517" y="5239889"/>
                <a:ext cx="165600" cy="18684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303F4A47-EA20-4496-8BE4-BC3B490F0989}"/>
                    </a:ext>
                  </a:extLst>
                </p:cNvPr>
                <p:cNvPicPr/>
                <p:nvPr/>
              </p:nvPicPr>
              <p:blipFill>
                <a:blip r:embed="rId1116"/>
                <a:stretch>
                  <a:fillRect/>
                </a:stretch>
              </p:blipFill>
              <p:spPr>
                <a:xfrm>
                  <a:off x="1339197" y="5235569"/>
                  <a:ext cx="17424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7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C04200E1-6131-4B26-90AD-1A824DA67003}"/>
                    </a:ext>
                  </a:extLst>
                </p14:cNvPr>
                <p14:cNvContentPartPr/>
                <p14:nvPr/>
              </p14:nvContentPartPr>
              <p14:xfrm>
                <a:off x="1526757" y="5430329"/>
                <a:ext cx="87120" cy="10728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C04200E1-6131-4B26-90AD-1A824DA67003}"/>
                    </a:ext>
                  </a:extLst>
                </p:cNvPr>
                <p:cNvPicPr/>
                <p:nvPr/>
              </p:nvPicPr>
              <p:blipFill>
                <a:blip r:embed="rId1118"/>
                <a:stretch>
                  <a:fillRect/>
                </a:stretch>
              </p:blipFill>
              <p:spPr>
                <a:xfrm>
                  <a:off x="1522437" y="5426009"/>
                  <a:ext cx="957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9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0058B484-A011-4FF3-8956-9FF40D6F8E87}"/>
                    </a:ext>
                  </a:extLst>
                </p14:cNvPr>
                <p14:cNvContentPartPr/>
                <p14:nvPr/>
              </p14:nvContentPartPr>
              <p14:xfrm>
                <a:off x="1673997" y="5436809"/>
                <a:ext cx="34560" cy="12492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0058B484-A011-4FF3-8956-9FF40D6F8E87}"/>
                    </a:ext>
                  </a:extLst>
                </p:cNvPr>
                <p:cNvPicPr/>
                <p:nvPr/>
              </p:nvPicPr>
              <p:blipFill>
                <a:blip r:embed="rId1120"/>
                <a:stretch>
                  <a:fillRect/>
                </a:stretch>
              </p:blipFill>
              <p:spPr>
                <a:xfrm>
                  <a:off x="1669677" y="5432489"/>
                  <a:ext cx="432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1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D9D6F247-68FE-4266-948B-A190C99992B0}"/>
                    </a:ext>
                  </a:extLst>
                </p14:cNvPr>
                <p14:cNvContentPartPr/>
                <p14:nvPr/>
              </p14:nvContentPartPr>
              <p14:xfrm>
                <a:off x="1683357" y="5393969"/>
                <a:ext cx="123120" cy="4320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D9D6F247-68FE-4266-948B-A190C99992B0}"/>
                    </a:ext>
                  </a:extLst>
                </p:cNvPr>
                <p:cNvPicPr/>
                <p:nvPr/>
              </p:nvPicPr>
              <p:blipFill>
                <a:blip r:embed="rId1122"/>
                <a:stretch>
                  <a:fillRect/>
                </a:stretch>
              </p:blipFill>
              <p:spPr>
                <a:xfrm>
                  <a:off x="1679037" y="5389649"/>
                  <a:ext cx="13176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3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3B01CC0F-BF4E-4CFC-9BD6-F55C038CF47D}"/>
                    </a:ext>
                  </a:extLst>
                </p14:cNvPr>
                <p14:cNvContentPartPr/>
                <p14:nvPr/>
              </p14:nvContentPartPr>
              <p14:xfrm>
                <a:off x="1881717" y="5341409"/>
                <a:ext cx="16200" cy="12744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3B01CC0F-BF4E-4CFC-9BD6-F55C038CF47D}"/>
                    </a:ext>
                  </a:extLst>
                </p:cNvPr>
                <p:cNvPicPr/>
                <p:nvPr/>
              </p:nvPicPr>
              <p:blipFill>
                <a:blip r:embed="rId1124"/>
                <a:stretch>
                  <a:fillRect/>
                </a:stretch>
              </p:blipFill>
              <p:spPr>
                <a:xfrm>
                  <a:off x="1877397" y="5337089"/>
                  <a:ext cx="248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5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E5CD3153-D417-4D22-AE1C-7DE681040754}"/>
                    </a:ext>
                  </a:extLst>
                </p14:cNvPr>
                <p14:cNvContentPartPr/>
                <p14:nvPr/>
              </p14:nvContentPartPr>
              <p14:xfrm>
                <a:off x="1861557" y="5381729"/>
                <a:ext cx="81000" cy="2412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E5CD3153-D417-4D22-AE1C-7DE681040754}"/>
                    </a:ext>
                  </a:extLst>
                </p:cNvPr>
                <p:cNvPicPr/>
                <p:nvPr/>
              </p:nvPicPr>
              <p:blipFill>
                <a:blip r:embed="rId1126"/>
                <a:stretch>
                  <a:fillRect/>
                </a:stretch>
              </p:blipFill>
              <p:spPr>
                <a:xfrm>
                  <a:off x="1857237" y="5377409"/>
                  <a:ext cx="896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7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10D556D9-33F2-45A8-9EA1-379041A8D695}"/>
                    </a:ext>
                  </a:extLst>
                </p14:cNvPr>
                <p14:cNvContentPartPr/>
                <p14:nvPr/>
              </p14:nvContentPartPr>
              <p14:xfrm>
                <a:off x="2003757" y="5288129"/>
                <a:ext cx="9720" cy="19656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10D556D9-33F2-45A8-9EA1-379041A8D695}"/>
                    </a:ext>
                  </a:extLst>
                </p:cNvPr>
                <p:cNvPicPr/>
                <p:nvPr/>
              </p:nvPicPr>
              <p:blipFill>
                <a:blip r:embed="rId1128"/>
                <a:stretch>
                  <a:fillRect/>
                </a:stretch>
              </p:blipFill>
              <p:spPr>
                <a:xfrm>
                  <a:off x="1999437" y="5283809"/>
                  <a:ext cx="183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9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75C576BD-1E5B-4FF3-8AFE-26625837600D}"/>
                    </a:ext>
                  </a:extLst>
                </p14:cNvPr>
                <p14:cNvContentPartPr/>
                <p14:nvPr/>
              </p14:nvContentPartPr>
              <p14:xfrm>
                <a:off x="1973877" y="5275889"/>
                <a:ext cx="121320" cy="18360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75C576BD-1E5B-4FF3-8AFE-26625837600D}"/>
                    </a:ext>
                  </a:extLst>
                </p:cNvPr>
                <p:cNvPicPr/>
                <p:nvPr/>
              </p:nvPicPr>
              <p:blipFill>
                <a:blip r:embed="rId1130"/>
                <a:stretch>
                  <a:fillRect/>
                </a:stretch>
              </p:blipFill>
              <p:spPr>
                <a:xfrm>
                  <a:off x="1969557" y="5271569"/>
                  <a:ext cx="1299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1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3F487861-93EE-479F-90C1-4F7ED1C26FAB}"/>
                    </a:ext>
                  </a:extLst>
                </p14:cNvPr>
                <p14:cNvContentPartPr/>
                <p14:nvPr/>
              </p14:nvContentPartPr>
              <p14:xfrm>
                <a:off x="2131197" y="5435729"/>
                <a:ext cx="90000" cy="12744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3F487861-93EE-479F-90C1-4F7ED1C26FAB}"/>
                    </a:ext>
                  </a:extLst>
                </p:cNvPr>
                <p:cNvPicPr/>
                <p:nvPr/>
              </p:nvPicPr>
              <p:blipFill>
                <a:blip r:embed="rId1132"/>
                <a:stretch>
                  <a:fillRect/>
                </a:stretch>
              </p:blipFill>
              <p:spPr>
                <a:xfrm>
                  <a:off x="2126877" y="5431409"/>
                  <a:ext cx="986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3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5693AF29-AD5C-4BAB-AD3D-3E6AE6848519}"/>
                    </a:ext>
                  </a:extLst>
                </p14:cNvPr>
                <p14:cNvContentPartPr/>
                <p14:nvPr/>
              </p14:nvContentPartPr>
              <p14:xfrm>
                <a:off x="152277" y="5102369"/>
                <a:ext cx="2025360" cy="71892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5693AF29-AD5C-4BAB-AD3D-3E6AE6848519}"/>
                    </a:ext>
                  </a:extLst>
                </p:cNvPr>
                <p:cNvPicPr/>
                <p:nvPr/>
              </p:nvPicPr>
              <p:blipFill>
                <a:blip r:embed="rId1134"/>
                <a:stretch>
                  <a:fillRect/>
                </a:stretch>
              </p:blipFill>
              <p:spPr>
                <a:xfrm>
                  <a:off x="147957" y="5098049"/>
                  <a:ext cx="2034000" cy="72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5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8A5CDBE3-B65F-4BC0-A27C-50470ED5406D}"/>
                    </a:ext>
                  </a:extLst>
                </p14:cNvPr>
                <p14:cNvContentPartPr/>
                <p14:nvPr/>
              </p14:nvContentPartPr>
              <p14:xfrm>
                <a:off x="137517" y="5112449"/>
                <a:ext cx="1857240" cy="4824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8A5CDBE3-B65F-4BC0-A27C-50470ED5406D}"/>
                    </a:ext>
                  </a:extLst>
                </p:cNvPr>
                <p:cNvPicPr/>
                <p:nvPr/>
              </p:nvPicPr>
              <p:blipFill>
                <a:blip r:embed="rId1136"/>
                <a:stretch>
                  <a:fillRect/>
                </a:stretch>
              </p:blipFill>
              <p:spPr>
                <a:xfrm>
                  <a:off x="133197" y="5108129"/>
                  <a:ext cx="18658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7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E4C34BD4-C216-4883-93A7-94C1A27EC8FC}"/>
                    </a:ext>
                  </a:extLst>
                </p14:cNvPr>
                <p14:cNvContentPartPr/>
                <p14:nvPr/>
              </p14:nvContentPartPr>
              <p14:xfrm>
                <a:off x="2353317" y="5456969"/>
                <a:ext cx="84240" cy="1548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E4C34BD4-C216-4883-93A7-94C1A27EC8FC}"/>
                    </a:ext>
                  </a:extLst>
                </p:cNvPr>
                <p:cNvPicPr/>
                <p:nvPr/>
              </p:nvPicPr>
              <p:blipFill>
                <a:blip r:embed="rId1138"/>
                <a:stretch>
                  <a:fillRect/>
                </a:stretch>
              </p:blipFill>
              <p:spPr>
                <a:xfrm>
                  <a:off x="2348997" y="5452649"/>
                  <a:ext cx="928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9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EF62455E-527F-4E10-A9C0-31EDFB7C124C}"/>
                    </a:ext>
                  </a:extLst>
                </p14:cNvPr>
                <p14:cNvContentPartPr/>
                <p14:nvPr/>
              </p14:nvContentPartPr>
              <p14:xfrm>
                <a:off x="2340357" y="5399729"/>
                <a:ext cx="66960" cy="1476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EF62455E-527F-4E10-A9C0-31EDFB7C124C}"/>
                    </a:ext>
                  </a:extLst>
                </p:cNvPr>
                <p:cNvPicPr/>
                <p:nvPr/>
              </p:nvPicPr>
              <p:blipFill>
                <a:blip r:embed="rId1140"/>
                <a:stretch>
                  <a:fillRect/>
                </a:stretch>
              </p:blipFill>
              <p:spPr>
                <a:xfrm>
                  <a:off x="2336037" y="5395409"/>
                  <a:ext cx="756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1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E77844F6-746F-4AEA-9ADF-959FBCC59D2B}"/>
                    </a:ext>
                  </a:extLst>
                </p14:cNvPr>
                <p14:cNvContentPartPr/>
                <p14:nvPr/>
              </p14:nvContentPartPr>
              <p14:xfrm>
                <a:off x="2510997" y="5393969"/>
                <a:ext cx="3240" cy="15192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E77844F6-746F-4AEA-9ADF-959FBCC59D2B}"/>
                    </a:ext>
                  </a:extLst>
                </p:cNvPr>
                <p:cNvPicPr/>
                <p:nvPr/>
              </p:nvPicPr>
              <p:blipFill>
                <a:blip r:embed="rId1142"/>
                <a:stretch>
                  <a:fillRect/>
                </a:stretch>
              </p:blipFill>
              <p:spPr>
                <a:xfrm>
                  <a:off x="2506677" y="5389649"/>
                  <a:ext cx="1188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3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E82853CA-34EB-49FD-BE42-4AFAA3CA084E}"/>
                    </a:ext>
                  </a:extLst>
                </p14:cNvPr>
                <p14:cNvContentPartPr/>
                <p14:nvPr/>
              </p14:nvContentPartPr>
              <p14:xfrm>
                <a:off x="2468517" y="5356889"/>
                <a:ext cx="147600" cy="17820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E82853CA-34EB-49FD-BE42-4AFAA3CA084E}"/>
                    </a:ext>
                  </a:extLst>
                </p:cNvPr>
                <p:cNvPicPr/>
                <p:nvPr/>
              </p:nvPicPr>
              <p:blipFill>
                <a:blip r:embed="rId1144"/>
                <a:stretch>
                  <a:fillRect/>
                </a:stretch>
              </p:blipFill>
              <p:spPr>
                <a:xfrm>
                  <a:off x="2464197" y="5352569"/>
                  <a:ext cx="1562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5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AD6C7A35-4D9D-4203-954D-752CE495AEBA}"/>
                    </a:ext>
                  </a:extLst>
                </p14:cNvPr>
                <p14:cNvContentPartPr/>
                <p14:nvPr/>
              </p14:nvContentPartPr>
              <p14:xfrm>
                <a:off x="2692077" y="5462729"/>
                <a:ext cx="12240" cy="8820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AD6C7A35-4D9D-4203-954D-752CE495AEBA}"/>
                    </a:ext>
                  </a:extLst>
                </p:cNvPr>
                <p:cNvPicPr/>
                <p:nvPr/>
              </p:nvPicPr>
              <p:blipFill>
                <a:blip r:embed="rId1146"/>
                <a:stretch>
                  <a:fillRect/>
                </a:stretch>
              </p:blipFill>
              <p:spPr>
                <a:xfrm>
                  <a:off x="2687757" y="5458409"/>
                  <a:ext cx="208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7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FE88248A-2590-4619-B086-70A1BEDF4618}"/>
                    </a:ext>
                  </a:extLst>
                </p14:cNvPr>
                <p14:cNvContentPartPr/>
                <p14:nvPr/>
              </p14:nvContentPartPr>
              <p14:xfrm>
                <a:off x="2652117" y="5438969"/>
                <a:ext cx="90360" cy="504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FE88248A-2590-4619-B086-70A1BEDF4618}"/>
                    </a:ext>
                  </a:extLst>
                </p:cNvPr>
                <p:cNvPicPr/>
                <p:nvPr/>
              </p:nvPicPr>
              <p:blipFill>
                <a:blip r:embed="rId1148"/>
                <a:stretch>
                  <a:fillRect/>
                </a:stretch>
              </p:blipFill>
              <p:spPr>
                <a:xfrm>
                  <a:off x="2647797" y="5434649"/>
                  <a:ext cx="99000" cy="1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BEE0FC24-947C-4E9B-B4FA-3BA0B75EBA4E}"/>
              </a:ext>
            </a:extLst>
          </p:cNvPr>
          <p:cNvGrpSpPr/>
          <p:nvPr/>
        </p:nvGrpSpPr>
        <p:grpSpPr>
          <a:xfrm>
            <a:off x="790197" y="143369"/>
            <a:ext cx="236880" cy="451440"/>
            <a:chOff x="790197" y="143369"/>
            <a:chExt cx="236880" cy="45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9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6640AE4B-2A58-4EE5-BBBC-D4706BA96C8F}"/>
                    </a:ext>
                  </a:extLst>
                </p14:cNvPr>
                <p14:cNvContentPartPr/>
                <p14:nvPr/>
              </p14:nvContentPartPr>
              <p14:xfrm>
                <a:off x="808557" y="202049"/>
                <a:ext cx="117720" cy="11448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6640AE4B-2A58-4EE5-BBBC-D4706BA96C8F}"/>
                    </a:ext>
                  </a:extLst>
                </p:cNvPr>
                <p:cNvPicPr/>
                <p:nvPr/>
              </p:nvPicPr>
              <p:blipFill>
                <a:blip r:embed="rId1150"/>
                <a:stretch>
                  <a:fillRect/>
                </a:stretch>
              </p:blipFill>
              <p:spPr>
                <a:xfrm>
                  <a:off x="804237" y="197729"/>
                  <a:ext cx="1263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1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C4464731-6F7D-4DB7-ACB0-6283A737021F}"/>
                    </a:ext>
                  </a:extLst>
                </p14:cNvPr>
                <p14:cNvContentPartPr/>
                <p14:nvPr/>
              </p14:nvContentPartPr>
              <p14:xfrm>
                <a:off x="790197" y="143369"/>
                <a:ext cx="95760" cy="6336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C4464731-6F7D-4DB7-ACB0-6283A737021F}"/>
                    </a:ext>
                  </a:extLst>
                </p:cNvPr>
                <p:cNvPicPr/>
                <p:nvPr/>
              </p:nvPicPr>
              <p:blipFill>
                <a:blip r:embed="rId1152"/>
                <a:stretch>
                  <a:fillRect/>
                </a:stretch>
              </p:blipFill>
              <p:spPr>
                <a:xfrm>
                  <a:off x="785877" y="139049"/>
                  <a:ext cx="104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3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5114ADCC-C551-44A0-BE8D-AAE3A7AB6EED}"/>
                    </a:ext>
                  </a:extLst>
                </p14:cNvPr>
                <p14:cNvContentPartPr/>
                <p14:nvPr/>
              </p14:nvContentPartPr>
              <p14:xfrm>
                <a:off x="821877" y="190169"/>
                <a:ext cx="72360" cy="1404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5114ADCC-C551-44A0-BE8D-AAE3A7AB6EED}"/>
                    </a:ext>
                  </a:extLst>
                </p:cNvPr>
                <p:cNvPicPr/>
                <p:nvPr/>
              </p:nvPicPr>
              <p:blipFill>
                <a:blip r:embed="rId1154"/>
                <a:stretch>
                  <a:fillRect/>
                </a:stretch>
              </p:blipFill>
              <p:spPr>
                <a:xfrm>
                  <a:off x="817557" y="185849"/>
                  <a:ext cx="810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5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2B72C691-2BF1-4CD5-8AAD-CD980BCD2463}"/>
                    </a:ext>
                  </a:extLst>
                </p14:cNvPr>
                <p14:cNvContentPartPr/>
                <p14:nvPr/>
              </p14:nvContentPartPr>
              <p14:xfrm>
                <a:off x="994677" y="249569"/>
                <a:ext cx="25200" cy="9072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2B72C691-2BF1-4CD5-8AAD-CD980BCD2463}"/>
                    </a:ext>
                  </a:extLst>
                </p:cNvPr>
                <p:cNvPicPr/>
                <p:nvPr/>
              </p:nvPicPr>
              <p:blipFill>
                <a:blip r:embed="rId1156"/>
                <a:stretch>
                  <a:fillRect/>
                </a:stretch>
              </p:blipFill>
              <p:spPr>
                <a:xfrm>
                  <a:off x="990357" y="245249"/>
                  <a:ext cx="338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7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97C0A602-E663-472B-8C68-11EAB1E8ADFA}"/>
                    </a:ext>
                  </a:extLst>
                </p14:cNvPr>
                <p14:cNvContentPartPr/>
                <p14:nvPr/>
              </p14:nvContentPartPr>
              <p14:xfrm>
                <a:off x="846357" y="420929"/>
                <a:ext cx="91440" cy="2700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97C0A602-E663-472B-8C68-11EAB1E8ADFA}"/>
                    </a:ext>
                  </a:extLst>
                </p:cNvPr>
                <p:cNvPicPr/>
                <p:nvPr/>
              </p:nvPicPr>
              <p:blipFill>
                <a:blip r:embed="rId1158"/>
                <a:stretch>
                  <a:fillRect/>
                </a:stretch>
              </p:blipFill>
              <p:spPr>
                <a:xfrm>
                  <a:off x="842037" y="416609"/>
                  <a:ext cx="1000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9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ECD0A62F-4DF5-464F-8D99-1AFC9D308528}"/>
                    </a:ext>
                  </a:extLst>
                </p14:cNvPr>
                <p14:cNvContentPartPr/>
                <p14:nvPr/>
              </p14:nvContentPartPr>
              <p14:xfrm>
                <a:off x="866157" y="450809"/>
                <a:ext cx="95040" cy="14400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ECD0A62F-4DF5-464F-8D99-1AFC9D308528}"/>
                    </a:ext>
                  </a:extLst>
                </p:cNvPr>
                <p:cNvPicPr/>
                <p:nvPr/>
              </p:nvPicPr>
              <p:blipFill>
                <a:blip r:embed="rId1160"/>
                <a:stretch>
                  <a:fillRect/>
                </a:stretch>
              </p:blipFill>
              <p:spPr>
                <a:xfrm>
                  <a:off x="861837" y="446489"/>
                  <a:ext cx="10368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1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5D7A793D-108A-4A8C-A090-2E39FA3E3B53}"/>
                    </a:ext>
                  </a:extLst>
                </p14:cNvPr>
                <p14:cNvContentPartPr/>
                <p14:nvPr/>
              </p14:nvContentPartPr>
              <p14:xfrm>
                <a:off x="1007637" y="504449"/>
                <a:ext cx="19440" cy="7632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5D7A793D-108A-4A8C-A090-2E39FA3E3B53}"/>
                    </a:ext>
                  </a:extLst>
                </p:cNvPr>
                <p:cNvPicPr/>
                <p:nvPr/>
              </p:nvPicPr>
              <p:blipFill>
                <a:blip r:embed="rId1162"/>
                <a:stretch>
                  <a:fillRect/>
                </a:stretch>
              </p:blipFill>
              <p:spPr>
                <a:xfrm>
                  <a:off x="1003317" y="500129"/>
                  <a:ext cx="28080" cy="84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63">
            <p14:nvContentPartPr>
              <p14:cNvPr id="397" name="Ink 396">
                <a:extLst>
                  <a:ext uri="{FF2B5EF4-FFF2-40B4-BE49-F238E27FC236}">
                    <a16:creationId xmlns:a16="http://schemas.microsoft.com/office/drawing/2014/main" id="{58B5B849-584A-4DA2-9F34-F2DDE5E599C3}"/>
                  </a:ext>
                </a:extLst>
              </p14:cNvPr>
              <p14:cNvContentPartPr/>
              <p14:nvPr/>
            </p14:nvContentPartPr>
            <p14:xfrm>
              <a:off x="1864797" y="41489"/>
              <a:ext cx="554040" cy="363600"/>
            </p14:xfrm>
          </p:contentPart>
        </mc:Choice>
        <mc:Fallback xmlns="">
          <p:pic>
            <p:nvPicPr>
              <p:cNvPr id="397" name="Ink 396">
                <a:extLst>
                  <a:ext uri="{FF2B5EF4-FFF2-40B4-BE49-F238E27FC236}">
                    <a16:creationId xmlns:a16="http://schemas.microsoft.com/office/drawing/2014/main" id="{58B5B849-584A-4DA2-9F34-F2DDE5E599C3}"/>
                  </a:ext>
                </a:extLst>
              </p:cNvPr>
              <p:cNvPicPr/>
              <p:nvPr/>
            </p:nvPicPr>
            <p:blipFill>
              <a:blip r:embed="rId1164"/>
              <a:stretch>
                <a:fillRect/>
              </a:stretch>
            </p:blipFill>
            <p:spPr>
              <a:xfrm>
                <a:off x="1860477" y="37169"/>
                <a:ext cx="56268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5">
            <p14:nvContentPartPr>
              <p14:cNvPr id="398" name="Ink 397">
                <a:extLst>
                  <a:ext uri="{FF2B5EF4-FFF2-40B4-BE49-F238E27FC236}">
                    <a16:creationId xmlns:a16="http://schemas.microsoft.com/office/drawing/2014/main" id="{CB61D9C4-BCD3-4477-86CB-6061A1F50EF0}"/>
                  </a:ext>
                </a:extLst>
              </p14:cNvPr>
              <p14:cNvContentPartPr/>
              <p14:nvPr/>
            </p14:nvContentPartPr>
            <p14:xfrm>
              <a:off x="2214357" y="364769"/>
              <a:ext cx="430920" cy="29880"/>
            </p14:xfrm>
          </p:contentPart>
        </mc:Choice>
        <mc:Fallback xmlns="">
          <p:pic>
            <p:nvPicPr>
              <p:cNvPr id="398" name="Ink 397">
                <a:extLst>
                  <a:ext uri="{FF2B5EF4-FFF2-40B4-BE49-F238E27FC236}">
                    <a16:creationId xmlns:a16="http://schemas.microsoft.com/office/drawing/2014/main" id="{CB61D9C4-BCD3-4477-86CB-6061A1F50EF0}"/>
                  </a:ext>
                </a:extLst>
              </p:cNvPr>
              <p:cNvPicPr/>
              <p:nvPr/>
            </p:nvPicPr>
            <p:blipFill>
              <a:blip r:embed="rId1166"/>
              <a:stretch>
                <a:fillRect/>
              </a:stretch>
            </p:blipFill>
            <p:spPr>
              <a:xfrm>
                <a:off x="2210037" y="360449"/>
                <a:ext cx="4395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7">
            <p14:nvContentPartPr>
              <p14:cNvPr id="399" name="Ink 398">
                <a:extLst>
                  <a:ext uri="{FF2B5EF4-FFF2-40B4-BE49-F238E27FC236}">
                    <a16:creationId xmlns:a16="http://schemas.microsoft.com/office/drawing/2014/main" id="{C0CBAD3B-0572-480E-AB1B-BCB8542FA558}"/>
                  </a:ext>
                </a:extLst>
              </p14:cNvPr>
              <p14:cNvContentPartPr/>
              <p14:nvPr/>
            </p14:nvContentPartPr>
            <p14:xfrm>
              <a:off x="2366997" y="422009"/>
              <a:ext cx="133920" cy="15480"/>
            </p14:xfrm>
          </p:contentPart>
        </mc:Choice>
        <mc:Fallback xmlns="">
          <p:pic>
            <p:nvPicPr>
              <p:cNvPr id="399" name="Ink 398">
                <a:extLst>
                  <a:ext uri="{FF2B5EF4-FFF2-40B4-BE49-F238E27FC236}">
                    <a16:creationId xmlns:a16="http://schemas.microsoft.com/office/drawing/2014/main" id="{C0CBAD3B-0572-480E-AB1B-BCB8542FA558}"/>
                  </a:ext>
                </a:extLst>
              </p:cNvPr>
              <p:cNvPicPr/>
              <p:nvPr/>
            </p:nvPicPr>
            <p:blipFill>
              <a:blip r:embed="rId1168"/>
              <a:stretch>
                <a:fillRect/>
              </a:stretch>
            </p:blipFill>
            <p:spPr>
              <a:xfrm>
                <a:off x="2362677" y="417689"/>
                <a:ext cx="1425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9">
            <p14:nvContentPartPr>
              <p14:cNvPr id="400" name="Ink 399">
                <a:extLst>
                  <a:ext uri="{FF2B5EF4-FFF2-40B4-BE49-F238E27FC236}">
                    <a16:creationId xmlns:a16="http://schemas.microsoft.com/office/drawing/2014/main" id="{1EF633B8-F8D3-4DC0-B219-52304C8499E2}"/>
                  </a:ext>
                </a:extLst>
              </p14:cNvPr>
              <p14:cNvContentPartPr/>
              <p14:nvPr/>
            </p14:nvContentPartPr>
            <p14:xfrm>
              <a:off x="2778117" y="288449"/>
              <a:ext cx="138240" cy="124560"/>
            </p14:xfrm>
          </p:contentPart>
        </mc:Choice>
        <mc:Fallback xmlns="">
          <p:pic>
            <p:nvPicPr>
              <p:cNvPr id="400" name="Ink 399">
                <a:extLst>
                  <a:ext uri="{FF2B5EF4-FFF2-40B4-BE49-F238E27FC236}">
                    <a16:creationId xmlns:a16="http://schemas.microsoft.com/office/drawing/2014/main" id="{1EF633B8-F8D3-4DC0-B219-52304C8499E2}"/>
                  </a:ext>
                </a:extLst>
              </p:cNvPr>
              <p:cNvPicPr/>
              <p:nvPr/>
            </p:nvPicPr>
            <p:blipFill>
              <a:blip r:embed="rId1170"/>
              <a:stretch>
                <a:fillRect/>
              </a:stretch>
            </p:blipFill>
            <p:spPr>
              <a:xfrm>
                <a:off x="2773797" y="284129"/>
                <a:ext cx="14688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1">
            <p14:nvContentPartPr>
              <p14:cNvPr id="401" name="Ink 400">
                <a:extLst>
                  <a:ext uri="{FF2B5EF4-FFF2-40B4-BE49-F238E27FC236}">
                    <a16:creationId xmlns:a16="http://schemas.microsoft.com/office/drawing/2014/main" id="{0FCF526D-77C2-44EA-A31F-11203A284E58}"/>
                  </a:ext>
                </a:extLst>
              </p14:cNvPr>
              <p14:cNvContentPartPr/>
              <p14:nvPr/>
            </p14:nvContentPartPr>
            <p14:xfrm>
              <a:off x="2737797" y="251369"/>
              <a:ext cx="117000" cy="36720"/>
            </p14:xfrm>
          </p:contentPart>
        </mc:Choice>
        <mc:Fallback xmlns="">
          <p:pic>
            <p:nvPicPr>
              <p:cNvPr id="401" name="Ink 400">
                <a:extLst>
                  <a:ext uri="{FF2B5EF4-FFF2-40B4-BE49-F238E27FC236}">
                    <a16:creationId xmlns:a16="http://schemas.microsoft.com/office/drawing/2014/main" id="{0FCF526D-77C2-44EA-A31F-11203A284E58}"/>
                  </a:ext>
                </a:extLst>
              </p:cNvPr>
              <p:cNvPicPr/>
              <p:nvPr/>
            </p:nvPicPr>
            <p:blipFill>
              <a:blip r:embed="rId1172"/>
              <a:stretch>
                <a:fillRect/>
              </a:stretch>
            </p:blipFill>
            <p:spPr>
              <a:xfrm>
                <a:off x="2733477" y="247049"/>
                <a:ext cx="125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3">
            <p14:nvContentPartPr>
              <p14:cNvPr id="402" name="Ink 401">
                <a:extLst>
                  <a:ext uri="{FF2B5EF4-FFF2-40B4-BE49-F238E27FC236}">
                    <a16:creationId xmlns:a16="http://schemas.microsoft.com/office/drawing/2014/main" id="{706CE890-A60B-4D22-9E02-5D806153B9E9}"/>
                  </a:ext>
                </a:extLst>
              </p14:cNvPr>
              <p14:cNvContentPartPr/>
              <p14:nvPr/>
            </p14:nvContentPartPr>
            <p14:xfrm>
              <a:off x="2747157" y="315089"/>
              <a:ext cx="126360" cy="28080"/>
            </p14:xfrm>
          </p:contentPart>
        </mc:Choice>
        <mc:Fallback xmlns="">
          <p:pic>
            <p:nvPicPr>
              <p:cNvPr id="402" name="Ink 401">
                <a:extLst>
                  <a:ext uri="{FF2B5EF4-FFF2-40B4-BE49-F238E27FC236}">
                    <a16:creationId xmlns:a16="http://schemas.microsoft.com/office/drawing/2014/main" id="{706CE890-A60B-4D22-9E02-5D806153B9E9}"/>
                  </a:ext>
                </a:extLst>
              </p:cNvPr>
              <p:cNvPicPr/>
              <p:nvPr/>
            </p:nvPicPr>
            <p:blipFill>
              <a:blip r:embed="rId1174"/>
              <a:stretch>
                <a:fillRect/>
              </a:stretch>
            </p:blipFill>
            <p:spPr>
              <a:xfrm>
                <a:off x="2742837" y="310769"/>
                <a:ext cx="1350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5">
            <p14:nvContentPartPr>
              <p14:cNvPr id="403" name="Ink 402">
                <a:extLst>
                  <a:ext uri="{FF2B5EF4-FFF2-40B4-BE49-F238E27FC236}">
                    <a16:creationId xmlns:a16="http://schemas.microsoft.com/office/drawing/2014/main" id="{4881D1CC-11BC-4C03-8BC9-63D367E43051}"/>
                  </a:ext>
                </a:extLst>
              </p14:cNvPr>
              <p14:cNvContentPartPr/>
              <p14:nvPr/>
            </p14:nvContentPartPr>
            <p14:xfrm>
              <a:off x="3032277" y="331289"/>
              <a:ext cx="5760" cy="112320"/>
            </p14:xfrm>
          </p:contentPart>
        </mc:Choice>
        <mc:Fallback xmlns="">
          <p:pic>
            <p:nvPicPr>
              <p:cNvPr id="403" name="Ink 402">
                <a:extLst>
                  <a:ext uri="{FF2B5EF4-FFF2-40B4-BE49-F238E27FC236}">
                    <a16:creationId xmlns:a16="http://schemas.microsoft.com/office/drawing/2014/main" id="{4881D1CC-11BC-4C03-8BC9-63D367E43051}"/>
                  </a:ext>
                </a:extLst>
              </p:cNvPr>
              <p:cNvPicPr/>
              <p:nvPr/>
            </p:nvPicPr>
            <p:blipFill>
              <a:blip r:embed="rId1176"/>
              <a:stretch>
                <a:fillRect/>
              </a:stretch>
            </p:blipFill>
            <p:spPr>
              <a:xfrm>
                <a:off x="3027957" y="326969"/>
                <a:ext cx="1440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7">
            <p14:nvContentPartPr>
              <p14:cNvPr id="404" name="Ink 403">
                <a:extLst>
                  <a:ext uri="{FF2B5EF4-FFF2-40B4-BE49-F238E27FC236}">
                    <a16:creationId xmlns:a16="http://schemas.microsoft.com/office/drawing/2014/main" id="{898DD4BB-AD32-4827-8F48-05FA72A01753}"/>
                  </a:ext>
                </a:extLst>
              </p14:cNvPr>
              <p14:cNvContentPartPr/>
              <p14:nvPr/>
            </p14:nvContentPartPr>
            <p14:xfrm>
              <a:off x="2989077" y="278009"/>
              <a:ext cx="104040" cy="25200"/>
            </p14:xfrm>
          </p:contentPart>
        </mc:Choice>
        <mc:Fallback xmlns="">
          <p:pic>
            <p:nvPicPr>
              <p:cNvPr id="404" name="Ink 403">
                <a:extLst>
                  <a:ext uri="{FF2B5EF4-FFF2-40B4-BE49-F238E27FC236}">
                    <a16:creationId xmlns:a16="http://schemas.microsoft.com/office/drawing/2014/main" id="{898DD4BB-AD32-4827-8F48-05FA72A01753}"/>
                  </a:ext>
                </a:extLst>
              </p:cNvPr>
              <p:cNvPicPr/>
              <p:nvPr/>
            </p:nvPicPr>
            <p:blipFill>
              <a:blip r:embed="rId1178"/>
              <a:stretch>
                <a:fillRect/>
              </a:stretch>
            </p:blipFill>
            <p:spPr>
              <a:xfrm>
                <a:off x="2984757" y="273689"/>
                <a:ext cx="11268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9">
            <p14:nvContentPartPr>
              <p14:cNvPr id="406" name="Ink 405">
                <a:extLst>
                  <a:ext uri="{FF2B5EF4-FFF2-40B4-BE49-F238E27FC236}">
                    <a16:creationId xmlns:a16="http://schemas.microsoft.com/office/drawing/2014/main" id="{2B0B19AE-7CDA-434F-B3FD-4380AED2662E}"/>
                  </a:ext>
                </a:extLst>
              </p14:cNvPr>
              <p14:cNvContentPartPr/>
              <p14:nvPr/>
            </p14:nvContentPartPr>
            <p14:xfrm>
              <a:off x="2407317" y="456209"/>
              <a:ext cx="9720" cy="88920"/>
            </p14:xfrm>
          </p:contentPart>
        </mc:Choice>
        <mc:Fallback xmlns="">
          <p:pic>
            <p:nvPicPr>
              <p:cNvPr id="406" name="Ink 405">
                <a:extLst>
                  <a:ext uri="{FF2B5EF4-FFF2-40B4-BE49-F238E27FC236}">
                    <a16:creationId xmlns:a16="http://schemas.microsoft.com/office/drawing/2014/main" id="{2B0B19AE-7CDA-434F-B3FD-4380AED2662E}"/>
                  </a:ext>
                </a:extLst>
              </p:cNvPr>
              <p:cNvPicPr/>
              <p:nvPr/>
            </p:nvPicPr>
            <p:blipFill>
              <a:blip r:embed="rId1180"/>
              <a:stretch>
                <a:fillRect/>
              </a:stretch>
            </p:blipFill>
            <p:spPr>
              <a:xfrm>
                <a:off x="2402997" y="451889"/>
                <a:ext cx="1836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1">
            <p14:nvContentPartPr>
              <p14:cNvPr id="407" name="Ink 406">
                <a:extLst>
                  <a:ext uri="{FF2B5EF4-FFF2-40B4-BE49-F238E27FC236}">
                    <a16:creationId xmlns:a16="http://schemas.microsoft.com/office/drawing/2014/main" id="{7EA6DD3F-0744-495B-AC19-AF7615955CE6}"/>
                  </a:ext>
                </a:extLst>
              </p14:cNvPr>
              <p14:cNvContentPartPr/>
              <p14:nvPr/>
            </p14:nvContentPartPr>
            <p14:xfrm>
              <a:off x="2370237" y="554849"/>
              <a:ext cx="81000" cy="108000"/>
            </p14:xfrm>
          </p:contentPart>
        </mc:Choice>
        <mc:Fallback xmlns="">
          <p:pic>
            <p:nvPicPr>
              <p:cNvPr id="407" name="Ink 406">
                <a:extLst>
                  <a:ext uri="{FF2B5EF4-FFF2-40B4-BE49-F238E27FC236}">
                    <a16:creationId xmlns:a16="http://schemas.microsoft.com/office/drawing/2014/main" id="{7EA6DD3F-0744-495B-AC19-AF7615955CE6}"/>
                  </a:ext>
                </a:extLst>
              </p:cNvPr>
              <p:cNvPicPr/>
              <p:nvPr/>
            </p:nvPicPr>
            <p:blipFill>
              <a:blip r:embed="rId1182"/>
              <a:stretch>
                <a:fillRect/>
              </a:stretch>
            </p:blipFill>
            <p:spPr>
              <a:xfrm>
                <a:off x="2365917" y="550529"/>
                <a:ext cx="8964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3">
            <p14:nvContentPartPr>
              <p14:cNvPr id="408" name="Ink 407">
                <a:extLst>
                  <a:ext uri="{FF2B5EF4-FFF2-40B4-BE49-F238E27FC236}">
                    <a16:creationId xmlns:a16="http://schemas.microsoft.com/office/drawing/2014/main" id="{4971BE16-9A1A-4E97-8990-B281C06BFA73}"/>
                  </a:ext>
                </a:extLst>
              </p14:cNvPr>
              <p14:cNvContentPartPr/>
              <p14:nvPr/>
            </p14:nvContentPartPr>
            <p14:xfrm>
              <a:off x="2377437" y="577529"/>
              <a:ext cx="60480" cy="103320"/>
            </p14:xfrm>
          </p:contentPart>
        </mc:Choice>
        <mc:Fallback xmlns="">
          <p:pic>
            <p:nvPicPr>
              <p:cNvPr id="408" name="Ink 407">
                <a:extLst>
                  <a:ext uri="{FF2B5EF4-FFF2-40B4-BE49-F238E27FC236}">
                    <a16:creationId xmlns:a16="http://schemas.microsoft.com/office/drawing/2014/main" id="{4971BE16-9A1A-4E97-8990-B281C06BFA73}"/>
                  </a:ext>
                </a:extLst>
              </p:cNvPr>
              <p:cNvPicPr/>
              <p:nvPr/>
            </p:nvPicPr>
            <p:blipFill>
              <a:blip r:embed="rId1184"/>
              <a:stretch>
                <a:fillRect/>
              </a:stretch>
            </p:blipFill>
            <p:spPr>
              <a:xfrm>
                <a:off x="2373117" y="573209"/>
                <a:ext cx="6912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5">
            <p14:nvContentPartPr>
              <p14:cNvPr id="409" name="Ink 408">
                <a:extLst>
                  <a:ext uri="{FF2B5EF4-FFF2-40B4-BE49-F238E27FC236}">
                    <a16:creationId xmlns:a16="http://schemas.microsoft.com/office/drawing/2014/main" id="{3323DE9B-1037-4467-8FB7-AB689AAC3B77}"/>
                  </a:ext>
                </a:extLst>
              </p14:cNvPr>
              <p14:cNvContentPartPr/>
              <p14:nvPr/>
            </p14:nvContentPartPr>
            <p14:xfrm>
              <a:off x="2428557" y="682289"/>
              <a:ext cx="6120" cy="78840"/>
            </p14:xfrm>
          </p:contentPart>
        </mc:Choice>
        <mc:Fallback xmlns="">
          <p:pic>
            <p:nvPicPr>
              <p:cNvPr id="409" name="Ink 408">
                <a:extLst>
                  <a:ext uri="{FF2B5EF4-FFF2-40B4-BE49-F238E27FC236}">
                    <a16:creationId xmlns:a16="http://schemas.microsoft.com/office/drawing/2014/main" id="{3323DE9B-1037-4467-8FB7-AB689AAC3B77}"/>
                  </a:ext>
                </a:extLst>
              </p:cNvPr>
              <p:cNvPicPr/>
              <p:nvPr/>
            </p:nvPicPr>
            <p:blipFill>
              <a:blip r:embed="rId1186"/>
              <a:stretch>
                <a:fillRect/>
              </a:stretch>
            </p:blipFill>
            <p:spPr>
              <a:xfrm>
                <a:off x="2424237" y="677969"/>
                <a:ext cx="1476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7">
            <p14:nvContentPartPr>
              <p14:cNvPr id="410" name="Ink 409">
                <a:extLst>
                  <a:ext uri="{FF2B5EF4-FFF2-40B4-BE49-F238E27FC236}">
                    <a16:creationId xmlns:a16="http://schemas.microsoft.com/office/drawing/2014/main" id="{174D4B45-434C-4E62-BDB7-6DF107406CEF}"/>
                  </a:ext>
                </a:extLst>
              </p14:cNvPr>
              <p14:cNvContentPartPr/>
              <p14:nvPr/>
            </p14:nvContentPartPr>
            <p14:xfrm>
              <a:off x="1790637" y="752849"/>
              <a:ext cx="665640" cy="43200"/>
            </p14:xfrm>
          </p:contentPart>
        </mc:Choice>
        <mc:Fallback xmlns="">
          <p:pic>
            <p:nvPicPr>
              <p:cNvPr id="410" name="Ink 409">
                <a:extLst>
                  <a:ext uri="{FF2B5EF4-FFF2-40B4-BE49-F238E27FC236}">
                    <a16:creationId xmlns:a16="http://schemas.microsoft.com/office/drawing/2014/main" id="{174D4B45-434C-4E62-BDB7-6DF107406CEF}"/>
                  </a:ext>
                </a:extLst>
              </p:cNvPr>
              <p:cNvPicPr/>
              <p:nvPr/>
            </p:nvPicPr>
            <p:blipFill>
              <a:blip r:embed="rId1188"/>
              <a:stretch>
                <a:fillRect/>
              </a:stretch>
            </p:blipFill>
            <p:spPr>
              <a:xfrm>
                <a:off x="1786317" y="748529"/>
                <a:ext cx="6742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9">
            <p14:nvContentPartPr>
              <p14:cNvPr id="411" name="Ink 410">
                <a:extLst>
                  <a:ext uri="{FF2B5EF4-FFF2-40B4-BE49-F238E27FC236}">
                    <a16:creationId xmlns:a16="http://schemas.microsoft.com/office/drawing/2014/main" id="{2951AABB-97AB-4F4D-9F04-8EED6B4A4A7E}"/>
                  </a:ext>
                </a:extLst>
              </p14:cNvPr>
              <p14:cNvContentPartPr/>
              <p14:nvPr/>
            </p14:nvContentPartPr>
            <p14:xfrm>
              <a:off x="2533317" y="522809"/>
              <a:ext cx="96840" cy="144360"/>
            </p14:xfrm>
          </p:contentPart>
        </mc:Choice>
        <mc:Fallback xmlns="">
          <p:pic>
            <p:nvPicPr>
              <p:cNvPr id="411" name="Ink 410">
                <a:extLst>
                  <a:ext uri="{FF2B5EF4-FFF2-40B4-BE49-F238E27FC236}">
                    <a16:creationId xmlns:a16="http://schemas.microsoft.com/office/drawing/2014/main" id="{2951AABB-97AB-4F4D-9F04-8EED6B4A4A7E}"/>
                  </a:ext>
                </a:extLst>
              </p:cNvPr>
              <p:cNvPicPr/>
              <p:nvPr/>
            </p:nvPicPr>
            <p:blipFill>
              <a:blip r:embed="rId1190"/>
              <a:stretch>
                <a:fillRect/>
              </a:stretch>
            </p:blipFill>
            <p:spPr>
              <a:xfrm>
                <a:off x="2528997" y="518489"/>
                <a:ext cx="10548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1">
            <p14:nvContentPartPr>
              <p14:cNvPr id="412" name="Ink 411">
                <a:extLst>
                  <a:ext uri="{FF2B5EF4-FFF2-40B4-BE49-F238E27FC236}">
                    <a16:creationId xmlns:a16="http://schemas.microsoft.com/office/drawing/2014/main" id="{C8307931-025D-49EC-968F-EA719B4A6501}"/>
                  </a:ext>
                </a:extLst>
              </p14:cNvPr>
              <p14:cNvContentPartPr/>
              <p14:nvPr/>
            </p14:nvContentPartPr>
            <p14:xfrm>
              <a:off x="2642397" y="609929"/>
              <a:ext cx="10800" cy="46440"/>
            </p14:xfrm>
          </p:contentPart>
        </mc:Choice>
        <mc:Fallback xmlns="">
          <p:pic>
            <p:nvPicPr>
              <p:cNvPr id="412" name="Ink 411">
                <a:extLst>
                  <a:ext uri="{FF2B5EF4-FFF2-40B4-BE49-F238E27FC236}">
                    <a16:creationId xmlns:a16="http://schemas.microsoft.com/office/drawing/2014/main" id="{C8307931-025D-49EC-968F-EA719B4A6501}"/>
                  </a:ext>
                </a:extLst>
              </p:cNvPr>
              <p:cNvPicPr/>
              <p:nvPr/>
            </p:nvPicPr>
            <p:blipFill>
              <a:blip r:embed="rId1192"/>
              <a:stretch>
                <a:fillRect/>
              </a:stretch>
            </p:blipFill>
            <p:spPr>
              <a:xfrm>
                <a:off x="2638077" y="605609"/>
                <a:ext cx="1944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3">
            <p14:nvContentPartPr>
              <p14:cNvPr id="413" name="Ink 412">
                <a:extLst>
                  <a:ext uri="{FF2B5EF4-FFF2-40B4-BE49-F238E27FC236}">
                    <a16:creationId xmlns:a16="http://schemas.microsoft.com/office/drawing/2014/main" id="{64CA996B-FB64-430C-8FCB-9F0DDB218286}"/>
                  </a:ext>
                </a:extLst>
              </p14:cNvPr>
              <p14:cNvContentPartPr/>
              <p14:nvPr/>
            </p14:nvContentPartPr>
            <p14:xfrm>
              <a:off x="2633757" y="560249"/>
              <a:ext cx="136440" cy="50040"/>
            </p14:xfrm>
          </p:contentPart>
        </mc:Choice>
        <mc:Fallback xmlns="">
          <p:pic>
            <p:nvPicPr>
              <p:cNvPr id="413" name="Ink 412">
                <a:extLst>
                  <a:ext uri="{FF2B5EF4-FFF2-40B4-BE49-F238E27FC236}">
                    <a16:creationId xmlns:a16="http://schemas.microsoft.com/office/drawing/2014/main" id="{64CA996B-FB64-430C-8FCB-9F0DDB218286}"/>
                  </a:ext>
                </a:extLst>
              </p:cNvPr>
              <p:cNvPicPr/>
              <p:nvPr/>
            </p:nvPicPr>
            <p:blipFill>
              <a:blip r:embed="rId1194"/>
              <a:stretch>
                <a:fillRect/>
              </a:stretch>
            </p:blipFill>
            <p:spPr>
              <a:xfrm>
                <a:off x="2629437" y="555929"/>
                <a:ext cx="145080" cy="5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21" name="Group 420">
            <a:extLst>
              <a:ext uri="{FF2B5EF4-FFF2-40B4-BE49-F238E27FC236}">
                <a16:creationId xmlns:a16="http://schemas.microsoft.com/office/drawing/2014/main" id="{9384BA3B-4BF9-4E05-9B16-3E2E139CDF29}"/>
              </a:ext>
            </a:extLst>
          </p:cNvPr>
          <p:cNvGrpSpPr/>
          <p:nvPr/>
        </p:nvGrpSpPr>
        <p:grpSpPr>
          <a:xfrm>
            <a:off x="1216797" y="60569"/>
            <a:ext cx="762480" cy="899640"/>
            <a:chOff x="1216797" y="60569"/>
            <a:chExt cx="762480" cy="89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5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E3ACB154-BA77-42EA-8828-3C3385D02055}"/>
                    </a:ext>
                  </a:extLst>
                </p14:cNvPr>
                <p14:cNvContentPartPr/>
                <p14:nvPr/>
              </p14:nvContentPartPr>
              <p14:xfrm>
                <a:off x="1378437" y="117809"/>
                <a:ext cx="32040" cy="1911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E3ACB154-BA77-42EA-8828-3C3385D02055}"/>
                    </a:ext>
                  </a:extLst>
                </p:cNvPr>
                <p:cNvPicPr/>
                <p:nvPr/>
              </p:nvPicPr>
              <p:blipFill>
                <a:blip r:embed="rId1196"/>
                <a:stretch>
                  <a:fillRect/>
                </a:stretch>
              </p:blipFill>
              <p:spPr>
                <a:xfrm>
                  <a:off x="1374117" y="113489"/>
                  <a:ext cx="406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7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DA5EE354-BAE9-4994-AAF5-0DCBCC9E819E}"/>
                    </a:ext>
                  </a:extLst>
                </p14:cNvPr>
                <p14:cNvContentPartPr/>
                <p14:nvPr/>
              </p14:nvContentPartPr>
              <p14:xfrm>
                <a:off x="1216797" y="303569"/>
                <a:ext cx="424080" cy="1872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DA5EE354-BAE9-4994-AAF5-0DCBCC9E819E}"/>
                    </a:ext>
                  </a:extLst>
                </p:cNvPr>
                <p:cNvPicPr/>
                <p:nvPr/>
              </p:nvPicPr>
              <p:blipFill>
                <a:blip r:embed="rId1198"/>
                <a:stretch>
                  <a:fillRect/>
                </a:stretch>
              </p:blipFill>
              <p:spPr>
                <a:xfrm>
                  <a:off x="1212477" y="299249"/>
                  <a:ext cx="4327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9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FC9EC9CA-92B3-4CC8-8BC3-8656A2DB39C0}"/>
                    </a:ext>
                  </a:extLst>
                </p14:cNvPr>
                <p14:cNvContentPartPr/>
                <p14:nvPr/>
              </p14:nvContentPartPr>
              <p14:xfrm>
                <a:off x="1384557" y="365849"/>
                <a:ext cx="91440" cy="720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FC9EC9CA-92B3-4CC8-8BC3-8656A2DB39C0}"/>
                    </a:ext>
                  </a:extLst>
                </p:cNvPr>
                <p:cNvPicPr/>
                <p:nvPr/>
              </p:nvPicPr>
              <p:blipFill>
                <a:blip r:embed="rId1200"/>
                <a:stretch>
                  <a:fillRect/>
                </a:stretch>
              </p:blipFill>
              <p:spPr>
                <a:xfrm>
                  <a:off x="1380237" y="361529"/>
                  <a:ext cx="100080" cy="1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1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86B3064B-8389-4EFE-8CFA-B8916ACEB11D}"/>
                    </a:ext>
                  </a:extLst>
                </p14:cNvPr>
                <p14:cNvContentPartPr/>
                <p14:nvPr/>
              </p14:nvContentPartPr>
              <p14:xfrm>
                <a:off x="1385637" y="390329"/>
                <a:ext cx="15840" cy="16452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86B3064B-8389-4EFE-8CFA-B8916ACEB11D}"/>
                    </a:ext>
                  </a:extLst>
                </p:cNvPr>
                <p:cNvPicPr/>
                <p:nvPr/>
              </p:nvPicPr>
              <p:blipFill>
                <a:blip r:embed="rId1202"/>
                <a:stretch>
                  <a:fillRect/>
                </a:stretch>
              </p:blipFill>
              <p:spPr>
                <a:xfrm>
                  <a:off x="1381317" y="386009"/>
                  <a:ext cx="244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3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A6EE01F7-C0EC-4192-A4AC-B4B17C9C1E98}"/>
                    </a:ext>
                  </a:extLst>
                </p14:cNvPr>
                <p14:cNvContentPartPr/>
                <p14:nvPr/>
              </p14:nvContentPartPr>
              <p14:xfrm>
                <a:off x="1401477" y="559169"/>
                <a:ext cx="20520" cy="21672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A6EE01F7-C0EC-4192-A4AC-B4B17C9C1E98}"/>
                    </a:ext>
                  </a:extLst>
                </p:cNvPr>
                <p:cNvPicPr/>
                <p:nvPr/>
              </p:nvPicPr>
              <p:blipFill>
                <a:blip r:embed="rId1204"/>
                <a:stretch>
                  <a:fillRect/>
                </a:stretch>
              </p:blipFill>
              <p:spPr>
                <a:xfrm>
                  <a:off x="1397157" y="554849"/>
                  <a:ext cx="291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5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E4241387-E5E7-4616-A5B3-39B85B441DF7}"/>
                    </a:ext>
                  </a:extLst>
                </p14:cNvPr>
                <p14:cNvContentPartPr/>
                <p14:nvPr/>
              </p14:nvContentPartPr>
              <p14:xfrm>
                <a:off x="1389957" y="60569"/>
                <a:ext cx="507600" cy="25236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E4241387-E5E7-4616-A5B3-39B85B441DF7}"/>
                    </a:ext>
                  </a:extLst>
                </p:cNvPr>
                <p:cNvPicPr/>
                <p:nvPr/>
              </p:nvPicPr>
              <p:blipFill>
                <a:blip r:embed="rId1206"/>
                <a:stretch>
                  <a:fillRect/>
                </a:stretch>
              </p:blipFill>
              <p:spPr>
                <a:xfrm>
                  <a:off x="1385637" y="56249"/>
                  <a:ext cx="51624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7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B4AC0882-E982-4C3D-822E-CB15A054B156}"/>
                    </a:ext>
                  </a:extLst>
                </p14:cNvPr>
                <p14:cNvContentPartPr/>
                <p14:nvPr/>
              </p14:nvContentPartPr>
              <p14:xfrm>
                <a:off x="1801077" y="289169"/>
                <a:ext cx="93600" cy="24588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B4AC0882-E982-4C3D-822E-CB15A054B156}"/>
                    </a:ext>
                  </a:extLst>
                </p:cNvPr>
                <p:cNvPicPr/>
                <p:nvPr/>
              </p:nvPicPr>
              <p:blipFill>
                <a:blip r:embed="rId1208"/>
                <a:stretch>
                  <a:fillRect/>
                </a:stretch>
              </p:blipFill>
              <p:spPr>
                <a:xfrm>
                  <a:off x="1796757" y="284849"/>
                  <a:ext cx="10224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9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02393FF4-6DA6-41B0-B9EA-054E87418DB9}"/>
                    </a:ext>
                  </a:extLst>
                </p14:cNvPr>
                <p14:cNvContentPartPr/>
                <p14:nvPr/>
              </p14:nvContentPartPr>
              <p14:xfrm>
                <a:off x="1767957" y="299969"/>
                <a:ext cx="123480" cy="23760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02393FF4-6DA6-41B0-B9EA-054E87418DB9}"/>
                    </a:ext>
                  </a:extLst>
                </p:cNvPr>
                <p:cNvPicPr/>
                <p:nvPr/>
              </p:nvPicPr>
              <p:blipFill>
                <a:blip r:embed="rId1210"/>
                <a:stretch>
                  <a:fillRect/>
                </a:stretch>
              </p:blipFill>
              <p:spPr>
                <a:xfrm>
                  <a:off x="1763637" y="295649"/>
                  <a:ext cx="1321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1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7432C6A3-6E66-4E62-A1DF-71510A6E90B0}"/>
                    </a:ext>
                  </a:extLst>
                </p14:cNvPr>
                <p14:cNvContentPartPr/>
                <p14:nvPr/>
              </p14:nvContentPartPr>
              <p14:xfrm>
                <a:off x="1778757" y="562049"/>
                <a:ext cx="50040" cy="28620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7432C6A3-6E66-4E62-A1DF-71510A6E90B0}"/>
                    </a:ext>
                  </a:extLst>
                </p:cNvPr>
                <p:cNvPicPr/>
                <p:nvPr/>
              </p:nvPicPr>
              <p:blipFill>
                <a:blip r:embed="rId1212"/>
                <a:stretch>
                  <a:fillRect/>
                </a:stretch>
              </p:blipFill>
              <p:spPr>
                <a:xfrm>
                  <a:off x="1774437" y="557729"/>
                  <a:ext cx="5868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3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DC01EE4A-E21C-4594-A6C5-8EC7F67A5D78}"/>
                    </a:ext>
                  </a:extLst>
                </p14:cNvPr>
                <p14:cNvContentPartPr/>
                <p14:nvPr/>
              </p14:nvContentPartPr>
              <p14:xfrm>
                <a:off x="1435677" y="792089"/>
                <a:ext cx="406080" cy="3816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DC01EE4A-E21C-4594-A6C5-8EC7F67A5D78}"/>
                    </a:ext>
                  </a:extLst>
                </p:cNvPr>
                <p:cNvPicPr/>
                <p:nvPr/>
              </p:nvPicPr>
              <p:blipFill>
                <a:blip r:embed="rId1214"/>
                <a:stretch>
                  <a:fillRect/>
                </a:stretch>
              </p:blipFill>
              <p:spPr>
                <a:xfrm>
                  <a:off x="1431357" y="787769"/>
                  <a:ext cx="4147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5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BC246216-75A0-46F5-88CB-FD483F5D7E72}"/>
                    </a:ext>
                  </a:extLst>
                </p14:cNvPr>
                <p14:cNvContentPartPr/>
                <p14:nvPr/>
              </p14:nvContentPartPr>
              <p14:xfrm>
                <a:off x="1525677" y="494369"/>
                <a:ext cx="28800" cy="10260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BC246216-75A0-46F5-88CB-FD483F5D7E72}"/>
                    </a:ext>
                  </a:extLst>
                </p:cNvPr>
                <p:cNvPicPr/>
                <p:nvPr/>
              </p:nvPicPr>
              <p:blipFill>
                <a:blip r:embed="rId1216"/>
                <a:stretch>
                  <a:fillRect/>
                </a:stretch>
              </p:blipFill>
              <p:spPr>
                <a:xfrm>
                  <a:off x="1521357" y="490049"/>
                  <a:ext cx="3744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7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124D8C32-6AE7-40E5-A5A2-3329BE577022}"/>
                    </a:ext>
                  </a:extLst>
                </p14:cNvPr>
                <p14:cNvContentPartPr/>
                <p14:nvPr/>
              </p14:nvContentPartPr>
              <p14:xfrm>
                <a:off x="1554117" y="496169"/>
                <a:ext cx="360" cy="36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124D8C32-6AE7-40E5-A5A2-3329BE577022}"/>
                    </a:ext>
                  </a:extLst>
                </p:cNvPr>
                <p:cNvPicPr/>
                <p:nvPr/>
              </p:nvPicPr>
              <p:blipFill>
                <a:blip r:embed="rId860"/>
                <a:stretch>
                  <a:fillRect/>
                </a:stretch>
              </p:blipFill>
              <p:spPr>
                <a:xfrm>
                  <a:off x="1549797" y="49184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8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14215BED-109C-4685-95FA-FF40EF7605E6}"/>
                    </a:ext>
                  </a:extLst>
                </p14:cNvPr>
                <p14:cNvContentPartPr/>
                <p14:nvPr/>
              </p14:nvContentPartPr>
              <p14:xfrm>
                <a:off x="1516677" y="423809"/>
                <a:ext cx="79200" cy="13284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14215BED-109C-4685-95FA-FF40EF7605E6}"/>
                    </a:ext>
                  </a:extLst>
                </p:cNvPr>
                <p:cNvPicPr/>
                <p:nvPr/>
              </p:nvPicPr>
              <p:blipFill>
                <a:blip r:embed="rId1219"/>
                <a:stretch>
                  <a:fillRect/>
                </a:stretch>
              </p:blipFill>
              <p:spPr>
                <a:xfrm>
                  <a:off x="1512357" y="419489"/>
                  <a:ext cx="878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0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640CCB39-3AC4-4CCA-803B-C2202CFAE708}"/>
                    </a:ext>
                  </a:extLst>
                </p14:cNvPr>
                <p14:cNvContentPartPr/>
                <p14:nvPr/>
              </p14:nvContentPartPr>
              <p14:xfrm>
                <a:off x="1629357" y="516329"/>
                <a:ext cx="56520" cy="8424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640CCB39-3AC4-4CCA-803B-C2202CFAE708}"/>
                    </a:ext>
                  </a:extLst>
                </p:cNvPr>
                <p:cNvPicPr/>
                <p:nvPr/>
              </p:nvPicPr>
              <p:blipFill>
                <a:blip r:embed="rId1221"/>
                <a:stretch>
                  <a:fillRect/>
                </a:stretch>
              </p:blipFill>
              <p:spPr>
                <a:xfrm>
                  <a:off x="1625037" y="512009"/>
                  <a:ext cx="651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2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4547FC1F-6F2A-4467-A6D7-56327C25DF5D}"/>
                    </a:ext>
                  </a:extLst>
                </p14:cNvPr>
                <p14:cNvContentPartPr/>
                <p14:nvPr/>
              </p14:nvContentPartPr>
              <p14:xfrm>
                <a:off x="1920957" y="365849"/>
                <a:ext cx="25920" cy="17352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4547FC1F-6F2A-4467-A6D7-56327C25DF5D}"/>
                    </a:ext>
                  </a:extLst>
                </p:cNvPr>
                <p:cNvPicPr/>
                <p:nvPr/>
              </p:nvPicPr>
              <p:blipFill>
                <a:blip r:embed="rId1223"/>
                <a:stretch>
                  <a:fillRect/>
                </a:stretch>
              </p:blipFill>
              <p:spPr>
                <a:xfrm>
                  <a:off x="1916637" y="361529"/>
                  <a:ext cx="3456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4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D73546B4-F12B-4462-901C-83192AEE8B2A}"/>
                    </a:ext>
                  </a:extLst>
                </p14:cNvPr>
                <p14:cNvContentPartPr/>
                <p14:nvPr/>
              </p14:nvContentPartPr>
              <p14:xfrm>
                <a:off x="1906917" y="472409"/>
                <a:ext cx="72360" cy="8136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D73546B4-F12B-4462-901C-83192AEE8B2A}"/>
                    </a:ext>
                  </a:extLst>
                </p:cNvPr>
                <p:cNvPicPr/>
                <p:nvPr/>
              </p:nvPicPr>
              <p:blipFill>
                <a:blip r:embed="rId1225"/>
                <a:stretch>
                  <a:fillRect/>
                </a:stretch>
              </p:blipFill>
              <p:spPr>
                <a:xfrm>
                  <a:off x="1902597" y="468089"/>
                  <a:ext cx="8100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6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9ACFA30C-9FE3-43EC-AC04-F0BD5BA910FB}"/>
                    </a:ext>
                  </a:extLst>
                </p14:cNvPr>
                <p14:cNvContentPartPr/>
                <p14:nvPr/>
              </p14:nvContentPartPr>
              <p14:xfrm>
                <a:off x="1813677" y="851129"/>
                <a:ext cx="110880" cy="10908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9ACFA30C-9FE3-43EC-AC04-F0BD5BA910FB}"/>
                    </a:ext>
                  </a:extLst>
                </p:cNvPr>
                <p:cNvPicPr/>
                <p:nvPr/>
              </p:nvPicPr>
              <p:blipFill>
                <a:blip r:embed="rId1227"/>
                <a:stretch>
                  <a:fillRect/>
                </a:stretch>
              </p:blipFill>
              <p:spPr>
                <a:xfrm>
                  <a:off x="1809357" y="846809"/>
                  <a:ext cx="119520" cy="11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8">
            <p14:nvContentPartPr>
              <p14:cNvPr id="423" name="Ink 422">
                <a:extLst>
                  <a:ext uri="{FF2B5EF4-FFF2-40B4-BE49-F238E27FC236}">
                    <a16:creationId xmlns:a16="http://schemas.microsoft.com/office/drawing/2014/main" id="{02206C5F-93EE-4020-AF85-9D1035667308}"/>
                  </a:ext>
                </a:extLst>
              </p14:cNvPr>
              <p14:cNvContentPartPr/>
              <p14:nvPr/>
            </p14:nvContentPartPr>
            <p14:xfrm>
              <a:off x="1951557" y="-19711"/>
              <a:ext cx="46080" cy="101160"/>
            </p14:xfrm>
          </p:contentPart>
        </mc:Choice>
        <mc:Fallback xmlns="">
          <p:pic>
            <p:nvPicPr>
              <p:cNvPr id="423" name="Ink 422">
                <a:extLst>
                  <a:ext uri="{FF2B5EF4-FFF2-40B4-BE49-F238E27FC236}">
                    <a16:creationId xmlns:a16="http://schemas.microsoft.com/office/drawing/2014/main" id="{02206C5F-93EE-4020-AF85-9D1035667308}"/>
                  </a:ext>
                </a:extLst>
              </p:cNvPr>
              <p:cNvPicPr/>
              <p:nvPr/>
            </p:nvPicPr>
            <p:blipFill>
              <a:blip r:embed="rId1229"/>
              <a:stretch>
                <a:fillRect/>
              </a:stretch>
            </p:blipFill>
            <p:spPr>
              <a:xfrm>
                <a:off x="1947237" y="-24031"/>
                <a:ext cx="54720" cy="10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6" name="Group 435">
            <a:extLst>
              <a:ext uri="{FF2B5EF4-FFF2-40B4-BE49-F238E27FC236}">
                <a16:creationId xmlns:a16="http://schemas.microsoft.com/office/drawing/2014/main" id="{9BA5D635-BB6B-468B-A799-DC57626ADEAD}"/>
              </a:ext>
            </a:extLst>
          </p:cNvPr>
          <p:cNvGrpSpPr/>
          <p:nvPr/>
        </p:nvGrpSpPr>
        <p:grpSpPr>
          <a:xfrm>
            <a:off x="3847317" y="46529"/>
            <a:ext cx="1071360" cy="537120"/>
            <a:chOff x="3847317" y="46529"/>
            <a:chExt cx="1071360" cy="53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0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59CBC3FA-A5E4-4906-9BDD-1B566331452D}"/>
                    </a:ext>
                  </a:extLst>
                </p14:cNvPr>
                <p14:cNvContentPartPr/>
                <p14:nvPr/>
              </p14:nvContentPartPr>
              <p14:xfrm>
                <a:off x="3994557" y="209249"/>
                <a:ext cx="15120" cy="10872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59CBC3FA-A5E4-4906-9BDD-1B566331452D}"/>
                    </a:ext>
                  </a:extLst>
                </p:cNvPr>
                <p:cNvPicPr/>
                <p:nvPr/>
              </p:nvPicPr>
              <p:blipFill>
                <a:blip r:embed="rId1231"/>
                <a:stretch>
                  <a:fillRect/>
                </a:stretch>
              </p:blipFill>
              <p:spPr>
                <a:xfrm>
                  <a:off x="3990237" y="204929"/>
                  <a:ext cx="2376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2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7FBBD642-0B2A-4D8F-AD57-30C42BD040A9}"/>
                    </a:ext>
                  </a:extLst>
                </p14:cNvPr>
                <p14:cNvContentPartPr/>
                <p14:nvPr/>
              </p14:nvContentPartPr>
              <p14:xfrm>
                <a:off x="3934077" y="326609"/>
                <a:ext cx="119160" cy="3060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7FBBD642-0B2A-4D8F-AD57-30C42BD040A9}"/>
                    </a:ext>
                  </a:extLst>
                </p:cNvPr>
                <p:cNvPicPr/>
                <p:nvPr/>
              </p:nvPicPr>
              <p:blipFill>
                <a:blip r:embed="rId1233"/>
                <a:stretch>
                  <a:fillRect/>
                </a:stretch>
              </p:blipFill>
              <p:spPr>
                <a:xfrm>
                  <a:off x="3929757" y="322289"/>
                  <a:ext cx="1278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4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D82DCC50-2E24-4A7B-AB84-020193EF84AF}"/>
                    </a:ext>
                  </a:extLst>
                </p14:cNvPr>
                <p14:cNvContentPartPr/>
                <p14:nvPr/>
              </p14:nvContentPartPr>
              <p14:xfrm>
                <a:off x="3847317" y="169289"/>
                <a:ext cx="194400" cy="3780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D82DCC50-2E24-4A7B-AB84-020193EF84AF}"/>
                    </a:ext>
                  </a:extLst>
                </p:cNvPr>
                <p:cNvPicPr/>
                <p:nvPr/>
              </p:nvPicPr>
              <p:blipFill>
                <a:blip r:embed="rId1235"/>
                <a:stretch>
                  <a:fillRect/>
                </a:stretch>
              </p:blipFill>
              <p:spPr>
                <a:xfrm>
                  <a:off x="3842997" y="164969"/>
                  <a:ext cx="2030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6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FFB17C59-D650-43E0-893A-4E5982227367}"/>
                    </a:ext>
                  </a:extLst>
                </p14:cNvPr>
                <p14:cNvContentPartPr/>
                <p14:nvPr/>
              </p14:nvContentPartPr>
              <p14:xfrm>
                <a:off x="4172397" y="279809"/>
                <a:ext cx="54000" cy="13968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FFB17C59-D650-43E0-893A-4E5982227367}"/>
                    </a:ext>
                  </a:extLst>
                </p:cNvPr>
                <p:cNvPicPr/>
                <p:nvPr/>
              </p:nvPicPr>
              <p:blipFill>
                <a:blip r:embed="rId1237"/>
                <a:stretch>
                  <a:fillRect/>
                </a:stretch>
              </p:blipFill>
              <p:spPr>
                <a:xfrm>
                  <a:off x="4168077" y="275489"/>
                  <a:ext cx="626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8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09D59AE6-A9B9-4E3E-89D6-7A4E7BB4476C}"/>
                    </a:ext>
                  </a:extLst>
                </p14:cNvPr>
                <p14:cNvContentPartPr/>
                <p14:nvPr/>
              </p14:nvContentPartPr>
              <p14:xfrm>
                <a:off x="4335477" y="317969"/>
                <a:ext cx="5760" cy="1548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09D59AE6-A9B9-4E3E-89D6-7A4E7BB4476C}"/>
                    </a:ext>
                  </a:extLst>
                </p:cNvPr>
                <p:cNvPicPr/>
                <p:nvPr/>
              </p:nvPicPr>
              <p:blipFill>
                <a:blip r:embed="rId1239"/>
                <a:stretch>
                  <a:fillRect/>
                </a:stretch>
              </p:blipFill>
              <p:spPr>
                <a:xfrm>
                  <a:off x="4331157" y="313649"/>
                  <a:ext cx="144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0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AEB8AE0E-C866-4FB4-8DB5-95D6767B2C3D}"/>
                    </a:ext>
                  </a:extLst>
                </p14:cNvPr>
                <p14:cNvContentPartPr/>
                <p14:nvPr/>
              </p14:nvContentPartPr>
              <p14:xfrm>
                <a:off x="4338717" y="333449"/>
                <a:ext cx="360" cy="36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AEB8AE0E-C866-4FB4-8DB5-95D6767B2C3D}"/>
                    </a:ext>
                  </a:extLst>
                </p:cNvPr>
                <p:cNvPicPr/>
                <p:nvPr/>
              </p:nvPicPr>
              <p:blipFill>
                <a:blip r:embed="rId860"/>
                <a:stretch>
                  <a:fillRect/>
                </a:stretch>
              </p:blipFill>
              <p:spPr>
                <a:xfrm>
                  <a:off x="4334397" y="32912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1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71714AC6-615A-4AF0-9292-76EA581C7BAB}"/>
                    </a:ext>
                  </a:extLst>
                </p14:cNvPr>
                <p14:cNvContentPartPr/>
                <p14:nvPr/>
              </p14:nvContentPartPr>
              <p14:xfrm>
                <a:off x="4309197" y="317249"/>
                <a:ext cx="127440" cy="1656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71714AC6-615A-4AF0-9292-76EA581C7BAB}"/>
                    </a:ext>
                  </a:extLst>
                </p:cNvPr>
                <p:cNvPicPr/>
                <p:nvPr/>
              </p:nvPicPr>
              <p:blipFill>
                <a:blip r:embed="rId1242"/>
                <a:stretch>
                  <a:fillRect/>
                </a:stretch>
              </p:blipFill>
              <p:spPr>
                <a:xfrm>
                  <a:off x="4304877" y="312929"/>
                  <a:ext cx="1360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3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5F46B0E5-0AE3-437F-8C1F-02A6DC3FD6E8}"/>
                    </a:ext>
                  </a:extLst>
                </p14:cNvPr>
                <p14:cNvContentPartPr/>
                <p14:nvPr/>
              </p14:nvContentPartPr>
              <p14:xfrm>
                <a:off x="4329357" y="267569"/>
                <a:ext cx="92520" cy="144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5F46B0E5-0AE3-437F-8C1F-02A6DC3FD6E8}"/>
                    </a:ext>
                  </a:extLst>
                </p:cNvPr>
                <p:cNvPicPr/>
                <p:nvPr/>
              </p:nvPicPr>
              <p:blipFill>
                <a:blip r:embed="rId1244"/>
                <a:stretch>
                  <a:fillRect/>
                </a:stretch>
              </p:blipFill>
              <p:spPr>
                <a:xfrm>
                  <a:off x="4325037" y="263249"/>
                  <a:ext cx="101160" cy="1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5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450E832E-5C36-49A7-8C43-90BBF77BD72E}"/>
                    </a:ext>
                  </a:extLst>
                </p14:cNvPr>
                <p14:cNvContentPartPr/>
                <p14:nvPr/>
              </p14:nvContentPartPr>
              <p14:xfrm>
                <a:off x="4511517" y="46529"/>
                <a:ext cx="176400" cy="19080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450E832E-5C36-49A7-8C43-90BBF77BD72E}"/>
                    </a:ext>
                  </a:extLst>
                </p:cNvPr>
                <p:cNvPicPr/>
                <p:nvPr/>
              </p:nvPicPr>
              <p:blipFill>
                <a:blip r:embed="rId1246"/>
                <a:stretch>
                  <a:fillRect/>
                </a:stretch>
              </p:blipFill>
              <p:spPr>
                <a:xfrm>
                  <a:off x="4507197" y="42209"/>
                  <a:ext cx="1850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7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22422A49-E443-40F6-BB5D-447F82E658F2}"/>
                    </a:ext>
                  </a:extLst>
                </p14:cNvPr>
                <p14:cNvContentPartPr/>
                <p14:nvPr/>
              </p14:nvContentPartPr>
              <p14:xfrm>
                <a:off x="4687557" y="203489"/>
                <a:ext cx="7560" cy="7092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22422A49-E443-40F6-BB5D-447F82E658F2}"/>
                    </a:ext>
                  </a:extLst>
                </p:cNvPr>
                <p:cNvPicPr/>
                <p:nvPr/>
              </p:nvPicPr>
              <p:blipFill>
                <a:blip r:embed="rId1248"/>
                <a:stretch>
                  <a:fillRect/>
                </a:stretch>
              </p:blipFill>
              <p:spPr>
                <a:xfrm>
                  <a:off x="4683237" y="199169"/>
                  <a:ext cx="1620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9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63B65EFF-F0D6-461F-813B-9AAAA4818579}"/>
                    </a:ext>
                  </a:extLst>
                </p14:cNvPr>
                <p14:cNvContentPartPr/>
                <p14:nvPr/>
              </p14:nvContentPartPr>
              <p14:xfrm>
                <a:off x="4694757" y="239849"/>
                <a:ext cx="360" cy="36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63B65EFF-F0D6-461F-813B-9AAAA4818579}"/>
                    </a:ext>
                  </a:extLst>
                </p:cNvPr>
                <p:cNvPicPr/>
                <p:nvPr/>
              </p:nvPicPr>
              <p:blipFill>
                <a:blip r:embed="rId860"/>
                <a:stretch>
                  <a:fillRect/>
                </a:stretch>
              </p:blipFill>
              <p:spPr>
                <a:xfrm>
                  <a:off x="4690437" y="23552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0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CAA94B90-27AD-4396-9FE9-916E4E06F346}"/>
                    </a:ext>
                  </a:extLst>
                </p14:cNvPr>
                <p14:cNvContentPartPr/>
                <p14:nvPr/>
              </p14:nvContentPartPr>
              <p14:xfrm>
                <a:off x="4694757" y="189089"/>
                <a:ext cx="159480" cy="9396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CAA94B90-27AD-4396-9FE9-916E4E06F346}"/>
                    </a:ext>
                  </a:extLst>
                </p:cNvPr>
                <p:cNvPicPr/>
                <p:nvPr/>
              </p:nvPicPr>
              <p:blipFill>
                <a:blip r:embed="rId1251"/>
                <a:stretch>
                  <a:fillRect/>
                </a:stretch>
              </p:blipFill>
              <p:spPr>
                <a:xfrm>
                  <a:off x="4690437" y="184769"/>
                  <a:ext cx="1681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2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954F823E-BF7A-41DA-89E8-7182C0BC3DDA}"/>
                    </a:ext>
                  </a:extLst>
                </p14:cNvPr>
                <p14:cNvContentPartPr/>
                <p14:nvPr/>
              </p14:nvContentPartPr>
              <p14:xfrm>
                <a:off x="4568757" y="312209"/>
                <a:ext cx="322560" cy="5760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954F823E-BF7A-41DA-89E8-7182C0BC3DDA}"/>
                    </a:ext>
                  </a:extLst>
                </p:cNvPr>
                <p:cNvPicPr/>
                <p:nvPr/>
              </p:nvPicPr>
              <p:blipFill>
                <a:blip r:embed="rId1253"/>
                <a:stretch>
                  <a:fillRect/>
                </a:stretch>
              </p:blipFill>
              <p:spPr>
                <a:xfrm>
                  <a:off x="4564437" y="307889"/>
                  <a:ext cx="33120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4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1F67E51B-5950-46C6-8783-7BA137AA09A1}"/>
                    </a:ext>
                  </a:extLst>
                </p14:cNvPr>
                <p14:cNvContentPartPr/>
                <p14:nvPr/>
              </p14:nvContentPartPr>
              <p14:xfrm>
                <a:off x="4664517" y="430289"/>
                <a:ext cx="118440" cy="15336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1F67E51B-5950-46C6-8783-7BA137AA09A1}"/>
                    </a:ext>
                  </a:extLst>
                </p:cNvPr>
                <p:cNvPicPr/>
                <p:nvPr/>
              </p:nvPicPr>
              <p:blipFill>
                <a:blip r:embed="rId1255"/>
                <a:stretch>
                  <a:fillRect/>
                </a:stretch>
              </p:blipFill>
              <p:spPr>
                <a:xfrm>
                  <a:off x="4660197" y="425969"/>
                  <a:ext cx="1270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6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59BCB5A0-B8DF-48C3-AA50-C4A3E3574F07}"/>
                    </a:ext>
                  </a:extLst>
                </p14:cNvPr>
                <p14:cNvContentPartPr/>
                <p14:nvPr/>
              </p14:nvContentPartPr>
              <p14:xfrm>
                <a:off x="4816797" y="505529"/>
                <a:ext cx="101880" cy="7200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59BCB5A0-B8DF-48C3-AA50-C4A3E3574F07}"/>
                    </a:ext>
                  </a:extLst>
                </p:cNvPr>
                <p:cNvPicPr/>
                <p:nvPr/>
              </p:nvPicPr>
              <p:blipFill>
                <a:blip r:embed="rId1257"/>
                <a:stretch>
                  <a:fillRect/>
                </a:stretch>
              </p:blipFill>
              <p:spPr>
                <a:xfrm>
                  <a:off x="4812477" y="501209"/>
                  <a:ext cx="11052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8BC01B6E-AC7E-455E-BC8D-6EFC974A43A4}"/>
              </a:ext>
            </a:extLst>
          </p:cNvPr>
          <p:cNvGrpSpPr/>
          <p:nvPr/>
        </p:nvGrpSpPr>
        <p:grpSpPr>
          <a:xfrm>
            <a:off x="5576397" y="123569"/>
            <a:ext cx="364320" cy="319320"/>
            <a:chOff x="5576397" y="123569"/>
            <a:chExt cx="364320" cy="31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8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DD71FD26-DAAD-4426-9F2D-7648F07B9E65}"/>
                    </a:ext>
                  </a:extLst>
                </p14:cNvPr>
                <p14:cNvContentPartPr/>
                <p14:nvPr/>
              </p14:nvContentPartPr>
              <p14:xfrm>
                <a:off x="5576397" y="123569"/>
                <a:ext cx="178560" cy="22068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DD71FD26-DAAD-4426-9F2D-7648F07B9E65}"/>
                    </a:ext>
                  </a:extLst>
                </p:cNvPr>
                <p:cNvPicPr/>
                <p:nvPr/>
              </p:nvPicPr>
              <p:blipFill>
                <a:blip r:embed="rId1259"/>
                <a:stretch>
                  <a:fillRect/>
                </a:stretch>
              </p:blipFill>
              <p:spPr>
                <a:xfrm>
                  <a:off x="5572077" y="119249"/>
                  <a:ext cx="1872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0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AAD15182-BCE1-4F2A-AA17-737EE5739842}"/>
                    </a:ext>
                  </a:extLst>
                </p14:cNvPr>
                <p14:cNvContentPartPr/>
                <p14:nvPr/>
              </p14:nvContentPartPr>
              <p14:xfrm>
                <a:off x="5786277" y="292769"/>
                <a:ext cx="30960" cy="15012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AAD15182-BCE1-4F2A-AA17-737EE5739842}"/>
                    </a:ext>
                  </a:extLst>
                </p:cNvPr>
                <p:cNvPicPr/>
                <p:nvPr/>
              </p:nvPicPr>
              <p:blipFill>
                <a:blip r:embed="rId1261"/>
                <a:stretch>
                  <a:fillRect/>
                </a:stretch>
              </p:blipFill>
              <p:spPr>
                <a:xfrm>
                  <a:off x="5781957" y="288449"/>
                  <a:ext cx="396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2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E76B3BE0-E852-4DD8-B1C4-D5340CC651DB}"/>
                    </a:ext>
                  </a:extLst>
                </p14:cNvPr>
                <p14:cNvContentPartPr/>
                <p14:nvPr/>
              </p14:nvContentPartPr>
              <p14:xfrm>
                <a:off x="5829837" y="303209"/>
                <a:ext cx="110880" cy="9936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E76B3BE0-E852-4DD8-B1C4-D5340CC651DB}"/>
                    </a:ext>
                  </a:extLst>
                </p:cNvPr>
                <p:cNvPicPr/>
                <p:nvPr/>
              </p:nvPicPr>
              <p:blipFill>
                <a:blip r:embed="rId1263"/>
                <a:stretch>
                  <a:fillRect/>
                </a:stretch>
              </p:blipFill>
              <p:spPr>
                <a:xfrm>
                  <a:off x="5825517" y="298889"/>
                  <a:ext cx="119520" cy="10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4D106010-3AC2-4A56-ACA1-DD8B3014CAF7}"/>
              </a:ext>
            </a:extLst>
          </p:cNvPr>
          <p:cNvGrpSpPr/>
          <p:nvPr/>
        </p:nvGrpSpPr>
        <p:grpSpPr>
          <a:xfrm>
            <a:off x="6148437" y="-138947"/>
            <a:ext cx="1382400" cy="775156"/>
            <a:chOff x="6148437" y="-138947"/>
            <a:chExt cx="1382400" cy="77515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4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468FBC38-7D24-406A-80BF-D5C6170517AB}"/>
                    </a:ext>
                  </a:extLst>
                </p14:cNvPr>
                <p14:cNvContentPartPr/>
                <p14:nvPr/>
              </p14:nvContentPartPr>
              <p14:xfrm>
                <a:off x="6148437" y="299969"/>
                <a:ext cx="94680" cy="720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468FBC38-7D24-406A-80BF-D5C6170517AB}"/>
                    </a:ext>
                  </a:extLst>
                </p:cNvPr>
                <p:cNvPicPr/>
                <p:nvPr/>
              </p:nvPicPr>
              <p:blipFill>
                <a:blip r:embed="rId1265"/>
                <a:stretch>
                  <a:fillRect/>
                </a:stretch>
              </p:blipFill>
              <p:spPr>
                <a:xfrm>
                  <a:off x="6144117" y="295649"/>
                  <a:ext cx="103320" cy="1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6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E06F4177-6C01-4A83-A4E7-0F685EA728AF}"/>
                    </a:ext>
                  </a:extLst>
                </p14:cNvPr>
                <p14:cNvContentPartPr/>
                <p14:nvPr/>
              </p14:nvContentPartPr>
              <p14:xfrm>
                <a:off x="6165717" y="220769"/>
                <a:ext cx="127440" cy="1548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E06F4177-6C01-4A83-A4E7-0F685EA728AF}"/>
                    </a:ext>
                  </a:extLst>
                </p:cNvPr>
                <p:cNvPicPr/>
                <p:nvPr/>
              </p:nvPicPr>
              <p:blipFill>
                <a:blip r:embed="rId1267"/>
                <a:stretch>
                  <a:fillRect/>
                </a:stretch>
              </p:blipFill>
              <p:spPr>
                <a:xfrm>
                  <a:off x="6161397" y="216449"/>
                  <a:ext cx="1360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8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BA6D98E1-33A0-42D8-842E-487D0DD28639}"/>
                    </a:ext>
                  </a:extLst>
                </p14:cNvPr>
                <p14:cNvContentPartPr/>
                <p14:nvPr/>
              </p14:nvContentPartPr>
              <p14:xfrm>
                <a:off x="6405117" y="165329"/>
                <a:ext cx="874440" cy="11592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BA6D98E1-33A0-42D8-842E-487D0DD28639}"/>
                    </a:ext>
                  </a:extLst>
                </p:cNvPr>
                <p:cNvPicPr/>
                <p:nvPr/>
              </p:nvPicPr>
              <p:blipFill>
                <a:blip r:embed="rId1269"/>
                <a:stretch>
                  <a:fillRect/>
                </a:stretch>
              </p:blipFill>
              <p:spPr>
                <a:xfrm>
                  <a:off x="6400797" y="161009"/>
                  <a:ext cx="88308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0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E22CA521-E7CE-476E-B723-AFE70D346DAB}"/>
                    </a:ext>
                  </a:extLst>
                </p14:cNvPr>
                <p14:cNvContentPartPr/>
                <p14:nvPr/>
              </p14:nvContentPartPr>
              <p14:xfrm>
                <a:off x="6485397" y="330929"/>
                <a:ext cx="60840" cy="11520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E22CA521-E7CE-476E-B723-AFE70D346DAB}"/>
                    </a:ext>
                  </a:extLst>
                </p:cNvPr>
                <p:cNvPicPr/>
                <p:nvPr/>
              </p:nvPicPr>
              <p:blipFill>
                <a:blip r:embed="rId1271"/>
                <a:stretch>
                  <a:fillRect/>
                </a:stretch>
              </p:blipFill>
              <p:spPr>
                <a:xfrm>
                  <a:off x="6481077" y="326609"/>
                  <a:ext cx="694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2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FA9C6D5F-05FC-4C79-A518-FD385EEAC86D}"/>
                    </a:ext>
                  </a:extLst>
                </p14:cNvPr>
                <p14:cNvContentPartPr/>
                <p14:nvPr/>
              </p14:nvContentPartPr>
              <p14:xfrm>
                <a:off x="6484317" y="460169"/>
                <a:ext cx="124200" cy="2340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FA9C6D5F-05FC-4C79-A518-FD385EEAC86D}"/>
                    </a:ext>
                  </a:extLst>
                </p:cNvPr>
                <p:cNvPicPr/>
                <p:nvPr/>
              </p:nvPicPr>
              <p:blipFill>
                <a:blip r:embed="rId1273"/>
                <a:stretch>
                  <a:fillRect/>
                </a:stretch>
              </p:blipFill>
              <p:spPr>
                <a:xfrm>
                  <a:off x="6479997" y="455849"/>
                  <a:ext cx="1328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4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57142574-DCDF-4E1C-9BD9-8D65C406A095}"/>
                    </a:ext>
                  </a:extLst>
                </p14:cNvPr>
                <p14:cNvContentPartPr/>
                <p14:nvPr/>
              </p14:nvContentPartPr>
              <p14:xfrm>
                <a:off x="6496557" y="478169"/>
                <a:ext cx="95760" cy="13428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57142574-DCDF-4E1C-9BD9-8D65C406A095}"/>
                    </a:ext>
                  </a:extLst>
                </p:cNvPr>
                <p:cNvPicPr/>
                <p:nvPr/>
              </p:nvPicPr>
              <p:blipFill>
                <a:blip r:embed="rId1275"/>
                <a:stretch>
                  <a:fillRect/>
                </a:stretch>
              </p:blipFill>
              <p:spPr>
                <a:xfrm>
                  <a:off x="6492237" y="473849"/>
                  <a:ext cx="1044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6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BCC3D9AA-A36B-487B-8684-214A244ED30C}"/>
                    </a:ext>
                  </a:extLst>
                </p14:cNvPr>
                <p14:cNvContentPartPr/>
                <p14:nvPr/>
              </p14:nvContentPartPr>
              <p14:xfrm>
                <a:off x="6622197" y="517769"/>
                <a:ext cx="50040" cy="4644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BCC3D9AA-A36B-487B-8684-214A244ED30C}"/>
                    </a:ext>
                  </a:extLst>
                </p:cNvPr>
                <p:cNvPicPr/>
                <p:nvPr/>
              </p:nvPicPr>
              <p:blipFill>
                <a:blip r:embed="rId1277"/>
                <a:stretch>
                  <a:fillRect/>
                </a:stretch>
              </p:blipFill>
              <p:spPr>
                <a:xfrm>
                  <a:off x="6617877" y="513449"/>
                  <a:ext cx="586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8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33D28B59-C85A-414C-9DA8-E08384F4DBBE}"/>
                    </a:ext>
                  </a:extLst>
                </p14:cNvPr>
                <p14:cNvContentPartPr/>
                <p14:nvPr/>
              </p14:nvContentPartPr>
              <p14:xfrm>
                <a:off x="6726237" y="409409"/>
                <a:ext cx="20520" cy="6624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33D28B59-C85A-414C-9DA8-E08384F4DBBE}"/>
                    </a:ext>
                  </a:extLst>
                </p:cNvPr>
                <p:cNvPicPr/>
                <p:nvPr/>
              </p:nvPicPr>
              <p:blipFill>
                <a:blip r:embed="rId1279"/>
                <a:stretch>
                  <a:fillRect/>
                </a:stretch>
              </p:blipFill>
              <p:spPr>
                <a:xfrm>
                  <a:off x="6721917" y="405089"/>
                  <a:ext cx="291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0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6396FF8B-A441-423A-8C06-9130B95233DB}"/>
                    </a:ext>
                  </a:extLst>
                </p14:cNvPr>
                <p14:cNvContentPartPr/>
                <p14:nvPr/>
              </p14:nvContentPartPr>
              <p14:xfrm>
                <a:off x="6726237" y="409409"/>
                <a:ext cx="86040" cy="3456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6396FF8B-A441-423A-8C06-9130B95233DB}"/>
                    </a:ext>
                  </a:extLst>
                </p:cNvPr>
                <p:cNvPicPr/>
                <p:nvPr/>
              </p:nvPicPr>
              <p:blipFill>
                <a:blip r:embed="rId1281"/>
                <a:stretch>
                  <a:fillRect/>
                </a:stretch>
              </p:blipFill>
              <p:spPr>
                <a:xfrm>
                  <a:off x="6721917" y="405089"/>
                  <a:ext cx="946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2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BA118464-50C6-41F4-9AB9-AAD00401B851}"/>
                    </a:ext>
                  </a:extLst>
                </p14:cNvPr>
                <p14:cNvContentPartPr/>
                <p14:nvPr/>
              </p14:nvContentPartPr>
              <p14:xfrm>
                <a:off x="6895437" y="300329"/>
                <a:ext cx="20520" cy="12384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BA118464-50C6-41F4-9AB9-AAD00401B851}"/>
                    </a:ext>
                  </a:extLst>
                </p:cNvPr>
                <p:cNvPicPr/>
                <p:nvPr/>
              </p:nvPicPr>
              <p:blipFill>
                <a:blip r:embed="rId1283"/>
                <a:stretch>
                  <a:fillRect/>
                </a:stretch>
              </p:blipFill>
              <p:spPr>
                <a:xfrm>
                  <a:off x="6891117" y="296009"/>
                  <a:ext cx="291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4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102D9006-B557-45FA-909A-22CA7A29DEC0}"/>
                    </a:ext>
                  </a:extLst>
                </p14:cNvPr>
                <p14:cNvContentPartPr/>
                <p14:nvPr/>
              </p14:nvContentPartPr>
              <p14:xfrm>
                <a:off x="6880677" y="459089"/>
                <a:ext cx="89280" cy="900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102D9006-B557-45FA-909A-22CA7A29DEC0}"/>
                    </a:ext>
                  </a:extLst>
                </p:cNvPr>
                <p:cNvPicPr/>
                <p:nvPr/>
              </p:nvPicPr>
              <p:blipFill>
                <a:blip r:embed="rId1285"/>
                <a:stretch>
                  <a:fillRect/>
                </a:stretch>
              </p:blipFill>
              <p:spPr>
                <a:xfrm>
                  <a:off x="6876357" y="454769"/>
                  <a:ext cx="9792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6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71B86EA5-F36A-4B63-AA57-451D791E7409}"/>
                    </a:ext>
                  </a:extLst>
                </p14:cNvPr>
                <p14:cNvContentPartPr/>
                <p14:nvPr/>
              </p14:nvContentPartPr>
              <p14:xfrm>
                <a:off x="6897597" y="488609"/>
                <a:ext cx="95760" cy="14760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71B86EA5-F36A-4B63-AA57-451D791E7409}"/>
                    </a:ext>
                  </a:extLst>
                </p:cNvPr>
                <p:cNvPicPr/>
                <p:nvPr/>
              </p:nvPicPr>
              <p:blipFill>
                <a:blip r:embed="rId1287"/>
                <a:stretch>
                  <a:fillRect/>
                </a:stretch>
              </p:blipFill>
              <p:spPr>
                <a:xfrm>
                  <a:off x="6893277" y="484289"/>
                  <a:ext cx="1044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8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A420BFFB-A02C-482B-B673-801A4E2505BB}"/>
                    </a:ext>
                  </a:extLst>
                </p14:cNvPr>
                <p14:cNvContentPartPr/>
                <p14:nvPr/>
              </p14:nvContentPartPr>
              <p14:xfrm>
                <a:off x="7025757" y="546929"/>
                <a:ext cx="69840" cy="7200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A420BFFB-A02C-482B-B673-801A4E2505BB}"/>
                    </a:ext>
                  </a:extLst>
                </p:cNvPr>
                <p:cNvPicPr/>
                <p:nvPr/>
              </p:nvPicPr>
              <p:blipFill>
                <a:blip r:embed="rId1289"/>
                <a:stretch>
                  <a:fillRect/>
                </a:stretch>
              </p:blipFill>
              <p:spPr>
                <a:xfrm>
                  <a:off x="7021437" y="542609"/>
                  <a:ext cx="7848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0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7A16CCAD-24AB-4F7C-8276-C3D63AC3226A}"/>
                    </a:ext>
                  </a:extLst>
                </p14:cNvPr>
                <p14:cNvContentPartPr/>
                <p14:nvPr/>
              </p14:nvContentPartPr>
              <p14:xfrm>
                <a:off x="7148877" y="369449"/>
                <a:ext cx="19440" cy="10548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7A16CCAD-24AB-4F7C-8276-C3D63AC3226A}"/>
                    </a:ext>
                  </a:extLst>
                </p:cNvPr>
                <p:cNvPicPr/>
                <p:nvPr/>
              </p:nvPicPr>
              <p:blipFill>
                <a:blip r:embed="rId1291"/>
                <a:stretch>
                  <a:fillRect/>
                </a:stretch>
              </p:blipFill>
              <p:spPr>
                <a:xfrm>
                  <a:off x="7144557" y="365129"/>
                  <a:ext cx="2808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2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C3DB6356-6CF9-46AA-ADBA-BFB0D23C8672}"/>
                    </a:ext>
                  </a:extLst>
                </p14:cNvPr>
                <p14:cNvContentPartPr/>
                <p14:nvPr/>
              </p14:nvContentPartPr>
              <p14:xfrm>
                <a:off x="7119357" y="406529"/>
                <a:ext cx="136080" cy="1476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C3DB6356-6CF9-46AA-ADBA-BFB0D23C8672}"/>
                    </a:ext>
                  </a:extLst>
                </p:cNvPr>
                <p:cNvPicPr/>
                <p:nvPr/>
              </p:nvPicPr>
              <p:blipFill>
                <a:blip r:embed="rId1293"/>
                <a:stretch>
                  <a:fillRect/>
                </a:stretch>
              </p:blipFill>
              <p:spPr>
                <a:xfrm>
                  <a:off x="7115037" y="402209"/>
                  <a:ext cx="1447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4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F101230E-43A7-42A4-B0E3-DE2D4165B427}"/>
                    </a:ext>
                  </a:extLst>
                </p14:cNvPr>
                <p14:cNvContentPartPr/>
                <p14:nvPr/>
              </p14:nvContentPartPr>
              <p14:xfrm>
                <a:off x="7311957" y="254609"/>
                <a:ext cx="60840" cy="10008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F101230E-43A7-42A4-B0E3-DE2D4165B427}"/>
                    </a:ext>
                  </a:extLst>
                </p:cNvPr>
                <p:cNvPicPr/>
                <p:nvPr/>
              </p:nvPicPr>
              <p:blipFill>
                <a:blip r:embed="rId1295"/>
                <a:stretch>
                  <a:fillRect/>
                </a:stretch>
              </p:blipFill>
              <p:spPr>
                <a:xfrm>
                  <a:off x="7307637" y="250289"/>
                  <a:ext cx="6948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6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EE746F07-3430-44E5-BECE-46EC351763CE}"/>
                    </a:ext>
                  </a:extLst>
                </p14:cNvPr>
                <p14:cNvContentPartPr/>
                <p14:nvPr/>
              </p14:nvContentPartPr>
              <p14:xfrm>
                <a:off x="7319517" y="426689"/>
                <a:ext cx="78840" cy="1764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EE746F07-3430-44E5-BECE-46EC351763CE}"/>
                    </a:ext>
                  </a:extLst>
                </p:cNvPr>
                <p:cNvPicPr/>
                <p:nvPr/>
              </p:nvPicPr>
              <p:blipFill>
                <a:blip r:embed="rId1297"/>
                <a:stretch>
                  <a:fillRect/>
                </a:stretch>
              </p:blipFill>
              <p:spPr>
                <a:xfrm>
                  <a:off x="7315197" y="422369"/>
                  <a:ext cx="8748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8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CA438251-A549-451C-831F-1FB853FBA8F4}"/>
                    </a:ext>
                  </a:extLst>
                </p14:cNvPr>
                <p14:cNvContentPartPr/>
                <p14:nvPr/>
              </p14:nvContentPartPr>
              <p14:xfrm>
                <a:off x="7321317" y="460889"/>
                <a:ext cx="92880" cy="15912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CA438251-A549-451C-831F-1FB853FBA8F4}"/>
                    </a:ext>
                  </a:extLst>
                </p:cNvPr>
                <p:cNvPicPr/>
                <p:nvPr/>
              </p:nvPicPr>
              <p:blipFill>
                <a:blip r:embed="rId1299"/>
                <a:stretch>
                  <a:fillRect/>
                </a:stretch>
              </p:blipFill>
              <p:spPr>
                <a:xfrm>
                  <a:off x="7316997" y="456569"/>
                  <a:ext cx="10152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0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C0FAACB7-465A-4452-AE6F-EC3CC1ED94B0}"/>
                    </a:ext>
                  </a:extLst>
                </p14:cNvPr>
                <p14:cNvContentPartPr/>
                <p14:nvPr/>
              </p14:nvContentPartPr>
              <p14:xfrm>
                <a:off x="7466757" y="553409"/>
                <a:ext cx="11880" cy="65160"/>
              </p14:xfrm>
            </p:contentPart>
          </mc:Choice>
          <mc:Fallback xmlns=""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C0FAACB7-465A-4452-AE6F-EC3CC1ED94B0}"/>
                    </a:ext>
                  </a:extLst>
                </p:cNvPr>
                <p:cNvPicPr/>
                <p:nvPr/>
              </p:nvPicPr>
              <p:blipFill>
                <a:blip r:embed="rId1301"/>
                <a:stretch>
                  <a:fillRect/>
                </a:stretch>
              </p:blipFill>
              <p:spPr>
                <a:xfrm>
                  <a:off x="7462437" y="549089"/>
                  <a:ext cx="205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2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B1211111-F050-47C4-AD71-76871581CCD5}"/>
                    </a:ext>
                  </a:extLst>
                </p14:cNvPr>
                <p14:cNvContentPartPr/>
                <p14:nvPr/>
              </p14:nvContentPartPr>
              <p14:xfrm>
                <a:off x="7437957" y="526049"/>
                <a:ext cx="92880" cy="2808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B1211111-F050-47C4-AD71-76871581CCD5}"/>
                    </a:ext>
                  </a:extLst>
                </p:cNvPr>
                <p:cNvPicPr/>
                <p:nvPr/>
              </p:nvPicPr>
              <p:blipFill>
                <a:blip r:embed="rId1303"/>
                <a:stretch>
                  <a:fillRect/>
                </a:stretch>
              </p:blipFill>
              <p:spPr>
                <a:xfrm>
                  <a:off x="7433637" y="521729"/>
                  <a:ext cx="1015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4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B8A2077F-C708-4D9A-8BED-F5ACF191DD59}"/>
                    </a:ext>
                  </a:extLst>
                </p14:cNvPr>
                <p14:cNvContentPartPr/>
                <p14:nvPr/>
              </p14:nvContentPartPr>
              <p14:xfrm>
                <a:off x="7111797" y="156689"/>
                <a:ext cx="307080" cy="324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B8A2077F-C708-4D9A-8BED-F5ACF191DD59}"/>
                    </a:ext>
                  </a:extLst>
                </p:cNvPr>
                <p:cNvPicPr/>
                <p:nvPr/>
              </p:nvPicPr>
              <p:blipFill>
                <a:blip r:embed="rId1305"/>
                <a:stretch>
                  <a:fillRect/>
                </a:stretch>
              </p:blipFill>
              <p:spPr>
                <a:xfrm>
                  <a:off x="7107477" y="152369"/>
                  <a:ext cx="315720" cy="1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6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1EB8522D-C650-4F7D-BF89-74FAA4D28507}"/>
                    </a:ext>
                  </a:extLst>
                </p14:cNvPr>
                <p14:cNvContentPartPr/>
                <p14:nvPr/>
              </p14:nvContentPartPr>
              <p14:xfrm>
                <a:off x="6473877" y="-38071"/>
                <a:ext cx="112680" cy="10296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1EB8522D-C650-4F7D-BF89-74FAA4D28507}"/>
                    </a:ext>
                  </a:extLst>
                </p:cNvPr>
                <p:cNvPicPr/>
                <p:nvPr/>
              </p:nvPicPr>
              <p:blipFill>
                <a:blip r:embed="rId1307"/>
                <a:stretch>
                  <a:fillRect/>
                </a:stretch>
              </p:blipFill>
              <p:spPr>
                <a:xfrm>
                  <a:off x="6469557" y="-42391"/>
                  <a:ext cx="1213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8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F7254E6A-C69D-4884-A576-B5F50CC45818}"/>
                    </a:ext>
                  </a:extLst>
                </p14:cNvPr>
                <p14:cNvContentPartPr/>
                <p14:nvPr/>
              </p14:nvContentPartPr>
              <p14:xfrm>
                <a:off x="6465597" y="-138947"/>
                <a:ext cx="119160" cy="3960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F7254E6A-C69D-4884-A576-B5F50CC45818}"/>
                    </a:ext>
                  </a:extLst>
                </p:cNvPr>
                <p:cNvPicPr/>
                <p:nvPr/>
              </p:nvPicPr>
              <p:blipFill>
                <a:blip r:embed="rId1309"/>
                <a:stretch>
                  <a:fillRect/>
                </a:stretch>
              </p:blipFill>
              <p:spPr>
                <a:xfrm>
                  <a:off x="6461277" y="-143267"/>
                  <a:ext cx="1278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0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183441FF-9C70-4101-ACEF-039EC8BCB0C4}"/>
                    </a:ext>
                  </a:extLst>
                </p14:cNvPr>
                <p14:cNvContentPartPr/>
                <p14:nvPr/>
              </p14:nvContentPartPr>
              <p14:xfrm>
                <a:off x="6500517" y="-77496"/>
                <a:ext cx="65160" cy="1728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183441FF-9C70-4101-ACEF-039EC8BCB0C4}"/>
                    </a:ext>
                  </a:extLst>
                </p:cNvPr>
                <p:cNvPicPr/>
                <p:nvPr/>
              </p:nvPicPr>
              <p:blipFill>
                <a:blip r:embed="rId1311"/>
                <a:stretch>
                  <a:fillRect/>
                </a:stretch>
              </p:blipFill>
              <p:spPr>
                <a:xfrm>
                  <a:off x="6496197" y="-81816"/>
                  <a:ext cx="738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2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B918C78F-A8A4-426A-A0E9-01335D57961F}"/>
                    </a:ext>
                  </a:extLst>
                </p14:cNvPr>
                <p14:cNvContentPartPr/>
                <p14:nvPr/>
              </p14:nvContentPartPr>
              <p14:xfrm>
                <a:off x="6620037" y="-26016"/>
                <a:ext cx="25920" cy="6300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B918C78F-A8A4-426A-A0E9-01335D57961F}"/>
                    </a:ext>
                  </a:extLst>
                </p:cNvPr>
                <p:cNvPicPr/>
                <p:nvPr/>
              </p:nvPicPr>
              <p:blipFill>
                <a:blip r:embed="rId1313"/>
                <a:stretch>
                  <a:fillRect/>
                </a:stretch>
              </p:blipFill>
              <p:spPr>
                <a:xfrm>
                  <a:off x="6615717" y="-30336"/>
                  <a:ext cx="3456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4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FEAB055B-86A5-4C91-B661-A47401D4D49F}"/>
                    </a:ext>
                  </a:extLst>
                </p14:cNvPr>
                <p14:cNvContentPartPr/>
                <p14:nvPr/>
              </p14:nvContentPartPr>
              <p14:xfrm>
                <a:off x="6494037" y="59664"/>
                <a:ext cx="149760" cy="3168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FEAB055B-86A5-4C91-B661-A47401D4D49F}"/>
                    </a:ext>
                  </a:extLst>
                </p:cNvPr>
                <p:cNvPicPr/>
                <p:nvPr/>
              </p:nvPicPr>
              <p:blipFill>
                <a:blip r:embed="rId1315"/>
                <a:stretch>
                  <a:fillRect/>
                </a:stretch>
              </p:blipFill>
              <p:spPr>
                <a:xfrm>
                  <a:off x="6489717" y="55344"/>
                  <a:ext cx="1584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6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2A20923B-70D3-4588-98CC-D75FEED354D6}"/>
                    </a:ext>
                  </a:extLst>
                </p14:cNvPr>
                <p14:cNvContentPartPr/>
                <p14:nvPr/>
              </p14:nvContentPartPr>
              <p14:xfrm>
                <a:off x="6524997" y="134904"/>
                <a:ext cx="98640" cy="82080"/>
              </p14:xfrm>
            </p:contentPart>
          </mc:Choice>
          <mc:Fallback xmlns=""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2A20923B-70D3-4588-98CC-D75FEED354D6}"/>
                    </a:ext>
                  </a:extLst>
                </p:cNvPr>
                <p:cNvPicPr/>
                <p:nvPr/>
              </p:nvPicPr>
              <p:blipFill>
                <a:blip r:embed="rId1317"/>
                <a:stretch>
                  <a:fillRect/>
                </a:stretch>
              </p:blipFill>
              <p:spPr>
                <a:xfrm>
                  <a:off x="6520677" y="130584"/>
                  <a:ext cx="10728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8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733D6279-D3DB-45B2-8FFC-E6167D0C7B6F}"/>
                    </a:ext>
                  </a:extLst>
                </p14:cNvPr>
                <p14:cNvContentPartPr/>
                <p14:nvPr/>
              </p14:nvContentPartPr>
              <p14:xfrm>
                <a:off x="6647757" y="158664"/>
                <a:ext cx="12960" cy="5328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733D6279-D3DB-45B2-8FFC-E6167D0C7B6F}"/>
                    </a:ext>
                  </a:extLst>
                </p:cNvPr>
                <p:cNvPicPr/>
                <p:nvPr/>
              </p:nvPicPr>
              <p:blipFill>
                <a:blip r:embed="rId1319"/>
                <a:stretch>
                  <a:fillRect/>
                </a:stretch>
              </p:blipFill>
              <p:spPr>
                <a:xfrm>
                  <a:off x="6643437" y="154344"/>
                  <a:ext cx="216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0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E166E279-19CC-40A3-96B3-C35DF894A221}"/>
                    </a:ext>
                  </a:extLst>
                </p14:cNvPr>
                <p14:cNvContentPartPr/>
                <p14:nvPr/>
              </p14:nvContentPartPr>
              <p14:xfrm>
                <a:off x="6776997" y="63264"/>
                <a:ext cx="16200" cy="5652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E166E279-19CC-40A3-96B3-C35DF894A221}"/>
                    </a:ext>
                  </a:extLst>
                </p:cNvPr>
                <p:cNvPicPr/>
                <p:nvPr/>
              </p:nvPicPr>
              <p:blipFill>
                <a:blip r:embed="rId1321"/>
                <a:stretch>
                  <a:fillRect/>
                </a:stretch>
              </p:blipFill>
              <p:spPr>
                <a:xfrm>
                  <a:off x="6772677" y="58944"/>
                  <a:ext cx="248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2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8946CFF0-4A48-4B38-860E-35ECFD7896AE}"/>
                    </a:ext>
                  </a:extLst>
                </p14:cNvPr>
                <p14:cNvContentPartPr/>
                <p14:nvPr/>
              </p14:nvContentPartPr>
              <p14:xfrm>
                <a:off x="6766197" y="57864"/>
                <a:ext cx="84240" cy="2700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8946CFF0-4A48-4B38-860E-35ECFD7896AE}"/>
                    </a:ext>
                  </a:extLst>
                </p:cNvPr>
                <p:cNvPicPr/>
                <p:nvPr/>
              </p:nvPicPr>
              <p:blipFill>
                <a:blip r:embed="rId1323"/>
                <a:stretch>
                  <a:fillRect/>
                </a:stretch>
              </p:blipFill>
              <p:spPr>
                <a:xfrm>
                  <a:off x="6761877" y="53544"/>
                  <a:ext cx="928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4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FF1F0F16-A8D9-4A7C-9406-BE5C7806C542}"/>
                    </a:ext>
                  </a:extLst>
                </p14:cNvPr>
                <p14:cNvContentPartPr/>
                <p14:nvPr/>
              </p14:nvContentPartPr>
              <p14:xfrm>
                <a:off x="6904077" y="16824"/>
                <a:ext cx="128520" cy="45720"/>
              </p14:xfrm>
            </p:contentPart>
          </mc:Choice>
          <mc:Fallback xmlns=""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FF1F0F16-A8D9-4A7C-9406-BE5C7806C542}"/>
                    </a:ext>
                  </a:extLst>
                </p:cNvPr>
                <p:cNvPicPr/>
                <p:nvPr/>
              </p:nvPicPr>
              <p:blipFill>
                <a:blip r:embed="rId1325"/>
                <a:stretch>
                  <a:fillRect/>
                </a:stretch>
              </p:blipFill>
              <p:spPr>
                <a:xfrm>
                  <a:off x="6899757" y="12504"/>
                  <a:ext cx="1371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6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34F56714-8075-437A-BA8A-D605C932768D}"/>
                    </a:ext>
                  </a:extLst>
                </p14:cNvPr>
                <p14:cNvContentPartPr/>
                <p14:nvPr/>
              </p14:nvContentPartPr>
              <p14:xfrm>
                <a:off x="6940077" y="-71016"/>
                <a:ext cx="69120" cy="3564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34F56714-8075-437A-BA8A-D605C932768D}"/>
                    </a:ext>
                  </a:extLst>
                </p:cNvPr>
                <p:cNvPicPr/>
                <p:nvPr/>
              </p:nvPicPr>
              <p:blipFill>
                <a:blip r:embed="rId1327"/>
                <a:stretch>
                  <a:fillRect/>
                </a:stretch>
              </p:blipFill>
              <p:spPr>
                <a:xfrm>
                  <a:off x="6935757" y="-75336"/>
                  <a:ext cx="777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8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25067301-3547-4B8C-BF2F-20715C53A032}"/>
                    </a:ext>
                  </a:extLst>
                </p14:cNvPr>
                <p14:cNvContentPartPr/>
                <p14:nvPr/>
              </p14:nvContentPartPr>
              <p14:xfrm>
                <a:off x="6940077" y="-35736"/>
                <a:ext cx="57600" cy="4896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25067301-3547-4B8C-BF2F-20715C53A032}"/>
                    </a:ext>
                  </a:extLst>
                </p:cNvPr>
                <p:cNvPicPr/>
                <p:nvPr/>
              </p:nvPicPr>
              <p:blipFill>
                <a:blip r:embed="rId1329"/>
                <a:stretch>
                  <a:fillRect/>
                </a:stretch>
              </p:blipFill>
              <p:spPr>
                <a:xfrm>
                  <a:off x="6935757" y="-40056"/>
                  <a:ext cx="662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0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1A4553BB-80E8-444B-947A-CD265189154E}"/>
                    </a:ext>
                  </a:extLst>
                </p14:cNvPr>
                <p14:cNvContentPartPr/>
                <p14:nvPr/>
              </p14:nvContentPartPr>
              <p14:xfrm>
                <a:off x="7052397" y="-13776"/>
                <a:ext cx="84960" cy="7488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1A4553BB-80E8-444B-947A-CD265189154E}"/>
                    </a:ext>
                  </a:extLst>
                </p:cNvPr>
                <p:cNvPicPr/>
                <p:nvPr/>
              </p:nvPicPr>
              <p:blipFill>
                <a:blip r:embed="rId1331"/>
                <a:stretch>
                  <a:fillRect/>
                </a:stretch>
              </p:blipFill>
              <p:spPr>
                <a:xfrm>
                  <a:off x="7048077" y="-18096"/>
                  <a:ext cx="9360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2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00A1DBA8-352B-421C-849F-ACBD5D738CCC}"/>
                    </a:ext>
                  </a:extLst>
                </p14:cNvPr>
                <p14:cNvContentPartPr/>
                <p14:nvPr/>
              </p14:nvContentPartPr>
              <p14:xfrm>
                <a:off x="6906237" y="102504"/>
                <a:ext cx="115920" cy="28800"/>
              </p14:xfrm>
            </p:contentPart>
          </mc:Choice>
          <mc:Fallback xmlns=""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00A1DBA8-352B-421C-849F-ACBD5D738CCC}"/>
                    </a:ext>
                  </a:extLst>
                </p:cNvPr>
                <p:cNvPicPr/>
                <p:nvPr/>
              </p:nvPicPr>
              <p:blipFill>
                <a:blip r:embed="rId1333"/>
                <a:stretch>
                  <a:fillRect/>
                </a:stretch>
              </p:blipFill>
              <p:spPr>
                <a:xfrm>
                  <a:off x="6901917" y="98184"/>
                  <a:ext cx="1245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4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1074F775-659D-42FF-BCA4-33A12C207A4F}"/>
                    </a:ext>
                  </a:extLst>
                </p14:cNvPr>
                <p14:cNvContentPartPr/>
                <p14:nvPr/>
              </p14:nvContentPartPr>
              <p14:xfrm>
                <a:off x="6948717" y="130944"/>
                <a:ext cx="87120" cy="8856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1074F775-659D-42FF-BCA4-33A12C207A4F}"/>
                    </a:ext>
                  </a:extLst>
                </p:cNvPr>
                <p:cNvPicPr/>
                <p:nvPr/>
              </p:nvPicPr>
              <p:blipFill>
                <a:blip r:embed="rId1335"/>
                <a:stretch>
                  <a:fillRect/>
                </a:stretch>
              </p:blipFill>
              <p:spPr>
                <a:xfrm>
                  <a:off x="6944397" y="126624"/>
                  <a:ext cx="9576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6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72E0AE99-2951-4AA8-BB09-409D2DA049B0}"/>
                    </a:ext>
                  </a:extLst>
                </p14:cNvPr>
                <p14:cNvContentPartPr/>
                <p14:nvPr/>
              </p14:nvContentPartPr>
              <p14:xfrm>
                <a:off x="7055637" y="140664"/>
                <a:ext cx="32040" cy="4752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72E0AE99-2951-4AA8-BB09-409D2DA049B0}"/>
                    </a:ext>
                  </a:extLst>
                </p:cNvPr>
                <p:cNvPicPr/>
                <p:nvPr/>
              </p:nvPicPr>
              <p:blipFill>
                <a:blip r:embed="rId1337"/>
                <a:stretch>
                  <a:fillRect/>
                </a:stretch>
              </p:blipFill>
              <p:spPr>
                <a:xfrm>
                  <a:off x="7051317" y="136344"/>
                  <a:ext cx="406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8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C6C8FC90-FD92-47EC-8024-A77213D7D99E}"/>
                    </a:ext>
                  </a:extLst>
                </p14:cNvPr>
                <p14:cNvContentPartPr/>
                <p14:nvPr/>
              </p14:nvContentPartPr>
              <p14:xfrm>
                <a:off x="7074717" y="96744"/>
                <a:ext cx="99000" cy="4428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C6C8FC90-FD92-47EC-8024-A77213D7D99E}"/>
                    </a:ext>
                  </a:extLst>
                </p:cNvPr>
                <p:cNvPicPr/>
                <p:nvPr/>
              </p:nvPicPr>
              <p:blipFill>
                <a:blip r:embed="rId1339"/>
                <a:stretch>
                  <a:fillRect/>
                </a:stretch>
              </p:blipFill>
              <p:spPr>
                <a:xfrm>
                  <a:off x="7070397" y="92424"/>
                  <a:ext cx="107640" cy="52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40934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77F50-140A-4006-8F28-12F37FD32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sz="2400" dirty="0"/>
              <a:t>Odredjivanje parametara Tevenenovog generatora E</a:t>
            </a:r>
            <a:r>
              <a:rPr lang="sr-Latn-RS" sz="1200" dirty="0"/>
              <a:t>T</a:t>
            </a:r>
            <a:r>
              <a:rPr lang="sr-Latn-RS" sz="2400" dirty="0"/>
              <a:t> i R</a:t>
            </a:r>
            <a:r>
              <a:rPr lang="sr-Latn-RS" sz="1400" dirty="0"/>
              <a:t>T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C678A4-73D7-434E-9F88-D6CBFC725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8153" y="1825625"/>
            <a:ext cx="7695694" cy="4351338"/>
          </a:xfrm>
        </p:spPr>
      </p:pic>
    </p:spTree>
    <p:extLst>
      <p:ext uri="{BB962C8B-B14F-4D97-AF65-F5344CB8AC3E}">
        <p14:creationId xmlns:p14="http://schemas.microsoft.com/office/powerpoint/2010/main" val="2836925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AB5D0-CAB9-416F-89D2-B55611918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sz="2400" dirty="0"/>
              <a:t>DRUGI  PRIMER ZA TEVENENOV GENERATOR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F90307-01A1-4D23-9E23-20EC5B9F8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959" y="1825625"/>
            <a:ext cx="9024081" cy="4351338"/>
          </a:xfrm>
        </p:spPr>
      </p:pic>
    </p:spTree>
    <p:extLst>
      <p:ext uri="{BB962C8B-B14F-4D97-AF65-F5344CB8AC3E}">
        <p14:creationId xmlns:p14="http://schemas.microsoft.com/office/powerpoint/2010/main" val="1866471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/>
              <a:t>Ekvivalentna</a:t>
            </a:r>
            <a:r>
              <a:rPr lang="en-US" sz="2800" dirty="0"/>
              <a:t> </a:t>
            </a:r>
            <a:r>
              <a:rPr lang="en-US" sz="2800" dirty="0" err="1"/>
              <a:t>otpornost</a:t>
            </a:r>
            <a:r>
              <a:rPr lang="en-US" sz="2800" dirty="0"/>
              <a:t> </a:t>
            </a:r>
            <a:r>
              <a:rPr lang="en-US" sz="2800" dirty="0" err="1"/>
              <a:t>redne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paralelne</a:t>
            </a:r>
            <a:r>
              <a:rPr lang="en-US" sz="2800" dirty="0"/>
              <a:t> </a:t>
            </a:r>
            <a:r>
              <a:rPr lang="en-US" sz="2800" dirty="0" err="1"/>
              <a:t>veze</a:t>
            </a:r>
            <a:r>
              <a:rPr lang="en-US" sz="2800" dirty="0"/>
              <a:t> </a:t>
            </a:r>
            <a:r>
              <a:rPr lang="en-US" sz="2800" dirty="0" err="1"/>
              <a:t>otpornika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56" y="1579562"/>
            <a:ext cx="5181600" cy="142253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78" y="1367382"/>
            <a:ext cx="5181600" cy="244932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402" y="3816704"/>
            <a:ext cx="3286391" cy="27952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/>
              <p14:cNvContentPartPr/>
              <p14:nvPr/>
            </p14:nvContentPartPr>
            <p14:xfrm>
              <a:off x="8763581" y="1652332"/>
              <a:ext cx="37295" cy="144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39554" y="1628212"/>
                <a:ext cx="85348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/>
              <p14:cNvContentPartPr/>
              <p14:nvPr/>
            </p14:nvContentPartPr>
            <p14:xfrm>
              <a:off x="10907956" y="1638652"/>
              <a:ext cx="28080" cy="14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883836" y="1614532"/>
                <a:ext cx="7632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3" name="Ink 62"/>
              <p14:cNvContentPartPr/>
              <p14:nvPr/>
            </p14:nvContentPartPr>
            <p14:xfrm>
              <a:off x="10907956" y="3629812"/>
              <a:ext cx="360" cy="972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883836" y="3605692"/>
                <a:ext cx="4860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7" name="Ink 66"/>
              <p14:cNvContentPartPr/>
              <p14:nvPr/>
            </p14:nvContentPartPr>
            <p14:xfrm>
              <a:off x="12171556" y="5288692"/>
              <a:ext cx="123265" cy="10332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165429" y="5282572"/>
                <a:ext cx="143449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7" name="Ink 116"/>
              <p14:cNvContentPartPr/>
              <p14:nvPr/>
            </p14:nvContentPartPr>
            <p14:xfrm>
              <a:off x="7760836" y="3634492"/>
              <a:ext cx="360" cy="5040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736716" y="3610372"/>
                <a:ext cx="486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8" name="Ink 117"/>
              <p14:cNvContentPartPr/>
              <p14:nvPr/>
            </p14:nvContentPartPr>
            <p14:xfrm>
              <a:off x="8768116" y="3615772"/>
              <a:ext cx="360" cy="1440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743996" y="3591652"/>
                <a:ext cx="4860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0" name="Ink 179"/>
              <p14:cNvContentPartPr/>
              <p14:nvPr/>
            </p14:nvContentPartPr>
            <p14:xfrm>
              <a:off x="4709116" y="3726652"/>
              <a:ext cx="2364840" cy="37476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97956" y="3714052"/>
                <a:ext cx="2400120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4" name="Ink 193"/>
              <p14:cNvContentPartPr/>
              <p14:nvPr/>
            </p14:nvContentPartPr>
            <p14:xfrm>
              <a:off x="4077316" y="5358532"/>
              <a:ext cx="806760" cy="38304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065076" y="5347012"/>
                <a:ext cx="826200" cy="40860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27579" y="3002096"/>
            <a:ext cx="4028515" cy="291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65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8" name="Ink 37"/>
              <p14:cNvContentPartPr/>
              <p14:nvPr/>
            </p14:nvContentPartPr>
            <p14:xfrm>
              <a:off x="3954196" y="1945372"/>
              <a:ext cx="582840" cy="1656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46276" y="1936012"/>
                <a:ext cx="59544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3" name="Ink 42"/>
              <p14:cNvContentPartPr/>
              <p14:nvPr/>
            </p14:nvContentPartPr>
            <p14:xfrm>
              <a:off x="4536676" y="1916932"/>
              <a:ext cx="55800" cy="76572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29836" y="1910092"/>
                <a:ext cx="70200" cy="78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3" name="Ink 52"/>
              <p14:cNvContentPartPr/>
              <p14:nvPr/>
            </p14:nvContentPartPr>
            <p14:xfrm>
              <a:off x="4988476" y="2112772"/>
              <a:ext cx="875880" cy="45144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79476" y="2103052"/>
                <a:ext cx="89640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7" name="Ink 56"/>
              <p14:cNvContentPartPr/>
              <p14:nvPr/>
            </p14:nvContentPartPr>
            <p14:xfrm>
              <a:off x="4580956" y="2217892"/>
              <a:ext cx="408600" cy="5112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71236" y="2207812"/>
                <a:ext cx="42840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9" name="Ink 68"/>
              <p14:cNvContentPartPr/>
              <p14:nvPr/>
            </p14:nvContentPartPr>
            <p14:xfrm>
              <a:off x="3738556" y="1466212"/>
              <a:ext cx="1754640" cy="52308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29196" y="1457932"/>
                <a:ext cx="177372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2" name="Ink 101"/>
              <p14:cNvContentPartPr/>
              <p14:nvPr/>
            </p14:nvContentPartPr>
            <p14:xfrm>
              <a:off x="4377196" y="4227052"/>
              <a:ext cx="1194120" cy="13752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65676" y="4216612"/>
                <a:ext cx="12160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9" name="Ink 108"/>
              <p14:cNvContentPartPr/>
              <p14:nvPr/>
            </p14:nvContentPartPr>
            <p14:xfrm>
              <a:off x="1753876" y="1831612"/>
              <a:ext cx="5739120" cy="414900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43076" y="1822972"/>
                <a:ext cx="5759280" cy="416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7" name="Ink 116"/>
              <p14:cNvContentPartPr/>
              <p14:nvPr/>
            </p14:nvContentPartPr>
            <p14:xfrm>
              <a:off x="3169756" y="1869052"/>
              <a:ext cx="765360" cy="190800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62556" y="1858972"/>
                <a:ext cx="78264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8" name="Ink 127"/>
              <p14:cNvContentPartPr/>
              <p14:nvPr/>
            </p14:nvContentPartPr>
            <p14:xfrm>
              <a:off x="6367276" y="4032292"/>
              <a:ext cx="1357920" cy="272880"/>
            </p14:xfrm>
          </p:contentPart>
        </mc:Choice>
        <mc:Fallback xmlns="">
          <p:pic>
            <p:nvPicPr>
              <p:cNvPr id="128" name="Ink 12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57196" y="4020772"/>
                <a:ext cx="137736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4" name="Ink 163"/>
              <p14:cNvContentPartPr/>
              <p14:nvPr/>
            </p14:nvContentPartPr>
            <p14:xfrm>
              <a:off x="4987396" y="5532772"/>
              <a:ext cx="1049040" cy="68040"/>
            </p14:xfrm>
          </p:contentPart>
        </mc:Choice>
        <mc:Fallback xmlns="">
          <p:pic>
            <p:nvPicPr>
              <p:cNvPr id="164" name="Ink 16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78036" y="5520532"/>
                <a:ext cx="1070640" cy="9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1161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30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DELITELJ NAPONA I DELITELJ STRUJE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04" y="1113417"/>
            <a:ext cx="9745435" cy="211387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325" y="3290607"/>
            <a:ext cx="3690769" cy="3181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386" y="3156921"/>
            <a:ext cx="4676775" cy="3276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8" name="Ink 47"/>
              <p14:cNvContentPartPr/>
              <p14:nvPr/>
            </p14:nvContentPartPr>
            <p14:xfrm>
              <a:off x="3727756" y="2856172"/>
              <a:ext cx="36720" cy="1764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21276" y="2843572"/>
                <a:ext cx="5364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8" name="Ink 67"/>
              <p14:cNvContentPartPr/>
              <p14:nvPr/>
            </p14:nvContentPartPr>
            <p14:xfrm>
              <a:off x="1779436" y="2535052"/>
              <a:ext cx="0" cy="36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79436" y="2527492"/>
                <a:ext cx="0" cy="1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360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Transformacija</a:t>
            </a:r>
            <a:r>
              <a:rPr lang="en-US" dirty="0"/>
              <a:t> </a:t>
            </a:r>
            <a:r>
              <a:rPr lang="en-US" dirty="0" err="1"/>
              <a:t>trougla</a:t>
            </a:r>
            <a:r>
              <a:rPr lang="en-US" dirty="0"/>
              <a:t> </a:t>
            </a:r>
            <a:r>
              <a:rPr lang="en-US" dirty="0" err="1"/>
              <a:t>otpornika</a:t>
            </a:r>
            <a:r>
              <a:rPr lang="en-US" dirty="0"/>
              <a:t> u </a:t>
            </a:r>
            <a:r>
              <a:rPr lang="en-US" dirty="0" err="1"/>
              <a:t>zvezdu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0232" y="1690688"/>
            <a:ext cx="4086225" cy="1476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744" y="3351147"/>
            <a:ext cx="7253255" cy="32648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3040156" y="3736372"/>
              <a:ext cx="139680" cy="176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3236" y="3719452"/>
                <a:ext cx="1735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3165436" y="3731692"/>
              <a:ext cx="121320" cy="1861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8516" y="3714772"/>
                <a:ext cx="15516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/>
              <p14:cNvContentPartPr/>
              <p14:nvPr/>
            </p14:nvContentPartPr>
            <p14:xfrm>
              <a:off x="3063556" y="3950572"/>
              <a:ext cx="232200" cy="136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46636" y="3933652"/>
                <a:ext cx="2660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/>
              <p14:cNvContentPartPr/>
              <p14:nvPr/>
            </p14:nvContentPartPr>
            <p14:xfrm>
              <a:off x="8651836" y="3652852"/>
              <a:ext cx="293040" cy="3067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627716" y="3628732"/>
                <a:ext cx="341280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7" name="Ink 96"/>
              <p14:cNvContentPartPr/>
              <p14:nvPr/>
            </p14:nvContentPartPr>
            <p14:xfrm>
              <a:off x="3769156" y="2083972"/>
              <a:ext cx="360" cy="36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45036" y="2059852"/>
                <a:ext cx="48600" cy="4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2554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TRANSFORMACIONE FORMULE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3155" y="1872793"/>
            <a:ext cx="3943350" cy="77152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30844" y="1901368"/>
            <a:ext cx="3990975" cy="742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2" y="2690084"/>
            <a:ext cx="4886325" cy="3543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936" y="2770374"/>
            <a:ext cx="47244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72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8" name="Ink 67"/>
              <p14:cNvContentPartPr/>
              <p14:nvPr/>
            </p14:nvContentPartPr>
            <p14:xfrm>
              <a:off x="2903563" y="1612012"/>
              <a:ext cx="217800" cy="119700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83043" y="1596172"/>
                <a:ext cx="255600" cy="12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7" name="Ink 76"/>
              <p14:cNvContentPartPr/>
              <p14:nvPr/>
            </p14:nvContentPartPr>
            <p14:xfrm>
              <a:off x="3149443" y="1581772"/>
              <a:ext cx="840240" cy="89244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4323" y="1567372"/>
                <a:ext cx="871920" cy="9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6" name="Ink 105"/>
              <p14:cNvContentPartPr/>
              <p14:nvPr/>
            </p14:nvContentPartPr>
            <p14:xfrm>
              <a:off x="1684603" y="1353532"/>
              <a:ext cx="1571400" cy="816120"/>
            </p14:xfrm>
          </p:contentPart>
        </mc:Choice>
        <mc:Fallback xmlns="">
          <p:pic>
            <p:nvPicPr>
              <p:cNvPr id="106" name="Ink 10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9123" y="1333732"/>
                <a:ext cx="1595520" cy="85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7" name="Ink 106"/>
              <p14:cNvContentPartPr/>
              <p14:nvPr/>
            </p14:nvContentPartPr>
            <p14:xfrm>
              <a:off x="3223603" y="2168932"/>
              <a:ext cx="435960" cy="785520"/>
            </p14:xfrm>
          </p:contentPart>
        </mc:Choice>
        <mc:Fallback xmlns="">
          <p:pic>
            <p:nvPicPr>
              <p:cNvPr id="107" name="Ink 10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3883" y="2155612"/>
                <a:ext cx="460080" cy="81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0" name="Ink 129"/>
              <p14:cNvContentPartPr/>
              <p14:nvPr/>
            </p14:nvContentPartPr>
            <p14:xfrm>
              <a:off x="485803" y="3809812"/>
              <a:ext cx="2619000" cy="30780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8883" y="3792172"/>
                <a:ext cx="265284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1" name="Ink 150"/>
              <p14:cNvContentPartPr/>
              <p14:nvPr/>
            </p14:nvContentPartPr>
            <p14:xfrm>
              <a:off x="2008603" y="2198452"/>
              <a:ext cx="73080" cy="61308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89523" y="2179732"/>
                <a:ext cx="110880" cy="65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2" name="Ink 151"/>
              <p14:cNvContentPartPr/>
              <p14:nvPr/>
            </p14:nvContentPartPr>
            <p14:xfrm>
              <a:off x="2127763" y="2167132"/>
              <a:ext cx="347760" cy="31068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14443" y="2154532"/>
                <a:ext cx="37188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3" name="Ink 152"/>
              <p14:cNvContentPartPr/>
              <p14:nvPr/>
            </p14:nvContentPartPr>
            <p14:xfrm>
              <a:off x="2844163" y="2429572"/>
              <a:ext cx="945720" cy="110772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25083" y="2418052"/>
                <a:ext cx="981360" cy="11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6" name="Ink 155"/>
              <p14:cNvContentPartPr/>
              <p14:nvPr/>
            </p14:nvContentPartPr>
            <p14:xfrm>
              <a:off x="2035963" y="2799652"/>
              <a:ext cx="26640" cy="477000"/>
            </p14:xfrm>
          </p:contentPart>
        </mc:Choice>
        <mc:Fallback xmlns="">
          <p:pic>
            <p:nvPicPr>
              <p:cNvPr id="156" name="Ink 15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16163" y="2787052"/>
                <a:ext cx="53280" cy="50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7" name="Ink 156"/>
              <p14:cNvContentPartPr/>
              <p14:nvPr/>
            </p14:nvContentPartPr>
            <p14:xfrm>
              <a:off x="2062603" y="2816572"/>
              <a:ext cx="360" cy="360"/>
            </p14:xfrm>
          </p:contentPart>
        </mc:Choice>
        <mc:Fallback xmlns="">
          <p:pic>
            <p:nvPicPr>
              <p:cNvPr id="157" name="Ink 15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56123" y="2810092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2" name="Ink 161"/>
              <p14:cNvContentPartPr/>
              <p14:nvPr/>
            </p14:nvContentPartPr>
            <p14:xfrm>
              <a:off x="2386963" y="2473852"/>
              <a:ext cx="146520" cy="77400"/>
            </p14:xfrm>
          </p:contentPart>
        </mc:Choice>
        <mc:Fallback xmlns="">
          <p:pic>
            <p:nvPicPr>
              <p:cNvPr id="162" name="Ink 16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370763" y="2455852"/>
                <a:ext cx="18072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3" name="Ink 162"/>
              <p14:cNvContentPartPr/>
              <p14:nvPr/>
            </p14:nvContentPartPr>
            <p14:xfrm>
              <a:off x="2425483" y="2575732"/>
              <a:ext cx="216360" cy="16092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410363" y="2560612"/>
                <a:ext cx="24876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4" name="Ink 163"/>
              <p14:cNvContentPartPr/>
              <p14:nvPr/>
            </p14:nvContentPartPr>
            <p14:xfrm>
              <a:off x="2572723" y="2490772"/>
              <a:ext cx="200160" cy="259560"/>
            </p14:xfrm>
          </p:contentPart>
        </mc:Choice>
        <mc:Fallback xmlns="">
          <p:pic>
            <p:nvPicPr>
              <p:cNvPr id="164" name="Ink 16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56523" y="2474932"/>
                <a:ext cx="23544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9" name="Ink 198"/>
              <p14:cNvContentPartPr/>
              <p14:nvPr/>
            </p14:nvContentPartPr>
            <p14:xfrm>
              <a:off x="2849923" y="311692"/>
              <a:ext cx="7417440" cy="157068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36963" y="296212"/>
                <a:ext cx="7447320" cy="160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62" name="Ink 261"/>
              <p14:cNvContentPartPr/>
              <p14:nvPr/>
            </p14:nvContentPartPr>
            <p14:xfrm>
              <a:off x="8616403" y="2850052"/>
              <a:ext cx="133200" cy="1137600"/>
            </p14:xfrm>
          </p:contentPart>
        </mc:Choice>
        <mc:Fallback xmlns="">
          <p:pic>
            <p:nvPicPr>
              <p:cNvPr id="262" name="Ink 26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600203" y="2833852"/>
                <a:ext cx="167040" cy="11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73" name="Ink 272"/>
              <p14:cNvContentPartPr/>
              <p14:nvPr/>
            </p14:nvContentPartPr>
            <p14:xfrm>
              <a:off x="3967003" y="2172172"/>
              <a:ext cx="358200" cy="1119960"/>
            </p14:xfrm>
          </p:contentPart>
        </mc:Choice>
        <mc:Fallback xmlns="">
          <p:pic>
            <p:nvPicPr>
              <p:cNvPr id="273" name="Ink 27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947563" y="2157772"/>
                <a:ext cx="393480" cy="11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74" name="Ink 273"/>
              <p14:cNvContentPartPr/>
              <p14:nvPr/>
            </p14:nvContentPartPr>
            <p14:xfrm>
              <a:off x="3741283" y="1661692"/>
              <a:ext cx="170280" cy="152640"/>
            </p14:xfrm>
          </p:contentPart>
        </mc:Choice>
        <mc:Fallback xmlns="">
          <p:pic>
            <p:nvPicPr>
              <p:cNvPr id="274" name="Ink 27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727603" y="1649452"/>
                <a:ext cx="1990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77" name="Ink 276"/>
              <p14:cNvContentPartPr/>
              <p14:nvPr/>
            </p14:nvContentPartPr>
            <p14:xfrm>
              <a:off x="2322523" y="2728012"/>
              <a:ext cx="713880" cy="214200"/>
            </p14:xfrm>
          </p:contentPart>
        </mc:Choice>
        <mc:Fallback xmlns="">
          <p:pic>
            <p:nvPicPr>
              <p:cNvPr id="277" name="Ink 276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309563" y="2713972"/>
                <a:ext cx="74412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83" name="Ink 282"/>
              <p14:cNvContentPartPr/>
              <p14:nvPr/>
            </p14:nvContentPartPr>
            <p14:xfrm>
              <a:off x="4513843" y="2675812"/>
              <a:ext cx="636480" cy="526320"/>
            </p14:xfrm>
          </p:contentPart>
        </mc:Choice>
        <mc:Fallback xmlns="">
          <p:pic>
            <p:nvPicPr>
              <p:cNvPr id="283" name="Ink 282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494403" y="2657452"/>
                <a:ext cx="67572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00" name="Ink 299"/>
              <p14:cNvContentPartPr/>
              <p14:nvPr/>
            </p14:nvContentPartPr>
            <p14:xfrm>
              <a:off x="7129243" y="2009812"/>
              <a:ext cx="805680" cy="2210040"/>
            </p14:xfrm>
          </p:contentPart>
        </mc:Choice>
        <mc:Fallback xmlns="">
          <p:pic>
            <p:nvPicPr>
              <p:cNvPr id="300" name="Ink 299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113403" y="1992532"/>
                <a:ext cx="838440" cy="22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17" name="Ink 316"/>
              <p14:cNvContentPartPr/>
              <p14:nvPr/>
            </p14:nvContentPartPr>
            <p14:xfrm>
              <a:off x="8229763" y="2163892"/>
              <a:ext cx="160920" cy="205560"/>
            </p14:xfrm>
          </p:contentPart>
        </mc:Choice>
        <mc:Fallback xmlns="">
          <p:pic>
            <p:nvPicPr>
              <p:cNvPr id="317" name="Ink 31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214283" y="2151652"/>
                <a:ext cx="19296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19" name="Ink 318"/>
              <p14:cNvContentPartPr/>
              <p14:nvPr/>
            </p14:nvContentPartPr>
            <p14:xfrm>
              <a:off x="8339563" y="3497692"/>
              <a:ext cx="135720" cy="197280"/>
            </p14:xfrm>
          </p:contentPart>
        </mc:Choice>
        <mc:Fallback xmlns="">
          <p:pic>
            <p:nvPicPr>
              <p:cNvPr id="319" name="Ink 318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325163" y="3482932"/>
                <a:ext cx="16884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21" name="Ink 320"/>
              <p14:cNvContentPartPr/>
              <p14:nvPr/>
            </p14:nvContentPartPr>
            <p14:xfrm>
              <a:off x="10853443" y="2050132"/>
              <a:ext cx="587880" cy="1353960"/>
            </p14:xfrm>
          </p:contentPart>
        </mc:Choice>
        <mc:Fallback xmlns="">
          <p:pic>
            <p:nvPicPr>
              <p:cNvPr id="321" name="Ink 320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835083" y="2032132"/>
                <a:ext cx="621000" cy="139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22" name="Ink 321"/>
              <p14:cNvContentPartPr/>
              <p14:nvPr/>
            </p14:nvContentPartPr>
            <p14:xfrm>
              <a:off x="10209403" y="2684812"/>
              <a:ext cx="1170000" cy="812160"/>
            </p14:xfrm>
          </p:contentPart>
        </mc:Choice>
        <mc:Fallback xmlns="">
          <p:pic>
            <p:nvPicPr>
              <p:cNvPr id="322" name="Ink 321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198243" y="2672932"/>
                <a:ext cx="1198800" cy="84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8" name="Ink 327"/>
              <p14:cNvContentPartPr/>
              <p14:nvPr/>
            </p14:nvContentPartPr>
            <p14:xfrm>
              <a:off x="9943723" y="3006652"/>
              <a:ext cx="486360" cy="159840"/>
            </p14:xfrm>
          </p:contentPart>
        </mc:Choice>
        <mc:Fallback xmlns="">
          <p:pic>
            <p:nvPicPr>
              <p:cNvPr id="328" name="Ink 327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928963" y="2989012"/>
                <a:ext cx="51948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58" name="Ink 357"/>
              <p14:cNvContentPartPr/>
              <p14:nvPr/>
            </p14:nvContentPartPr>
            <p14:xfrm>
              <a:off x="9945523" y="5058652"/>
              <a:ext cx="811080" cy="1067400"/>
            </p14:xfrm>
          </p:contentPart>
        </mc:Choice>
        <mc:Fallback xmlns="">
          <p:pic>
            <p:nvPicPr>
              <p:cNvPr id="358" name="Ink 357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932923" y="5046412"/>
                <a:ext cx="843480" cy="10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66" name="Ink 365"/>
              <p14:cNvContentPartPr/>
              <p14:nvPr/>
            </p14:nvContentPartPr>
            <p14:xfrm>
              <a:off x="10823203" y="3642412"/>
              <a:ext cx="1148400" cy="630000"/>
            </p14:xfrm>
          </p:contentPart>
        </mc:Choice>
        <mc:Fallback xmlns="">
          <p:pic>
            <p:nvPicPr>
              <p:cNvPr id="366" name="Ink 365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805563" y="3625492"/>
                <a:ext cx="1182960" cy="66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78" name="Ink 377"/>
              <p14:cNvContentPartPr/>
              <p14:nvPr/>
            </p14:nvContentPartPr>
            <p14:xfrm>
              <a:off x="5774563" y="2087932"/>
              <a:ext cx="2455560" cy="2031840"/>
            </p14:xfrm>
          </p:contentPart>
        </mc:Choice>
        <mc:Fallback xmlns="">
          <p:pic>
            <p:nvPicPr>
              <p:cNvPr id="378" name="Ink 377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763763" y="2073172"/>
                <a:ext cx="2481480" cy="20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95" name="Ink 394"/>
              <p14:cNvContentPartPr/>
              <p14:nvPr/>
            </p14:nvContentPartPr>
            <p14:xfrm>
              <a:off x="6508603" y="2512012"/>
              <a:ext cx="331920" cy="259920"/>
            </p14:xfrm>
          </p:contentPart>
        </mc:Choice>
        <mc:Fallback xmlns="">
          <p:pic>
            <p:nvPicPr>
              <p:cNvPr id="395" name="Ink 394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497443" y="2500132"/>
                <a:ext cx="35676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96" name="Ink 395"/>
              <p14:cNvContentPartPr/>
              <p14:nvPr/>
            </p14:nvContentPartPr>
            <p14:xfrm>
              <a:off x="4723003" y="4889092"/>
              <a:ext cx="282600" cy="346680"/>
            </p14:xfrm>
          </p:contentPart>
        </mc:Choice>
        <mc:Fallback xmlns="">
          <p:pic>
            <p:nvPicPr>
              <p:cNvPr id="396" name="Ink 395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707883" y="4873252"/>
                <a:ext cx="30456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09" name="Ink 408"/>
              <p14:cNvContentPartPr/>
              <p14:nvPr/>
            </p14:nvContentPartPr>
            <p14:xfrm>
              <a:off x="5640643" y="6044332"/>
              <a:ext cx="5273280" cy="417240"/>
            </p14:xfrm>
          </p:contentPart>
        </mc:Choice>
        <mc:Fallback xmlns="">
          <p:pic>
            <p:nvPicPr>
              <p:cNvPr id="409" name="Ink 408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623723" y="6025612"/>
                <a:ext cx="5308560" cy="4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25" name="Ink 424"/>
              <p14:cNvContentPartPr/>
              <p14:nvPr/>
            </p14:nvContentPartPr>
            <p14:xfrm>
              <a:off x="7497883" y="2262172"/>
              <a:ext cx="1028880" cy="634320"/>
            </p14:xfrm>
          </p:contentPart>
        </mc:Choice>
        <mc:Fallback xmlns="">
          <p:pic>
            <p:nvPicPr>
              <p:cNvPr id="425" name="Ink 424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485283" y="2245612"/>
                <a:ext cx="1058760" cy="66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28" name="Ink 427"/>
              <p14:cNvContentPartPr/>
              <p14:nvPr/>
            </p14:nvContentPartPr>
            <p14:xfrm>
              <a:off x="7491763" y="2708212"/>
              <a:ext cx="318960" cy="247320"/>
            </p14:xfrm>
          </p:contentPart>
        </mc:Choice>
        <mc:Fallback xmlns="">
          <p:pic>
            <p:nvPicPr>
              <p:cNvPr id="428" name="Ink 427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480243" y="2697412"/>
                <a:ext cx="34524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29" name="Ink 428"/>
              <p14:cNvContentPartPr/>
              <p14:nvPr/>
            </p14:nvContentPartPr>
            <p14:xfrm>
              <a:off x="7000003" y="3035812"/>
              <a:ext cx="830520" cy="1166400"/>
            </p14:xfrm>
          </p:contentPart>
        </mc:Choice>
        <mc:Fallback xmlns="">
          <p:pic>
            <p:nvPicPr>
              <p:cNvPr id="429" name="Ink 428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983443" y="3020332"/>
                <a:ext cx="862200" cy="11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30" name="Ink 429"/>
              <p14:cNvContentPartPr/>
              <p14:nvPr/>
            </p14:nvContentPartPr>
            <p14:xfrm>
              <a:off x="7083523" y="2850052"/>
              <a:ext cx="373680" cy="942840"/>
            </p14:xfrm>
          </p:contentPart>
        </mc:Choice>
        <mc:Fallback xmlns="">
          <p:pic>
            <p:nvPicPr>
              <p:cNvPr id="430" name="Ink 429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067323" y="2838172"/>
                <a:ext cx="404280" cy="9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31" name="Ink 430"/>
              <p14:cNvContentPartPr/>
              <p14:nvPr/>
            </p14:nvContentPartPr>
            <p14:xfrm>
              <a:off x="8948683" y="2552332"/>
              <a:ext cx="1568880" cy="2342520"/>
            </p14:xfrm>
          </p:contentPart>
        </mc:Choice>
        <mc:Fallback xmlns="">
          <p:pic>
            <p:nvPicPr>
              <p:cNvPr id="431" name="Ink 430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935363" y="2538652"/>
                <a:ext cx="1603080" cy="23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32" name="Ink 431"/>
              <p14:cNvContentPartPr/>
              <p14:nvPr/>
            </p14:nvContentPartPr>
            <p14:xfrm>
              <a:off x="7389523" y="5381932"/>
              <a:ext cx="2873160" cy="470160"/>
            </p14:xfrm>
          </p:contentPart>
        </mc:Choice>
        <mc:Fallback xmlns="">
          <p:pic>
            <p:nvPicPr>
              <p:cNvPr id="432" name="Ink 431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369723" y="5365372"/>
                <a:ext cx="2911680" cy="5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5" name="Ink 434"/>
              <p14:cNvContentPartPr/>
              <p14:nvPr/>
            </p14:nvContentPartPr>
            <p14:xfrm>
              <a:off x="4080763" y="5403532"/>
              <a:ext cx="1176840" cy="306360"/>
            </p14:xfrm>
          </p:contentPart>
        </mc:Choice>
        <mc:Fallback xmlns="">
          <p:pic>
            <p:nvPicPr>
              <p:cNvPr id="435" name="Ink 434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064563" y="5387692"/>
                <a:ext cx="120816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36" name="Ink 435"/>
              <p14:cNvContentPartPr/>
              <p14:nvPr/>
            </p14:nvContentPartPr>
            <p14:xfrm>
              <a:off x="993763" y="5496052"/>
              <a:ext cx="3073320" cy="697320"/>
            </p14:xfrm>
          </p:contentPart>
        </mc:Choice>
        <mc:Fallback xmlns="">
          <p:pic>
            <p:nvPicPr>
              <p:cNvPr id="436" name="Ink 435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81883" y="5479492"/>
                <a:ext cx="3095640" cy="72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38" name="Ink 437"/>
              <p14:cNvContentPartPr/>
              <p14:nvPr/>
            </p14:nvContentPartPr>
            <p14:xfrm>
              <a:off x="11372563" y="2676532"/>
              <a:ext cx="440640" cy="898920"/>
            </p14:xfrm>
          </p:contentPart>
        </mc:Choice>
        <mc:Fallback xmlns="">
          <p:pic>
            <p:nvPicPr>
              <p:cNvPr id="438" name="Ink 437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1355283" y="2659252"/>
                <a:ext cx="477000" cy="9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9" name="Ink 438"/>
              <p14:cNvContentPartPr/>
              <p14:nvPr/>
            </p14:nvContentPartPr>
            <p14:xfrm>
              <a:off x="9327403" y="3107812"/>
              <a:ext cx="577800" cy="463680"/>
            </p14:xfrm>
          </p:contentPart>
        </mc:Choice>
        <mc:Fallback xmlns="">
          <p:pic>
            <p:nvPicPr>
              <p:cNvPr id="439" name="Ink 438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9313723" y="3089812"/>
                <a:ext cx="60516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0" name="Ink 439"/>
              <p14:cNvContentPartPr/>
              <p14:nvPr/>
            </p14:nvContentPartPr>
            <p14:xfrm>
              <a:off x="10480123" y="1799572"/>
              <a:ext cx="1661040" cy="2555640"/>
            </p14:xfrm>
          </p:contentPart>
        </mc:Choice>
        <mc:Fallback xmlns="">
          <p:pic>
            <p:nvPicPr>
              <p:cNvPr id="440" name="Ink 439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467523" y="1788052"/>
                <a:ext cx="1688760" cy="257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2" name="Ink 441"/>
              <p14:cNvContentPartPr/>
              <p14:nvPr/>
            </p14:nvContentPartPr>
            <p14:xfrm>
              <a:off x="7779043" y="2861932"/>
              <a:ext cx="808560" cy="921960"/>
            </p14:xfrm>
          </p:contentPart>
        </mc:Choice>
        <mc:Fallback xmlns="">
          <p:pic>
            <p:nvPicPr>
              <p:cNvPr id="442" name="Ink 441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766443" y="2845012"/>
                <a:ext cx="836280" cy="9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43" name="Ink 442"/>
              <p14:cNvContentPartPr/>
              <p14:nvPr/>
            </p14:nvContentPartPr>
            <p14:xfrm>
              <a:off x="9280243" y="4911052"/>
              <a:ext cx="344160" cy="295560"/>
            </p14:xfrm>
          </p:contentPart>
        </mc:Choice>
        <mc:Fallback xmlns="">
          <p:pic>
            <p:nvPicPr>
              <p:cNvPr id="443" name="Ink 442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9263323" y="4898452"/>
                <a:ext cx="37800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44" name="Ink 443"/>
              <p14:cNvContentPartPr/>
              <p14:nvPr/>
            </p14:nvContentPartPr>
            <p14:xfrm>
              <a:off x="9638443" y="4906012"/>
              <a:ext cx="1057320" cy="946440"/>
            </p14:xfrm>
          </p:contentPart>
        </mc:Choice>
        <mc:Fallback xmlns="">
          <p:pic>
            <p:nvPicPr>
              <p:cNvPr id="444" name="Ink 443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9624043" y="4891612"/>
                <a:ext cx="1087920" cy="9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46" name="Ink 445"/>
              <p14:cNvContentPartPr/>
              <p14:nvPr/>
            </p14:nvContentPartPr>
            <p14:xfrm>
              <a:off x="4257523" y="4713412"/>
              <a:ext cx="1244160" cy="1414800"/>
            </p14:xfrm>
          </p:contentPart>
        </mc:Choice>
        <mc:Fallback xmlns="">
          <p:pic>
            <p:nvPicPr>
              <p:cNvPr id="446" name="Ink 445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245283" y="4702252"/>
                <a:ext cx="1271520" cy="14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49" name="Ink 448"/>
              <p14:cNvContentPartPr/>
              <p14:nvPr/>
            </p14:nvContentPartPr>
            <p14:xfrm>
              <a:off x="6175603" y="2971732"/>
              <a:ext cx="29880" cy="393840"/>
            </p14:xfrm>
          </p:contentPart>
        </mc:Choice>
        <mc:Fallback xmlns="">
          <p:pic>
            <p:nvPicPr>
              <p:cNvPr id="449" name="Ink 448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161203" y="2953732"/>
                <a:ext cx="6228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50" name="Ink 449"/>
              <p14:cNvContentPartPr/>
              <p14:nvPr/>
            </p14:nvContentPartPr>
            <p14:xfrm>
              <a:off x="5909203" y="2885332"/>
              <a:ext cx="1153440" cy="200520"/>
            </p14:xfrm>
          </p:contentPart>
        </mc:Choice>
        <mc:Fallback xmlns="">
          <p:pic>
            <p:nvPicPr>
              <p:cNvPr id="450" name="Ink 449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895523" y="2869132"/>
                <a:ext cx="1181160" cy="23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5216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</TotalTime>
  <Words>381</Words>
  <Application>Microsoft Office PowerPoint</Application>
  <PresentationFormat>Widescreen</PresentationFormat>
  <Paragraphs>28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ELEKTROTEHNIKA</vt:lpstr>
      <vt:lpstr>PowerPoint Presentation</vt:lpstr>
      <vt:lpstr>PowerPoint Presentation</vt:lpstr>
      <vt:lpstr>Ekvivalentna otpornost redne i paralelne veze otpornika</vt:lpstr>
      <vt:lpstr>PowerPoint Presentation</vt:lpstr>
      <vt:lpstr>DELITELJ NAPONA I DELITELJ STRUJE</vt:lpstr>
      <vt:lpstr>Transformacija trougla otpornika u zvezdu</vt:lpstr>
      <vt:lpstr>TRANSFORMACIONE FORMULE</vt:lpstr>
      <vt:lpstr>PowerPoint Presentation</vt:lpstr>
      <vt:lpstr>IDEALNI NAPONSKI I STRUJNI GENERATOR</vt:lpstr>
      <vt:lpstr>NAPONSKI I STRUJNI GENERATORI-TRANSFORMACIJE</vt:lpstr>
      <vt:lpstr>PowerPoint Presentation</vt:lpstr>
      <vt:lpstr>Određivanje struja u granama složene električne mreže direktnom primenom Kirhofovih zakona</vt:lpstr>
      <vt:lpstr>PowerPoint Presentation</vt:lpstr>
      <vt:lpstr>PowerPoint Presentation</vt:lpstr>
      <vt:lpstr>PowerPoint Presentation</vt:lpstr>
      <vt:lpstr>Metod konturnih struja Broj jednačina je određen brojem nezavisnih kontura Nk =Ng-Nč+1</vt:lpstr>
      <vt:lpstr>Metod konturnih struja</vt:lpstr>
      <vt:lpstr>PowerPoint Presentation</vt:lpstr>
      <vt:lpstr>PowerPoint Presentation</vt:lpstr>
      <vt:lpstr>PowerPoint Presentation</vt:lpstr>
      <vt:lpstr>PowerPoint Presentation</vt:lpstr>
      <vt:lpstr>Metod napona između čvorova </vt:lpstr>
      <vt:lpstr>PowerPoint Presentation</vt:lpstr>
      <vt:lpstr>Postupak i principi formiranja sistema jednačina po metodi napona između čvorova***</vt:lpstr>
      <vt:lpstr>Opšti sistem jednačina po metodi napona između čvorova za električnu mrežu koja ima (n+1) čvor odnosno (n) nezavisnih čvorova</vt:lpstr>
      <vt:lpstr>METOD NAPNA IZMEĐU ČVOROVA</vt:lpstr>
      <vt:lpstr>PRIMER</vt:lpstr>
      <vt:lpstr>PRIMER Nč=2</vt:lpstr>
      <vt:lpstr>ZA KOLO NA SLICI POSTAVITI SISTEM JEDNAČINA PO METODI NAPONA IZMEĐU ČVOROVA</vt:lpstr>
      <vt:lpstr>TEVENENOVA TEOREMA</vt:lpstr>
      <vt:lpstr>PowerPoint Presentation</vt:lpstr>
      <vt:lpstr>Odredjivanje parametara Tevenenovog generatora ET i RT</vt:lpstr>
      <vt:lpstr>DRUGI  PRIMER ZA TEVENENOV GENERATOR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ELEKTROTEHNIKA</dc:title>
  <dc:creator>Dragutin Kostic</dc:creator>
  <cp:lastModifiedBy>Dragutin Kostic</cp:lastModifiedBy>
  <cp:revision>95</cp:revision>
  <dcterms:created xsi:type="dcterms:W3CDTF">2020-10-25T10:57:54Z</dcterms:created>
  <dcterms:modified xsi:type="dcterms:W3CDTF">2021-11-05T11:23:51Z</dcterms:modified>
</cp:coreProperties>
</file>