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10"/>
  </p:notesMasterIdLst>
  <p:sldIdLst>
    <p:sldId id="262" r:id="rId2"/>
    <p:sldId id="260" r:id="rId3"/>
    <p:sldId id="258" r:id="rId4"/>
    <p:sldId id="259" r:id="rId5"/>
    <p:sldId id="264" r:id="rId6"/>
    <p:sldId id="265" r:id="rId7"/>
    <p:sldId id="267" r:id="rId8"/>
    <p:sldId id="266" r:id="rId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8A107856-5554-42FB-B03E-39F5DBC370BA}" styleName="Medium Style 4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05" d="100"/>
          <a:sy n="105" d="100"/>
        </p:scale>
        <p:origin x="798"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E3A7DBA-E9AA-4731-B3AD-271BF7DE2C94}" type="datetimeFigureOut">
              <a:rPr lang="en-US" smtClean="0"/>
              <a:t>4/1/2026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D22BA74-7376-4D18-BABB-E89612A9A0FC}" type="slidenum">
              <a:rPr lang="en-US" smtClean="0"/>
              <a:t>‹#›</a:t>
            </a:fld>
            <a:endParaRPr lang="en-US"/>
          </a:p>
        </p:txBody>
      </p:sp>
    </p:spTree>
    <p:extLst>
      <p:ext uri="{BB962C8B-B14F-4D97-AF65-F5344CB8AC3E}">
        <p14:creationId xmlns:p14="http://schemas.microsoft.com/office/powerpoint/2010/main" val="79935194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7" name="Picture 6"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ctrTitle"/>
          </p:nvPr>
        </p:nvSpPr>
        <p:spPr>
          <a:xfrm>
            <a:off x="1371600" y="1803405"/>
            <a:ext cx="9448800" cy="1825096"/>
          </a:xfrm>
        </p:spPr>
        <p:txBody>
          <a:bodyPr anchor="b">
            <a:normAutofit/>
          </a:bodyPr>
          <a:lstStyle>
            <a:lvl1pPr algn="l">
              <a:defRPr sz="6000"/>
            </a:lvl1pPr>
          </a:lstStyle>
          <a:p>
            <a:r>
              <a:rPr lang="en-US"/>
              <a:t>Click to edit Master title style</a:t>
            </a:r>
            <a:endParaRPr lang="en-US" dirty="0"/>
          </a:p>
        </p:txBody>
      </p:sp>
      <p:sp>
        <p:nvSpPr>
          <p:cNvPr id="3" name="Subtitle 2"/>
          <p:cNvSpPr>
            <a:spLocks noGrp="1"/>
          </p:cNvSpPr>
          <p:nvPr>
            <p:ph type="subTitle" idx="1"/>
          </p:nvPr>
        </p:nvSpPr>
        <p:spPr>
          <a:xfrm>
            <a:off x="1371600" y="3632201"/>
            <a:ext cx="9448800" cy="685800"/>
          </a:xfrm>
        </p:spPr>
        <p:txBody>
          <a:bodyPr>
            <a:normAutofit/>
          </a:bodyPr>
          <a:lstStyle>
            <a:lvl1pPr marL="0" indent="0" algn="l">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a:xfrm>
            <a:off x="7909561" y="4314328"/>
            <a:ext cx="2910840" cy="374642"/>
          </a:xfrm>
        </p:spPr>
        <p:txBody>
          <a:bodyPr/>
          <a:lstStyle/>
          <a:p>
            <a:fld id="{2E6BB303-BB21-4E12-A981-B21E690B0998}" type="datetimeFigureOut">
              <a:rPr lang="en-US" smtClean="0"/>
              <a:t>4/1/2026</a:t>
            </a:fld>
            <a:endParaRPr lang="en-US"/>
          </a:p>
        </p:txBody>
      </p:sp>
      <p:sp>
        <p:nvSpPr>
          <p:cNvPr id="5" name="Footer Placeholder 4"/>
          <p:cNvSpPr>
            <a:spLocks noGrp="1"/>
          </p:cNvSpPr>
          <p:nvPr>
            <p:ph type="ftr" sz="quarter" idx="11"/>
          </p:nvPr>
        </p:nvSpPr>
        <p:spPr>
          <a:xfrm>
            <a:off x="1371600" y="4323845"/>
            <a:ext cx="6400800" cy="365125"/>
          </a:xfrm>
        </p:spPr>
        <p:txBody>
          <a:bodyPr/>
          <a:lstStyle/>
          <a:p>
            <a:endParaRPr lang="en-US"/>
          </a:p>
        </p:txBody>
      </p:sp>
      <p:sp>
        <p:nvSpPr>
          <p:cNvPr id="6" name="Slide Number Placeholder 5"/>
          <p:cNvSpPr>
            <a:spLocks noGrp="1"/>
          </p:cNvSpPr>
          <p:nvPr>
            <p:ph type="sldNum" sz="quarter" idx="12"/>
          </p:nvPr>
        </p:nvSpPr>
        <p:spPr>
          <a:xfrm>
            <a:off x="8077200" y="1430866"/>
            <a:ext cx="2743200" cy="365125"/>
          </a:xfrm>
        </p:spPr>
        <p:txBody>
          <a:bodyPr/>
          <a:lstStyle/>
          <a:p>
            <a:fld id="{D1C98DF9-D9C9-4CB4-B781-4E30417461A1}" type="slidenum">
              <a:rPr lang="en-US" smtClean="0"/>
              <a:t>‹#›</a:t>
            </a:fld>
            <a:endParaRPr lang="en-US"/>
          </a:p>
        </p:txBody>
      </p:sp>
    </p:spTree>
    <p:extLst>
      <p:ext uri="{BB962C8B-B14F-4D97-AF65-F5344CB8AC3E}">
        <p14:creationId xmlns:p14="http://schemas.microsoft.com/office/powerpoint/2010/main" val="33022593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777" y="4697360"/>
            <a:ext cx="10822034" cy="819355"/>
          </a:xfrm>
        </p:spPr>
        <p:txBody>
          <a:bodyPr anchor="b"/>
          <a:lstStyle>
            <a:lvl1pPr algn="l">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681727" y="941439"/>
            <a:ext cx="10821840" cy="3478161"/>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85800" y="5516715"/>
            <a:ext cx="10820400" cy="701969"/>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2E6BB303-BB21-4E12-A981-B21E690B0998}" type="datetimeFigureOut">
              <a:rPr lang="en-US" smtClean="0"/>
              <a:t>4/1/2026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1C98DF9-D9C9-4CB4-B781-4E30417461A1}" type="slidenum">
              <a:rPr lang="en-US" smtClean="0"/>
              <a:t>‹#›</a:t>
            </a:fld>
            <a:endParaRPr lang="en-US"/>
          </a:p>
        </p:txBody>
      </p:sp>
    </p:spTree>
    <p:extLst>
      <p:ext uri="{BB962C8B-B14F-4D97-AF65-F5344CB8AC3E}">
        <p14:creationId xmlns:p14="http://schemas.microsoft.com/office/powerpoint/2010/main" val="272710787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Title and Caption">
    <p:spTree>
      <p:nvGrpSpPr>
        <p:cNvPr id="1" name=""/>
        <p:cNvGrpSpPr/>
        <p:nvPr/>
      </p:nvGrpSpPr>
      <p:grpSpPr>
        <a:xfrm>
          <a:off x="0" y="0"/>
          <a:ext cx="0" cy="0"/>
          <a:chOff x="0" y="0"/>
          <a:chExt cx="0" cy="0"/>
        </a:xfrm>
      </p:grpSpPr>
      <p:pic>
        <p:nvPicPr>
          <p:cNvPr id="8" name="Picture 7"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685800" y="753532"/>
            <a:ext cx="10820400" cy="2802467"/>
          </a:xfrm>
        </p:spPr>
        <p:txBody>
          <a:bodyPr anchor="ctr"/>
          <a:lstStyle>
            <a:lvl1pPr algn="l">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1024467" y="3649133"/>
            <a:ext cx="10130516" cy="999067"/>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7814452" y="381000"/>
            <a:ext cx="2910840" cy="365125"/>
          </a:xfrm>
        </p:spPr>
        <p:txBody>
          <a:bodyPr/>
          <a:lstStyle>
            <a:lvl1pPr algn="r">
              <a:defRPr/>
            </a:lvl1pPr>
          </a:lstStyle>
          <a:p>
            <a:fld id="{2E6BB303-BB21-4E12-A981-B21E690B0998}" type="datetimeFigureOut">
              <a:rPr lang="en-US" smtClean="0"/>
              <a:t>4/1/2026</a:t>
            </a:fld>
            <a:endParaRPr lang="en-US"/>
          </a:p>
        </p:txBody>
      </p:sp>
      <p:sp>
        <p:nvSpPr>
          <p:cNvPr id="6" name="Footer Placeholder 5"/>
          <p:cNvSpPr>
            <a:spLocks noGrp="1"/>
          </p:cNvSpPr>
          <p:nvPr>
            <p:ph type="ftr" sz="quarter" idx="11"/>
          </p:nvPr>
        </p:nvSpPr>
        <p:spPr>
          <a:xfrm>
            <a:off x="685800" y="379941"/>
            <a:ext cx="6991492" cy="365125"/>
          </a:xfrm>
        </p:spPr>
        <p:txBody>
          <a:bodyPr/>
          <a:lstStyle/>
          <a:p>
            <a:endParaRPr lang="en-US"/>
          </a:p>
        </p:txBody>
      </p:sp>
      <p:sp>
        <p:nvSpPr>
          <p:cNvPr id="7" name="Slide Number Placeholder 6"/>
          <p:cNvSpPr>
            <a:spLocks noGrp="1"/>
          </p:cNvSpPr>
          <p:nvPr>
            <p:ph type="sldNum" sz="quarter" idx="12"/>
          </p:nvPr>
        </p:nvSpPr>
        <p:spPr>
          <a:xfrm>
            <a:off x="10862452" y="381000"/>
            <a:ext cx="643748" cy="365125"/>
          </a:xfrm>
        </p:spPr>
        <p:txBody>
          <a:bodyPr/>
          <a:lstStyle/>
          <a:p>
            <a:fld id="{D1C98DF9-D9C9-4CB4-B781-4E30417461A1}" type="slidenum">
              <a:rPr lang="en-US" smtClean="0"/>
              <a:t>‹#›</a:t>
            </a:fld>
            <a:endParaRPr lang="en-US"/>
          </a:p>
        </p:txBody>
      </p:sp>
    </p:spTree>
    <p:extLst>
      <p:ext uri="{BB962C8B-B14F-4D97-AF65-F5344CB8AC3E}">
        <p14:creationId xmlns:p14="http://schemas.microsoft.com/office/powerpoint/2010/main" val="410200951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Quote with Caption">
    <p:spTree>
      <p:nvGrpSpPr>
        <p:cNvPr id="1" name=""/>
        <p:cNvGrpSpPr/>
        <p:nvPr/>
      </p:nvGrpSpPr>
      <p:grpSpPr>
        <a:xfrm>
          <a:off x="0" y="0"/>
          <a:ext cx="0" cy="0"/>
          <a:chOff x="0" y="0"/>
          <a:chExt cx="0" cy="0"/>
        </a:xfrm>
      </p:grpSpPr>
      <p:pic>
        <p:nvPicPr>
          <p:cNvPr id="13" name="Picture 12"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1024467" y="753533"/>
            <a:ext cx="10151533" cy="2604495"/>
          </a:xfrm>
        </p:spPr>
        <p:txBody>
          <a:bodyPr anchor="ctr"/>
          <a:lstStyle>
            <a:lvl1pPr algn="l">
              <a:defRPr sz="3200"/>
            </a:lvl1pPr>
          </a:lstStyle>
          <a:p>
            <a:r>
              <a:rPr lang="en-US"/>
              <a:t>Click to edit Master title style</a:t>
            </a:r>
            <a:endParaRPr lang="en-US" dirty="0"/>
          </a:p>
        </p:txBody>
      </p:sp>
      <p:sp>
        <p:nvSpPr>
          <p:cNvPr id="12" name="Text Placeholder 3"/>
          <p:cNvSpPr>
            <a:spLocks noGrp="1"/>
          </p:cNvSpPr>
          <p:nvPr>
            <p:ph type="body" sz="half" idx="13"/>
          </p:nvPr>
        </p:nvSpPr>
        <p:spPr>
          <a:xfrm>
            <a:off x="1303865" y="3365556"/>
            <a:ext cx="9592736" cy="444443"/>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4" name="Text Placeholder 3"/>
          <p:cNvSpPr>
            <a:spLocks noGrp="1"/>
          </p:cNvSpPr>
          <p:nvPr>
            <p:ph type="body" sz="half" idx="2"/>
          </p:nvPr>
        </p:nvSpPr>
        <p:spPr>
          <a:xfrm>
            <a:off x="1024467" y="3959862"/>
            <a:ext cx="10151533" cy="679871"/>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7814452" y="381000"/>
            <a:ext cx="2910840" cy="365125"/>
          </a:xfrm>
        </p:spPr>
        <p:txBody>
          <a:bodyPr/>
          <a:lstStyle>
            <a:lvl1pPr algn="r">
              <a:defRPr/>
            </a:lvl1pPr>
          </a:lstStyle>
          <a:p>
            <a:fld id="{2E6BB303-BB21-4E12-A981-B21E690B0998}" type="datetimeFigureOut">
              <a:rPr lang="en-US" smtClean="0"/>
              <a:t>4/1/2026</a:t>
            </a:fld>
            <a:endParaRPr lang="en-US"/>
          </a:p>
        </p:txBody>
      </p:sp>
      <p:sp>
        <p:nvSpPr>
          <p:cNvPr id="6" name="Footer Placeholder 5"/>
          <p:cNvSpPr>
            <a:spLocks noGrp="1"/>
          </p:cNvSpPr>
          <p:nvPr>
            <p:ph type="ftr" sz="quarter" idx="11"/>
          </p:nvPr>
        </p:nvSpPr>
        <p:spPr>
          <a:xfrm>
            <a:off x="685800" y="379941"/>
            <a:ext cx="6991492" cy="365125"/>
          </a:xfrm>
        </p:spPr>
        <p:txBody>
          <a:bodyPr/>
          <a:lstStyle/>
          <a:p>
            <a:endParaRPr lang="en-US"/>
          </a:p>
        </p:txBody>
      </p:sp>
      <p:sp>
        <p:nvSpPr>
          <p:cNvPr id="7" name="Slide Number Placeholder 6"/>
          <p:cNvSpPr>
            <a:spLocks noGrp="1"/>
          </p:cNvSpPr>
          <p:nvPr>
            <p:ph type="sldNum" sz="quarter" idx="12"/>
          </p:nvPr>
        </p:nvSpPr>
        <p:spPr>
          <a:xfrm>
            <a:off x="10862452" y="381000"/>
            <a:ext cx="643748" cy="365125"/>
          </a:xfrm>
        </p:spPr>
        <p:txBody>
          <a:bodyPr/>
          <a:lstStyle/>
          <a:p>
            <a:fld id="{D1C98DF9-D9C9-4CB4-B781-4E30417461A1}" type="slidenum">
              <a:rPr lang="en-US" smtClean="0"/>
              <a:t>‹#›</a:t>
            </a:fld>
            <a:endParaRPr lang="en-US"/>
          </a:p>
        </p:txBody>
      </p:sp>
      <p:sp>
        <p:nvSpPr>
          <p:cNvPr id="9" name="TextBox 8"/>
          <p:cNvSpPr txBox="1"/>
          <p:nvPr/>
        </p:nvSpPr>
        <p:spPr>
          <a:xfrm>
            <a:off x="476250" y="93345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0" name="TextBox 9"/>
          <p:cNvSpPr txBox="1"/>
          <p:nvPr/>
        </p:nvSpPr>
        <p:spPr>
          <a:xfrm>
            <a:off x="10984230" y="270129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extLst>
      <p:ext uri="{BB962C8B-B14F-4D97-AF65-F5344CB8AC3E}">
        <p14:creationId xmlns:p14="http://schemas.microsoft.com/office/powerpoint/2010/main" val="33932315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Name Card">
    <p:spTree>
      <p:nvGrpSpPr>
        <p:cNvPr id="1" name=""/>
        <p:cNvGrpSpPr/>
        <p:nvPr/>
      </p:nvGrpSpPr>
      <p:grpSpPr>
        <a:xfrm>
          <a:off x="0" y="0"/>
          <a:ext cx="0" cy="0"/>
          <a:chOff x="0" y="0"/>
          <a:chExt cx="0" cy="0"/>
        </a:xfrm>
      </p:grpSpPr>
      <p:pic>
        <p:nvPicPr>
          <p:cNvPr id="9" name="Picture 8"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1024495" y="1124701"/>
            <a:ext cx="10146186" cy="2511835"/>
          </a:xfrm>
        </p:spPr>
        <p:txBody>
          <a:bodyPr anchor="b"/>
          <a:lstStyle>
            <a:lvl1pPr algn="l">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1024467" y="3648315"/>
            <a:ext cx="10144654" cy="999885"/>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7814452" y="378883"/>
            <a:ext cx="2910840" cy="365125"/>
          </a:xfrm>
        </p:spPr>
        <p:txBody>
          <a:bodyPr/>
          <a:lstStyle>
            <a:lvl1pPr algn="r">
              <a:defRPr/>
            </a:lvl1pPr>
          </a:lstStyle>
          <a:p>
            <a:fld id="{2E6BB303-BB21-4E12-A981-B21E690B0998}" type="datetimeFigureOut">
              <a:rPr lang="en-US" smtClean="0"/>
              <a:t>4/1/2026</a:t>
            </a:fld>
            <a:endParaRPr lang="en-US"/>
          </a:p>
        </p:txBody>
      </p:sp>
      <p:sp>
        <p:nvSpPr>
          <p:cNvPr id="6" name="Footer Placeholder 5"/>
          <p:cNvSpPr>
            <a:spLocks noGrp="1"/>
          </p:cNvSpPr>
          <p:nvPr>
            <p:ph type="ftr" sz="quarter" idx="11"/>
          </p:nvPr>
        </p:nvSpPr>
        <p:spPr>
          <a:xfrm>
            <a:off x="685800" y="378883"/>
            <a:ext cx="6991492" cy="365125"/>
          </a:xfrm>
        </p:spPr>
        <p:txBody>
          <a:bodyPr/>
          <a:lstStyle/>
          <a:p>
            <a:endParaRPr lang="en-US"/>
          </a:p>
        </p:txBody>
      </p:sp>
      <p:sp>
        <p:nvSpPr>
          <p:cNvPr id="7" name="Slide Number Placeholder 6"/>
          <p:cNvSpPr>
            <a:spLocks noGrp="1"/>
          </p:cNvSpPr>
          <p:nvPr>
            <p:ph type="sldNum" sz="quarter" idx="12"/>
          </p:nvPr>
        </p:nvSpPr>
        <p:spPr>
          <a:xfrm>
            <a:off x="10862452" y="381000"/>
            <a:ext cx="643748" cy="365125"/>
          </a:xfrm>
        </p:spPr>
        <p:txBody>
          <a:bodyPr/>
          <a:lstStyle/>
          <a:p>
            <a:fld id="{D1C98DF9-D9C9-4CB4-B781-4E30417461A1}" type="slidenum">
              <a:rPr lang="en-US" smtClean="0"/>
              <a:t>‹#›</a:t>
            </a:fld>
            <a:endParaRPr lang="en-US"/>
          </a:p>
        </p:txBody>
      </p:sp>
    </p:spTree>
    <p:extLst>
      <p:ext uri="{BB962C8B-B14F-4D97-AF65-F5344CB8AC3E}">
        <p14:creationId xmlns:p14="http://schemas.microsoft.com/office/powerpoint/2010/main" val="174877557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15" name="Title 1"/>
          <p:cNvSpPr>
            <a:spLocks noGrp="1"/>
          </p:cNvSpPr>
          <p:nvPr>
            <p:ph type="title"/>
          </p:nvPr>
        </p:nvSpPr>
        <p:spPr>
          <a:xfrm>
            <a:off x="2895600" y="761999"/>
            <a:ext cx="8610599" cy="1303867"/>
          </a:xfrm>
        </p:spPr>
        <p:txBody>
          <a:bodyPr/>
          <a:lstStyle/>
          <a:p>
            <a:r>
              <a:rPr lang="en-US"/>
              <a:t>Click to edit Master title style</a:t>
            </a:r>
            <a:endParaRPr lang="en-US" dirty="0"/>
          </a:p>
        </p:txBody>
      </p:sp>
      <p:sp>
        <p:nvSpPr>
          <p:cNvPr id="7" name="Text Placeholder 2"/>
          <p:cNvSpPr>
            <a:spLocks noGrp="1"/>
          </p:cNvSpPr>
          <p:nvPr>
            <p:ph type="body" idx="1"/>
          </p:nvPr>
        </p:nvSpPr>
        <p:spPr>
          <a:xfrm>
            <a:off x="685800" y="2202080"/>
            <a:ext cx="3456432" cy="617320"/>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8" name="Text Placeholder 3"/>
          <p:cNvSpPr>
            <a:spLocks noGrp="1"/>
          </p:cNvSpPr>
          <p:nvPr>
            <p:ph type="body" sz="half" idx="15"/>
          </p:nvPr>
        </p:nvSpPr>
        <p:spPr>
          <a:xfrm>
            <a:off x="685799" y="2904565"/>
            <a:ext cx="3456432" cy="331413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9" name="Text Placeholder 4"/>
          <p:cNvSpPr>
            <a:spLocks noGrp="1"/>
          </p:cNvSpPr>
          <p:nvPr>
            <p:ph type="body" sz="quarter" idx="3"/>
          </p:nvPr>
        </p:nvSpPr>
        <p:spPr>
          <a:xfrm>
            <a:off x="4368800" y="2201333"/>
            <a:ext cx="3456432" cy="626534"/>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0" name="Text Placeholder 3"/>
          <p:cNvSpPr>
            <a:spLocks noGrp="1"/>
          </p:cNvSpPr>
          <p:nvPr>
            <p:ph type="body" sz="half" idx="16"/>
          </p:nvPr>
        </p:nvSpPr>
        <p:spPr>
          <a:xfrm>
            <a:off x="4366858" y="2904067"/>
            <a:ext cx="3456432" cy="331461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1" name="Text Placeholder 4"/>
          <p:cNvSpPr>
            <a:spLocks noGrp="1"/>
          </p:cNvSpPr>
          <p:nvPr>
            <p:ph type="body" sz="quarter" idx="13"/>
          </p:nvPr>
        </p:nvSpPr>
        <p:spPr>
          <a:xfrm>
            <a:off x="8051800" y="2192866"/>
            <a:ext cx="3456432" cy="626534"/>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2" name="Text Placeholder 3"/>
          <p:cNvSpPr>
            <a:spLocks noGrp="1"/>
          </p:cNvSpPr>
          <p:nvPr>
            <p:ph type="body" sz="half" idx="17"/>
          </p:nvPr>
        </p:nvSpPr>
        <p:spPr>
          <a:xfrm>
            <a:off x="8051801" y="2904565"/>
            <a:ext cx="3456432" cy="331413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2E6BB303-BB21-4E12-A981-B21E690B0998}" type="datetimeFigureOut">
              <a:rPr lang="en-US" smtClean="0"/>
              <a:t>4/1/2026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1C98DF9-D9C9-4CB4-B781-4E30417461A1}" type="slidenum">
              <a:rPr lang="en-US" smtClean="0"/>
              <a:t>‹#›</a:t>
            </a:fld>
            <a:endParaRPr lang="en-US"/>
          </a:p>
        </p:txBody>
      </p:sp>
    </p:spTree>
    <p:extLst>
      <p:ext uri="{BB962C8B-B14F-4D97-AF65-F5344CB8AC3E}">
        <p14:creationId xmlns:p14="http://schemas.microsoft.com/office/powerpoint/2010/main" val="330700793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30" name="Title 1"/>
          <p:cNvSpPr>
            <a:spLocks noGrp="1"/>
          </p:cNvSpPr>
          <p:nvPr>
            <p:ph type="title"/>
          </p:nvPr>
        </p:nvSpPr>
        <p:spPr>
          <a:xfrm>
            <a:off x="2895600" y="762000"/>
            <a:ext cx="8610599" cy="1295400"/>
          </a:xfrm>
        </p:spPr>
        <p:txBody>
          <a:bodyPr/>
          <a:lstStyle/>
          <a:p>
            <a:r>
              <a:rPr lang="en-US"/>
              <a:t>Click to edit Master title style</a:t>
            </a:r>
            <a:endParaRPr lang="en-US" dirty="0"/>
          </a:p>
        </p:txBody>
      </p:sp>
      <p:sp>
        <p:nvSpPr>
          <p:cNvPr id="19" name="Text Placeholder 2"/>
          <p:cNvSpPr>
            <a:spLocks noGrp="1"/>
          </p:cNvSpPr>
          <p:nvPr>
            <p:ph type="body" idx="1"/>
          </p:nvPr>
        </p:nvSpPr>
        <p:spPr>
          <a:xfrm>
            <a:off x="688618" y="4191000"/>
            <a:ext cx="3451582"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Picture Placeholder 2"/>
          <p:cNvSpPr>
            <a:spLocks noGrp="1" noChangeAspect="1"/>
          </p:cNvSpPr>
          <p:nvPr>
            <p:ph type="pic" idx="15"/>
          </p:nvPr>
        </p:nvSpPr>
        <p:spPr>
          <a:xfrm>
            <a:off x="688618" y="2362200"/>
            <a:ext cx="3451582"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1" name="Text Placeholder 3"/>
          <p:cNvSpPr>
            <a:spLocks noGrp="1"/>
          </p:cNvSpPr>
          <p:nvPr>
            <p:ph type="body" sz="half" idx="18"/>
          </p:nvPr>
        </p:nvSpPr>
        <p:spPr>
          <a:xfrm>
            <a:off x="688618" y="4873764"/>
            <a:ext cx="3451582" cy="134492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2" name="Text Placeholder 4"/>
          <p:cNvSpPr>
            <a:spLocks noGrp="1"/>
          </p:cNvSpPr>
          <p:nvPr>
            <p:ph type="body" sz="quarter" idx="3"/>
          </p:nvPr>
        </p:nvSpPr>
        <p:spPr>
          <a:xfrm>
            <a:off x="4374263" y="4191000"/>
            <a:ext cx="3448935"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3" name="Picture Placeholder 2"/>
          <p:cNvSpPr>
            <a:spLocks noGrp="1" noChangeAspect="1"/>
          </p:cNvSpPr>
          <p:nvPr>
            <p:ph type="pic" idx="21"/>
          </p:nvPr>
        </p:nvSpPr>
        <p:spPr>
          <a:xfrm>
            <a:off x="4374263" y="2362200"/>
            <a:ext cx="3448936"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19"/>
          </p:nvPr>
        </p:nvSpPr>
        <p:spPr>
          <a:xfrm>
            <a:off x="4374264" y="4873763"/>
            <a:ext cx="3448935" cy="134492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5" name="Text Placeholder 4"/>
          <p:cNvSpPr>
            <a:spLocks noGrp="1"/>
          </p:cNvSpPr>
          <p:nvPr>
            <p:ph type="body" sz="quarter" idx="13"/>
          </p:nvPr>
        </p:nvSpPr>
        <p:spPr>
          <a:xfrm>
            <a:off x="8049731" y="4191000"/>
            <a:ext cx="3456469"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6" name="Picture Placeholder 2"/>
          <p:cNvSpPr>
            <a:spLocks noGrp="1" noChangeAspect="1"/>
          </p:cNvSpPr>
          <p:nvPr>
            <p:ph type="pic" idx="22"/>
          </p:nvPr>
        </p:nvSpPr>
        <p:spPr>
          <a:xfrm>
            <a:off x="8049855" y="2362200"/>
            <a:ext cx="3447878"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7" name="Text Placeholder 3"/>
          <p:cNvSpPr>
            <a:spLocks noGrp="1"/>
          </p:cNvSpPr>
          <p:nvPr>
            <p:ph type="body" sz="half" idx="20"/>
          </p:nvPr>
        </p:nvSpPr>
        <p:spPr>
          <a:xfrm>
            <a:off x="8049731" y="4873761"/>
            <a:ext cx="3452445" cy="134492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2E6BB303-BB21-4E12-A981-B21E690B0998}" type="datetimeFigureOut">
              <a:rPr lang="en-US" smtClean="0"/>
              <a:t>4/1/2026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1C98DF9-D9C9-4CB4-B781-4E30417461A1}" type="slidenum">
              <a:rPr lang="en-US" smtClean="0"/>
              <a:t>‹#›</a:t>
            </a:fld>
            <a:endParaRPr lang="en-US"/>
          </a:p>
        </p:txBody>
      </p:sp>
    </p:spTree>
    <p:extLst>
      <p:ext uri="{BB962C8B-B14F-4D97-AF65-F5344CB8AC3E}">
        <p14:creationId xmlns:p14="http://schemas.microsoft.com/office/powerpoint/2010/main" val="191736498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a:xfrm>
            <a:off x="685800" y="2194559"/>
            <a:ext cx="10820400" cy="40241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E6BB303-BB21-4E12-A981-B21E690B0998}" type="datetimeFigureOut">
              <a:rPr lang="en-US" smtClean="0"/>
              <a:t>4/1/2026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1C98DF9-D9C9-4CB4-B781-4E30417461A1}" type="slidenum">
              <a:rPr lang="en-US" smtClean="0"/>
              <a:t>‹#›</a:t>
            </a:fld>
            <a:endParaRPr lang="en-US"/>
          </a:p>
        </p:txBody>
      </p:sp>
    </p:spTree>
    <p:extLst>
      <p:ext uri="{BB962C8B-B14F-4D97-AF65-F5344CB8AC3E}">
        <p14:creationId xmlns:p14="http://schemas.microsoft.com/office/powerpoint/2010/main" val="103662896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pic>
        <p:nvPicPr>
          <p:cNvPr id="8" name="Picture 7"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Vertical Title 1"/>
          <p:cNvSpPr>
            <a:spLocks noGrp="1"/>
          </p:cNvSpPr>
          <p:nvPr>
            <p:ph type="title" orient="vert"/>
          </p:nvPr>
        </p:nvSpPr>
        <p:spPr>
          <a:xfrm>
            <a:off x="9448800" y="745066"/>
            <a:ext cx="2057400" cy="3903133"/>
          </a:xfrm>
        </p:spPr>
        <p:txBody>
          <a:bodyPr vert="eaVert"/>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1024466" y="745067"/>
            <a:ext cx="8204201" cy="390313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7814452" y="379941"/>
            <a:ext cx="2910840" cy="365125"/>
          </a:xfrm>
        </p:spPr>
        <p:txBody>
          <a:bodyPr/>
          <a:lstStyle>
            <a:lvl1pPr algn="r">
              <a:defRPr/>
            </a:lvl1pPr>
          </a:lstStyle>
          <a:p>
            <a:fld id="{2E6BB303-BB21-4E12-A981-B21E690B0998}" type="datetimeFigureOut">
              <a:rPr lang="en-US" smtClean="0"/>
              <a:t>4/1/2026</a:t>
            </a:fld>
            <a:endParaRPr lang="en-US"/>
          </a:p>
        </p:txBody>
      </p:sp>
      <p:sp>
        <p:nvSpPr>
          <p:cNvPr id="5" name="Footer Placeholder 4"/>
          <p:cNvSpPr>
            <a:spLocks noGrp="1"/>
          </p:cNvSpPr>
          <p:nvPr>
            <p:ph type="ftr" sz="quarter" idx="11"/>
          </p:nvPr>
        </p:nvSpPr>
        <p:spPr>
          <a:xfrm>
            <a:off x="685800" y="381000"/>
            <a:ext cx="6991492" cy="365125"/>
          </a:xfrm>
        </p:spPr>
        <p:txBody>
          <a:bodyPr/>
          <a:lstStyle/>
          <a:p>
            <a:endParaRPr lang="en-US"/>
          </a:p>
        </p:txBody>
      </p:sp>
      <p:sp>
        <p:nvSpPr>
          <p:cNvPr id="6" name="Slide Number Placeholder 5"/>
          <p:cNvSpPr>
            <a:spLocks noGrp="1"/>
          </p:cNvSpPr>
          <p:nvPr>
            <p:ph type="sldNum" sz="quarter" idx="12"/>
          </p:nvPr>
        </p:nvSpPr>
        <p:spPr>
          <a:xfrm>
            <a:off x="10862452" y="381000"/>
            <a:ext cx="643748" cy="365125"/>
          </a:xfrm>
        </p:spPr>
        <p:txBody>
          <a:bodyPr/>
          <a:lstStyle/>
          <a:p>
            <a:fld id="{D1C98DF9-D9C9-4CB4-B781-4E30417461A1}" type="slidenum">
              <a:rPr lang="en-US" smtClean="0"/>
              <a:t>‹#›</a:t>
            </a:fld>
            <a:endParaRPr lang="en-US"/>
          </a:p>
        </p:txBody>
      </p:sp>
    </p:spTree>
    <p:extLst>
      <p:ext uri="{BB962C8B-B14F-4D97-AF65-F5344CB8AC3E}">
        <p14:creationId xmlns:p14="http://schemas.microsoft.com/office/powerpoint/2010/main" val="919594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E6BB303-BB21-4E12-A981-B21E690B0998}" type="datetimeFigureOut">
              <a:rPr lang="en-US" smtClean="0"/>
              <a:t>4/1/2026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1C98DF9-D9C9-4CB4-B781-4E30417461A1}" type="slidenum">
              <a:rPr lang="en-US" smtClean="0"/>
              <a:t>‹#›</a:t>
            </a:fld>
            <a:endParaRPr lang="en-US"/>
          </a:p>
        </p:txBody>
      </p:sp>
    </p:spTree>
    <p:extLst>
      <p:ext uri="{BB962C8B-B14F-4D97-AF65-F5344CB8AC3E}">
        <p14:creationId xmlns:p14="http://schemas.microsoft.com/office/powerpoint/2010/main" val="37772539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pic>
        <p:nvPicPr>
          <p:cNvPr id="9" name="Picture 8"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685800" y="753533"/>
            <a:ext cx="10820399" cy="2801935"/>
          </a:xfrm>
        </p:spPr>
        <p:txBody>
          <a:bodyPr anchor="b">
            <a:normAutofit/>
          </a:bodyPr>
          <a:lstStyle>
            <a:lvl1pPr algn="r">
              <a:defRPr sz="4000"/>
            </a:lvl1pPr>
          </a:lstStyle>
          <a:p>
            <a:r>
              <a:rPr lang="en-US"/>
              <a:t>Click to edit Master title style</a:t>
            </a:r>
            <a:endParaRPr lang="en-US" dirty="0"/>
          </a:p>
        </p:txBody>
      </p:sp>
      <p:sp>
        <p:nvSpPr>
          <p:cNvPr id="3" name="Text Placeholder 2"/>
          <p:cNvSpPr>
            <a:spLocks noGrp="1"/>
          </p:cNvSpPr>
          <p:nvPr>
            <p:ph type="body" idx="1"/>
          </p:nvPr>
        </p:nvSpPr>
        <p:spPr>
          <a:xfrm>
            <a:off x="1024467" y="3641725"/>
            <a:ext cx="10490200" cy="955675"/>
          </a:xfrm>
        </p:spPr>
        <p:txBody>
          <a:bodyPr>
            <a:normAutofit/>
          </a:bodyPr>
          <a:lstStyle>
            <a:lvl1pPr marL="0" indent="0" algn="r">
              <a:buNone/>
              <a:defRPr sz="22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7814452" y="381000"/>
            <a:ext cx="2910840" cy="365125"/>
          </a:xfrm>
        </p:spPr>
        <p:txBody>
          <a:bodyPr/>
          <a:lstStyle>
            <a:lvl1pPr algn="r">
              <a:defRPr/>
            </a:lvl1pPr>
          </a:lstStyle>
          <a:p>
            <a:fld id="{2E6BB303-BB21-4E12-A981-B21E690B0998}" type="datetimeFigureOut">
              <a:rPr lang="en-US" smtClean="0"/>
              <a:t>4/1/2026</a:t>
            </a:fld>
            <a:endParaRPr lang="en-US"/>
          </a:p>
        </p:txBody>
      </p:sp>
      <p:sp>
        <p:nvSpPr>
          <p:cNvPr id="5" name="Footer Placeholder 4"/>
          <p:cNvSpPr>
            <a:spLocks noGrp="1"/>
          </p:cNvSpPr>
          <p:nvPr>
            <p:ph type="ftr" sz="quarter" idx="11"/>
          </p:nvPr>
        </p:nvSpPr>
        <p:spPr>
          <a:xfrm>
            <a:off x="685800" y="381001"/>
            <a:ext cx="6991492" cy="364065"/>
          </a:xfrm>
        </p:spPr>
        <p:txBody>
          <a:bodyPr/>
          <a:lstStyle/>
          <a:p>
            <a:endParaRPr lang="en-US"/>
          </a:p>
        </p:txBody>
      </p:sp>
      <p:sp>
        <p:nvSpPr>
          <p:cNvPr id="6" name="Slide Number Placeholder 5"/>
          <p:cNvSpPr>
            <a:spLocks noGrp="1"/>
          </p:cNvSpPr>
          <p:nvPr>
            <p:ph type="sldNum" sz="quarter" idx="12"/>
          </p:nvPr>
        </p:nvSpPr>
        <p:spPr>
          <a:xfrm>
            <a:off x="10862452" y="381000"/>
            <a:ext cx="643748" cy="365125"/>
          </a:xfrm>
        </p:spPr>
        <p:txBody>
          <a:bodyPr/>
          <a:lstStyle/>
          <a:p>
            <a:fld id="{D1C98DF9-D9C9-4CB4-B781-4E30417461A1}" type="slidenum">
              <a:rPr lang="en-US" smtClean="0"/>
              <a:t>‹#›</a:t>
            </a:fld>
            <a:endParaRPr lang="en-US"/>
          </a:p>
        </p:txBody>
      </p:sp>
    </p:spTree>
    <p:extLst>
      <p:ext uri="{BB962C8B-B14F-4D97-AF65-F5344CB8AC3E}">
        <p14:creationId xmlns:p14="http://schemas.microsoft.com/office/powerpoint/2010/main" val="5876902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85800" y="2194559"/>
            <a:ext cx="5334000" cy="40241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2194559"/>
            <a:ext cx="5334000" cy="40241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2E6BB303-BB21-4E12-A981-B21E690B0998}" type="datetimeFigureOut">
              <a:rPr lang="en-US" smtClean="0"/>
              <a:t>4/1/2026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1C98DF9-D9C9-4CB4-B781-4E30417461A1}" type="slidenum">
              <a:rPr lang="en-US" smtClean="0"/>
              <a:t>‹#›</a:t>
            </a:fld>
            <a:endParaRPr lang="en-US"/>
          </a:p>
        </p:txBody>
      </p:sp>
    </p:spTree>
    <p:extLst>
      <p:ext uri="{BB962C8B-B14F-4D97-AF65-F5344CB8AC3E}">
        <p14:creationId xmlns:p14="http://schemas.microsoft.com/office/powerpoint/2010/main" val="398163208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895600" y="762000"/>
            <a:ext cx="8610600" cy="1295400"/>
          </a:xfrm>
        </p:spPr>
        <p:txBody>
          <a:bodyPr/>
          <a:lstStyle/>
          <a:p>
            <a:r>
              <a:rPr lang="en-US"/>
              <a:t>Click to edit Master title style</a:t>
            </a:r>
            <a:endParaRPr lang="en-US" dirty="0"/>
          </a:p>
        </p:txBody>
      </p:sp>
      <p:sp>
        <p:nvSpPr>
          <p:cNvPr id="3" name="Text Placeholder 2"/>
          <p:cNvSpPr>
            <a:spLocks noGrp="1"/>
          </p:cNvSpPr>
          <p:nvPr>
            <p:ph type="body" idx="1"/>
          </p:nvPr>
        </p:nvSpPr>
        <p:spPr>
          <a:xfrm>
            <a:off x="914409" y="2183802"/>
            <a:ext cx="5079991" cy="823912"/>
          </a:xfrm>
        </p:spPr>
        <p:txBody>
          <a:bodyPr anchor="b">
            <a:norm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85800" y="3132666"/>
            <a:ext cx="5311775" cy="308601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00800" y="2183802"/>
            <a:ext cx="5105400" cy="823912"/>
          </a:xfrm>
        </p:spPr>
        <p:txBody>
          <a:bodyPr anchor="b">
            <a:norm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3132666"/>
            <a:ext cx="5334000" cy="308601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2E6BB303-BB21-4E12-A981-B21E690B0998}" type="datetimeFigureOut">
              <a:rPr lang="en-US" smtClean="0"/>
              <a:t>4/1/2026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1C98DF9-D9C9-4CB4-B781-4E30417461A1}" type="slidenum">
              <a:rPr lang="en-US" smtClean="0"/>
              <a:t>‹#›</a:t>
            </a:fld>
            <a:endParaRPr lang="en-US"/>
          </a:p>
        </p:txBody>
      </p:sp>
    </p:spTree>
    <p:extLst>
      <p:ext uri="{BB962C8B-B14F-4D97-AF65-F5344CB8AC3E}">
        <p14:creationId xmlns:p14="http://schemas.microsoft.com/office/powerpoint/2010/main" val="242089564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2E6BB303-BB21-4E12-A981-B21E690B0998}" type="datetimeFigureOut">
              <a:rPr lang="en-US" smtClean="0"/>
              <a:t>4/1/2026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1C98DF9-D9C9-4CB4-B781-4E30417461A1}" type="slidenum">
              <a:rPr lang="en-US" smtClean="0"/>
              <a:t>‹#›</a:t>
            </a:fld>
            <a:endParaRPr lang="en-US"/>
          </a:p>
        </p:txBody>
      </p:sp>
    </p:spTree>
    <p:extLst>
      <p:ext uri="{BB962C8B-B14F-4D97-AF65-F5344CB8AC3E}">
        <p14:creationId xmlns:p14="http://schemas.microsoft.com/office/powerpoint/2010/main" val="3336229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E6BB303-BB21-4E12-A981-B21E690B0998}" type="datetimeFigureOut">
              <a:rPr lang="en-US" smtClean="0"/>
              <a:t>4/1/2026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1C98DF9-D9C9-4CB4-B781-4E30417461A1}" type="slidenum">
              <a:rPr lang="en-US" smtClean="0"/>
              <a:t>‹#›</a:t>
            </a:fld>
            <a:endParaRPr lang="en-US"/>
          </a:p>
        </p:txBody>
      </p:sp>
    </p:spTree>
    <p:extLst>
      <p:ext uri="{BB962C8B-B14F-4D97-AF65-F5344CB8AC3E}">
        <p14:creationId xmlns:p14="http://schemas.microsoft.com/office/powerpoint/2010/main" val="7476067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1524000"/>
            <a:ext cx="4114800" cy="1600200"/>
          </a:xfrm>
        </p:spPr>
        <p:txBody>
          <a:bodyPr anchor="b"/>
          <a:lstStyle>
            <a:lvl1pPr algn="l">
              <a:defRPr sz="3200"/>
            </a:lvl1pPr>
          </a:lstStyle>
          <a:p>
            <a:r>
              <a:rPr lang="en-US"/>
              <a:t>Click to edit Master title style</a:t>
            </a:r>
            <a:endParaRPr lang="en-US" dirty="0"/>
          </a:p>
        </p:txBody>
      </p:sp>
      <p:sp>
        <p:nvSpPr>
          <p:cNvPr id="3" name="Content Placeholder 2"/>
          <p:cNvSpPr>
            <a:spLocks noGrp="1"/>
          </p:cNvSpPr>
          <p:nvPr>
            <p:ph idx="1"/>
          </p:nvPr>
        </p:nvSpPr>
        <p:spPr>
          <a:xfrm>
            <a:off x="4995582" y="746759"/>
            <a:ext cx="6510618" cy="5471925"/>
          </a:xfrm>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85800" y="3124199"/>
            <a:ext cx="4114800" cy="3094485"/>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2E6BB303-BB21-4E12-A981-B21E690B0998}" type="datetimeFigureOut">
              <a:rPr lang="en-US" smtClean="0"/>
              <a:t>4/1/2026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1C98DF9-D9C9-4CB4-B781-4E30417461A1}" type="slidenum">
              <a:rPr lang="en-US" smtClean="0"/>
              <a:t>‹#›</a:t>
            </a:fld>
            <a:endParaRPr lang="en-US"/>
          </a:p>
        </p:txBody>
      </p:sp>
    </p:spTree>
    <p:extLst>
      <p:ext uri="{BB962C8B-B14F-4D97-AF65-F5344CB8AC3E}">
        <p14:creationId xmlns:p14="http://schemas.microsoft.com/office/powerpoint/2010/main" val="42580621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1524000"/>
            <a:ext cx="6873240" cy="1600200"/>
          </a:xfrm>
        </p:spPr>
        <p:txBody>
          <a:bodyPr anchor="b"/>
          <a:lstStyle>
            <a:lvl1pPr algn="l">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7861238" y="751241"/>
            <a:ext cx="3644962" cy="5467443"/>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85800" y="3124199"/>
            <a:ext cx="6873240" cy="3094485"/>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2E6BB303-BB21-4E12-A981-B21E690B0998}" type="datetimeFigureOut">
              <a:rPr lang="en-US" smtClean="0"/>
              <a:t>4/1/2026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1C98DF9-D9C9-4CB4-B781-4E30417461A1}" type="slidenum">
              <a:rPr lang="en-US" smtClean="0"/>
              <a:t>‹#›</a:t>
            </a:fld>
            <a:endParaRPr lang="en-US"/>
          </a:p>
        </p:txBody>
      </p:sp>
    </p:spTree>
    <p:extLst>
      <p:ext uri="{BB962C8B-B14F-4D97-AF65-F5344CB8AC3E}">
        <p14:creationId xmlns:p14="http://schemas.microsoft.com/office/powerpoint/2010/main" val="5115910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7" name="Picture 6" descr="C0-HD-TOP.png"/>
          <p:cNvPicPr>
            <a:picLocks noChangeAspect="1"/>
          </p:cNvPicPr>
          <p:nvPr/>
        </p:nvPicPr>
        <p:blipFill>
          <a:blip r:embed="rId19">
            <a:extLst>
              <a:ext uri="{28A0092B-C50C-407E-A947-70E740481C1C}">
                <a14:useLocalDpi xmlns:a14="http://schemas.microsoft.com/office/drawing/2010/main" val="0"/>
              </a:ext>
            </a:extLst>
          </a:blip>
          <a:stretch>
            <a:fillRect/>
          </a:stretch>
        </p:blipFill>
        <p:spPr>
          <a:xfrm>
            <a:off x="0" y="0"/>
            <a:ext cx="12192000" cy="1441450"/>
          </a:xfrm>
          <a:prstGeom prst="rect">
            <a:avLst/>
          </a:prstGeom>
        </p:spPr>
      </p:pic>
      <p:sp>
        <p:nvSpPr>
          <p:cNvPr id="2" name="Title Placeholder 1"/>
          <p:cNvSpPr>
            <a:spLocks noGrp="1"/>
          </p:cNvSpPr>
          <p:nvPr>
            <p:ph type="title"/>
          </p:nvPr>
        </p:nvSpPr>
        <p:spPr>
          <a:xfrm>
            <a:off x="2895600" y="764373"/>
            <a:ext cx="8610600" cy="1293028"/>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85800" y="2194560"/>
            <a:ext cx="10820400" cy="4024125"/>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595360" y="6356350"/>
            <a:ext cx="291084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2E6BB303-BB21-4E12-A981-B21E690B0998}" type="datetimeFigureOut">
              <a:rPr lang="en-US" smtClean="0"/>
              <a:t>4/1/2026</a:t>
            </a:fld>
            <a:endParaRPr lang="en-US"/>
          </a:p>
        </p:txBody>
      </p:sp>
      <p:sp>
        <p:nvSpPr>
          <p:cNvPr id="5" name="Footer Placeholder 4"/>
          <p:cNvSpPr>
            <a:spLocks noGrp="1"/>
          </p:cNvSpPr>
          <p:nvPr>
            <p:ph type="ftr" sz="quarter" idx="3"/>
          </p:nvPr>
        </p:nvSpPr>
        <p:spPr>
          <a:xfrm>
            <a:off x="685800" y="6355845"/>
            <a:ext cx="7772400" cy="365125"/>
          </a:xfrm>
          <a:prstGeom prst="rect">
            <a:avLst/>
          </a:prstGeom>
        </p:spPr>
        <p:txBody>
          <a:bodyPr vert="horz" lIns="91440" tIns="45720" rIns="91440" bIns="45720" rtlCol="0" anchor="ctr"/>
          <a:lstStyle>
            <a:lvl1pPr algn="l">
              <a:defRPr sz="105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763000" y="381000"/>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D1C98DF9-D9C9-4CB4-B781-4E30417461A1}" type="slidenum">
              <a:rPr lang="en-US" smtClean="0"/>
              <a:t>‹#›</a:t>
            </a:fld>
            <a:endParaRPr lang="en-US"/>
          </a:p>
        </p:txBody>
      </p:sp>
    </p:spTree>
    <p:extLst>
      <p:ext uri="{BB962C8B-B14F-4D97-AF65-F5344CB8AC3E}">
        <p14:creationId xmlns:p14="http://schemas.microsoft.com/office/powerpoint/2010/main" val="771718139"/>
      </p:ext>
    </p:extLst>
  </p:cSld>
  <p:clrMap bg1="dk1" tx1="lt1" bg2="dk2" tx2="lt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 id="2147483685" r:id="rId13"/>
    <p:sldLayoutId id="2147483686" r:id="rId14"/>
    <p:sldLayoutId id="2147483687" r:id="rId15"/>
    <p:sldLayoutId id="2147483688" r:id="rId16"/>
    <p:sldLayoutId id="2147483689" r:id="rId17"/>
  </p:sldLayoutIdLst>
  <p:txStyles>
    <p:titleStyle>
      <a:lvl1pPr algn="r" defTabSz="914400" rtl="0" eaLnBrk="1" latinLnBrk="0" hangingPunct="1">
        <a:lnSpc>
          <a:spcPct val="90000"/>
        </a:lnSpc>
        <a:spcBef>
          <a:spcPct val="0"/>
        </a:spcBef>
        <a:buNone/>
        <a:defRPr sz="4000" kern="1200" cap="all" baseline="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2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hyperlink" Target="mailto:s.stefanovic@sf.bg.ac.rs"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image" Target="../media/image3.jpg"/><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6.svg"/><Relationship Id="rId4" Type="http://schemas.openxmlformats.org/officeDocument/2006/relationships/image" Target="../media/image5.png"/></Relationships>
</file>

<file path=ppt/slides/_rels/slide4.xml.rels><?xml version="1.0" encoding="UTF-8" standalone="yes"?>
<Relationships xmlns="http://schemas.openxmlformats.org/package/2006/relationships"><Relationship Id="rId3" Type="http://schemas.openxmlformats.org/officeDocument/2006/relationships/image" Target="../media/image9.svg"/><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7C46A5-0215-CE1F-08C3-9FEF35CD3DA1}"/>
              </a:ext>
            </a:extLst>
          </p:cNvPr>
          <p:cNvSpPr>
            <a:spLocks noGrp="1"/>
          </p:cNvSpPr>
          <p:nvPr>
            <p:ph type="ctrTitle"/>
          </p:nvPr>
        </p:nvSpPr>
        <p:spPr>
          <a:xfrm>
            <a:off x="360217" y="1965196"/>
            <a:ext cx="11471565" cy="1739347"/>
          </a:xfrm>
        </p:spPr>
        <p:txBody>
          <a:bodyPr>
            <a:normAutofit/>
          </a:bodyPr>
          <a:lstStyle/>
          <a:p>
            <a:r>
              <a:rPr lang="sr-Latn-RS" sz="8000" dirty="0"/>
              <a:t>English language 2</a:t>
            </a:r>
            <a:endParaRPr lang="en-US" sz="8000" dirty="0"/>
          </a:p>
        </p:txBody>
      </p:sp>
    </p:spTree>
    <p:extLst>
      <p:ext uri="{BB962C8B-B14F-4D97-AF65-F5344CB8AC3E}">
        <p14:creationId xmlns:p14="http://schemas.microsoft.com/office/powerpoint/2010/main" val="190383459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C26BD3-A6D5-9EBB-8C9A-15FDD0E0B26D}"/>
              </a:ext>
            </a:extLst>
          </p:cNvPr>
          <p:cNvSpPr>
            <a:spLocks noGrp="1"/>
          </p:cNvSpPr>
          <p:nvPr>
            <p:ph type="title"/>
          </p:nvPr>
        </p:nvSpPr>
        <p:spPr>
          <a:xfrm>
            <a:off x="2839329" y="499908"/>
            <a:ext cx="8710245" cy="1293028"/>
          </a:xfrm>
        </p:spPr>
        <p:txBody>
          <a:bodyPr/>
          <a:lstStyle/>
          <a:p>
            <a:r>
              <a:rPr lang="sr-Latn-RS" dirty="0"/>
              <a:t>Welcome to english 2 !</a:t>
            </a:r>
            <a:endParaRPr lang="en-US" dirty="0"/>
          </a:p>
        </p:txBody>
      </p:sp>
      <p:sp>
        <p:nvSpPr>
          <p:cNvPr id="3" name="Content Placeholder 2">
            <a:extLst>
              <a:ext uri="{FF2B5EF4-FFF2-40B4-BE49-F238E27FC236}">
                <a16:creationId xmlns:a16="http://schemas.microsoft.com/office/drawing/2014/main" id="{60690DCF-A99F-48EB-7F9B-794FCD7519C4}"/>
              </a:ext>
            </a:extLst>
          </p:cNvPr>
          <p:cNvSpPr>
            <a:spLocks noGrp="1"/>
          </p:cNvSpPr>
          <p:nvPr>
            <p:ph idx="1"/>
          </p:nvPr>
        </p:nvSpPr>
        <p:spPr>
          <a:xfrm>
            <a:off x="228601" y="1792936"/>
            <a:ext cx="11813344" cy="5065064"/>
          </a:xfrm>
        </p:spPr>
        <p:txBody>
          <a:bodyPr>
            <a:normAutofit lnSpcReduction="10000"/>
          </a:bodyPr>
          <a:lstStyle/>
          <a:p>
            <a:r>
              <a:rPr lang="sr-Latn-RS" sz="2800" dirty="0">
                <a:solidFill>
                  <a:schemeClr val="tx1"/>
                </a:solidFill>
              </a:rPr>
              <a:t>E-mail:</a:t>
            </a:r>
            <a:r>
              <a:rPr lang="sr-Latn-RS" sz="2800" dirty="0"/>
              <a:t> </a:t>
            </a:r>
            <a:r>
              <a:rPr lang="sr-Latn-RS" sz="2800" dirty="0">
                <a:hlinkClick r:id="rId2"/>
              </a:rPr>
              <a:t>s.stefanovic@sf.bg.ac.rs</a:t>
            </a:r>
            <a:endParaRPr lang="sr-Latn-RS" sz="2800" dirty="0"/>
          </a:p>
          <a:p>
            <a:endParaRPr lang="sr-Latn-RS" sz="2800" dirty="0"/>
          </a:p>
          <a:p>
            <a:r>
              <a:rPr lang="sr-Latn-RS" sz="2800" dirty="0">
                <a:solidFill>
                  <a:schemeClr val="tx1"/>
                </a:solidFill>
              </a:rPr>
              <a:t>Consultation hours: Fridays, 14-15h (room number 05).</a:t>
            </a:r>
            <a:endParaRPr lang="sr-Latn-RS" sz="2800" i="1" dirty="0">
              <a:solidFill>
                <a:schemeClr val="tx1"/>
              </a:solidFill>
            </a:endParaRPr>
          </a:p>
          <a:p>
            <a:endParaRPr lang="sr-Latn-RS" sz="2800" dirty="0"/>
          </a:p>
          <a:p>
            <a:r>
              <a:rPr lang="en-US" sz="2800" dirty="0"/>
              <a:t>Moodle: nastava.sf.bg.ac.rs</a:t>
            </a:r>
            <a:endParaRPr lang="sr-Latn-RS" sz="2800" dirty="0"/>
          </a:p>
          <a:p>
            <a:endParaRPr lang="sr-Latn-RS" sz="2800" dirty="0"/>
          </a:p>
          <a:p>
            <a:r>
              <a:rPr lang="en-US" sz="2800" dirty="0"/>
              <a:t>Do not forget to sign up for the subject electronically!</a:t>
            </a:r>
            <a:br>
              <a:rPr lang="en-US" sz="2800" dirty="0"/>
            </a:br>
            <a:r>
              <a:rPr lang="en-US" sz="2800" dirty="0"/>
              <a:t>Do not forget to apply for the exam electronically</a:t>
            </a:r>
            <a:r>
              <a:rPr lang="sr-Latn-RS" sz="2800" dirty="0"/>
              <a:t> (all exam terms when you plan to take the exam or get your grade signed in)!</a:t>
            </a:r>
            <a:br>
              <a:rPr lang="sr-Latn-RS" sz="2800" dirty="0"/>
            </a:br>
            <a:r>
              <a:rPr lang="sr-Latn-RS" sz="2800" dirty="0"/>
              <a:t>If you do not have your E1 grade signed – apply for the English 1 exam as well.</a:t>
            </a:r>
            <a:endParaRPr lang="en-US" sz="2800" dirty="0"/>
          </a:p>
          <a:p>
            <a:endParaRPr lang="en-US" sz="2800" dirty="0"/>
          </a:p>
        </p:txBody>
      </p:sp>
    </p:spTree>
    <p:extLst>
      <p:ext uri="{BB962C8B-B14F-4D97-AF65-F5344CB8AC3E}">
        <p14:creationId xmlns:p14="http://schemas.microsoft.com/office/powerpoint/2010/main" val="69612384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C915E8-C51D-DDBF-42BE-FAAA986806F6}"/>
              </a:ext>
            </a:extLst>
          </p:cNvPr>
          <p:cNvSpPr>
            <a:spLocks noGrp="1"/>
          </p:cNvSpPr>
          <p:nvPr>
            <p:ph type="title"/>
          </p:nvPr>
        </p:nvSpPr>
        <p:spPr>
          <a:xfrm>
            <a:off x="1097280" y="286603"/>
            <a:ext cx="10058400" cy="903005"/>
          </a:xfrm>
        </p:spPr>
        <p:txBody>
          <a:bodyPr>
            <a:normAutofit/>
          </a:bodyPr>
          <a:lstStyle/>
          <a:p>
            <a:r>
              <a:rPr lang="sr-Latn-RS" sz="4000" dirty="0">
                <a:solidFill>
                  <a:schemeClr val="tx1"/>
                </a:solidFill>
              </a:rPr>
              <a:t>EXAM LITERATURE:</a:t>
            </a:r>
          </a:p>
        </p:txBody>
      </p:sp>
      <p:sp>
        <p:nvSpPr>
          <p:cNvPr id="3" name="Content Placeholder 2">
            <a:extLst>
              <a:ext uri="{FF2B5EF4-FFF2-40B4-BE49-F238E27FC236}">
                <a16:creationId xmlns:a16="http://schemas.microsoft.com/office/drawing/2014/main" id="{B346CD49-C2AD-84C2-F731-03CC1A00A6D3}"/>
              </a:ext>
            </a:extLst>
          </p:cNvPr>
          <p:cNvSpPr>
            <a:spLocks noGrp="1"/>
          </p:cNvSpPr>
          <p:nvPr>
            <p:ph idx="1"/>
          </p:nvPr>
        </p:nvSpPr>
        <p:spPr>
          <a:xfrm>
            <a:off x="140678" y="1453896"/>
            <a:ext cx="11945814" cy="5298596"/>
          </a:xfrm>
        </p:spPr>
        <p:txBody>
          <a:bodyPr>
            <a:normAutofit fontScale="92500" lnSpcReduction="20000"/>
          </a:bodyPr>
          <a:lstStyle/>
          <a:p>
            <a:r>
              <a:rPr lang="sr-Latn-RS" sz="3200" dirty="0">
                <a:solidFill>
                  <a:schemeClr val="tx1"/>
                </a:solidFill>
              </a:rPr>
              <a:t>Student books: </a:t>
            </a:r>
          </a:p>
          <a:p>
            <a:endParaRPr lang="sr-Latn-RS" sz="3200" dirty="0"/>
          </a:p>
          <a:p>
            <a:endParaRPr lang="sr-Latn-RS" sz="3200" dirty="0">
              <a:solidFill>
                <a:schemeClr val="tx1"/>
              </a:solidFill>
            </a:endParaRPr>
          </a:p>
          <a:p>
            <a:endParaRPr lang="sr-Latn-RS" sz="3200" dirty="0"/>
          </a:p>
          <a:p>
            <a:endParaRPr lang="sr-Latn-RS" sz="3200" dirty="0">
              <a:solidFill>
                <a:schemeClr val="tx1"/>
              </a:solidFill>
            </a:endParaRPr>
          </a:p>
          <a:p>
            <a:endParaRPr lang="sr-Latn-RS" sz="3200" dirty="0"/>
          </a:p>
          <a:p>
            <a:endParaRPr lang="sr-Latn-RS" sz="3200" dirty="0">
              <a:solidFill>
                <a:schemeClr val="tx1"/>
              </a:solidFill>
            </a:endParaRPr>
          </a:p>
          <a:p>
            <a:endParaRPr lang="sr-Latn-RS" sz="3200" dirty="0">
              <a:solidFill>
                <a:schemeClr val="tx1"/>
              </a:solidFill>
            </a:endParaRPr>
          </a:p>
          <a:p>
            <a:r>
              <a:rPr lang="sr-Latn-RS" sz="3200" dirty="0"/>
              <a:t>The main book this semester is the first one. The names &amp; pages of all the texts from the yellow book (English in Transport and Traffic) that students should prepare for the written vocabulary exam will be posted on the presentations each week as we cover them in class, and in a separate document.</a:t>
            </a:r>
            <a:endParaRPr lang="sr-Latn-RS" sz="3200" dirty="0">
              <a:solidFill>
                <a:schemeClr val="tx1"/>
              </a:solidFill>
            </a:endParaRPr>
          </a:p>
          <a:p>
            <a:endParaRPr lang="sr-Latn-RS" sz="3200" dirty="0">
              <a:solidFill>
                <a:schemeClr val="tx1"/>
              </a:solidFill>
            </a:endParaRPr>
          </a:p>
          <a:p>
            <a:endParaRPr lang="sr-Latn-RS" sz="3200" dirty="0"/>
          </a:p>
        </p:txBody>
      </p:sp>
      <p:pic>
        <p:nvPicPr>
          <p:cNvPr id="10" name="Picture 9">
            <a:extLst>
              <a:ext uri="{FF2B5EF4-FFF2-40B4-BE49-F238E27FC236}">
                <a16:creationId xmlns:a16="http://schemas.microsoft.com/office/drawing/2014/main" id="{67BCD59F-ED98-0966-D30B-D4BFDC0395B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133975" y="2166223"/>
            <a:ext cx="1924050" cy="2743200"/>
          </a:xfrm>
          <a:prstGeom prst="rect">
            <a:avLst/>
          </a:prstGeom>
        </p:spPr>
      </p:pic>
      <p:pic>
        <p:nvPicPr>
          <p:cNvPr id="12" name="Picture 11">
            <a:extLst>
              <a:ext uri="{FF2B5EF4-FFF2-40B4-BE49-F238E27FC236}">
                <a16:creationId xmlns:a16="http://schemas.microsoft.com/office/drawing/2014/main" id="{8B3B74C1-AE32-EDAD-8103-988678EF34F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496208" y="2166223"/>
            <a:ext cx="1924050" cy="2743200"/>
          </a:xfrm>
          <a:prstGeom prst="rect">
            <a:avLst/>
          </a:prstGeom>
        </p:spPr>
      </p:pic>
      <p:pic>
        <p:nvPicPr>
          <p:cNvPr id="16" name="Graphic 15" descr="Books with solid fill">
            <a:extLst>
              <a:ext uri="{FF2B5EF4-FFF2-40B4-BE49-F238E27FC236}">
                <a16:creationId xmlns:a16="http://schemas.microsoft.com/office/drawing/2014/main" id="{CC260792-960A-3AAF-14D3-5BF474B04C3F}"/>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0" y="0"/>
            <a:ext cx="1453896" cy="1453896"/>
          </a:xfrm>
          <a:prstGeom prst="rect">
            <a:avLst/>
          </a:prstGeom>
        </p:spPr>
      </p:pic>
      <p:pic>
        <p:nvPicPr>
          <p:cNvPr id="5" name="Picture 4">
            <a:extLst>
              <a:ext uri="{FF2B5EF4-FFF2-40B4-BE49-F238E27FC236}">
                <a16:creationId xmlns:a16="http://schemas.microsoft.com/office/drawing/2014/main" id="{DFB0C44B-6096-191F-8824-2ED82332833C}"/>
              </a:ext>
            </a:extLst>
          </p:cNvPr>
          <p:cNvPicPr>
            <a:picLocks noChangeAspect="1"/>
          </p:cNvPicPr>
          <p:nvPr/>
        </p:nvPicPr>
        <p:blipFill>
          <a:blip r:embed="rId6"/>
          <a:stretch>
            <a:fillRect/>
          </a:stretch>
        </p:blipFill>
        <p:spPr>
          <a:xfrm>
            <a:off x="1771742" y="2166223"/>
            <a:ext cx="1926503" cy="2743200"/>
          </a:xfrm>
          <a:prstGeom prst="rect">
            <a:avLst/>
          </a:prstGeom>
        </p:spPr>
      </p:pic>
    </p:spTree>
    <p:extLst>
      <p:ext uri="{BB962C8B-B14F-4D97-AF65-F5344CB8AC3E}">
        <p14:creationId xmlns:p14="http://schemas.microsoft.com/office/powerpoint/2010/main" val="329922587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E12211-F158-9A97-E4DD-065B17E385F7}"/>
              </a:ext>
            </a:extLst>
          </p:cNvPr>
          <p:cNvSpPr>
            <a:spLocks noGrp="1"/>
          </p:cNvSpPr>
          <p:nvPr>
            <p:ph type="title"/>
          </p:nvPr>
        </p:nvSpPr>
        <p:spPr>
          <a:xfrm>
            <a:off x="967666" y="76820"/>
            <a:ext cx="10300556" cy="1276011"/>
          </a:xfrm>
        </p:spPr>
        <p:txBody>
          <a:bodyPr/>
          <a:lstStyle/>
          <a:p>
            <a:r>
              <a:rPr lang="sr-Latn-RS" dirty="0"/>
              <a:t>Exam Structure:</a:t>
            </a:r>
          </a:p>
        </p:txBody>
      </p:sp>
      <p:sp>
        <p:nvSpPr>
          <p:cNvPr id="3" name="Content Placeholder 2">
            <a:extLst>
              <a:ext uri="{FF2B5EF4-FFF2-40B4-BE49-F238E27FC236}">
                <a16:creationId xmlns:a16="http://schemas.microsoft.com/office/drawing/2014/main" id="{62750628-6F37-58E1-7A8D-C27C6526F5FF}"/>
              </a:ext>
            </a:extLst>
          </p:cNvPr>
          <p:cNvSpPr>
            <a:spLocks noGrp="1"/>
          </p:cNvSpPr>
          <p:nvPr>
            <p:ph idx="1"/>
          </p:nvPr>
        </p:nvSpPr>
        <p:spPr>
          <a:xfrm>
            <a:off x="164123" y="1195754"/>
            <a:ext cx="12027877" cy="4946399"/>
          </a:xfrm>
        </p:spPr>
        <p:txBody>
          <a:bodyPr>
            <a:normAutofit/>
          </a:bodyPr>
          <a:lstStyle/>
          <a:p>
            <a:pPr marL="0" indent="0" algn="ctr">
              <a:buNone/>
            </a:pPr>
            <a:r>
              <a:rPr lang="sr-Latn-RS" sz="3200" b="1" dirty="0">
                <a:solidFill>
                  <a:schemeClr val="tx1"/>
                </a:solidFill>
              </a:rPr>
              <a:t>Written Exam</a:t>
            </a:r>
            <a:r>
              <a:rPr lang="sr-Latn-RS" sz="3200" dirty="0">
                <a:solidFill>
                  <a:schemeClr val="tx1"/>
                </a:solidFill>
              </a:rPr>
              <a:t>: + </a:t>
            </a:r>
            <a:r>
              <a:rPr lang="sr-Latn-RS" sz="3200" b="1" dirty="0">
                <a:solidFill>
                  <a:schemeClr val="tx1"/>
                </a:solidFill>
              </a:rPr>
              <a:t>Oral Exam</a:t>
            </a:r>
            <a:endParaRPr lang="sr-Latn-RS" sz="3200" dirty="0">
              <a:solidFill>
                <a:schemeClr val="tx1"/>
              </a:solidFill>
            </a:endParaRPr>
          </a:p>
          <a:p>
            <a:r>
              <a:rPr lang="sr-Latn-RS" sz="2800" dirty="0">
                <a:solidFill>
                  <a:schemeClr val="tx1"/>
                </a:solidFill>
              </a:rPr>
              <a:t>Written Exam              </a:t>
            </a:r>
            <a:r>
              <a:rPr lang="sr-Latn-RS" sz="2000" dirty="0">
                <a:solidFill>
                  <a:schemeClr val="tx1"/>
                </a:solidFill>
              </a:rPr>
              <a:t>Written Test (60 points) – held during regular exam terms, 31 									points minimum to pass.</a:t>
            </a:r>
          </a:p>
          <a:p>
            <a:pPr marL="0" indent="0">
              <a:buNone/>
            </a:pPr>
            <a:r>
              <a:rPr lang="sr-Latn-RS" sz="2000" dirty="0"/>
              <a:t>                                                        Reading Comprehension (10 points) – done in class/at the exam</a:t>
            </a:r>
            <a:endParaRPr lang="sr-Latn-RS" sz="1600" dirty="0">
              <a:solidFill>
                <a:schemeClr val="tx1"/>
              </a:solidFill>
            </a:endParaRPr>
          </a:p>
          <a:p>
            <a:endParaRPr lang="sr-Latn-RS" sz="1800" dirty="0">
              <a:solidFill>
                <a:schemeClr val="tx1"/>
              </a:solidFill>
            </a:endParaRPr>
          </a:p>
          <a:p>
            <a:r>
              <a:rPr lang="sr-Latn-RS" sz="2800" dirty="0">
                <a:solidFill>
                  <a:schemeClr val="tx1"/>
                </a:solidFill>
              </a:rPr>
              <a:t>Oral Exam                   </a:t>
            </a:r>
            <a:r>
              <a:rPr lang="sr-Latn-RS" sz="2000" dirty="0">
                <a:solidFill>
                  <a:schemeClr val="tx1"/>
                </a:solidFill>
              </a:rPr>
              <a:t>in-class activity (10 points – requires more than just attendance)</a:t>
            </a:r>
          </a:p>
          <a:p>
            <a:endParaRPr lang="sr-Latn-RS" sz="1800" dirty="0">
              <a:solidFill>
                <a:schemeClr val="tx1"/>
              </a:solidFill>
            </a:endParaRPr>
          </a:p>
          <a:p>
            <a:pPr marL="0" indent="0">
              <a:buNone/>
            </a:pPr>
            <a:r>
              <a:rPr lang="sr-Latn-RS" sz="1800" dirty="0">
                <a:solidFill>
                  <a:schemeClr val="tx1"/>
                </a:solidFill>
              </a:rPr>
              <a:t>                                                       </a:t>
            </a:r>
            <a:r>
              <a:rPr lang="sr-Latn-RS" sz="2000" dirty="0">
                <a:solidFill>
                  <a:schemeClr val="tx1"/>
                </a:solidFill>
              </a:rPr>
              <a:t>oral exam (20 points) – </a:t>
            </a:r>
            <a:r>
              <a:rPr lang="sr-Latn-RS" sz="2000" u="sng" dirty="0">
                <a:solidFill>
                  <a:schemeClr val="tx1"/>
                </a:solidFill>
              </a:rPr>
              <a:t>optional:</a:t>
            </a:r>
            <a:r>
              <a:rPr lang="sr-Latn-RS" sz="2000" dirty="0">
                <a:solidFill>
                  <a:schemeClr val="tx1"/>
                </a:solidFill>
              </a:rPr>
              <a:t> choose a text from the book, and talk about it before/after class, between classes, or during consultations (duration: 5 minutes)</a:t>
            </a:r>
          </a:p>
        </p:txBody>
      </p:sp>
      <p:cxnSp>
        <p:nvCxnSpPr>
          <p:cNvPr id="7" name="Straight Arrow Connector 6">
            <a:extLst>
              <a:ext uri="{FF2B5EF4-FFF2-40B4-BE49-F238E27FC236}">
                <a16:creationId xmlns:a16="http://schemas.microsoft.com/office/drawing/2014/main" id="{F398622F-F2B9-5894-5D70-0E4F37F29050}"/>
              </a:ext>
            </a:extLst>
          </p:cNvPr>
          <p:cNvCxnSpPr>
            <a:cxnSpLocks/>
          </p:cNvCxnSpPr>
          <p:nvPr/>
        </p:nvCxnSpPr>
        <p:spPr>
          <a:xfrm>
            <a:off x="2948908" y="2022674"/>
            <a:ext cx="869384"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9" name="Straight Arrow Connector 8">
            <a:extLst>
              <a:ext uri="{FF2B5EF4-FFF2-40B4-BE49-F238E27FC236}">
                <a16:creationId xmlns:a16="http://schemas.microsoft.com/office/drawing/2014/main" id="{258AD11D-8E20-BA65-57AC-06BC9CF475BB}"/>
              </a:ext>
            </a:extLst>
          </p:cNvPr>
          <p:cNvCxnSpPr>
            <a:cxnSpLocks/>
          </p:cNvCxnSpPr>
          <p:nvPr/>
        </p:nvCxnSpPr>
        <p:spPr>
          <a:xfrm>
            <a:off x="2549482" y="3556535"/>
            <a:ext cx="1268810"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1" name="Straight Arrow Connector 10">
            <a:extLst>
              <a:ext uri="{FF2B5EF4-FFF2-40B4-BE49-F238E27FC236}">
                <a16:creationId xmlns:a16="http://schemas.microsoft.com/office/drawing/2014/main" id="{9B24AFBB-0BD7-B021-F474-900DDB05DBBE}"/>
              </a:ext>
            </a:extLst>
          </p:cNvPr>
          <p:cNvCxnSpPr>
            <a:cxnSpLocks/>
          </p:cNvCxnSpPr>
          <p:nvPr/>
        </p:nvCxnSpPr>
        <p:spPr>
          <a:xfrm>
            <a:off x="2386584" y="3703801"/>
            <a:ext cx="1119265" cy="49995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pic>
        <p:nvPicPr>
          <p:cNvPr id="15" name="Graphic 14" descr="Checklist with solid fill">
            <a:extLst>
              <a:ext uri="{FF2B5EF4-FFF2-40B4-BE49-F238E27FC236}">
                <a16:creationId xmlns:a16="http://schemas.microsoft.com/office/drawing/2014/main" id="{D859F27B-C631-73A0-841B-BBF0DB52753A}"/>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53266" y="160372"/>
            <a:ext cx="914400" cy="914400"/>
          </a:xfrm>
          <a:prstGeom prst="rect">
            <a:avLst/>
          </a:prstGeom>
        </p:spPr>
      </p:pic>
      <p:graphicFrame>
        <p:nvGraphicFramePr>
          <p:cNvPr id="12" name="Table 13">
            <a:extLst>
              <a:ext uri="{FF2B5EF4-FFF2-40B4-BE49-F238E27FC236}">
                <a16:creationId xmlns:a16="http://schemas.microsoft.com/office/drawing/2014/main" id="{5133150A-FAA1-6642-5CD4-35042D4B45FF}"/>
              </a:ext>
            </a:extLst>
          </p:cNvPr>
          <p:cNvGraphicFramePr>
            <a:graphicFrameLocks noGrp="1"/>
          </p:cNvGraphicFramePr>
          <p:nvPr>
            <p:extLst>
              <p:ext uri="{D42A27DB-BD31-4B8C-83A1-F6EECF244321}">
                <p14:modId xmlns:p14="http://schemas.microsoft.com/office/powerpoint/2010/main" val="2620345068"/>
              </p:ext>
            </p:extLst>
          </p:nvPr>
        </p:nvGraphicFramePr>
        <p:xfrm>
          <a:off x="7794407" y="4868828"/>
          <a:ext cx="1909956" cy="1828800"/>
        </p:xfrm>
        <a:graphic>
          <a:graphicData uri="http://schemas.openxmlformats.org/drawingml/2006/table">
            <a:tbl>
              <a:tblPr firstRow="1" bandRow="1">
                <a:tableStyleId>{8A107856-5554-42FB-B03E-39F5DBC370BA}</a:tableStyleId>
              </a:tblPr>
              <a:tblGrid>
                <a:gridCol w="1304360">
                  <a:extLst>
                    <a:ext uri="{9D8B030D-6E8A-4147-A177-3AD203B41FA5}">
                      <a16:colId xmlns:a16="http://schemas.microsoft.com/office/drawing/2014/main" val="757425368"/>
                    </a:ext>
                  </a:extLst>
                </a:gridCol>
                <a:gridCol w="605596">
                  <a:extLst>
                    <a:ext uri="{9D8B030D-6E8A-4147-A177-3AD203B41FA5}">
                      <a16:colId xmlns:a16="http://schemas.microsoft.com/office/drawing/2014/main" val="3004723443"/>
                    </a:ext>
                  </a:extLst>
                </a:gridCol>
              </a:tblGrid>
              <a:tr h="254665">
                <a:tc>
                  <a:txBody>
                    <a:bodyPr/>
                    <a:lstStyle/>
                    <a:p>
                      <a:r>
                        <a:rPr lang="sr-Latn-RS" b="1" dirty="0"/>
                        <a:t>51-60.75</a:t>
                      </a:r>
                      <a:endParaRPr lang="en-US" b="1" dirty="0"/>
                    </a:p>
                  </a:txBody>
                  <a:tcPr/>
                </a:tc>
                <a:tc>
                  <a:txBody>
                    <a:bodyPr/>
                    <a:lstStyle/>
                    <a:p>
                      <a:r>
                        <a:rPr lang="sr-Latn-RS" b="1" dirty="0"/>
                        <a:t>6</a:t>
                      </a:r>
                      <a:endParaRPr lang="en-US" b="1" dirty="0"/>
                    </a:p>
                  </a:txBody>
                  <a:tcPr/>
                </a:tc>
                <a:extLst>
                  <a:ext uri="{0D108BD9-81ED-4DB2-BD59-A6C34878D82A}">
                    <a16:rowId xmlns:a16="http://schemas.microsoft.com/office/drawing/2014/main" val="3350673293"/>
                  </a:ext>
                </a:extLst>
              </a:tr>
              <a:tr h="254665">
                <a:tc>
                  <a:txBody>
                    <a:bodyPr/>
                    <a:lstStyle/>
                    <a:p>
                      <a:r>
                        <a:rPr lang="sr-Latn-RS" b="1" dirty="0"/>
                        <a:t>61-70.75</a:t>
                      </a:r>
                      <a:endParaRPr lang="en-US" b="1" dirty="0"/>
                    </a:p>
                  </a:txBody>
                  <a:tcPr/>
                </a:tc>
                <a:tc>
                  <a:txBody>
                    <a:bodyPr/>
                    <a:lstStyle/>
                    <a:p>
                      <a:r>
                        <a:rPr lang="sr-Latn-RS" b="1" dirty="0"/>
                        <a:t>7</a:t>
                      </a:r>
                      <a:endParaRPr lang="en-US" b="1" dirty="0"/>
                    </a:p>
                  </a:txBody>
                  <a:tcPr/>
                </a:tc>
                <a:extLst>
                  <a:ext uri="{0D108BD9-81ED-4DB2-BD59-A6C34878D82A}">
                    <a16:rowId xmlns:a16="http://schemas.microsoft.com/office/drawing/2014/main" val="3812245678"/>
                  </a:ext>
                </a:extLst>
              </a:tr>
              <a:tr h="254665">
                <a:tc>
                  <a:txBody>
                    <a:bodyPr/>
                    <a:lstStyle/>
                    <a:p>
                      <a:r>
                        <a:rPr lang="sr-Latn-RS" b="1" dirty="0"/>
                        <a:t>71-80.75</a:t>
                      </a:r>
                      <a:endParaRPr lang="en-US" b="1" dirty="0"/>
                    </a:p>
                  </a:txBody>
                  <a:tcPr/>
                </a:tc>
                <a:tc>
                  <a:txBody>
                    <a:bodyPr/>
                    <a:lstStyle/>
                    <a:p>
                      <a:r>
                        <a:rPr lang="sr-Latn-RS" b="1" dirty="0"/>
                        <a:t>8</a:t>
                      </a:r>
                      <a:endParaRPr lang="en-US" b="1" dirty="0"/>
                    </a:p>
                  </a:txBody>
                  <a:tcPr/>
                </a:tc>
                <a:extLst>
                  <a:ext uri="{0D108BD9-81ED-4DB2-BD59-A6C34878D82A}">
                    <a16:rowId xmlns:a16="http://schemas.microsoft.com/office/drawing/2014/main" val="436338073"/>
                  </a:ext>
                </a:extLst>
              </a:tr>
              <a:tr h="254665">
                <a:tc>
                  <a:txBody>
                    <a:bodyPr/>
                    <a:lstStyle/>
                    <a:p>
                      <a:r>
                        <a:rPr lang="sr-Latn-RS" b="1" dirty="0"/>
                        <a:t>81-90.75</a:t>
                      </a:r>
                      <a:endParaRPr lang="en-US" b="1" dirty="0"/>
                    </a:p>
                  </a:txBody>
                  <a:tcPr/>
                </a:tc>
                <a:tc>
                  <a:txBody>
                    <a:bodyPr/>
                    <a:lstStyle/>
                    <a:p>
                      <a:r>
                        <a:rPr lang="sr-Latn-RS" b="1" dirty="0"/>
                        <a:t>9</a:t>
                      </a:r>
                      <a:endParaRPr lang="en-US" b="1" dirty="0"/>
                    </a:p>
                  </a:txBody>
                  <a:tcPr/>
                </a:tc>
                <a:extLst>
                  <a:ext uri="{0D108BD9-81ED-4DB2-BD59-A6C34878D82A}">
                    <a16:rowId xmlns:a16="http://schemas.microsoft.com/office/drawing/2014/main" val="923953008"/>
                  </a:ext>
                </a:extLst>
              </a:tr>
              <a:tr h="254665">
                <a:tc>
                  <a:txBody>
                    <a:bodyPr/>
                    <a:lstStyle/>
                    <a:p>
                      <a:r>
                        <a:rPr lang="sr-Latn-RS" b="1" dirty="0"/>
                        <a:t>91-100</a:t>
                      </a:r>
                      <a:endParaRPr lang="en-US" b="1" dirty="0"/>
                    </a:p>
                  </a:txBody>
                  <a:tcPr/>
                </a:tc>
                <a:tc>
                  <a:txBody>
                    <a:bodyPr/>
                    <a:lstStyle/>
                    <a:p>
                      <a:r>
                        <a:rPr lang="sr-Latn-RS" b="1" dirty="0"/>
                        <a:t>10</a:t>
                      </a:r>
                      <a:endParaRPr lang="en-US" b="1" dirty="0"/>
                    </a:p>
                  </a:txBody>
                  <a:tcPr/>
                </a:tc>
                <a:extLst>
                  <a:ext uri="{0D108BD9-81ED-4DB2-BD59-A6C34878D82A}">
                    <a16:rowId xmlns:a16="http://schemas.microsoft.com/office/drawing/2014/main" val="1273273286"/>
                  </a:ext>
                </a:extLst>
              </a:tr>
            </a:tbl>
          </a:graphicData>
        </a:graphic>
      </p:graphicFrame>
      <p:sp>
        <p:nvSpPr>
          <p:cNvPr id="14" name="TextBox 13">
            <a:extLst>
              <a:ext uri="{FF2B5EF4-FFF2-40B4-BE49-F238E27FC236}">
                <a16:creationId xmlns:a16="http://schemas.microsoft.com/office/drawing/2014/main" id="{5919E423-6B88-6BA6-3C02-E6A328480627}"/>
              </a:ext>
            </a:extLst>
          </p:cNvPr>
          <p:cNvSpPr txBox="1"/>
          <p:nvPr/>
        </p:nvSpPr>
        <p:spPr>
          <a:xfrm>
            <a:off x="4501662" y="5583173"/>
            <a:ext cx="2715064" cy="400110"/>
          </a:xfrm>
          <a:prstGeom prst="rect">
            <a:avLst/>
          </a:prstGeom>
          <a:noFill/>
        </p:spPr>
        <p:txBody>
          <a:bodyPr wrap="square" rtlCol="0">
            <a:spAutoFit/>
          </a:bodyPr>
          <a:lstStyle/>
          <a:p>
            <a:r>
              <a:rPr lang="sr-Latn-RS" sz="2000" dirty="0"/>
              <a:t>Total point scale:</a:t>
            </a:r>
            <a:endParaRPr lang="en-US" sz="2000" dirty="0"/>
          </a:p>
        </p:txBody>
      </p:sp>
      <p:cxnSp>
        <p:nvCxnSpPr>
          <p:cNvPr id="17" name="Straight Arrow Connector 16">
            <a:extLst>
              <a:ext uri="{FF2B5EF4-FFF2-40B4-BE49-F238E27FC236}">
                <a16:creationId xmlns:a16="http://schemas.microsoft.com/office/drawing/2014/main" id="{D7517F30-65A8-8947-E130-6FC5AD963731}"/>
              </a:ext>
            </a:extLst>
          </p:cNvPr>
          <p:cNvCxnSpPr>
            <a:cxnSpLocks/>
          </p:cNvCxnSpPr>
          <p:nvPr/>
        </p:nvCxnSpPr>
        <p:spPr>
          <a:xfrm>
            <a:off x="6782034" y="5783228"/>
            <a:ext cx="869384"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4" name="Straight Arrow Connector 3">
            <a:extLst>
              <a:ext uri="{FF2B5EF4-FFF2-40B4-BE49-F238E27FC236}">
                <a16:creationId xmlns:a16="http://schemas.microsoft.com/office/drawing/2014/main" id="{3EECD292-77F5-797C-86AB-1FB4EAF0F8CF}"/>
              </a:ext>
            </a:extLst>
          </p:cNvPr>
          <p:cNvCxnSpPr>
            <a:cxnSpLocks/>
          </p:cNvCxnSpPr>
          <p:nvPr/>
        </p:nvCxnSpPr>
        <p:spPr>
          <a:xfrm>
            <a:off x="2931625" y="2169940"/>
            <a:ext cx="869384" cy="38524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33597596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157F12-6AC8-67B3-1AA4-281B19351E02}"/>
              </a:ext>
            </a:extLst>
          </p:cNvPr>
          <p:cNvSpPr>
            <a:spLocks noGrp="1"/>
          </p:cNvSpPr>
          <p:nvPr>
            <p:ph type="title"/>
          </p:nvPr>
        </p:nvSpPr>
        <p:spPr>
          <a:xfrm>
            <a:off x="2895600" y="307173"/>
            <a:ext cx="8610600" cy="1293028"/>
          </a:xfrm>
        </p:spPr>
        <p:txBody>
          <a:bodyPr/>
          <a:lstStyle/>
          <a:p>
            <a:r>
              <a:rPr lang="sr-Latn-RS" dirty="0"/>
              <a:t>Written exam</a:t>
            </a:r>
            <a:endParaRPr lang="en-US" dirty="0"/>
          </a:p>
        </p:txBody>
      </p:sp>
      <p:sp>
        <p:nvSpPr>
          <p:cNvPr id="3" name="Content Placeholder 2">
            <a:extLst>
              <a:ext uri="{FF2B5EF4-FFF2-40B4-BE49-F238E27FC236}">
                <a16:creationId xmlns:a16="http://schemas.microsoft.com/office/drawing/2014/main" id="{338034B8-FEAA-E7E8-0913-13A2AC884412}"/>
              </a:ext>
            </a:extLst>
          </p:cNvPr>
          <p:cNvSpPr>
            <a:spLocks noGrp="1"/>
          </p:cNvSpPr>
          <p:nvPr>
            <p:ph idx="1"/>
          </p:nvPr>
        </p:nvSpPr>
        <p:spPr>
          <a:xfrm>
            <a:off x="398585" y="1312986"/>
            <a:ext cx="11711353" cy="4783014"/>
          </a:xfrm>
        </p:spPr>
        <p:txBody>
          <a:bodyPr/>
          <a:lstStyle/>
          <a:p>
            <a:r>
              <a:rPr lang="sr-Latn-RS" sz="3200" b="1" u="sng" dirty="0"/>
              <a:t>PART 1 - Grammar (30 points): 2 exercises</a:t>
            </a:r>
          </a:p>
          <a:p>
            <a:pPr marL="457200" indent="-457200">
              <a:buFont typeface="+mj-lt"/>
              <a:buAutoNum type="arabicPeriod"/>
            </a:pPr>
            <a:r>
              <a:rPr lang="sr-Latn-RS" b="1" dirty="0"/>
              <a:t>Multiple choice (fill in the blanks with the appropriate choice: a, b, c, or d)</a:t>
            </a:r>
          </a:p>
          <a:p>
            <a:pPr marL="457200" indent="-457200">
              <a:buFont typeface="+mj-lt"/>
              <a:buAutoNum type="arabicPeriod"/>
            </a:pPr>
            <a:endParaRPr lang="sr-Latn-RS" dirty="0"/>
          </a:p>
          <a:p>
            <a:pPr marL="0" indent="0">
              <a:buNone/>
            </a:pPr>
            <a:r>
              <a:rPr lang="en-US" sz="1800" dirty="0"/>
              <a:t>I met _____ girl I told you about yesterday at _____ Indiana University.</a:t>
            </a:r>
          </a:p>
          <a:p>
            <a:pPr marL="0" indent="0">
              <a:buNone/>
            </a:pPr>
            <a:r>
              <a:rPr lang="en-US" sz="1800" dirty="0"/>
              <a:t>a) a/the	      		</a:t>
            </a:r>
            <a:r>
              <a:rPr lang="en-US" sz="1800" dirty="0">
                <a:highlight>
                  <a:srgbClr val="800080"/>
                </a:highlight>
              </a:rPr>
              <a:t>b</a:t>
            </a:r>
            <a:r>
              <a:rPr lang="en-US" sz="1800" dirty="0"/>
              <a:t>) the/-     		c) a/-			d) the/the</a:t>
            </a:r>
          </a:p>
          <a:p>
            <a:pPr marL="457200" indent="-457200">
              <a:buFont typeface="+mj-lt"/>
              <a:buAutoNum type="arabicPeriod"/>
            </a:pPr>
            <a:endParaRPr lang="sr-Latn-RS" dirty="0"/>
          </a:p>
          <a:p>
            <a:pPr marL="457200" indent="-457200">
              <a:buFont typeface="+mj-lt"/>
              <a:buAutoNum type="arabicPeriod" startAt="2"/>
            </a:pPr>
            <a:r>
              <a:rPr lang="sr-Latn-RS" b="1" dirty="0"/>
              <a:t>Sentence transformation (re-write the sentence according to the instructions that  I give you in the brackets)</a:t>
            </a:r>
          </a:p>
          <a:p>
            <a:pPr marL="457200" indent="-457200">
              <a:buFont typeface="+mj-lt"/>
              <a:buAutoNum type="arabicPeriod" startAt="2"/>
            </a:pPr>
            <a:endParaRPr lang="sr-Latn-RS" dirty="0"/>
          </a:p>
          <a:p>
            <a:pPr marL="0" indent="0">
              <a:buNone/>
            </a:pPr>
            <a:r>
              <a:rPr lang="sr-Latn-RS" sz="1800" dirty="0"/>
              <a:t>This container is five meters </a:t>
            </a:r>
            <a:r>
              <a:rPr lang="sr-Latn-RS" sz="1800" u="sng" dirty="0"/>
              <a:t>wide</a:t>
            </a:r>
            <a:r>
              <a:rPr lang="sr-Latn-RS" sz="1800" dirty="0"/>
              <a:t>. </a:t>
            </a:r>
            <a:r>
              <a:rPr lang="en-US" sz="1800" dirty="0"/>
              <a:t>(replace the underlined with </a:t>
            </a:r>
            <a:r>
              <a:rPr lang="sr-Latn-RS" sz="1800" dirty="0"/>
              <a:t>a suitable noun</a:t>
            </a:r>
            <a:r>
              <a:rPr lang="en-US" sz="1800" dirty="0"/>
              <a:t>)</a:t>
            </a:r>
            <a:endParaRPr lang="sr-Latn-RS" sz="1800" dirty="0"/>
          </a:p>
          <a:p>
            <a:pPr marL="0" indent="0">
              <a:buNone/>
            </a:pPr>
            <a:r>
              <a:rPr lang="sr-Latn-RS" sz="1800" i="1" dirty="0">
                <a:highlight>
                  <a:srgbClr val="800080"/>
                </a:highlight>
              </a:rPr>
              <a:t>The width of the container is five meters / The container’s width is five meters</a:t>
            </a:r>
            <a:r>
              <a:rPr lang="sr-Latn-RS" sz="1800" i="1" dirty="0"/>
              <a:t>.</a:t>
            </a:r>
          </a:p>
        </p:txBody>
      </p:sp>
      <p:sp>
        <p:nvSpPr>
          <p:cNvPr id="5" name="TextBox 4">
            <a:extLst>
              <a:ext uri="{FF2B5EF4-FFF2-40B4-BE49-F238E27FC236}">
                <a16:creationId xmlns:a16="http://schemas.microsoft.com/office/drawing/2014/main" id="{92552A7B-A2C2-171A-3838-1EC4A102ED30}"/>
              </a:ext>
            </a:extLst>
          </p:cNvPr>
          <p:cNvSpPr txBox="1"/>
          <p:nvPr/>
        </p:nvSpPr>
        <p:spPr>
          <a:xfrm>
            <a:off x="987069" y="6010003"/>
            <a:ext cx="10217862" cy="646331"/>
          </a:xfrm>
          <a:prstGeom prst="rect">
            <a:avLst/>
          </a:prstGeom>
          <a:noFill/>
        </p:spPr>
        <p:txBody>
          <a:bodyPr wrap="none" rtlCol="0">
            <a:spAutoFit/>
          </a:bodyPr>
          <a:lstStyle/>
          <a:p>
            <a:r>
              <a:rPr lang="sr-Latn-RS" i="1" dirty="0"/>
              <a:t>Note that the multiple choice example is from a unit we’ve covered in English Language 1</a:t>
            </a:r>
          </a:p>
          <a:p>
            <a:pPr algn="ctr"/>
            <a:r>
              <a:rPr lang="sr-Latn-RS" i="1" dirty="0"/>
              <a:t>(articles - in order to avoid confusion) and will not be a part of the English 2 exam.</a:t>
            </a:r>
            <a:endParaRPr lang="en-US" i="1" dirty="0"/>
          </a:p>
        </p:txBody>
      </p:sp>
    </p:spTree>
    <p:extLst>
      <p:ext uri="{BB962C8B-B14F-4D97-AF65-F5344CB8AC3E}">
        <p14:creationId xmlns:p14="http://schemas.microsoft.com/office/powerpoint/2010/main" val="301805425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157F12-6AC8-67B3-1AA4-281B19351E02}"/>
              </a:ext>
            </a:extLst>
          </p:cNvPr>
          <p:cNvSpPr>
            <a:spLocks noGrp="1"/>
          </p:cNvSpPr>
          <p:nvPr>
            <p:ph type="title"/>
          </p:nvPr>
        </p:nvSpPr>
        <p:spPr>
          <a:xfrm>
            <a:off x="2895600" y="307173"/>
            <a:ext cx="8610600" cy="1293028"/>
          </a:xfrm>
        </p:spPr>
        <p:txBody>
          <a:bodyPr/>
          <a:lstStyle/>
          <a:p>
            <a:r>
              <a:rPr lang="sr-Latn-RS" dirty="0"/>
              <a:t>Written exam</a:t>
            </a:r>
            <a:endParaRPr lang="en-US" dirty="0"/>
          </a:p>
        </p:txBody>
      </p:sp>
      <p:sp>
        <p:nvSpPr>
          <p:cNvPr id="3" name="Content Placeholder 2">
            <a:extLst>
              <a:ext uri="{FF2B5EF4-FFF2-40B4-BE49-F238E27FC236}">
                <a16:creationId xmlns:a16="http://schemas.microsoft.com/office/drawing/2014/main" id="{338034B8-FEAA-E7E8-0913-13A2AC884412}"/>
              </a:ext>
            </a:extLst>
          </p:cNvPr>
          <p:cNvSpPr>
            <a:spLocks noGrp="1"/>
          </p:cNvSpPr>
          <p:nvPr>
            <p:ph idx="1"/>
          </p:nvPr>
        </p:nvSpPr>
        <p:spPr>
          <a:xfrm>
            <a:off x="685800" y="1312985"/>
            <a:ext cx="10931769" cy="5237841"/>
          </a:xfrm>
        </p:spPr>
        <p:txBody>
          <a:bodyPr/>
          <a:lstStyle/>
          <a:p>
            <a:r>
              <a:rPr lang="sr-Latn-RS" sz="3200" b="1" u="sng" dirty="0"/>
              <a:t>PART 2 - Vocabulary (30 points): 2 exercises</a:t>
            </a:r>
          </a:p>
          <a:p>
            <a:pPr marL="457200" indent="-457200">
              <a:buFont typeface="+mj-lt"/>
              <a:buAutoNum type="arabicPeriod"/>
            </a:pPr>
            <a:r>
              <a:rPr lang="sr-Latn-RS" b="1" dirty="0"/>
              <a:t>Multiple choice (fill in the blanks with the appropriate choice: a, b, c, or d)</a:t>
            </a:r>
          </a:p>
          <a:p>
            <a:pPr marL="457200" indent="-457200">
              <a:buFont typeface="+mj-lt"/>
              <a:buAutoNum type="arabicPeriod"/>
            </a:pPr>
            <a:endParaRPr lang="sr-Latn-RS" dirty="0"/>
          </a:p>
          <a:p>
            <a:pPr marL="0" indent="0">
              <a:buNone/>
            </a:pPr>
            <a:r>
              <a:rPr lang="sr-Latn-RS" sz="1800" dirty="0"/>
              <a:t>If a vehicle has the _________, it can move first in traffic.</a:t>
            </a:r>
          </a:p>
          <a:p>
            <a:pPr marL="0" indent="0">
              <a:buNone/>
            </a:pPr>
            <a:r>
              <a:rPr lang="sr-Latn-RS" sz="1800" dirty="0"/>
              <a:t>a) way to yield		b) yield of way		</a:t>
            </a:r>
            <a:r>
              <a:rPr lang="sr-Latn-RS" sz="1800" dirty="0">
                <a:highlight>
                  <a:srgbClr val="800080"/>
                </a:highlight>
              </a:rPr>
              <a:t>c) </a:t>
            </a:r>
            <a:r>
              <a:rPr lang="sr-Latn-RS" sz="1800" dirty="0"/>
              <a:t>right of way		d) right to yield</a:t>
            </a:r>
          </a:p>
          <a:p>
            <a:pPr marL="457200" indent="-457200">
              <a:buFont typeface="+mj-lt"/>
              <a:buAutoNum type="arabicPeriod"/>
            </a:pPr>
            <a:endParaRPr lang="sr-Latn-RS" dirty="0"/>
          </a:p>
          <a:p>
            <a:pPr marL="457200" indent="-457200">
              <a:buFont typeface="+mj-lt"/>
              <a:buAutoNum type="arabicPeriod"/>
            </a:pPr>
            <a:endParaRPr lang="sr-Latn-RS" dirty="0"/>
          </a:p>
          <a:p>
            <a:pPr marL="457200" indent="-457200">
              <a:buFont typeface="+mj-lt"/>
              <a:buAutoNum type="arabicPeriod" startAt="2"/>
            </a:pPr>
            <a:r>
              <a:rPr lang="sr-Latn-RS" b="1" dirty="0"/>
              <a:t>Word transformation (write a suitable form of the word in brackets)</a:t>
            </a:r>
          </a:p>
          <a:p>
            <a:pPr marL="457200" indent="-457200">
              <a:buFont typeface="+mj-lt"/>
              <a:buAutoNum type="arabicPeriod" startAt="2"/>
            </a:pPr>
            <a:endParaRPr lang="sr-Latn-RS" dirty="0"/>
          </a:p>
          <a:p>
            <a:pPr marL="0" indent="0">
              <a:buNone/>
            </a:pPr>
            <a:r>
              <a:rPr lang="sr-Latn-RS" sz="1800" dirty="0"/>
              <a:t>If there are a lot of vehicles, that means that the traffic is ___________ (congestion). – </a:t>
            </a:r>
            <a:r>
              <a:rPr lang="sr-Latn-RS" sz="1800" i="1" dirty="0">
                <a:highlight>
                  <a:srgbClr val="800080"/>
                </a:highlight>
              </a:rPr>
              <a:t>congested</a:t>
            </a:r>
          </a:p>
          <a:p>
            <a:pPr marL="0" indent="0">
              <a:buNone/>
            </a:pPr>
            <a:endParaRPr lang="sr-Latn-RS" sz="1800" i="1" dirty="0">
              <a:highlight>
                <a:srgbClr val="800080"/>
              </a:highlight>
            </a:endParaRPr>
          </a:p>
          <a:p>
            <a:pPr marL="0" indent="0">
              <a:buNone/>
            </a:pPr>
            <a:r>
              <a:rPr lang="sr-Latn-RS" sz="3200" b="1" i="1" dirty="0">
                <a:highlight>
                  <a:srgbClr val="000080"/>
                </a:highlight>
              </a:rPr>
              <a:t>THE MINIMUM for passing the written exam is 31 points!</a:t>
            </a:r>
          </a:p>
        </p:txBody>
      </p:sp>
    </p:spTree>
    <p:extLst>
      <p:ext uri="{BB962C8B-B14F-4D97-AF65-F5344CB8AC3E}">
        <p14:creationId xmlns:p14="http://schemas.microsoft.com/office/powerpoint/2010/main" val="123679016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56BD3E-0891-EE85-CEA6-214538D06A58}"/>
              </a:ext>
            </a:extLst>
          </p:cNvPr>
          <p:cNvSpPr>
            <a:spLocks noGrp="1"/>
          </p:cNvSpPr>
          <p:nvPr>
            <p:ph type="title"/>
          </p:nvPr>
        </p:nvSpPr>
        <p:spPr/>
        <p:txBody>
          <a:bodyPr/>
          <a:lstStyle/>
          <a:p>
            <a:r>
              <a:rPr lang="sr-Latn-RS" dirty="0"/>
              <a:t>READING COMPREHENSION</a:t>
            </a:r>
            <a:endParaRPr lang="en-US" dirty="0"/>
          </a:p>
        </p:txBody>
      </p:sp>
      <p:sp>
        <p:nvSpPr>
          <p:cNvPr id="3" name="Content Placeholder 2">
            <a:extLst>
              <a:ext uri="{FF2B5EF4-FFF2-40B4-BE49-F238E27FC236}">
                <a16:creationId xmlns:a16="http://schemas.microsoft.com/office/drawing/2014/main" id="{43F81A8D-18F3-8049-270B-1BD95394B844}"/>
              </a:ext>
            </a:extLst>
          </p:cNvPr>
          <p:cNvSpPr>
            <a:spLocks noGrp="1"/>
          </p:cNvSpPr>
          <p:nvPr>
            <p:ph idx="1"/>
          </p:nvPr>
        </p:nvSpPr>
        <p:spPr>
          <a:xfrm>
            <a:off x="685800" y="1901952"/>
            <a:ext cx="10820400" cy="4718304"/>
          </a:xfrm>
        </p:spPr>
        <p:txBody>
          <a:bodyPr/>
          <a:lstStyle/>
          <a:p>
            <a:r>
              <a:rPr lang="sr-Latn-RS" b="1" dirty="0"/>
              <a:t>10 points in total</a:t>
            </a:r>
          </a:p>
          <a:p>
            <a:endParaRPr lang="sr-Latn-RS" dirty="0"/>
          </a:p>
          <a:p>
            <a:r>
              <a:rPr lang="sr-Latn-RS" dirty="0"/>
              <a:t>Standard part of English certificate acquisition (along with listening)</a:t>
            </a:r>
          </a:p>
          <a:p>
            <a:endParaRPr lang="sr-Latn-RS" dirty="0"/>
          </a:p>
          <a:p>
            <a:r>
              <a:rPr lang="sr-Latn-RS" dirty="0"/>
              <a:t>Structure of RCs:</a:t>
            </a:r>
          </a:p>
          <a:p>
            <a:pPr lvl="1"/>
            <a:r>
              <a:rPr lang="sr-Latn-RS" dirty="0"/>
              <a:t>One short text (about transport and traffic)</a:t>
            </a:r>
          </a:p>
          <a:p>
            <a:pPr lvl="1"/>
            <a:r>
              <a:rPr lang="sr-Latn-RS" dirty="0"/>
              <a:t>5 multiple choice (A, B, C, D) questions to verify your understanding of the text</a:t>
            </a:r>
          </a:p>
          <a:p>
            <a:pPr lvl="1"/>
            <a:r>
              <a:rPr lang="sr-Latn-RS" dirty="0"/>
              <a:t>6 synonyms that you need to find in the text (usually contain unknown words)</a:t>
            </a:r>
          </a:p>
          <a:p>
            <a:pPr lvl="1"/>
            <a:r>
              <a:rPr lang="sr-Latn-RS" dirty="0"/>
              <a:t>2 sentences you need to transform into questions</a:t>
            </a:r>
          </a:p>
          <a:p>
            <a:pPr lvl="1"/>
            <a:endParaRPr lang="sr-Latn-RS" dirty="0"/>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lang="sr-Latn-RS" dirty="0">
                <a:solidFill>
                  <a:prstClr val="white"/>
                </a:solidFill>
                <a:latin typeface="Century Gothic" panose="020B0502020202020204"/>
              </a:rPr>
              <a:t>RCs will be practiced in class during the semester</a:t>
            </a:r>
            <a:endParaRPr kumimoji="0" lang="sr-Latn-RS" sz="2200" b="0" i="0" u="none" strike="noStrike" kern="1200" cap="none" spc="0" normalizeH="0" baseline="0" noProof="0" dirty="0">
              <a:ln>
                <a:noFill/>
              </a:ln>
              <a:solidFill>
                <a:prstClr val="white"/>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385634071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3FB1DA-A908-EE97-C38E-C177C1F2F4D4}"/>
              </a:ext>
            </a:extLst>
          </p:cNvPr>
          <p:cNvSpPr>
            <a:spLocks noGrp="1"/>
          </p:cNvSpPr>
          <p:nvPr>
            <p:ph type="title"/>
          </p:nvPr>
        </p:nvSpPr>
        <p:spPr>
          <a:xfrm>
            <a:off x="2895600" y="131327"/>
            <a:ext cx="8610600" cy="1293028"/>
          </a:xfrm>
        </p:spPr>
        <p:txBody>
          <a:bodyPr/>
          <a:lstStyle/>
          <a:p>
            <a:r>
              <a:rPr lang="sr-Latn-RS" dirty="0"/>
              <a:t>Oral exam (optional)</a:t>
            </a:r>
            <a:endParaRPr lang="en-US" dirty="0"/>
          </a:p>
        </p:txBody>
      </p:sp>
      <p:sp>
        <p:nvSpPr>
          <p:cNvPr id="3" name="Content Placeholder 2">
            <a:extLst>
              <a:ext uri="{FF2B5EF4-FFF2-40B4-BE49-F238E27FC236}">
                <a16:creationId xmlns:a16="http://schemas.microsoft.com/office/drawing/2014/main" id="{9D244BEA-2BF5-F17A-1747-A85CAD1FA3F7}"/>
              </a:ext>
            </a:extLst>
          </p:cNvPr>
          <p:cNvSpPr>
            <a:spLocks noGrp="1"/>
          </p:cNvSpPr>
          <p:nvPr>
            <p:ph idx="1"/>
          </p:nvPr>
        </p:nvSpPr>
        <p:spPr>
          <a:xfrm>
            <a:off x="304799" y="1424354"/>
            <a:ext cx="11746523" cy="5433646"/>
          </a:xfrm>
        </p:spPr>
        <p:txBody>
          <a:bodyPr>
            <a:normAutofit/>
          </a:bodyPr>
          <a:lstStyle/>
          <a:p>
            <a:r>
              <a:rPr lang="sr-Latn-RS" dirty="0"/>
              <a:t>This part of the exam is optional. It can be used to increase your final grade, OR if you pass the written test with &lt;51 to add needed points for a 6 (see the table on slide 4).</a:t>
            </a:r>
          </a:p>
          <a:p>
            <a:endParaRPr lang="sr-Latn-RS" dirty="0"/>
          </a:p>
          <a:p>
            <a:r>
              <a:rPr lang="sr-Latn-RS" dirty="0"/>
              <a:t>Choose 1 text from the yellow book (</a:t>
            </a:r>
            <a:r>
              <a:rPr lang="sr-Latn-RS" i="1" dirty="0"/>
              <a:t>English in Transport and Traffic Engineering</a:t>
            </a:r>
            <a:r>
              <a:rPr lang="sr-Latn-RS" dirty="0"/>
              <a:t>), and speak about it for 5 minutes. When you prepare, time yourself to make sure you meet the requirements.</a:t>
            </a:r>
          </a:p>
          <a:p>
            <a:endParaRPr lang="sr-Latn-RS" dirty="0"/>
          </a:p>
          <a:p>
            <a:r>
              <a:rPr lang="sr-Latn-RS" dirty="0"/>
              <a:t>You can choose any text from the yellow book (</a:t>
            </a:r>
            <a:r>
              <a:rPr lang="sr-Latn-RS" i="1" dirty="0"/>
              <a:t>English in Transport and Traffic Engineering</a:t>
            </a:r>
            <a:r>
              <a:rPr lang="sr-Latn-RS" dirty="0"/>
              <a:t>), including the ones we have done and will do in class.</a:t>
            </a:r>
          </a:p>
          <a:p>
            <a:pPr marL="0" indent="0">
              <a:buNone/>
            </a:pPr>
            <a:endParaRPr lang="sr-Latn-RS" dirty="0"/>
          </a:p>
          <a:p>
            <a:r>
              <a:rPr lang="sr-Latn-RS" dirty="0"/>
              <a:t>The deadline for passing your oral exam is the day you take the written exam. The maximum is </a:t>
            </a:r>
            <a:r>
              <a:rPr lang="sr-Latn-RS" b="1" dirty="0"/>
              <a:t>20 points</a:t>
            </a:r>
            <a:r>
              <a:rPr lang="sr-Latn-RS" dirty="0"/>
              <a:t>.</a:t>
            </a:r>
          </a:p>
        </p:txBody>
      </p:sp>
    </p:spTree>
    <p:extLst>
      <p:ext uri="{BB962C8B-B14F-4D97-AF65-F5344CB8AC3E}">
        <p14:creationId xmlns:p14="http://schemas.microsoft.com/office/powerpoint/2010/main" val="2082665930"/>
      </p:ext>
    </p:extLst>
  </p:cSld>
  <p:clrMapOvr>
    <a:masterClrMapping/>
  </p:clrMapOvr>
</p:sld>
</file>

<file path=ppt/theme/theme1.xml><?xml version="1.0" encoding="utf-8"?>
<a:theme xmlns:a="http://schemas.openxmlformats.org/drawingml/2006/main" name="Vapor Trail">
  <a:themeElements>
    <a:clrScheme name="Vapor Trail">
      <a:dk1>
        <a:sysClr val="windowText" lastClr="000000"/>
      </a:dk1>
      <a:lt1>
        <a:sysClr val="window" lastClr="FFFFFF"/>
      </a:lt1>
      <a:dk2>
        <a:srgbClr val="454545"/>
      </a:dk2>
      <a:lt2>
        <a:srgbClr val="DADADA"/>
      </a:lt2>
      <a:accent1>
        <a:srgbClr val="DF2E28"/>
      </a:accent1>
      <a:accent2>
        <a:srgbClr val="FE801A"/>
      </a:accent2>
      <a:accent3>
        <a:srgbClr val="E9BF35"/>
      </a:accent3>
      <a:accent4>
        <a:srgbClr val="81BB42"/>
      </a:accent4>
      <a:accent5>
        <a:srgbClr val="32C7A9"/>
      </a:accent5>
      <a:accent6>
        <a:srgbClr val="4A9BDC"/>
      </a:accent6>
      <a:hlink>
        <a:srgbClr val="F0532B"/>
      </a:hlink>
      <a:folHlink>
        <a:srgbClr val="F38B53"/>
      </a:folHlink>
    </a:clrScheme>
    <a:fontScheme name="Vapor Trail">
      <a:majorFont>
        <a:latin typeface="Century Gothic" panose="020B0502020202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Vapor Trail">
      <a:fillStyleLst>
        <a:solidFill>
          <a:schemeClr val="phClr"/>
        </a:solidFill>
        <a:gradFill rotWithShape="1">
          <a:gsLst>
            <a:gs pos="0">
              <a:schemeClr val="phClr">
                <a:tint val="69000"/>
                <a:alpha val="100000"/>
                <a:satMod val="109000"/>
                <a:lumMod val="110000"/>
              </a:schemeClr>
            </a:gs>
            <a:gs pos="52000">
              <a:schemeClr val="phClr">
                <a:tint val="74000"/>
                <a:satMod val="100000"/>
                <a:lumMod val="104000"/>
              </a:schemeClr>
            </a:gs>
            <a:gs pos="100000">
              <a:schemeClr val="phClr">
                <a:tint val="78000"/>
                <a:satMod val="100000"/>
                <a:lumMod val="100000"/>
              </a:schemeClr>
            </a:gs>
          </a:gsLst>
          <a:lin ang="5400000" scaled="0"/>
        </a:gradFill>
        <a:gradFill rotWithShape="1">
          <a:gsLst>
            <a:gs pos="0">
              <a:schemeClr val="phClr">
                <a:tint val="96000"/>
                <a:satMod val="100000"/>
                <a:lumMod val="104000"/>
              </a:schemeClr>
            </a:gs>
            <a:gs pos="78000">
              <a:schemeClr val="phClr">
                <a:shade val="100000"/>
                <a:satMod val="110000"/>
                <a:lumMod val="100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cene3d>
            <a:camera prst="orthographicFront">
              <a:rot lat="0" lon="0" rev="0"/>
            </a:camera>
            <a:lightRig rig="threePt" dir="t"/>
          </a:scene3d>
          <a:sp3d>
            <a:bevelT w="25400" h="12700"/>
          </a:sp3d>
        </a:effectStyle>
        <a:effectStyle>
          <a:effectLst>
            <a:outerShdw blurRad="57150" dist="19050" dir="5400000" algn="ctr" rotWithShape="0">
              <a:srgbClr val="000000">
                <a:alpha val="48000"/>
              </a:srgbClr>
            </a:outerShdw>
          </a:effectLst>
          <a:scene3d>
            <a:camera prst="orthographicFront">
              <a:rot lat="0" lon="0" rev="0"/>
            </a:camera>
            <a:lightRig rig="threePt" dir="t"/>
          </a:scene3d>
          <a:sp3d>
            <a:bevelT w="50800" h="25400"/>
          </a:sp3d>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Vapor Trail" id="{4FDF2955-7D9C-493C-B9F9-C205151B46CD}" vid="{8F31A783-2159-4870-BC29-2BA7D038EA4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TM04033937[[fn=Vapor Trail]]</Template>
  <TotalTime>259</TotalTime>
  <Words>783</Words>
  <Application>Microsoft Office PowerPoint</Application>
  <PresentationFormat>Widescreen</PresentationFormat>
  <Paragraphs>84</Paragraphs>
  <Slides>8</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8</vt:i4>
      </vt:variant>
    </vt:vector>
  </HeadingPairs>
  <TitlesOfParts>
    <vt:vector size="12" baseType="lpstr">
      <vt:lpstr>Arial</vt:lpstr>
      <vt:lpstr>Calibri</vt:lpstr>
      <vt:lpstr>Century Gothic</vt:lpstr>
      <vt:lpstr>Vapor Trail</vt:lpstr>
      <vt:lpstr>English language 2</vt:lpstr>
      <vt:lpstr>Welcome to english 2 !</vt:lpstr>
      <vt:lpstr>EXAM LITERATURE:</vt:lpstr>
      <vt:lpstr>Exam Structure:</vt:lpstr>
      <vt:lpstr>Written exam</vt:lpstr>
      <vt:lpstr>Written exam</vt:lpstr>
      <vt:lpstr>READING COMPREHENSION</vt:lpstr>
      <vt:lpstr>Oral exam (optional)</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English language 2</dc:title>
  <dc:creator>User</dc:creator>
  <cp:lastModifiedBy>Sofija Stefanović</cp:lastModifiedBy>
  <cp:revision>21</cp:revision>
  <dcterms:created xsi:type="dcterms:W3CDTF">2025-06-25T06:43:27Z</dcterms:created>
  <dcterms:modified xsi:type="dcterms:W3CDTF">2026-04-01T13:53:00Z</dcterms:modified>
</cp:coreProperties>
</file>