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7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810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04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100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5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1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7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9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7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9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4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6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CF44B-302A-4EDC-AE48-2471C5650F9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F55410-BEBA-457A-8DE6-85E55579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7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2291" y="1295400"/>
            <a:ext cx="3733800" cy="2209800"/>
          </a:xfrm>
        </p:spPr>
        <p:txBody>
          <a:bodyPr/>
          <a:lstStyle/>
          <a:p>
            <a:r>
              <a:rPr lang="en-US" sz="8800" dirty="0" err="1" smtClean="0"/>
              <a:t>WiFi</a:t>
            </a:r>
            <a:endParaRPr lang="en-US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715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Jovan </a:t>
            </a:r>
            <a:r>
              <a:rPr lang="en-US" dirty="0" err="1" smtClean="0"/>
              <a:t>Draga</a:t>
            </a:r>
            <a:r>
              <a:rPr lang="sr-Latn-RS" dirty="0" smtClean="0"/>
              <a:t>š </a:t>
            </a:r>
            <a:r>
              <a:rPr lang="en-US" dirty="0" smtClean="0"/>
              <a:t>TS140296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457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Univerzitet u Beogradu</a:t>
            </a:r>
          </a:p>
          <a:p>
            <a:pPr algn="ctr"/>
            <a:r>
              <a:rPr lang="sr-Latn-RS" dirty="0" smtClean="0"/>
              <a:t>Saobraćajni fakultet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6091" y="543800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Profesor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Tanja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r>
              <a:rPr lang="sr-Latn-RS" dirty="0"/>
              <a:t>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7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57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Wi-Fi est un réseau informatique local.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7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Tous les appareils sont connecté à ce réseau sont aux alentours d'une antenne(quelques dizaine de </a:t>
            </a:r>
            <a:r>
              <a:rPr lang="fr-FR" dirty="0" smtClean="0"/>
              <a:t>mètre</a:t>
            </a:r>
            <a:r>
              <a:rPr lang="fr-FR" dirty="0"/>
              <a:t>) qui accepte et le transmet les signaux nécessaires.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855" y="228600"/>
            <a:ext cx="701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Wi-Fi est aujourd'hui une réseau très fréquent et presque tous les maisons, cafés et restaurants le </a:t>
            </a:r>
            <a:r>
              <a:rPr lang="fr-FR" dirty="0"/>
              <a:t>possède.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00719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ne peux presque pas imaginer notre vie sans le Wi -Fi.</a:t>
            </a:r>
            <a:endParaRPr lang="en-US" dirty="0"/>
          </a:p>
        </p:txBody>
      </p:sp>
      <p:pic>
        <p:nvPicPr>
          <p:cNvPr id="4099" name="Picture 3" descr="C:\Users\danilo\Desktop\be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1"/>
            <a:ext cx="5638800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anilo\Desktop\be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8458200" cy="3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anilo\Desktop\be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5562600"/>
            <a:ext cx="1790701" cy="124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anilo\Desktop\bel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23" y="5730096"/>
            <a:ext cx="381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anilo\Desktop\be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5562600"/>
            <a:ext cx="20732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7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Chaque utilisateur a son propre Wi-Fi qui peut-être bloqué ou </a:t>
            </a:r>
            <a:r>
              <a:rPr lang="fr-FR" dirty="0"/>
              <a:t>débloqué.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5896858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91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S'il est bloqué il a un code.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555807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7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90600"/>
            <a:ext cx="6347714" cy="5050763"/>
          </a:xfrm>
        </p:spPr>
        <p:txBody>
          <a:bodyPr/>
          <a:lstStyle/>
          <a:p>
            <a:r>
              <a:rPr lang="en-US" dirty="0"/>
              <a:t>mots </a:t>
            </a:r>
            <a:r>
              <a:rPr lang="en-US" dirty="0" err="1" smtClean="0"/>
              <a:t>inconnus</a:t>
            </a:r>
            <a:r>
              <a:rPr lang="en-US" dirty="0" smtClean="0"/>
              <a:t>:</a:t>
            </a:r>
            <a:endParaRPr lang="sr-Latn-RS" dirty="0" smtClean="0"/>
          </a:p>
          <a:p>
            <a:endParaRPr lang="en-US" dirty="0" smtClean="0"/>
          </a:p>
          <a:p>
            <a:r>
              <a:rPr lang="en-US" dirty="0" err="1" smtClean="0"/>
              <a:t>Appareil</a:t>
            </a:r>
            <a:r>
              <a:rPr lang="sr-Latn-RS" dirty="0" smtClean="0"/>
              <a:t> </a:t>
            </a:r>
            <a:r>
              <a:rPr lang="en-US" dirty="0" smtClean="0"/>
              <a:t>-</a:t>
            </a:r>
            <a:r>
              <a:rPr lang="sr-Latn-RS" dirty="0" smtClean="0"/>
              <a:t> </a:t>
            </a:r>
            <a:r>
              <a:rPr lang="en-US" dirty="0" err="1" smtClean="0"/>
              <a:t>aparat,ure</a:t>
            </a:r>
            <a:r>
              <a:rPr lang="sr-Latn-RS" dirty="0" smtClean="0"/>
              <a:t>đaj</a:t>
            </a:r>
          </a:p>
          <a:p>
            <a:r>
              <a:rPr lang="fr-FR" dirty="0" smtClean="0"/>
              <a:t>Propre</a:t>
            </a:r>
            <a:r>
              <a:rPr lang="sr-Latn-RS" dirty="0" smtClean="0"/>
              <a:t> - vlastiti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0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086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</TotalTime>
  <Words>113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WiFi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danilo</dc:creator>
  <cp:lastModifiedBy>Jovan</cp:lastModifiedBy>
  <cp:revision>13</cp:revision>
  <dcterms:created xsi:type="dcterms:W3CDTF">2017-05-28T12:33:53Z</dcterms:created>
  <dcterms:modified xsi:type="dcterms:W3CDTF">2017-06-07T14:21:21Z</dcterms:modified>
</cp:coreProperties>
</file>