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55856-062A-44F2-A169-FE2B60FF552C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8444E-51C1-4F6A-98B0-DFC11F285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936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55856-062A-44F2-A169-FE2B60FF552C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8444E-51C1-4F6A-98B0-DFC11F285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61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55856-062A-44F2-A169-FE2B60FF552C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8444E-51C1-4F6A-98B0-DFC11F285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38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55856-062A-44F2-A169-FE2B60FF552C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8444E-51C1-4F6A-98B0-DFC11F285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674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55856-062A-44F2-A169-FE2B60FF552C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8444E-51C1-4F6A-98B0-DFC11F285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860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55856-062A-44F2-A169-FE2B60FF552C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8444E-51C1-4F6A-98B0-DFC11F285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873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55856-062A-44F2-A169-FE2B60FF552C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8444E-51C1-4F6A-98B0-DFC11F285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242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55856-062A-44F2-A169-FE2B60FF552C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8444E-51C1-4F6A-98B0-DFC11F285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034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55856-062A-44F2-A169-FE2B60FF552C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8444E-51C1-4F6A-98B0-DFC11F285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480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55856-062A-44F2-A169-FE2B60FF552C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8444E-51C1-4F6A-98B0-DFC11F285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09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55856-062A-44F2-A169-FE2B60FF552C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8444E-51C1-4F6A-98B0-DFC11F285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092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55856-062A-44F2-A169-FE2B60FF552C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8444E-51C1-4F6A-98B0-DFC11F285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07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Asinhroni</a:t>
            </a:r>
            <a:r>
              <a:rPr lang="en-US" dirty="0" smtClean="0"/>
              <a:t> </a:t>
            </a:r>
            <a:r>
              <a:rPr lang="en-US" dirty="0" err="1" smtClean="0"/>
              <a:t>vučni</a:t>
            </a:r>
            <a:r>
              <a:rPr lang="en-US" dirty="0" smtClean="0"/>
              <a:t> motor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Prezentacija</a:t>
            </a:r>
            <a:r>
              <a:rPr lang="en-US" dirty="0" smtClean="0"/>
              <a:t> </a:t>
            </a:r>
            <a:r>
              <a:rPr lang="en-US" dirty="0" err="1" smtClean="0"/>
              <a:t>predavanja</a:t>
            </a:r>
            <a:r>
              <a:rPr lang="en-US" smtClean="0"/>
              <a:t> 07.05.2024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770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856" y="350318"/>
            <a:ext cx="9171076" cy="616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020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Sadržaj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5662" y="1825625"/>
            <a:ext cx="660067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779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Ekvivalentno</a:t>
            </a:r>
            <a:r>
              <a:rPr lang="en-US" dirty="0" smtClean="0"/>
              <a:t> </a:t>
            </a:r>
            <a:r>
              <a:rPr lang="en-US" dirty="0" err="1" smtClean="0"/>
              <a:t>kolo</a:t>
            </a:r>
            <a:r>
              <a:rPr lang="en-US" dirty="0" smtClean="0"/>
              <a:t> faze </a:t>
            </a:r>
            <a:r>
              <a:rPr lang="en-US" dirty="0" err="1" smtClean="0"/>
              <a:t>asinhronog</a:t>
            </a:r>
            <a:r>
              <a:rPr lang="en-US" dirty="0" smtClean="0"/>
              <a:t> </a:t>
            </a:r>
            <a:r>
              <a:rPr lang="en-US" dirty="0" err="1" smtClean="0"/>
              <a:t>motora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7722" y="1825625"/>
            <a:ext cx="965655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068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Izraz</a:t>
            </a:r>
            <a:r>
              <a:rPr lang="en-US" dirty="0" smtClean="0"/>
              <a:t> za  </a:t>
            </a:r>
            <a:r>
              <a:rPr lang="en-US" dirty="0" err="1" smtClean="0"/>
              <a:t>momenat</a:t>
            </a:r>
            <a:r>
              <a:rPr lang="en-US" dirty="0" smtClean="0"/>
              <a:t> AM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2950" y="1944634"/>
            <a:ext cx="6838950" cy="3829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3910" y="3458957"/>
            <a:ext cx="3343275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412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Uprošćeno</a:t>
            </a:r>
            <a:r>
              <a:rPr lang="en-US" dirty="0" smtClean="0"/>
              <a:t> </a:t>
            </a:r>
            <a:r>
              <a:rPr lang="en-US" dirty="0" err="1" smtClean="0"/>
              <a:t>kolo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fazi</a:t>
            </a:r>
            <a:r>
              <a:rPr lang="en-US" dirty="0" smtClean="0"/>
              <a:t> AM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0223" y="1999361"/>
            <a:ext cx="4946285" cy="16894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135" y="1690688"/>
            <a:ext cx="4341962" cy="21738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965" y="3732360"/>
            <a:ext cx="4652543" cy="27560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5950" y="4062479"/>
            <a:ext cx="4984190" cy="10659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5038438"/>
            <a:ext cx="4604478" cy="159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066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MOMENAT AM U STABILNOM REGIONU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8249" y="1927699"/>
            <a:ext cx="3712160" cy="10449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666" y="1885059"/>
            <a:ext cx="4102955" cy="12330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6769" y="3527404"/>
            <a:ext cx="6639852" cy="219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851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Upravljanje</a:t>
            </a:r>
            <a:r>
              <a:rPr lang="en-US" dirty="0" smtClean="0"/>
              <a:t> </a:t>
            </a:r>
            <a:r>
              <a:rPr lang="en-US" dirty="0" err="1" smtClean="0"/>
              <a:t>momentom</a:t>
            </a:r>
            <a:r>
              <a:rPr lang="en-US" dirty="0" smtClean="0"/>
              <a:t> AM, region </a:t>
            </a:r>
            <a:r>
              <a:rPr lang="en-US" dirty="0" err="1" smtClean="0"/>
              <a:t>konstantnog</a:t>
            </a:r>
            <a:r>
              <a:rPr lang="en-US" dirty="0" smtClean="0"/>
              <a:t> momenta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0822" y="1865946"/>
            <a:ext cx="2772022" cy="19872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6645" y="1647008"/>
            <a:ext cx="6301305" cy="30711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557" y="3853161"/>
            <a:ext cx="3537613" cy="286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825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Region </a:t>
            </a:r>
            <a:r>
              <a:rPr lang="en-US" dirty="0" err="1" smtClean="0"/>
              <a:t>konstantne</a:t>
            </a:r>
            <a:r>
              <a:rPr lang="en-US" dirty="0" smtClean="0"/>
              <a:t> </a:t>
            </a:r>
            <a:r>
              <a:rPr lang="en-US" dirty="0" err="1" smtClean="0"/>
              <a:t>snage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057" y="1757531"/>
            <a:ext cx="4563112" cy="29912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0932" y="3085779"/>
            <a:ext cx="2257425" cy="809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7607" y="3862239"/>
            <a:ext cx="5734050" cy="685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883" y="5080053"/>
            <a:ext cx="4114800" cy="14001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0273" y="5317564"/>
            <a:ext cx="5179818" cy="116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807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 </a:t>
            </a:r>
            <a:r>
              <a:rPr lang="en-US" dirty="0" err="1" smtClean="0"/>
              <a:t>oslabljenog</a:t>
            </a:r>
            <a:r>
              <a:rPr lang="en-US" dirty="0" smtClean="0"/>
              <a:t>  </a:t>
            </a:r>
            <a:r>
              <a:rPr lang="en-US" dirty="0" err="1" smtClean="0"/>
              <a:t>magnetnog</a:t>
            </a:r>
            <a:r>
              <a:rPr lang="en-US" dirty="0" smtClean="0"/>
              <a:t> </a:t>
            </a:r>
            <a:r>
              <a:rPr lang="en-US" dirty="0" err="1" smtClean="0"/>
              <a:t>polja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8914" y="2188403"/>
            <a:ext cx="5191850" cy="292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146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40</Words>
  <Application>Microsoft Office PowerPoint</Application>
  <PresentationFormat>Widescreen</PresentationFormat>
  <Paragraphs>10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Asinhroni vučni motor</vt:lpstr>
      <vt:lpstr>Sadržaj</vt:lpstr>
      <vt:lpstr>Ekvivalentno kolo faze asinhronog motora</vt:lpstr>
      <vt:lpstr>Izraz za  momenat AM</vt:lpstr>
      <vt:lpstr>Uprošćeno kolo po fazi AM</vt:lpstr>
      <vt:lpstr>MOMENAT AM U STABILNOM REGIONU</vt:lpstr>
      <vt:lpstr>Upravljanje momentom AM, region konstantnog momenta</vt:lpstr>
      <vt:lpstr>Region konstantne snage</vt:lpstr>
      <vt:lpstr>Region oslabljenog  magnetnog polja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Asinhroni vučni motor</dc:title>
  <dc:creator>Dragutin Kostic</dc:creator>
  <cp:lastModifiedBy>Dragutin Kostic</cp:lastModifiedBy>
  <cp:revision>10</cp:revision>
  <dcterms:created xsi:type="dcterms:W3CDTF">2024-05-06T17:42:06Z</dcterms:created>
  <dcterms:modified xsi:type="dcterms:W3CDTF">2024-05-06T19:07:11Z</dcterms:modified>
</cp:coreProperties>
</file>